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0"/>
  </p:notesMasterIdLst>
  <p:handoutMasterIdLst>
    <p:handoutMasterId r:id="rId21"/>
  </p:handoutMasterIdLst>
  <p:sldIdLst>
    <p:sldId id="686" r:id="rId2"/>
    <p:sldId id="691" r:id="rId3"/>
    <p:sldId id="853" r:id="rId4"/>
    <p:sldId id="855" r:id="rId5"/>
    <p:sldId id="874" r:id="rId6"/>
    <p:sldId id="847" r:id="rId7"/>
    <p:sldId id="848" r:id="rId8"/>
    <p:sldId id="849" r:id="rId9"/>
    <p:sldId id="850" r:id="rId10"/>
    <p:sldId id="862" r:id="rId11"/>
    <p:sldId id="856" r:id="rId12"/>
    <p:sldId id="864" r:id="rId13"/>
    <p:sldId id="873" r:id="rId14"/>
    <p:sldId id="863" r:id="rId15"/>
    <p:sldId id="872" r:id="rId16"/>
    <p:sldId id="875" r:id="rId17"/>
    <p:sldId id="868" r:id="rId18"/>
    <p:sldId id="869" r:id="rId19"/>
  </p:sldIdLst>
  <p:sldSz cx="9144000" cy="6858000" type="screen4x3"/>
  <p:notesSz cx="6888163" cy="100203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340" userDrawn="1">
          <p15:clr>
            <a:srgbClr val="A4A3A4"/>
          </p15:clr>
        </p15:guide>
        <p15:guide id="8" pos="5420">
          <p15:clr>
            <a:srgbClr val="A4A3A4"/>
          </p15:clr>
        </p15:guide>
        <p15:guide id="9" pos="3016" userDrawn="1">
          <p15:clr>
            <a:srgbClr val="A4A3A4"/>
          </p15:clr>
        </p15:guide>
        <p15:guide id="10" pos="1837" userDrawn="1">
          <p15:clr>
            <a:srgbClr val="A4A3A4"/>
          </p15:clr>
        </p15:guide>
        <p15:guide id="11" pos="4216">
          <p15:clr>
            <a:srgbClr val="A4A3A4"/>
          </p15:clr>
        </p15:guide>
        <p15:guide id="12" orient="horz" pos="3748">
          <p15:clr>
            <a:srgbClr val="A4A3A4"/>
          </p15:clr>
        </p15:guide>
        <p15:guide id="13" orient="horz" pos="754">
          <p15:clr>
            <a:srgbClr val="A4A3A4"/>
          </p15:clr>
        </p15:guide>
        <p15:guide id="14" pos="5193">
          <p15:clr>
            <a:srgbClr val="A4A3A4"/>
          </p15:clr>
        </p15:guide>
        <p15:guide id="15" pos="3152">
          <p15:clr>
            <a:srgbClr val="A4A3A4"/>
          </p15:clr>
        </p15:guide>
        <p15:guide id="16" pos="68">
          <p15:clr>
            <a:srgbClr val="A4A3A4"/>
          </p15:clr>
        </p15:guide>
        <p15:guide id="17" pos="385">
          <p15:clr>
            <a:srgbClr val="A4A3A4"/>
          </p15:clr>
        </p15:guide>
        <p15:guide id="18" pos="4468">
          <p15:clr>
            <a:srgbClr val="A4A3A4"/>
          </p15:clr>
        </p15:guide>
        <p15:guide id="19" orient="horz" pos="1026">
          <p15:clr>
            <a:srgbClr val="A4A3A4"/>
          </p15:clr>
        </p15:guide>
        <p15:guide id="20" orient="horz" pos="20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a Bendersky" initials="VB" lastIdx="32" clrIdx="0"/>
  <p:cmAuthor id="2" name="Natalia Oliari" initials="NO" lastIdx="12" clrIdx="1"/>
  <p:cmAuthor id="3" name="Anel Vasquez Cieza" initials="AVC" lastIdx="1" clrIdx="2"/>
  <p:cmAuthor id="4" name="Coty" initials="C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CB19B"/>
    <a:srgbClr val="EF4130"/>
    <a:srgbClr val="D7DF23"/>
    <a:srgbClr val="EC562E"/>
    <a:srgbClr val="E29529"/>
    <a:srgbClr val="E5842A"/>
    <a:srgbClr val="E87D34"/>
    <a:srgbClr val="E87A30"/>
    <a:srgbClr val="EA6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7509" autoAdjust="0"/>
  </p:normalViewPr>
  <p:slideViewPr>
    <p:cSldViewPr>
      <p:cViewPr varScale="1">
        <p:scale>
          <a:sx n="52" d="100"/>
          <a:sy n="52" d="100"/>
        </p:scale>
        <p:origin x="44" y="220"/>
      </p:cViewPr>
      <p:guideLst>
        <p:guide orient="horz" pos="3974"/>
        <p:guide orient="horz" pos="3793"/>
        <p:guide orient="horz" pos="210"/>
        <p:guide pos="340"/>
        <p:guide pos="5420"/>
        <p:guide pos="3016"/>
        <p:guide pos="1837"/>
        <p:guide pos="4216"/>
        <p:guide orient="horz" pos="3748"/>
        <p:guide orient="horz" pos="754"/>
        <p:guide pos="5193"/>
        <p:guide pos="3152"/>
        <p:guide pos="68"/>
        <p:guide pos="385"/>
        <p:guide pos="4468"/>
        <p:guide orient="horz" pos="1026"/>
        <p:guide orient="horz" pos="2069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4344"/>
    </p:cViewPr>
  </p:sorterViewPr>
  <p:notesViewPr>
    <p:cSldViewPr>
      <p:cViewPr varScale="1">
        <p:scale>
          <a:sx n="45" d="100"/>
          <a:sy n="45" d="100"/>
        </p:scale>
        <p:origin x="-2309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0.78682556039799378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7-47C9-AC61-4E2B48F0A9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47-47C9-AC61-4E2B48F0A95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0.21317443960200622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47-47C9-AC61-4E2B48F0A9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347-47C9-AC61-4E2B48F0A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7712"/>
        <c:axId val="128949248"/>
      </c:barChart>
      <c:catAx>
        <c:axId val="12894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9248"/>
        <c:crosses val="autoZero"/>
        <c:auto val="1"/>
        <c:lblAlgn val="ctr"/>
        <c:lblOffset val="100"/>
        <c:noMultiLvlLbl val="0"/>
      </c:catAx>
      <c:valAx>
        <c:axId val="128949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047-441F-BE15-6CE5785B42B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047-441F-BE15-6CE5785B42B1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0.81900091577987955</c:v>
                </c:pt>
                <c:pt idx="1">
                  <c:v>0.18099908422012045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47-441F-BE15-6CE5785B42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8.6538454986488864E-3"/>
          <c:w val="0.95769230769230773"/>
          <c:h val="0.982692309002702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Working full (include self-employed)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Retired/Disabled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0.83270311165853128</c:v>
                </c:pt>
                <c:pt idx="1">
                  <c:v>0.77895376765882129</c:v>
                </c:pt>
                <c:pt idx="2">
                  <c:v>0.63105662223663939</c:v>
                </c:pt>
                <c:pt idx="3">
                  <c:v>0.84581288493947149</c:v>
                </c:pt>
                <c:pt idx="4">
                  <c:v>0.73617008754733193</c:v>
                </c:pt>
                <c:pt idx="5">
                  <c:v>0.80614606876924955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C-411D-B14E-0BFC4D384D2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C-411D-B14E-0BFC4D384D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C-411D-B14E-0BFC4D384D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C-411D-B14E-0BFC4D384D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C-411D-B14E-0BFC4D384D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C-411D-B14E-0BFC4D384D2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C-411D-B14E-0BFC4D384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Working full (include self-employed)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Retired/Disabled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0.16729688834146872</c:v>
                </c:pt>
                <c:pt idx="1">
                  <c:v>0.22104623234117871</c:v>
                </c:pt>
                <c:pt idx="2">
                  <c:v>0.36894337776336061</c:v>
                </c:pt>
                <c:pt idx="3">
                  <c:v>0.15418711506052851</c:v>
                </c:pt>
                <c:pt idx="4">
                  <c:v>0.26382991245266807</c:v>
                </c:pt>
                <c:pt idx="5">
                  <c:v>0.19385393123075045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C-411D-B14E-0BFC4D384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overlap val="100"/>
        <c:axId val="128340736"/>
        <c:axId val="128342272"/>
      </c:barChart>
      <c:catAx>
        <c:axId val="1283407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28342272"/>
        <c:crosses val="autoZero"/>
        <c:auto val="1"/>
        <c:lblAlgn val="ctr"/>
        <c:lblOffset val="100"/>
        <c:noMultiLvlLbl val="0"/>
      </c:catAx>
      <c:valAx>
        <c:axId val="128342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2834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8.6538454986488864E-3"/>
          <c:w val="0.95769230769230773"/>
          <c:h val="0.982692309002702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Completed Higher level of education (Masters. PHD. etc.)</c:v>
                </c:pt>
                <c:pt idx="1">
                  <c:v>Completed High level education (University)</c:v>
                </c:pt>
                <c:pt idx="2">
                  <c:v>Completed secondary school</c:v>
                </c:pt>
                <c:pt idx="3">
                  <c:v>Completed primary</c:v>
                </c:pt>
                <c:pt idx="4">
                  <c:v>No education/only basic education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0.85255868442823035</c:v>
                </c:pt>
                <c:pt idx="1">
                  <c:v>0.82739493454519308</c:v>
                </c:pt>
                <c:pt idx="2">
                  <c:v>0.7832462608232692</c:v>
                </c:pt>
                <c:pt idx="3">
                  <c:v>0.70725094093125929</c:v>
                </c:pt>
                <c:pt idx="4">
                  <c:v>0.64908483768188807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1-4513-81C3-AE4F51A8A75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1-4513-81C3-AE4F51A8A7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1-4513-81C3-AE4F51A8A7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1-4513-81C3-AE4F51A8A7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1-4513-81C3-AE4F51A8A7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1-4513-81C3-AE4F51A8A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Completed Higher level of education (Masters. PHD. etc.)</c:v>
                </c:pt>
                <c:pt idx="1">
                  <c:v>Completed High level education (University)</c:v>
                </c:pt>
                <c:pt idx="2">
                  <c:v>Completed secondary school</c:v>
                </c:pt>
                <c:pt idx="3">
                  <c:v>Completed primary</c:v>
                </c:pt>
                <c:pt idx="4">
                  <c:v>No education/only basic education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0.14744131557176965</c:v>
                </c:pt>
                <c:pt idx="1">
                  <c:v>0.17260506545480692</c:v>
                </c:pt>
                <c:pt idx="2">
                  <c:v>0.2167537391767308</c:v>
                </c:pt>
                <c:pt idx="3">
                  <c:v>0.29274905906874071</c:v>
                </c:pt>
                <c:pt idx="4">
                  <c:v>0.35091516231811193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A1-4513-81C3-AE4F51A8A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28408960"/>
        <c:axId val="128414848"/>
      </c:barChart>
      <c:catAx>
        <c:axId val="128408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28414848"/>
        <c:crosses val="autoZero"/>
        <c:auto val="1"/>
        <c:lblAlgn val="ctr"/>
        <c:lblOffset val="100"/>
        <c:noMultiLvlLbl val="0"/>
      </c:catAx>
      <c:valAx>
        <c:axId val="128414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284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EC - Ecuador</c:v>
                </c:pt>
                <c:pt idx="1">
                  <c:v>US - United States</c:v>
                </c:pt>
                <c:pt idx="2">
                  <c:v>PY - Paraguay</c:v>
                </c:pt>
                <c:pt idx="3">
                  <c:v>CA - Canada</c:v>
                </c:pt>
                <c:pt idx="4">
                  <c:v>BR - Brazil</c:v>
                </c:pt>
                <c:pt idx="5">
                  <c:v>MX - Mexico</c:v>
                </c:pt>
                <c:pt idx="6">
                  <c:v>PE - Peru</c:v>
                </c:pt>
                <c:pt idx="7">
                  <c:v>CL - Chile</c:v>
                </c:pt>
                <c:pt idx="8">
                  <c:v>AR - Argentina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0.9633333333333356</c:v>
                </c:pt>
                <c:pt idx="1">
                  <c:v>0.91813819261802432</c:v>
                </c:pt>
                <c:pt idx="2">
                  <c:v>0.86199999999999999</c:v>
                </c:pt>
                <c:pt idx="3">
                  <c:v>0.8577988282314164</c:v>
                </c:pt>
                <c:pt idx="4">
                  <c:v>0.8185317777161375</c:v>
                </c:pt>
                <c:pt idx="5">
                  <c:v>0.789029340337701</c:v>
                </c:pt>
                <c:pt idx="6">
                  <c:v>0.7149680429260814</c:v>
                </c:pt>
                <c:pt idx="7">
                  <c:v>0.69655873215951958</c:v>
                </c:pt>
                <c:pt idx="8">
                  <c:v>0.61565307435352301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2-4B75-BE2D-6430F34D7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7574912"/>
        <c:axId val="169738240"/>
      </c:barChart>
      <c:catAx>
        <c:axId val="167574912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169738240"/>
        <c:crosses val="autoZero"/>
        <c:auto val="1"/>
        <c:lblAlgn val="ctr"/>
        <c:lblOffset val="100"/>
        <c:noMultiLvlLbl val="0"/>
      </c:catAx>
      <c:valAx>
        <c:axId val="169738240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6757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3.6666666666666958E-2</c:v>
                </c:pt>
                <c:pt idx="1">
                  <c:v>7.1362249424789123E-2</c:v>
                </c:pt>
                <c:pt idx="2">
                  <c:v>0.13</c:v>
                </c:pt>
                <c:pt idx="3">
                  <c:v>0.12594381234131424</c:v>
                </c:pt>
                <c:pt idx="4">
                  <c:v>0.16583230626453194</c:v>
                </c:pt>
                <c:pt idx="5">
                  <c:v>0.17944510362172111</c:v>
                </c:pt>
                <c:pt idx="6">
                  <c:v>0.25790210702729732</c:v>
                </c:pt>
                <c:pt idx="7">
                  <c:v>0.29397276362851543</c:v>
                </c:pt>
                <c:pt idx="8">
                  <c:v>0.35649944862663724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E-4561-8ED1-D57D7FD62E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0513152"/>
        <c:axId val="170545152"/>
      </c:barChart>
      <c:catAx>
        <c:axId val="170513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0545152"/>
        <c:crosses val="autoZero"/>
        <c:auto val="1"/>
        <c:lblAlgn val="ctr"/>
        <c:lblOffset val="100"/>
        <c:noMultiLvlLbl val="0"/>
      </c:catAx>
      <c:valAx>
        <c:axId val="17054515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05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5158807998794"/>
          <c:y val="0.22300075396529248"/>
          <c:w val="0.51498596364197502"/>
          <c:h val="0.63942947626149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93E-4462-8356-FFD492574E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93E-4462-8356-FFD492574E90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CAMBIAR</c:v>
                </c:pt>
                <c:pt idx="1">
                  <c:v>CAMBIAR AQUÍ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0.42486626131280514</c:v>
                </c:pt>
                <c:pt idx="1">
                  <c:v>0.57513373868719486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3E-4462-8356-FFD492574E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3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SI - Slovenia</c:v>
                </c:pt>
                <c:pt idx="1">
                  <c:v>FI - Finland</c:v>
                </c:pt>
                <c:pt idx="2">
                  <c:v>DK - Denmark</c:v>
                </c:pt>
                <c:pt idx="3">
                  <c:v>IE - Ireland</c:v>
                </c:pt>
                <c:pt idx="4">
                  <c:v>DE - Germany</c:v>
                </c:pt>
                <c:pt idx="5">
                  <c:v>GB - United Kingdom</c:v>
                </c:pt>
                <c:pt idx="6">
                  <c:v>ES - Spain</c:v>
                </c:pt>
                <c:pt idx="7">
                  <c:v>IT - Italy</c:v>
                </c:pt>
                <c:pt idx="8">
                  <c:v>TK - Turkey</c:v>
                </c:pt>
                <c:pt idx="9">
                  <c:v>HR - Croatia</c:v>
                </c:pt>
                <c:pt idx="10">
                  <c:v>FR - France</c:v>
                </c:pt>
                <c:pt idx="11">
                  <c:v>GR - Greece</c:v>
                </c:pt>
                <c:pt idx="12">
                  <c:v>SE - Sweden</c:v>
                </c:pt>
                <c:pt idx="13">
                  <c:v>PL - Poland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0.87110481793863914</c:v>
                </c:pt>
                <c:pt idx="1">
                  <c:v>0.85301797099431131</c:v>
                </c:pt>
                <c:pt idx="2">
                  <c:v>0.84824212782633057</c:v>
                </c:pt>
                <c:pt idx="3">
                  <c:v>0.85236486638420028</c:v>
                </c:pt>
                <c:pt idx="4">
                  <c:v>0.84</c:v>
                </c:pt>
                <c:pt idx="5">
                  <c:v>0.80600000000000005</c:v>
                </c:pt>
                <c:pt idx="6">
                  <c:v>0.81204445108269685</c:v>
                </c:pt>
                <c:pt idx="7">
                  <c:v>0.79869038297497874</c:v>
                </c:pt>
                <c:pt idx="8">
                  <c:v>0.80394273941967065</c:v>
                </c:pt>
                <c:pt idx="9">
                  <c:v>0.78543272763622152</c:v>
                </c:pt>
                <c:pt idx="10">
                  <c:v>0.77169311878302027</c:v>
                </c:pt>
                <c:pt idx="11">
                  <c:v>0.74199999999999999</c:v>
                </c:pt>
                <c:pt idx="12">
                  <c:v>0.7100591715976331</c:v>
                </c:pt>
                <c:pt idx="13">
                  <c:v>0.64446785350271163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0-4099-9C75-7BD60A1C5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8859008"/>
        <c:axId val="218861952"/>
      </c:barChart>
      <c:catAx>
        <c:axId val="21885900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218861952"/>
        <c:crosses val="autoZero"/>
        <c:auto val="1"/>
        <c:lblAlgn val="ctr"/>
        <c:lblOffset val="100"/>
        <c:noMultiLvlLbl val="0"/>
      </c:catAx>
      <c:valAx>
        <c:axId val="218861952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885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5-4853-A96D-B192D044A3E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5-4853-A96D-B192D044A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SI - Slovenia</c:v>
                </c:pt>
                <c:pt idx="1">
                  <c:v>FI - Finland</c:v>
                </c:pt>
                <c:pt idx="2">
                  <c:v>DK - Denmark</c:v>
                </c:pt>
                <c:pt idx="3">
                  <c:v>IE - Ireland</c:v>
                </c:pt>
                <c:pt idx="4">
                  <c:v>DE - Germany</c:v>
                </c:pt>
                <c:pt idx="5">
                  <c:v>GB - United Kingdom</c:v>
                </c:pt>
                <c:pt idx="6">
                  <c:v>ES - Spain</c:v>
                </c:pt>
                <c:pt idx="7">
                  <c:v>IT - Italy</c:v>
                </c:pt>
                <c:pt idx="8">
                  <c:v>TK - Turkey</c:v>
                </c:pt>
                <c:pt idx="9">
                  <c:v>HR - Croatia</c:v>
                </c:pt>
                <c:pt idx="10">
                  <c:v>FR - France</c:v>
                </c:pt>
                <c:pt idx="11">
                  <c:v>GR - Greece</c:v>
                </c:pt>
                <c:pt idx="12">
                  <c:v>SE - Sweden</c:v>
                </c:pt>
                <c:pt idx="13">
                  <c:v>PL - Poland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0.12662113636971897</c:v>
                </c:pt>
                <c:pt idx="1">
                  <c:v>0.11671789531001689</c:v>
                </c:pt>
                <c:pt idx="2">
                  <c:v>0.12966399671035678</c:v>
                </c:pt>
                <c:pt idx="3">
                  <c:v>0.14054588559585482</c:v>
                </c:pt>
                <c:pt idx="4">
                  <c:v>0.15100000000000002</c:v>
                </c:pt>
                <c:pt idx="5">
                  <c:v>0.158</c:v>
                </c:pt>
                <c:pt idx="6">
                  <c:v>0.17487129561610101</c:v>
                </c:pt>
                <c:pt idx="7">
                  <c:v>0.16341912444861784</c:v>
                </c:pt>
                <c:pt idx="8">
                  <c:v>0.19269461872364077</c:v>
                </c:pt>
                <c:pt idx="9">
                  <c:v>0.20090361139387419</c:v>
                </c:pt>
                <c:pt idx="10">
                  <c:v>0.18739518571815744</c:v>
                </c:pt>
                <c:pt idx="11">
                  <c:v>0.25600000000000006</c:v>
                </c:pt>
                <c:pt idx="12">
                  <c:v>0.27416173570019725</c:v>
                </c:pt>
                <c:pt idx="13">
                  <c:v>0.27583218581766805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5-4853-A96D-B192D044A3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8869120"/>
        <c:axId val="219179264"/>
      </c:barChart>
      <c:catAx>
        <c:axId val="218869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9179264"/>
        <c:crosses val="autoZero"/>
        <c:auto val="1"/>
        <c:lblAlgn val="ctr"/>
        <c:lblOffset val="100"/>
        <c:noMultiLvlLbl val="0"/>
      </c:catAx>
      <c:valAx>
        <c:axId val="21917926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886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5158807998794"/>
          <c:y val="0.22300075396529248"/>
          <c:w val="0.51498596364197502"/>
          <c:h val="0.63942947626149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7F-4078-AF5A-C15593DD68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B7F-4078-AF5A-C15593DD6822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CAMBIAR</c:v>
                </c:pt>
                <c:pt idx="1">
                  <c:v>CAMBIAR AQUÍ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7F-4078-AF5A-C15593DD6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236 VN - Vietnam</c:v>
                </c:pt>
                <c:pt idx="1">
                  <c:v>14 AU - Australia</c:v>
                </c:pt>
                <c:pt idx="2">
                  <c:v>103 IN - India</c:v>
                </c:pt>
                <c:pt idx="3">
                  <c:v>46 CN - China</c:v>
                </c:pt>
                <c:pt idx="4">
                  <c:v>99 ID - Indonesia</c:v>
                </c:pt>
                <c:pt idx="5">
                  <c:v>213 TH - Thailand</c:v>
                </c:pt>
                <c:pt idx="6">
                  <c:v>174 PH - Philippines</c:v>
                </c:pt>
                <c:pt idx="7">
                  <c:v>155 MY - Malaysia</c:v>
                </c:pt>
                <c:pt idx="8">
                  <c:v>120 KR - South Korea</c:v>
                </c:pt>
                <c:pt idx="9">
                  <c:v>175 PK - Pakistan</c:v>
                </c:pt>
                <c:pt idx="10">
                  <c:v>93 HK - Hong Kong</c:v>
                </c:pt>
                <c:pt idx="11">
                  <c:v>112 JP - Japan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4.9780826283333822E-2</c:v>
                </c:pt>
                <c:pt idx="1">
                  <c:v>8.2039358864785E-2</c:v>
                </c:pt>
                <c:pt idx="2">
                  <c:v>9.6000000000000002E-2</c:v>
                </c:pt>
                <c:pt idx="3">
                  <c:v>0.1094241200266743</c:v>
                </c:pt>
                <c:pt idx="4">
                  <c:v>0.11229428848015489</c:v>
                </c:pt>
                <c:pt idx="5">
                  <c:v>0.12843951830499969</c:v>
                </c:pt>
                <c:pt idx="6">
                  <c:v>0.15121017604830256</c:v>
                </c:pt>
                <c:pt idx="7">
                  <c:v>0.166784758961321</c:v>
                </c:pt>
                <c:pt idx="8">
                  <c:v>0.19450189353853287</c:v>
                </c:pt>
                <c:pt idx="9">
                  <c:v>0.28684502323387051</c:v>
                </c:pt>
                <c:pt idx="10">
                  <c:v>0.40409683426443205</c:v>
                </c:pt>
                <c:pt idx="11">
                  <c:v>0.42914085030979487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E-4FFF-90D0-2A25889D41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19019520"/>
        <c:axId val="219150592"/>
      </c:barChart>
      <c:catAx>
        <c:axId val="219019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9150592"/>
        <c:crosses val="autoZero"/>
        <c:auto val="1"/>
        <c:lblAlgn val="ctr"/>
        <c:lblOffset val="100"/>
        <c:noMultiLvlLbl val="0"/>
      </c:catAx>
      <c:valAx>
        <c:axId val="21915059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901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0.7956259859422945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4-4C5E-BE17-4CEA5383F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0.2043740140577055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4-4C5E-BE17-4CEA5383F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326080"/>
        <c:axId val="129254144"/>
      </c:barChart>
      <c:catAx>
        <c:axId val="129326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254144"/>
        <c:crosses val="autoZero"/>
        <c:auto val="1"/>
        <c:lblAlgn val="ctr"/>
        <c:lblOffset val="100"/>
        <c:noMultiLvlLbl val="0"/>
      </c:catAx>
      <c:valAx>
        <c:axId val="12925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32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236 VN - Vietnam</c:v>
                </c:pt>
                <c:pt idx="1">
                  <c:v>14 AU - Australia</c:v>
                </c:pt>
                <c:pt idx="2">
                  <c:v>103 IN - India</c:v>
                </c:pt>
                <c:pt idx="3">
                  <c:v>46 CN - China</c:v>
                </c:pt>
                <c:pt idx="4">
                  <c:v>99 ID - Indonesia</c:v>
                </c:pt>
                <c:pt idx="5">
                  <c:v>213 TH - Thailand</c:v>
                </c:pt>
                <c:pt idx="6">
                  <c:v>174 PH - Philippines</c:v>
                </c:pt>
                <c:pt idx="7">
                  <c:v>155 MY - Malaysia</c:v>
                </c:pt>
                <c:pt idx="8">
                  <c:v>120 KR - South Korea</c:v>
                </c:pt>
                <c:pt idx="9">
                  <c:v>175 PK - Pakistan</c:v>
                </c:pt>
                <c:pt idx="10">
                  <c:v>93 HK - Hong Kong</c:v>
                </c:pt>
                <c:pt idx="11">
                  <c:v>112 JP - Japan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0.95021917371666653</c:v>
                </c:pt>
                <c:pt idx="1">
                  <c:v>0.90784216260548889</c:v>
                </c:pt>
                <c:pt idx="2">
                  <c:v>0.90400000000000003</c:v>
                </c:pt>
                <c:pt idx="3">
                  <c:v>0.88983363259927706</c:v>
                </c:pt>
                <c:pt idx="4">
                  <c:v>0.84898354307841228</c:v>
                </c:pt>
                <c:pt idx="5">
                  <c:v>0.82902749894500094</c:v>
                </c:pt>
                <c:pt idx="6">
                  <c:v>0.84034747169727719</c:v>
                </c:pt>
                <c:pt idx="7">
                  <c:v>0.79760689328429879</c:v>
                </c:pt>
                <c:pt idx="8">
                  <c:v>0.78950656757720006</c:v>
                </c:pt>
                <c:pt idx="9">
                  <c:v>0.70689078340963385</c:v>
                </c:pt>
                <c:pt idx="10">
                  <c:v>0.56983240223463683</c:v>
                </c:pt>
                <c:pt idx="11">
                  <c:v>0.49581205025539499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1-4E0F-95BB-927E0C67F5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22160768"/>
        <c:axId val="222551040"/>
      </c:barChart>
      <c:catAx>
        <c:axId val="22216076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222551040"/>
        <c:crosses val="autoZero"/>
        <c:auto val="1"/>
        <c:lblAlgn val="ctr"/>
        <c:lblOffset val="100"/>
        <c:noMultiLvlLbl val="0"/>
      </c:catAx>
      <c:valAx>
        <c:axId val="222551040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2216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5158807998794"/>
          <c:y val="0.22300075396529248"/>
          <c:w val="0.51498596364197502"/>
          <c:h val="0.63942947626149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99E-4837-B791-08D6F72AEF4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9E-4837-B791-08D6F72AEF41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CAMBIAR</c:v>
                </c:pt>
                <c:pt idx="1">
                  <c:v>CAMBIAR AQUÍ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9E-4837-B791-08D6F72AEF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125 LB - Lebanon</c:v>
                </c:pt>
                <c:pt idx="1">
                  <c:v>106 IR - Iran</c:v>
                </c:pt>
                <c:pt idx="2">
                  <c:v>180 PS - Palestinian Territories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0.192</c:v>
                </c:pt>
                <c:pt idx="1">
                  <c:v>0.23761662884109674</c:v>
                </c:pt>
                <c:pt idx="2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1-4EE2-8746-24D1FBC7E6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0601088"/>
        <c:axId val="230603776"/>
      </c:barChart>
      <c:catAx>
        <c:axId val="230601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0603776"/>
        <c:crosses val="autoZero"/>
        <c:auto val="1"/>
        <c:lblAlgn val="ctr"/>
        <c:lblOffset val="100"/>
        <c:noMultiLvlLbl val="0"/>
      </c:catAx>
      <c:valAx>
        <c:axId val="23060377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3060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125 LB - Lebanon</c:v>
                </c:pt>
                <c:pt idx="1">
                  <c:v>106 IR - Iran</c:v>
                </c:pt>
                <c:pt idx="2">
                  <c:v>180 PS - Palestinian Territories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0.80800000000000005</c:v>
                </c:pt>
                <c:pt idx="1">
                  <c:v>0.74811372487801764</c:v>
                </c:pt>
                <c:pt idx="2">
                  <c:v>0.39447731755424065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9-4D12-A2C3-FE5C93D3AC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0686080"/>
        <c:axId val="230960512"/>
      </c:barChart>
      <c:catAx>
        <c:axId val="230686080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230960512"/>
        <c:crosses val="autoZero"/>
        <c:auto val="1"/>
        <c:lblAlgn val="ctr"/>
        <c:lblOffset val="100"/>
        <c:noMultiLvlLbl val="0"/>
      </c:catAx>
      <c:valAx>
        <c:axId val="230960512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3068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Nigeria</c:v>
                </c:pt>
                <c:pt idx="1">
                  <c:v>South Africa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0.96199999999999997</c:v>
                </c:pt>
                <c:pt idx="1">
                  <c:v>0.78269856027326334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1-405E-B0D6-DD888608F4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230716928"/>
        <c:axId val="230728064"/>
      </c:barChart>
      <c:catAx>
        <c:axId val="23071692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230728064"/>
        <c:crosses val="autoZero"/>
        <c:auto val="1"/>
        <c:lblAlgn val="ctr"/>
        <c:lblOffset val="100"/>
        <c:noMultiLvlLbl val="0"/>
      </c:catAx>
      <c:valAx>
        <c:axId val="230728064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307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NG - Nigeria</c:v>
                </c:pt>
                <c:pt idx="1">
                  <c:v>ZA - South Africa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3.1000000000000003E-2</c:v>
                </c:pt>
                <c:pt idx="1">
                  <c:v>0.20873951185423287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6-4E58-8122-B56709A078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230896384"/>
        <c:axId val="230900480"/>
      </c:barChart>
      <c:catAx>
        <c:axId val="230896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0900480"/>
        <c:crosses val="autoZero"/>
        <c:auto val="1"/>
        <c:lblAlgn val="ctr"/>
        <c:lblOffset val="100"/>
        <c:noMultiLvlLbl val="0"/>
      </c:catAx>
      <c:valAx>
        <c:axId val="23090048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3089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5158807998794"/>
          <c:y val="0.22300075396529248"/>
          <c:w val="0.51498596364197502"/>
          <c:h val="0.63942947626149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D71-412E-BB4C-7DB76AA6522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6D71-412E-BB4C-7DB76AA6522B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CAMBIAR</c:v>
                </c:pt>
                <c:pt idx="1">
                  <c:v>CAMBIAR AQUÍ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0.21999999999999997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71-412E-BB4C-7DB76AA652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2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5158807998794"/>
          <c:y val="0.22300075396529248"/>
          <c:w val="0.51498596364197502"/>
          <c:h val="0.639429476261492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B7C-4284-BA5F-E26DC3993ED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0B7C-4284-BA5F-E26DC3993ED2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CAMBIAR</c:v>
                </c:pt>
                <c:pt idx="1">
                  <c:v>CAMBIAR AQUÍ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7C-4284-BA5F-E26DC3993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4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72604526853784E-3"/>
          <c:y val="2.7990697911873644E-2"/>
          <c:w val="0.93917037301105732"/>
          <c:h val="0.972009327620972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Hoja1!$B$2:$B$8</c:f>
              <c:numCache>
                <c:formatCode>###0%</c:formatCode>
                <c:ptCount val="7"/>
                <c:pt idx="0">
                  <c:v>4.966012392443972E-2</c:v>
                </c:pt>
                <c:pt idx="1">
                  <c:v>2.9395690976443362E-2</c:v>
                </c:pt>
                <c:pt idx="2">
                  <c:v>3.4711333561568282E-2</c:v>
                </c:pt>
                <c:pt idx="3">
                  <c:v>2.6000368541915776E-2</c:v>
                </c:pt>
                <c:pt idx="4">
                  <c:v>2.5259098690116645E-2</c:v>
                </c:pt>
                <c:pt idx="5">
                  <c:v>3.2018633639566911E-2</c:v>
                </c:pt>
                <c:pt idx="6">
                  <c:v>3.0153745243133231E-2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0-4EBA-911F-098085B3A3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30-4EBA-911F-098085B3A3C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Hoja1!$C$2:$C$8</c:f>
              <c:numCache>
                <c:formatCode>###0%</c:formatCode>
                <c:ptCount val="7"/>
                <c:pt idx="0">
                  <c:v>0.14470873930799305</c:v>
                </c:pt>
                <c:pt idx="1">
                  <c:v>0.10375543065195242</c:v>
                </c:pt>
                <c:pt idx="2">
                  <c:v>0.14436965443261046</c:v>
                </c:pt>
                <c:pt idx="3">
                  <c:v>9.8192764629476875E-2</c:v>
                </c:pt>
                <c:pt idx="4">
                  <c:v>7.9498176809143548E-2</c:v>
                </c:pt>
                <c:pt idx="5">
                  <c:v>0.11302325654111924</c:v>
                </c:pt>
                <c:pt idx="6">
                  <c:v>7.342337992411864E-2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0-4EBA-911F-098085B3A3C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30-4EBA-911F-098085B3A3C1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Hoja1!$D$2:$D$8</c:f>
              <c:numCache>
                <c:formatCode>###0%</c:formatCode>
                <c:ptCount val="7"/>
                <c:pt idx="0">
                  <c:v>0.30605780057453386</c:v>
                </c:pt>
                <c:pt idx="1">
                  <c:v>0.28196281263583106</c:v>
                </c:pt>
                <c:pt idx="2">
                  <c:v>0.35783122790941052</c:v>
                </c:pt>
                <c:pt idx="3">
                  <c:v>0.31687188091035323</c:v>
                </c:pt>
                <c:pt idx="4">
                  <c:v>0.26254185229962468</c:v>
                </c:pt>
                <c:pt idx="5">
                  <c:v>0.29257375968499016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0-4EBA-911F-098085B3A3C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545235101508733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30-4EBA-911F-098085B3A3C1}"/>
                </c:ext>
              </c:extLst>
            </c:dLbl>
            <c:dLbl>
              <c:idx val="1"/>
              <c:layout>
                <c:manualLayout>
                  <c:x val="4.6702773867849847E-3"/>
                  <c:y val="2.77168889101245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30-4EBA-911F-098085B3A3C1}"/>
                </c:ext>
              </c:extLst>
            </c:dLbl>
            <c:dLbl>
              <c:idx val="6"/>
              <c:layout>
                <c:manualLayout>
                  <c:x val="2.335230631606335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30-4EBA-911F-098085B3A3C1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Hoja1!$E$2:$E$8</c:f>
              <c:numCache>
                <c:formatCode>###0%</c:formatCode>
                <c:ptCount val="7"/>
                <c:pt idx="0">
                  <c:v>0.30007631364290527</c:v>
                </c:pt>
                <c:pt idx="1">
                  <c:v>0.36568452350259889</c:v>
                </c:pt>
                <c:pt idx="2">
                  <c:v>0.31730078086386115</c:v>
                </c:pt>
                <c:pt idx="3">
                  <c:v>0.37241099227635632</c:v>
                </c:pt>
                <c:pt idx="4">
                  <c:v>0.38238008423750341</c:v>
                </c:pt>
                <c:pt idx="5">
                  <c:v>0.36312581886932543</c:v>
                </c:pt>
                <c:pt idx="6">
                  <c:v>0.37367762887368161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0-4EBA-911F-098085B3A3C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Hoja1!$F$2:$F$8</c:f>
              <c:numCache>
                <c:formatCode>###0%</c:formatCode>
                <c:ptCount val="7"/>
                <c:pt idx="0">
                  <c:v>0.1823977883408511</c:v>
                </c:pt>
                <c:pt idx="1">
                  <c:v>0.20233310959286674</c:v>
                </c:pt>
                <c:pt idx="2">
                  <c:v>0.13182445757596611</c:v>
                </c:pt>
                <c:pt idx="3">
                  <c:v>0.16939816173270794</c:v>
                </c:pt>
                <c:pt idx="4">
                  <c:v>0.23511867861175265</c:v>
                </c:pt>
                <c:pt idx="5">
                  <c:v>0.18096542689793846</c:v>
                </c:pt>
                <c:pt idx="6">
                  <c:v>0.28299687110085125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30-4EBA-911F-098085B3A3C1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350302957791014E-2"/>
                  <c:y val="-5.29256530014992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30-4EBA-911F-098085B3A3C1}"/>
                </c:ext>
              </c:extLst>
            </c:dLbl>
            <c:dLbl>
              <c:idx val="1"/>
              <c:layout>
                <c:manualLayout>
                  <c:x val="2.0350302957791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30-4EBA-911F-098085B3A3C1}"/>
                </c:ext>
              </c:extLst>
            </c:dLbl>
            <c:dLbl>
              <c:idx val="2"/>
              <c:layout>
                <c:manualLayout>
                  <c:x val="1.808915818470312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30-4EBA-911F-098085B3A3C1}"/>
                </c:ext>
              </c:extLst>
            </c:dLbl>
            <c:dLbl>
              <c:idx val="3"/>
              <c:layout>
                <c:manualLayout>
                  <c:x val="2.0350302957791014E-2"/>
                  <c:y val="-2.6462826500749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30-4EBA-911F-098085B3A3C1}"/>
                </c:ext>
              </c:extLst>
            </c:dLbl>
            <c:dLbl>
              <c:idx val="4"/>
              <c:layout>
                <c:manualLayout>
                  <c:x val="2.0350302957791014E-2"/>
                  <c:y val="-2.6462826500749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30-4EBA-911F-098085B3A3C1}"/>
                </c:ext>
              </c:extLst>
            </c:dLbl>
            <c:dLbl>
              <c:idx val="5"/>
              <c:layout>
                <c:manualLayout>
                  <c:x val="9.0445790923515627E-3"/>
                  <c:y val="2.6462826500749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30-4EBA-911F-098085B3A3C1}"/>
                </c:ext>
              </c:extLst>
            </c:dLbl>
            <c:dLbl>
              <c:idx val="6"/>
              <c:layout>
                <c:manualLayout>
                  <c:x val="2.26114477308789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30-4EBA-911F-098085B3A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I've been feeling optimistic about the future</c:v>
                </c:pt>
                <c:pt idx="1">
                  <c:v>I've been feeling useful</c:v>
                </c:pt>
                <c:pt idx="2">
                  <c:v>I've been feeling relaxed</c:v>
                </c:pt>
                <c:pt idx="3">
                  <c:v>I've been dealing with problems</c:v>
                </c:pt>
                <c:pt idx="4">
                  <c:v>I've been thinking clearly</c:v>
                </c:pt>
                <c:pt idx="5">
                  <c:v>I've been feeling close to the other people</c:v>
                </c:pt>
                <c:pt idx="6">
                  <c:v>I've been able to make up my own mind about things </c:v>
                </c:pt>
              </c:strCache>
            </c:strRef>
          </c:cat>
          <c:val>
            <c:numRef>
              <c:f>Hoja1!$G$2:$G$8</c:f>
              <c:numCache>
                <c:formatCode>###0%</c:formatCode>
                <c:ptCount val="7"/>
                <c:pt idx="0">
                  <c:v>1.7099234209300103E-2</c:v>
                </c:pt>
                <c:pt idx="1">
                  <c:v>1.6868432640327714E-2</c:v>
                </c:pt>
                <c:pt idx="2">
                  <c:v>1.3962545656605169E-2</c:v>
                </c:pt>
                <c:pt idx="3">
                  <c:v>1.7125831909210971E-2</c:v>
                </c:pt>
                <c:pt idx="4">
                  <c:v>1.5202109351881033E-2</c:v>
                </c:pt>
                <c:pt idx="5">
                  <c:v>1.8293104367081293E-2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E30-4EBA-911F-098085B3A3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4"/>
        <c:overlap val="100"/>
        <c:axId val="250031104"/>
        <c:axId val="252420864"/>
      </c:barChart>
      <c:catAx>
        <c:axId val="250031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2420864"/>
        <c:crosses val="autoZero"/>
        <c:auto val="1"/>
        <c:lblAlgn val="ctr"/>
        <c:lblOffset val="100"/>
        <c:noMultiLvlLbl val="0"/>
      </c:catAx>
      <c:valAx>
        <c:axId val="252420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00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6-4B38-AF0A-B2857E66FB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6-4B38-AF0A-B2857E66F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EC - Ecuador</c:v>
                </c:pt>
                <c:pt idx="1">
                  <c:v>US - United States</c:v>
                </c:pt>
                <c:pt idx="2">
                  <c:v>PY - Paraguay</c:v>
                </c:pt>
                <c:pt idx="3">
                  <c:v>CA - Canada</c:v>
                </c:pt>
                <c:pt idx="4">
                  <c:v>BR - Brazil</c:v>
                </c:pt>
                <c:pt idx="5">
                  <c:v>MX - Mexico</c:v>
                </c:pt>
                <c:pt idx="6">
                  <c:v>PE - Peru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0.19436886323243277</c:v>
                </c:pt>
                <c:pt idx="1">
                  <c:v>0.13315112162839579</c:v>
                </c:pt>
                <c:pt idx="2">
                  <c:v>0.17908098799417874</c:v>
                </c:pt>
                <c:pt idx="3">
                  <c:v>0.12419313317139265</c:v>
                </c:pt>
                <c:pt idx="4">
                  <c:v>0.1047572754992602</c:v>
                </c:pt>
                <c:pt idx="5">
                  <c:v>0.14504189018068614</c:v>
                </c:pt>
                <c:pt idx="6">
                  <c:v>0.10357712516725187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6-4B38-AF0A-B2857E66FB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252456320"/>
        <c:axId val="252500224"/>
      </c:barChart>
      <c:catAx>
        <c:axId val="252456320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one"/>
        <c:crossAx val="252500224"/>
        <c:crosses val="autoZero"/>
        <c:auto val="1"/>
        <c:lblAlgn val="ctr"/>
        <c:lblOffset val="100"/>
        <c:noMultiLvlLbl val="0"/>
      </c:catAx>
      <c:valAx>
        <c:axId val="252500224"/>
        <c:scaling>
          <c:orientation val="maxMin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5245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3"/>
              </a:solidFill>
              <a:ln w="114300">
                <a:solidFill>
                  <a:schemeClr val="accent3"/>
                </a:solidFill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1-37A2-49B3-A62A-ABC113B6BD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37A2-49B3-A62A-ABC113B6BD1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7A2-49B3-A62A-ABC113B6BD19}"/>
              </c:ext>
            </c:extLst>
          </c:dPt>
          <c:dPt>
            <c:idx val="3"/>
            <c:bubble3D val="0"/>
            <c:spPr>
              <a:ln w="152400" cap="sq">
                <a:noFill/>
                <a:miter lim="800000"/>
              </a:ln>
            </c:spPr>
            <c:extLst>
              <c:ext xmlns:c16="http://schemas.microsoft.com/office/drawing/2014/chart" uri="{C3380CC4-5D6E-409C-BE32-E72D297353CC}">
                <c16:uniqueId val="{00000007-37A2-49B3-A62A-ABC113B6BD19}"/>
              </c:ext>
            </c:extLst>
          </c:dPt>
          <c:dLbls>
            <c:dLbl>
              <c:idx val="0"/>
              <c:layout>
                <c:manualLayout>
                  <c:x val="-7.302037872278149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50000"/>
                        </a:schemeClr>
                      </a:solidFill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A2-49B3-A62A-ABC113B6BD1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7A2-49B3-A62A-ABC113B6BD19}"/>
                </c:ext>
              </c:extLst>
            </c:dLbl>
            <c:dLbl>
              <c:idx val="2"/>
              <c:layout>
                <c:manualLayout>
                  <c:x val="2.1906113616834543E-2"/>
                  <c:y val="9.013484740951028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A2-49B3-A62A-ABC113B6BD1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37A2-49B3-A62A-ABC113B6B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 TTB</c:v>
                </c:pt>
                <c:pt idx="1">
                  <c:v>BTB</c:v>
                </c:pt>
                <c:pt idx="2">
                  <c:v>Dk/nr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0.79117789294918162</c:v>
                </c:pt>
                <c:pt idx="1">
                  <c:v>0.18654274601247389</c:v>
                </c:pt>
                <c:pt idx="2">
                  <c:v>2.2279361038369937E-2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A2-49B3-A62A-ABC113B6B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8"/>
        <c:holeSize val="50"/>
      </c:doughnutChart>
    </c:plotArea>
    <c:legend>
      <c:legendPos val="r"/>
      <c:layout>
        <c:manualLayout>
          <c:xMode val="edge"/>
          <c:yMode val="edge"/>
          <c:x val="0.80229646216265094"/>
          <c:y val="0.20365755855216461"/>
          <c:w val="0.17214640528437555"/>
          <c:h val="0.2772125621007807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68-4201-9CF0-C850E7E005A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68-4201-9CF0-C850E7E005A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68-4201-9CF0-C850E7E00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0.4824741019837564</c:v>
                </c:pt>
                <c:pt idx="1">
                  <c:v>0.5680176330954656</c:v>
                </c:pt>
                <c:pt idx="2">
                  <c:v>0.44912523843982727</c:v>
                </c:pt>
                <c:pt idx="3">
                  <c:v>0.54180915400906426</c:v>
                </c:pt>
                <c:pt idx="4">
                  <c:v>0.61749876284925609</c:v>
                </c:pt>
                <c:pt idx="5">
                  <c:v>0.54409124576726386</c:v>
                </c:pt>
                <c:pt idx="6">
                  <c:v>0.65667449997453287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68-4201-9CF0-C850E7E005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252880768"/>
        <c:axId val="252882304"/>
      </c:barChart>
      <c:catAx>
        <c:axId val="2528807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52882304"/>
        <c:crosses val="autoZero"/>
        <c:auto val="1"/>
        <c:lblAlgn val="ctr"/>
        <c:lblOffset val="100"/>
        <c:noMultiLvlLbl val="0"/>
      </c:catAx>
      <c:valAx>
        <c:axId val="25288230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5288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94417537567404E-2"/>
          <c:y val="6.7010207904326505E-2"/>
          <c:w val="0.96561116492486521"/>
          <c:h val="0.76241835379375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EB-4760-BFA5-CB8A841C19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EB-4760-BFA5-CB8A841C19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EB-4760-BFA5-CB8A841C197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EB-4760-BFA5-CB8A841C197B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EB-4760-BFA5-CB8A841C197B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EB-4760-BFA5-CB8A841C197B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FEB-4760-BFA5-CB8A841C1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b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– 24</c:v>
                </c:pt>
                <c:pt idx="1">
                  <c:v>25 – 34</c:v>
                </c:pt>
                <c:pt idx="2">
                  <c:v>35 – 44</c:v>
                </c:pt>
                <c:pt idx="3">
                  <c:v>45 – 54</c:v>
                </c:pt>
                <c:pt idx="4">
                  <c:v>55 –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22.443216841651733</c:v>
                </c:pt>
                <c:pt idx="1">
                  <c:v>22.607895146131725</c:v>
                </c:pt>
                <c:pt idx="2">
                  <c:v>22.795599691188684</c:v>
                </c:pt>
                <c:pt idx="3">
                  <c:v>22.811903032563297</c:v>
                </c:pt>
                <c:pt idx="4">
                  <c:v>23.127574802189734</c:v>
                </c:pt>
                <c:pt idx="5">
                  <c:v>23.213012838775484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EB-4760-BFA5-CB8A841C19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7"/>
        <c:overlap val="-25"/>
        <c:axId val="254435328"/>
        <c:axId val="254438016"/>
      </c:barChart>
      <c:catAx>
        <c:axId val="2544353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54438016"/>
        <c:crosses val="autoZero"/>
        <c:auto val="1"/>
        <c:lblAlgn val="ctr"/>
        <c:lblOffset val="100"/>
        <c:noMultiLvlLbl val="0"/>
      </c:catAx>
      <c:valAx>
        <c:axId val="2544380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54435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4859778126709E-2"/>
          <c:y val="6.7010207904326505E-2"/>
          <c:w val="0.96530280443746586"/>
          <c:h val="0.65885712339615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71-4DBD-A5E0-7D48F2D390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71-4DBD-A5E0-7D48F2D390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471-4DBD-A5E0-7D48F2D390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471-4DBD-A5E0-7D48F2D39030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471-4DBD-A5E0-7D48F2D39030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471-4DBD-A5E0-7D48F2D39030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471-4DBD-A5E0-7D48F2D39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b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Working full (include self-employed)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Retired/Disabled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23.042019651655107</c:v>
                </c:pt>
                <c:pt idx="1">
                  <c:v>22.671791490354497</c:v>
                </c:pt>
                <c:pt idx="2">
                  <c:v>21.550346744840802</c:v>
                </c:pt>
                <c:pt idx="3">
                  <c:v>22.638505073286488</c:v>
                </c:pt>
                <c:pt idx="4">
                  <c:v>22.791758842141832</c:v>
                </c:pt>
                <c:pt idx="5">
                  <c:v>23.226285771208612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71-4DBD-A5E0-7D48F2D39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7"/>
        <c:overlap val="-25"/>
        <c:axId val="254522880"/>
        <c:axId val="254525824"/>
      </c:barChart>
      <c:catAx>
        <c:axId val="25452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525824"/>
        <c:crosses val="autoZero"/>
        <c:auto val="1"/>
        <c:lblAlgn val="ctr"/>
        <c:lblOffset val="100"/>
        <c:noMultiLvlLbl val="0"/>
      </c:catAx>
      <c:valAx>
        <c:axId val="25452582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5452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0C57-4302-9CA4-69989D84464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0C57-4302-9CA4-69989D844640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0C57-4302-9CA4-69989D844640}"/>
              </c:ext>
            </c:extLst>
          </c:dPt>
          <c:cat>
            <c:strRef>
              <c:f>Hoja1!$A$2:$A$5</c:f>
              <c:strCache>
                <c:ptCount val="4"/>
                <c:pt idx="0">
                  <c:v>NO CAMBIAR</c:v>
                </c:pt>
                <c:pt idx="1">
                  <c:v>LOW</c:v>
                </c:pt>
                <c:pt idx="2">
                  <c:v>AVERAGE</c:v>
                </c:pt>
                <c:pt idx="3">
                  <c:v>HIGH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33.333333333333336</c:v>
                </c:pt>
                <c:pt idx="2">
                  <c:v>33.333333333333336</c:v>
                </c:pt>
                <c:pt idx="3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7-4302-9CA4-69989D844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13628536223247922"/>
          <c:y val="0.44584503237014061"/>
          <c:w val="0.72500509202681185"/>
          <c:h val="0.333761210875559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7B2-498B-9AB0-CFF9788055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7B2-498B-9AB0-CFF9788055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B7B2-498B-9AB0-CFF9788055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B7B2-498B-9AB0-CFF9788055E5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7B2-498B-9AB0-CFF9788055E5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B7B2-498B-9AB0-CFF9788055E5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D-B7B2-498B-9AB0-CFF9788055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anchor="b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Hoja1!$A$2:$A$41</c:f>
              <c:strCache>
                <c:ptCount val="40"/>
                <c:pt idx="0">
                  <c:v> Ecuador</c:v>
                </c:pt>
                <c:pt idx="1">
                  <c:v>India</c:v>
                </c:pt>
                <c:pt idx="2">
                  <c:v>Slovenia</c:v>
                </c:pt>
                <c:pt idx="3">
                  <c:v>Pakistan</c:v>
                </c:pt>
                <c:pt idx="4">
                  <c:v>Indonesia</c:v>
                </c:pt>
                <c:pt idx="5">
                  <c:v>Philippines</c:v>
                </c:pt>
                <c:pt idx="6">
                  <c:v>Germany</c:v>
                </c:pt>
                <c:pt idx="7">
                  <c:v>Thailand</c:v>
                </c:pt>
                <c:pt idx="8">
                  <c:v>Lebanon</c:v>
                </c:pt>
                <c:pt idx="9">
                  <c:v>Denmark</c:v>
                </c:pt>
                <c:pt idx="10">
                  <c:v>Vietnam</c:v>
                </c:pt>
                <c:pt idx="11">
                  <c:v>Finland</c:v>
                </c:pt>
                <c:pt idx="12">
                  <c:v>Nigeria</c:v>
                </c:pt>
                <c:pt idx="13">
                  <c:v>Peru</c:v>
                </c:pt>
                <c:pt idx="14">
                  <c:v>Paraguay</c:v>
                </c:pt>
                <c:pt idx="15">
                  <c:v>Croatia</c:v>
                </c:pt>
                <c:pt idx="16">
                  <c:v>Australia</c:v>
                </c:pt>
                <c:pt idx="17">
                  <c:v>USA</c:v>
                </c:pt>
                <c:pt idx="18">
                  <c:v>Turkey</c:v>
                </c:pt>
                <c:pt idx="19">
                  <c:v>Greece</c:v>
                </c:pt>
                <c:pt idx="20">
                  <c:v>Canada</c:v>
                </c:pt>
                <c:pt idx="21">
                  <c:v>Spain</c:v>
                </c:pt>
                <c:pt idx="22">
                  <c:v>Italy</c:v>
                </c:pt>
                <c:pt idx="23">
                  <c:v>Mexico</c:v>
                </c:pt>
                <c:pt idx="24">
                  <c:v>South Africa</c:v>
                </c:pt>
                <c:pt idx="25">
                  <c:v>Chile</c:v>
                </c:pt>
                <c:pt idx="26">
                  <c:v>UK</c:v>
                </c:pt>
                <c:pt idx="27">
                  <c:v>Brazil</c:v>
                </c:pt>
                <c:pt idx="28">
                  <c:v>South Korea</c:v>
                </c:pt>
                <c:pt idx="29">
                  <c:v>Iran</c:v>
                </c:pt>
                <c:pt idx="30">
                  <c:v>China</c:v>
                </c:pt>
                <c:pt idx="31">
                  <c:v>France</c:v>
                </c:pt>
                <c:pt idx="32">
                  <c:v>Argentina</c:v>
                </c:pt>
                <c:pt idx="33">
                  <c:v>Sweden</c:v>
                </c:pt>
                <c:pt idx="34">
                  <c:v>Palestinian T.</c:v>
                </c:pt>
                <c:pt idx="35">
                  <c:v>Poland</c:v>
                </c:pt>
                <c:pt idx="36">
                  <c:v>Hong Kong</c:v>
                </c:pt>
                <c:pt idx="37">
                  <c:v>Malaysia</c:v>
                </c:pt>
                <c:pt idx="38">
                  <c:v>Japan</c:v>
                </c:pt>
                <c:pt idx="39">
                  <c:v>Ireland</c:v>
                </c:pt>
              </c:strCache>
            </c:strRef>
          </c:cat>
          <c:val>
            <c:numRef>
              <c:f>Hoja1!$B$2:$B$41</c:f>
              <c:numCache>
                <c:formatCode>0.00</c:formatCode>
                <c:ptCount val="40"/>
                <c:pt idx="0">
                  <c:v>26.499997804833551</c:v>
                </c:pt>
                <c:pt idx="1">
                  <c:v>25.426220000000026</c:v>
                </c:pt>
                <c:pt idx="2">
                  <c:v>25.251381807576049</c:v>
                </c:pt>
                <c:pt idx="3">
                  <c:v>25.03992111778312</c:v>
                </c:pt>
                <c:pt idx="4">
                  <c:v>24.957008712487884</c:v>
                </c:pt>
                <c:pt idx="5">
                  <c:v>24.849677284179684</c:v>
                </c:pt>
                <c:pt idx="6">
                  <c:v>24.691669999999977</c:v>
                </c:pt>
                <c:pt idx="7">
                  <c:v>24.53594566401873</c:v>
                </c:pt>
                <c:pt idx="8">
                  <c:v>24.487780000000047</c:v>
                </c:pt>
                <c:pt idx="9">
                  <c:v>24.082798748892412</c:v>
                </c:pt>
                <c:pt idx="10">
                  <c:v>24.013107666126089</c:v>
                </c:pt>
                <c:pt idx="11">
                  <c:v>23.895107168095439</c:v>
                </c:pt>
                <c:pt idx="12">
                  <c:v>23.765239999999991</c:v>
                </c:pt>
                <c:pt idx="13">
                  <c:v>23.750819725556031</c:v>
                </c:pt>
                <c:pt idx="14">
                  <c:v>23.675800000000045</c:v>
                </c:pt>
                <c:pt idx="15">
                  <c:v>23.610000031026136</c:v>
                </c:pt>
                <c:pt idx="16">
                  <c:v>23.531790129805472</c:v>
                </c:pt>
                <c:pt idx="17">
                  <c:v>23.42430104285615</c:v>
                </c:pt>
                <c:pt idx="18">
                  <c:v>23.382632554269819</c:v>
                </c:pt>
                <c:pt idx="19">
                  <c:v>23.20534</c:v>
                </c:pt>
                <c:pt idx="20">
                  <c:v>22.801804278811417</c:v>
                </c:pt>
                <c:pt idx="21">
                  <c:v>22.789005156434893</c:v>
                </c:pt>
                <c:pt idx="22">
                  <c:v>22.777561728302462</c:v>
                </c:pt>
                <c:pt idx="23">
                  <c:v>22.719114168873226</c:v>
                </c:pt>
                <c:pt idx="24">
                  <c:v>22.65920233029307</c:v>
                </c:pt>
                <c:pt idx="25">
                  <c:v>22.449909016918436</c:v>
                </c:pt>
                <c:pt idx="26">
                  <c:v>21.776729999999965</c:v>
                </c:pt>
                <c:pt idx="27">
                  <c:v>21.682892280266977</c:v>
                </c:pt>
                <c:pt idx="28">
                  <c:v>21.65829490323863</c:v>
                </c:pt>
                <c:pt idx="29">
                  <c:v>21.548598332472778</c:v>
                </c:pt>
                <c:pt idx="30">
                  <c:v>21.412193082818217</c:v>
                </c:pt>
                <c:pt idx="31">
                  <c:v>21.369415830069126</c:v>
                </c:pt>
                <c:pt idx="32">
                  <c:v>21.308678107809286</c:v>
                </c:pt>
                <c:pt idx="33">
                  <c:v>21.292544378698224</c:v>
                </c:pt>
                <c:pt idx="34">
                  <c:v>21.21840236686387</c:v>
                </c:pt>
                <c:pt idx="35">
                  <c:v>21.036225447749722</c:v>
                </c:pt>
                <c:pt idx="36">
                  <c:v>20.997281191806312</c:v>
                </c:pt>
                <c:pt idx="37">
                  <c:v>20.403210709325688</c:v>
                </c:pt>
                <c:pt idx="38">
                  <c:v>19.604265098818779</c:v>
                </c:pt>
                <c:pt idx="39">
                  <c:v>16.966176041696425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B2-498B-9AB0-CFF9788055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25"/>
        <c:axId val="214670336"/>
        <c:axId val="262918912"/>
      </c:barChart>
      <c:catAx>
        <c:axId val="21467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262918912"/>
        <c:crosses val="autoZero"/>
        <c:auto val="1"/>
        <c:lblAlgn val="ctr"/>
        <c:lblOffset val="100"/>
        <c:noMultiLvlLbl val="0"/>
      </c:catAx>
      <c:valAx>
        <c:axId val="2629189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1467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8.6538454986488864E-3"/>
          <c:w val="0.95769230769230773"/>
          <c:h val="0.982692309002702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4C-4CCA-89D4-B24A7C17D6E9}"/>
              </c:ext>
            </c:extLst>
          </c:dPt>
          <c:dLbls>
            <c:dLbl>
              <c:idx val="0"/>
              <c:layout>
                <c:manualLayout>
                  <c:x val="-5.1447622674223592E-3"/>
                  <c:y val="-9.716091224150988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 Light" panose="020F03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C-4CCA-89D4-B24A7C17D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0.60463514693670772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C-4CCA-89D4-B24A7C17D6E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0.39536485306329228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C-4CCA-89D4-B24A7C17D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9850368"/>
        <c:axId val="129860352"/>
      </c:barChart>
      <c:catAx>
        <c:axId val="1298503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9860352"/>
        <c:crosses val="autoZero"/>
        <c:auto val="1"/>
        <c:lblAlgn val="ctr"/>
        <c:lblOffset val="100"/>
        <c:noMultiLvlLbl val="0"/>
      </c:catAx>
      <c:valAx>
        <c:axId val="1298603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985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92B-43C4-8DBE-E895A5816D4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92B-43C4-8DBE-E895A5816D4A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0.81832205395876578</c:v>
                </c:pt>
                <c:pt idx="1">
                  <c:v>0.18167794604123422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2B-43C4-8DBE-E895A5816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05B-486A-8CFC-3FE0304BA8A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05B-486A-8CFC-3FE0304BA8AC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0.78417568913462887</c:v>
                </c:pt>
                <c:pt idx="1">
                  <c:v>0.21582431086537113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5B-486A-8CFC-3FE0304BA8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540-465B-B14D-97FEE5BD01F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540-465B-B14D-97FEE5BD01F5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0.77439519722211037</c:v>
                </c:pt>
                <c:pt idx="1">
                  <c:v>0.22560480277788963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0-465B-B14D-97FEE5BD01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59-43E1-BA71-2D49FBC4DB0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759-43E1-BA71-2D49FBC4DB0B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0.77848801138181933</c:v>
                </c:pt>
                <c:pt idx="1">
                  <c:v>0.22151198861818067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59-43E1-BA71-2D49FBC4D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469041537714"/>
          <c:y val="0.20225483687536439"/>
          <c:w val="0.55912804018031437"/>
          <c:h val="0.595490326249271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01F-4B8E-901B-C192A83F532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01F-4B8E-901B-C192A83F5327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CAMBIAR AQUÍ</c:v>
                </c:pt>
                <c:pt idx="1">
                  <c:v>NO CAMBIAR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0.79125053980564231</c:v>
                </c:pt>
                <c:pt idx="1">
                  <c:v>0.20874946019435769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1F-4B8E-901B-C192A83F53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7391F5-3DB4-40DE-A667-0B97ED5F30C0}" type="datetimeFigureOut">
              <a:rPr lang="es-AR" smtClean="0"/>
              <a:pPr/>
              <a:t>19/5/2020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21DC47C-C936-48A6-AB8A-F8B67F9997E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54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0EE32C-68CF-4E85-BDCE-F5114208E9AC}" type="datetimeFigureOut">
              <a:rPr lang="es-AR" smtClean="0"/>
              <a:pPr/>
              <a:t>19/5/2020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4EE6BC4-9D6B-45D8-825B-87887386E229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82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0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7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‹#›</a:t>
            </a:fld>
            <a:endParaRPr lang="es-AR" sz="14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28.png"/><Relationship Id="rId39" Type="http://schemas.openxmlformats.org/officeDocument/2006/relationships/image" Target="../media/image88.png"/><Relationship Id="rId3" Type="http://schemas.openxmlformats.org/officeDocument/2006/relationships/image" Target="../media/image58.jpeg"/><Relationship Id="rId21" Type="http://schemas.openxmlformats.org/officeDocument/2006/relationships/image" Target="../media/image73.png"/><Relationship Id="rId34" Type="http://schemas.openxmlformats.org/officeDocument/2006/relationships/image" Target="../media/image36.png"/><Relationship Id="rId42" Type="http://schemas.openxmlformats.org/officeDocument/2006/relationships/image" Target="../media/image90.png"/><Relationship Id="rId7" Type="http://schemas.openxmlformats.org/officeDocument/2006/relationships/image" Target="../media/image9.png"/><Relationship Id="rId12" Type="http://schemas.openxmlformats.org/officeDocument/2006/relationships/image" Target="../media/image64.pn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33" Type="http://schemas.openxmlformats.org/officeDocument/2006/relationships/image" Target="../media/image83.jpeg"/><Relationship Id="rId38" Type="http://schemas.openxmlformats.org/officeDocument/2006/relationships/image" Target="../media/image87.png"/><Relationship Id="rId2" Type="http://schemas.openxmlformats.org/officeDocument/2006/relationships/image" Target="../media/image57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29" Type="http://schemas.openxmlformats.org/officeDocument/2006/relationships/image" Target="../media/image31.gif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3.jpeg"/><Relationship Id="rId24" Type="http://schemas.openxmlformats.org/officeDocument/2006/relationships/image" Target="../media/image76.png"/><Relationship Id="rId32" Type="http://schemas.openxmlformats.org/officeDocument/2006/relationships/image" Target="../media/image82.png"/><Relationship Id="rId37" Type="http://schemas.openxmlformats.org/officeDocument/2006/relationships/image" Target="../media/image86.jpeg"/><Relationship Id="rId40" Type="http://schemas.openxmlformats.org/officeDocument/2006/relationships/image" Target="../media/image42.png"/><Relationship Id="rId5" Type="http://schemas.openxmlformats.org/officeDocument/2006/relationships/image" Target="../media/image59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28" Type="http://schemas.openxmlformats.org/officeDocument/2006/relationships/image" Target="../media/image79.png"/><Relationship Id="rId36" Type="http://schemas.openxmlformats.org/officeDocument/2006/relationships/image" Target="../media/image85.png"/><Relationship Id="rId10" Type="http://schemas.openxmlformats.org/officeDocument/2006/relationships/image" Target="../media/image12.png"/><Relationship Id="rId19" Type="http://schemas.openxmlformats.org/officeDocument/2006/relationships/image" Target="../media/image71.png"/><Relationship Id="rId31" Type="http://schemas.openxmlformats.org/officeDocument/2006/relationships/image" Target="../media/image81.png"/><Relationship Id="rId44" Type="http://schemas.openxmlformats.org/officeDocument/2006/relationships/image" Target="../media/image92.jpeg"/><Relationship Id="rId4" Type="http://schemas.openxmlformats.org/officeDocument/2006/relationships/chart" Target="../charts/chart34.xml"/><Relationship Id="rId9" Type="http://schemas.openxmlformats.org/officeDocument/2006/relationships/image" Target="../media/image62.pn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Relationship Id="rId27" Type="http://schemas.openxmlformats.org/officeDocument/2006/relationships/image" Target="../media/image78.jpeg"/><Relationship Id="rId30" Type="http://schemas.openxmlformats.org/officeDocument/2006/relationships/image" Target="../media/image80.png"/><Relationship Id="rId35" Type="http://schemas.openxmlformats.org/officeDocument/2006/relationships/image" Target="../media/image84.png"/><Relationship Id="rId43" Type="http://schemas.openxmlformats.org/officeDocument/2006/relationships/image" Target="../media/image9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gif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hart" Target="../charts/chart15.xml"/><Relationship Id="rId3" Type="http://schemas.openxmlformats.org/officeDocument/2006/relationships/chart" Target="../charts/chart14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29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chart" Target="../charts/chart18.xml"/><Relationship Id="rId2" Type="http://schemas.openxmlformats.org/officeDocument/2006/relationships/image" Target="../media/image1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chart" Target="../charts/chart17.xm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chart" Target="../charts/chart16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chart" Target="../charts/chart19.xml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chart" Target="../charts/chart21.xml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chart" Target="../charts/char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3.xml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openxmlformats.org/officeDocument/2006/relationships/chart" Target="../charts/chart25.xml"/><Relationship Id="rId10" Type="http://schemas.openxmlformats.org/officeDocument/2006/relationships/image" Target="../media/image44.png"/><Relationship Id="rId4" Type="http://schemas.openxmlformats.org/officeDocument/2006/relationships/chart" Target="../charts/chart24.xml"/><Relationship Id="rId9" Type="http://schemas.openxmlformats.org/officeDocument/2006/relationships/chart" Target="../charts/char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50.jpeg"/><Relationship Id="rId12" Type="http://schemas.openxmlformats.org/officeDocument/2006/relationships/image" Target="../media/image5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28.png"/><Relationship Id="rId5" Type="http://schemas.openxmlformats.org/officeDocument/2006/relationships/image" Target="../media/image42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1" b="9226"/>
          <a:stretch/>
        </p:blipFill>
        <p:spPr>
          <a:xfrm>
            <a:off x="0" y="0"/>
            <a:ext cx="9143999" cy="6885384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3993556" y="453440"/>
            <a:ext cx="490150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prstClr val="black"/>
                </a:solidFill>
                <a:latin typeface="Montserrat" pitchFamily="50" charset="0"/>
                <a:cs typeface="Arial" panose="020B0604020202020204" pitchFamily="34" charset="0"/>
              </a:rPr>
              <a:t>Mood Index in today’s world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WWS 2020</a:t>
            </a:r>
            <a:endParaRPr lang="es-AR" sz="1600" dirty="0">
              <a:solidFill>
                <a:prstClr val="black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8" y="280696"/>
            <a:ext cx="3011010" cy="92679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0"/>
            <a:ext cx="9148644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8827012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572000" y="303482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33A3DC"/>
                </a:solidFill>
              </a:rPr>
              <a:t>MOOD INDEX</a:t>
            </a:r>
          </a:p>
        </p:txBody>
      </p:sp>
      <p:sp>
        <p:nvSpPr>
          <p:cNvPr id="3" name="2 Anillo"/>
          <p:cNvSpPr/>
          <p:nvPr/>
        </p:nvSpPr>
        <p:spPr>
          <a:xfrm>
            <a:off x="827584" y="241126"/>
            <a:ext cx="3960440" cy="3960000"/>
          </a:xfrm>
          <a:prstGeom prst="donut">
            <a:avLst/>
          </a:prstGeom>
          <a:solidFill>
            <a:srgbClr val="2586B7"/>
          </a:solidFill>
          <a:ln>
            <a:solidFill>
              <a:srgbClr val="258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6 Anillo"/>
          <p:cNvSpPr/>
          <p:nvPr/>
        </p:nvSpPr>
        <p:spPr>
          <a:xfrm>
            <a:off x="251880" y="1340768"/>
            <a:ext cx="3240000" cy="3240000"/>
          </a:xfrm>
          <a:prstGeom prst="donut">
            <a:avLst/>
          </a:prstGeom>
          <a:solidFill>
            <a:srgbClr val="D71920"/>
          </a:solidFill>
          <a:ln>
            <a:solidFill>
              <a:srgbClr val="D71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7 Anillo"/>
          <p:cNvSpPr/>
          <p:nvPr/>
        </p:nvSpPr>
        <p:spPr>
          <a:xfrm>
            <a:off x="971600" y="3627928"/>
            <a:ext cx="2160000" cy="2160000"/>
          </a:xfrm>
          <a:prstGeom prst="donut">
            <a:avLst/>
          </a:prstGeom>
          <a:solidFill>
            <a:srgbClr val="D7DF23"/>
          </a:solidFill>
          <a:ln>
            <a:solidFill>
              <a:srgbClr val="D7D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6745610" y="4296293"/>
            <a:ext cx="432048" cy="190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Rectángulo"/>
          <p:cNvSpPr/>
          <p:nvPr/>
        </p:nvSpPr>
        <p:spPr>
          <a:xfrm>
            <a:off x="7196372" y="4296294"/>
            <a:ext cx="1328386" cy="1901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7118438" y="4077072"/>
            <a:ext cx="1551505" cy="190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81175"/>
              </p:ext>
            </p:extLst>
          </p:nvPr>
        </p:nvGraphicFramePr>
        <p:xfrm>
          <a:off x="611560" y="692696"/>
          <a:ext cx="7128792" cy="463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feeling optimistic about the future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feeling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useful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feeling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relaxed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dealing with problems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thinking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clearly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feeling close to the other people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able to make up my own mind about things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146287963"/>
              </p:ext>
            </p:extLst>
          </p:nvPr>
        </p:nvGraphicFramePr>
        <p:xfrm>
          <a:off x="755576" y="813471"/>
          <a:ext cx="5616624" cy="479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3324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Mood – SWEMWBS questions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68511"/>
              </p:ext>
            </p:extLst>
          </p:nvPr>
        </p:nvGraphicFramePr>
        <p:xfrm>
          <a:off x="399024" y="5577116"/>
          <a:ext cx="6405224" cy="320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938"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None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 </a:t>
                      </a:r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Rarely</a:t>
                      </a:r>
                      <a:endParaRPr lang="es-PE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Some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 </a:t>
                      </a:r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Often</a:t>
                      </a:r>
                      <a:endParaRPr lang="es-PE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All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 </a:t>
                      </a:r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not</a:t>
                      </a:r>
                      <a:r>
                        <a:rPr lang="es-PE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PE" sz="12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Know</a:t>
                      </a:r>
                      <a:endParaRPr lang="es-PE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19 Elipse"/>
          <p:cNvSpPr/>
          <p:nvPr/>
        </p:nvSpPr>
        <p:spPr>
          <a:xfrm>
            <a:off x="380197" y="5707463"/>
            <a:ext cx="72008" cy="720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Elipse"/>
          <p:cNvSpPr/>
          <p:nvPr/>
        </p:nvSpPr>
        <p:spPr>
          <a:xfrm>
            <a:off x="1663673" y="5707463"/>
            <a:ext cx="72008" cy="72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Elipse"/>
          <p:cNvSpPr/>
          <p:nvPr/>
        </p:nvSpPr>
        <p:spPr>
          <a:xfrm>
            <a:off x="2331285" y="5707463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Elipse"/>
          <p:cNvSpPr/>
          <p:nvPr/>
        </p:nvSpPr>
        <p:spPr>
          <a:xfrm>
            <a:off x="3690970" y="5707463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23 Elipse"/>
          <p:cNvSpPr/>
          <p:nvPr/>
        </p:nvSpPr>
        <p:spPr>
          <a:xfrm>
            <a:off x="4414625" y="5707463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24 Elipse"/>
          <p:cNvSpPr/>
          <p:nvPr/>
        </p:nvSpPr>
        <p:spPr>
          <a:xfrm>
            <a:off x="5482703" y="5707463"/>
            <a:ext cx="72008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P2. Below are some statements about feelings and thoughts. For each of them, please select the option that best describes your experience over the last two weeks…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88224" y="1607042"/>
            <a:ext cx="22322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How do we measure the </a:t>
            </a:r>
            <a:r>
              <a:rPr lang="en-US" sz="1600" b="1" dirty="0">
                <a:solidFill>
                  <a:schemeClr val="accent5"/>
                </a:solidFill>
                <a:ea typeface="Verdana" pitchFamily="34" charset="0"/>
                <a:cs typeface="Arial" pitchFamily="34" charset="0"/>
              </a:rPr>
              <a:t>Mood Index?</a:t>
            </a:r>
          </a:p>
          <a:p>
            <a:pPr algn="ctr"/>
            <a:endParaRPr lang="en-US" sz="1400" b="1" dirty="0">
              <a:latin typeface="Montserrat" pitchFamily="50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Based on the 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S-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Wemwbs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test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which has been developed to measure mental well-being in the general population. </a:t>
            </a:r>
          </a:p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psychological test evaluates 7-items with a scale from 1 (none of the time) </a:t>
            </a:r>
            <a:r>
              <a:rPr lang="en-US" sz="1400" dirty="0">
                <a:solidFill>
                  <a:schemeClr val="bg1"/>
                </a:solidFill>
              </a:rPr>
              <a:t>to 5 (all the time),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that summed provide us a single score (Mood Index).</a:t>
            </a:r>
          </a:p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SWEMWBS questions used in this survey are the 7 items included here on the left.</a:t>
            </a:r>
            <a:endParaRPr lang="es-P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790686" y="1484784"/>
            <a:ext cx="17459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6790686" y="5157192"/>
            <a:ext cx="17459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</a:t>
            </a:r>
          </a:p>
        </p:txBody>
      </p:sp>
    </p:spTree>
    <p:extLst>
      <p:ext uri="{BB962C8B-B14F-4D97-AF65-F5344CB8AC3E}">
        <p14:creationId xmlns:p14="http://schemas.microsoft.com/office/powerpoint/2010/main" val="426778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33659"/>
              </p:ext>
            </p:extLst>
          </p:nvPr>
        </p:nvGraphicFramePr>
        <p:xfrm>
          <a:off x="251520" y="1193570"/>
          <a:ext cx="8352930" cy="472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674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674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674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78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674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55533"/>
              </p:ext>
            </p:extLst>
          </p:nvPr>
        </p:nvGraphicFramePr>
        <p:xfrm>
          <a:off x="395536" y="1041447"/>
          <a:ext cx="3888432" cy="463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feeling optimistic about the future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feeling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useful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feeling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relaxed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dealing well with problems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been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thinking</a:t>
                      </a:r>
                      <a:r>
                        <a:rPr lang="es-P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clearly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feeling close to the other people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I've been able to make up my own mind about things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3324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Mood – SWEMWBS questions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09320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P2. Below are some statements about feelings and thoughts. For each of them, please select the option that best describes your experience over the last two weeks…</a:t>
            </a:r>
          </a:p>
        </p:txBody>
      </p:sp>
      <p:graphicFrame>
        <p:nvGraphicFramePr>
          <p:cNvPr id="75" name="Chart 6"/>
          <p:cNvGraphicFramePr/>
          <p:nvPr>
            <p:extLst>
              <p:ext uri="{D42A27DB-BD31-4B8C-83A1-F6EECF244321}">
                <p14:modId xmlns:p14="http://schemas.microsoft.com/office/powerpoint/2010/main" val="3631511312"/>
              </p:ext>
            </p:extLst>
          </p:nvPr>
        </p:nvGraphicFramePr>
        <p:xfrm>
          <a:off x="-620142" y="1184628"/>
          <a:ext cx="1800000" cy="495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6" name="Chart 25"/>
          <p:cNvGraphicFramePr/>
          <p:nvPr>
            <p:extLst>
              <p:ext uri="{D42A27DB-BD31-4B8C-83A1-F6EECF244321}">
                <p14:modId xmlns:p14="http://schemas.microsoft.com/office/powerpoint/2010/main" val="2963823981"/>
              </p:ext>
            </p:extLst>
          </p:nvPr>
        </p:nvGraphicFramePr>
        <p:xfrm>
          <a:off x="1403648" y="1188647"/>
          <a:ext cx="1800000" cy="495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1230019" y="917418"/>
            <a:ext cx="677685" cy="25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79905" y="917418"/>
            <a:ext cx="670064" cy="255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6926" y="91975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Montserrat" pitchFamily="50" charset="0"/>
              </a:rPr>
              <a:t>Vs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02101" y="323945"/>
            <a:ext cx="121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err="1">
                <a:solidFill>
                  <a:schemeClr val="accent2"/>
                </a:solidFill>
                <a:ea typeface="Verdana" pitchFamily="34" charset="0"/>
                <a:cs typeface="Arial" pitchFamily="34" charset="0"/>
              </a:rPr>
              <a:t>By</a:t>
            </a:r>
            <a:endParaRPr lang="es-PE" sz="1600" b="1" dirty="0">
              <a:solidFill>
                <a:schemeClr val="accent2"/>
              </a:solidFill>
              <a:ea typeface="Verdana" pitchFamily="34" charset="0"/>
              <a:cs typeface="Arial" pitchFamily="34" charset="0"/>
            </a:endParaRPr>
          </a:p>
          <a:p>
            <a:pPr algn="ctr"/>
            <a:r>
              <a:rPr lang="es-PE" sz="1600" b="1" dirty="0">
                <a:solidFill>
                  <a:schemeClr val="accent2"/>
                </a:solidFill>
                <a:ea typeface="Verdana" pitchFamily="34" charset="0"/>
                <a:cs typeface="Arial" pitchFamily="34" charset="0"/>
              </a:rPr>
              <a:t>AGE GROUP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761949" y="323945"/>
            <a:ext cx="14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err="1">
                <a:solidFill>
                  <a:schemeClr val="accent1"/>
                </a:solidFill>
                <a:ea typeface="Verdana" pitchFamily="34" charset="0"/>
                <a:cs typeface="Arial" pitchFamily="34" charset="0"/>
              </a:rPr>
              <a:t>By</a:t>
            </a:r>
            <a:r>
              <a:rPr lang="es-PE" sz="1600" b="1" dirty="0">
                <a:solidFill>
                  <a:schemeClr val="accent1"/>
                </a:solidFill>
                <a:ea typeface="Verdana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PE" sz="1600" b="1" dirty="0">
                <a:solidFill>
                  <a:schemeClr val="accent1"/>
                </a:solidFill>
                <a:ea typeface="Verdana" pitchFamily="34" charset="0"/>
                <a:cs typeface="Arial" pitchFamily="34" charset="0"/>
              </a:rPr>
              <a:t>EMPLOYMENT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740331" y="1043444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51%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959334" y="1043444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52%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289612" y="113693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between </a:t>
            </a:r>
          </a:p>
          <a:p>
            <a:pPr lvl="0" algn="ctr"/>
            <a:r>
              <a:rPr lang="en-US" sz="1000" b="1" dirty="0"/>
              <a:t>18 and 24 years old were </a:t>
            </a:r>
            <a:r>
              <a:rPr lang="en-US" sz="1000" dirty="0"/>
              <a:t>feeling optimistic about the future</a:t>
            </a:r>
            <a:endParaRPr lang="en-US" sz="10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429007" y="1372706"/>
            <a:ext cx="210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00" b="1" dirty="0"/>
              <a:t>Of students </a:t>
            </a:r>
            <a:r>
              <a:rPr lang="en-US" sz="1000" dirty="0"/>
              <a:t>feel </a:t>
            </a:r>
          </a:p>
          <a:p>
            <a:pPr lvl="0" algn="ctr"/>
            <a:r>
              <a:rPr lang="en-US" sz="1000" dirty="0"/>
              <a:t>optimistic about the future</a:t>
            </a:r>
            <a:endParaRPr lang="en-US" sz="10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959334" y="1817972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361620" y="191146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between </a:t>
            </a:r>
          </a:p>
          <a:p>
            <a:pPr lvl="0" algn="ctr"/>
            <a:r>
              <a:rPr lang="en-US" sz="1000" b="1" dirty="0"/>
              <a:t>55 and 64 years old </a:t>
            </a:r>
            <a:r>
              <a:rPr lang="en-US" sz="1000" dirty="0"/>
              <a:t>were feeling useful</a:t>
            </a:r>
            <a:endParaRPr lang="en-US" sz="10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563811" y="2116781"/>
            <a:ext cx="183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full-time </a:t>
            </a:r>
          </a:p>
          <a:p>
            <a:pPr algn="ctr"/>
            <a:r>
              <a:rPr lang="en-US" sz="1000" b="1" dirty="0"/>
              <a:t>workers </a:t>
            </a:r>
            <a:r>
              <a:rPr lang="en-US" sz="1000" dirty="0"/>
              <a:t>feel useful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740331" y="2560630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53%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6959334" y="2555612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52%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563811" y="2802994"/>
            <a:ext cx="183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retired people </a:t>
            </a:r>
          </a:p>
          <a:p>
            <a:pPr algn="ctr"/>
            <a:r>
              <a:rPr lang="en-US" sz="1000" dirty="0"/>
              <a:t>feel relaxed 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959334" y="3174835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61%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317835" y="3281615"/>
            <a:ext cx="188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over 64 years old </a:t>
            </a:r>
            <a:r>
              <a:rPr lang="en-US" sz="1000" dirty="0"/>
              <a:t>were well dealing with problems</a:t>
            </a:r>
            <a:endParaRPr lang="en-US" sz="10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563810" y="3451066"/>
            <a:ext cx="204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retired people </a:t>
            </a:r>
          </a:p>
          <a:p>
            <a:pPr algn="ctr"/>
            <a:r>
              <a:rPr lang="en-US" sz="1000" dirty="0"/>
              <a:t>were dealing well with problems 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959334" y="3827181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63%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4329124" y="3945250"/>
            <a:ext cx="1865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over 64 years old </a:t>
            </a:r>
            <a:r>
              <a:rPr lang="en-US" sz="1000" dirty="0"/>
              <a:t>were thinking clearly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6563811" y="4137279"/>
            <a:ext cx="183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full-time workers </a:t>
            </a:r>
          </a:p>
          <a:p>
            <a:pPr algn="ctr"/>
            <a:r>
              <a:rPr lang="en-US" sz="1000" dirty="0"/>
              <a:t>were thinking clearly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959334" y="4509120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6563811" y="4787860"/>
            <a:ext cx="1833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unemployed people</a:t>
            </a:r>
            <a:r>
              <a:rPr lang="en-US" sz="1000" dirty="0"/>
              <a:t> don’t </a:t>
            </a:r>
          </a:p>
          <a:p>
            <a:pPr algn="ctr"/>
            <a:r>
              <a:rPr lang="en-US" sz="1000" dirty="0"/>
              <a:t>feel close to other people</a:t>
            </a:r>
            <a:endParaRPr lang="en-US" sz="1000" b="1" dirty="0"/>
          </a:p>
          <a:p>
            <a:pPr lvl="0" algn="ctr"/>
            <a:r>
              <a:rPr lang="en-US" sz="1000" dirty="0"/>
              <a:t> 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6959334" y="5157192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/>
                </a:solidFill>
              </a:rPr>
              <a:t>76%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4397624" y="524139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over 64 years old </a:t>
            </a:r>
            <a:r>
              <a:rPr lang="en-US" sz="1000" dirty="0"/>
              <a:t>were feeling able to make their own decisions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6510060" y="5444712"/>
            <a:ext cx="1941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Of retired</a:t>
            </a:r>
            <a:r>
              <a:rPr lang="en-US" sz="1000" dirty="0"/>
              <a:t> people were feeling able to make their own decisions</a:t>
            </a:r>
            <a:endParaRPr lang="en-US" sz="1000" b="1" dirty="0"/>
          </a:p>
          <a:p>
            <a:pPr lvl="0" algn="ctr"/>
            <a:r>
              <a:rPr lang="en-US" sz="1000" dirty="0"/>
              <a:t> 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740331" y="1810957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61%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325616" y="262225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over 64 years old were </a:t>
            </a:r>
            <a:r>
              <a:rPr lang="en-US" sz="1000" dirty="0"/>
              <a:t>feeling relaxed</a:t>
            </a:r>
            <a:endParaRPr lang="en-US" sz="10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740331" y="3197413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4740331" y="3827181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69%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3939129" y="4480432"/>
            <a:ext cx="272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Men and women </a:t>
            </a:r>
            <a:r>
              <a:rPr lang="en-US" sz="1000" b="1" dirty="0"/>
              <a:t>over 64 years </a:t>
            </a:r>
            <a:r>
              <a:rPr lang="en-US" sz="1000" dirty="0"/>
              <a:t>were feeling close to other people</a:t>
            </a:r>
            <a:endParaRPr lang="en-US" sz="10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4556691" y="4520409"/>
            <a:ext cx="141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58%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4740331" y="5157192"/>
            <a:ext cx="10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/>
                </a:solidFill>
              </a:rPr>
              <a:t>74%</a:t>
            </a:r>
          </a:p>
        </p:txBody>
      </p:sp>
      <p:sp>
        <p:nvSpPr>
          <p:cNvPr id="6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364088" y="188640"/>
            <a:ext cx="1906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- Most representative group -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6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</a:t>
            </a:r>
          </a:p>
        </p:txBody>
      </p:sp>
    </p:spTree>
    <p:extLst>
      <p:ext uri="{BB962C8B-B14F-4D97-AF65-F5344CB8AC3E}">
        <p14:creationId xmlns:p14="http://schemas.microsoft.com/office/powerpoint/2010/main" val="238350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6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83634"/>
              </p:ext>
            </p:extLst>
          </p:nvPr>
        </p:nvGraphicFramePr>
        <p:xfrm>
          <a:off x="683564" y="3861048"/>
          <a:ext cx="7848876" cy="1769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9596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55 Triángulo isósceles"/>
          <p:cNvSpPr/>
          <p:nvPr/>
        </p:nvSpPr>
        <p:spPr>
          <a:xfrm flipV="1">
            <a:off x="1193392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57" name="56 Triángulo isósceles"/>
          <p:cNvSpPr/>
          <p:nvPr/>
        </p:nvSpPr>
        <p:spPr>
          <a:xfrm flipV="1">
            <a:off x="2505868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58" name="57 Triángulo isósceles"/>
          <p:cNvSpPr/>
          <p:nvPr/>
        </p:nvSpPr>
        <p:spPr>
          <a:xfrm flipV="1">
            <a:off x="3818344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59" name="58 Triángulo isósceles"/>
          <p:cNvSpPr/>
          <p:nvPr/>
        </p:nvSpPr>
        <p:spPr>
          <a:xfrm flipV="1">
            <a:off x="5130820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60" name="59 Triángulo isósceles"/>
          <p:cNvSpPr/>
          <p:nvPr/>
        </p:nvSpPr>
        <p:spPr>
          <a:xfrm flipV="1">
            <a:off x="6443296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61" name="60 Triángulo isósceles"/>
          <p:cNvSpPr/>
          <p:nvPr/>
        </p:nvSpPr>
        <p:spPr>
          <a:xfrm flipV="1">
            <a:off x="7755770" y="4114143"/>
            <a:ext cx="237016" cy="144016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2816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Mood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Metric score within total population</a:t>
            </a:r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P2. Below are some statements about feelings and thoughts. For each of them, please select the option that best describes your experience over the last two weeks…</a:t>
            </a:r>
          </a:p>
        </p:txBody>
      </p:sp>
      <p:sp>
        <p:nvSpPr>
          <p:cNvPr id="46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910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</a:t>
            </a:r>
          </a:p>
        </p:txBody>
      </p:sp>
      <p:graphicFrame>
        <p:nvGraphicFramePr>
          <p:cNvPr id="119" name="118 Gráfico"/>
          <p:cNvGraphicFramePr/>
          <p:nvPr>
            <p:extLst>
              <p:ext uri="{D42A27DB-BD31-4B8C-83A1-F6EECF244321}">
                <p14:modId xmlns:p14="http://schemas.microsoft.com/office/powerpoint/2010/main" val="1585729538"/>
              </p:ext>
            </p:extLst>
          </p:nvPr>
        </p:nvGraphicFramePr>
        <p:xfrm>
          <a:off x="551726" y="1700808"/>
          <a:ext cx="812473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74809" y="1052736"/>
            <a:ext cx="1288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207384143"/>
              </p:ext>
            </p:extLst>
          </p:nvPr>
        </p:nvGraphicFramePr>
        <p:xfrm>
          <a:off x="576440" y="4077072"/>
          <a:ext cx="8102150" cy="208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74809" y="3356992"/>
            <a:ext cx="1527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By employment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07353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18 </a:t>
            </a:r>
            <a:r>
              <a:rPr lang="es-PE" sz="1050" b="1" dirty="0" err="1"/>
              <a:t>to</a:t>
            </a:r>
            <a:r>
              <a:rPr lang="es-PE" sz="1050" b="1" dirty="0"/>
              <a:t> 24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2116718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25 </a:t>
            </a:r>
            <a:r>
              <a:rPr lang="es-PE" sz="1050" b="1" dirty="0" err="1"/>
              <a:t>to</a:t>
            </a:r>
            <a:r>
              <a:rPr lang="es-PE" sz="1050" b="1" dirty="0"/>
              <a:t> 34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3426083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35 </a:t>
            </a:r>
            <a:r>
              <a:rPr lang="es-PE" sz="1050" b="1" dirty="0" err="1"/>
              <a:t>to</a:t>
            </a:r>
            <a:r>
              <a:rPr lang="es-PE" sz="1050" b="1" dirty="0"/>
              <a:t> 44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4735448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45 </a:t>
            </a:r>
            <a:r>
              <a:rPr lang="es-PE" sz="1050" b="1" dirty="0" err="1"/>
              <a:t>to</a:t>
            </a:r>
            <a:r>
              <a:rPr lang="es-PE" sz="1050" b="1" dirty="0"/>
              <a:t> 54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6044813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55 </a:t>
            </a:r>
            <a:r>
              <a:rPr lang="es-PE" sz="1050" b="1" dirty="0" err="1"/>
              <a:t>to</a:t>
            </a:r>
            <a:r>
              <a:rPr lang="es-PE" sz="1050" b="1" dirty="0"/>
              <a:t> 64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7354180" y="1484784"/>
            <a:ext cx="100811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/>
              <a:t>65 </a:t>
            </a:r>
            <a:r>
              <a:rPr lang="es-PE" sz="1050" b="1" dirty="0" err="1"/>
              <a:t>to</a:t>
            </a:r>
            <a:r>
              <a:rPr lang="es-PE" sz="1050" b="1" dirty="0"/>
              <a:t> +</a:t>
            </a:r>
          </a:p>
        </p:txBody>
      </p:sp>
      <p:sp>
        <p:nvSpPr>
          <p:cNvPr id="6" name="5 Triángulo isósceles"/>
          <p:cNvSpPr/>
          <p:nvPr/>
        </p:nvSpPr>
        <p:spPr>
          <a:xfrm flipV="1">
            <a:off x="1177350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42" name="41 Triángulo isósceles"/>
          <p:cNvSpPr/>
          <p:nvPr/>
        </p:nvSpPr>
        <p:spPr>
          <a:xfrm flipV="1">
            <a:off x="2489826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43" name="42 Triángulo isósceles"/>
          <p:cNvSpPr/>
          <p:nvPr/>
        </p:nvSpPr>
        <p:spPr>
          <a:xfrm flipV="1">
            <a:off x="3802302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44" name="43 Triángulo isósceles"/>
          <p:cNvSpPr/>
          <p:nvPr/>
        </p:nvSpPr>
        <p:spPr>
          <a:xfrm flipV="1">
            <a:off x="5114778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45" name="44 Triángulo isósceles"/>
          <p:cNvSpPr/>
          <p:nvPr/>
        </p:nvSpPr>
        <p:spPr>
          <a:xfrm flipV="1">
            <a:off x="6427254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sp>
        <p:nvSpPr>
          <p:cNvPr id="46" name="45 Triángulo isósceles"/>
          <p:cNvSpPr/>
          <p:nvPr/>
        </p:nvSpPr>
        <p:spPr>
          <a:xfrm flipV="1">
            <a:off x="7739728" y="1700808"/>
            <a:ext cx="237016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b="1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75223"/>
              </p:ext>
            </p:extLst>
          </p:nvPr>
        </p:nvGraphicFramePr>
        <p:xfrm>
          <a:off x="611560" y="1391290"/>
          <a:ext cx="7848876" cy="1769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9596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49 Rectángulo redondeado"/>
          <p:cNvSpPr/>
          <p:nvPr/>
        </p:nvSpPr>
        <p:spPr>
          <a:xfrm>
            <a:off x="823395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Working</a:t>
            </a:r>
            <a:r>
              <a:rPr lang="es-PE" sz="1050" b="1" dirty="0"/>
              <a:t> full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2132760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Working</a:t>
            </a:r>
            <a:r>
              <a:rPr lang="es-PE" sz="1050" b="1" dirty="0"/>
              <a:t> </a:t>
            </a:r>
          </a:p>
          <a:p>
            <a:pPr algn="ctr"/>
            <a:r>
              <a:rPr lang="es-PE" sz="1050" b="1" dirty="0" err="1"/>
              <a:t>Part</a:t>
            </a:r>
            <a:r>
              <a:rPr lang="es-PE" sz="1050" b="1" dirty="0"/>
              <a:t>-time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3442125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Unemployed</a:t>
            </a:r>
            <a:endParaRPr lang="es-PE" sz="1050" b="1" dirty="0"/>
          </a:p>
        </p:txBody>
      </p:sp>
      <p:sp>
        <p:nvSpPr>
          <p:cNvPr id="53" name="52 Rectángulo redondeado"/>
          <p:cNvSpPr/>
          <p:nvPr/>
        </p:nvSpPr>
        <p:spPr>
          <a:xfrm>
            <a:off x="4751490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Student</a:t>
            </a:r>
            <a:endParaRPr lang="es-PE" sz="1050" b="1" dirty="0"/>
          </a:p>
        </p:txBody>
      </p:sp>
      <p:sp>
        <p:nvSpPr>
          <p:cNvPr id="54" name="53 Rectángulo redondeado"/>
          <p:cNvSpPr/>
          <p:nvPr/>
        </p:nvSpPr>
        <p:spPr>
          <a:xfrm>
            <a:off x="6060855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Housewife</a:t>
            </a:r>
            <a:endParaRPr lang="es-PE" sz="1050" b="1" dirty="0"/>
          </a:p>
        </p:txBody>
      </p:sp>
      <p:sp>
        <p:nvSpPr>
          <p:cNvPr id="55" name="54 Rectángulo redondeado"/>
          <p:cNvSpPr/>
          <p:nvPr/>
        </p:nvSpPr>
        <p:spPr>
          <a:xfrm>
            <a:off x="7370222" y="3826111"/>
            <a:ext cx="1008112" cy="360040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err="1"/>
              <a:t>Retired</a:t>
            </a:r>
            <a:r>
              <a:rPr lang="es-PE" sz="1050" b="1" dirty="0"/>
              <a:t>/</a:t>
            </a:r>
          </a:p>
          <a:p>
            <a:pPr algn="ctr"/>
            <a:r>
              <a:rPr lang="es-PE" sz="1050" b="1" dirty="0" err="1"/>
              <a:t>disabled</a:t>
            </a:r>
            <a:endParaRPr lang="es-PE" sz="1050" b="1" dirty="0"/>
          </a:p>
        </p:txBody>
      </p:sp>
    </p:spTree>
    <p:extLst>
      <p:ext uri="{BB962C8B-B14F-4D97-AF65-F5344CB8AC3E}">
        <p14:creationId xmlns:p14="http://schemas.microsoft.com/office/powerpoint/2010/main" val="377702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07"/>
          <p:cNvGrpSpPr>
            <a:grpSpLocks noChangeAspect="1"/>
          </p:cNvGrpSpPr>
          <p:nvPr/>
        </p:nvGrpSpPr>
        <p:grpSpPr bwMode="auto">
          <a:xfrm>
            <a:off x="6609742" y="4822525"/>
            <a:ext cx="1493107" cy="1115376"/>
            <a:chOff x="4133" y="2396"/>
            <a:chExt cx="709" cy="482"/>
          </a:xfrm>
          <a:solidFill>
            <a:schemeClr val="accent3"/>
          </a:solidFill>
        </p:grpSpPr>
        <p:sp>
          <p:nvSpPr>
            <p:cNvPr id="1118" name="Freeform 1108"/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9" name="Freeform 1109"/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0" name="Freeform 1110"/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1" name="Freeform 1111"/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2" name="Freeform 1112"/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3" name="Freeform 1113"/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76" name="Freeform 1117"/>
          <p:cNvSpPr>
            <a:spLocks/>
          </p:cNvSpPr>
          <p:nvPr/>
        </p:nvSpPr>
        <p:spPr bwMode="auto">
          <a:xfrm>
            <a:off x="6918260" y="3736102"/>
            <a:ext cx="73708" cy="104133"/>
          </a:xfrm>
          <a:custGeom>
            <a:avLst/>
            <a:gdLst>
              <a:gd name="T0" fmla="*/ 4 w 36"/>
              <a:gd name="T1" fmla="*/ 10 h 47"/>
              <a:gd name="T2" fmla="*/ 8 w 36"/>
              <a:gd name="T3" fmla="*/ 15 h 47"/>
              <a:gd name="T4" fmla="*/ 2 w 36"/>
              <a:gd name="T5" fmla="*/ 19 h 47"/>
              <a:gd name="T6" fmla="*/ 4 w 36"/>
              <a:gd name="T7" fmla="*/ 27 h 47"/>
              <a:gd name="T8" fmla="*/ 2 w 36"/>
              <a:gd name="T9" fmla="*/ 37 h 47"/>
              <a:gd name="T10" fmla="*/ 0 w 36"/>
              <a:gd name="T11" fmla="*/ 40 h 47"/>
              <a:gd name="T12" fmla="*/ 2 w 36"/>
              <a:gd name="T13" fmla="*/ 46 h 47"/>
              <a:gd name="T14" fmla="*/ 2 w 36"/>
              <a:gd name="T15" fmla="*/ 47 h 47"/>
              <a:gd name="T16" fmla="*/ 2 w 36"/>
              <a:gd name="T17" fmla="*/ 47 h 47"/>
              <a:gd name="T18" fmla="*/ 20 w 36"/>
              <a:gd name="T19" fmla="*/ 40 h 47"/>
              <a:gd name="T20" fmla="*/ 30 w 36"/>
              <a:gd name="T21" fmla="*/ 35 h 47"/>
              <a:gd name="T22" fmla="*/ 33 w 36"/>
              <a:gd name="T23" fmla="*/ 35 h 47"/>
              <a:gd name="T24" fmla="*/ 33 w 36"/>
              <a:gd name="T25" fmla="*/ 35 h 47"/>
              <a:gd name="T26" fmla="*/ 36 w 36"/>
              <a:gd name="T27" fmla="*/ 34 h 47"/>
              <a:gd name="T28" fmla="*/ 36 w 36"/>
              <a:gd name="T29" fmla="*/ 33 h 47"/>
              <a:gd name="T30" fmla="*/ 32 w 36"/>
              <a:gd name="T31" fmla="*/ 16 h 47"/>
              <a:gd name="T32" fmla="*/ 22 w 36"/>
              <a:gd name="T33" fmla="*/ 0 h 47"/>
              <a:gd name="T34" fmla="*/ 22 w 36"/>
              <a:gd name="T35" fmla="*/ 0 h 47"/>
              <a:gd name="T36" fmla="*/ 22 w 36"/>
              <a:gd name="T37" fmla="*/ 0 h 47"/>
              <a:gd name="T38" fmla="*/ 21 w 36"/>
              <a:gd name="T39" fmla="*/ 0 h 47"/>
              <a:gd name="T40" fmla="*/ 20 w 36"/>
              <a:gd name="T41" fmla="*/ 1 h 47"/>
              <a:gd name="T42" fmla="*/ 19 w 36"/>
              <a:gd name="T43" fmla="*/ 1 h 47"/>
              <a:gd name="T44" fmla="*/ 19 w 36"/>
              <a:gd name="T45" fmla="*/ 1 h 47"/>
              <a:gd name="T46" fmla="*/ 17 w 36"/>
              <a:gd name="T47" fmla="*/ 1 h 47"/>
              <a:gd name="T48" fmla="*/ 8 w 36"/>
              <a:gd name="T49" fmla="*/ 3 h 47"/>
              <a:gd name="T50" fmla="*/ 5 w 36"/>
              <a:gd name="T51" fmla="*/ 5 h 47"/>
              <a:gd name="T52" fmla="*/ 3 w 36"/>
              <a:gd name="T53" fmla="*/ 7 h 47"/>
              <a:gd name="T54" fmla="*/ 2 w 36"/>
              <a:gd name="T55" fmla="*/ 7 h 47"/>
              <a:gd name="T56" fmla="*/ 3 w 36"/>
              <a:gd name="T57" fmla="*/ 8 h 47"/>
              <a:gd name="T58" fmla="*/ 4 w 36"/>
              <a:gd name="T59" fmla="*/ 1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47">
                <a:moveTo>
                  <a:pt x="4" y="10"/>
                </a:moveTo>
                <a:cubicBezTo>
                  <a:pt x="6" y="11"/>
                  <a:pt x="8" y="13"/>
                  <a:pt x="8" y="15"/>
                </a:cubicBezTo>
                <a:cubicBezTo>
                  <a:pt x="8" y="18"/>
                  <a:pt x="5" y="20"/>
                  <a:pt x="2" y="19"/>
                </a:cubicBezTo>
                <a:cubicBezTo>
                  <a:pt x="2" y="20"/>
                  <a:pt x="2" y="23"/>
                  <a:pt x="4" y="27"/>
                </a:cubicBezTo>
                <a:cubicBezTo>
                  <a:pt x="6" y="30"/>
                  <a:pt x="4" y="35"/>
                  <a:pt x="2" y="37"/>
                </a:cubicBezTo>
                <a:cubicBezTo>
                  <a:pt x="1" y="38"/>
                  <a:pt x="0" y="40"/>
                  <a:pt x="0" y="40"/>
                </a:cubicBezTo>
                <a:cubicBezTo>
                  <a:pt x="2" y="42"/>
                  <a:pt x="2" y="45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16" y="45"/>
                  <a:pt x="20" y="40"/>
                </a:cubicBezTo>
                <a:cubicBezTo>
                  <a:pt x="24" y="36"/>
                  <a:pt x="27" y="35"/>
                  <a:pt x="30" y="35"/>
                </a:cubicBezTo>
                <a:cubicBezTo>
                  <a:pt x="31" y="35"/>
                  <a:pt x="32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5" y="35"/>
                  <a:pt x="36" y="34"/>
                </a:cubicBezTo>
                <a:cubicBezTo>
                  <a:pt x="36" y="34"/>
                  <a:pt x="36" y="34"/>
                  <a:pt x="36" y="33"/>
                </a:cubicBezTo>
                <a:cubicBezTo>
                  <a:pt x="34" y="30"/>
                  <a:pt x="32" y="24"/>
                  <a:pt x="32" y="16"/>
                </a:cubicBezTo>
                <a:cubicBezTo>
                  <a:pt x="33" y="13"/>
                  <a:pt x="29" y="7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7" y="1"/>
                  <a:pt x="17" y="1"/>
                </a:cubicBezTo>
                <a:cubicBezTo>
                  <a:pt x="10" y="1"/>
                  <a:pt x="8" y="2"/>
                  <a:pt x="8" y="3"/>
                </a:cubicBezTo>
                <a:cubicBezTo>
                  <a:pt x="7" y="4"/>
                  <a:pt x="6" y="4"/>
                  <a:pt x="5" y="5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10"/>
                  <a:pt x="4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77" name="Freeform 1118"/>
          <p:cNvSpPr>
            <a:spLocks/>
          </p:cNvSpPr>
          <p:nvPr/>
        </p:nvSpPr>
        <p:spPr bwMode="auto">
          <a:xfrm>
            <a:off x="6067462" y="4073955"/>
            <a:ext cx="82131" cy="108761"/>
          </a:xfrm>
          <a:custGeom>
            <a:avLst/>
            <a:gdLst>
              <a:gd name="T0" fmla="*/ 29 w 40"/>
              <a:gd name="T1" fmla="*/ 36 h 49"/>
              <a:gd name="T2" fmla="*/ 28 w 40"/>
              <a:gd name="T3" fmla="*/ 34 h 49"/>
              <a:gd name="T4" fmla="*/ 28 w 40"/>
              <a:gd name="T5" fmla="*/ 34 h 49"/>
              <a:gd name="T6" fmla="*/ 28 w 40"/>
              <a:gd name="T7" fmla="*/ 32 h 49"/>
              <a:gd name="T8" fmla="*/ 28 w 40"/>
              <a:gd name="T9" fmla="*/ 32 h 49"/>
              <a:gd name="T10" fmla="*/ 28 w 40"/>
              <a:gd name="T11" fmla="*/ 30 h 49"/>
              <a:gd name="T12" fmla="*/ 33 w 40"/>
              <a:gd name="T13" fmla="*/ 23 h 49"/>
              <a:gd name="T14" fmla="*/ 40 w 40"/>
              <a:gd name="T15" fmla="*/ 14 h 49"/>
              <a:gd name="T16" fmla="*/ 34 w 40"/>
              <a:gd name="T17" fmla="*/ 13 h 49"/>
              <a:gd name="T18" fmla="*/ 21 w 40"/>
              <a:gd name="T19" fmla="*/ 14 h 49"/>
              <a:gd name="T20" fmla="*/ 21 w 40"/>
              <a:gd name="T21" fmla="*/ 14 h 49"/>
              <a:gd name="T22" fmla="*/ 20 w 40"/>
              <a:gd name="T23" fmla="*/ 13 h 49"/>
              <a:gd name="T24" fmla="*/ 14 w 40"/>
              <a:gd name="T25" fmla="*/ 6 h 49"/>
              <a:gd name="T26" fmla="*/ 8 w 40"/>
              <a:gd name="T27" fmla="*/ 2 h 49"/>
              <a:gd name="T28" fmla="*/ 3 w 40"/>
              <a:gd name="T29" fmla="*/ 0 h 49"/>
              <a:gd name="T30" fmla="*/ 2 w 40"/>
              <a:gd name="T31" fmla="*/ 0 h 49"/>
              <a:gd name="T32" fmla="*/ 0 w 40"/>
              <a:gd name="T33" fmla="*/ 1 h 49"/>
              <a:gd name="T34" fmla="*/ 0 w 40"/>
              <a:gd name="T35" fmla="*/ 2 h 49"/>
              <a:gd name="T36" fmla="*/ 3 w 40"/>
              <a:gd name="T37" fmla="*/ 4 h 49"/>
              <a:gd name="T38" fmla="*/ 8 w 40"/>
              <a:gd name="T39" fmla="*/ 10 h 49"/>
              <a:gd name="T40" fmla="*/ 3 w 40"/>
              <a:gd name="T41" fmla="*/ 14 h 49"/>
              <a:gd name="T42" fmla="*/ 2 w 40"/>
              <a:gd name="T43" fmla="*/ 14 h 49"/>
              <a:gd name="T44" fmla="*/ 5 w 40"/>
              <a:gd name="T45" fmla="*/ 30 h 49"/>
              <a:gd name="T46" fmla="*/ 5 w 40"/>
              <a:gd name="T47" fmla="*/ 32 h 49"/>
              <a:gd name="T48" fmla="*/ 5 w 40"/>
              <a:gd name="T49" fmla="*/ 33 h 49"/>
              <a:gd name="T50" fmla="*/ 6 w 40"/>
              <a:gd name="T51" fmla="*/ 34 h 49"/>
              <a:gd name="T52" fmla="*/ 6 w 40"/>
              <a:gd name="T53" fmla="*/ 35 h 49"/>
              <a:gd name="T54" fmla="*/ 6 w 40"/>
              <a:gd name="T55" fmla="*/ 36 h 49"/>
              <a:gd name="T56" fmla="*/ 7 w 40"/>
              <a:gd name="T57" fmla="*/ 37 h 49"/>
              <a:gd name="T58" fmla="*/ 7 w 40"/>
              <a:gd name="T59" fmla="*/ 39 h 49"/>
              <a:gd name="T60" fmla="*/ 7 w 40"/>
              <a:gd name="T61" fmla="*/ 40 h 49"/>
              <a:gd name="T62" fmla="*/ 8 w 40"/>
              <a:gd name="T63" fmla="*/ 42 h 49"/>
              <a:gd name="T64" fmla="*/ 8 w 40"/>
              <a:gd name="T65" fmla="*/ 43 h 49"/>
              <a:gd name="T66" fmla="*/ 8 w 40"/>
              <a:gd name="T67" fmla="*/ 45 h 49"/>
              <a:gd name="T68" fmla="*/ 8 w 40"/>
              <a:gd name="T69" fmla="*/ 46 h 49"/>
              <a:gd name="T70" fmla="*/ 8 w 40"/>
              <a:gd name="T71" fmla="*/ 48 h 49"/>
              <a:gd name="T72" fmla="*/ 9 w 40"/>
              <a:gd name="T73" fmla="*/ 49 h 49"/>
              <a:gd name="T74" fmla="*/ 9 w 40"/>
              <a:gd name="T75" fmla="*/ 49 h 49"/>
              <a:gd name="T76" fmla="*/ 9 w 40"/>
              <a:gd name="T77" fmla="*/ 49 h 49"/>
              <a:gd name="T78" fmla="*/ 14 w 40"/>
              <a:gd name="T79" fmla="*/ 48 h 49"/>
              <a:gd name="T80" fmla="*/ 21 w 40"/>
              <a:gd name="T81" fmla="*/ 45 h 49"/>
              <a:gd name="T82" fmla="*/ 30 w 40"/>
              <a:gd name="T83" fmla="*/ 38 h 49"/>
              <a:gd name="T84" fmla="*/ 30 w 40"/>
              <a:gd name="T85" fmla="*/ 37 h 49"/>
              <a:gd name="T86" fmla="*/ 29 w 40"/>
              <a:gd name="T87" fmla="*/ 36 h 49"/>
              <a:gd name="T88" fmla="*/ 29 w 40"/>
              <a:gd name="T89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" h="49">
                <a:moveTo>
                  <a:pt x="29" y="36"/>
                </a:moveTo>
                <a:cubicBezTo>
                  <a:pt x="29" y="35"/>
                  <a:pt x="28" y="35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26"/>
                  <a:pt x="30" y="23"/>
                  <a:pt x="33" y="23"/>
                </a:cubicBezTo>
                <a:cubicBezTo>
                  <a:pt x="36" y="23"/>
                  <a:pt x="40" y="16"/>
                  <a:pt x="40" y="14"/>
                </a:cubicBezTo>
                <a:cubicBezTo>
                  <a:pt x="39" y="13"/>
                  <a:pt x="36" y="13"/>
                  <a:pt x="34" y="13"/>
                </a:cubicBezTo>
                <a:cubicBezTo>
                  <a:pt x="30" y="13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14" y="11"/>
                  <a:pt x="14" y="6"/>
                </a:cubicBezTo>
                <a:cubicBezTo>
                  <a:pt x="14" y="4"/>
                  <a:pt x="13" y="2"/>
                  <a:pt x="8" y="2"/>
                </a:cubicBezTo>
                <a:cubicBezTo>
                  <a:pt x="5" y="2"/>
                  <a:pt x="4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9" y="7"/>
                  <a:pt x="8" y="10"/>
                </a:cubicBezTo>
                <a:cubicBezTo>
                  <a:pt x="7" y="13"/>
                  <a:pt x="5" y="14"/>
                  <a:pt x="3" y="14"/>
                </a:cubicBezTo>
                <a:cubicBezTo>
                  <a:pt x="3" y="14"/>
                  <a:pt x="2" y="14"/>
                  <a:pt x="2" y="14"/>
                </a:cubicBezTo>
                <a:cubicBezTo>
                  <a:pt x="1" y="18"/>
                  <a:pt x="3" y="26"/>
                  <a:pt x="5" y="30"/>
                </a:cubicBezTo>
                <a:cubicBezTo>
                  <a:pt x="5" y="31"/>
                  <a:pt x="5" y="31"/>
                  <a:pt x="5" y="32"/>
                </a:cubicBezTo>
                <a:cubicBezTo>
                  <a:pt x="5" y="32"/>
                  <a:pt x="5" y="32"/>
                  <a:pt x="5" y="33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5"/>
                  <a:pt x="6" y="35"/>
                </a:cubicBezTo>
                <a:cubicBezTo>
                  <a:pt x="6" y="35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8" y="42"/>
                  <a:pt x="8" y="43"/>
                  <a:pt x="8" y="43"/>
                </a:cubicBezTo>
                <a:cubicBezTo>
                  <a:pt x="8" y="43"/>
                  <a:pt x="8" y="44"/>
                  <a:pt x="8" y="45"/>
                </a:cubicBezTo>
                <a:cubicBezTo>
                  <a:pt x="8" y="45"/>
                  <a:pt x="8" y="45"/>
                  <a:pt x="8" y="46"/>
                </a:cubicBezTo>
                <a:cubicBezTo>
                  <a:pt x="8" y="47"/>
                  <a:pt x="8" y="47"/>
                  <a:pt x="8" y="48"/>
                </a:cubicBezTo>
                <a:cubicBezTo>
                  <a:pt x="9" y="48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48"/>
                  <a:pt x="12" y="48"/>
                  <a:pt x="14" y="48"/>
                </a:cubicBezTo>
                <a:cubicBezTo>
                  <a:pt x="19" y="48"/>
                  <a:pt x="21" y="47"/>
                  <a:pt x="21" y="45"/>
                </a:cubicBezTo>
                <a:cubicBezTo>
                  <a:pt x="22" y="40"/>
                  <a:pt x="26" y="37"/>
                  <a:pt x="30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29" y="37"/>
                  <a:pt x="29" y="37"/>
                  <a:pt x="29" y="36"/>
                </a:cubicBezTo>
                <a:cubicBezTo>
                  <a:pt x="29" y="36"/>
                  <a:pt x="29" y="36"/>
                  <a:pt x="29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8" name="Freeform 1119"/>
          <p:cNvSpPr>
            <a:spLocks/>
          </p:cNvSpPr>
          <p:nvPr/>
        </p:nvSpPr>
        <p:spPr bwMode="auto">
          <a:xfrm>
            <a:off x="6132746" y="4145691"/>
            <a:ext cx="21059" cy="57852"/>
          </a:xfrm>
          <a:custGeom>
            <a:avLst/>
            <a:gdLst>
              <a:gd name="T0" fmla="*/ 10 w 11"/>
              <a:gd name="T1" fmla="*/ 14 h 26"/>
              <a:gd name="T2" fmla="*/ 10 w 11"/>
              <a:gd name="T3" fmla="*/ 11 h 26"/>
              <a:gd name="T4" fmla="*/ 10 w 11"/>
              <a:gd name="T5" fmla="*/ 9 h 26"/>
              <a:gd name="T6" fmla="*/ 8 w 11"/>
              <a:gd name="T7" fmla="*/ 2 h 26"/>
              <a:gd name="T8" fmla="*/ 8 w 11"/>
              <a:gd name="T9" fmla="*/ 0 h 26"/>
              <a:gd name="T10" fmla="*/ 7 w 11"/>
              <a:gd name="T11" fmla="*/ 1 h 26"/>
              <a:gd name="T12" fmla="*/ 1 w 11"/>
              <a:gd name="T13" fmla="*/ 7 h 26"/>
              <a:gd name="T14" fmla="*/ 0 w 11"/>
              <a:gd name="T15" fmla="*/ 7 h 26"/>
              <a:gd name="T16" fmla="*/ 6 w 11"/>
              <a:gd name="T17" fmla="*/ 23 h 26"/>
              <a:gd name="T18" fmla="*/ 7 w 11"/>
              <a:gd name="T19" fmla="*/ 26 h 26"/>
              <a:gd name="T20" fmla="*/ 8 w 11"/>
              <a:gd name="T21" fmla="*/ 25 h 26"/>
              <a:gd name="T22" fmla="*/ 8 w 11"/>
              <a:gd name="T23" fmla="*/ 24 h 26"/>
              <a:gd name="T24" fmla="*/ 11 w 11"/>
              <a:gd name="T25" fmla="*/ 18 h 26"/>
              <a:gd name="T26" fmla="*/ 10 w 11"/>
              <a:gd name="T27" fmla="*/ 15 h 26"/>
              <a:gd name="T28" fmla="*/ 10 w 11"/>
              <a:gd name="T2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6">
                <a:moveTo>
                  <a:pt x="10" y="14"/>
                </a:moveTo>
                <a:cubicBezTo>
                  <a:pt x="10" y="13"/>
                  <a:pt x="10" y="12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7"/>
                  <a:pt x="9" y="4"/>
                  <a:pt x="8" y="2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6" y="4"/>
                  <a:pt x="4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3" y="11"/>
                  <a:pt x="6" y="19"/>
                  <a:pt x="6" y="23"/>
                </a:cubicBezTo>
                <a:cubicBezTo>
                  <a:pt x="6" y="24"/>
                  <a:pt x="6" y="25"/>
                  <a:pt x="7" y="26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2"/>
                  <a:pt x="10" y="20"/>
                  <a:pt x="11" y="18"/>
                </a:cubicBezTo>
                <a:cubicBezTo>
                  <a:pt x="11" y="17"/>
                  <a:pt x="11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9" name="Freeform 1120"/>
          <p:cNvSpPr>
            <a:spLocks/>
          </p:cNvSpPr>
          <p:nvPr/>
        </p:nvSpPr>
        <p:spPr bwMode="auto">
          <a:xfrm>
            <a:off x="5627321" y="3819408"/>
            <a:ext cx="619145" cy="719675"/>
          </a:xfrm>
          <a:custGeom>
            <a:avLst/>
            <a:gdLst>
              <a:gd name="T0" fmla="*/ 267 w 308"/>
              <a:gd name="T1" fmla="*/ 152 h 326"/>
              <a:gd name="T2" fmla="*/ 280 w 308"/>
              <a:gd name="T3" fmla="*/ 137 h 326"/>
              <a:gd name="T4" fmla="*/ 293 w 308"/>
              <a:gd name="T5" fmla="*/ 104 h 326"/>
              <a:gd name="T6" fmla="*/ 307 w 308"/>
              <a:gd name="T7" fmla="*/ 93 h 326"/>
              <a:gd name="T8" fmla="*/ 304 w 308"/>
              <a:gd name="T9" fmla="*/ 90 h 326"/>
              <a:gd name="T10" fmla="*/ 300 w 308"/>
              <a:gd name="T11" fmla="*/ 83 h 326"/>
              <a:gd name="T12" fmla="*/ 276 w 308"/>
              <a:gd name="T13" fmla="*/ 85 h 326"/>
              <a:gd name="T14" fmla="*/ 261 w 308"/>
              <a:gd name="T15" fmla="*/ 97 h 326"/>
              <a:gd name="T16" fmla="*/ 258 w 308"/>
              <a:gd name="T17" fmla="*/ 98 h 326"/>
              <a:gd name="T18" fmla="*/ 258 w 308"/>
              <a:gd name="T19" fmla="*/ 108 h 326"/>
              <a:gd name="T20" fmla="*/ 242 w 308"/>
              <a:gd name="T21" fmla="*/ 110 h 326"/>
              <a:gd name="T22" fmla="*/ 227 w 308"/>
              <a:gd name="T23" fmla="*/ 107 h 326"/>
              <a:gd name="T24" fmla="*/ 224 w 308"/>
              <a:gd name="T25" fmla="*/ 107 h 326"/>
              <a:gd name="T26" fmla="*/ 222 w 308"/>
              <a:gd name="T27" fmla="*/ 104 h 326"/>
              <a:gd name="T28" fmla="*/ 222 w 308"/>
              <a:gd name="T29" fmla="*/ 102 h 326"/>
              <a:gd name="T30" fmla="*/ 221 w 308"/>
              <a:gd name="T31" fmla="*/ 94 h 326"/>
              <a:gd name="T32" fmla="*/ 218 w 308"/>
              <a:gd name="T33" fmla="*/ 101 h 326"/>
              <a:gd name="T34" fmla="*/ 188 w 308"/>
              <a:gd name="T35" fmla="*/ 110 h 326"/>
              <a:gd name="T36" fmla="*/ 162 w 308"/>
              <a:gd name="T37" fmla="*/ 102 h 326"/>
              <a:gd name="T38" fmla="*/ 136 w 308"/>
              <a:gd name="T39" fmla="*/ 88 h 326"/>
              <a:gd name="T40" fmla="*/ 135 w 308"/>
              <a:gd name="T41" fmla="*/ 68 h 326"/>
              <a:gd name="T42" fmla="*/ 136 w 308"/>
              <a:gd name="T43" fmla="*/ 66 h 326"/>
              <a:gd name="T44" fmla="*/ 132 w 308"/>
              <a:gd name="T45" fmla="*/ 62 h 326"/>
              <a:gd name="T46" fmla="*/ 112 w 308"/>
              <a:gd name="T47" fmla="*/ 41 h 326"/>
              <a:gd name="T48" fmla="*/ 121 w 308"/>
              <a:gd name="T49" fmla="*/ 32 h 326"/>
              <a:gd name="T50" fmla="*/ 116 w 308"/>
              <a:gd name="T51" fmla="*/ 16 h 326"/>
              <a:gd name="T52" fmla="*/ 116 w 308"/>
              <a:gd name="T53" fmla="*/ 13 h 326"/>
              <a:gd name="T54" fmla="*/ 106 w 308"/>
              <a:gd name="T55" fmla="*/ 1 h 326"/>
              <a:gd name="T56" fmla="*/ 102 w 308"/>
              <a:gd name="T57" fmla="*/ 1 h 326"/>
              <a:gd name="T58" fmla="*/ 97 w 308"/>
              <a:gd name="T59" fmla="*/ 8 h 326"/>
              <a:gd name="T60" fmla="*/ 83 w 308"/>
              <a:gd name="T61" fmla="*/ 13 h 326"/>
              <a:gd name="T62" fmla="*/ 64 w 308"/>
              <a:gd name="T63" fmla="*/ 11 h 326"/>
              <a:gd name="T64" fmla="*/ 67 w 308"/>
              <a:gd name="T65" fmla="*/ 27 h 326"/>
              <a:gd name="T66" fmla="*/ 79 w 308"/>
              <a:gd name="T67" fmla="*/ 38 h 326"/>
              <a:gd name="T68" fmla="*/ 68 w 308"/>
              <a:gd name="T69" fmla="*/ 59 h 326"/>
              <a:gd name="T70" fmla="*/ 53 w 308"/>
              <a:gd name="T71" fmla="*/ 82 h 326"/>
              <a:gd name="T72" fmla="*/ 36 w 308"/>
              <a:gd name="T73" fmla="*/ 97 h 326"/>
              <a:gd name="T74" fmla="*/ 23 w 308"/>
              <a:gd name="T75" fmla="*/ 97 h 326"/>
              <a:gd name="T76" fmla="*/ 21 w 308"/>
              <a:gd name="T77" fmla="*/ 113 h 326"/>
              <a:gd name="T78" fmla="*/ 8 w 308"/>
              <a:gd name="T79" fmla="*/ 140 h 326"/>
              <a:gd name="T80" fmla="*/ 2 w 308"/>
              <a:gd name="T81" fmla="*/ 148 h 326"/>
              <a:gd name="T82" fmla="*/ 9 w 308"/>
              <a:gd name="T83" fmla="*/ 162 h 326"/>
              <a:gd name="T84" fmla="*/ 43 w 308"/>
              <a:gd name="T85" fmla="*/ 161 h 326"/>
              <a:gd name="T86" fmla="*/ 50 w 308"/>
              <a:gd name="T87" fmla="*/ 198 h 326"/>
              <a:gd name="T88" fmla="*/ 73 w 308"/>
              <a:gd name="T89" fmla="*/ 270 h 326"/>
              <a:gd name="T90" fmla="*/ 106 w 308"/>
              <a:gd name="T91" fmla="*/ 320 h 326"/>
              <a:gd name="T92" fmla="*/ 127 w 308"/>
              <a:gd name="T93" fmla="*/ 279 h 326"/>
              <a:gd name="T94" fmla="*/ 145 w 308"/>
              <a:gd name="T95" fmla="*/ 229 h 326"/>
              <a:gd name="T96" fmla="*/ 198 w 308"/>
              <a:gd name="T97" fmla="*/ 185 h 326"/>
              <a:gd name="T98" fmla="*/ 224 w 308"/>
              <a:gd name="T99" fmla="*/ 165 h 326"/>
              <a:gd name="T100" fmla="*/ 223 w 308"/>
              <a:gd name="T101" fmla="*/ 159 h 326"/>
              <a:gd name="T102" fmla="*/ 221 w 308"/>
              <a:gd name="T103" fmla="*/ 152 h 326"/>
              <a:gd name="T104" fmla="*/ 217 w 308"/>
              <a:gd name="T105" fmla="*/ 130 h 326"/>
              <a:gd name="T106" fmla="*/ 216 w 308"/>
              <a:gd name="T107" fmla="*/ 115 h 326"/>
              <a:gd name="T108" fmla="*/ 240 w 308"/>
              <a:gd name="T109" fmla="*/ 126 h 326"/>
              <a:gd name="T110" fmla="*/ 252 w 308"/>
              <a:gd name="T111" fmla="*/ 151 h 326"/>
              <a:gd name="T112" fmla="*/ 265 w 308"/>
              <a:gd name="T113" fmla="*/ 16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8" h="326">
                <a:moveTo>
                  <a:pt x="265" y="162"/>
                </a:moveTo>
                <a:cubicBezTo>
                  <a:pt x="266" y="161"/>
                  <a:pt x="266" y="161"/>
                  <a:pt x="266" y="161"/>
                </a:cubicBezTo>
                <a:cubicBezTo>
                  <a:pt x="266" y="161"/>
                  <a:pt x="266" y="160"/>
                  <a:pt x="266" y="160"/>
                </a:cubicBezTo>
                <a:cubicBezTo>
                  <a:pt x="266" y="160"/>
                  <a:pt x="266" y="159"/>
                  <a:pt x="266" y="159"/>
                </a:cubicBezTo>
                <a:cubicBezTo>
                  <a:pt x="266" y="156"/>
                  <a:pt x="266" y="154"/>
                  <a:pt x="267" y="152"/>
                </a:cubicBezTo>
                <a:cubicBezTo>
                  <a:pt x="268" y="151"/>
                  <a:pt x="268" y="148"/>
                  <a:pt x="268" y="146"/>
                </a:cubicBezTo>
                <a:cubicBezTo>
                  <a:pt x="268" y="143"/>
                  <a:pt x="269" y="140"/>
                  <a:pt x="271" y="140"/>
                </a:cubicBezTo>
                <a:cubicBezTo>
                  <a:pt x="272" y="140"/>
                  <a:pt x="272" y="140"/>
                  <a:pt x="274" y="141"/>
                </a:cubicBezTo>
                <a:cubicBezTo>
                  <a:pt x="275" y="141"/>
                  <a:pt x="277" y="141"/>
                  <a:pt x="278" y="141"/>
                </a:cubicBezTo>
                <a:cubicBezTo>
                  <a:pt x="278" y="140"/>
                  <a:pt x="279" y="139"/>
                  <a:pt x="280" y="137"/>
                </a:cubicBezTo>
                <a:cubicBezTo>
                  <a:pt x="281" y="134"/>
                  <a:pt x="282" y="131"/>
                  <a:pt x="282" y="129"/>
                </a:cubicBezTo>
                <a:cubicBezTo>
                  <a:pt x="281" y="126"/>
                  <a:pt x="283" y="124"/>
                  <a:pt x="284" y="121"/>
                </a:cubicBezTo>
                <a:cubicBezTo>
                  <a:pt x="284" y="119"/>
                  <a:pt x="285" y="117"/>
                  <a:pt x="285" y="115"/>
                </a:cubicBezTo>
                <a:cubicBezTo>
                  <a:pt x="285" y="110"/>
                  <a:pt x="288" y="108"/>
                  <a:pt x="291" y="106"/>
                </a:cubicBezTo>
                <a:cubicBezTo>
                  <a:pt x="292" y="106"/>
                  <a:pt x="293" y="105"/>
                  <a:pt x="293" y="104"/>
                </a:cubicBezTo>
                <a:cubicBezTo>
                  <a:pt x="295" y="103"/>
                  <a:pt x="300" y="99"/>
                  <a:pt x="303" y="99"/>
                </a:cubicBezTo>
                <a:cubicBezTo>
                  <a:pt x="304" y="99"/>
                  <a:pt x="305" y="100"/>
                  <a:pt x="306" y="101"/>
                </a:cubicBezTo>
                <a:cubicBezTo>
                  <a:pt x="306" y="101"/>
                  <a:pt x="306" y="101"/>
                  <a:pt x="306" y="102"/>
                </a:cubicBezTo>
                <a:cubicBezTo>
                  <a:pt x="305" y="99"/>
                  <a:pt x="305" y="97"/>
                  <a:pt x="305" y="95"/>
                </a:cubicBezTo>
                <a:cubicBezTo>
                  <a:pt x="305" y="94"/>
                  <a:pt x="306" y="93"/>
                  <a:pt x="307" y="93"/>
                </a:cubicBezTo>
                <a:cubicBezTo>
                  <a:pt x="307" y="93"/>
                  <a:pt x="307" y="92"/>
                  <a:pt x="308" y="92"/>
                </a:cubicBezTo>
                <a:cubicBezTo>
                  <a:pt x="308" y="92"/>
                  <a:pt x="308" y="92"/>
                  <a:pt x="308" y="92"/>
                </a:cubicBezTo>
                <a:cubicBezTo>
                  <a:pt x="308" y="92"/>
                  <a:pt x="308" y="91"/>
                  <a:pt x="308" y="91"/>
                </a:cubicBezTo>
                <a:cubicBezTo>
                  <a:pt x="308" y="91"/>
                  <a:pt x="308" y="91"/>
                  <a:pt x="308" y="91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6" y="90"/>
                  <a:pt x="306" y="90"/>
                  <a:pt x="306" y="90"/>
                </a:cubicBezTo>
                <a:cubicBezTo>
                  <a:pt x="305" y="89"/>
                  <a:pt x="304" y="89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7"/>
                  <a:pt x="302" y="87"/>
                  <a:pt x="302" y="86"/>
                </a:cubicBezTo>
                <a:cubicBezTo>
                  <a:pt x="302" y="85"/>
                  <a:pt x="301" y="84"/>
                  <a:pt x="300" y="83"/>
                </a:cubicBezTo>
                <a:cubicBezTo>
                  <a:pt x="299" y="82"/>
                  <a:pt x="298" y="80"/>
                  <a:pt x="298" y="79"/>
                </a:cubicBezTo>
                <a:cubicBezTo>
                  <a:pt x="297" y="79"/>
                  <a:pt x="296" y="80"/>
                  <a:pt x="295" y="80"/>
                </a:cubicBezTo>
                <a:cubicBezTo>
                  <a:pt x="293" y="82"/>
                  <a:pt x="291" y="81"/>
                  <a:pt x="289" y="81"/>
                </a:cubicBezTo>
                <a:cubicBezTo>
                  <a:pt x="286" y="80"/>
                  <a:pt x="284" y="80"/>
                  <a:pt x="281" y="81"/>
                </a:cubicBezTo>
                <a:cubicBezTo>
                  <a:pt x="279" y="82"/>
                  <a:pt x="277" y="84"/>
                  <a:pt x="276" y="85"/>
                </a:cubicBezTo>
                <a:cubicBezTo>
                  <a:pt x="274" y="87"/>
                  <a:pt x="273" y="88"/>
                  <a:pt x="270" y="87"/>
                </a:cubicBezTo>
                <a:cubicBezTo>
                  <a:pt x="270" y="87"/>
                  <a:pt x="270" y="88"/>
                  <a:pt x="270" y="88"/>
                </a:cubicBezTo>
                <a:cubicBezTo>
                  <a:pt x="269" y="89"/>
                  <a:pt x="269" y="90"/>
                  <a:pt x="268" y="91"/>
                </a:cubicBezTo>
                <a:cubicBezTo>
                  <a:pt x="267" y="92"/>
                  <a:pt x="266" y="93"/>
                  <a:pt x="266" y="93"/>
                </a:cubicBezTo>
                <a:cubicBezTo>
                  <a:pt x="264" y="95"/>
                  <a:pt x="263" y="97"/>
                  <a:pt x="261" y="97"/>
                </a:cubicBezTo>
                <a:cubicBezTo>
                  <a:pt x="261" y="97"/>
                  <a:pt x="261" y="97"/>
                  <a:pt x="261" y="97"/>
                </a:cubicBezTo>
                <a:cubicBezTo>
                  <a:pt x="260" y="97"/>
                  <a:pt x="260" y="97"/>
                  <a:pt x="259" y="97"/>
                </a:cubicBezTo>
                <a:cubicBezTo>
                  <a:pt x="259" y="97"/>
                  <a:pt x="259" y="97"/>
                  <a:pt x="259" y="97"/>
                </a:cubicBezTo>
                <a:cubicBezTo>
                  <a:pt x="259" y="98"/>
                  <a:pt x="258" y="98"/>
                  <a:pt x="258" y="98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58" y="99"/>
                  <a:pt x="258" y="100"/>
                  <a:pt x="259" y="101"/>
                </a:cubicBezTo>
                <a:cubicBezTo>
                  <a:pt x="259" y="101"/>
                  <a:pt x="259" y="101"/>
                  <a:pt x="259" y="102"/>
                </a:cubicBezTo>
                <a:cubicBezTo>
                  <a:pt x="259" y="102"/>
                  <a:pt x="259" y="102"/>
                  <a:pt x="259" y="102"/>
                </a:cubicBezTo>
                <a:cubicBezTo>
                  <a:pt x="259" y="102"/>
                  <a:pt x="259" y="103"/>
                  <a:pt x="259" y="103"/>
                </a:cubicBezTo>
                <a:cubicBezTo>
                  <a:pt x="259" y="105"/>
                  <a:pt x="259" y="106"/>
                  <a:pt x="258" y="108"/>
                </a:cubicBezTo>
                <a:cubicBezTo>
                  <a:pt x="257" y="110"/>
                  <a:pt x="254" y="111"/>
                  <a:pt x="251" y="110"/>
                </a:cubicBezTo>
                <a:cubicBezTo>
                  <a:pt x="249" y="110"/>
                  <a:pt x="247" y="110"/>
                  <a:pt x="246" y="110"/>
                </a:cubicBezTo>
                <a:cubicBezTo>
                  <a:pt x="245" y="110"/>
                  <a:pt x="244" y="110"/>
                  <a:pt x="243" y="110"/>
                </a:cubicBezTo>
                <a:cubicBezTo>
                  <a:pt x="243" y="110"/>
                  <a:pt x="243" y="111"/>
                  <a:pt x="243" y="111"/>
                </a:cubicBezTo>
                <a:cubicBezTo>
                  <a:pt x="243" y="111"/>
                  <a:pt x="242" y="110"/>
                  <a:pt x="242" y="110"/>
                </a:cubicBezTo>
                <a:cubicBezTo>
                  <a:pt x="242" y="110"/>
                  <a:pt x="242" y="110"/>
                  <a:pt x="241" y="110"/>
                </a:cubicBezTo>
                <a:cubicBezTo>
                  <a:pt x="240" y="110"/>
                  <a:pt x="239" y="110"/>
                  <a:pt x="238" y="110"/>
                </a:cubicBezTo>
                <a:cubicBezTo>
                  <a:pt x="237" y="109"/>
                  <a:pt x="236" y="109"/>
                  <a:pt x="235" y="109"/>
                </a:cubicBezTo>
                <a:cubicBezTo>
                  <a:pt x="233" y="110"/>
                  <a:pt x="230" y="109"/>
                  <a:pt x="229" y="108"/>
                </a:cubicBezTo>
                <a:cubicBezTo>
                  <a:pt x="228" y="108"/>
                  <a:pt x="228" y="108"/>
                  <a:pt x="227" y="107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6" y="108"/>
                  <a:pt x="226" y="107"/>
                  <a:pt x="226" y="107"/>
                </a:cubicBezTo>
                <a:cubicBezTo>
                  <a:pt x="226" y="107"/>
                  <a:pt x="225" y="107"/>
                  <a:pt x="225" y="107"/>
                </a:cubicBezTo>
                <a:cubicBezTo>
                  <a:pt x="225" y="107"/>
                  <a:pt x="225" y="107"/>
                  <a:pt x="224" y="107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2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1" y="101"/>
                  <a:pt x="221" y="101"/>
                  <a:pt x="221" y="100"/>
                </a:cubicBezTo>
                <a:cubicBezTo>
                  <a:pt x="221" y="100"/>
                  <a:pt x="221" y="100"/>
                  <a:pt x="221" y="100"/>
                </a:cubicBezTo>
                <a:cubicBezTo>
                  <a:pt x="221" y="99"/>
                  <a:pt x="221" y="98"/>
                  <a:pt x="222" y="97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22" y="96"/>
                  <a:pt x="221" y="95"/>
                  <a:pt x="221" y="94"/>
                </a:cubicBezTo>
                <a:cubicBezTo>
                  <a:pt x="220" y="95"/>
                  <a:pt x="219" y="95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7"/>
                  <a:pt x="217" y="97"/>
                  <a:pt x="217" y="98"/>
                </a:cubicBezTo>
                <a:cubicBezTo>
                  <a:pt x="217" y="99"/>
                  <a:pt x="218" y="100"/>
                  <a:pt x="218" y="101"/>
                </a:cubicBezTo>
                <a:cubicBezTo>
                  <a:pt x="218" y="104"/>
                  <a:pt x="219" y="108"/>
                  <a:pt x="216" y="111"/>
                </a:cubicBezTo>
                <a:cubicBezTo>
                  <a:pt x="214" y="113"/>
                  <a:pt x="206" y="114"/>
                  <a:pt x="202" y="114"/>
                </a:cubicBezTo>
                <a:cubicBezTo>
                  <a:pt x="201" y="114"/>
                  <a:pt x="200" y="114"/>
                  <a:pt x="199" y="114"/>
                </a:cubicBezTo>
                <a:cubicBezTo>
                  <a:pt x="196" y="114"/>
                  <a:pt x="195" y="113"/>
                  <a:pt x="194" y="112"/>
                </a:cubicBezTo>
                <a:cubicBezTo>
                  <a:pt x="193" y="112"/>
                  <a:pt x="190" y="111"/>
                  <a:pt x="188" y="110"/>
                </a:cubicBezTo>
                <a:cubicBezTo>
                  <a:pt x="183" y="109"/>
                  <a:pt x="179" y="108"/>
                  <a:pt x="179" y="105"/>
                </a:cubicBezTo>
                <a:cubicBezTo>
                  <a:pt x="178" y="104"/>
                  <a:pt x="176" y="101"/>
                  <a:pt x="175" y="101"/>
                </a:cubicBezTo>
                <a:cubicBezTo>
                  <a:pt x="174" y="101"/>
                  <a:pt x="172" y="101"/>
                  <a:pt x="171" y="102"/>
                </a:cubicBezTo>
                <a:cubicBezTo>
                  <a:pt x="168" y="103"/>
                  <a:pt x="164" y="104"/>
                  <a:pt x="163" y="102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1" y="101"/>
                  <a:pt x="158" y="99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152" y="97"/>
                  <a:pt x="145" y="95"/>
                  <a:pt x="144" y="92"/>
                </a:cubicBezTo>
                <a:cubicBezTo>
                  <a:pt x="144" y="91"/>
                  <a:pt x="142" y="91"/>
                  <a:pt x="141" y="90"/>
                </a:cubicBezTo>
                <a:cubicBezTo>
                  <a:pt x="139" y="90"/>
                  <a:pt x="137" y="89"/>
                  <a:pt x="136" y="88"/>
                </a:cubicBezTo>
                <a:cubicBezTo>
                  <a:pt x="135" y="87"/>
                  <a:pt x="134" y="87"/>
                  <a:pt x="134" y="86"/>
                </a:cubicBezTo>
                <a:cubicBezTo>
                  <a:pt x="132" y="86"/>
                  <a:pt x="129" y="85"/>
                  <a:pt x="129" y="82"/>
                </a:cubicBezTo>
                <a:cubicBezTo>
                  <a:pt x="129" y="81"/>
                  <a:pt x="130" y="79"/>
                  <a:pt x="130" y="78"/>
                </a:cubicBezTo>
                <a:cubicBezTo>
                  <a:pt x="131" y="76"/>
                  <a:pt x="131" y="75"/>
                  <a:pt x="131" y="73"/>
                </a:cubicBezTo>
                <a:cubicBezTo>
                  <a:pt x="131" y="71"/>
                  <a:pt x="133" y="69"/>
                  <a:pt x="135" y="68"/>
                </a:cubicBezTo>
                <a:cubicBezTo>
                  <a:pt x="135" y="67"/>
                  <a:pt x="135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5" y="65"/>
                  <a:pt x="135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4" y="64"/>
                  <a:pt x="133" y="64"/>
                  <a:pt x="132" y="63"/>
                </a:cubicBezTo>
                <a:cubicBezTo>
                  <a:pt x="132" y="63"/>
                  <a:pt x="132" y="63"/>
                  <a:pt x="132" y="63"/>
                </a:cubicBezTo>
                <a:cubicBezTo>
                  <a:pt x="132" y="62"/>
                  <a:pt x="132" y="62"/>
                  <a:pt x="132" y="62"/>
                </a:cubicBezTo>
                <a:cubicBezTo>
                  <a:pt x="131" y="61"/>
                  <a:pt x="128" y="58"/>
                  <a:pt x="127" y="58"/>
                </a:cubicBezTo>
                <a:cubicBezTo>
                  <a:pt x="124" y="58"/>
                  <a:pt x="122" y="55"/>
                  <a:pt x="120" y="54"/>
                </a:cubicBezTo>
                <a:cubicBezTo>
                  <a:pt x="119" y="52"/>
                  <a:pt x="118" y="51"/>
                  <a:pt x="117" y="51"/>
                </a:cubicBezTo>
                <a:cubicBezTo>
                  <a:pt x="114" y="51"/>
                  <a:pt x="113" y="47"/>
                  <a:pt x="113" y="44"/>
                </a:cubicBezTo>
                <a:cubicBezTo>
                  <a:pt x="113" y="43"/>
                  <a:pt x="112" y="42"/>
                  <a:pt x="112" y="41"/>
                </a:cubicBezTo>
                <a:cubicBezTo>
                  <a:pt x="110" y="39"/>
                  <a:pt x="110" y="36"/>
                  <a:pt x="111" y="35"/>
                </a:cubicBezTo>
                <a:cubicBezTo>
                  <a:pt x="112" y="32"/>
                  <a:pt x="115" y="32"/>
                  <a:pt x="118" y="34"/>
                </a:cubicBezTo>
                <a:cubicBezTo>
                  <a:pt x="118" y="34"/>
                  <a:pt x="119" y="34"/>
                  <a:pt x="119" y="34"/>
                </a:cubicBezTo>
                <a:cubicBezTo>
                  <a:pt x="120" y="34"/>
                  <a:pt x="121" y="34"/>
                  <a:pt x="121" y="33"/>
                </a:cubicBezTo>
                <a:cubicBezTo>
                  <a:pt x="121" y="33"/>
                  <a:pt x="122" y="33"/>
                  <a:pt x="121" y="32"/>
                </a:cubicBezTo>
                <a:cubicBezTo>
                  <a:pt x="120" y="31"/>
                  <a:pt x="119" y="29"/>
                  <a:pt x="118" y="28"/>
                </a:cubicBezTo>
                <a:cubicBezTo>
                  <a:pt x="116" y="25"/>
                  <a:pt x="115" y="23"/>
                  <a:pt x="115" y="21"/>
                </a:cubicBezTo>
                <a:cubicBezTo>
                  <a:pt x="115" y="21"/>
                  <a:pt x="115" y="20"/>
                  <a:pt x="115" y="18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3"/>
                  <a:pt x="116" y="1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2"/>
                </a:cubicBezTo>
                <a:cubicBezTo>
                  <a:pt x="111" y="10"/>
                  <a:pt x="109" y="7"/>
                  <a:pt x="108" y="4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2"/>
                  <a:pt x="107" y="2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5" y="1"/>
                  <a:pt x="105" y="0"/>
                  <a:pt x="105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2" y="1"/>
                  <a:pt x="102" y="1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3"/>
                  <a:pt x="100" y="4"/>
                  <a:pt x="100" y="5"/>
                </a:cubicBezTo>
                <a:cubicBezTo>
                  <a:pt x="98" y="7"/>
                  <a:pt x="98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6" y="8"/>
                  <a:pt x="95" y="9"/>
                  <a:pt x="94" y="9"/>
                </a:cubicBezTo>
                <a:cubicBezTo>
                  <a:pt x="91" y="10"/>
                  <a:pt x="88" y="11"/>
                  <a:pt x="86" y="12"/>
                </a:cubicBezTo>
                <a:cubicBezTo>
                  <a:pt x="85" y="13"/>
                  <a:pt x="84" y="13"/>
                  <a:pt x="83" y="13"/>
                </a:cubicBezTo>
                <a:cubicBezTo>
                  <a:pt x="81" y="13"/>
                  <a:pt x="79" y="13"/>
                  <a:pt x="77" y="12"/>
                </a:cubicBezTo>
                <a:cubicBezTo>
                  <a:pt x="76" y="12"/>
                  <a:pt x="76" y="12"/>
                  <a:pt x="75" y="11"/>
                </a:cubicBezTo>
                <a:cubicBezTo>
                  <a:pt x="73" y="11"/>
                  <a:pt x="71" y="10"/>
                  <a:pt x="70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3"/>
                  <a:pt x="65" y="14"/>
                  <a:pt x="66" y="16"/>
                </a:cubicBezTo>
                <a:cubicBezTo>
                  <a:pt x="66" y="18"/>
                  <a:pt x="66" y="21"/>
                  <a:pt x="66" y="23"/>
                </a:cubicBezTo>
                <a:cubicBezTo>
                  <a:pt x="66" y="23"/>
                  <a:pt x="66" y="24"/>
                  <a:pt x="66" y="24"/>
                </a:cubicBezTo>
                <a:cubicBezTo>
                  <a:pt x="66" y="25"/>
                  <a:pt x="67" y="26"/>
                  <a:pt x="67" y="27"/>
                </a:cubicBezTo>
                <a:cubicBezTo>
                  <a:pt x="68" y="31"/>
                  <a:pt x="70" y="33"/>
                  <a:pt x="70" y="33"/>
                </a:cubicBezTo>
                <a:cubicBezTo>
                  <a:pt x="72" y="33"/>
                  <a:pt x="73" y="33"/>
                  <a:pt x="75" y="34"/>
                </a:cubicBezTo>
                <a:cubicBezTo>
                  <a:pt x="77" y="35"/>
                  <a:pt x="79" y="37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9"/>
                  <a:pt x="79" y="41"/>
                  <a:pt x="78" y="41"/>
                </a:cubicBezTo>
                <a:cubicBezTo>
                  <a:pt x="78" y="42"/>
                  <a:pt x="77" y="42"/>
                  <a:pt x="77" y="42"/>
                </a:cubicBezTo>
                <a:cubicBezTo>
                  <a:pt x="74" y="43"/>
                  <a:pt x="73" y="46"/>
                  <a:pt x="72" y="49"/>
                </a:cubicBezTo>
                <a:cubicBezTo>
                  <a:pt x="72" y="50"/>
                  <a:pt x="72" y="51"/>
                  <a:pt x="72" y="52"/>
                </a:cubicBezTo>
                <a:cubicBezTo>
                  <a:pt x="72" y="54"/>
                  <a:pt x="72" y="58"/>
                  <a:pt x="68" y="59"/>
                </a:cubicBezTo>
                <a:cubicBezTo>
                  <a:pt x="66" y="59"/>
                  <a:pt x="65" y="60"/>
                  <a:pt x="65" y="63"/>
                </a:cubicBezTo>
                <a:cubicBezTo>
                  <a:pt x="65" y="68"/>
                  <a:pt x="61" y="69"/>
                  <a:pt x="59" y="69"/>
                </a:cubicBezTo>
                <a:cubicBezTo>
                  <a:pt x="59" y="70"/>
                  <a:pt x="58" y="70"/>
                  <a:pt x="58" y="70"/>
                </a:cubicBezTo>
                <a:cubicBezTo>
                  <a:pt x="58" y="70"/>
                  <a:pt x="57" y="72"/>
                  <a:pt x="57" y="73"/>
                </a:cubicBezTo>
                <a:cubicBezTo>
                  <a:pt x="55" y="79"/>
                  <a:pt x="54" y="81"/>
                  <a:pt x="53" y="82"/>
                </a:cubicBezTo>
                <a:cubicBezTo>
                  <a:pt x="52" y="83"/>
                  <a:pt x="51" y="83"/>
                  <a:pt x="49" y="84"/>
                </a:cubicBezTo>
                <a:cubicBezTo>
                  <a:pt x="47" y="84"/>
                  <a:pt x="44" y="85"/>
                  <a:pt x="44" y="87"/>
                </a:cubicBezTo>
                <a:cubicBezTo>
                  <a:pt x="44" y="91"/>
                  <a:pt x="40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7"/>
                  <a:pt x="35" y="97"/>
                  <a:pt x="34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29" y="98"/>
                  <a:pt x="27" y="98"/>
                </a:cubicBezTo>
                <a:cubicBezTo>
                  <a:pt x="26" y="98"/>
                  <a:pt x="24" y="98"/>
                  <a:pt x="23" y="97"/>
                </a:cubicBezTo>
                <a:cubicBezTo>
                  <a:pt x="22" y="97"/>
                  <a:pt x="22" y="96"/>
                  <a:pt x="21" y="96"/>
                </a:cubicBezTo>
                <a:cubicBezTo>
                  <a:pt x="21" y="96"/>
                  <a:pt x="21" y="97"/>
                  <a:pt x="20" y="97"/>
                </a:cubicBezTo>
                <a:cubicBezTo>
                  <a:pt x="16" y="101"/>
                  <a:pt x="14" y="104"/>
                  <a:pt x="14" y="105"/>
                </a:cubicBezTo>
                <a:cubicBezTo>
                  <a:pt x="14" y="106"/>
                  <a:pt x="15" y="106"/>
                  <a:pt x="16" y="107"/>
                </a:cubicBezTo>
                <a:cubicBezTo>
                  <a:pt x="18" y="108"/>
                  <a:pt x="21" y="110"/>
                  <a:pt x="21" y="113"/>
                </a:cubicBezTo>
                <a:cubicBezTo>
                  <a:pt x="20" y="117"/>
                  <a:pt x="23" y="121"/>
                  <a:pt x="25" y="123"/>
                </a:cubicBezTo>
                <a:cubicBezTo>
                  <a:pt x="27" y="125"/>
                  <a:pt x="32" y="132"/>
                  <a:pt x="29" y="136"/>
                </a:cubicBezTo>
                <a:cubicBezTo>
                  <a:pt x="27" y="139"/>
                  <a:pt x="24" y="140"/>
                  <a:pt x="19" y="139"/>
                </a:cubicBezTo>
                <a:cubicBezTo>
                  <a:pt x="18" y="139"/>
                  <a:pt x="17" y="139"/>
                  <a:pt x="16" y="139"/>
                </a:cubicBezTo>
                <a:cubicBezTo>
                  <a:pt x="15" y="140"/>
                  <a:pt x="12" y="140"/>
                  <a:pt x="8" y="140"/>
                </a:cubicBezTo>
                <a:cubicBezTo>
                  <a:pt x="8" y="139"/>
                  <a:pt x="7" y="139"/>
                  <a:pt x="7" y="139"/>
                </a:cubicBezTo>
                <a:cubicBezTo>
                  <a:pt x="4" y="139"/>
                  <a:pt x="3" y="141"/>
                  <a:pt x="2" y="143"/>
                </a:cubicBezTo>
                <a:cubicBezTo>
                  <a:pt x="1" y="144"/>
                  <a:pt x="1" y="144"/>
                  <a:pt x="1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1" y="146"/>
                  <a:pt x="2" y="147"/>
                  <a:pt x="2" y="148"/>
                </a:cubicBezTo>
                <a:cubicBezTo>
                  <a:pt x="4" y="150"/>
                  <a:pt x="6" y="152"/>
                  <a:pt x="9" y="153"/>
                </a:cubicBezTo>
                <a:cubicBezTo>
                  <a:pt x="11" y="154"/>
                  <a:pt x="14" y="153"/>
                  <a:pt x="16" y="153"/>
                </a:cubicBezTo>
                <a:cubicBezTo>
                  <a:pt x="17" y="152"/>
                  <a:pt x="18" y="152"/>
                  <a:pt x="19" y="152"/>
                </a:cubicBezTo>
                <a:cubicBezTo>
                  <a:pt x="21" y="152"/>
                  <a:pt x="22" y="153"/>
                  <a:pt x="22" y="156"/>
                </a:cubicBezTo>
                <a:cubicBezTo>
                  <a:pt x="22" y="161"/>
                  <a:pt x="15" y="161"/>
                  <a:pt x="9" y="162"/>
                </a:cubicBezTo>
                <a:cubicBezTo>
                  <a:pt x="9" y="162"/>
                  <a:pt x="8" y="162"/>
                  <a:pt x="7" y="162"/>
                </a:cubicBezTo>
                <a:cubicBezTo>
                  <a:pt x="11" y="167"/>
                  <a:pt x="23" y="180"/>
                  <a:pt x="28" y="179"/>
                </a:cubicBezTo>
                <a:cubicBezTo>
                  <a:pt x="34" y="178"/>
                  <a:pt x="38" y="172"/>
                  <a:pt x="39" y="170"/>
                </a:cubicBezTo>
                <a:cubicBezTo>
                  <a:pt x="38" y="169"/>
                  <a:pt x="37" y="168"/>
                  <a:pt x="38" y="166"/>
                </a:cubicBezTo>
                <a:cubicBezTo>
                  <a:pt x="38" y="164"/>
                  <a:pt x="41" y="161"/>
                  <a:pt x="43" y="161"/>
                </a:cubicBezTo>
                <a:cubicBezTo>
                  <a:pt x="44" y="161"/>
                  <a:pt x="44" y="161"/>
                  <a:pt x="45" y="161"/>
                </a:cubicBezTo>
                <a:cubicBezTo>
                  <a:pt x="47" y="162"/>
                  <a:pt x="47" y="165"/>
                  <a:pt x="47" y="168"/>
                </a:cubicBezTo>
                <a:cubicBezTo>
                  <a:pt x="47" y="170"/>
                  <a:pt x="47" y="173"/>
                  <a:pt x="48" y="173"/>
                </a:cubicBezTo>
                <a:cubicBezTo>
                  <a:pt x="52" y="176"/>
                  <a:pt x="50" y="181"/>
                  <a:pt x="49" y="186"/>
                </a:cubicBezTo>
                <a:cubicBezTo>
                  <a:pt x="48" y="188"/>
                  <a:pt x="49" y="193"/>
                  <a:pt x="50" y="198"/>
                </a:cubicBezTo>
                <a:cubicBezTo>
                  <a:pt x="50" y="200"/>
                  <a:pt x="51" y="202"/>
                  <a:pt x="51" y="204"/>
                </a:cubicBezTo>
                <a:cubicBezTo>
                  <a:pt x="51" y="206"/>
                  <a:pt x="52" y="209"/>
                  <a:pt x="53" y="212"/>
                </a:cubicBezTo>
                <a:cubicBezTo>
                  <a:pt x="54" y="216"/>
                  <a:pt x="55" y="220"/>
                  <a:pt x="56" y="224"/>
                </a:cubicBezTo>
                <a:cubicBezTo>
                  <a:pt x="57" y="232"/>
                  <a:pt x="62" y="245"/>
                  <a:pt x="66" y="254"/>
                </a:cubicBezTo>
                <a:cubicBezTo>
                  <a:pt x="69" y="258"/>
                  <a:pt x="71" y="265"/>
                  <a:pt x="73" y="270"/>
                </a:cubicBezTo>
                <a:cubicBezTo>
                  <a:pt x="74" y="276"/>
                  <a:pt x="76" y="281"/>
                  <a:pt x="77" y="283"/>
                </a:cubicBezTo>
                <a:cubicBezTo>
                  <a:pt x="80" y="286"/>
                  <a:pt x="88" y="299"/>
                  <a:pt x="88" y="307"/>
                </a:cubicBezTo>
                <a:cubicBezTo>
                  <a:pt x="88" y="314"/>
                  <a:pt x="96" y="324"/>
                  <a:pt x="98" y="326"/>
                </a:cubicBezTo>
                <a:cubicBezTo>
                  <a:pt x="99" y="326"/>
                  <a:pt x="99" y="326"/>
                  <a:pt x="99" y="326"/>
                </a:cubicBezTo>
                <a:cubicBezTo>
                  <a:pt x="101" y="326"/>
                  <a:pt x="105" y="323"/>
                  <a:pt x="106" y="320"/>
                </a:cubicBezTo>
                <a:cubicBezTo>
                  <a:pt x="107" y="317"/>
                  <a:pt x="110" y="315"/>
                  <a:pt x="112" y="313"/>
                </a:cubicBezTo>
                <a:cubicBezTo>
                  <a:pt x="114" y="312"/>
                  <a:pt x="116" y="311"/>
                  <a:pt x="116" y="310"/>
                </a:cubicBezTo>
                <a:cubicBezTo>
                  <a:pt x="117" y="307"/>
                  <a:pt x="117" y="301"/>
                  <a:pt x="122" y="300"/>
                </a:cubicBezTo>
                <a:cubicBezTo>
                  <a:pt x="123" y="300"/>
                  <a:pt x="124" y="299"/>
                  <a:pt x="124" y="294"/>
                </a:cubicBezTo>
                <a:cubicBezTo>
                  <a:pt x="124" y="290"/>
                  <a:pt x="124" y="283"/>
                  <a:pt x="127" y="279"/>
                </a:cubicBezTo>
                <a:cubicBezTo>
                  <a:pt x="130" y="275"/>
                  <a:pt x="130" y="266"/>
                  <a:pt x="129" y="262"/>
                </a:cubicBezTo>
                <a:cubicBezTo>
                  <a:pt x="127" y="258"/>
                  <a:pt x="128" y="251"/>
                  <a:pt x="130" y="247"/>
                </a:cubicBezTo>
                <a:cubicBezTo>
                  <a:pt x="130" y="245"/>
                  <a:pt x="130" y="244"/>
                  <a:pt x="131" y="243"/>
                </a:cubicBezTo>
                <a:cubicBezTo>
                  <a:pt x="131" y="240"/>
                  <a:pt x="132" y="236"/>
                  <a:pt x="135" y="236"/>
                </a:cubicBezTo>
                <a:cubicBezTo>
                  <a:pt x="138" y="236"/>
                  <a:pt x="142" y="233"/>
                  <a:pt x="145" y="229"/>
                </a:cubicBezTo>
                <a:cubicBezTo>
                  <a:pt x="148" y="226"/>
                  <a:pt x="153" y="222"/>
                  <a:pt x="158" y="219"/>
                </a:cubicBezTo>
                <a:cubicBezTo>
                  <a:pt x="160" y="217"/>
                  <a:pt x="162" y="216"/>
                  <a:pt x="163" y="215"/>
                </a:cubicBezTo>
                <a:cubicBezTo>
                  <a:pt x="167" y="212"/>
                  <a:pt x="177" y="202"/>
                  <a:pt x="180" y="197"/>
                </a:cubicBezTo>
                <a:cubicBezTo>
                  <a:pt x="183" y="194"/>
                  <a:pt x="187" y="192"/>
                  <a:pt x="191" y="190"/>
                </a:cubicBezTo>
                <a:cubicBezTo>
                  <a:pt x="193" y="188"/>
                  <a:pt x="196" y="187"/>
                  <a:pt x="198" y="185"/>
                </a:cubicBezTo>
                <a:cubicBezTo>
                  <a:pt x="200" y="183"/>
                  <a:pt x="200" y="181"/>
                  <a:pt x="200" y="179"/>
                </a:cubicBezTo>
                <a:cubicBezTo>
                  <a:pt x="200" y="177"/>
                  <a:pt x="201" y="176"/>
                  <a:pt x="201" y="175"/>
                </a:cubicBezTo>
                <a:cubicBezTo>
                  <a:pt x="202" y="167"/>
                  <a:pt x="223" y="166"/>
                  <a:pt x="223" y="166"/>
                </a:cubicBezTo>
                <a:cubicBezTo>
                  <a:pt x="223" y="166"/>
                  <a:pt x="223" y="166"/>
                  <a:pt x="224" y="166"/>
                </a:cubicBezTo>
                <a:cubicBezTo>
                  <a:pt x="224" y="166"/>
                  <a:pt x="224" y="166"/>
                  <a:pt x="224" y="165"/>
                </a:cubicBezTo>
                <a:cubicBezTo>
                  <a:pt x="224" y="165"/>
                  <a:pt x="224" y="165"/>
                  <a:pt x="224" y="164"/>
                </a:cubicBezTo>
                <a:cubicBezTo>
                  <a:pt x="223" y="164"/>
                  <a:pt x="223" y="163"/>
                  <a:pt x="223" y="163"/>
                </a:cubicBezTo>
                <a:cubicBezTo>
                  <a:pt x="223" y="162"/>
                  <a:pt x="223" y="162"/>
                  <a:pt x="223" y="161"/>
                </a:cubicBezTo>
                <a:cubicBezTo>
                  <a:pt x="223" y="161"/>
                  <a:pt x="223" y="160"/>
                  <a:pt x="223" y="160"/>
                </a:cubicBezTo>
                <a:cubicBezTo>
                  <a:pt x="223" y="160"/>
                  <a:pt x="223" y="159"/>
                  <a:pt x="223" y="159"/>
                </a:cubicBezTo>
                <a:cubicBezTo>
                  <a:pt x="223" y="158"/>
                  <a:pt x="223" y="158"/>
                  <a:pt x="222" y="157"/>
                </a:cubicBezTo>
                <a:cubicBezTo>
                  <a:pt x="222" y="157"/>
                  <a:pt x="222" y="156"/>
                  <a:pt x="222" y="156"/>
                </a:cubicBezTo>
                <a:cubicBezTo>
                  <a:pt x="222" y="156"/>
                  <a:pt x="222" y="155"/>
                  <a:pt x="222" y="155"/>
                </a:cubicBezTo>
                <a:cubicBezTo>
                  <a:pt x="222" y="154"/>
                  <a:pt x="222" y="154"/>
                  <a:pt x="222" y="154"/>
                </a:cubicBezTo>
                <a:cubicBezTo>
                  <a:pt x="222" y="153"/>
                  <a:pt x="221" y="153"/>
                  <a:pt x="221" y="152"/>
                </a:cubicBezTo>
                <a:cubicBezTo>
                  <a:pt x="221" y="152"/>
                  <a:pt x="221" y="152"/>
                  <a:pt x="221" y="151"/>
                </a:cubicBezTo>
                <a:cubicBezTo>
                  <a:pt x="221" y="151"/>
                  <a:pt x="221" y="150"/>
                  <a:pt x="221" y="150"/>
                </a:cubicBezTo>
                <a:cubicBezTo>
                  <a:pt x="221" y="150"/>
                  <a:pt x="221" y="150"/>
                  <a:pt x="220" y="150"/>
                </a:cubicBezTo>
                <a:cubicBezTo>
                  <a:pt x="220" y="149"/>
                  <a:pt x="220" y="148"/>
                  <a:pt x="220" y="148"/>
                </a:cubicBezTo>
                <a:cubicBezTo>
                  <a:pt x="218" y="143"/>
                  <a:pt x="216" y="134"/>
                  <a:pt x="217" y="130"/>
                </a:cubicBezTo>
                <a:cubicBezTo>
                  <a:pt x="218" y="127"/>
                  <a:pt x="220" y="127"/>
                  <a:pt x="221" y="126"/>
                </a:cubicBezTo>
                <a:cubicBezTo>
                  <a:pt x="223" y="126"/>
                  <a:pt x="223" y="126"/>
                  <a:pt x="223" y="125"/>
                </a:cubicBezTo>
                <a:cubicBezTo>
                  <a:pt x="223" y="125"/>
                  <a:pt x="221" y="124"/>
                  <a:pt x="220" y="124"/>
                </a:cubicBezTo>
                <a:cubicBezTo>
                  <a:pt x="218" y="123"/>
                  <a:pt x="216" y="121"/>
                  <a:pt x="215" y="119"/>
                </a:cubicBezTo>
                <a:cubicBezTo>
                  <a:pt x="215" y="118"/>
                  <a:pt x="215" y="116"/>
                  <a:pt x="216" y="115"/>
                </a:cubicBezTo>
                <a:cubicBezTo>
                  <a:pt x="217" y="113"/>
                  <a:pt x="219" y="112"/>
                  <a:pt x="221" y="112"/>
                </a:cubicBezTo>
                <a:cubicBezTo>
                  <a:pt x="222" y="112"/>
                  <a:pt x="223" y="112"/>
                  <a:pt x="224" y="113"/>
                </a:cubicBezTo>
                <a:cubicBezTo>
                  <a:pt x="225" y="114"/>
                  <a:pt x="226" y="114"/>
                  <a:pt x="227" y="114"/>
                </a:cubicBezTo>
                <a:cubicBezTo>
                  <a:pt x="233" y="114"/>
                  <a:pt x="237" y="117"/>
                  <a:pt x="237" y="122"/>
                </a:cubicBezTo>
                <a:cubicBezTo>
                  <a:pt x="237" y="123"/>
                  <a:pt x="239" y="125"/>
                  <a:pt x="240" y="126"/>
                </a:cubicBezTo>
                <a:cubicBezTo>
                  <a:pt x="242" y="125"/>
                  <a:pt x="249" y="125"/>
                  <a:pt x="253" y="125"/>
                </a:cubicBezTo>
                <a:cubicBezTo>
                  <a:pt x="257" y="125"/>
                  <a:pt x="263" y="125"/>
                  <a:pt x="263" y="130"/>
                </a:cubicBezTo>
                <a:cubicBezTo>
                  <a:pt x="263" y="133"/>
                  <a:pt x="258" y="143"/>
                  <a:pt x="252" y="143"/>
                </a:cubicBezTo>
                <a:cubicBezTo>
                  <a:pt x="252" y="143"/>
                  <a:pt x="251" y="144"/>
                  <a:pt x="251" y="146"/>
                </a:cubicBezTo>
                <a:cubicBezTo>
                  <a:pt x="251" y="149"/>
                  <a:pt x="251" y="151"/>
                  <a:pt x="252" y="151"/>
                </a:cubicBezTo>
                <a:cubicBezTo>
                  <a:pt x="252" y="151"/>
                  <a:pt x="254" y="149"/>
                  <a:pt x="255" y="148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56" y="145"/>
                  <a:pt x="258" y="142"/>
                  <a:pt x="260" y="142"/>
                </a:cubicBezTo>
                <a:cubicBezTo>
                  <a:pt x="262" y="142"/>
                  <a:pt x="263" y="146"/>
                  <a:pt x="265" y="157"/>
                </a:cubicBezTo>
                <a:cubicBezTo>
                  <a:pt x="265" y="158"/>
                  <a:pt x="265" y="160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0" name="Freeform 1121"/>
          <p:cNvSpPr>
            <a:spLocks/>
          </p:cNvSpPr>
          <p:nvPr/>
        </p:nvSpPr>
        <p:spPr bwMode="auto">
          <a:xfrm>
            <a:off x="5654698" y="3590315"/>
            <a:ext cx="235865" cy="106447"/>
          </a:xfrm>
          <a:custGeom>
            <a:avLst/>
            <a:gdLst>
              <a:gd name="T0" fmla="*/ 117 w 118"/>
              <a:gd name="T1" fmla="*/ 12 h 48"/>
              <a:gd name="T2" fmla="*/ 116 w 118"/>
              <a:gd name="T3" fmla="*/ 12 h 48"/>
              <a:gd name="T4" fmla="*/ 109 w 118"/>
              <a:gd name="T5" fmla="*/ 9 h 48"/>
              <a:gd name="T6" fmla="*/ 105 w 118"/>
              <a:gd name="T7" fmla="*/ 7 h 48"/>
              <a:gd name="T8" fmla="*/ 77 w 118"/>
              <a:gd name="T9" fmla="*/ 4 h 48"/>
              <a:gd name="T10" fmla="*/ 56 w 118"/>
              <a:gd name="T11" fmla="*/ 1 h 48"/>
              <a:gd name="T12" fmla="*/ 53 w 118"/>
              <a:gd name="T13" fmla="*/ 0 h 48"/>
              <a:gd name="T14" fmla="*/ 41 w 118"/>
              <a:gd name="T15" fmla="*/ 9 h 48"/>
              <a:gd name="T16" fmla="*/ 25 w 118"/>
              <a:gd name="T17" fmla="*/ 5 h 48"/>
              <a:gd name="T18" fmla="*/ 13 w 118"/>
              <a:gd name="T19" fmla="*/ 15 h 48"/>
              <a:gd name="T20" fmla="*/ 12 w 118"/>
              <a:gd name="T21" fmla="*/ 16 h 48"/>
              <a:gd name="T22" fmla="*/ 11 w 118"/>
              <a:gd name="T23" fmla="*/ 18 h 48"/>
              <a:gd name="T24" fmla="*/ 14 w 118"/>
              <a:gd name="T25" fmla="*/ 22 h 48"/>
              <a:gd name="T26" fmla="*/ 20 w 118"/>
              <a:gd name="T27" fmla="*/ 22 h 48"/>
              <a:gd name="T28" fmla="*/ 39 w 118"/>
              <a:gd name="T29" fmla="*/ 28 h 48"/>
              <a:gd name="T30" fmla="*/ 38 w 118"/>
              <a:gd name="T31" fmla="*/ 35 h 48"/>
              <a:gd name="T32" fmla="*/ 29 w 118"/>
              <a:gd name="T33" fmla="*/ 39 h 48"/>
              <a:gd name="T34" fmla="*/ 23 w 118"/>
              <a:gd name="T35" fmla="*/ 39 h 48"/>
              <a:gd name="T36" fmla="*/ 22 w 118"/>
              <a:gd name="T37" fmla="*/ 40 h 48"/>
              <a:gd name="T38" fmla="*/ 20 w 118"/>
              <a:gd name="T39" fmla="*/ 40 h 48"/>
              <a:gd name="T40" fmla="*/ 17 w 118"/>
              <a:gd name="T41" fmla="*/ 41 h 48"/>
              <a:gd name="T42" fmla="*/ 10 w 118"/>
              <a:gd name="T43" fmla="*/ 41 h 48"/>
              <a:gd name="T44" fmla="*/ 9 w 118"/>
              <a:gd name="T45" fmla="*/ 41 h 48"/>
              <a:gd name="T46" fmla="*/ 5 w 118"/>
              <a:gd name="T47" fmla="*/ 42 h 48"/>
              <a:gd name="T48" fmla="*/ 5 w 118"/>
              <a:gd name="T49" fmla="*/ 41 h 48"/>
              <a:gd name="T50" fmla="*/ 5 w 118"/>
              <a:gd name="T51" fmla="*/ 41 h 48"/>
              <a:gd name="T52" fmla="*/ 3 w 118"/>
              <a:gd name="T53" fmla="*/ 45 h 48"/>
              <a:gd name="T54" fmla="*/ 14 w 118"/>
              <a:gd name="T55" fmla="*/ 46 h 48"/>
              <a:gd name="T56" fmla="*/ 18 w 118"/>
              <a:gd name="T57" fmla="*/ 46 h 48"/>
              <a:gd name="T58" fmla="*/ 28 w 118"/>
              <a:gd name="T59" fmla="*/ 48 h 48"/>
              <a:gd name="T60" fmla="*/ 31 w 118"/>
              <a:gd name="T61" fmla="*/ 47 h 48"/>
              <a:gd name="T62" fmla="*/ 34 w 118"/>
              <a:gd name="T63" fmla="*/ 48 h 48"/>
              <a:gd name="T64" fmla="*/ 37 w 118"/>
              <a:gd name="T65" fmla="*/ 48 h 48"/>
              <a:gd name="T66" fmla="*/ 39 w 118"/>
              <a:gd name="T67" fmla="*/ 48 h 48"/>
              <a:gd name="T68" fmla="*/ 40 w 118"/>
              <a:gd name="T69" fmla="*/ 48 h 48"/>
              <a:gd name="T70" fmla="*/ 42 w 118"/>
              <a:gd name="T71" fmla="*/ 47 h 48"/>
              <a:gd name="T72" fmla="*/ 44 w 118"/>
              <a:gd name="T73" fmla="*/ 47 h 48"/>
              <a:gd name="T74" fmla="*/ 46 w 118"/>
              <a:gd name="T75" fmla="*/ 47 h 48"/>
              <a:gd name="T76" fmla="*/ 47 w 118"/>
              <a:gd name="T77" fmla="*/ 47 h 48"/>
              <a:gd name="T78" fmla="*/ 47 w 118"/>
              <a:gd name="T79" fmla="*/ 45 h 48"/>
              <a:gd name="T80" fmla="*/ 47 w 118"/>
              <a:gd name="T81" fmla="*/ 44 h 48"/>
              <a:gd name="T82" fmla="*/ 47 w 118"/>
              <a:gd name="T83" fmla="*/ 43 h 48"/>
              <a:gd name="T84" fmla="*/ 54 w 118"/>
              <a:gd name="T85" fmla="*/ 38 h 48"/>
              <a:gd name="T86" fmla="*/ 61 w 118"/>
              <a:gd name="T87" fmla="*/ 34 h 48"/>
              <a:gd name="T88" fmla="*/ 68 w 118"/>
              <a:gd name="T89" fmla="*/ 32 h 48"/>
              <a:gd name="T90" fmla="*/ 73 w 118"/>
              <a:gd name="T91" fmla="*/ 35 h 48"/>
              <a:gd name="T92" fmla="*/ 76 w 118"/>
              <a:gd name="T93" fmla="*/ 33 h 48"/>
              <a:gd name="T94" fmla="*/ 90 w 118"/>
              <a:gd name="T95" fmla="*/ 27 h 48"/>
              <a:gd name="T96" fmla="*/ 99 w 118"/>
              <a:gd name="T97" fmla="*/ 23 h 48"/>
              <a:gd name="T98" fmla="*/ 108 w 118"/>
              <a:gd name="T99" fmla="*/ 17 h 48"/>
              <a:gd name="T100" fmla="*/ 110 w 118"/>
              <a:gd name="T101" fmla="*/ 16 h 48"/>
              <a:gd name="T102" fmla="*/ 111 w 118"/>
              <a:gd name="T103" fmla="*/ 15 h 48"/>
              <a:gd name="T104" fmla="*/ 113 w 118"/>
              <a:gd name="T105" fmla="*/ 14 h 48"/>
              <a:gd name="T106" fmla="*/ 114 w 118"/>
              <a:gd name="T107" fmla="*/ 14 h 48"/>
              <a:gd name="T108" fmla="*/ 118 w 118"/>
              <a:gd name="T10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" h="48">
                <a:moveTo>
                  <a:pt x="118" y="12"/>
                </a:move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3" y="12"/>
                  <a:pt x="111" y="11"/>
                  <a:pt x="109" y="9"/>
                </a:cubicBezTo>
                <a:cubicBezTo>
                  <a:pt x="107" y="7"/>
                  <a:pt x="106" y="7"/>
                  <a:pt x="106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3" y="7"/>
                  <a:pt x="101" y="7"/>
                  <a:pt x="100" y="7"/>
                </a:cubicBezTo>
                <a:cubicBezTo>
                  <a:pt x="96" y="6"/>
                  <a:pt x="85" y="4"/>
                  <a:pt x="77" y="4"/>
                </a:cubicBezTo>
                <a:cubicBezTo>
                  <a:pt x="73" y="4"/>
                  <a:pt x="72" y="5"/>
                  <a:pt x="72" y="5"/>
                </a:cubicBezTo>
                <a:cubicBezTo>
                  <a:pt x="68" y="6"/>
                  <a:pt x="60" y="3"/>
                  <a:pt x="56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4" y="0"/>
                  <a:pt x="53" y="0"/>
                </a:cubicBezTo>
                <a:cubicBezTo>
                  <a:pt x="50" y="0"/>
                  <a:pt x="47" y="2"/>
                  <a:pt x="46" y="3"/>
                </a:cubicBezTo>
                <a:cubicBezTo>
                  <a:pt x="46" y="7"/>
                  <a:pt x="44" y="9"/>
                  <a:pt x="41" y="9"/>
                </a:cubicBezTo>
                <a:cubicBezTo>
                  <a:pt x="39" y="9"/>
                  <a:pt x="37" y="8"/>
                  <a:pt x="34" y="7"/>
                </a:cubicBezTo>
                <a:cubicBezTo>
                  <a:pt x="31" y="5"/>
                  <a:pt x="28" y="5"/>
                  <a:pt x="25" y="5"/>
                </a:cubicBezTo>
                <a:cubicBezTo>
                  <a:pt x="22" y="5"/>
                  <a:pt x="21" y="5"/>
                  <a:pt x="21" y="6"/>
                </a:cubicBezTo>
                <a:cubicBezTo>
                  <a:pt x="21" y="10"/>
                  <a:pt x="15" y="14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7"/>
                  <a:pt x="11" y="18"/>
                </a:cubicBezTo>
                <a:cubicBezTo>
                  <a:pt x="12" y="19"/>
                  <a:pt x="13" y="20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2"/>
                  <a:pt x="16" y="23"/>
                  <a:pt x="17" y="23"/>
                </a:cubicBezTo>
                <a:cubicBezTo>
                  <a:pt x="19" y="23"/>
                  <a:pt x="20" y="22"/>
                  <a:pt x="20" y="22"/>
                </a:cubicBezTo>
                <a:cubicBezTo>
                  <a:pt x="20" y="21"/>
                  <a:pt x="21" y="20"/>
                  <a:pt x="23" y="20"/>
                </a:cubicBezTo>
                <a:cubicBezTo>
                  <a:pt x="27" y="20"/>
                  <a:pt x="34" y="25"/>
                  <a:pt x="39" y="28"/>
                </a:cubicBezTo>
                <a:cubicBezTo>
                  <a:pt x="40" y="29"/>
                  <a:pt x="41" y="31"/>
                  <a:pt x="41" y="32"/>
                </a:cubicBezTo>
                <a:cubicBezTo>
                  <a:pt x="41" y="34"/>
                  <a:pt x="39" y="34"/>
                  <a:pt x="38" y="35"/>
                </a:cubicBezTo>
                <a:cubicBezTo>
                  <a:pt x="36" y="35"/>
                  <a:pt x="35" y="35"/>
                  <a:pt x="34" y="36"/>
                </a:cubicBezTo>
                <a:cubicBezTo>
                  <a:pt x="34" y="38"/>
                  <a:pt x="32" y="39"/>
                  <a:pt x="29" y="39"/>
                </a:cubicBezTo>
                <a:cubicBezTo>
                  <a:pt x="28" y="39"/>
                  <a:pt x="26" y="39"/>
                  <a:pt x="25" y="39"/>
                </a:cubicBezTo>
                <a:cubicBezTo>
                  <a:pt x="24" y="39"/>
                  <a:pt x="24" y="39"/>
                  <a:pt x="23" y="39"/>
                </a:cubicBezTo>
                <a:cubicBezTo>
                  <a:pt x="23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0"/>
                  <a:pt x="19" y="40"/>
                  <a:pt x="18" y="41"/>
                </a:cubicBezTo>
                <a:cubicBezTo>
                  <a:pt x="18" y="41"/>
                  <a:pt x="18" y="41"/>
                  <a:pt x="17" y="41"/>
                </a:cubicBezTo>
                <a:cubicBezTo>
                  <a:pt x="17" y="41"/>
                  <a:pt x="17" y="41"/>
                  <a:pt x="16" y="41"/>
                </a:cubicBezTo>
                <a:cubicBezTo>
                  <a:pt x="14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3" y="41"/>
                  <a:pt x="1" y="43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5" y="45"/>
                  <a:pt x="6" y="44"/>
                  <a:pt x="8" y="44"/>
                </a:cubicBezTo>
                <a:cubicBezTo>
                  <a:pt x="11" y="44"/>
                  <a:pt x="13" y="45"/>
                  <a:pt x="14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6"/>
                  <a:pt x="18" y="46"/>
                  <a:pt x="18" y="46"/>
                </a:cubicBezTo>
                <a:cubicBezTo>
                  <a:pt x="21" y="45"/>
                  <a:pt x="24" y="45"/>
                  <a:pt x="25" y="47"/>
                </a:cubicBezTo>
                <a:cubicBezTo>
                  <a:pt x="25" y="47"/>
                  <a:pt x="26" y="48"/>
                  <a:pt x="28" y="48"/>
                </a:cubicBezTo>
                <a:cubicBezTo>
                  <a:pt x="28" y="48"/>
                  <a:pt x="29" y="48"/>
                  <a:pt x="30" y="48"/>
                </a:cubicBezTo>
                <a:cubicBezTo>
                  <a:pt x="30" y="47"/>
                  <a:pt x="30" y="47"/>
                  <a:pt x="31" y="47"/>
                </a:cubicBezTo>
                <a:cubicBezTo>
                  <a:pt x="32" y="47"/>
                  <a:pt x="33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8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7" y="47"/>
                  <a:pt x="47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5"/>
                  <a:pt x="47" y="45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39"/>
                  <a:pt x="51" y="39"/>
                  <a:pt x="52" y="39"/>
                </a:cubicBezTo>
                <a:cubicBezTo>
                  <a:pt x="53" y="38"/>
                  <a:pt x="53" y="38"/>
                  <a:pt x="54" y="38"/>
                </a:cubicBezTo>
                <a:cubicBezTo>
                  <a:pt x="55" y="38"/>
                  <a:pt x="55" y="37"/>
                  <a:pt x="56" y="37"/>
                </a:cubicBezTo>
                <a:cubicBezTo>
                  <a:pt x="57" y="35"/>
                  <a:pt x="59" y="34"/>
                  <a:pt x="61" y="34"/>
                </a:cubicBezTo>
                <a:cubicBezTo>
                  <a:pt x="61" y="34"/>
                  <a:pt x="62" y="34"/>
                  <a:pt x="63" y="33"/>
                </a:cubicBezTo>
                <a:cubicBezTo>
                  <a:pt x="64" y="32"/>
                  <a:pt x="66" y="31"/>
                  <a:pt x="68" y="32"/>
                </a:cubicBezTo>
                <a:cubicBezTo>
                  <a:pt x="69" y="32"/>
                  <a:pt x="70" y="33"/>
                  <a:pt x="71" y="34"/>
                </a:cubicBezTo>
                <a:cubicBezTo>
                  <a:pt x="71" y="34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4"/>
                  <a:pt x="75" y="33"/>
                  <a:pt x="76" y="33"/>
                </a:cubicBezTo>
                <a:cubicBezTo>
                  <a:pt x="77" y="33"/>
                  <a:pt x="78" y="33"/>
                  <a:pt x="80" y="30"/>
                </a:cubicBezTo>
                <a:cubicBezTo>
                  <a:pt x="83" y="27"/>
                  <a:pt x="86" y="26"/>
                  <a:pt x="90" y="27"/>
                </a:cubicBezTo>
                <a:cubicBezTo>
                  <a:pt x="92" y="27"/>
                  <a:pt x="92" y="27"/>
                  <a:pt x="92" y="27"/>
                </a:cubicBezTo>
                <a:cubicBezTo>
                  <a:pt x="96" y="27"/>
                  <a:pt x="97" y="25"/>
                  <a:pt x="99" y="23"/>
                </a:cubicBezTo>
                <a:cubicBezTo>
                  <a:pt x="100" y="20"/>
                  <a:pt x="102" y="19"/>
                  <a:pt x="105" y="19"/>
                </a:cubicBezTo>
                <a:cubicBezTo>
                  <a:pt x="106" y="18"/>
                  <a:pt x="107" y="18"/>
                  <a:pt x="108" y="17"/>
                </a:cubicBezTo>
                <a:cubicBezTo>
                  <a:pt x="108" y="17"/>
                  <a:pt x="109" y="17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2" y="15"/>
                  <a:pt x="112" y="15"/>
                </a:cubicBezTo>
                <a:cubicBezTo>
                  <a:pt x="112" y="15"/>
                  <a:pt x="112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4" y="14"/>
                  <a:pt x="114" y="1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6" y="13"/>
                  <a:pt x="117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1" name="Freeform 1122"/>
          <p:cNvSpPr>
            <a:spLocks/>
          </p:cNvSpPr>
          <p:nvPr/>
        </p:nvSpPr>
        <p:spPr bwMode="auto">
          <a:xfrm>
            <a:off x="5848445" y="3807838"/>
            <a:ext cx="44225" cy="43967"/>
          </a:xfrm>
          <a:custGeom>
            <a:avLst/>
            <a:gdLst>
              <a:gd name="T0" fmla="*/ 1 w 22"/>
              <a:gd name="T1" fmla="*/ 6 h 20"/>
              <a:gd name="T2" fmla="*/ 1 w 22"/>
              <a:gd name="T3" fmla="*/ 6 h 20"/>
              <a:gd name="T4" fmla="*/ 1 w 22"/>
              <a:gd name="T5" fmla="*/ 8 h 20"/>
              <a:gd name="T6" fmla="*/ 1 w 22"/>
              <a:gd name="T7" fmla="*/ 8 h 20"/>
              <a:gd name="T8" fmla="*/ 5 w 22"/>
              <a:gd name="T9" fmla="*/ 13 h 20"/>
              <a:gd name="T10" fmla="*/ 7 w 22"/>
              <a:gd name="T11" fmla="*/ 14 h 20"/>
              <a:gd name="T12" fmla="*/ 8 w 22"/>
              <a:gd name="T13" fmla="*/ 15 h 20"/>
              <a:gd name="T14" fmla="*/ 9 w 22"/>
              <a:gd name="T15" fmla="*/ 15 h 20"/>
              <a:gd name="T16" fmla="*/ 9 w 22"/>
              <a:gd name="T17" fmla="*/ 17 h 20"/>
              <a:gd name="T18" fmla="*/ 9 w 22"/>
              <a:gd name="T19" fmla="*/ 17 h 20"/>
              <a:gd name="T20" fmla="*/ 10 w 22"/>
              <a:gd name="T21" fmla="*/ 18 h 20"/>
              <a:gd name="T22" fmla="*/ 10 w 22"/>
              <a:gd name="T23" fmla="*/ 19 h 20"/>
              <a:gd name="T24" fmla="*/ 10 w 22"/>
              <a:gd name="T25" fmla="*/ 20 h 20"/>
              <a:gd name="T26" fmla="*/ 10 w 22"/>
              <a:gd name="T27" fmla="*/ 20 h 20"/>
              <a:gd name="T28" fmla="*/ 10 w 22"/>
              <a:gd name="T29" fmla="*/ 20 h 20"/>
              <a:gd name="T30" fmla="*/ 11 w 22"/>
              <a:gd name="T31" fmla="*/ 20 h 20"/>
              <a:gd name="T32" fmla="*/ 11 w 22"/>
              <a:gd name="T33" fmla="*/ 20 h 20"/>
              <a:gd name="T34" fmla="*/ 12 w 22"/>
              <a:gd name="T35" fmla="*/ 20 h 20"/>
              <a:gd name="T36" fmla="*/ 22 w 22"/>
              <a:gd name="T37" fmla="*/ 8 h 20"/>
              <a:gd name="T38" fmla="*/ 10 w 22"/>
              <a:gd name="T39" fmla="*/ 0 h 20"/>
              <a:gd name="T40" fmla="*/ 10 w 22"/>
              <a:gd name="T41" fmla="*/ 0 h 20"/>
              <a:gd name="T42" fmla="*/ 9 w 22"/>
              <a:gd name="T43" fmla="*/ 0 h 20"/>
              <a:gd name="T44" fmla="*/ 8 w 22"/>
              <a:gd name="T45" fmla="*/ 0 h 20"/>
              <a:gd name="T46" fmla="*/ 7 w 22"/>
              <a:gd name="T47" fmla="*/ 0 h 20"/>
              <a:gd name="T48" fmla="*/ 7 w 22"/>
              <a:gd name="T49" fmla="*/ 0 h 20"/>
              <a:gd name="T50" fmla="*/ 6 w 22"/>
              <a:gd name="T51" fmla="*/ 1 h 20"/>
              <a:gd name="T52" fmla="*/ 5 w 22"/>
              <a:gd name="T53" fmla="*/ 1 h 20"/>
              <a:gd name="T54" fmla="*/ 4 w 22"/>
              <a:gd name="T55" fmla="*/ 2 h 20"/>
              <a:gd name="T56" fmla="*/ 3 w 22"/>
              <a:gd name="T57" fmla="*/ 2 h 20"/>
              <a:gd name="T58" fmla="*/ 3 w 22"/>
              <a:gd name="T59" fmla="*/ 2 h 20"/>
              <a:gd name="T60" fmla="*/ 2 w 22"/>
              <a:gd name="T61" fmla="*/ 3 h 20"/>
              <a:gd name="T62" fmla="*/ 1 w 22"/>
              <a:gd name="T63" fmla="*/ 3 h 20"/>
              <a:gd name="T64" fmla="*/ 1 w 22"/>
              <a:gd name="T65" fmla="*/ 4 h 20"/>
              <a:gd name="T66" fmla="*/ 0 w 22"/>
              <a:gd name="T67" fmla="*/ 4 h 20"/>
              <a:gd name="T68" fmla="*/ 0 w 22"/>
              <a:gd name="T69" fmla="*/ 5 h 20"/>
              <a:gd name="T70" fmla="*/ 0 w 22"/>
              <a:gd name="T71" fmla="*/ 5 h 20"/>
              <a:gd name="T72" fmla="*/ 0 w 22"/>
              <a:gd name="T73" fmla="*/ 5 h 20"/>
              <a:gd name="T74" fmla="*/ 1 w 22"/>
              <a:gd name="T75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" h="20"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3" y="11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2" y="20"/>
                  <a:pt x="12" y="20"/>
                </a:cubicBezTo>
                <a:cubicBezTo>
                  <a:pt x="14" y="19"/>
                  <a:pt x="21" y="11"/>
                  <a:pt x="22" y="8"/>
                </a:cubicBezTo>
                <a:cubicBezTo>
                  <a:pt x="21" y="6"/>
                  <a:pt x="14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6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2" name="Freeform 1123"/>
          <p:cNvSpPr>
            <a:spLocks/>
          </p:cNvSpPr>
          <p:nvPr/>
        </p:nvSpPr>
        <p:spPr bwMode="auto">
          <a:xfrm>
            <a:off x="6874035" y="3599572"/>
            <a:ext cx="138992" cy="150414"/>
          </a:xfrm>
          <a:custGeom>
            <a:avLst/>
            <a:gdLst>
              <a:gd name="T0" fmla="*/ 11 w 69"/>
              <a:gd name="T1" fmla="*/ 46 h 68"/>
              <a:gd name="T2" fmla="*/ 7 w 69"/>
              <a:gd name="T3" fmla="*/ 58 h 68"/>
              <a:gd name="T4" fmla="*/ 4 w 69"/>
              <a:gd name="T5" fmla="*/ 60 h 68"/>
              <a:gd name="T6" fmla="*/ 4 w 69"/>
              <a:gd name="T7" fmla="*/ 61 h 68"/>
              <a:gd name="T8" fmla="*/ 5 w 69"/>
              <a:gd name="T9" fmla="*/ 62 h 68"/>
              <a:gd name="T10" fmla="*/ 7 w 69"/>
              <a:gd name="T11" fmla="*/ 66 h 68"/>
              <a:gd name="T12" fmla="*/ 9 w 69"/>
              <a:gd name="T13" fmla="*/ 68 h 68"/>
              <a:gd name="T14" fmla="*/ 9 w 69"/>
              <a:gd name="T15" fmla="*/ 68 h 68"/>
              <a:gd name="T16" fmla="*/ 14 w 69"/>
              <a:gd name="T17" fmla="*/ 65 h 68"/>
              <a:gd name="T18" fmla="*/ 16 w 69"/>
              <a:gd name="T19" fmla="*/ 65 h 68"/>
              <a:gd name="T20" fmla="*/ 22 w 69"/>
              <a:gd name="T21" fmla="*/ 66 h 68"/>
              <a:gd name="T22" fmla="*/ 22 w 69"/>
              <a:gd name="T23" fmla="*/ 66 h 68"/>
              <a:gd name="T24" fmla="*/ 25 w 69"/>
              <a:gd name="T25" fmla="*/ 64 h 68"/>
              <a:gd name="T26" fmla="*/ 27 w 69"/>
              <a:gd name="T27" fmla="*/ 62 h 68"/>
              <a:gd name="T28" fmla="*/ 39 w 69"/>
              <a:gd name="T29" fmla="*/ 59 h 68"/>
              <a:gd name="T30" fmla="*/ 40 w 69"/>
              <a:gd name="T31" fmla="*/ 59 h 68"/>
              <a:gd name="T32" fmla="*/ 41 w 69"/>
              <a:gd name="T33" fmla="*/ 59 h 68"/>
              <a:gd name="T34" fmla="*/ 41 w 69"/>
              <a:gd name="T35" fmla="*/ 59 h 68"/>
              <a:gd name="T36" fmla="*/ 42 w 69"/>
              <a:gd name="T37" fmla="*/ 59 h 68"/>
              <a:gd name="T38" fmla="*/ 34 w 69"/>
              <a:gd name="T39" fmla="*/ 51 h 68"/>
              <a:gd name="T40" fmla="*/ 31 w 69"/>
              <a:gd name="T41" fmla="*/ 45 h 68"/>
              <a:gd name="T42" fmla="*/ 37 w 69"/>
              <a:gd name="T43" fmla="*/ 38 h 68"/>
              <a:gd name="T44" fmla="*/ 51 w 69"/>
              <a:gd name="T45" fmla="*/ 29 h 68"/>
              <a:gd name="T46" fmla="*/ 57 w 69"/>
              <a:gd name="T47" fmla="*/ 26 h 68"/>
              <a:gd name="T48" fmla="*/ 58 w 69"/>
              <a:gd name="T49" fmla="*/ 21 h 68"/>
              <a:gd name="T50" fmla="*/ 60 w 69"/>
              <a:gd name="T51" fmla="*/ 13 h 68"/>
              <a:gd name="T52" fmla="*/ 69 w 69"/>
              <a:gd name="T53" fmla="*/ 4 h 68"/>
              <a:gd name="T54" fmla="*/ 69 w 69"/>
              <a:gd name="T55" fmla="*/ 3 h 68"/>
              <a:gd name="T56" fmla="*/ 64 w 69"/>
              <a:gd name="T57" fmla="*/ 1 h 68"/>
              <a:gd name="T58" fmla="*/ 62 w 69"/>
              <a:gd name="T59" fmla="*/ 0 h 68"/>
              <a:gd name="T60" fmla="*/ 60 w 69"/>
              <a:gd name="T61" fmla="*/ 3 h 68"/>
              <a:gd name="T62" fmla="*/ 55 w 69"/>
              <a:gd name="T63" fmla="*/ 8 h 68"/>
              <a:gd name="T64" fmla="*/ 53 w 69"/>
              <a:gd name="T65" fmla="*/ 10 h 68"/>
              <a:gd name="T66" fmla="*/ 47 w 69"/>
              <a:gd name="T67" fmla="*/ 14 h 68"/>
              <a:gd name="T68" fmla="*/ 47 w 69"/>
              <a:gd name="T69" fmla="*/ 14 h 68"/>
              <a:gd name="T70" fmla="*/ 44 w 69"/>
              <a:gd name="T71" fmla="*/ 15 h 68"/>
              <a:gd name="T72" fmla="*/ 44 w 69"/>
              <a:gd name="T73" fmla="*/ 16 h 68"/>
              <a:gd name="T74" fmla="*/ 45 w 69"/>
              <a:gd name="T75" fmla="*/ 19 h 68"/>
              <a:gd name="T76" fmla="*/ 41 w 69"/>
              <a:gd name="T77" fmla="*/ 21 h 68"/>
              <a:gd name="T78" fmla="*/ 38 w 69"/>
              <a:gd name="T79" fmla="*/ 21 h 68"/>
              <a:gd name="T80" fmla="*/ 35 w 69"/>
              <a:gd name="T81" fmla="*/ 21 h 68"/>
              <a:gd name="T82" fmla="*/ 30 w 69"/>
              <a:gd name="T83" fmla="*/ 19 h 68"/>
              <a:gd name="T84" fmla="*/ 28 w 69"/>
              <a:gd name="T85" fmla="*/ 18 h 68"/>
              <a:gd name="T86" fmla="*/ 24 w 69"/>
              <a:gd name="T87" fmla="*/ 22 h 68"/>
              <a:gd name="T88" fmla="*/ 23 w 69"/>
              <a:gd name="T89" fmla="*/ 25 h 68"/>
              <a:gd name="T90" fmla="*/ 4 w 69"/>
              <a:gd name="T91" fmla="*/ 36 h 68"/>
              <a:gd name="T92" fmla="*/ 1 w 69"/>
              <a:gd name="T93" fmla="*/ 37 h 68"/>
              <a:gd name="T94" fmla="*/ 1 w 69"/>
              <a:gd name="T95" fmla="*/ 37 h 68"/>
              <a:gd name="T96" fmla="*/ 1 w 69"/>
              <a:gd name="T97" fmla="*/ 37 h 68"/>
              <a:gd name="T98" fmla="*/ 0 w 69"/>
              <a:gd name="T99" fmla="*/ 38 h 68"/>
              <a:gd name="T100" fmla="*/ 0 w 69"/>
              <a:gd name="T101" fmla="*/ 38 h 68"/>
              <a:gd name="T102" fmla="*/ 0 w 69"/>
              <a:gd name="T103" fmla="*/ 38 h 68"/>
              <a:gd name="T104" fmla="*/ 0 w 69"/>
              <a:gd name="T105" fmla="*/ 38 h 68"/>
              <a:gd name="T106" fmla="*/ 0 w 69"/>
              <a:gd name="T107" fmla="*/ 39 h 68"/>
              <a:gd name="T108" fmla="*/ 0 w 69"/>
              <a:gd name="T109" fmla="*/ 39 h 68"/>
              <a:gd name="T110" fmla="*/ 11 w 69"/>
              <a:gd name="T111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" h="68">
                <a:moveTo>
                  <a:pt x="11" y="46"/>
                </a:moveTo>
                <a:cubicBezTo>
                  <a:pt x="15" y="50"/>
                  <a:pt x="10" y="54"/>
                  <a:pt x="7" y="58"/>
                </a:cubicBezTo>
                <a:cubicBezTo>
                  <a:pt x="6" y="58"/>
                  <a:pt x="5" y="59"/>
                  <a:pt x="4" y="60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5" y="62"/>
                </a:cubicBezTo>
                <a:cubicBezTo>
                  <a:pt x="5" y="62"/>
                  <a:pt x="7" y="64"/>
                  <a:pt x="7" y="66"/>
                </a:cubicBezTo>
                <a:cubicBezTo>
                  <a:pt x="7" y="67"/>
                  <a:pt x="8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5"/>
                  <a:pt x="12" y="65"/>
                  <a:pt x="14" y="65"/>
                </a:cubicBezTo>
                <a:cubicBezTo>
                  <a:pt x="15" y="65"/>
                  <a:pt x="16" y="65"/>
                  <a:pt x="16" y="65"/>
                </a:cubicBezTo>
                <a:cubicBezTo>
                  <a:pt x="18" y="65"/>
                  <a:pt x="21" y="65"/>
                  <a:pt x="22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3" y="65"/>
                  <a:pt x="24" y="64"/>
                  <a:pt x="25" y="64"/>
                </a:cubicBezTo>
                <a:cubicBezTo>
                  <a:pt x="26" y="63"/>
                  <a:pt x="27" y="62"/>
                  <a:pt x="27" y="62"/>
                </a:cubicBezTo>
                <a:cubicBezTo>
                  <a:pt x="29" y="60"/>
                  <a:pt x="33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0" y="59"/>
                  <a:pt x="40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38" y="55"/>
                  <a:pt x="35" y="52"/>
                  <a:pt x="34" y="51"/>
                </a:cubicBezTo>
                <a:cubicBezTo>
                  <a:pt x="32" y="50"/>
                  <a:pt x="30" y="48"/>
                  <a:pt x="31" y="45"/>
                </a:cubicBezTo>
                <a:cubicBezTo>
                  <a:pt x="31" y="41"/>
                  <a:pt x="34" y="38"/>
                  <a:pt x="37" y="38"/>
                </a:cubicBezTo>
                <a:cubicBezTo>
                  <a:pt x="40" y="37"/>
                  <a:pt x="47" y="32"/>
                  <a:pt x="51" y="29"/>
                </a:cubicBezTo>
                <a:cubicBezTo>
                  <a:pt x="54" y="28"/>
                  <a:pt x="55" y="26"/>
                  <a:pt x="57" y="26"/>
                </a:cubicBezTo>
                <a:cubicBezTo>
                  <a:pt x="57" y="25"/>
                  <a:pt x="58" y="24"/>
                  <a:pt x="58" y="21"/>
                </a:cubicBezTo>
                <a:cubicBezTo>
                  <a:pt x="58" y="19"/>
                  <a:pt x="58" y="16"/>
                  <a:pt x="60" y="13"/>
                </a:cubicBezTo>
                <a:cubicBezTo>
                  <a:pt x="61" y="11"/>
                  <a:pt x="65" y="7"/>
                  <a:pt x="69" y="4"/>
                </a:cubicBezTo>
                <a:cubicBezTo>
                  <a:pt x="69" y="4"/>
                  <a:pt x="69" y="3"/>
                  <a:pt x="69" y="3"/>
                </a:cubicBezTo>
                <a:cubicBezTo>
                  <a:pt x="67" y="3"/>
                  <a:pt x="65" y="2"/>
                  <a:pt x="64" y="1"/>
                </a:cubicBezTo>
                <a:cubicBezTo>
                  <a:pt x="63" y="0"/>
                  <a:pt x="62" y="0"/>
                  <a:pt x="62" y="0"/>
                </a:cubicBezTo>
                <a:cubicBezTo>
                  <a:pt x="61" y="0"/>
                  <a:pt x="61" y="2"/>
                  <a:pt x="60" y="3"/>
                </a:cubicBezTo>
                <a:cubicBezTo>
                  <a:pt x="59" y="5"/>
                  <a:pt x="58" y="8"/>
                  <a:pt x="55" y="8"/>
                </a:cubicBezTo>
                <a:cubicBezTo>
                  <a:pt x="55" y="8"/>
                  <a:pt x="54" y="9"/>
                  <a:pt x="53" y="10"/>
                </a:cubicBezTo>
                <a:cubicBezTo>
                  <a:pt x="52" y="11"/>
                  <a:pt x="51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4"/>
                  <a:pt x="45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5" y="16"/>
                  <a:pt x="46" y="18"/>
                  <a:pt x="45" y="19"/>
                </a:cubicBezTo>
                <a:cubicBezTo>
                  <a:pt x="44" y="21"/>
                  <a:pt x="42" y="21"/>
                  <a:pt x="41" y="21"/>
                </a:cubicBezTo>
                <a:cubicBezTo>
                  <a:pt x="40" y="21"/>
                  <a:pt x="39" y="21"/>
                  <a:pt x="38" y="21"/>
                </a:cubicBezTo>
                <a:cubicBezTo>
                  <a:pt x="37" y="21"/>
                  <a:pt x="36" y="21"/>
                  <a:pt x="35" y="21"/>
                </a:cubicBezTo>
                <a:cubicBezTo>
                  <a:pt x="32" y="21"/>
                  <a:pt x="31" y="20"/>
                  <a:pt x="30" y="19"/>
                </a:cubicBezTo>
                <a:cubicBezTo>
                  <a:pt x="29" y="18"/>
                  <a:pt x="29" y="18"/>
                  <a:pt x="28" y="18"/>
                </a:cubicBezTo>
                <a:cubicBezTo>
                  <a:pt x="27" y="18"/>
                  <a:pt x="25" y="21"/>
                  <a:pt x="24" y="22"/>
                </a:cubicBezTo>
                <a:cubicBezTo>
                  <a:pt x="24" y="23"/>
                  <a:pt x="23" y="24"/>
                  <a:pt x="23" y="25"/>
                </a:cubicBezTo>
                <a:cubicBezTo>
                  <a:pt x="21" y="28"/>
                  <a:pt x="13" y="32"/>
                  <a:pt x="4" y="36"/>
                </a:cubicBezTo>
                <a:cubicBezTo>
                  <a:pt x="3" y="36"/>
                  <a:pt x="2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0"/>
                  <a:pt x="9" y="43"/>
                  <a:pt x="11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3" name="Freeform 1124"/>
          <p:cNvSpPr>
            <a:spLocks/>
          </p:cNvSpPr>
          <p:nvPr/>
        </p:nvSpPr>
        <p:spPr bwMode="auto">
          <a:xfrm>
            <a:off x="6149593" y="4016104"/>
            <a:ext cx="179005" cy="448929"/>
          </a:xfrm>
          <a:custGeom>
            <a:avLst/>
            <a:gdLst>
              <a:gd name="T0" fmla="*/ 84 w 89"/>
              <a:gd name="T1" fmla="*/ 92 h 204"/>
              <a:gd name="T2" fmla="*/ 86 w 89"/>
              <a:gd name="T3" fmla="*/ 90 h 204"/>
              <a:gd name="T4" fmla="*/ 87 w 89"/>
              <a:gd name="T5" fmla="*/ 89 h 204"/>
              <a:gd name="T6" fmla="*/ 88 w 89"/>
              <a:gd name="T7" fmla="*/ 86 h 204"/>
              <a:gd name="T8" fmla="*/ 89 w 89"/>
              <a:gd name="T9" fmla="*/ 84 h 204"/>
              <a:gd name="T10" fmla="*/ 85 w 89"/>
              <a:gd name="T11" fmla="*/ 85 h 204"/>
              <a:gd name="T12" fmla="*/ 83 w 89"/>
              <a:gd name="T13" fmla="*/ 84 h 204"/>
              <a:gd name="T14" fmla="*/ 76 w 89"/>
              <a:gd name="T15" fmla="*/ 77 h 204"/>
              <a:gd name="T16" fmla="*/ 74 w 89"/>
              <a:gd name="T17" fmla="*/ 67 h 204"/>
              <a:gd name="T18" fmla="*/ 67 w 89"/>
              <a:gd name="T19" fmla="*/ 61 h 204"/>
              <a:gd name="T20" fmla="*/ 59 w 89"/>
              <a:gd name="T21" fmla="*/ 53 h 204"/>
              <a:gd name="T22" fmla="*/ 54 w 89"/>
              <a:gd name="T23" fmla="*/ 47 h 204"/>
              <a:gd name="T24" fmla="*/ 66 w 89"/>
              <a:gd name="T25" fmla="*/ 14 h 204"/>
              <a:gd name="T26" fmla="*/ 56 w 89"/>
              <a:gd name="T27" fmla="*/ 0 h 204"/>
              <a:gd name="T28" fmla="*/ 54 w 89"/>
              <a:gd name="T29" fmla="*/ 1 h 204"/>
              <a:gd name="T30" fmla="*/ 53 w 89"/>
              <a:gd name="T31" fmla="*/ 3 h 204"/>
              <a:gd name="T32" fmla="*/ 51 w 89"/>
              <a:gd name="T33" fmla="*/ 6 h 204"/>
              <a:gd name="T34" fmla="*/ 52 w 89"/>
              <a:gd name="T35" fmla="*/ 12 h 204"/>
              <a:gd name="T36" fmla="*/ 43 w 89"/>
              <a:gd name="T37" fmla="*/ 14 h 204"/>
              <a:gd name="T38" fmla="*/ 30 w 89"/>
              <a:gd name="T39" fmla="*/ 26 h 204"/>
              <a:gd name="T40" fmla="*/ 24 w 89"/>
              <a:gd name="T41" fmla="*/ 49 h 204"/>
              <a:gd name="T42" fmla="*/ 20 w 89"/>
              <a:gd name="T43" fmla="*/ 56 h 204"/>
              <a:gd name="T44" fmla="*/ 13 w 89"/>
              <a:gd name="T45" fmla="*/ 57 h 204"/>
              <a:gd name="T46" fmla="*/ 11 w 89"/>
              <a:gd name="T47" fmla="*/ 72 h 204"/>
              <a:gd name="T48" fmla="*/ 10 w 89"/>
              <a:gd name="T49" fmla="*/ 74 h 204"/>
              <a:gd name="T50" fmla="*/ 10 w 89"/>
              <a:gd name="T51" fmla="*/ 76 h 204"/>
              <a:gd name="T52" fmla="*/ 9 w 89"/>
              <a:gd name="T53" fmla="*/ 77 h 204"/>
              <a:gd name="T54" fmla="*/ 8 w 89"/>
              <a:gd name="T55" fmla="*/ 78 h 204"/>
              <a:gd name="T56" fmla="*/ 7 w 89"/>
              <a:gd name="T57" fmla="*/ 78 h 204"/>
              <a:gd name="T58" fmla="*/ 4 w 89"/>
              <a:gd name="T59" fmla="*/ 85 h 204"/>
              <a:gd name="T60" fmla="*/ 4 w 89"/>
              <a:gd name="T61" fmla="*/ 86 h 204"/>
              <a:gd name="T62" fmla="*/ 3 w 89"/>
              <a:gd name="T63" fmla="*/ 87 h 204"/>
              <a:gd name="T64" fmla="*/ 1 w 89"/>
              <a:gd name="T65" fmla="*/ 88 h 204"/>
              <a:gd name="T66" fmla="*/ 9 w 89"/>
              <a:gd name="T67" fmla="*/ 97 h 204"/>
              <a:gd name="T68" fmla="*/ 21 w 89"/>
              <a:gd name="T69" fmla="*/ 142 h 204"/>
              <a:gd name="T70" fmla="*/ 34 w 89"/>
              <a:gd name="T71" fmla="*/ 144 h 204"/>
              <a:gd name="T72" fmla="*/ 46 w 89"/>
              <a:gd name="T73" fmla="*/ 130 h 204"/>
              <a:gd name="T74" fmla="*/ 57 w 89"/>
              <a:gd name="T75" fmla="*/ 150 h 204"/>
              <a:gd name="T76" fmla="*/ 67 w 89"/>
              <a:gd name="T77" fmla="*/ 193 h 204"/>
              <a:gd name="T78" fmla="*/ 71 w 89"/>
              <a:gd name="T79" fmla="*/ 198 h 204"/>
              <a:gd name="T80" fmla="*/ 73 w 89"/>
              <a:gd name="T81" fmla="*/ 194 h 204"/>
              <a:gd name="T82" fmla="*/ 70 w 89"/>
              <a:gd name="T83" fmla="*/ 182 h 204"/>
              <a:gd name="T84" fmla="*/ 62 w 89"/>
              <a:gd name="T85" fmla="*/ 155 h 204"/>
              <a:gd name="T86" fmla="*/ 64 w 89"/>
              <a:gd name="T87" fmla="*/ 146 h 204"/>
              <a:gd name="T88" fmla="*/ 65 w 89"/>
              <a:gd name="T89" fmla="*/ 145 h 204"/>
              <a:gd name="T90" fmla="*/ 53 w 89"/>
              <a:gd name="T91" fmla="*/ 125 h 204"/>
              <a:gd name="T92" fmla="*/ 64 w 89"/>
              <a:gd name="T93" fmla="*/ 102 h 204"/>
              <a:gd name="T94" fmla="*/ 77 w 89"/>
              <a:gd name="T95" fmla="*/ 96 h 204"/>
              <a:gd name="T96" fmla="*/ 81 w 89"/>
              <a:gd name="T97" fmla="*/ 9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" h="204">
                <a:moveTo>
                  <a:pt x="81" y="93"/>
                </a:moveTo>
                <a:cubicBezTo>
                  <a:pt x="83" y="92"/>
                  <a:pt x="83" y="92"/>
                  <a:pt x="83" y="92"/>
                </a:cubicBezTo>
                <a:cubicBezTo>
                  <a:pt x="83" y="92"/>
                  <a:pt x="84" y="92"/>
                  <a:pt x="84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6" y="91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6" y="90"/>
                  <a:pt x="86" y="89"/>
                </a:cubicBezTo>
                <a:cubicBezTo>
                  <a:pt x="86" y="89"/>
                  <a:pt x="87" y="89"/>
                  <a:pt x="87" y="89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7"/>
                  <a:pt x="88" y="86"/>
                  <a:pt x="88" y="86"/>
                </a:cubicBezTo>
                <a:cubicBezTo>
                  <a:pt x="88" y="86"/>
                  <a:pt x="88" y="86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4"/>
                  <a:pt x="88" y="84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5"/>
                  <a:pt x="86" y="85"/>
                  <a:pt x="85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5"/>
                  <a:pt x="84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3"/>
                  <a:pt x="81" y="83"/>
                </a:cubicBezTo>
                <a:cubicBezTo>
                  <a:pt x="80" y="82"/>
                  <a:pt x="80" y="80"/>
                  <a:pt x="80" y="78"/>
                </a:cubicBezTo>
                <a:cubicBezTo>
                  <a:pt x="80" y="77"/>
                  <a:pt x="77" y="77"/>
                  <a:pt x="76" y="77"/>
                </a:cubicBezTo>
                <a:cubicBezTo>
                  <a:pt x="75" y="77"/>
                  <a:pt x="74" y="77"/>
                  <a:pt x="73" y="76"/>
                </a:cubicBezTo>
                <a:cubicBezTo>
                  <a:pt x="72" y="74"/>
                  <a:pt x="73" y="71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6"/>
                </a:cubicBezTo>
                <a:cubicBezTo>
                  <a:pt x="74" y="65"/>
                  <a:pt x="73" y="65"/>
                  <a:pt x="72" y="65"/>
                </a:cubicBezTo>
                <a:cubicBezTo>
                  <a:pt x="70" y="65"/>
                  <a:pt x="68" y="64"/>
                  <a:pt x="67" y="61"/>
                </a:cubicBezTo>
                <a:cubicBezTo>
                  <a:pt x="66" y="59"/>
                  <a:pt x="65" y="56"/>
                  <a:pt x="66" y="54"/>
                </a:cubicBezTo>
                <a:cubicBezTo>
                  <a:pt x="65" y="53"/>
                  <a:pt x="64" y="53"/>
                  <a:pt x="62" y="53"/>
                </a:cubicBezTo>
                <a:cubicBezTo>
                  <a:pt x="61" y="53"/>
                  <a:pt x="59" y="53"/>
                  <a:pt x="59" y="53"/>
                </a:cubicBezTo>
                <a:cubicBezTo>
                  <a:pt x="57" y="54"/>
                  <a:pt x="56" y="54"/>
                  <a:pt x="55" y="53"/>
                </a:cubicBezTo>
                <a:cubicBezTo>
                  <a:pt x="54" y="52"/>
                  <a:pt x="54" y="51"/>
                  <a:pt x="54" y="49"/>
                </a:cubicBezTo>
                <a:cubicBezTo>
                  <a:pt x="54" y="48"/>
                  <a:pt x="54" y="47"/>
                  <a:pt x="54" y="47"/>
                </a:cubicBezTo>
                <a:cubicBezTo>
                  <a:pt x="52" y="42"/>
                  <a:pt x="61" y="32"/>
                  <a:pt x="64" y="29"/>
                </a:cubicBezTo>
                <a:cubicBezTo>
                  <a:pt x="67" y="26"/>
                  <a:pt x="66" y="22"/>
                  <a:pt x="66" y="18"/>
                </a:cubicBezTo>
                <a:cubicBezTo>
                  <a:pt x="66" y="17"/>
                  <a:pt x="66" y="15"/>
                  <a:pt x="66" y="14"/>
                </a:cubicBezTo>
                <a:cubicBezTo>
                  <a:pt x="66" y="10"/>
                  <a:pt x="65" y="10"/>
                  <a:pt x="63" y="10"/>
                </a:cubicBezTo>
                <a:cubicBezTo>
                  <a:pt x="59" y="10"/>
                  <a:pt x="59" y="5"/>
                  <a:pt x="59" y="2"/>
                </a:cubicBezTo>
                <a:cubicBezTo>
                  <a:pt x="59" y="1"/>
                  <a:pt x="57" y="0"/>
                  <a:pt x="56" y="0"/>
                </a:cubicBezTo>
                <a:cubicBezTo>
                  <a:pt x="55" y="0"/>
                  <a:pt x="55" y="0"/>
                  <a:pt x="55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3" y="1"/>
                </a:cubicBezTo>
                <a:cubicBezTo>
                  <a:pt x="53" y="2"/>
                  <a:pt x="53" y="2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4"/>
                  <a:pt x="52" y="4"/>
                </a:cubicBezTo>
                <a:cubicBezTo>
                  <a:pt x="52" y="4"/>
                  <a:pt x="52" y="4"/>
                  <a:pt x="52" y="5"/>
                </a:cubicBezTo>
                <a:cubicBezTo>
                  <a:pt x="52" y="5"/>
                  <a:pt x="52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7"/>
                  <a:pt x="50" y="7"/>
                  <a:pt x="50" y="7"/>
                </a:cubicBezTo>
                <a:cubicBezTo>
                  <a:pt x="50" y="7"/>
                  <a:pt x="50" y="9"/>
                  <a:pt x="52" y="12"/>
                </a:cubicBezTo>
                <a:cubicBezTo>
                  <a:pt x="53" y="13"/>
                  <a:pt x="53" y="15"/>
                  <a:pt x="52" y="16"/>
                </a:cubicBezTo>
                <a:cubicBezTo>
                  <a:pt x="52" y="16"/>
                  <a:pt x="51" y="17"/>
                  <a:pt x="49" y="17"/>
                </a:cubicBezTo>
                <a:cubicBezTo>
                  <a:pt x="48" y="17"/>
                  <a:pt x="45" y="16"/>
                  <a:pt x="43" y="14"/>
                </a:cubicBezTo>
                <a:cubicBezTo>
                  <a:pt x="42" y="15"/>
                  <a:pt x="40" y="16"/>
                  <a:pt x="37" y="18"/>
                </a:cubicBezTo>
                <a:cubicBezTo>
                  <a:pt x="36" y="19"/>
                  <a:pt x="35" y="20"/>
                  <a:pt x="34" y="20"/>
                </a:cubicBezTo>
                <a:cubicBezTo>
                  <a:pt x="32" y="22"/>
                  <a:pt x="30" y="23"/>
                  <a:pt x="30" y="26"/>
                </a:cubicBezTo>
                <a:cubicBezTo>
                  <a:pt x="30" y="29"/>
                  <a:pt x="29" y="31"/>
                  <a:pt x="28" y="33"/>
                </a:cubicBezTo>
                <a:cubicBezTo>
                  <a:pt x="27" y="36"/>
                  <a:pt x="27" y="38"/>
                  <a:pt x="27" y="39"/>
                </a:cubicBezTo>
                <a:cubicBezTo>
                  <a:pt x="28" y="42"/>
                  <a:pt x="26" y="46"/>
                  <a:pt x="24" y="49"/>
                </a:cubicBezTo>
                <a:cubicBezTo>
                  <a:pt x="24" y="51"/>
                  <a:pt x="23" y="53"/>
                  <a:pt x="23" y="53"/>
                </a:cubicBezTo>
                <a:cubicBezTo>
                  <a:pt x="23" y="54"/>
                  <a:pt x="23" y="55"/>
                  <a:pt x="22" y="55"/>
                </a:cubicBezTo>
                <a:cubicBezTo>
                  <a:pt x="22" y="56"/>
                  <a:pt x="20" y="56"/>
                  <a:pt x="20" y="56"/>
                </a:cubicBezTo>
                <a:cubicBezTo>
                  <a:pt x="18" y="56"/>
                  <a:pt x="16" y="56"/>
                  <a:pt x="14" y="55"/>
                </a:cubicBezTo>
                <a:cubicBezTo>
                  <a:pt x="14" y="55"/>
                  <a:pt x="14" y="55"/>
                  <a:pt x="13" y="55"/>
                </a:cubicBezTo>
                <a:cubicBezTo>
                  <a:pt x="13" y="56"/>
                  <a:pt x="13" y="57"/>
                  <a:pt x="13" y="57"/>
                </a:cubicBezTo>
                <a:cubicBezTo>
                  <a:pt x="13" y="60"/>
                  <a:pt x="13" y="63"/>
                  <a:pt x="12" y="65"/>
                </a:cubicBezTo>
                <a:cubicBezTo>
                  <a:pt x="11" y="66"/>
                  <a:pt x="11" y="69"/>
                  <a:pt x="11" y="70"/>
                </a:cubicBezTo>
                <a:cubicBezTo>
                  <a:pt x="11" y="71"/>
                  <a:pt x="11" y="71"/>
                  <a:pt x="11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72"/>
                  <a:pt x="10" y="73"/>
                  <a:pt x="10" y="73"/>
                </a:cubicBezTo>
                <a:cubicBezTo>
                  <a:pt x="10" y="73"/>
                  <a:pt x="10" y="73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5"/>
                  <a:pt x="10" y="75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9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8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0"/>
                  <a:pt x="4" y="83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6"/>
                  <a:pt x="3" y="86"/>
                </a:cubicBezTo>
                <a:cubicBezTo>
                  <a:pt x="3" y="86"/>
                  <a:pt x="3" y="86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7"/>
                  <a:pt x="1" y="88"/>
                  <a:pt x="1" y="88"/>
                </a:cubicBezTo>
                <a:cubicBezTo>
                  <a:pt x="1" y="88"/>
                  <a:pt x="1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92"/>
                  <a:pt x="6" y="96"/>
                  <a:pt x="9" y="97"/>
                </a:cubicBezTo>
                <a:cubicBezTo>
                  <a:pt x="15" y="99"/>
                  <a:pt x="19" y="108"/>
                  <a:pt x="23" y="121"/>
                </a:cubicBezTo>
                <a:cubicBezTo>
                  <a:pt x="25" y="129"/>
                  <a:pt x="24" y="137"/>
                  <a:pt x="21" y="141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1" y="143"/>
                  <a:pt x="22" y="143"/>
                  <a:pt x="23" y="143"/>
                </a:cubicBezTo>
                <a:cubicBezTo>
                  <a:pt x="24" y="144"/>
                  <a:pt x="24" y="144"/>
                  <a:pt x="25" y="144"/>
                </a:cubicBezTo>
                <a:cubicBezTo>
                  <a:pt x="29" y="146"/>
                  <a:pt x="32" y="146"/>
                  <a:pt x="34" y="144"/>
                </a:cubicBezTo>
                <a:cubicBezTo>
                  <a:pt x="35" y="142"/>
                  <a:pt x="36" y="141"/>
                  <a:pt x="38" y="139"/>
                </a:cubicBezTo>
                <a:cubicBezTo>
                  <a:pt x="40" y="137"/>
                  <a:pt x="42" y="135"/>
                  <a:pt x="43" y="133"/>
                </a:cubicBezTo>
                <a:cubicBezTo>
                  <a:pt x="43" y="131"/>
                  <a:pt x="45" y="130"/>
                  <a:pt x="46" y="130"/>
                </a:cubicBezTo>
                <a:cubicBezTo>
                  <a:pt x="47" y="130"/>
                  <a:pt x="49" y="132"/>
                  <a:pt x="50" y="134"/>
                </a:cubicBezTo>
                <a:cubicBezTo>
                  <a:pt x="51" y="135"/>
                  <a:pt x="51" y="136"/>
                  <a:pt x="52" y="137"/>
                </a:cubicBezTo>
                <a:cubicBezTo>
                  <a:pt x="55" y="139"/>
                  <a:pt x="57" y="144"/>
                  <a:pt x="57" y="150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8"/>
                  <a:pt x="59" y="170"/>
                  <a:pt x="62" y="173"/>
                </a:cubicBezTo>
                <a:cubicBezTo>
                  <a:pt x="68" y="179"/>
                  <a:pt x="69" y="190"/>
                  <a:pt x="67" y="193"/>
                </a:cubicBezTo>
                <a:cubicBezTo>
                  <a:pt x="67" y="195"/>
                  <a:pt x="67" y="197"/>
                  <a:pt x="68" y="199"/>
                </a:cubicBezTo>
                <a:cubicBezTo>
                  <a:pt x="68" y="200"/>
                  <a:pt x="69" y="202"/>
                  <a:pt x="69" y="204"/>
                </a:cubicBezTo>
                <a:cubicBezTo>
                  <a:pt x="70" y="202"/>
                  <a:pt x="70" y="200"/>
                  <a:pt x="71" y="198"/>
                </a:cubicBezTo>
                <a:cubicBezTo>
                  <a:pt x="71" y="198"/>
                  <a:pt x="71" y="198"/>
                  <a:pt x="71" y="197"/>
                </a:cubicBezTo>
                <a:cubicBezTo>
                  <a:pt x="72" y="197"/>
                  <a:pt x="72" y="196"/>
                  <a:pt x="72" y="195"/>
                </a:cubicBezTo>
                <a:cubicBezTo>
                  <a:pt x="72" y="194"/>
                  <a:pt x="73" y="194"/>
                  <a:pt x="73" y="194"/>
                </a:cubicBezTo>
                <a:cubicBezTo>
                  <a:pt x="73" y="193"/>
                  <a:pt x="73" y="192"/>
                  <a:pt x="74" y="190"/>
                </a:cubicBezTo>
                <a:cubicBezTo>
                  <a:pt x="74" y="189"/>
                  <a:pt x="73" y="188"/>
                  <a:pt x="72" y="187"/>
                </a:cubicBezTo>
                <a:cubicBezTo>
                  <a:pt x="71" y="186"/>
                  <a:pt x="70" y="184"/>
                  <a:pt x="70" y="182"/>
                </a:cubicBezTo>
                <a:cubicBezTo>
                  <a:pt x="70" y="179"/>
                  <a:pt x="70" y="173"/>
                  <a:pt x="66" y="170"/>
                </a:cubicBezTo>
                <a:cubicBezTo>
                  <a:pt x="63" y="167"/>
                  <a:pt x="61" y="162"/>
                  <a:pt x="61" y="159"/>
                </a:cubicBezTo>
                <a:cubicBezTo>
                  <a:pt x="61" y="157"/>
                  <a:pt x="61" y="156"/>
                  <a:pt x="62" y="155"/>
                </a:cubicBezTo>
                <a:cubicBezTo>
                  <a:pt x="63" y="154"/>
                  <a:pt x="63" y="152"/>
                  <a:pt x="63" y="150"/>
                </a:cubicBezTo>
                <a:cubicBezTo>
                  <a:pt x="63" y="149"/>
                  <a:pt x="63" y="148"/>
                  <a:pt x="64" y="147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5" y="146"/>
                  <a:pt x="65" y="146"/>
                  <a:pt x="65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3" y="143"/>
                  <a:pt x="63" y="141"/>
                  <a:pt x="63" y="139"/>
                </a:cubicBezTo>
                <a:cubicBezTo>
                  <a:pt x="63" y="138"/>
                  <a:pt x="63" y="137"/>
                  <a:pt x="63" y="137"/>
                </a:cubicBezTo>
                <a:cubicBezTo>
                  <a:pt x="60" y="136"/>
                  <a:pt x="53" y="128"/>
                  <a:pt x="53" y="125"/>
                </a:cubicBezTo>
                <a:cubicBezTo>
                  <a:pt x="53" y="123"/>
                  <a:pt x="54" y="115"/>
                  <a:pt x="55" y="108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3"/>
                  <a:pt x="61" y="102"/>
                  <a:pt x="64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9" y="102"/>
                  <a:pt x="70" y="101"/>
                  <a:pt x="70" y="100"/>
                </a:cubicBezTo>
                <a:cubicBezTo>
                  <a:pt x="72" y="98"/>
                  <a:pt x="75" y="97"/>
                  <a:pt x="77" y="96"/>
                </a:cubicBezTo>
                <a:cubicBezTo>
                  <a:pt x="79" y="95"/>
                  <a:pt x="80" y="95"/>
                  <a:pt x="81" y="94"/>
                </a:cubicBezTo>
                <a:cubicBezTo>
                  <a:pt x="81" y="94"/>
                  <a:pt x="81" y="94"/>
                  <a:pt x="81" y="94"/>
                </a:cubicBezTo>
                <a:lnTo>
                  <a:pt x="81" y="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4" name="Freeform 1125"/>
          <p:cNvSpPr>
            <a:spLocks/>
          </p:cNvSpPr>
          <p:nvPr/>
        </p:nvSpPr>
        <p:spPr bwMode="auto">
          <a:xfrm>
            <a:off x="6370717" y="4154948"/>
            <a:ext cx="153733" cy="367937"/>
          </a:xfrm>
          <a:custGeom>
            <a:avLst/>
            <a:gdLst>
              <a:gd name="T0" fmla="*/ 1 w 77"/>
              <a:gd name="T1" fmla="*/ 11 h 167"/>
              <a:gd name="T2" fmla="*/ 2 w 77"/>
              <a:gd name="T3" fmla="*/ 12 h 167"/>
              <a:gd name="T4" fmla="*/ 3 w 77"/>
              <a:gd name="T5" fmla="*/ 14 h 167"/>
              <a:gd name="T6" fmla="*/ 8 w 77"/>
              <a:gd name="T7" fmla="*/ 23 h 167"/>
              <a:gd name="T8" fmla="*/ 9 w 77"/>
              <a:gd name="T9" fmla="*/ 24 h 167"/>
              <a:gd name="T10" fmla="*/ 9 w 77"/>
              <a:gd name="T11" fmla="*/ 24 h 167"/>
              <a:gd name="T12" fmla="*/ 10 w 77"/>
              <a:gd name="T13" fmla="*/ 25 h 167"/>
              <a:gd name="T14" fmla="*/ 14 w 77"/>
              <a:gd name="T15" fmla="*/ 26 h 167"/>
              <a:gd name="T16" fmla="*/ 20 w 77"/>
              <a:gd name="T17" fmla="*/ 25 h 167"/>
              <a:gd name="T18" fmla="*/ 27 w 77"/>
              <a:gd name="T19" fmla="*/ 34 h 167"/>
              <a:gd name="T20" fmla="*/ 23 w 77"/>
              <a:gd name="T21" fmla="*/ 43 h 167"/>
              <a:gd name="T22" fmla="*/ 26 w 77"/>
              <a:gd name="T23" fmla="*/ 48 h 167"/>
              <a:gd name="T24" fmla="*/ 35 w 77"/>
              <a:gd name="T25" fmla="*/ 59 h 167"/>
              <a:gd name="T26" fmla="*/ 42 w 77"/>
              <a:gd name="T27" fmla="*/ 68 h 167"/>
              <a:gd name="T28" fmla="*/ 53 w 77"/>
              <a:gd name="T29" fmla="*/ 81 h 167"/>
              <a:gd name="T30" fmla="*/ 59 w 77"/>
              <a:gd name="T31" fmla="*/ 97 h 167"/>
              <a:gd name="T32" fmla="*/ 59 w 77"/>
              <a:gd name="T33" fmla="*/ 104 h 167"/>
              <a:gd name="T34" fmla="*/ 59 w 77"/>
              <a:gd name="T35" fmla="*/ 107 h 167"/>
              <a:gd name="T36" fmla="*/ 60 w 77"/>
              <a:gd name="T37" fmla="*/ 110 h 167"/>
              <a:gd name="T38" fmla="*/ 62 w 77"/>
              <a:gd name="T39" fmla="*/ 114 h 167"/>
              <a:gd name="T40" fmla="*/ 54 w 77"/>
              <a:gd name="T41" fmla="*/ 129 h 167"/>
              <a:gd name="T42" fmla="*/ 46 w 77"/>
              <a:gd name="T43" fmla="*/ 137 h 167"/>
              <a:gd name="T44" fmla="*/ 42 w 77"/>
              <a:gd name="T45" fmla="*/ 136 h 167"/>
              <a:gd name="T46" fmla="*/ 43 w 77"/>
              <a:gd name="T47" fmla="*/ 139 h 167"/>
              <a:gd name="T48" fmla="*/ 41 w 77"/>
              <a:gd name="T49" fmla="*/ 147 h 167"/>
              <a:gd name="T50" fmla="*/ 32 w 77"/>
              <a:gd name="T51" fmla="*/ 146 h 167"/>
              <a:gd name="T52" fmla="*/ 31 w 77"/>
              <a:gd name="T53" fmla="*/ 147 h 167"/>
              <a:gd name="T54" fmla="*/ 30 w 77"/>
              <a:gd name="T55" fmla="*/ 148 h 167"/>
              <a:gd name="T56" fmla="*/ 29 w 77"/>
              <a:gd name="T57" fmla="*/ 149 h 167"/>
              <a:gd name="T58" fmla="*/ 26 w 77"/>
              <a:gd name="T59" fmla="*/ 150 h 167"/>
              <a:gd name="T60" fmla="*/ 29 w 77"/>
              <a:gd name="T61" fmla="*/ 152 h 167"/>
              <a:gd name="T62" fmla="*/ 29 w 77"/>
              <a:gd name="T63" fmla="*/ 158 h 167"/>
              <a:gd name="T64" fmla="*/ 29 w 77"/>
              <a:gd name="T65" fmla="*/ 167 h 167"/>
              <a:gd name="T66" fmla="*/ 40 w 77"/>
              <a:gd name="T67" fmla="*/ 158 h 167"/>
              <a:gd name="T68" fmla="*/ 40 w 77"/>
              <a:gd name="T69" fmla="*/ 158 h 167"/>
              <a:gd name="T70" fmla="*/ 44 w 77"/>
              <a:gd name="T71" fmla="*/ 152 h 167"/>
              <a:gd name="T72" fmla="*/ 49 w 77"/>
              <a:gd name="T73" fmla="*/ 146 h 167"/>
              <a:gd name="T74" fmla="*/ 53 w 77"/>
              <a:gd name="T75" fmla="*/ 147 h 167"/>
              <a:gd name="T76" fmla="*/ 67 w 77"/>
              <a:gd name="T77" fmla="*/ 140 h 167"/>
              <a:gd name="T78" fmla="*/ 75 w 77"/>
              <a:gd name="T79" fmla="*/ 126 h 167"/>
              <a:gd name="T80" fmla="*/ 73 w 77"/>
              <a:gd name="T81" fmla="*/ 100 h 167"/>
              <a:gd name="T82" fmla="*/ 64 w 77"/>
              <a:gd name="T83" fmla="*/ 84 h 167"/>
              <a:gd name="T84" fmla="*/ 45 w 77"/>
              <a:gd name="T85" fmla="*/ 69 h 167"/>
              <a:gd name="T86" fmla="*/ 40 w 77"/>
              <a:gd name="T87" fmla="*/ 60 h 167"/>
              <a:gd name="T88" fmla="*/ 42 w 77"/>
              <a:gd name="T89" fmla="*/ 36 h 167"/>
              <a:gd name="T90" fmla="*/ 46 w 77"/>
              <a:gd name="T91" fmla="*/ 26 h 167"/>
              <a:gd name="T92" fmla="*/ 57 w 77"/>
              <a:gd name="T93" fmla="*/ 20 h 167"/>
              <a:gd name="T94" fmla="*/ 56 w 77"/>
              <a:gd name="T95" fmla="*/ 20 h 167"/>
              <a:gd name="T96" fmla="*/ 54 w 77"/>
              <a:gd name="T97" fmla="*/ 19 h 167"/>
              <a:gd name="T98" fmla="*/ 52 w 77"/>
              <a:gd name="T99" fmla="*/ 17 h 167"/>
              <a:gd name="T100" fmla="*/ 50 w 77"/>
              <a:gd name="T101" fmla="*/ 16 h 167"/>
              <a:gd name="T102" fmla="*/ 48 w 77"/>
              <a:gd name="T103" fmla="*/ 14 h 167"/>
              <a:gd name="T104" fmla="*/ 46 w 77"/>
              <a:gd name="T105" fmla="*/ 13 h 167"/>
              <a:gd name="T106" fmla="*/ 45 w 77"/>
              <a:gd name="T107" fmla="*/ 11 h 167"/>
              <a:gd name="T108" fmla="*/ 45 w 77"/>
              <a:gd name="T109" fmla="*/ 7 h 167"/>
              <a:gd name="T110" fmla="*/ 46 w 77"/>
              <a:gd name="T111" fmla="*/ 6 h 167"/>
              <a:gd name="T112" fmla="*/ 33 w 77"/>
              <a:gd name="T113" fmla="*/ 0 h 167"/>
              <a:gd name="T114" fmla="*/ 27 w 77"/>
              <a:gd name="T115" fmla="*/ 5 h 167"/>
              <a:gd name="T116" fmla="*/ 22 w 77"/>
              <a:gd name="T117" fmla="*/ 7 h 167"/>
              <a:gd name="T118" fmla="*/ 11 w 77"/>
              <a:gd name="T119" fmla="*/ 7 h 167"/>
              <a:gd name="T120" fmla="*/ 6 w 77"/>
              <a:gd name="T121" fmla="*/ 8 h 167"/>
              <a:gd name="T122" fmla="*/ 1 w 77"/>
              <a:gd name="T123" fmla="*/ 7 h 167"/>
              <a:gd name="T124" fmla="*/ 0 w 77"/>
              <a:gd name="T125" fmla="*/ 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167">
                <a:moveTo>
                  <a:pt x="0" y="10"/>
                </a:move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8"/>
                  <a:pt x="8" y="20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3" y="26"/>
                  <a:pt x="14" y="26"/>
                </a:cubicBezTo>
                <a:cubicBezTo>
                  <a:pt x="14" y="26"/>
                  <a:pt x="15" y="26"/>
                  <a:pt x="15" y="26"/>
                </a:cubicBezTo>
                <a:cubicBezTo>
                  <a:pt x="16" y="25"/>
                  <a:pt x="18" y="25"/>
                  <a:pt x="20" y="25"/>
                </a:cubicBezTo>
                <a:cubicBezTo>
                  <a:pt x="23" y="25"/>
                  <a:pt x="25" y="27"/>
                  <a:pt x="25" y="30"/>
                </a:cubicBezTo>
                <a:cubicBezTo>
                  <a:pt x="26" y="32"/>
                  <a:pt x="26" y="33"/>
                  <a:pt x="27" y="34"/>
                </a:cubicBezTo>
                <a:cubicBezTo>
                  <a:pt x="28" y="35"/>
                  <a:pt x="29" y="36"/>
                  <a:pt x="29" y="39"/>
                </a:cubicBezTo>
                <a:cubicBezTo>
                  <a:pt x="29" y="42"/>
                  <a:pt x="26" y="43"/>
                  <a:pt x="23" y="43"/>
                </a:cubicBezTo>
                <a:cubicBezTo>
                  <a:pt x="22" y="43"/>
                  <a:pt x="21" y="44"/>
                  <a:pt x="20" y="44"/>
                </a:cubicBezTo>
                <a:cubicBezTo>
                  <a:pt x="21" y="45"/>
                  <a:pt x="24" y="47"/>
                  <a:pt x="26" y="48"/>
                </a:cubicBezTo>
                <a:cubicBezTo>
                  <a:pt x="30" y="50"/>
                  <a:pt x="33" y="52"/>
                  <a:pt x="33" y="54"/>
                </a:cubicBezTo>
                <a:cubicBezTo>
                  <a:pt x="33" y="55"/>
                  <a:pt x="34" y="57"/>
                  <a:pt x="35" y="59"/>
                </a:cubicBezTo>
                <a:cubicBezTo>
                  <a:pt x="36" y="60"/>
                  <a:pt x="37" y="62"/>
                  <a:pt x="38" y="64"/>
                </a:cubicBezTo>
                <a:cubicBezTo>
                  <a:pt x="39" y="65"/>
                  <a:pt x="40" y="67"/>
                  <a:pt x="42" y="68"/>
                </a:cubicBezTo>
                <a:cubicBezTo>
                  <a:pt x="44" y="71"/>
                  <a:pt x="47" y="73"/>
                  <a:pt x="47" y="76"/>
                </a:cubicBezTo>
                <a:cubicBezTo>
                  <a:pt x="48" y="78"/>
                  <a:pt x="51" y="80"/>
                  <a:pt x="53" y="81"/>
                </a:cubicBezTo>
                <a:cubicBezTo>
                  <a:pt x="54" y="82"/>
                  <a:pt x="55" y="83"/>
                  <a:pt x="56" y="84"/>
                </a:cubicBezTo>
                <a:cubicBezTo>
                  <a:pt x="59" y="87"/>
                  <a:pt x="60" y="93"/>
                  <a:pt x="59" y="97"/>
                </a:cubicBezTo>
                <a:cubicBezTo>
                  <a:pt x="59" y="98"/>
                  <a:pt x="59" y="99"/>
                  <a:pt x="59" y="101"/>
                </a:cubicBezTo>
                <a:cubicBezTo>
                  <a:pt x="59" y="102"/>
                  <a:pt x="59" y="103"/>
                  <a:pt x="59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9" y="105"/>
                  <a:pt x="59" y="106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0" y="108"/>
                  <a:pt x="60" y="109"/>
                  <a:pt x="60" y="110"/>
                </a:cubicBezTo>
                <a:cubicBezTo>
                  <a:pt x="60" y="110"/>
                  <a:pt x="61" y="111"/>
                  <a:pt x="61" y="111"/>
                </a:cubicBezTo>
                <a:cubicBezTo>
                  <a:pt x="61" y="112"/>
                  <a:pt x="62" y="113"/>
                  <a:pt x="62" y="114"/>
                </a:cubicBezTo>
                <a:cubicBezTo>
                  <a:pt x="66" y="120"/>
                  <a:pt x="61" y="124"/>
                  <a:pt x="57" y="127"/>
                </a:cubicBezTo>
                <a:cubicBezTo>
                  <a:pt x="56" y="127"/>
                  <a:pt x="55" y="128"/>
                  <a:pt x="54" y="129"/>
                </a:cubicBezTo>
                <a:cubicBezTo>
                  <a:pt x="54" y="130"/>
                  <a:pt x="53" y="131"/>
                  <a:pt x="53" y="132"/>
                </a:cubicBezTo>
                <a:cubicBezTo>
                  <a:pt x="52" y="134"/>
                  <a:pt x="51" y="137"/>
                  <a:pt x="46" y="137"/>
                </a:cubicBezTo>
                <a:cubicBezTo>
                  <a:pt x="45" y="137"/>
                  <a:pt x="44" y="137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3" y="138"/>
                  <a:pt x="43" y="139"/>
                  <a:pt x="43" y="139"/>
                </a:cubicBezTo>
                <a:cubicBezTo>
                  <a:pt x="44" y="141"/>
                  <a:pt x="45" y="143"/>
                  <a:pt x="44" y="145"/>
                </a:cubicBezTo>
                <a:cubicBezTo>
                  <a:pt x="44" y="146"/>
                  <a:pt x="43" y="147"/>
                  <a:pt x="41" y="147"/>
                </a:cubicBezTo>
                <a:cubicBezTo>
                  <a:pt x="39" y="147"/>
                  <a:pt x="37" y="147"/>
                  <a:pt x="35" y="146"/>
                </a:cubicBezTo>
                <a:cubicBezTo>
                  <a:pt x="34" y="146"/>
                  <a:pt x="33" y="146"/>
                  <a:pt x="32" y="146"/>
                </a:cubicBezTo>
                <a:cubicBezTo>
                  <a:pt x="32" y="146"/>
                  <a:pt x="31" y="146"/>
                  <a:pt x="31" y="146"/>
                </a:cubicBezTo>
                <a:cubicBezTo>
                  <a:pt x="31" y="146"/>
                  <a:pt x="31" y="147"/>
                  <a:pt x="31" y="147"/>
                </a:cubicBezTo>
                <a:cubicBezTo>
                  <a:pt x="31" y="147"/>
                  <a:pt x="31" y="147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0" y="148"/>
                  <a:pt x="29" y="148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7" y="150"/>
                  <a:pt x="27" y="150"/>
                </a:cubicBezTo>
                <a:cubicBezTo>
                  <a:pt x="27" y="150"/>
                  <a:pt x="26" y="150"/>
                  <a:pt x="26" y="150"/>
                </a:cubicBezTo>
                <a:cubicBezTo>
                  <a:pt x="27" y="151"/>
                  <a:pt x="27" y="151"/>
                  <a:pt x="28" y="151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0" y="153"/>
                  <a:pt x="30" y="153"/>
                  <a:pt x="31" y="154"/>
                </a:cubicBezTo>
                <a:cubicBezTo>
                  <a:pt x="31" y="156"/>
                  <a:pt x="30" y="157"/>
                  <a:pt x="29" y="158"/>
                </a:cubicBezTo>
                <a:cubicBezTo>
                  <a:pt x="28" y="160"/>
                  <a:pt x="27" y="161"/>
                  <a:pt x="27" y="163"/>
                </a:cubicBezTo>
                <a:cubicBezTo>
                  <a:pt x="27" y="166"/>
                  <a:pt x="28" y="167"/>
                  <a:pt x="29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30" y="164"/>
                  <a:pt x="37" y="159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4"/>
                  <a:pt x="42" y="154"/>
                  <a:pt x="43" y="154"/>
                </a:cubicBezTo>
                <a:cubicBezTo>
                  <a:pt x="43" y="154"/>
                  <a:pt x="43" y="153"/>
                  <a:pt x="44" y="152"/>
                </a:cubicBezTo>
                <a:cubicBezTo>
                  <a:pt x="44" y="151"/>
                  <a:pt x="44" y="150"/>
                  <a:pt x="44" y="149"/>
                </a:cubicBezTo>
                <a:cubicBezTo>
                  <a:pt x="46" y="147"/>
                  <a:pt x="48" y="146"/>
                  <a:pt x="49" y="146"/>
                </a:cubicBezTo>
                <a:cubicBezTo>
                  <a:pt x="50" y="146"/>
                  <a:pt x="50" y="146"/>
                  <a:pt x="51" y="146"/>
                </a:cubicBezTo>
                <a:cubicBezTo>
                  <a:pt x="52" y="146"/>
                  <a:pt x="52" y="147"/>
                  <a:pt x="53" y="147"/>
                </a:cubicBezTo>
                <a:cubicBezTo>
                  <a:pt x="53" y="147"/>
                  <a:pt x="53" y="147"/>
                  <a:pt x="53" y="147"/>
                </a:cubicBezTo>
                <a:cubicBezTo>
                  <a:pt x="57" y="147"/>
                  <a:pt x="62" y="143"/>
                  <a:pt x="67" y="140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73" y="136"/>
                  <a:pt x="73" y="136"/>
                  <a:pt x="75" y="126"/>
                </a:cubicBezTo>
                <a:cubicBezTo>
                  <a:pt x="77" y="119"/>
                  <a:pt x="75" y="110"/>
                  <a:pt x="74" y="105"/>
                </a:cubicBezTo>
                <a:cubicBezTo>
                  <a:pt x="73" y="103"/>
                  <a:pt x="73" y="101"/>
                  <a:pt x="73" y="100"/>
                </a:cubicBezTo>
                <a:cubicBezTo>
                  <a:pt x="73" y="98"/>
                  <a:pt x="66" y="85"/>
                  <a:pt x="64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2" y="84"/>
                  <a:pt x="57" y="81"/>
                  <a:pt x="47" y="70"/>
                </a:cubicBezTo>
                <a:cubicBezTo>
                  <a:pt x="46" y="70"/>
                  <a:pt x="45" y="69"/>
                  <a:pt x="45" y="69"/>
                </a:cubicBezTo>
                <a:cubicBezTo>
                  <a:pt x="43" y="67"/>
                  <a:pt x="43" y="66"/>
                  <a:pt x="42" y="64"/>
                </a:cubicBezTo>
                <a:cubicBezTo>
                  <a:pt x="42" y="63"/>
                  <a:pt x="41" y="61"/>
                  <a:pt x="40" y="60"/>
                </a:cubicBezTo>
                <a:cubicBezTo>
                  <a:pt x="36" y="56"/>
                  <a:pt x="35" y="49"/>
                  <a:pt x="36" y="43"/>
                </a:cubicBezTo>
                <a:cubicBezTo>
                  <a:pt x="37" y="39"/>
                  <a:pt x="39" y="37"/>
                  <a:pt x="42" y="36"/>
                </a:cubicBezTo>
                <a:cubicBezTo>
                  <a:pt x="43" y="35"/>
                  <a:pt x="44" y="34"/>
                  <a:pt x="44" y="33"/>
                </a:cubicBezTo>
                <a:cubicBezTo>
                  <a:pt x="44" y="30"/>
                  <a:pt x="45" y="28"/>
                  <a:pt x="46" y="26"/>
                </a:cubicBezTo>
                <a:cubicBezTo>
                  <a:pt x="47" y="25"/>
                  <a:pt x="48" y="25"/>
                  <a:pt x="50" y="25"/>
                </a:cubicBezTo>
                <a:cubicBezTo>
                  <a:pt x="53" y="24"/>
                  <a:pt x="56" y="22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6" y="20"/>
                  <a:pt x="56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9"/>
                  <a:pt x="55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7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5"/>
                  <a:pt x="48" y="15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3"/>
                  <a:pt x="47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5" y="12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6" y="7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5"/>
                  <a:pt x="43" y="5"/>
                </a:cubicBezTo>
                <a:cubicBezTo>
                  <a:pt x="37" y="4"/>
                  <a:pt x="35" y="2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28" y="3"/>
                  <a:pt x="27" y="5"/>
                </a:cubicBezTo>
                <a:cubicBezTo>
                  <a:pt x="26" y="6"/>
                  <a:pt x="25" y="7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1" y="6"/>
                  <a:pt x="20" y="6"/>
                  <a:pt x="19" y="7"/>
                </a:cubicBezTo>
                <a:cubicBezTo>
                  <a:pt x="16" y="8"/>
                  <a:pt x="13" y="7"/>
                  <a:pt x="11" y="7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8"/>
                  <a:pt x="8" y="8"/>
                  <a:pt x="6" y="8"/>
                </a:cubicBezTo>
                <a:cubicBezTo>
                  <a:pt x="5" y="8"/>
                  <a:pt x="4" y="8"/>
                  <a:pt x="3" y="8"/>
                </a:cubicBezTo>
                <a:cubicBezTo>
                  <a:pt x="3" y="7"/>
                  <a:pt x="2" y="7"/>
                  <a:pt x="1" y="7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5" name="Freeform 1126"/>
          <p:cNvSpPr>
            <a:spLocks/>
          </p:cNvSpPr>
          <p:nvPr/>
        </p:nvSpPr>
        <p:spPr bwMode="auto">
          <a:xfrm>
            <a:off x="6326492" y="4178088"/>
            <a:ext cx="153733" cy="210580"/>
          </a:xfrm>
          <a:custGeom>
            <a:avLst/>
            <a:gdLst>
              <a:gd name="T0" fmla="*/ 16 w 77"/>
              <a:gd name="T1" fmla="*/ 0 h 95"/>
              <a:gd name="T2" fmla="*/ 14 w 77"/>
              <a:gd name="T3" fmla="*/ 0 h 95"/>
              <a:gd name="T4" fmla="*/ 14 w 77"/>
              <a:gd name="T5" fmla="*/ 2 h 95"/>
              <a:gd name="T6" fmla="*/ 11 w 77"/>
              <a:gd name="T7" fmla="*/ 14 h 95"/>
              <a:gd name="T8" fmla="*/ 6 w 77"/>
              <a:gd name="T9" fmla="*/ 10 h 95"/>
              <a:gd name="T10" fmla="*/ 5 w 77"/>
              <a:gd name="T11" fmla="*/ 12 h 95"/>
              <a:gd name="T12" fmla="*/ 4 w 77"/>
              <a:gd name="T13" fmla="*/ 14 h 95"/>
              <a:gd name="T14" fmla="*/ 3 w 77"/>
              <a:gd name="T15" fmla="*/ 15 h 95"/>
              <a:gd name="T16" fmla="*/ 2 w 77"/>
              <a:gd name="T17" fmla="*/ 18 h 95"/>
              <a:gd name="T18" fmla="*/ 2 w 77"/>
              <a:gd name="T19" fmla="*/ 19 h 95"/>
              <a:gd name="T20" fmla="*/ 1 w 77"/>
              <a:gd name="T21" fmla="*/ 20 h 95"/>
              <a:gd name="T22" fmla="*/ 0 w 77"/>
              <a:gd name="T23" fmla="*/ 20 h 95"/>
              <a:gd name="T24" fmla="*/ 0 w 77"/>
              <a:gd name="T25" fmla="*/ 20 h 95"/>
              <a:gd name="T26" fmla="*/ 1 w 77"/>
              <a:gd name="T27" fmla="*/ 25 h 95"/>
              <a:gd name="T28" fmla="*/ 3 w 77"/>
              <a:gd name="T29" fmla="*/ 30 h 95"/>
              <a:gd name="T30" fmla="*/ 6 w 77"/>
              <a:gd name="T31" fmla="*/ 30 h 95"/>
              <a:gd name="T32" fmla="*/ 7 w 77"/>
              <a:gd name="T33" fmla="*/ 30 h 95"/>
              <a:gd name="T34" fmla="*/ 8 w 77"/>
              <a:gd name="T35" fmla="*/ 31 h 95"/>
              <a:gd name="T36" fmla="*/ 9 w 77"/>
              <a:gd name="T37" fmla="*/ 41 h 95"/>
              <a:gd name="T38" fmla="*/ 8 w 77"/>
              <a:gd name="T39" fmla="*/ 47 h 95"/>
              <a:gd name="T40" fmla="*/ 5 w 77"/>
              <a:gd name="T41" fmla="*/ 53 h 95"/>
              <a:gd name="T42" fmla="*/ 5 w 77"/>
              <a:gd name="T43" fmla="*/ 54 h 95"/>
              <a:gd name="T44" fmla="*/ 12 w 77"/>
              <a:gd name="T45" fmla="*/ 49 h 95"/>
              <a:gd name="T46" fmla="*/ 24 w 77"/>
              <a:gd name="T47" fmla="*/ 49 h 95"/>
              <a:gd name="T48" fmla="*/ 34 w 77"/>
              <a:gd name="T49" fmla="*/ 44 h 95"/>
              <a:gd name="T50" fmla="*/ 41 w 77"/>
              <a:gd name="T51" fmla="*/ 46 h 95"/>
              <a:gd name="T52" fmla="*/ 49 w 77"/>
              <a:gd name="T53" fmla="*/ 54 h 95"/>
              <a:gd name="T54" fmla="*/ 49 w 77"/>
              <a:gd name="T55" fmla="*/ 67 h 95"/>
              <a:gd name="T56" fmla="*/ 58 w 77"/>
              <a:gd name="T57" fmla="*/ 85 h 95"/>
              <a:gd name="T58" fmla="*/ 59 w 77"/>
              <a:gd name="T59" fmla="*/ 87 h 95"/>
              <a:gd name="T60" fmla="*/ 59 w 77"/>
              <a:gd name="T61" fmla="*/ 89 h 95"/>
              <a:gd name="T62" fmla="*/ 59 w 77"/>
              <a:gd name="T63" fmla="*/ 91 h 95"/>
              <a:gd name="T64" fmla="*/ 58 w 77"/>
              <a:gd name="T65" fmla="*/ 93 h 95"/>
              <a:gd name="T66" fmla="*/ 58 w 77"/>
              <a:gd name="T67" fmla="*/ 93 h 95"/>
              <a:gd name="T68" fmla="*/ 61 w 77"/>
              <a:gd name="T69" fmla="*/ 94 h 95"/>
              <a:gd name="T70" fmla="*/ 71 w 77"/>
              <a:gd name="T71" fmla="*/ 90 h 95"/>
              <a:gd name="T72" fmla="*/ 74 w 77"/>
              <a:gd name="T73" fmla="*/ 90 h 95"/>
              <a:gd name="T74" fmla="*/ 75 w 77"/>
              <a:gd name="T75" fmla="*/ 90 h 95"/>
              <a:gd name="T76" fmla="*/ 76 w 77"/>
              <a:gd name="T77" fmla="*/ 89 h 95"/>
              <a:gd name="T78" fmla="*/ 77 w 77"/>
              <a:gd name="T79" fmla="*/ 89 h 95"/>
              <a:gd name="T80" fmla="*/ 77 w 77"/>
              <a:gd name="T81" fmla="*/ 87 h 95"/>
              <a:gd name="T82" fmla="*/ 77 w 77"/>
              <a:gd name="T83" fmla="*/ 85 h 95"/>
              <a:gd name="T84" fmla="*/ 77 w 77"/>
              <a:gd name="T85" fmla="*/ 82 h 95"/>
              <a:gd name="T86" fmla="*/ 75 w 77"/>
              <a:gd name="T87" fmla="*/ 76 h 95"/>
              <a:gd name="T88" fmla="*/ 66 w 77"/>
              <a:gd name="T89" fmla="*/ 66 h 95"/>
              <a:gd name="T90" fmla="*/ 56 w 77"/>
              <a:gd name="T91" fmla="*/ 54 h 95"/>
              <a:gd name="T92" fmla="*/ 51 w 77"/>
              <a:gd name="T93" fmla="*/ 43 h 95"/>
              <a:gd name="T94" fmla="*/ 39 w 77"/>
              <a:gd name="T95" fmla="*/ 32 h 95"/>
              <a:gd name="T96" fmla="*/ 47 w 77"/>
              <a:gd name="T97" fmla="*/ 28 h 95"/>
              <a:gd name="T98" fmla="*/ 43 w 77"/>
              <a:gd name="T99" fmla="*/ 19 h 95"/>
              <a:gd name="T100" fmla="*/ 39 w 77"/>
              <a:gd name="T101" fmla="*/ 19 h 95"/>
              <a:gd name="T102" fmla="*/ 37 w 77"/>
              <a:gd name="T103" fmla="*/ 19 h 95"/>
              <a:gd name="T104" fmla="*/ 32 w 77"/>
              <a:gd name="T105" fmla="*/ 19 h 95"/>
              <a:gd name="T106" fmla="*/ 30 w 77"/>
              <a:gd name="T107" fmla="*/ 17 h 95"/>
              <a:gd name="T108" fmla="*/ 30 w 77"/>
              <a:gd name="T109" fmla="*/ 17 h 95"/>
              <a:gd name="T110" fmla="*/ 28 w 77"/>
              <a:gd name="T111" fmla="*/ 16 h 95"/>
              <a:gd name="T112" fmla="*/ 27 w 77"/>
              <a:gd name="T113" fmla="*/ 14 h 95"/>
              <a:gd name="T114" fmla="*/ 26 w 77"/>
              <a:gd name="T115" fmla="*/ 12 h 95"/>
              <a:gd name="T116" fmla="*/ 21 w 77"/>
              <a:gd name="T117" fmla="*/ 3 h 95"/>
              <a:gd name="T118" fmla="*/ 20 w 77"/>
              <a:gd name="T119" fmla="*/ 2 h 95"/>
              <a:gd name="T120" fmla="*/ 19 w 77"/>
              <a:gd name="T121" fmla="*/ 1 h 95"/>
              <a:gd name="T122" fmla="*/ 18 w 77"/>
              <a:gd name="T123" fmla="*/ 0 h 95"/>
              <a:gd name="T124" fmla="*/ 18 w 77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95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4"/>
                  <a:pt x="17" y="9"/>
                  <a:pt x="15" y="12"/>
                </a:cubicBezTo>
                <a:cubicBezTo>
                  <a:pt x="15" y="14"/>
                  <a:pt x="13" y="15"/>
                  <a:pt x="11" y="14"/>
                </a:cubicBezTo>
                <a:cubicBezTo>
                  <a:pt x="9" y="14"/>
                  <a:pt x="7" y="12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4" y="12"/>
                  <a:pt x="4" y="13"/>
                </a:cubicBezTo>
                <a:cubicBezTo>
                  <a:pt x="4" y="13"/>
                  <a:pt x="4" y="13"/>
                  <a:pt x="4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20"/>
                </a:cubicBezTo>
                <a:cubicBezTo>
                  <a:pt x="1" y="20"/>
                  <a:pt x="1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3"/>
                  <a:pt x="1" y="25"/>
                </a:cubicBezTo>
                <a:cubicBezTo>
                  <a:pt x="1" y="27"/>
                  <a:pt x="1" y="28"/>
                  <a:pt x="1" y="30"/>
                </a:cubicBezTo>
                <a:cubicBezTo>
                  <a:pt x="2" y="30"/>
                  <a:pt x="2" y="30"/>
                  <a:pt x="3" y="30"/>
                </a:cubicBezTo>
                <a:cubicBezTo>
                  <a:pt x="3" y="29"/>
                  <a:pt x="4" y="29"/>
                  <a:pt x="5" y="29"/>
                </a:cubicBezTo>
                <a:cubicBezTo>
                  <a:pt x="5" y="29"/>
                  <a:pt x="6" y="29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6"/>
                  <a:pt x="9" y="39"/>
                  <a:pt x="9" y="41"/>
                </a:cubicBezTo>
                <a:cubicBezTo>
                  <a:pt x="9" y="42"/>
                  <a:pt x="8" y="44"/>
                  <a:pt x="8" y="45"/>
                </a:cubicBezTo>
                <a:cubicBezTo>
                  <a:pt x="8" y="46"/>
                  <a:pt x="8" y="47"/>
                  <a:pt x="8" y="47"/>
                </a:cubicBezTo>
                <a:cubicBezTo>
                  <a:pt x="8" y="49"/>
                  <a:pt x="7" y="50"/>
                  <a:pt x="6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3"/>
                  <a:pt x="9" y="51"/>
                  <a:pt x="10" y="50"/>
                </a:cubicBezTo>
                <a:cubicBezTo>
                  <a:pt x="11" y="50"/>
                  <a:pt x="12" y="49"/>
                  <a:pt x="12" y="49"/>
                </a:cubicBezTo>
                <a:cubicBezTo>
                  <a:pt x="17" y="45"/>
                  <a:pt x="21" y="46"/>
                  <a:pt x="23" y="49"/>
                </a:cubicBezTo>
                <a:cubicBezTo>
                  <a:pt x="23" y="49"/>
                  <a:pt x="23" y="49"/>
                  <a:pt x="24" y="49"/>
                </a:cubicBezTo>
                <a:cubicBezTo>
                  <a:pt x="25" y="49"/>
                  <a:pt x="27" y="48"/>
                  <a:pt x="27" y="47"/>
                </a:cubicBezTo>
                <a:cubicBezTo>
                  <a:pt x="28" y="45"/>
                  <a:pt x="31" y="44"/>
                  <a:pt x="34" y="44"/>
                </a:cubicBezTo>
                <a:cubicBezTo>
                  <a:pt x="35" y="44"/>
                  <a:pt x="36" y="44"/>
                  <a:pt x="36" y="44"/>
                </a:cubicBezTo>
                <a:cubicBezTo>
                  <a:pt x="38" y="44"/>
                  <a:pt x="40" y="45"/>
                  <a:pt x="41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0"/>
                  <a:pt x="46" y="52"/>
                  <a:pt x="49" y="54"/>
                </a:cubicBezTo>
                <a:cubicBezTo>
                  <a:pt x="52" y="56"/>
                  <a:pt x="51" y="60"/>
                  <a:pt x="50" y="63"/>
                </a:cubicBezTo>
                <a:cubicBezTo>
                  <a:pt x="50" y="64"/>
                  <a:pt x="49" y="66"/>
                  <a:pt x="49" y="67"/>
                </a:cubicBezTo>
                <a:cubicBezTo>
                  <a:pt x="53" y="69"/>
                  <a:pt x="59" y="75"/>
                  <a:pt x="58" y="81"/>
                </a:cubicBezTo>
                <a:cubicBezTo>
                  <a:pt x="58" y="83"/>
                  <a:pt x="58" y="84"/>
                  <a:pt x="58" y="85"/>
                </a:cubicBezTo>
                <a:cubicBezTo>
                  <a:pt x="59" y="86"/>
                  <a:pt x="59" y="86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8"/>
                  <a:pt x="59" y="88"/>
                  <a:pt x="59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90"/>
                  <a:pt x="59" y="90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8" y="92"/>
                  <a:pt x="58" y="92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4"/>
                  <a:pt x="60" y="94"/>
                  <a:pt x="61" y="95"/>
                </a:cubicBezTo>
                <a:cubicBezTo>
                  <a:pt x="61" y="95"/>
                  <a:pt x="61" y="94"/>
                  <a:pt x="61" y="94"/>
                </a:cubicBezTo>
                <a:cubicBezTo>
                  <a:pt x="61" y="91"/>
                  <a:pt x="63" y="89"/>
                  <a:pt x="67" y="89"/>
                </a:cubicBezTo>
                <a:cubicBezTo>
                  <a:pt x="68" y="89"/>
                  <a:pt x="70" y="89"/>
                  <a:pt x="71" y="90"/>
                </a:cubicBezTo>
                <a:cubicBezTo>
                  <a:pt x="72" y="90"/>
                  <a:pt x="72" y="90"/>
                  <a:pt x="73" y="90"/>
                </a:cubicBezTo>
                <a:cubicBezTo>
                  <a:pt x="73" y="90"/>
                  <a:pt x="73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6" y="90"/>
                  <a:pt x="76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8"/>
                  <a:pt x="77" y="88"/>
                  <a:pt x="77" y="87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6"/>
                  <a:pt x="77" y="86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4"/>
                  <a:pt x="77" y="83"/>
                  <a:pt x="77" y="82"/>
                </a:cubicBezTo>
                <a:cubicBezTo>
                  <a:pt x="77" y="80"/>
                  <a:pt x="77" y="78"/>
                  <a:pt x="76" y="77"/>
                </a:cubicBezTo>
                <a:cubicBezTo>
                  <a:pt x="76" y="76"/>
                  <a:pt x="76" y="76"/>
                  <a:pt x="75" y="76"/>
                </a:cubicBezTo>
                <a:cubicBezTo>
                  <a:pt x="75" y="75"/>
                  <a:pt x="74" y="74"/>
                  <a:pt x="73" y="74"/>
                </a:cubicBezTo>
                <a:cubicBezTo>
                  <a:pt x="70" y="72"/>
                  <a:pt x="67" y="70"/>
                  <a:pt x="66" y="66"/>
                </a:cubicBezTo>
                <a:cubicBezTo>
                  <a:pt x="65" y="64"/>
                  <a:pt x="63" y="62"/>
                  <a:pt x="61" y="60"/>
                </a:cubicBezTo>
                <a:cubicBezTo>
                  <a:pt x="59" y="58"/>
                  <a:pt x="57" y="56"/>
                  <a:pt x="56" y="54"/>
                </a:cubicBezTo>
                <a:cubicBezTo>
                  <a:pt x="56" y="53"/>
                  <a:pt x="55" y="51"/>
                  <a:pt x="54" y="50"/>
                </a:cubicBezTo>
                <a:cubicBezTo>
                  <a:pt x="52" y="48"/>
                  <a:pt x="51" y="46"/>
                  <a:pt x="51" y="43"/>
                </a:cubicBezTo>
                <a:cubicBezTo>
                  <a:pt x="50" y="43"/>
                  <a:pt x="48" y="42"/>
                  <a:pt x="46" y="41"/>
                </a:cubicBezTo>
                <a:cubicBezTo>
                  <a:pt x="42" y="38"/>
                  <a:pt x="37" y="36"/>
                  <a:pt x="39" y="32"/>
                </a:cubicBezTo>
                <a:cubicBezTo>
                  <a:pt x="40" y="29"/>
                  <a:pt x="43" y="29"/>
                  <a:pt x="45" y="28"/>
                </a:cubicBezTo>
                <a:cubicBezTo>
                  <a:pt x="46" y="28"/>
                  <a:pt x="47" y="28"/>
                  <a:pt x="47" y="28"/>
                </a:cubicBezTo>
                <a:cubicBezTo>
                  <a:pt x="47" y="27"/>
                  <a:pt x="47" y="26"/>
                  <a:pt x="46" y="25"/>
                </a:cubicBezTo>
                <a:cubicBezTo>
                  <a:pt x="45" y="24"/>
                  <a:pt x="44" y="22"/>
                  <a:pt x="43" y="19"/>
                </a:cubicBezTo>
                <a:cubicBezTo>
                  <a:pt x="43" y="18"/>
                  <a:pt x="43" y="18"/>
                  <a:pt x="42" y="18"/>
                </a:cubicBezTo>
                <a:cubicBezTo>
                  <a:pt x="41" y="18"/>
                  <a:pt x="39" y="18"/>
                  <a:pt x="39" y="19"/>
                </a:cubicBezTo>
                <a:cubicBezTo>
                  <a:pt x="38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4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1" y="18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8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6" y="13"/>
                  <a:pt x="26" y="12"/>
                  <a:pt x="26" y="12"/>
                </a:cubicBezTo>
                <a:cubicBezTo>
                  <a:pt x="26" y="11"/>
                  <a:pt x="25" y="10"/>
                  <a:pt x="24" y="9"/>
                </a:cubicBezTo>
                <a:cubicBezTo>
                  <a:pt x="22" y="7"/>
                  <a:pt x="21" y="6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6" name="Freeform 1127"/>
          <p:cNvSpPr>
            <a:spLocks/>
          </p:cNvSpPr>
          <p:nvPr/>
        </p:nvSpPr>
        <p:spPr bwMode="auto">
          <a:xfrm>
            <a:off x="6263314" y="4226684"/>
            <a:ext cx="172687" cy="367937"/>
          </a:xfrm>
          <a:custGeom>
            <a:avLst/>
            <a:gdLst>
              <a:gd name="T0" fmla="*/ 86 w 86"/>
              <a:gd name="T1" fmla="*/ 67 h 166"/>
              <a:gd name="T2" fmla="*/ 86 w 86"/>
              <a:gd name="T3" fmla="*/ 66 h 166"/>
              <a:gd name="T4" fmla="*/ 85 w 86"/>
              <a:gd name="T5" fmla="*/ 59 h 166"/>
              <a:gd name="T6" fmla="*/ 77 w 86"/>
              <a:gd name="T7" fmla="*/ 40 h 166"/>
              <a:gd name="T8" fmla="*/ 70 w 86"/>
              <a:gd name="T9" fmla="*/ 28 h 166"/>
              <a:gd name="T10" fmla="*/ 65 w 86"/>
              <a:gd name="T11" fmla="*/ 26 h 166"/>
              <a:gd name="T12" fmla="*/ 55 w 86"/>
              <a:gd name="T13" fmla="*/ 31 h 166"/>
              <a:gd name="T14" fmla="*/ 49 w 86"/>
              <a:gd name="T15" fmla="*/ 28 h 166"/>
              <a:gd name="T16" fmla="*/ 44 w 86"/>
              <a:gd name="T17" fmla="*/ 31 h 166"/>
              <a:gd name="T18" fmla="*/ 32 w 86"/>
              <a:gd name="T19" fmla="*/ 33 h 166"/>
              <a:gd name="T20" fmla="*/ 34 w 86"/>
              <a:gd name="T21" fmla="*/ 27 h 166"/>
              <a:gd name="T22" fmla="*/ 35 w 86"/>
              <a:gd name="T23" fmla="*/ 23 h 166"/>
              <a:gd name="T24" fmla="*/ 36 w 86"/>
              <a:gd name="T25" fmla="*/ 12 h 166"/>
              <a:gd name="T26" fmla="*/ 34 w 86"/>
              <a:gd name="T27" fmla="*/ 11 h 166"/>
              <a:gd name="T28" fmla="*/ 28 w 86"/>
              <a:gd name="T29" fmla="*/ 3 h 166"/>
              <a:gd name="T30" fmla="*/ 28 w 86"/>
              <a:gd name="T31" fmla="*/ 1 h 166"/>
              <a:gd name="T32" fmla="*/ 27 w 86"/>
              <a:gd name="T33" fmla="*/ 0 h 166"/>
              <a:gd name="T34" fmla="*/ 26 w 86"/>
              <a:gd name="T35" fmla="*/ 1 h 166"/>
              <a:gd name="T36" fmla="*/ 25 w 86"/>
              <a:gd name="T37" fmla="*/ 2 h 166"/>
              <a:gd name="T38" fmla="*/ 24 w 86"/>
              <a:gd name="T39" fmla="*/ 3 h 166"/>
              <a:gd name="T40" fmla="*/ 17 w 86"/>
              <a:gd name="T41" fmla="*/ 6 h 166"/>
              <a:gd name="T42" fmla="*/ 7 w 86"/>
              <a:gd name="T43" fmla="*/ 10 h 166"/>
              <a:gd name="T44" fmla="*/ 2 w 86"/>
              <a:gd name="T45" fmla="*/ 12 h 166"/>
              <a:gd name="T46" fmla="*/ 7 w 86"/>
              <a:gd name="T47" fmla="*/ 38 h 166"/>
              <a:gd name="T48" fmla="*/ 10 w 86"/>
              <a:gd name="T49" fmla="*/ 45 h 166"/>
              <a:gd name="T50" fmla="*/ 10 w 86"/>
              <a:gd name="T51" fmla="*/ 54 h 166"/>
              <a:gd name="T52" fmla="*/ 8 w 86"/>
              <a:gd name="T53" fmla="*/ 62 h 166"/>
              <a:gd name="T54" fmla="*/ 12 w 86"/>
              <a:gd name="T55" fmla="*/ 71 h 166"/>
              <a:gd name="T56" fmla="*/ 18 w 86"/>
              <a:gd name="T57" fmla="*/ 89 h 166"/>
              <a:gd name="T58" fmla="*/ 21 w 86"/>
              <a:gd name="T59" fmla="*/ 95 h 166"/>
              <a:gd name="T60" fmla="*/ 20 w 86"/>
              <a:gd name="T61" fmla="*/ 98 h 166"/>
              <a:gd name="T62" fmla="*/ 19 w 86"/>
              <a:gd name="T63" fmla="*/ 101 h 166"/>
              <a:gd name="T64" fmla="*/ 18 w 86"/>
              <a:gd name="T65" fmla="*/ 104 h 166"/>
              <a:gd name="T66" fmla="*/ 17 w 86"/>
              <a:gd name="T67" fmla="*/ 107 h 166"/>
              <a:gd name="T68" fmla="*/ 14 w 86"/>
              <a:gd name="T69" fmla="*/ 112 h 166"/>
              <a:gd name="T70" fmla="*/ 12 w 86"/>
              <a:gd name="T71" fmla="*/ 114 h 166"/>
              <a:gd name="T72" fmla="*/ 11 w 86"/>
              <a:gd name="T73" fmla="*/ 115 h 166"/>
              <a:gd name="T74" fmla="*/ 8 w 86"/>
              <a:gd name="T75" fmla="*/ 130 h 166"/>
              <a:gd name="T76" fmla="*/ 23 w 86"/>
              <a:gd name="T77" fmla="*/ 153 h 166"/>
              <a:gd name="T78" fmla="*/ 32 w 86"/>
              <a:gd name="T79" fmla="*/ 158 h 166"/>
              <a:gd name="T80" fmla="*/ 36 w 86"/>
              <a:gd name="T81" fmla="*/ 160 h 166"/>
              <a:gd name="T82" fmla="*/ 41 w 86"/>
              <a:gd name="T83" fmla="*/ 166 h 166"/>
              <a:gd name="T84" fmla="*/ 45 w 86"/>
              <a:gd name="T85" fmla="*/ 165 h 166"/>
              <a:gd name="T86" fmla="*/ 45 w 86"/>
              <a:gd name="T87" fmla="*/ 164 h 166"/>
              <a:gd name="T88" fmla="*/ 46 w 86"/>
              <a:gd name="T89" fmla="*/ 163 h 166"/>
              <a:gd name="T90" fmla="*/ 30 w 86"/>
              <a:gd name="T91" fmla="*/ 154 h 166"/>
              <a:gd name="T92" fmla="*/ 25 w 86"/>
              <a:gd name="T93" fmla="*/ 138 h 166"/>
              <a:gd name="T94" fmla="*/ 19 w 86"/>
              <a:gd name="T95" fmla="*/ 130 h 166"/>
              <a:gd name="T96" fmla="*/ 15 w 86"/>
              <a:gd name="T97" fmla="*/ 114 h 166"/>
              <a:gd name="T98" fmla="*/ 19 w 86"/>
              <a:gd name="T99" fmla="*/ 100 h 166"/>
              <a:gd name="T100" fmla="*/ 23 w 86"/>
              <a:gd name="T101" fmla="*/ 83 h 166"/>
              <a:gd name="T102" fmla="*/ 36 w 86"/>
              <a:gd name="T103" fmla="*/ 83 h 166"/>
              <a:gd name="T104" fmla="*/ 43 w 86"/>
              <a:gd name="T105" fmla="*/ 88 h 166"/>
              <a:gd name="T106" fmla="*/ 54 w 86"/>
              <a:gd name="T107" fmla="*/ 94 h 166"/>
              <a:gd name="T108" fmla="*/ 53 w 86"/>
              <a:gd name="T109" fmla="*/ 93 h 166"/>
              <a:gd name="T110" fmla="*/ 51 w 86"/>
              <a:gd name="T111" fmla="*/ 85 h 166"/>
              <a:gd name="T112" fmla="*/ 70 w 86"/>
              <a:gd name="T113" fmla="*/ 68 h 166"/>
              <a:gd name="T114" fmla="*/ 76 w 86"/>
              <a:gd name="T115" fmla="*/ 68 h 166"/>
              <a:gd name="T116" fmla="*/ 82 w 86"/>
              <a:gd name="T117" fmla="*/ 68 h 166"/>
              <a:gd name="T118" fmla="*/ 83 w 86"/>
              <a:gd name="T119" fmla="*/ 68 h 166"/>
              <a:gd name="T120" fmla="*/ 84 w 86"/>
              <a:gd name="T121" fmla="*/ 68 h 166"/>
              <a:gd name="T122" fmla="*/ 85 w 86"/>
              <a:gd name="T123" fmla="*/ 6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" h="166">
                <a:moveTo>
                  <a:pt x="86" y="68"/>
                </a:move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6"/>
                  <a:pt x="86" y="66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5"/>
                  <a:pt x="86" y="65"/>
                  <a:pt x="86" y="64"/>
                </a:cubicBezTo>
                <a:cubicBezTo>
                  <a:pt x="85" y="62"/>
                  <a:pt x="85" y="61"/>
                  <a:pt x="85" y="59"/>
                </a:cubicBezTo>
                <a:cubicBezTo>
                  <a:pt x="86" y="54"/>
                  <a:pt x="81" y="50"/>
                  <a:pt x="79" y="49"/>
                </a:cubicBezTo>
                <a:cubicBezTo>
                  <a:pt x="76" y="48"/>
                  <a:pt x="76" y="44"/>
                  <a:pt x="77" y="40"/>
                </a:cubicBezTo>
                <a:cubicBezTo>
                  <a:pt x="77" y="39"/>
                  <a:pt x="78" y="36"/>
                  <a:pt x="78" y="35"/>
                </a:cubicBezTo>
                <a:cubicBezTo>
                  <a:pt x="74" y="33"/>
                  <a:pt x="72" y="31"/>
                  <a:pt x="70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6"/>
                  <a:pt x="67" y="26"/>
                  <a:pt x="65" y="26"/>
                </a:cubicBezTo>
                <a:cubicBezTo>
                  <a:pt x="63" y="26"/>
                  <a:pt x="62" y="26"/>
                  <a:pt x="62" y="27"/>
                </a:cubicBezTo>
                <a:cubicBezTo>
                  <a:pt x="61" y="29"/>
                  <a:pt x="57" y="31"/>
                  <a:pt x="55" y="31"/>
                </a:cubicBezTo>
                <a:cubicBezTo>
                  <a:pt x="53" y="31"/>
                  <a:pt x="52" y="30"/>
                  <a:pt x="51" y="29"/>
                </a:cubicBezTo>
                <a:cubicBezTo>
                  <a:pt x="51" y="28"/>
                  <a:pt x="50" y="28"/>
                  <a:pt x="49" y="28"/>
                </a:cubicBezTo>
                <a:cubicBezTo>
                  <a:pt x="49" y="28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1" y="34"/>
                  <a:pt x="38" y="36"/>
                  <a:pt x="36" y="36"/>
                </a:cubicBezTo>
                <a:cubicBezTo>
                  <a:pt x="35" y="36"/>
                  <a:pt x="33" y="36"/>
                  <a:pt x="32" y="33"/>
                </a:cubicBezTo>
                <a:cubicBezTo>
                  <a:pt x="32" y="32"/>
                  <a:pt x="32" y="31"/>
                  <a:pt x="32" y="30"/>
                </a:cubicBezTo>
                <a:cubicBezTo>
                  <a:pt x="32" y="29"/>
                  <a:pt x="33" y="27"/>
                  <a:pt x="34" y="27"/>
                </a:cubicBezTo>
                <a:cubicBezTo>
                  <a:pt x="34" y="26"/>
                  <a:pt x="35" y="25"/>
                  <a:pt x="35" y="25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1"/>
                  <a:pt x="36" y="20"/>
                  <a:pt x="36" y="18"/>
                </a:cubicBezTo>
                <a:cubicBezTo>
                  <a:pt x="37" y="16"/>
                  <a:pt x="37" y="14"/>
                  <a:pt x="36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2"/>
                  <a:pt x="30" y="11"/>
                  <a:pt x="29" y="9"/>
                </a:cubicBezTo>
                <a:cubicBezTo>
                  <a:pt x="28" y="7"/>
                  <a:pt x="28" y="5"/>
                  <a:pt x="28" y="3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7" y="1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2" y="3"/>
                  <a:pt x="22" y="4"/>
                </a:cubicBezTo>
                <a:cubicBezTo>
                  <a:pt x="20" y="4"/>
                  <a:pt x="18" y="5"/>
                  <a:pt x="17" y="6"/>
                </a:cubicBezTo>
                <a:cubicBezTo>
                  <a:pt x="16" y="9"/>
                  <a:pt x="13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3" y="10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22"/>
                  <a:pt x="0" y="28"/>
                  <a:pt x="0" y="29"/>
                </a:cubicBezTo>
                <a:cubicBezTo>
                  <a:pt x="1" y="31"/>
                  <a:pt x="6" y="37"/>
                  <a:pt x="7" y="38"/>
                </a:cubicBezTo>
                <a:cubicBezTo>
                  <a:pt x="10" y="38"/>
                  <a:pt x="10" y="41"/>
                  <a:pt x="10" y="43"/>
                </a:cubicBezTo>
                <a:cubicBezTo>
                  <a:pt x="10" y="43"/>
                  <a:pt x="10" y="45"/>
                  <a:pt x="10" y="45"/>
                </a:cubicBezTo>
                <a:cubicBezTo>
                  <a:pt x="12" y="46"/>
                  <a:pt x="13" y="48"/>
                  <a:pt x="12" y="51"/>
                </a:cubicBezTo>
                <a:cubicBezTo>
                  <a:pt x="12" y="52"/>
                  <a:pt x="11" y="53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6"/>
                  <a:pt x="10" y="60"/>
                  <a:pt x="8" y="62"/>
                </a:cubicBezTo>
                <a:cubicBezTo>
                  <a:pt x="8" y="62"/>
                  <a:pt x="8" y="62"/>
                  <a:pt x="8" y="63"/>
                </a:cubicBezTo>
                <a:cubicBezTo>
                  <a:pt x="8" y="65"/>
                  <a:pt x="9" y="68"/>
                  <a:pt x="12" y="71"/>
                </a:cubicBezTo>
                <a:cubicBezTo>
                  <a:pt x="17" y="75"/>
                  <a:pt x="17" y="82"/>
                  <a:pt x="17" y="86"/>
                </a:cubicBezTo>
                <a:cubicBezTo>
                  <a:pt x="17" y="87"/>
                  <a:pt x="18" y="88"/>
                  <a:pt x="18" y="89"/>
                </a:cubicBezTo>
                <a:cubicBezTo>
                  <a:pt x="19" y="90"/>
                  <a:pt x="21" y="92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0" y="96"/>
                  <a:pt x="20" y="97"/>
                  <a:pt x="20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0" y="99"/>
                  <a:pt x="19" y="100"/>
                  <a:pt x="19" y="100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102"/>
                  <a:pt x="18" y="103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5"/>
                  <a:pt x="17" y="106"/>
                  <a:pt x="17" y="107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9"/>
                  <a:pt x="15" y="110"/>
                  <a:pt x="14" y="112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3" y="113"/>
                  <a:pt x="13" y="113"/>
                  <a:pt x="13" y="114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0" y="118"/>
                  <a:pt x="10" y="119"/>
                </a:cubicBezTo>
                <a:cubicBezTo>
                  <a:pt x="9" y="123"/>
                  <a:pt x="9" y="127"/>
                  <a:pt x="8" y="130"/>
                </a:cubicBezTo>
                <a:cubicBezTo>
                  <a:pt x="7" y="132"/>
                  <a:pt x="6" y="137"/>
                  <a:pt x="7" y="138"/>
                </a:cubicBezTo>
                <a:cubicBezTo>
                  <a:pt x="10" y="138"/>
                  <a:pt x="15" y="143"/>
                  <a:pt x="23" y="153"/>
                </a:cubicBezTo>
                <a:cubicBezTo>
                  <a:pt x="24" y="154"/>
                  <a:pt x="25" y="156"/>
                  <a:pt x="26" y="158"/>
                </a:cubicBezTo>
                <a:cubicBezTo>
                  <a:pt x="28" y="158"/>
                  <a:pt x="30" y="158"/>
                  <a:pt x="32" y="158"/>
                </a:cubicBezTo>
                <a:cubicBezTo>
                  <a:pt x="32" y="158"/>
                  <a:pt x="33" y="159"/>
                  <a:pt x="33" y="159"/>
                </a:cubicBezTo>
                <a:cubicBezTo>
                  <a:pt x="34" y="159"/>
                  <a:pt x="35" y="160"/>
                  <a:pt x="36" y="160"/>
                </a:cubicBezTo>
                <a:cubicBezTo>
                  <a:pt x="38" y="162"/>
                  <a:pt x="39" y="164"/>
                  <a:pt x="39" y="166"/>
                </a:cubicBezTo>
                <a:cubicBezTo>
                  <a:pt x="39" y="166"/>
                  <a:pt x="40" y="166"/>
                  <a:pt x="41" y="166"/>
                </a:cubicBezTo>
                <a:cubicBezTo>
                  <a:pt x="42" y="166"/>
                  <a:pt x="44" y="166"/>
                  <a:pt x="44" y="166"/>
                </a:cubicBezTo>
                <a:cubicBezTo>
                  <a:pt x="44" y="166"/>
                  <a:pt x="45" y="166"/>
                  <a:pt x="45" y="16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5" y="164"/>
                  <a:pt x="45" y="164"/>
                  <a:pt x="45" y="164"/>
                </a:cubicBezTo>
                <a:cubicBezTo>
                  <a:pt x="45" y="164"/>
                  <a:pt x="46" y="164"/>
                  <a:pt x="46" y="164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4" y="161"/>
                  <a:pt x="39" y="158"/>
                  <a:pt x="36" y="158"/>
                </a:cubicBezTo>
                <a:cubicBezTo>
                  <a:pt x="34" y="158"/>
                  <a:pt x="32" y="156"/>
                  <a:pt x="30" y="154"/>
                </a:cubicBezTo>
                <a:cubicBezTo>
                  <a:pt x="27" y="151"/>
                  <a:pt x="26" y="146"/>
                  <a:pt x="26" y="143"/>
                </a:cubicBezTo>
                <a:cubicBezTo>
                  <a:pt x="27" y="141"/>
                  <a:pt x="26" y="140"/>
                  <a:pt x="25" y="138"/>
                </a:cubicBezTo>
                <a:cubicBezTo>
                  <a:pt x="23" y="137"/>
                  <a:pt x="22" y="135"/>
                  <a:pt x="22" y="133"/>
                </a:cubicBezTo>
                <a:cubicBezTo>
                  <a:pt x="22" y="132"/>
                  <a:pt x="22" y="131"/>
                  <a:pt x="19" y="130"/>
                </a:cubicBezTo>
                <a:cubicBezTo>
                  <a:pt x="18" y="130"/>
                  <a:pt x="17" y="130"/>
                  <a:pt x="16" y="129"/>
                </a:cubicBezTo>
                <a:cubicBezTo>
                  <a:pt x="12" y="127"/>
                  <a:pt x="14" y="120"/>
                  <a:pt x="15" y="114"/>
                </a:cubicBezTo>
                <a:cubicBezTo>
                  <a:pt x="16" y="112"/>
                  <a:pt x="16" y="110"/>
                  <a:pt x="16" y="109"/>
                </a:cubicBezTo>
                <a:cubicBezTo>
                  <a:pt x="17" y="107"/>
                  <a:pt x="18" y="104"/>
                  <a:pt x="19" y="100"/>
                </a:cubicBezTo>
                <a:cubicBezTo>
                  <a:pt x="21" y="96"/>
                  <a:pt x="24" y="89"/>
                  <a:pt x="23" y="87"/>
                </a:cubicBezTo>
                <a:cubicBezTo>
                  <a:pt x="22" y="86"/>
                  <a:pt x="22" y="84"/>
                  <a:pt x="23" y="83"/>
                </a:cubicBezTo>
                <a:cubicBezTo>
                  <a:pt x="24" y="80"/>
                  <a:pt x="28" y="79"/>
                  <a:pt x="30" y="79"/>
                </a:cubicBezTo>
                <a:cubicBezTo>
                  <a:pt x="33" y="79"/>
                  <a:pt x="35" y="80"/>
                  <a:pt x="36" y="83"/>
                </a:cubicBezTo>
                <a:cubicBezTo>
                  <a:pt x="37" y="88"/>
                  <a:pt x="38" y="88"/>
                  <a:pt x="4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7" y="88"/>
                  <a:pt x="49" y="90"/>
                  <a:pt x="51" y="92"/>
                </a:cubicBezTo>
                <a:cubicBezTo>
                  <a:pt x="52" y="93"/>
                  <a:pt x="53" y="94"/>
                  <a:pt x="54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4" y="94"/>
                  <a:pt x="54" y="94"/>
                  <a:pt x="53" y="93"/>
                </a:cubicBezTo>
                <a:cubicBezTo>
                  <a:pt x="53" y="92"/>
                  <a:pt x="52" y="91"/>
                  <a:pt x="52" y="88"/>
                </a:cubicBezTo>
                <a:cubicBezTo>
                  <a:pt x="52" y="87"/>
                  <a:pt x="52" y="86"/>
                  <a:pt x="51" y="85"/>
                </a:cubicBezTo>
                <a:cubicBezTo>
                  <a:pt x="50" y="83"/>
                  <a:pt x="49" y="81"/>
                  <a:pt x="52" y="77"/>
                </a:cubicBezTo>
                <a:cubicBezTo>
                  <a:pt x="57" y="70"/>
                  <a:pt x="65" y="67"/>
                  <a:pt x="70" y="68"/>
                </a:cubicBezTo>
                <a:cubicBezTo>
                  <a:pt x="70" y="68"/>
                  <a:pt x="70" y="68"/>
                  <a:pt x="71" y="68"/>
                </a:cubicBezTo>
                <a:cubicBezTo>
                  <a:pt x="72" y="69"/>
                  <a:pt x="74" y="68"/>
                  <a:pt x="76" y="68"/>
                </a:cubicBezTo>
                <a:cubicBezTo>
                  <a:pt x="78" y="68"/>
                  <a:pt x="79" y="68"/>
                  <a:pt x="81" y="68"/>
                </a:cubicBezTo>
                <a:cubicBezTo>
                  <a:pt x="81" y="68"/>
                  <a:pt x="81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3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5" y="68"/>
                  <a:pt x="85" y="68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8"/>
                  <a:pt x="86" y="68"/>
                  <a:pt x="86" y="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7" name="Freeform 1128"/>
          <p:cNvSpPr>
            <a:spLocks/>
          </p:cNvSpPr>
          <p:nvPr/>
        </p:nvSpPr>
        <p:spPr bwMode="auto">
          <a:xfrm>
            <a:off x="6537085" y="4580736"/>
            <a:ext cx="210594" cy="138844"/>
          </a:xfrm>
          <a:custGeom>
            <a:avLst/>
            <a:gdLst>
              <a:gd name="T0" fmla="*/ 94 w 105"/>
              <a:gd name="T1" fmla="*/ 19 h 63"/>
              <a:gd name="T2" fmla="*/ 105 w 105"/>
              <a:gd name="T3" fmla="*/ 16 h 63"/>
              <a:gd name="T4" fmla="*/ 99 w 105"/>
              <a:gd name="T5" fmla="*/ 12 h 63"/>
              <a:gd name="T6" fmla="*/ 90 w 105"/>
              <a:gd name="T7" fmla="*/ 11 h 63"/>
              <a:gd name="T8" fmla="*/ 78 w 105"/>
              <a:gd name="T9" fmla="*/ 0 h 63"/>
              <a:gd name="T10" fmla="*/ 68 w 105"/>
              <a:gd name="T11" fmla="*/ 14 h 63"/>
              <a:gd name="T12" fmla="*/ 63 w 105"/>
              <a:gd name="T13" fmla="*/ 21 h 63"/>
              <a:gd name="T14" fmla="*/ 64 w 105"/>
              <a:gd name="T15" fmla="*/ 24 h 63"/>
              <a:gd name="T16" fmla="*/ 64 w 105"/>
              <a:gd name="T17" fmla="*/ 25 h 63"/>
              <a:gd name="T18" fmla="*/ 64 w 105"/>
              <a:gd name="T19" fmla="*/ 27 h 63"/>
              <a:gd name="T20" fmla="*/ 63 w 105"/>
              <a:gd name="T21" fmla="*/ 28 h 63"/>
              <a:gd name="T22" fmla="*/ 61 w 105"/>
              <a:gd name="T23" fmla="*/ 29 h 63"/>
              <a:gd name="T24" fmla="*/ 54 w 105"/>
              <a:gd name="T25" fmla="*/ 32 h 63"/>
              <a:gd name="T26" fmla="*/ 53 w 105"/>
              <a:gd name="T27" fmla="*/ 31 h 63"/>
              <a:gd name="T28" fmla="*/ 52 w 105"/>
              <a:gd name="T29" fmla="*/ 31 h 63"/>
              <a:gd name="T30" fmla="*/ 51 w 105"/>
              <a:gd name="T31" fmla="*/ 30 h 63"/>
              <a:gd name="T32" fmla="*/ 50 w 105"/>
              <a:gd name="T33" fmla="*/ 30 h 63"/>
              <a:gd name="T34" fmla="*/ 49 w 105"/>
              <a:gd name="T35" fmla="*/ 28 h 63"/>
              <a:gd name="T36" fmla="*/ 48 w 105"/>
              <a:gd name="T37" fmla="*/ 27 h 63"/>
              <a:gd name="T38" fmla="*/ 47 w 105"/>
              <a:gd name="T39" fmla="*/ 25 h 63"/>
              <a:gd name="T40" fmla="*/ 39 w 105"/>
              <a:gd name="T41" fmla="*/ 38 h 63"/>
              <a:gd name="T42" fmla="*/ 21 w 105"/>
              <a:gd name="T43" fmla="*/ 44 h 63"/>
              <a:gd name="T44" fmla="*/ 16 w 105"/>
              <a:gd name="T45" fmla="*/ 57 h 63"/>
              <a:gd name="T46" fmla="*/ 3 w 105"/>
              <a:gd name="T47" fmla="*/ 57 h 63"/>
              <a:gd name="T48" fmla="*/ 0 w 105"/>
              <a:gd name="T49" fmla="*/ 56 h 63"/>
              <a:gd name="T50" fmla="*/ 0 w 105"/>
              <a:gd name="T51" fmla="*/ 56 h 63"/>
              <a:gd name="T52" fmla="*/ 1 w 105"/>
              <a:gd name="T53" fmla="*/ 57 h 63"/>
              <a:gd name="T54" fmla="*/ 1 w 105"/>
              <a:gd name="T55" fmla="*/ 57 h 63"/>
              <a:gd name="T56" fmla="*/ 6 w 105"/>
              <a:gd name="T57" fmla="*/ 60 h 63"/>
              <a:gd name="T58" fmla="*/ 7 w 105"/>
              <a:gd name="T59" fmla="*/ 62 h 63"/>
              <a:gd name="T60" fmla="*/ 8 w 105"/>
              <a:gd name="T61" fmla="*/ 62 h 63"/>
              <a:gd name="T62" fmla="*/ 10 w 105"/>
              <a:gd name="T63" fmla="*/ 62 h 63"/>
              <a:gd name="T64" fmla="*/ 17 w 105"/>
              <a:gd name="T65" fmla="*/ 61 h 63"/>
              <a:gd name="T66" fmla="*/ 24 w 105"/>
              <a:gd name="T67" fmla="*/ 61 h 63"/>
              <a:gd name="T68" fmla="*/ 36 w 105"/>
              <a:gd name="T69" fmla="*/ 56 h 63"/>
              <a:gd name="T70" fmla="*/ 43 w 105"/>
              <a:gd name="T71" fmla="*/ 59 h 63"/>
              <a:gd name="T72" fmla="*/ 43 w 105"/>
              <a:gd name="T73" fmla="*/ 59 h 63"/>
              <a:gd name="T74" fmla="*/ 52 w 105"/>
              <a:gd name="T75" fmla="*/ 56 h 63"/>
              <a:gd name="T76" fmla="*/ 57 w 105"/>
              <a:gd name="T77" fmla="*/ 46 h 63"/>
              <a:gd name="T78" fmla="*/ 62 w 105"/>
              <a:gd name="T79" fmla="*/ 38 h 63"/>
              <a:gd name="T80" fmla="*/ 66 w 105"/>
              <a:gd name="T81" fmla="*/ 27 h 63"/>
              <a:gd name="T82" fmla="*/ 84 w 105"/>
              <a:gd name="T83" fmla="*/ 24 h 63"/>
              <a:gd name="T84" fmla="*/ 85 w 105"/>
              <a:gd name="T85" fmla="*/ 24 h 63"/>
              <a:gd name="T86" fmla="*/ 87 w 105"/>
              <a:gd name="T87" fmla="*/ 24 h 63"/>
              <a:gd name="T88" fmla="*/ 89 w 105"/>
              <a:gd name="T89" fmla="*/ 25 h 63"/>
              <a:gd name="T90" fmla="*/ 95 w 105"/>
              <a:gd name="T91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63">
                <a:moveTo>
                  <a:pt x="95" y="22"/>
                </a:moveTo>
                <a:cubicBezTo>
                  <a:pt x="93" y="21"/>
                  <a:pt x="94" y="20"/>
                  <a:pt x="94" y="19"/>
                </a:cubicBezTo>
                <a:cubicBezTo>
                  <a:pt x="94" y="17"/>
                  <a:pt x="96" y="17"/>
                  <a:pt x="99" y="17"/>
                </a:cubicBezTo>
                <a:cubicBezTo>
                  <a:pt x="100" y="17"/>
                  <a:pt x="104" y="17"/>
                  <a:pt x="105" y="16"/>
                </a:cubicBezTo>
                <a:cubicBezTo>
                  <a:pt x="105" y="15"/>
                  <a:pt x="105" y="15"/>
                  <a:pt x="104" y="14"/>
                </a:cubicBezTo>
                <a:cubicBezTo>
                  <a:pt x="103" y="12"/>
                  <a:pt x="100" y="11"/>
                  <a:pt x="99" y="12"/>
                </a:cubicBezTo>
                <a:cubicBezTo>
                  <a:pt x="98" y="12"/>
                  <a:pt x="97" y="12"/>
                  <a:pt x="96" y="12"/>
                </a:cubicBezTo>
                <a:cubicBezTo>
                  <a:pt x="94" y="12"/>
                  <a:pt x="92" y="12"/>
                  <a:pt x="90" y="11"/>
                </a:cubicBezTo>
                <a:cubicBezTo>
                  <a:pt x="87" y="10"/>
                  <a:pt x="87" y="8"/>
                  <a:pt x="87" y="7"/>
                </a:cubicBezTo>
                <a:cubicBezTo>
                  <a:pt x="87" y="5"/>
                  <a:pt x="81" y="0"/>
                  <a:pt x="78" y="0"/>
                </a:cubicBezTo>
                <a:cubicBezTo>
                  <a:pt x="76" y="0"/>
                  <a:pt x="72" y="7"/>
                  <a:pt x="71" y="10"/>
                </a:cubicBezTo>
                <a:cubicBezTo>
                  <a:pt x="71" y="12"/>
                  <a:pt x="69" y="13"/>
                  <a:pt x="68" y="14"/>
                </a:cubicBezTo>
                <a:cubicBezTo>
                  <a:pt x="66" y="15"/>
                  <a:pt x="65" y="16"/>
                  <a:pt x="65" y="17"/>
                </a:cubicBezTo>
                <a:cubicBezTo>
                  <a:pt x="66" y="18"/>
                  <a:pt x="65" y="20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8"/>
                  <a:pt x="63" y="28"/>
                </a:cubicBezTo>
                <a:cubicBezTo>
                  <a:pt x="63" y="29"/>
                  <a:pt x="62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0" y="29"/>
                  <a:pt x="60" y="29"/>
                  <a:pt x="59" y="30"/>
                </a:cubicBezTo>
                <a:cubicBezTo>
                  <a:pt x="58" y="30"/>
                  <a:pt x="56" y="32"/>
                  <a:pt x="54" y="32"/>
                </a:cubicBezTo>
                <a:cubicBezTo>
                  <a:pt x="54" y="32"/>
                  <a:pt x="53" y="32"/>
                  <a:pt x="53" y="32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0" y="30"/>
                  <a:pt x="50" y="30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49" y="28"/>
                  <a:pt x="49" y="28"/>
                  <a:pt x="49" y="27"/>
                </a:cubicBezTo>
                <a:cubicBezTo>
                  <a:pt x="49" y="27"/>
                  <a:pt x="48" y="27"/>
                  <a:pt x="48" y="27"/>
                </a:cubicBez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45" y="26"/>
                  <a:pt x="40" y="32"/>
                  <a:pt x="39" y="38"/>
                </a:cubicBezTo>
                <a:cubicBezTo>
                  <a:pt x="38" y="44"/>
                  <a:pt x="33" y="44"/>
                  <a:pt x="27" y="44"/>
                </a:cubicBezTo>
                <a:cubicBezTo>
                  <a:pt x="25" y="44"/>
                  <a:pt x="23" y="44"/>
                  <a:pt x="21" y="44"/>
                </a:cubicBezTo>
                <a:cubicBezTo>
                  <a:pt x="17" y="45"/>
                  <a:pt x="17" y="47"/>
                  <a:pt x="17" y="52"/>
                </a:cubicBezTo>
                <a:cubicBezTo>
                  <a:pt x="16" y="54"/>
                  <a:pt x="16" y="56"/>
                  <a:pt x="16" y="57"/>
                </a:cubicBezTo>
                <a:cubicBezTo>
                  <a:pt x="15" y="58"/>
                  <a:pt x="14" y="60"/>
                  <a:pt x="12" y="60"/>
                </a:cubicBezTo>
                <a:cubicBezTo>
                  <a:pt x="9" y="60"/>
                  <a:pt x="6" y="58"/>
                  <a:pt x="3" y="57"/>
                </a:cubicBezTo>
                <a:cubicBezTo>
                  <a:pt x="2" y="56"/>
                  <a:pt x="1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"/>
                  <a:pt x="0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8"/>
                  <a:pt x="1" y="58"/>
                </a:cubicBezTo>
                <a:cubicBezTo>
                  <a:pt x="3" y="58"/>
                  <a:pt x="4" y="59"/>
                  <a:pt x="6" y="60"/>
                </a:cubicBezTo>
                <a:cubicBezTo>
                  <a:pt x="6" y="61"/>
                  <a:pt x="7" y="61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3"/>
                  <a:pt x="9" y="63"/>
                  <a:pt x="9" y="63"/>
                </a:cubicBezTo>
                <a:cubicBezTo>
                  <a:pt x="9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ubicBezTo>
                  <a:pt x="12" y="61"/>
                  <a:pt x="15" y="61"/>
                  <a:pt x="17" y="61"/>
                </a:cubicBezTo>
                <a:cubicBezTo>
                  <a:pt x="18" y="61"/>
                  <a:pt x="19" y="61"/>
                  <a:pt x="20" y="61"/>
                </a:cubicBezTo>
                <a:cubicBezTo>
                  <a:pt x="21" y="61"/>
                  <a:pt x="23" y="61"/>
                  <a:pt x="24" y="61"/>
                </a:cubicBezTo>
                <a:cubicBezTo>
                  <a:pt x="25" y="61"/>
                  <a:pt x="26" y="60"/>
                  <a:pt x="27" y="59"/>
                </a:cubicBezTo>
                <a:cubicBezTo>
                  <a:pt x="29" y="58"/>
                  <a:pt x="31" y="56"/>
                  <a:pt x="36" y="56"/>
                </a:cubicBezTo>
                <a:cubicBezTo>
                  <a:pt x="40" y="56"/>
                  <a:pt x="41" y="58"/>
                  <a:pt x="42" y="59"/>
                </a:cubicBezTo>
                <a:cubicBezTo>
                  <a:pt x="42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4" y="59"/>
                  <a:pt x="46" y="58"/>
                </a:cubicBezTo>
                <a:cubicBezTo>
                  <a:pt x="48" y="57"/>
                  <a:pt x="50" y="57"/>
                  <a:pt x="52" y="56"/>
                </a:cubicBezTo>
                <a:cubicBezTo>
                  <a:pt x="55" y="56"/>
                  <a:pt x="55" y="56"/>
                  <a:pt x="54" y="54"/>
                </a:cubicBezTo>
                <a:cubicBezTo>
                  <a:pt x="54" y="50"/>
                  <a:pt x="56" y="48"/>
                  <a:pt x="57" y="46"/>
                </a:cubicBezTo>
                <a:cubicBezTo>
                  <a:pt x="57" y="45"/>
                  <a:pt x="58" y="45"/>
                  <a:pt x="58" y="43"/>
                </a:cubicBezTo>
                <a:cubicBezTo>
                  <a:pt x="57" y="40"/>
                  <a:pt x="60" y="39"/>
                  <a:pt x="62" y="38"/>
                </a:cubicBezTo>
                <a:cubicBezTo>
                  <a:pt x="63" y="37"/>
                  <a:pt x="65" y="37"/>
                  <a:pt x="64" y="33"/>
                </a:cubicBezTo>
                <a:cubicBezTo>
                  <a:pt x="64" y="31"/>
                  <a:pt x="65" y="29"/>
                  <a:pt x="66" y="27"/>
                </a:cubicBezTo>
                <a:cubicBezTo>
                  <a:pt x="70" y="23"/>
                  <a:pt x="77" y="23"/>
                  <a:pt x="82" y="24"/>
                </a:cubicBezTo>
                <a:cubicBezTo>
                  <a:pt x="83" y="24"/>
                  <a:pt x="83" y="24"/>
                  <a:pt x="84" y="24"/>
                </a:cubicBezTo>
                <a:cubicBezTo>
                  <a:pt x="84" y="24"/>
                  <a:pt x="84" y="24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7" y="24"/>
                  <a:pt x="87" y="24"/>
                </a:cubicBezTo>
                <a:cubicBezTo>
                  <a:pt x="87" y="24"/>
                  <a:pt x="87" y="24"/>
                  <a:pt x="88" y="25"/>
                </a:cubicBezTo>
                <a:cubicBezTo>
                  <a:pt x="88" y="25"/>
                  <a:pt x="88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1" y="24"/>
                  <a:pt x="94" y="23"/>
                  <a:pt x="95" y="2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8" name="Freeform 1129"/>
          <p:cNvSpPr>
            <a:spLocks/>
          </p:cNvSpPr>
          <p:nvPr/>
        </p:nvSpPr>
        <p:spPr bwMode="auto">
          <a:xfrm>
            <a:off x="6320174" y="4585364"/>
            <a:ext cx="84237" cy="122646"/>
          </a:xfrm>
          <a:custGeom>
            <a:avLst/>
            <a:gdLst>
              <a:gd name="T0" fmla="*/ 9 w 42"/>
              <a:gd name="T1" fmla="*/ 29 h 56"/>
              <a:gd name="T2" fmla="*/ 13 w 42"/>
              <a:gd name="T3" fmla="*/ 36 h 56"/>
              <a:gd name="T4" fmla="*/ 20 w 42"/>
              <a:gd name="T5" fmla="*/ 43 h 56"/>
              <a:gd name="T6" fmla="*/ 23 w 42"/>
              <a:gd name="T7" fmla="*/ 45 h 56"/>
              <a:gd name="T8" fmla="*/ 42 w 42"/>
              <a:gd name="T9" fmla="*/ 56 h 56"/>
              <a:gd name="T10" fmla="*/ 35 w 42"/>
              <a:gd name="T11" fmla="*/ 43 h 56"/>
              <a:gd name="T12" fmla="*/ 33 w 42"/>
              <a:gd name="T13" fmla="*/ 28 h 56"/>
              <a:gd name="T14" fmla="*/ 34 w 42"/>
              <a:gd name="T15" fmla="*/ 20 h 56"/>
              <a:gd name="T16" fmla="*/ 31 w 42"/>
              <a:gd name="T17" fmla="*/ 15 h 56"/>
              <a:gd name="T18" fmla="*/ 26 w 42"/>
              <a:gd name="T19" fmla="*/ 9 h 56"/>
              <a:gd name="T20" fmla="*/ 24 w 42"/>
              <a:gd name="T21" fmla="*/ 7 h 56"/>
              <a:gd name="T22" fmla="*/ 20 w 42"/>
              <a:gd name="T23" fmla="*/ 4 h 56"/>
              <a:gd name="T24" fmla="*/ 20 w 42"/>
              <a:gd name="T25" fmla="*/ 5 h 56"/>
              <a:gd name="T26" fmla="*/ 20 w 42"/>
              <a:gd name="T27" fmla="*/ 5 h 56"/>
              <a:gd name="T28" fmla="*/ 18 w 42"/>
              <a:gd name="T29" fmla="*/ 8 h 56"/>
              <a:gd name="T30" fmla="*/ 13 w 42"/>
              <a:gd name="T31" fmla="*/ 8 h 56"/>
              <a:gd name="T32" fmla="*/ 11 w 42"/>
              <a:gd name="T33" fmla="*/ 8 h 56"/>
              <a:gd name="T34" fmla="*/ 10 w 42"/>
              <a:gd name="T35" fmla="*/ 8 h 56"/>
              <a:gd name="T36" fmla="*/ 10 w 42"/>
              <a:gd name="T37" fmla="*/ 8 h 56"/>
              <a:gd name="T38" fmla="*/ 9 w 42"/>
              <a:gd name="T39" fmla="*/ 8 h 56"/>
              <a:gd name="T40" fmla="*/ 8 w 42"/>
              <a:gd name="T41" fmla="*/ 7 h 56"/>
              <a:gd name="T42" fmla="*/ 7 w 42"/>
              <a:gd name="T43" fmla="*/ 7 h 56"/>
              <a:gd name="T44" fmla="*/ 7 w 42"/>
              <a:gd name="T45" fmla="*/ 6 h 56"/>
              <a:gd name="T46" fmla="*/ 7 w 42"/>
              <a:gd name="T47" fmla="*/ 5 h 56"/>
              <a:gd name="T48" fmla="*/ 3 w 42"/>
              <a:gd name="T49" fmla="*/ 0 h 56"/>
              <a:gd name="T50" fmla="*/ 0 w 42"/>
              <a:gd name="T51" fmla="*/ 0 h 56"/>
              <a:gd name="T52" fmla="*/ 0 w 42"/>
              <a:gd name="T53" fmla="*/ 0 h 56"/>
              <a:gd name="T54" fmla="*/ 2 w 42"/>
              <a:gd name="T55" fmla="*/ 15 h 56"/>
              <a:gd name="T56" fmla="*/ 9 w 42"/>
              <a:gd name="T57" fmla="*/ 2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56">
                <a:moveTo>
                  <a:pt x="9" y="29"/>
                </a:moveTo>
                <a:cubicBezTo>
                  <a:pt x="11" y="32"/>
                  <a:pt x="13" y="34"/>
                  <a:pt x="13" y="36"/>
                </a:cubicBezTo>
                <a:cubicBezTo>
                  <a:pt x="14" y="39"/>
                  <a:pt x="16" y="40"/>
                  <a:pt x="20" y="43"/>
                </a:cubicBezTo>
                <a:cubicBezTo>
                  <a:pt x="21" y="44"/>
                  <a:pt x="22" y="45"/>
                  <a:pt x="23" y="45"/>
                </a:cubicBezTo>
                <a:cubicBezTo>
                  <a:pt x="30" y="50"/>
                  <a:pt x="39" y="55"/>
                  <a:pt x="42" y="56"/>
                </a:cubicBezTo>
                <a:cubicBezTo>
                  <a:pt x="42" y="53"/>
                  <a:pt x="38" y="47"/>
                  <a:pt x="35" y="43"/>
                </a:cubicBezTo>
                <a:cubicBezTo>
                  <a:pt x="32" y="40"/>
                  <a:pt x="33" y="34"/>
                  <a:pt x="33" y="28"/>
                </a:cubicBezTo>
                <a:cubicBezTo>
                  <a:pt x="34" y="25"/>
                  <a:pt x="34" y="23"/>
                  <a:pt x="34" y="20"/>
                </a:cubicBezTo>
                <a:cubicBezTo>
                  <a:pt x="34" y="17"/>
                  <a:pt x="33" y="16"/>
                  <a:pt x="31" y="15"/>
                </a:cubicBezTo>
                <a:cubicBezTo>
                  <a:pt x="29" y="13"/>
                  <a:pt x="27" y="12"/>
                  <a:pt x="26" y="9"/>
                </a:cubicBezTo>
                <a:cubicBezTo>
                  <a:pt x="25" y="7"/>
                  <a:pt x="25" y="7"/>
                  <a:pt x="24" y="7"/>
                </a:cubicBezTo>
                <a:cubicBezTo>
                  <a:pt x="23" y="7"/>
                  <a:pt x="21" y="6"/>
                  <a:pt x="20" y="4"/>
                </a:cubicBezTo>
                <a:cubicBezTo>
                  <a:pt x="20" y="4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8"/>
                  <a:pt x="18" y="8"/>
                </a:cubicBezTo>
                <a:cubicBezTo>
                  <a:pt x="17" y="8"/>
                  <a:pt x="15" y="8"/>
                  <a:pt x="13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8" y="8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7" y="1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10"/>
                  <a:pt x="2" y="15"/>
                </a:cubicBezTo>
                <a:cubicBezTo>
                  <a:pt x="2" y="19"/>
                  <a:pt x="6" y="24"/>
                  <a:pt x="9" y="2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9" name="Freeform 1130"/>
          <p:cNvSpPr>
            <a:spLocks/>
          </p:cNvSpPr>
          <p:nvPr/>
        </p:nvSpPr>
        <p:spPr bwMode="auto">
          <a:xfrm>
            <a:off x="6996179" y="3870317"/>
            <a:ext cx="48437" cy="64794"/>
          </a:xfrm>
          <a:custGeom>
            <a:avLst/>
            <a:gdLst>
              <a:gd name="T0" fmla="*/ 1 w 24"/>
              <a:gd name="T1" fmla="*/ 10 h 30"/>
              <a:gd name="T2" fmla="*/ 4 w 24"/>
              <a:gd name="T3" fmla="*/ 6 h 30"/>
              <a:gd name="T4" fmla="*/ 6 w 24"/>
              <a:gd name="T5" fmla="*/ 4 h 30"/>
              <a:gd name="T6" fmla="*/ 9 w 24"/>
              <a:gd name="T7" fmla="*/ 6 h 30"/>
              <a:gd name="T8" fmla="*/ 9 w 24"/>
              <a:gd name="T9" fmla="*/ 19 h 30"/>
              <a:gd name="T10" fmla="*/ 9 w 24"/>
              <a:gd name="T11" fmla="*/ 29 h 30"/>
              <a:gd name="T12" fmla="*/ 11 w 24"/>
              <a:gd name="T13" fmla="*/ 30 h 30"/>
              <a:gd name="T14" fmla="*/ 11 w 24"/>
              <a:gd name="T15" fmla="*/ 30 h 30"/>
              <a:gd name="T16" fmla="*/ 16 w 24"/>
              <a:gd name="T17" fmla="*/ 22 h 30"/>
              <a:gd name="T18" fmla="*/ 23 w 24"/>
              <a:gd name="T19" fmla="*/ 12 h 30"/>
              <a:gd name="T20" fmla="*/ 24 w 24"/>
              <a:gd name="T21" fmla="*/ 10 h 30"/>
              <a:gd name="T22" fmla="*/ 23 w 24"/>
              <a:gd name="T23" fmla="*/ 10 h 30"/>
              <a:gd name="T24" fmla="*/ 20 w 24"/>
              <a:gd name="T25" fmla="*/ 6 h 30"/>
              <a:gd name="T26" fmla="*/ 17 w 24"/>
              <a:gd name="T27" fmla="*/ 4 h 30"/>
              <a:gd name="T28" fmla="*/ 12 w 24"/>
              <a:gd name="T29" fmla="*/ 0 h 30"/>
              <a:gd name="T30" fmla="*/ 5 w 24"/>
              <a:gd name="T31" fmla="*/ 4 h 30"/>
              <a:gd name="T32" fmla="*/ 4 w 24"/>
              <a:gd name="T33" fmla="*/ 5 h 30"/>
              <a:gd name="T34" fmla="*/ 1 w 24"/>
              <a:gd name="T35" fmla="*/ 9 h 30"/>
              <a:gd name="T36" fmla="*/ 1 w 24"/>
              <a:gd name="T37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30">
                <a:moveTo>
                  <a:pt x="1" y="10"/>
                </a:moveTo>
                <a:cubicBezTo>
                  <a:pt x="2" y="10"/>
                  <a:pt x="3" y="8"/>
                  <a:pt x="4" y="6"/>
                </a:cubicBezTo>
                <a:cubicBezTo>
                  <a:pt x="4" y="4"/>
                  <a:pt x="6" y="4"/>
                  <a:pt x="6" y="4"/>
                </a:cubicBezTo>
                <a:cubicBezTo>
                  <a:pt x="7" y="4"/>
                  <a:pt x="8" y="4"/>
                  <a:pt x="9" y="6"/>
                </a:cubicBezTo>
                <a:cubicBezTo>
                  <a:pt x="10" y="8"/>
                  <a:pt x="11" y="14"/>
                  <a:pt x="9" y="19"/>
                </a:cubicBezTo>
                <a:cubicBezTo>
                  <a:pt x="7" y="22"/>
                  <a:pt x="8" y="26"/>
                  <a:pt x="9" y="29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5" y="25"/>
                  <a:pt x="16" y="22"/>
                </a:cubicBezTo>
                <a:cubicBezTo>
                  <a:pt x="18" y="18"/>
                  <a:pt x="20" y="14"/>
                  <a:pt x="23" y="12"/>
                </a:cubicBezTo>
                <a:cubicBezTo>
                  <a:pt x="23" y="11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9"/>
                  <a:pt x="20" y="8"/>
                  <a:pt x="20" y="6"/>
                </a:cubicBezTo>
                <a:cubicBezTo>
                  <a:pt x="20" y="5"/>
                  <a:pt x="18" y="5"/>
                  <a:pt x="17" y="4"/>
                </a:cubicBezTo>
                <a:cubicBezTo>
                  <a:pt x="15" y="4"/>
                  <a:pt x="13" y="3"/>
                  <a:pt x="12" y="0"/>
                </a:cubicBezTo>
                <a:cubicBezTo>
                  <a:pt x="11" y="0"/>
                  <a:pt x="8" y="2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0" y="8"/>
                  <a:pt x="0" y="8"/>
                  <a:pt x="1" y="9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0" name="Freeform 1131"/>
          <p:cNvSpPr>
            <a:spLocks/>
          </p:cNvSpPr>
          <p:nvPr/>
        </p:nvSpPr>
        <p:spPr bwMode="auto">
          <a:xfrm>
            <a:off x="7025662" y="3652795"/>
            <a:ext cx="248500" cy="212894"/>
          </a:xfrm>
          <a:custGeom>
            <a:avLst/>
            <a:gdLst>
              <a:gd name="T0" fmla="*/ 7 w 123"/>
              <a:gd name="T1" fmla="*/ 91 h 96"/>
              <a:gd name="T2" fmla="*/ 11 w 123"/>
              <a:gd name="T3" fmla="*/ 90 h 96"/>
              <a:gd name="T4" fmla="*/ 41 w 123"/>
              <a:gd name="T5" fmla="*/ 82 h 96"/>
              <a:gd name="T6" fmla="*/ 42 w 123"/>
              <a:gd name="T7" fmla="*/ 82 h 96"/>
              <a:gd name="T8" fmla="*/ 48 w 123"/>
              <a:gd name="T9" fmla="*/ 84 h 96"/>
              <a:gd name="T10" fmla="*/ 49 w 123"/>
              <a:gd name="T11" fmla="*/ 90 h 96"/>
              <a:gd name="T12" fmla="*/ 48 w 123"/>
              <a:gd name="T13" fmla="*/ 94 h 96"/>
              <a:gd name="T14" fmla="*/ 51 w 123"/>
              <a:gd name="T15" fmla="*/ 96 h 96"/>
              <a:gd name="T16" fmla="*/ 58 w 123"/>
              <a:gd name="T17" fmla="*/ 92 h 96"/>
              <a:gd name="T18" fmla="*/ 62 w 123"/>
              <a:gd name="T19" fmla="*/ 88 h 96"/>
              <a:gd name="T20" fmla="*/ 63 w 123"/>
              <a:gd name="T21" fmla="*/ 88 h 96"/>
              <a:gd name="T22" fmla="*/ 62 w 123"/>
              <a:gd name="T23" fmla="*/ 87 h 96"/>
              <a:gd name="T24" fmla="*/ 60 w 123"/>
              <a:gd name="T25" fmla="*/ 83 h 96"/>
              <a:gd name="T26" fmla="*/ 64 w 123"/>
              <a:gd name="T27" fmla="*/ 80 h 96"/>
              <a:gd name="T28" fmla="*/ 68 w 123"/>
              <a:gd name="T29" fmla="*/ 83 h 96"/>
              <a:gd name="T30" fmla="*/ 73 w 123"/>
              <a:gd name="T31" fmla="*/ 85 h 96"/>
              <a:gd name="T32" fmla="*/ 79 w 123"/>
              <a:gd name="T33" fmla="*/ 82 h 96"/>
              <a:gd name="T34" fmla="*/ 84 w 123"/>
              <a:gd name="T35" fmla="*/ 79 h 96"/>
              <a:gd name="T36" fmla="*/ 87 w 123"/>
              <a:gd name="T37" fmla="*/ 81 h 96"/>
              <a:gd name="T38" fmla="*/ 89 w 123"/>
              <a:gd name="T39" fmla="*/ 82 h 96"/>
              <a:gd name="T40" fmla="*/ 93 w 123"/>
              <a:gd name="T41" fmla="*/ 77 h 96"/>
              <a:gd name="T42" fmla="*/ 96 w 123"/>
              <a:gd name="T43" fmla="*/ 74 h 96"/>
              <a:gd name="T44" fmla="*/ 98 w 123"/>
              <a:gd name="T45" fmla="*/ 77 h 96"/>
              <a:gd name="T46" fmla="*/ 99 w 123"/>
              <a:gd name="T47" fmla="*/ 77 h 96"/>
              <a:gd name="T48" fmla="*/ 105 w 123"/>
              <a:gd name="T49" fmla="*/ 74 h 96"/>
              <a:gd name="T50" fmla="*/ 107 w 123"/>
              <a:gd name="T51" fmla="*/ 67 h 96"/>
              <a:gd name="T52" fmla="*/ 108 w 123"/>
              <a:gd name="T53" fmla="*/ 58 h 96"/>
              <a:gd name="T54" fmla="*/ 111 w 123"/>
              <a:gd name="T55" fmla="*/ 43 h 96"/>
              <a:gd name="T56" fmla="*/ 117 w 123"/>
              <a:gd name="T57" fmla="*/ 31 h 96"/>
              <a:gd name="T58" fmla="*/ 121 w 123"/>
              <a:gd name="T59" fmla="*/ 28 h 96"/>
              <a:gd name="T60" fmla="*/ 118 w 123"/>
              <a:gd name="T61" fmla="*/ 11 h 96"/>
              <a:gd name="T62" fmla="*/ 115 w 123"/>
              <a:gd name="T63" fmla="*/ 0 h 96"/>
              <a:gd name="T64" fmla="*/ 115 w 123"/>
              <a:gd name="T65" fmla="*/ 0 h 96"/>
              <a:gd name="T66" fmla="*/ 107 w 123"/>
              <a:gd name="T67" fmla="*/ 4 h 96"/>
              <a:gd name="T68" fmla="*/ 104 w 123"/>
              <a:gd name="T69" fmla="*/ 6 h 96"/>
              <a:gd name="T70" fmla="*/ 101 w 123"/>
              <a:gd name="T71" fmla="*/ 12 h 96"/>
              <a:gd name="T72" fmla="*/ 102 w 123"/>
              <a:gd name="T73" fmla="*/ 17 h 96"/>
              <a:gd name="T74" fmla="*/ 101 w 123"/>
              <a:gd name="T75" fmla="*/ 27 h 96"/>
              <a:gd name="T76" fmla="*/ 97 w 123"/>
              <a:gd name="T77" fmla="*/ 34 h 96"/>
              <a:gd name="T78" fmla="*/ 93 w 123"/>
              <a:gd name="T79" fmla="*/ 42 h 96"/>
              <a:gd name="T80" fmla="*/ 90 w 123"/>
              <a:gd name="T81" fmla="*/ 45 h 96"/>
              <a:gd name="T82" fmla="*/ 85 w 123"/>
              <a:gd name="T83" fmla="*/ 51 h 96"/>
              <a:gd name="T84" fmla="*/ 79 w 123"/>
              <a:gd name="T85" fmla="*/ 55 h 96"/>
              <a:gd name="T86" fmla="*/ 69 w 123"/>
              <a:gd name="T87" fmla="*/ 54 h 96"/>
              <a:gd name="T88" fmla="*/ 68 w 123"/>
              <a:gd name="T89" fmla="*/ 51 h 96"/>
              <a:gd name="T90" fmla="*/ 64 w 123"/>
              <a:gd name="T91" fmla="*/ 58 h 96"/>
              <a:gd name="T92" fmla="*/ 59 w 123"/>
              <a:gd name="T93" fmla="*/ 68 h 96"/>
              <a:gd name="T94" fmla="*/ 57 w 123"/>
              <a:gd name="T95" fmla="*/ 69 h 96"/>
              <a:gd name="T96" fmla="*/ 57 w 123"/>
              <a:gd name="T97" fmla="*/ 72 h 96"/>
              <a:gd name="T98" fmla="*/ 51 w 123"/>
              <a:gd name="T99" fmla="*/ 75 h 96"/>
              <a:gd name="T100" fmla="*/ 47 w 123"/>
              <a:gd name="T101" fmla="*/ 74 h 96"/>
              <a:gd name="T102" fmla="*/ 46 w 123"/>
              <a:gd name="T103" fmla="*/ 72 h 96"/>
              <a:gd name="T104" fmla="*/ 35 w 123"/>
              <a:gd name="T105" fmla="*/ 75 h 96"/>
              <a:gd name="T106" fmla="*/ 25 w 123"/>
              <a:gd name="T107" fmla="*/ 76 h 96"/>
              <a:gd name="T108" fmla="*/ 19 w 123"/>
              <a:gd name="T109" fmla="*/ 76 h 96"/>
              <a:gd name="T110" fmla="*/ 19 w 123"/>
              <a:gd name="T111" fmla="*/ 77 h 96"/>
              <a:gd name="T112" fmla="*/ 1 w 123"/>
              <a:gd name="T113" fmla="*/ 90 h 96"/>
              <a:gd name="T114" fmla="*/ 0 w 123"/>
              <a:gd name="T115" fmla="*/ 91 h 96"/>
              <a:gd name="T116" fmla="*/ 0 w 123"/>
              <a:gd name="T117" fmla="*/ 92 h 96"/>
              <a:gd name="T118" fmla="*/ 7 w 123"/>
              <a:gd name="T11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3" h="96">
                <a:moveTo>
                  <a:pt x="7" y="91"/>
                </a:moveTo>
                <a:cubicBezTo>
                  <a:pt x="9" y="91"/>
                  <a:pt x="11" y="91"/>
                  <a:pt x="11" y="90"/>
                </a:cubicBezTo>
                <a:cubicBezTo>
                  <a:pt x="14" y="86"/>
                  <a:pt x="33" y="83"/>
                  <a:pt x="41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4" y="82"/>
                  <a:pt x="47" y="82"/>
                  <a:pt x="48" y="84"/>
                </a:cubicBezTo>
                <a:cubicBezTo>
                  <a:pt x="50" y="86"/>
                  <a:pt x="49" y="88"/>
                  <a:pt x="49" y="90"/>
                </a:cubicBezTo>
                <a:cubicBezTo>
                  <a:pt x="48" y="91"/>
                  <a:pt x="48" y="93"/>
                  <a:pt x="48" y="94"/>
                </a:cubicBezTo>
                <a:cubicBezTo>
                  <a:pt x="48" y="94"/>
                  <a:pt x="48" y="96"/>
                  <a:pt x="51" y="96"/>
                </a:cubicBezTo>
                <a:cubicBezTo>
                  <a:pt x="53" y="96"/>
                  <a:pt x="56" y="95"/>
                  <a:pt x="58" y="92"/>
                </a:cubicBezTo>
                <a:cubicBezTo>
                  <a:pt x="59" y="90"/>
                  <a:pt x="61" y="89"/>
                  <a:pt x="62" y="88"/>
                </a:cubicBezTo>
                <a:cubicBezTo>
                  <a:pt x="62" y="88"/>
                  <a:pt x="62" y="88"/>
                  <a:pt x="63" y="88"/>
                </a:cubicBezTo>
                <a:cubicBezTo>
                  <a:pt x="63" y="88"/>
                  <a:pt x="62" y="88"/>
                  <a:pt x="62" y="87"/>
                </a:cubicBezTo>
                <a:cubicBezTo>
                  <a:pt x="60" y="86"/>
                  <a:pt x="60" y="84"/>
                  <a:pt x="60" y="83"/>
                </a:cubicBezTo>
                <a:cubicBezTo>
                  <a:pt x="61" y="81"/>
                  <a:pt x="62" y="80"/>
                  <a:pt x="64" y="80"/>
                </a:cubicBezTo>
                <a:cubicBezTo>
                  <a:pt x="65" y="80"/>
                  <a:pt x="67" y="81"/>
                  <a:pt x="68" y="83"/>
                </a:cubicBezTo>
                <a:cubicBezTo>
                  <a:pt x="69" y="84"/>
                  <a:pt x="71" y="85"/>
                  <a:pt x="73" y="85"/>
                </a:cubicBezTo>
                <a:cubicBezTo>
                  <a:pt x="76" y="85"/>
                  <a:pt x="78" y="84"/>
                  <a:pt x="79" y="82"/>
                </a:cubicBezTo>
                <a:cubicBezTo>
                  <a:pt x="80" y="81"/>
                  <a:pt x="82" y="79"/>
                  <a:pt x="84" y="79"/>
                </a:cubicBezTo>
                <a:cubicBezTo>
                  <a:pt x="85" y="79"/>
                  <a:pt x="86" y="80"/>
                  <a:pt x="87" y="81"/>
                </a:cubicBezTo>
                <a:cubicBezTo>
                  <a:pt x="88" y="81"/>
                  <a:pt x="88" y="82"/>
                  <a:pt x="89" y="82"/>
                </a:cubicBezTo>
                <a:cubicBezTo>
                  <a:pt x="90" y="82"/>
                  <a:pt x="92" y="79"/>
                  <a:pt x="93" y="77"/>
                </a:cubicBezTo>
                <a:cubicBezTo>
                  <a:pt x="94" y="76"/>
                  <a:pt x="94" y="74"/>
                  <a:pt x="96" y="74"/>
                </a:cubicBezTo>
                <a:cubicBezTo>
                  <a:pt x="96" y="74"/>
                  <a:pt x="98" y="75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101" y="77"/>
                  <a:pt x="103" y="76"/>
                  <a:pt x="105" y="74"/>
                </a:cubicBezTo>
                <a:cubicBezTo>
                  <a:pt x="107" y="72"/>
                  <a:pt x="107" y="70"/>
                  <a:pt x="107" y="67"/>
                </a:cubicBezTo>
                <a:cubicBezTo>
                  <a:pt x="107" y="64"/>
                  <a:pt x="107" y="61"/>
                  <a:pt x="108" y="58"/>
                </a:cubicBezTo>
                <a:cubicBezTo>
                  <a:pt x="111" y="55"/>
                  <a:pt x="113" y="47"/>
                  <a:pt x="111" y="43"/>
                </a:cubicBezTo>
                <a:cubicBezTo>
                  <a:pt x="108" y="38"/>
                  <a:pt x="113" y="34"/>
                  <a:pt x="117" y="31"/>
                </a:cubicBezTo>
                <a:cubicBezTo>
                  <a:pt x="119" y="30"/>
                  <a:pt x="120" y="29"/>
                  <a:pt x="121" y="28"/>
                </a:cubicBezTo>
                <a:cubicBezTo>
                  <a:pt x="123" y="27"/>
                  <a:pt x="120" y="16"/>
                  <a:pt x="118" y="11"/>
                </a:cubicBezTo>
                <a:cubicBezTo>
                  <a:pt x="117" y="6"/>
                  <a:pt x="116" y="2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09" y="2"/>
                  <a:pt x="107" y="4"/>
                </a:cubicBezTo>
                <a:cubicBezTo>
                  <a:pt x="106" y="5"/>
                  <a:pt x="105" y="5"/>
                  <a:pt x="104" y="6"/>
                </a:cubicBezTo>
                <a:cubicBezTo>
                  <a:pt x="103" y="6"/>
                  <a:pt x="102" y="9"/>
                  <a:pt x="101" y="12"/>
                </a:cubicBezTo>
                <a:cubicBezTo>
                  <a:pt x="101" y="15"/>
                  <a:pt x="101" y="17"/>
                  <a:pt x="102" y="17"/>
                </a:cubicBezTo>
                <a:cubicBezTo>
                  <a:pt x="106" y="20"/>
                  <a:pt x="103" y="24"/>
                  <a:pt x="101" y="27"/>
                </a:cubicBezTo>
                <a:cubicBezTo>
                  <a:pt x="99" y="29"/>
                  <a:pt x="97" y="31"/>
                  <a:pt x="97" y="34"/>
                </a:cubicBezTo>
                <a:cubicBezTo>
                  <a:pt x="98" y="38"/>
                  <a:pt x="95" y="41"/>
                  <a:pt x="93" y="42"/>
                </a:cubicBezTo>
                <a:cubicBezTo>
                  <a:pt x="92" y="43"/>
                  <a:pt x="91" y="44"/>
                  <a:pt x="90" y="45"/>
                </a:cubicBezTo>
                <a:cubicBezTo>
                  <a:pt x="90" y="49"/>
                  <a:pt x="87" y="50"/>
                  <a:pt x="85" y="51"/>
                </a:cubicBezTo>
                <a:cubicBezTo>
                  <a:pt x="83" y="52"/>
                  <a:pt x="81" y="53"/>
                  <a:pt x="79" y="55"/>
                </a:cubicBezTo>
                <a:cubicBezTo>
                  <a:pt x="75" y="57"/>
                  <a:pt x="71" y="57"/>
                  <a:pt x="69" y="54"/>
                </a:cubicBezTo>
                <a:cubicBezTo>
                  <a:pt x="69" y="53"/>
                  <a:pt x="69" y="52"/>
                  <a:pt x="68" y="51"/>
                </a:cubicBezTo>
                <a:cubicBezTo>
                  <a:pt x="67" y="53"/>
                  <a:pt x="64" y="55"/>
                  <a:pt x="64" y="58"/>
                </a:cubicBezTo>
                <a:cubicBezTo>
                  <a:pt x="65" y="63"/>
                  <a:pt x="61" y="66"/>
                  <a:pt x="59" y="68"/>
                </a:cubicBezTo>
                <a:cubicBezTo>
                  <a:pt x="58" y="68"/>
                  <a:pt x="58" y="68"/>
                  <a:pt x="57" y="69"/>
                </a:cubicBezTo>
                <a:cubicBezTo>
                  <a:pt x="58" y="70"/>
                  <a:pt x="58" y="71"/>
                  <a:pt x="57" y="72"/>
                </a:cubicBezTo>
                <a:cubicBezTo>
                  <a:pt x="56" y="75"/>
                  <a:pt x="53" y="75"/>
                  <a:pt x="51" y="75"/>
                </a:cubicBezTo>
                <a:cubicBezTo>
                  <a:pt x="49" y="75"/>
                  <a:pt x="48" y="75"/>
                  <a:pt x="47" y="74"/>
                </a:cubicBezTo>
                <a:cubicBezTo>
                  <a:pt x="47" y="74"/>
                  <a:pt x="46" y="73"/>
                  <a:pt x="46" y="72"/>
                </a:cubicBezTo>
                <a:cubicBezTo>
                  <a:pt x="45" y="72"/>
                  <a:pt x="42" y="73"/>
                  <a:pt x="35" y="75"/>
                </a:cubicBezTo>
                <a:cubicBezTo>
                  <a:pt x="32" y="77"/>
                  <a:pt x="28" y="76"/>
                  <a:pt x="25" y="76"/>
                </a:cubicBezTo>
                <a:cubicBezTo>
                  <a:pt x="22" y="75"/>
                  <a:pt x="21" y="75"/>
                  <a:pt x="19" y="76"/>
                </a:cubicBezTo>
                <a:cubicBezTo>
                  <a:pt x="19" y="77"/>
                  <a:pt x="19" y="77"/>
                  <a:pt x="19" y="77"/>
                </a:cubicBezTo>
                <a:cubicBezTo>
                  <a:pt x="14" y="81"/>
                  <a:pt x="7" y="89"/>
                  <a:pt x="1" y="90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91"/>
                  <a:pt x="0" y="92"/>
                  <a:pt x="0" y="92"/>
                </a:cubicBezTo>
                <a:cubicBezTo>
                  <a:pt x="2" y="91"/>
                  <a:pt x="5" y="91"/>
                  <a:pt x="7" y="9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1" name="Freeform 1132"/>
          <p:cNvSpPr>
            <a:spLocks/>
          </p:cNvSpPr>
          <p:nvPr/>
        </p:nvSpPr>
        <p:spPr bwMode="auto">
          <a:xfrm>
            <a:off x="7240468" y="3525522"/>
            <a:ext cx="122144" cy="94877"/>
          </a:xfrm>
          <a:custGeom>
            <a:avLst/>
            <a:gdLst>
              <a:gd name="T0" fmla="*/ 1 w 60"/>
              <a:gd name="T1" fmla="*/ 33 h 43"/>
              <a:gd name="T2" fmla="*/ 0 w 60"/>
              <a:gd name="T3" fmla="*/ 37 h 43"/>
              <a:gd name="T4" fmla="*/ 3 w 60"/>
              <a:gd name="T5" fmla="*/ 37 h 43"/>
              <a:gd name="T6" fmla="*/ 8 w 60"/>
              <a:gd name="T7" fmla="*/ 37 h 43"/>
              <a:gd name="T8" fmla="*/ 13 w 60"/>
              <a:gd name="T9" fmla="*/ 36 h 43"/>
              <a:gd name="T10" fmla="*/ 27 w 60"/>
              <a:gd name="T11" fmla="*/ 41 h 43"/>
              <a:gd name="T12" fmla="*/ 30 w 60"/>
              <a:gd name="T13" fmla="*/ 43 h 43"/>
              <a:gd name="T14" fmla="*/ 31 w 60"/>
              <a:gd name="T15" fmla="*/ 40 h 43"/>
              <a:gd name="T16" fmla="*/ 49 w 60"/>
              <a:gd name="T17" fmla="*/ 31 h 43"/>
              <a:gd name="T18" fmla="*/ 55 w 60"/>
              <a:gd name="T19" fmla="*/ 29 h 43"/>
              <a:gd name="T20" fmla="*/ 54 w 60"/>
              <a:gd name="T21" fmla="*/ 29 h 43"/>
              <a:gd name="T22" fmla="*/ 53 w 60"/>
              <a:gd name="T23" fmla="*/ 27 h 43"/>
              <a:gd name="T24" fmla="*/ 60 w 60"/>
              <a:gd name="T25" fmla="*/ 19 h 43"/>
              <a:gd name="T26" fmla="*/ 56 w 60"/>
              <a:gd name="T27" fmla="*/ 17 h 43"/>
              <a:gd name="T28" fmla="*/ 55 w 60"/>
              <a:gd name="T29" fmla="*/ 17 h 43"/>
              <a:gd name="T30" fmla="*/ 52 w 60"/>
              <a:gd name="T31" fmla="*/ 19 h 43"/>
              <a:gd name="T32" fmla="*/ 46 w 60"/>
              <a:gd name="T33" fmla="*/ 21 h 43"/>
              <a:gd name="T34" fmla="*/ 45 w 60"/>
              <a:gd name="T35" fmla="*/ 21 h 43"/>
              <a:gd name="T36" fmla="*/ 20 w 60"/>
              <a:gd name="T37" fmla="*/ 2 h 43"/>
              <a:gd name="T38" fmla="*/ 15 w 60"/>
              <a:gd name="T39" fmla="*/ 1 h 43"/>
              <a:gd name="T40" fmla="*/ 16 w 60"/>
              <a:gd name="T41" fmla="*/ 3 h 43"/>
              <a:gd name="T42" fmla="*/ 16 w 60"/>
              <a:gd name="T43" fmla="*/ 11 h 43"/>
              <a:gd name="T44" fmla="*/ 15 w 60"/>
              <a:gd name="T45" fmla="*/ 16 h 43"/>
              <a:gd name="T46" fmla="*/ 13 w 60"/>
              <a:gd name="T47" fmla="*/ 23 h 43"/>
              <a:gd name="T48" fmla="*/ 12 w 60"/>
              <a:gd name="T49" fmla="*/ 26 h 43"/>
              <a:gd name="T50" fmla="*/ 11 w 60"/>
              <a:gd name="T51" fmla="*/ 29 h 43"/>
              <a:gd name="T52" fmla="*/ 4 w 60"/>
              <a:gd name="T53" fmla="*/ 32 h 43"/>
              <a:gd name="T54" fmla="*/ 1 w 60"/>
              <a:gd name="T55" fmla="*/ 32 h 43"/>
              <a:gd name="T56" fmla="*/ 1 w 60"/>
              <a:gd name="T57" fmla="*/ 32 h 43"/>
              <a:gd name="T58" fmla="*/ 1 w 60"/>
              <a:gd name="T5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" h="43">
                <a:moveTo>
                  <a:pt x="1" y="33"/>
                </a:moveTo>
                <a:cubicBezTo>
                  <a:pt x="1" y="34"/>
                  <a:pt x="1" y="35"/>
                  <a:pt x="0" y="37"/>
                </a:cubicBezTo>
                <a:cubicBezTo>
                  <a:pt x="1" y="36"/>
                  <a:pt x="2" y="37"/>
                  <a:pt x="3" y="37"/>
                </a:cubicBezTo>
                <a:cubicBezTo>
                  <a:pt x="5" y="37"/>
                  <a:pt x="7" y="38"/>
                  <a:pt x="8" y="37"/>
                </a:cubicBezTo>
                <a:cubicBezTo>
                  <a:pt x="9" y="36"/>
                  <a:pt x="11" y="36"/>
                  <a:pt x="13" y="36"/>
                </a:cubicBezTo>
                <a:cubicBezTo>
                  <a:pt x="18" y="36"/>
                  <a:pt x="23" y="38"/>
                  <a:pt x="27" y="41"/>
                </a:cubicBezTo>
                <a:cubicBezTo>
                  <a:pt x="29" y="43"/>
                  <a:pt x="30" y="43"/>
                  <a:pt x="30" y="43"/>
                </a:cubicBezTo>
                <a:cubicBezTo>
                  <a:pt x="30" y="43"/>
                  <a:pt x="31" y="43"/>
                  <a:pt x="31" y="40"/>
                </a:cubicBezTo>
                <a:cubicBezTo>
                  <a:pt x="32" y="33"/>
                  <a:pt x="41" y="31"/>
                  <a:pt x="49" y="31"/>
                </a:cubicBezTo>
                <a:cubicBezTo>
                  <a:pt x="53" y="31"/>
                  <a:pt x="55" y="29"/>
                  <a:pt x="55" y="29"/>
                </a:cubicBezTo>
                <a:cubicBezTo>
                  <a:pt x="55" y="29"/>
                  <a:pt x="55" y="29"/>
                  <a:pt x="54" y="29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5"/>
                  <a:pt x="55" y="23"/>
                  <a:pt x="60" y="19"/>
                </a:cubicBezTo>
                <a:cubicBezTo>
                  <a:pt x="58" y="19"/>
                  <a:pt x="57" y="19"/>
                  <a:pt x="56" y="17"/>
                </a:cubicBezTo>
                <a:cubicBezTo>
                  <a:pt x="56" y="17"/>
                  <a:pt x="56" y="17"/>
                  <a:pt x="55" y="17"/>
                </a:cubicBezTo>
                <a:cubicBezTo>
                  <a:pt x="55" y="17"/>
                  <a:pt x="53" y="18"/>
                  <a:pt x="52" y="19"/>
                </a:cubicBezTo>
                <a:cubicBezTo>
                  <a:pt x="51" y="19"/>
                  <a:pt x="49" y="20"/>
                  <a:pt x="46" y="21"/>
                </a:cubicBezTo>
                <a:cubicBezTo>
                  <a:pt x="46" y="21"/>
                  <a:pt x="46" y="21"/>
                  <a:pt x="45" y="21"/>
                </a:cubicBezTo>
                <a:cubicBezTo>
                  <a:pt x="39" y="21"/>
                  <a:pt x="24" y="8"/>
                  <a:pt x="20" y="2"/>
                </a:cubicBezTo>
                <a:cubicBezTo>
                  <a:pt x="18" y="0"/>
                  <a:pt x="16" y="0"/>
                  <a:pt x="15" y="1"/>
                </a:cubicBezTo>
                <a:cubicBezTo>
                  <a:pt x="15" y="2"/>
                  <a:pt x="15" y="2"/>
                  <a:pt x="16" y="3"/>
                </a:cubicBezTo>
                <a:cubicBezTo>
                  <a:pt x="18" y="7"/>
                  <a:pt x="17" y="9"/>
                  <a:pt x="16" y="11"/>
                </a:cubicBezTo>
                <a:cubicBezTo>
                  <a:pt x="16" y="12"/>
                  <a:pt x="15" y="14"/>
                  <a:pt x="15" y="16"/>
                </a:cubicBezTo>
                <a:cubicBezTo>
                  <a:pt x="15" y="20"/>
                  <a:pt x="14" y="22"/>
                  <a:pt x="13" y="23"/>
                </a:cubicBezTo>
                <a:cubicBezTo>
                  <a:pt x="12" y="24"/>
                  <a:pt x="12" y="25"/>
                  <a:pt x="12" y="26"/>
                </a:cubicBezTo>
                <a:cubicBezTo>
                  <a:pt x="12" y="27"/>
                  <a:pt x="12" y="28"/>
                  <a:pt x="11" y="29"/>
                </a:cubicBezTo>
                <a:cubicBezTo>
                  <a:pt x="10" y="31"/>
                  <a:pt x="7" y="31"/>
                  <a:pt x="4" y="32"/>
                </a:cubicBezTo>
                <a:cubicBezTo>
                  <a:pt x="3" y="32"/>
                  <a:pt x="2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2" name="Freeform 1133"/>
          <p:cNvSpPr>
            <a:spLocks/>
          </p:cNvSpPr>
          <p:nvPr/>
        </p:nvSpPr>
        <p:spPr bwMode="auto">
          <a:xfrm>
            <a:off x="7059357" y="3851805"/>
            <a:ext cx="44225" cy="37025"/>
          </a:xfrm>
          <a:custGeom>
            <a:avLst/>
            <a:gdLst>
              <a:gd name="T0" fmla="*/ 15 w 22"/>
              <a:gd name="T1" fmla="*/ 1 h 17"/>
              <a:gd name="T2" fmla="*/ 7 w 22"/>
              <a:gd name="T3" fmla="*/ 5 h 17"/>
              <a:gd name="T4" fmla="*/ 2 w 22"/>
              <a:gd name="T5" fmla="*/ 6 h 17"/>
              <a:gd name="T6" fmla="*/ 0 w 22"/>
              <a:gd name="T7" fmla="*/ 11 h 17"/>
              <a:gd name="T8" fmla="*/ 1 w 22"/>
              <a:gd name="T9" fmla="*/ 17 h 17"/>
              <a:gd name="T10" fmla="*/ 3 w 22"/>
              <a:gd name="T11" fmla="*/ 17 h 17"/>
              <a:gd name="T12" fmla="*/ 5 w 22"/>
              <a:gd name="T13" fmla="*/ 15 h 17"/>
              <a:gd name="T14" fmla="*/ 13 w 22"/>
              <a:gd name="T15" fmla="*/ 9 h 17"/>
              <a:gd name="T16" fmla="*/ 17 w 22"/>
              <a:gd name="T17" fmla="*/ 10 h 17"/>
              <a:gd name="T18" fmla="*/ 20 w 22"/>
              <a:gd name="T19" fmla="*/ 8 h 17"/>
              <a:gd name="T20" fmla="*/ 22 w 22"/>
              <a:gd name="T21" fmla="*/ 2 h 17"/>
              <a:gd name="T22" fmla="*/ 18 w 22"/>
              <a:gd name="T23" fmla="*/ 0 h 17"/>
              <a:gd name="T24" fmla="*/ 15 w 22"/>
              <a:gd name="T2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7">
                <a:moveTo>
                  <a:pt x="15" y="1"/>
                </a:moveTo>
                <a:cubicBezTo>
                  <a:pt x="13" y="5"/>
                  <a:pt x="10" y="5"/>
                  <a:pt x="7" y="5"/>
                </a:cubicBezTo>
                <a:cubicBezTo>
                  <a:pt x="6" y="5"/>
                  <a:pt x="4" y="5"/>
                  <a:pt x="2" y="6"/>
                </a:cubicBezTo>
                <a:cubicBezTo>
                  <a:pt x="1" y="6"/>
                  <a:pt x="0" y="8"/>
                  <a:pt x="0" y="11"/>
                </a:cubicBezTo>
                <a:cubicBezTo>
                  <a:pt x="0" y="14"/>
                  <a:pt x="1" y="17"/>
                  <a:pt x="1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4" y="17"/>
                  <a:pt x="4" y="17"/>
                  <a:pt x="5" y="15"/>
                </a:cubicBezTo>
                <a:cubicBezTo>
                  <a:pt x="6" y="12"/>
                  <a:pt x="9" y="9"/>
                  <a:pt x="13" y="9"/>
                </a:cubicBezTo>
                <a:cubicBezTo>
                  <a:pt x="15" y="9"/>
                  <a:pt x="16" y="10"/>
                  <a:pt x="17" y="10"/>
                </a:cubicBezTo>
                <a:cubicBezTo>
                  <a:pt x="18" y="10"/>
                  <a:pt x="19" y="10"/>
                  <a:pt x="20" y="8"/>
                </a:cubicBezTo>
                <a:cubicBezTo>
                  <a:pt x="21" y="6"/>
                  <a:pt x="22" y="4"/>
                  <a:pt x="22" y="2"/>
                </a:cubicBezTo>
                <a:cubicBezTo>
                  <a:pt x="22" y="0"/>
                  <a:pt x="20" y="0"/>
                  <a:pt x="18" y="0"/>
                </a:cubicBezTo>
                <a:cubicBezTo>
                  <a:pt x="16" y="0"/>
                  <a:pt x="15" y="1"/>
                  <a:pt x="1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3" name="Freeform 1134"/>
          <p:cNvSpPr>
            <a:spLocks/>
          </p:cNvSpPr>
          <p:nvPr/>
        </p:nvSpPr>
        <p:spPr bwMode="auto">
          <a:xfrm>
            <a:off x="5753677" y="3261718"/>
            <a:ext cx="1349905" cy="960337"/>
          </a:xfrm>
          <a:custGeom>
            <a:avLst/>
            <a:gdLst>
              <a:gd name="T0" fmla="*/ 478 w 671"/>
              <a:gd name="T1" fmla="*/ 83 h 435"/>
              <a:gd name="T2" fmla="*/ 464 w 671"/>
              <a:gd name="T3" fmla="*/ 113 h 435"/>
              <a:gd name="T4" fmla="*/ 408 w 671"/>
              <a:gd name="T5" fmla="*/ 147 h 435"/>
              <a:gd name="T6" fmla="*/ 338 w 671"/>
              <a:gd name="T7" fmla="*/ 171 h 435"/>
              <a:gd name="T8" fmla="*/ 299 w 671"/>
              <a:gd name="T9" fmla="*/ 162 h 435"/>
              <a:gd name="T10" fmla="*/ 242 w 671"/>
              <a:gd name="T11" fmla="*/ 157 h 435"/>
              <a:gd name="T12" fmla="*/ 237 w 671"/>
              <a:gd name="T13" fmla="*/ 155 h 435"/>
              <a:gd name="T14" fmla="*/ 206 w 671"/>
              <a:gd name="T15" fmla="*/ 124 h 435"/>
              <a:gd name="T16" fmla="*/ 155 w 671"/>
              <a:gd name="T17" fmla="*/ 73 h 435"/>
              <a:gd name="T18" fmla="*/ 151 w 671"/>
              <a:gd name="T19" fmla="*/ 68 h 435"/>
              <a:gd name="T20" fmla="*/ 145 w 671"/>
              <a:gd name="T21" fmla="*/ 63 h 435"/>
              <a:gd name="T22" fmla="*/ 113 w 671"/>
              <a:gd name="T23" fmla="*/ 96 h 435"/>
              <a:gd name="T24" fmla="*/ 82 w 671"/>
              <a:gd name="T25" fmla="*/ 121 h 435"/>
              <a:gd name="T26" fmla="*/ 72 w 671"/>
              <a:gd name="T27" fmla="*/ 159 h 435"/>
              <a:gd name="T28" fmla="*/ 56 w 671"/>
              <a:gd name="T29" fmla="*/ 171 h 435"/>
              <a:gd name="T30" fmla="*/ 43 w 671"/>
              <a:gd name="T31" fmla="*/ 180 h 435"/>
              <a:gd name="T32" fmla="*/ 17 w 671"/>
              <a:gd name="T33" fmla="*/ 185 h 435"/>
              <a:gd name="T34" fmla="*/ 0 w 671"/>
              <a:gd name="T35" fmla="*/ 198 h 435"/>
              <a:gd name="T36" fmla="*/ 15 w 671"/>
              <a:gd name="T37" fmla="*/ 229 h 435"/>
              <a:gd name="T38" fmla="*/ 43 w 671"/>
              <a:gd name="T39" fmla="*/ 248 h 435"/>
              <a:gd name="T40" fmla="*/ 51 w 671"/>
              <a:gd name="T41" fmla="*/ 244 h 435"/>
              <a:gd name="T42" fmla="*/ 60 w 671"/>
              <a:gd name="T43" fmla="*/ 271 h 435"/>
              <a:gd name="T44" fmla="*/ 52 w 671"/>
              <a:gd name="T45" fmla="*/ 291 h 435"/>
              <a:gd name="T46" fmla="*/ 76 w 671"/>
              <a:gd name="T47" fmla="*/ 315 h 435"/>
              <a:gd name="T48" fmla="*/ 80 w 671"/>
              <a:gd name="T49" fmla="*/ 316 h 435"/>
              <a:gd name="T50" fmla="*/ 153 w 671"/>
              <a:gd name="T51" fmla="*/ 345 h 435"/>
              <a:gd name="T52" fmla="*/ 163 w 671"/>
              <a:gd name="T53" fmla="*/ 348 h 435"/>
              <a:gd name="T54" fmla="*/ 185 w 671"/>
              <a:gd name="T55" fmla="*/ 343 h 435"/>
              <a:gd name="T56" fmla="*/ 196 w 671"/>
              <a:gd name="T57" fmla="*/ 345 h 435"/>
              <a:gd name="T58" fmla="*/ 216 w 671"/>
              <a:gd name="T59" fmla="*/ 330 h 435"/>
              <a:gd name="T60" fmla="*/ 245 w 671"/>
              <a:gd name="T61" fmla="*/ 338 h 435"/>
              <a:gd name="T62" fmla="*/ 266 w 671"/>
              <a:gd name="T63" fmla="*/ 359 h 435"/>
              <a:gd name="T64" fmla="*/ 274 w 671"/>
              <a:gd name="T65" fmla="*/ 410 h 435"/>
              <a:gd name="T66" fmla="*/ 289 w 671"/>
              <a:gd name="T67" fmla="*/ 420 h 435"/>
              <a:gd name="T68" fmla="*/ 299 w 671"/>
              <a:gd name="T69" fmla="*/ 411 h 435"/>
              <a:gd name="T70" fmla="*/ 310 w 671"/>
              <a:gd name="T71" fmla="*/ 408 h 435"/>
              <a:gd name="T72" fmla="*/ 343 w 671"/>
              <a:gd name="T73" fmla="*/ 402 h 435"/>
              <a:gd name="T74" fmla="*/ 369 w 671"/>
              <a:gd name="T75" fmla="*/ 422 h 435"/>
              <a:gd name="T76" fmla="*/ 390 w 671"/>
              <a:gd name="T77" fmla="*/ 429 h 435"/>
              <a:gd name="T78" fmla="*/ 465 w 671"/>
              <a:gd name="T79" fmla="*/ 403 h 435"/>
              <a:gd name="T80" fmla="*/ 499 w 671"/>
              <a:gd name="T81" fmla="*/ 373 h 435"/>
              <a:gd name="T82" fmla="*/ 521 w 671"/>
              <a:gd name="T83" fmla="*/ 333 h 435"/>
              <a:gd name="T84" fmla="*/ 525 w 671"/>
              <a:gd name="T85" fmla="*/ 308 h 435"/>
              <a:gd name="T86" fmla="*/ 513 w 671"/>
              <a:gd name="T87" fmla="*/ 283 h 435"/>
              <a:gd name="T88" fmla="*/ 509 w 671"/>
              <a:gd name="T89" fmla="*/ 241 h 435"/>
              <a:gd name="T90" fmla="*/ 510 w 671"/>
              <a:gd name="T91" fmla="*/ 226 h 435"/>
              <a:gd name="T92" fmla="*/ 487 w 671"/>
              <a:gd name="T93" fmla="*/ 201 h 435"/>
              <a:gd name="T94" fmla="*/ 523 w 671"/>
              <a:gd name="T95" fmla="*/ 201 h 435"/>
              <a:gd name="T96" fmla="*/ 555 w 671"/>
              <a:gd name="T97" fmla="*/ 187 h 435"/>
              <a:gd name="T98" fmla="*/ 597 w 671"/>
              <a:gd name="T99" fmla="*/ 166 h 435"/>
              <a:gd name="T100" fmla="*/ 630 w 671"/>
              <a:gd name="T101" fmla="*/ 152 h 435"/>
              <a:gd name="T102" fmla="*/ 636 w 671"/>
              <a:gd name="T103" fmla="*/ 121 h 435"/>
              <a:gd name="T104" fmla="*/ 664 w 671"/>
              <a:gd name="T105" fmla="*/ 102 h 435"/>
              <a:gd name="T106" fmla="*/ 658 w 671"/>
              <a:gd name="T107" fmla="*/ 81 h 435"/>
              <a:gd name="T108" fmla="*/ 626 w 671"/>
              <a:gd name="T109" fmla="*/ 70 h 435"/>
              <a:gd name="T110" fmla="*/ 591 w 671"/>
              <a:gd name="T111" fmla="*/ 49 h 435"/>
              <a:gd name="T112" fmla="*/ 553 w 671"/>
              <a:gd name="T113" fmla="*/ 2 h 435"/>
              <a:gd name="T114" fmla="*/ 511 w 671"/>
              <a:gd name="T115" fmla="*/ 8 h 435"/>
              <a:gd name="T116" fmla="*/ 493 w 671"/>
              <a:gd name="T117" fmla="*/ 53 h 435"/>
              <a:gd name="T118" fmla="*/ 476 w 671"/>
              <a:gd name="T119" fmla="*/ 59 h 435"/>
              <a:gd name="T120" fmla="*/ 461 w 671"/>
              <a:gd name="T121" fmla="*/ 7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1" h="435">
                <a:moveTo>
                  <a:pt x="461" y="71"/>
                </a:moveTo>
                <a:cubicBezTo>
                  <a:pt x="461" y="77"/>
                  <a:pt x="461" y="77"/>
                  <a:pt x="461" y="77"/>
                </a:cubicBezTo>
                <a:cubicBezTo>
                  <a:pt x="459" y="78"/>
                  <a:pt x="459" y="78"/>
                  <a:pt x="459" y="78"/>
                </a:cubicBezTo>
                <a:cubicBezTo>
                  <a:pt x="459" y="78"/>
                  <a:pt x="458" y="78"/>
                  <a:pt x="458" y="79"/>
                </a:cubicBezTo>
                <a:cubicBezTo>
                  <a:pt x="458" y="79"/>
                  <a:pt x="458" y="79"/>
                  <a:pt x="459" y="80"/>
                </a:cubicBezTo>
                <a:cubicBezTo>
                  <a:pt x="460" y="82"/>
                  <a:pt x="461" y="82"/>
                  <a:pt x="461" y="82"/>
                </a:cubicBezTo>
                <a:cubicBezTo>
                  <a:pt x="462" y="82"/>
                  <a:pt x="462" y="82"/>
                  <a:pt x="463" y="81"/>
                </a:cubicBezTo>
                <a:cubicBezTo>
                  <a:pt x="464" y="81"/>
                  <a:pt x="466" y="80"/>
                  <a:pt x="469" y="80"/>
                </a:cubicBezTo>
                <a:cubicBezTo>
                  <a:pt x="472" y="80"/>
                  <a:pt x="475" y="82"/>
                  <a:pt x="477" y="82"/>
                </a:cubicBezTo>
                <a:cubicBezTo>
                  <a:pt x="477" y="83"/>
                  <a:pt x="478" y="83"/>
                  <a:pt x="478" y="83"/>
                </a:cubicBezTo>
                <a:cubicBezTo>
                  <a:pt x="479" y="80"/>
                  <a:pt x="483" y="78"/>
                  <a:pt x="486" y="78"/>
                </a:cubicBezTo>
                <a:cubicBezTo>
                  <a:pt x="488" y="78"/>
                  <a:pt x="491" y="79"/>
                  <a:pt x="492" y="81"/>
                </a:cubicBezTo>
                <a:cubicBezTo>
                  <a:pt x="493" y="83"/>
                  <a:pt x="496" y="85"/>
                  <a:pt x="498" y="86"/>
                </a:cubicBezTo>
                <a:cubicBezTo>
                  <a:pt x="503" y="91"/>
                  <a:pt x="508" y="95"/>
                  <a:pt x="507" y="98"/>
                </a:cubicBezTo>
                <a:cubicBezTo>
                  <a:pt x="507" y="100"/>
                  <a:pt x="506" y="102"/>
                  <a:pt x="500" y="102"/>
                </a:cubicBezTo>
                <a:cubicBezTo>
                  <a:pt x="498" y="102"/>
                  <a:pt x="496" y="102"/>
                  <a:pt x="493" y="101"/>
                </a:cubicBezTo>
                <a:cubicBezTo>
                  <a:pt x="491" y="100"/>
                  <a:pt x="489" y="101"/>
                  <a:pt x="486" y="102"/>
                </a:cubicBezTo>
                <a:cubicBezTo>
                  <a:pt x="484" y="103"/>
                  <a:pt x="481" y="104"/>
                  <a:pt x="479" y="104"/>
                </a:cubicBezTo>
                <a:cubicBezTo>
                  <a:pt x="476" y="104"/>
                  <a:pt x="471" y="105"/>
                  <a:pt x="467" y="109"/>
                </a:cubicBezTo>
                <a:cubicBezTo>
                  <a:pt x="465" y="111"/>
                  <a:pt x="465" y="112"/>
                  <a:pt x="464" y="113"/>
                </a:cubicBezTo>
                <a:cubicBezTo>
                  <a:pt x="462" y="116"/>
                  <a:pt x="461" y="119"/>
                  <a:pt x="455" y="119"/>
                </a:cubicBezTo>
                <a:cubicBezTo>
                  <a:pt x="454" y="119"/>
                  <a:pt x="453" y="119"/>
                  <a:pt x="452" y="120"/>
                </a:cubicBezTo>
                <a:cubicBezTo>
                  <a:pt x="448" y="120"/>
                  <a:pt x="445" y="120"/>
                  <a:pt x="440" y="124"/>
                </a:cubicBezTo>
                <a:cubicBezTo>
                  <a:pt x="436" y="126"/>
                  <a:pt x="432" y="128"/>
                  <a:pt x="428" y="128"/>
                </a:cubicBezTo>
                <a:cubicBezTo>
                  <a:pt x="424" y="128"/>
                  <a:pt x="420" y="126"/>
                  <a:pt x="419" y="126"/>
                </a:cubicBezTo>
                <a:cubicBezTo>
                  <a:pt x="419" y="125"/>
                  <a:pt x="417" y="125"/>
                  <a:pt x="416" y="125"/>
                </a:cubicBezTo>
                <a:cubicBezTo>
                  <a:pt x="414" y="125"/>
                  <a:pt x="412" y="126"/>
                  <a:pt x="411" y="128"/>
                </a:cubicBezTo>
                <a:cubicBezTo>
                  <a:pt x="410" y="129"/>
                  <a:pt x="411" y="130"/>
                  <a:pt x="412" y="132"/>
                </a:cubicBezTo>
                <a:cubicBezTo>
                  <a:pt x="413" y="134"/>
                  <a:pt x="415" y="137"/>
                  <a:pt x="414" y="140"/>
                </a:cubicBezTo>
                <a:cubicBezTo>
                  <a:pt x="414" y="144"/>
                  <a:pt x="411" y="146"/>
                  <a:pt x="408" y="147"/>
                </a:cubicBezTo>
                <a:cubicBezTo>
                  <a:pt x="405" y="148"/>
                  <a:pt x="402" y="149"/>
                  <a:pt x="400" y="152"/>
                </a:cubicBezTo>
                <a:cubicBezTo>
                  <a:pt x="394" y="159"/>
                  <a:pt x="383" y="162"/>
                  <a:pt x="378" y="161"/>
                </a:cubicBezTo>
                <a:cubicBezTo>
                  <a:pt x="377" y="161"/>
                  <a:pt x="376" y="161"/>
                  <a:pt x="375" y="161"/>
                </a:cubicBezTo>
                <a:cubicBezTo>
                  <a:pt x="373" y="160"/>
                  <a:pt x="369" y="160"/>
                  <a:pt x="365" y="160"/>
                </a:cubicBezTo>
                <a:cubicBezTo>
                  <a:pt x="360" y="160"/>
                  <a:pt x="357" y="160"/>
                  <a:pt x="354" y="162"/>
                </a:cubicBezTo>
                <a:cubicBezTo>
                  <a:pt x="350" y="164"/>
                  <a:pt x="346" y="166"/>
                  <a:pt x="343" y="168"/>
                </a:cubicBezTo>
                <a:cubicBezTo>
                  <a:pt x="343" y="168"/>
                  <a:pt x="342" y="169"/>
                  <a:pt x="341" y="169"/>
                </a:cubicBezTo>
                <a:cubicBezTo>
                  <a:pt x="341" y="170"/>
                  <a:pt x="340" y="170"/>
                  <a:pt x="339" y="170"/>
                </a:cubicBezTo>
                <a:cubicBezTo>
                  <a:pt x="339" y="170"/>
                  <a:pt x="339" y="171"/>
                  <a:pt x="339" y="171"/>
                </a:cubicBezTo>
                <a:cubicBezTo>
                  <a:pt x="338" y="171"/>
                  <a:pt x="338" y="171"/>
                  <a:pt x="338" y="171"/>
                </a:cubicBezTo>
                <a:cubicBezTo>
                  <a:pt x="337" y="172"/>
                  <a:pt x="337" y="172"/>
                  <a:pt x="336" y="172"/>
                </a:cubicBezTo>
                <a:cubicBezTo>
                  <a:pt x="336" y="172"/>
                  <a:pt x="336" y="172"/>
                  <a:pt x="335" y="172"/>
                </a:cubicBezTo>
                <a:cubicBezTo>
                  <a:pt x="335" y="172"/>
                  <a:pt x="334" y="172"/>
                  <a:pt x="334" y="172"/>
                </a:cubicBezTo>
                <a:cubicBezTo>
                  <a:pt x="334" y="172"/>
                  <a:pt x="334" y="172"/>
                  <a:pt x="334" y="172"/>
                </a:cubicBezTo>
                <a:cubicBezTo>
                  <a:pt x="333" y="172"/>
                  <a:pt x="333" y="172"/>
                  <a:pt x="333" y="172"/>
                </a:cubicBezTo>
                <a:cubicBezTo>
                  <a:pt x="331" y="172"/>
                  <a:pt x="329" y="171"/>
                  <a:pt x="328" y="169"/>
                </a:cubicBezTo>
                <a:cubicBezTo>
                  <a:pt x="327" y="168"/>
                  <a:pt x="327" y="168"/>
                  <a:pt x="325" y="168"/>
                </a:cubicBezTo>
                <a:cubicBezTo>
                  <a:pt x="319" y="169"/>
                  <a:pt x="316" y="167"/>
                  <a:pt x="312" y="165"/>
                </a:cubicBezTo>
                <a:cubicBezTo>
                  <a:pt x="311" y="164"/>
                  <a:pt x="310" y="164"/>
                  <a:pt x="309" y="164"/>
                </a:cubicBezTo>
                <a:cubicBezTo>
                  <a:pt x="306" y="164"/>
                  <a:pt x="304" y="165"/>
                  <a:pt x="299" y="162"/>
                </a:cubicBezTo>
                <a:cubicBezTo>
                  <a:pt x="295" y="159"/>
                  <a:pt x="289" y="158"/>
                  <a:pt x="284" y="158"/>
                </a:cubicBezTo>
                <a:cubicBezTo>
                  <a:pt x="283" y="158"/>
                  <a:pt x="281" y="158"/>
                  <a:pt x="280" y="158"/>
                </a:cubicBezTo>
                <a:cubicBezTo>
                  <a:pt x="278" y="157"/>
                  <a:pt x="272" y="157"/>
                  <a:pt x="267" y="157"/>
                </a:cubicBezTo>
                <a:cubicBezTo>
                  <a:pt x="262" y="157"/>
                  <a:pt x="256" y="157"/>
                  <a:pt x="253" y="157"/>
                </a:cubicBezTo>
                <a:cubicBezTo>
                  <a:pt x="251" y="157"/>
                  <a:pt x="249" y="157"/>
                  <a:pt x="246" y="157"/>
                </a:cubicBezTo>
                <a:cubicBezTo>
                  <a:pt x="245" y="157"/>
                  <a:pt x="244" y="157"/>
                  <a:pt x="243" y="157"/>
                </a:cubicBezTo>
                <a:cubicBezTo>
                  <a:pt x="243" y="157"/>
                  <a:pt x="243" y="157"/>
                  <a:pt x="243" y="157"/>
                </a:cubicBezTo>
                <a:cubicBezTo>
                  <a:pt x="243" y="157"/>
                  <a:pt x="243" y="157"/>
                  <a:pt x="243" y="157"/>
                </a:cubicBezTo>
                <a:cubicBezTo>
                  <a:pt x="243" y="157"/>
                  <a:pt x="242" y="157"/>
                  <a:pt x="242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2" y="157"/>
                  <a:pt x="242" y="157"/>
                  <a:pt x="241" y="157"/>
                </a:cubicBezTo>
                <a:cubicBezTo>
                  <a:pt x="241" y="157"/>
                  <a:pt x="241" y="157"/>
                  <a:pt x="241" y="157"/>
                </a:cubicBezTo>
                <a:cubicBezTo>
                  <a:pt x="241" y="157"/>
                  <a:pt x="241" y="157"/>
                  <a:pt x="241" y="157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39" y="157"/>
                  <a:pt x="239" y="157"/>
                  <a:pt x="239" y="157"/>
                </a:cubicBezTo>
                <a:cubicBezTo>
                  <a:pt x="239" y="156"/>
                  <a:pt x="239" y="156"/>
                  <a:pt x="239" y="156"/>
                </a:cubicBezTo>
                <a:cubicBezTo>
                  <a:pt x="239" y="156"/>
                  <a:pt x="238" y="156"/>
                  <a:pt x="238" y="156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56"/>
                  <a:pt x="238" y="156"/>
                  <a:pt x="237" y="155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37" y="155"/>
                  <a:pt x="237" y="154"/>
                  <a:pt x="237" y="154"/>
                </a:cubicBezTo>
                <a:cubicBezTo>
                  <a:pt x="237" y="153"/>
                  <a:pt x="236" y="152"/>
                  <a:pt x="235" y="151"/>
                </a:cubicBezTo>
                <a:cubicBezTo>
                  <a:pt x="233" y="149"/>
                  <a:pt x="231" y="147"/>
                  <a:pt x="230" y="142"/>
                </a:cubicBezTo>
                <a:cubicBezTo>
                  <a:pt x="229" y="136"/>
                  <a:pt x="226" y="135"/>
                  <a:pt x="223" y="134"/>
                </a:cubicBezTo>
                <a:cubicBezTo>
                  <a:pt x="221" y="134"/>
                  <a:pt x="219" y="132"/>
                  <a:pt x="218" y="131"/>
                </a:cubicBezTo>
                <a:cubicBezTo>
                  <a:pt x="217" y="130"/>
                  <a:pt x="217" y="130"/>
                  <a:pt x="216" y="129"/>
                </a:cubicBezTo>
                <a:cubicBezTo>
                  <a:pt x="215" y="129"/>
                  <a:pt x="214" y="128"/>
                  <a:pt x="213" y="127"/>
                </a:cubicBezTo>
                <a:cubicBezTo>
                  <a:pt x="212" y="126"/>
                  <a:pt x="210" y="124"/>
                  <a:pt x="208" y="124"/>
                </a:cubicBezTo>
                <a:cubicBezTo>
                  <a:pt x="207" y="124"/>
                  <a:pt x="207" y="124"/>
                  <a:pt x="206" y="124"/>
                </a:cubicBezTo>
                <a:cubicBezTo>
                  <a:pt x="200" y="124"/>
                  <a:pt x="184" y="122"/>
                  <a:pt x="181" y="117"/>
                </a:cubicBezTo>
                <a:cubicBezTo>
                  <a:pt x="179" y="114"/>
                  <a:pt x="180" y="111"/>
                  <a:pt x="182" y="110"/>
                </a:cubicBezTo>
                <a:cubicBezTo>
                  <a:pt x="182" y="109"/>
                  <a:pt x="183" y="108"/>
                  <a:pt x="183" y="107"/>
                </a:cubicBezTo>
                <a:cubicBezTo>
                  <a:pt x="183" y="105"/>
                  <a:pt x="183" y="103"/>
                  <a:pt x="184" y="101"/>
                </a:cubicBezTo>
                <a:cubicBezTo>
                  <a:pt x="184" y="100"/>
                  <a:pt x="185" y="98"/>
                  <a:pt x="184" y="97"/>
                </a:cubicBezTo>
                <a:cubicBezTo>
                  <a:pt x="182" y="96"/>
                  <a:pt x="178" y="91"/>
                  <a:pt x="178" y="87"/>
                </a:cubicBezTo>
                <a:cubicBezTo>
                  <a:pt x="177" y="85"/>
                  <a:pt x="173" y="81"/>
                  <a:pt x="170" y="81"/>
                </a:cubicBezTo>
                <a:cubicBezTo>
                  <a:pt x="165" y="81"/>
                  <a:pt x="162" y="78"/>
                  <a:pt x="159" y="75"/>
                </a:cubicBezTo>
                <a:cubicBezTo>
                  <a:pt x="158" y="74"/>
                  <a:pt x="157" y="74"/>
                  <a:pt x="156" y="74"/>
                </a:cubicBezTo>
                <a:cubicBezTo>
                  <a:pt x="156" y="73"/>
                  <a:pt x="156" y="73"/>
                  <a:pt x="155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73"/>
                  <a:pt x="155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72"/>
                  <a:pt x="154" y="72"/>
                  <a:pt x="153" y="71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53" y="71"/>
                  <a:pt x="153" y="71"/>
                  <a:pt x="152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2" y="70"/>
                  <a:pt x="152" y="69"/>
                  <a:pt x="152" y="69"/>
                </a:cubicBezTo>
                <a:cubicBezTo>
                  <a:pt x="152" y="69"/>
                  <a:pt x="151" y="69"/>
                  <a:pt x="151" y="69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1" y="67"/>
                  <a:pt x="150" y="66"/>
                  <a:pt x="150" y="66"/>
                </a:cubicBezTo>
                <a:cubicBezTo>
                  <a:pt x="150" y="66"/>
                  <a:pt x="150" y="65"/>
                  <a:pt x="150" y="65"/>
                </a:cubicBezTo>
                <a:cubicBezTo>
                  <a:pt x="150" y="65"/>
                  <a:pt x="150" y="64"/>
                  <a:pt x="150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8" y="63"/>
                  <a:pt x="148" y="63"/>
                  <a:pt x="147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6" y="63"/>
                  <a:pt x="146" y="63"/>
                  <a:pt x="145" y="63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4" y="63"/>
                  <a:pt x="144" y="64"/>
                  <a:pt x="144" y="64"/>
                </a:cubicBezTo>
                <a:cubicBezTo>
                  <a:pt x="143" y="65"/>
                  <a:pt x="142" y="66"/>
                  <a:pt x="142" y="67"/>
                </a:cubicBezTo>
                <a:cubicBezTo>
                  <a:pt x="142" y="71"/>
                  <a:pt x="140" y="75"/>
                  <a:pt x="135" y="75"/>
                </a:cubicBezTo>
                <a:cubicBezTo>
                  <a:pt x="133" y="75"/>
                  <a:pt x="130" y="77"/>
                  <a:pt x="130" y="82"/>
                </a:cubicBezTo>
                <a:cubicBezTo>
                  <a:pt x="130" y="84"/>
                  <a:pt x="131" y="85"/>
                  <a:pt x="131" y="86"/>
                </a:cubicBezTo>
                <a:cubicBezTo>
                  <a:pt x="132" y="88"/>
                  <a:pt x="133" y="89"/>
                  <a:pt x="131" y="92"/>
                </a:cubicBezTo>
                <a:cubicBezTo>
                  <a:pt x="129" y="94"/>
                  <a:pt x="124" y="97"/>
                  <a:pt x="120" y="97"/>
                </a:cubicBezTo>
                <a:cubicBezTo>
                  <a:pt x="120" y="97"/>
                  <a:pt x="119" y="97"/>
                  <a:pt x="118" y="96"/>
                </a:cubicBezTo>
                <a:cubicBezTo>
                  <a:pt x="117" y="96"/>
                  <a:pt x="115" y="96"/>
                  <a:pt x="113" y="96"/>
                </a:cubicBezTo>
                <a:cubicBezTo>
                  <a:pt x="111" y="96"/>
                  <a:pt x="110" y="96"/>
                  <a:pt x="108" y="95"/>
                </a:cubicBezTo>
                <a:cubicBezTo>
                  <a:pt x="107" y="95"/>
                  <a:pt x="105" y="94"/>
                  <a:pt x="104" y="94"/>
                </a:cubicBezTo>
                <a:cubicBezTo>
                  <a:pt x="104" y="94"/>
                  <a:pt x="103" y="93"/>
                  <a:pt x="103" y="93"/>
                </a:cubicBezTo>
                <a:cubicBezTo>
                  <a:pt x="103" y="93"/>
                  <a:pt x="103" y="94"/>
                  <a:pt x="103" y="94"/>
                </a:cubicBezTo>
                <a:cubicBezTo>
                  <a:pt x="102" y="96"/>
                  <a:pt x="101" y="99"/>
                  <a:pt x="100" y="103"/>
                </a:cubicBezTo>
                <a:cubicBezTo>
                  <a:pt x="98" y="106"/>
                  <a:pt x="96" y="112"/>
                  <a:pt x="96" y="114"/>
                </a:cubicBezTo>
                <a:cubicBezTo>
                  <a:pt x="97" y="116"/>
                  <a:pt x="99" y="118"/>
                  <a:pt x="98" y="120"/>
                </a:cubicBezTo>
                <a:cubicBezTo>
                  <a:pt x="98" y="121"/>
                  <a:pt x="97" y="122"/>
                  <a:pt x="94" y="122"/>
                </a:cubicBezTo>
                <a:cubicBezTo>
                  <a:pt x="89" y="122"/>
                  <a:pt x="86" y="122"/>
                  <a:pt x="85" y="120"/>
                </a:cubicBezTo>
                <a:cubicBezTo>
                  <a:pt x="84" y="120"/>
                  <a:pt x="83" y="121"/>
                  <a:pt x="82" y="121"/>
                </a:cubicBezTo>
                <a:cubicBezTo>
                  <a:pt x="80" y="122"/>
                  <a:pt x="78" y="123"/>
                  <a:pt x="76" y="123"/>
                </a:cubicBezTo>
                <a:cubicBezTo>
                  <a:pt x="75" y="123"/>
                  <a:pt x="72" y="123"/>
                  <a:pt x="71" y="124"/>
                </a:cubicBezTo>
                <a:cubicBezTo>
                  <a:pt x="73" y="126"/>
                  <a:pt x="73" y="130"/>
                  <a:pt x="73" y="135"/>
                </a:cubicBezTo>
                <a:cubicBezTo>
                  <a:pt x="73" y="135"/>
                  <a:pt x="75" y="137"/>
                  <a:pt x="75" y="139"/>
                </a:cubicBezTo>
                <a:cubicBezTo>
                  <a:pt x="77" y="143"/>
                  <a:pt x="79" y="146"/>
                  <a:pt x="78" y="148"/>
                </a:cubicBezTo>
                <a:cubicBezTo>
                  <a:pt x="77" y="149"/>
                  <a:pt x="76" y="150"/>
                  <a:pt x="75" y="152"/>
                </a:cubicBezTo>
                <a:cubicBezTo>
                  <a:pt x="73" y="153"/>
                  <a:pt x="72" y="155"/>
                  <a:pt x="72" y="156"/>
                </a:cubicBezTo>
                <a:cubicBezTo>
                  <a:pt x="72" y="157"/>
                  <a:pt x="72" y="157"/>
                  <a:pt x="72" y="158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0" y="164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69" y="165"/>
                  <a:pt x="69" y="165"/>
                  <a:pt x="69" y="165"/>
                </a:cubicBezTo>
                <a:cubicBezTo>
                  <a:pt x="67" y="166"/>
                  <a:pt x="63" y="168"/>
                  <a:pt x="60" y="169"/>
                </a:cubicBezTo>
                <a:cubicBezTo>
                  <a:pt x="59" y="170"/>
                  <a:pt x="58" y="171"/>
                  <a:pt x="56" y="171"/>
                </a:cubicBezTo>
                <a:cubicBezTo>
                  <a:pt x="54" y="172"/>
                  <a:pt x="53" y="172"/>
                  <a:pt x="52" y="174"/>
                </a:cubicBezTo>
                <a:cubicBezTo>
                  <a:pt x="52" y="175"/>
                  <a:pt x="51" y="176"/>
                  <a:pt x="49" y="178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49" y="178"/>
                  <a:pt x="48" y="178"/>
                  <a:pt x="48" y="178"/>
                </a:cubicBezTo>
                <a:cubicBezTo>
                  <a:pt x="48" y="178"/>
                  <a:pt x="48" y="178"/>
                  <a:pt x="48" y="17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7" y="179"/>
                  <a:pt x="46" y="179"/>
                  <a:pt x="46" y="179"/>
                </a:cubicBezTo>
                <a:cubicBezTo>
                  <a:pt x="46" y="179"/>
                  <a:pt x="46" y="179"/>
                  <a:pt x="45" y="180"/>
                </a:cubicBezTo>
                <a:cubicBezTo>
                  <a:pt x="45" y="180"/>
                  <a:pt x="45" y="180"/>
                  <a:pt x="44" y="180"/>
                </a:cubicBezTo>
                <a:cubicBezTo>
                  <a:pt x="44" y="180"/>
                  <a:pt x="44" y="180"/>
                  <a:pt x="43" y="180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2" y="180"/>
                  <a:pt x="42" y="180"/>
                  <a:pt x="41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39" y="179"/>
                  <a:pt x="38" y="179"/>
                  <a:pt x="37" y="179"/>
                </a:cubicBezTo>
                <a:cubicBezTo>
                  <a:pt x="36" y="179"/>
                  <a:pt x="35" y="179"/>
                  <a:pt x="33" y="182"/>
                </a:cubicBezTo>
                <a:cubicBezTo>
                  <a:pt x="30" y="185"/>
                  <a:pt x="29" y="185"/>
                  <a:pt x="27" y="186"/>
                </a:cubicBezTo>
                <a:cubicBezTo>
                  <a:pt x="27" y="186"/>
                  <a:pt x="26" y="186"/>
                  <a:pt x="26" y="187"/>
                </a:cubicBezTo>
                <a:cubicBezTo>
                  <a:pt x="25" y="187"/>
                  <a:pt x="24" y="188"/>
                  <a:pt x="23" y="188"/>
                </a:cubicBezTo>
                <a:cubicBezTo>
                  <a:pt x="21" y="188"/>
                  <a:pt x="19" y="187"/>
                  <a:pt x="18" y="186"/>
                </a:cubicBezTo>
                <a:cubicBezTo>
                  <a:pt x="18" y="185"/>
                  <a:pt x="17" y="185"/>
                  <a:pt x="17" y="185"/>
                </a:cubicBezTo>
                <a:cubicBezTo>
                  <a:pt x="16" y="185"/>
                  <a:pt x="15" y="185"/>
                  <a:pt x="15" y="186"/>
                </a:cubicBezTo>
                <a:cubicBezTo>
                  <a:pt x="13" y="186"/>
                  <a:pt x="12" y="187"/>
                  <a:pt x="11" y="187"/>
                </a:cubicBezTo>
                <a:cubicBezTo>
                  <a:pt x="10" y="187"/>
                  <a:pt x="9" y="188"/>
                  <a:pt x="9" y="188"/>
                </a:cubicBezTo>
                <a:cubicBezTo>
                  <a:pt x="8" y="189"/>
                  <a:pt x="7" y="191"/>
                  <a:pt x="5" y="191"/>
                </a:cubicBezTo>
                <a:cubicBezTo>
                  <a:pt x="4" y="191"/>
                  <a:pt x="3" y="191"/>
                  <a:pt x="3" y="192"/>
                </a:cubicBezTo>
                <a:cubicBezTo>
                  <a:pt x="2" y="192"/>
                  <a:pt x="2" y="192"/>
                  <a:pt x="1" y="192"/>
                </a:cubicBezTo>
                <a:cubicBezTo>
                  <a:pt x="1" y="192"/>
                  <a:pt x="1" y="192"/>
                  <a:pt x="1" y="192"/>
                </a:cubicBezTo>
                <a:cubicBezTo>
                  <a:pt x="1" y="193"/>
                  <a:pt x="1" y="194"/>
                  <a:pt x="1" y="195"/>
                </a:cubicBezTo>
                <a:cubicBezTo>
                  <a:pt x="1" y="195"/>
                  <a:pt x="1" y="195"/>
                  <a:pt x="1" y="196"/>
                </a:cubicBezTo>
                <a:cubicBezTo>
                  <a:pt x="1" y="196"/>
                  <a:pt x="0" y="197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206"/>
                  <a:pt x="1" y="206"/>
                  <a:pt x="1" y="206"/>
                </a:cubicBezTo>
                <a:cubicBezTo>
                  <a:pt x="5" y="207"/>
                  <a:pt x="10" y="210"/>
                  <a:pt x="12" y="213"/>
                </a:cubicBezTo>
                <a:cubicBezTo>
                  <a:pt x="12" y="213"/>
                  <a:pt x="12" y="214"/>
                  <a:pt x="12" y="214"/>
                </a:cubicBezTo>
                <a:cubicBezTo>
                  <a:pt x="13" y="215"/>
                  <a:pt x="13" y="215"/>
                  <a:pt x="13" y="216"/>
                </a:cubicBezTo>
                <a:cubicBezTo>
                  <a:pt x="13" y="216"/>
                  <a:pt x="13" y="216"/>
                  <a:pt x="13" y="216"/>
                </a:cubicBezTo>
                <a:cubicBezTo>
                  <a:pt x="13" y="216"/>
                  <a:pt x="13" y="217"/>
                  <a:pt x="13" y="217"/>
                </a:cubicBezTo>
                <a:cubicBezTo>
                  <a:pt x="13" y="221"/>
                  <a:pt x="14" y="226"/>
                  <a:pt x="14" y="228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6" y="230"/>
                  <a:pt x="17" y="231"/>
                  <a:pt x="18" y="232"/>
                </a:cubicBezTo>
                <a:cubicBezTo>
                  <a:pt x="23" y="235"/>
                  <a:pt x="25" y="236"/>
                  <a:pt x="25" y="238"/>
                </a:cubicBezTo>
                <a:cubicBezTo>
                  <a:pt x="25" y="239"/>
                  <a:pt x="25" y="243"/>
                  <a:pt x="29" y="245"/>
                </a:cubicBezTo>
                <a:cubicBezTo>
                  <a:pt x="30" y="245"/>
                  <a:pt x="32" y="246"/>
                  <a:pt x="33" y="246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7"/>
                  <a:pt x="35" y="248"/>
                  <a:pt x="36" y="248"/>
                </a:cubicBezTo>
                <a:cubicBezTo>
                  <a:pt x="36" y="248"/>
                  <a:pt x="36" y="248"/>
                  <a:pt x="36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4" y="249"/>
                  <a:pt x="44" y="249"/>
                </a:cubicBezTo>
                <a:cubicBezTo>
                  <a:pt x="44" y="249"/>
                  <a:pt x="45" y="249"/>
                  <a:pt x="45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47" y="247"/>
                  <a:pt x="47" y="247"/>
                  <a:pt x="47" y="246"/>
                </a:cubicBezTo>
                <a:cubicBezTo>
                  <a:pt x="47" y="246"/>
                  <a:pt x="48" y="246"/>
                  <a:pt x="49" y="245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0" y="245"/>
                  <a:pt x="50" y="245"/>
                  <a:pt x="51" y="244"/>
                </a:cubicBezTo>
                <a:cubicBezTo>
                  <a:pt x="51" y="244"/>
                  <a:pt x="51" y="244"/>
                  <a:pt x="51" y="244"/>
                </a:cubicBezTo>
                <a:cubicBezTo>
                  <a:pt x="52" y="244"/>
                  <a:pt x="52" y="244"/>
                  <a:pt x="53" y="243"/>
                </a:cubicBezTo>
                <a:cubicBezTo>
                  <a:pt x="53" y="243"/>
                  <a:pt x="53" y="243"/>
                  <a:pt x="53" y="243"/>
                </a:cubicBezTo>
                <a:cubicBezTo>
                  <a:pt x="54" y="243"/>
                  <a:pt x="54" y="243"/>
                  <a:pt x="55" y="243"/>
                </a:cubicBezTo>
                <a:cubicBezTo>
                  <a:pt x="55" y="243"/>
                  <a:pt x="55" y="243"/>
                  <a:pt x="55" y="243"/>
                </a:cubicBezTo>
                <a:cubicBezTo>
                  <a:pt x="56" y="243"/>
                  <a:pt x="57" y="243"/>
                  <a:pt x="57" y="243"/>
                </a:cubicBezTo>
                <a:cubicBezTo>
                  <a:pt x="58" y="243"/>
                  <a:pt x="58" y="243"/>
                  <a:pt x="58" y="243"/>
                </a:cubicBezTo>
                <a:cubicBezTo>
                  <a:pt x="62" y="243"/>
                  <a:pt x="69" y="248"/>
                  <a:pt x="71" y="252"/>
                </a:cubicBezTo>
                <a:cubicBezTo>
                  <a:pt x="72" y="254"/>
                  <a:pt x="73" y="255"/>
                  <a:pt x="72" y="256"/>
                </a:cubicBezTo>
                <a:cubicBezTo>
                  <a:pt x="71" y="259"/>
                  <a:pt x="64" y="270"/>
                  <a:pt x="60" y="271"/>
                </a:cubicBezTo>
                <a:cubicBezTo>
                  <a:pt x="59" y="271"/>
                  <a:pt x="58" y="271"/>
                  <a:pt x="58" y="271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57" y="271"/>
                  <a:pt x="56" y="271"/>
                  <a:pt x="56" y="271"/>
                </a:cubicBezTo>
                <a:cubicBezTo>
                  <a:pt x="56" y="272"/>
                  <a:pt x="56" y="273"/>
                  <a:pt x="56" y="273"/>
                </a:cubicBezTo>
                <a:cubicBezTo>
                  <a:pt x="56" y="274"/>
                  <a:pt x="57" y="276"/>
                  <a:pt x="58" y="277"/>
                </a:cubicBezTo>
                <a:cubicBezTo>
                  <a:pt x="59" y="279"/>
                  <a:pt x="61" y="280"/>
                  <a:pt x="62" y="282"/>
                </a:cubicBezTo>
                <a:cubicBezTo>
                  <a:pt x="63" y="284"/>
                  <a:pt x="63" y="286"/>
                  <a:pt x="62" y="287"/>
                </a:cubicBezTo>
                <a:cubicBezTo>
                  <a:pt x="60" y="290"/>
                  <a:pt x="55" y="291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90"/>
                  <a:pt x="52" y="291"/>
                </a:cubicBezTo>
                <a:cubicBezTo>
                  <a:pt x="53" y="292"/>
                  <a:pt x="53" y="294"/>
                  <a:pt x="54" y="296"/>
                </a:cubicBezTo>
                <a:cubicBezTo>
                  <a:pt x="54" y="297"/>
                  <a:pt x="54" y="299"/>
                  <a:pt x="55" y="299"/>
                </a:cubicBezTo>
                <a:cubicBezTo>
                  <a:pt x="57" y="299"/>
                  <a:pt x="59" y="301"/>
                  <a:pt x="60" y="303"/>
                </a:cubicBezTo>
                <a:cubicBezTo>
                  <a:pt x="61" y="304"/>
                  <a:pt x="63" y="306"/>
                  <a:pt x="64" y="306"/>
                </a:cubicBezTo>
                <a:cubicBezTo>
                  <a:pt x="68" y="306"/>
                  <a:pt x="71" y="310"/>
                  <a:pt x="72" y="312"/>
                </a:cubicBezTo>
                <a:cubicBezTo>
                  <a:pt x="73" y="312"/>
                  <a:pt x="73" y="313"/>
                  <a:pt x="73" y="313"/>
                </a:cubicBezTo>
                <a:cubicBezTo>
                  <a:pt x="73" y="313"/>
                  <a:pt x="74" y="313"/>
                  <a:pt x="74" y="313"/>
                </a:cubicBezTo>
                <a:cubicBezTo>
                  <a:pt x="74" y="314"/>
                  <a:pt x="75" y="314"/>
                  <a:pt x="75" y="314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5" y="315"/>
                  <a:pt x="76" y="315"/>
                  <a:pt x="76" y="315"/>
                </a:cubicBezTo>
                <a:cubicBezTo>
                  <a:pt x="76" y="315"/>
                  <a:pt x="76" y="316"/>
                  <a:pt x="76" y="316"/>
                </a:cubicBezTo>
                <a:cubicBezTo>
                  <a:pt x="77" y="316"/>
                  <a:pt x="77" y="316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9" y="317"/>
                  <a:pt x="79" y="317"/>
                  <a:pt x="79" y="317"/>
                </a:cubicBezTo>
                <a:cubicBezTo>
                  <a:pt x="79" y="317"/>
                  <a:pt x="79" y="317"/>
                  <a:pt x="79" y="317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81" y="315"/>
                  <a:pt x="82" y="314"/>
                  <a:pt x="85" y="314"/>
                </a:cubicBezTo>
                <a:cubicBezTo>
                  <a:pt x="87" y="314"/>
                  <a:pt x="90" y="315"/>
                  <a:pt x="93" y="317"/>
                </a:cubicBezTo>
                <a:cubicBezTo>
                  <a:pt x="94" y="319"/>
                  <a:pt x="100" y="323"/>
                  <a:pt x="105" y="326"/>
                </a:cubicBezTo>
                <a:cubicBezTo>
                  <a:pt x="109" y="329"/>
                  <a:pt x="113" y="332"/>
                  <a:pt x="115" y="334"/>
                </a:cubicBezTo>
                <a:cubicBezTo>
                  <a:pt x="120" y="338"/>
                  <a:pt x="132" y="342"/>
                  <a:pt x="136" y="342"/>
                </a:cubicBezTo>
                <a:cubicBezTo>
                  <a:pt x="136" y="342"/>
                  <a:pt x="136" y="342"/>
                  <a:pt x="136" y="342"/>
                </a:cubicBezTo>
                <a:cubicBezTo>
                  <a:pt x="138" y="342"/>
                  <a:pt x="140" y="343"/>
                  <a:pt x="142" y="343"/>
                </a:cubicBezTo>
                <a:cubicBezTo>
                  <a:pt x="145" y="344"/>
                  <a:pt x="147" y="345"/>
                  <a:pt x="150" y="345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152" y="345"/>
                  <a:pt x="152" y="345"/>
                  <a:pt x="153" y="345"/>
                </a:cubicBezTo>
                <a:cubicBezTo>
                  <a:pt x="153" y="345"/>
                  <a:pt x="153" y="344"/>
                  <a:pt x="154" y="344"/>
                </a:cubicBezTo>
                <a:cubicBezTo>
                  <a:pt x="154" y="344"/>
                  <a:pt x="155" y="344"/>
                  <a:pt x="155" y="343"/>
                </a:cubicBezTo>
                <a:cubicBezTo>
                  <a:pt x="156" y="342"/>
                  <a:pt x="157" y="341"/>
                  <a:pt x="158" y="341"/>
                </a:cubicBezTo>
                <a:cubicBezTo>
                  <a:pt x="159" y="341"/>
                  <a:pt x="160" y="342"/>
                  <a:pt x="161" y="343"/>
                </a:cubicBezTo>
                <a:cubicBezTo>
                  <a:pt x="161" y="343"/>
                  <a:pt x="161" y="344"/>
                  <a:pt x="162" y="344"/>
                </a:cubicBezTo>
                <a:cubicBezTo>
                  <a:pt x="162" y="344"/>
                  <a:pt x="162" y="345"/>
                  <a:pt x="162" y="345"/>
                </a:cubicBezTo>
                <a:cubicBezTo>
                  <a:pt x="162" y="345"/>
                  <a:pt x="162" y="346"/>
                  <a:pt x="162" y="346"/>
                </a:cubicBezTo>
                <a:cubicBezTo>
                  <a:pt x="162" y="346"/>
                  <a:pt x="162" y="346"/>
                  <a:pt x="162" y="346"/>
                </a:cubicBezTo>
                <a:cubicBezTo>
                  <a:pt x="163" y="347"/>
                  <a:pt x="163" y="347"/>
                  <a:pt x="163" y="348"/>
                </a:cubicBezTo>
                <a:cubicBezTo>
                  <a:pt x="163" y="348"/>
                  <a:pt x="163" y="348"/>
                  <a:pt x="163" y="348"/>
                </a:cubicBezTo>
                <a:cubicBezTo>
                  <a:pt x="163" y="347"/>
                  <a:pt x="164" y="346"/>
                  <a:pt x="164" y="346"/>
                </a:cubicBezTo>
                <a:cubicBezTo>
                  <a:pt x="164" y="346"/>
                  <a:pt x="164" y="346"/>
                  <a:pt x="164" y="346"/>
                </a:cubicBezTo>
                <a:cubicBezTo>
                  <a:pt x="165" y="345"/>
                  <a:pt x="165" y="345"/>
                  <a:pt x="166" y="344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166" y="344"/>
                  <a:pt x="167" y="343"/>
                  <a:pt x="167" y="343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8" y="343"/>
                  <a:pt x="168" y="343"/>
                  <a:pt x="169" y="343"/>
                </a:cubicBezTo>
                <a:cubicBezTo>
                  <a:pt x="169" y="342"/>
                  <a:pt x="170" y="342"/>
                  <a:pt x="170" y="342"/>
                </a:cubicBezTo>
                <a:cubicBezTo>
                  <a:pt x="173" y="339"/>
                  <a:pt x="176" y="340"/>
                  <a:pt x="182" y="343"/>
                </a:cubicBezTo>
                <a:cubicBezTo>
                  <a:pt x="183" y="343"/>
                  <a:pt x="184" y="343"/>
                  <a:pt x="185" y="343"/>
                </a:cubicBezTo>
                <a:cubicBezTo>
                  <a:pt x="186" y="343"/>
                  <a:pt x="187" y="343"/>
                  <a:pt x="187" y="343"/>
                </a:cubicBezTo>
                <a:cubicBezTo>
                  <a:pt x="188" y="343"/>
                  <a:pt x="189" y="343"/>
                  <a:pt x="189" y="343"/>
                </a:cubicBezTo>
                <a:cubicBezTo>
                  <a:pt x="189" y="343"/>
                  <a:pt x="190" y="343"/>
                  <a:pt x="190" y="343"/>
                </a:cubicBezTo>
                <a:cubicBezTo>
                  <a:pt x="190" y="343"/>
                  <a:pt x="191" y="344"/>
                  <a:pt x="191" y="344"/>
                </a:cubicBezTo>
                <a:cubicBezTo>
                  <a:pt x="191" y="344"/>
                  <a:pt x="192" y="344"/>
                  <a:pt x="192" y="344"/>
                </a:cubicBezTo>
                <a:cubicBezTo>
                  <a:pt x="192" y="344"/>
                  <a:pt x="193" y="345"/>
                  <a:pt x="193" y="345"/>
                </a:cubicBezTo>
                <a:cubicBezTo>
                  <a:pt x="193" y="345"/>
                  <a:pt x="193" y="345"/>
                  <a:pt x="194" y="345"/>
                </a:cubicBezTo>
                <a:cubicBezTo>
                  <a:pt x="194" y="346"/>
                  <a:pt x="194" y="346"/>
                  <a:pt x="194" y="346"/>
                </a:cubicBezTo>
                <a:cubicBezTo>
                  <a:pt x="195" y="346"/>
                  <a:pt x="195" y="346"/>
                  <a:pt x="195" y="346"/>
                </a:cubicBezTo>
                <a:cubicBezTo>
                  <a:pt x="196" y="345"/>
                  <a:pt x="196" y="345"/>
                  <a:pt x="196" y="345"/>
                </a:cubicBezTo>
                <a:cubicBezTo>
                  <a:pt x="196" y="345"/>
                  <a:pt x="196" y="345"/>
                  <a:pt x="196" y="345"/>
                </a:cubicBezTo>
                <a:cubicBezTo>
                  <a:pt x="197" y="345"/>
                  <a:pt x="198" y="345"/>
                  <a:pt x="198" y="345"/>
                </a:cubicBezTo>
                <a:cubicBezTo>
                  <a:pt x="198" y="345"/>
                  <a:pt x="199" y="343"/>
                  <a:pt x="200" y="343"/>
                </a:cubicBezTo>
                <a:cubicBezTo>
                  <a:pt x="200" y="342"/>
                  <a:pt x="201" y="341"/>
                  <a:pt x="202" y="341"/>
                </a:cubicBezTo>
                <a:cubicBezTo>
                  <a:pt x="202" y="340"/>
                  <a:pt x="203" y="339"/>
                  <a:pt x="203" y="339"/>
                </a:cubicBezTo>
                <a:cubicBezTo>
                  <a:pt x="204" y="337"/>
                  <a:pt x="205" y="335"/>
                  <a:pt x="208" y="336"/>
                </a:cubicBezTo>
                <a:cubicBezTo>
                  <a:pt x="208" y="336"/>
                  <a:pt x="208" y="335"/>
                  <a:pt x="208" y="335"/>
                </a:cubicBezTo>
                <a:cubicBezTo>
                  <a:pt x="209" y="335"/>
                  <a:pt x="210" y="335"/>
                  <a:pt x="210" y="334"/>
                </a:cubicBezTo>
                <a:cubicBezTo>
                  <a:pt x="211" y="333"/>
                  <a:pt x="213" y="332"/>
                  <a:pt x="215" y="331"/>
                </a:cubicBezTo>
                <a:cubicBezTo>
                  <a:pt x="215" y="330"/>
                  <a:pt x="216" y="330"/>
                  <a:pt x="216" y="330"/>
                </a:cubicBezTo>
                <a:cubicBezTo>
                  <a:pt x="220" y="328"/>
                  <a:pt x="224" y="328"/>
                  <a:pt x="227" y="329"/>
                </a:cubicBezTo>
                <a:cubicBezTo>
                  <a:pt x="228" y="329"/>
                  <a:pt x="229" y="329"/>
                  <a:pt x="230" y="329"/>
                </a:cubicBezTo>
                <a:cubicBezTo>
                  <a:pt x="232" y="328"/>
                  <a:pt x="234" y="327"/>
                  <a:pt x="235" y="327"/>
                </a:cubicBezTo>
                <a:cubicBezTo>
                  <a:pt x="237" y="327"/>
                  <a:pt x="239" y="328"/>
                  <a:pt x="239" y="330"/>
                </a:cubicBezTo>
                <a:cubicBezTo>
                  <a:pt x="239" y="330"/>
                  <a:pt x="240" y="332"/>
                  <a:pt x="240" y="333"/>
                </a:cubicBezTo>
                <a:cubicBezTo>
                  <a:pt x="241" y="334"/>
                  <a:pt x="242" y="335"/>
                  <a:pt x="243" y="337"/>
                </a:cubicBezTo>
                <a:cubicBezTo>
                  <a:pt x="243" y="337"/>
                  <a:pt x="243" y="337"/>
                  <a:pt x="243" y="337"/>
                </a:cubicBezTo>
                <a:cubicBezTo>
                  <a:pt x="244" y="338"/>
                  <a:pt x="244" y="338"/>
                  <a:pt x="244" y="338"/>
                </a:cubicBezTo>
                <a:cubicBezTo>
                  <a:pt x="244" y="338"/>
                  <a:pt x="244" y="338"/>
                  <a:pt x="245" y="33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245" y="338"/>
                  <a:pt x="246" y="338"/>
                  <a:pt x="246" y="339"/>
                </a:cubicBezTo>
                <a:cubicBezTo>
                  <a:pt x="246" y="339"/>
                  <a:pt x="246" y="339"/>
                  <a:pt x="247" y="339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8" y="339"/>
                  <a:pt x="248" y="338"/>
                  <a:pt x="248" y="338"/>
                </a:cubicBezTo>
                <a:cubicBezTo>
                  <a:pt x="249" y="338"/>
                  <a:pt x="251" y="337"/>
                  <a:pt x="252" y="337"/>
                </a:cubicBezTo>
                <a:cubicBezTo>
                  <a:pt x="255" y="337"/>
                  <a:pt x="259" y="340"/>
                  <a:pt x="259" y="343"/>
                </a:cubicBezTo>
                <a:cubicBezTo>
                  <a:pt x="259" y="347"/>
                  <a:pt x="259" y="347"/>
                  <a:pt x="260" y="347"/>
                </a:cubicBezTo>
                <a:cubicBezTo>
                  <a:pt x="263" y="347"/>
                  <a:pt x="266" y="348"/>
                  <a:pt x="266" y="355"/>
                </a:cubicBezTo>
                <a:cubicBezTo>
                  <a:pt x="266" y="356"/>
                  <a:pt x="266" y="357"/>
                  <a:pt x="266" y="359"/>
                </a:cubicBezTo>
                <a:cubicBezTo>
                  <a:pt x="266" y="363"/>
                  <a:pt x="267" y="368"/>
                  <a:pt x="263" y="373"/>
                </a:cubicBezTo>
                <a:cubicBezTo>
                  <a:pt x="258" y="378"/>
                  <a:pt x="254" y="385"/>
                  <a:pt x="254" y="387"/>
                </a:cubicBezTo>
                <a:cubicBezTo>
                  <a:pt x="254" y="388"/>
                  <a:pt x="254" y="389"/>
                  <a:pt x="254" y="390"/>
                </a:cubicBezTo>
                <a:cubicBezTo>
                  <a:pt x="255" y="390"/>
                  <a:pt x="257" y="390"/>
                  <a:pt x="258" y="390"/>
                </a:cubicBezTo>
                <a:cubicBezTo>
                  <a:pt x="260" y="390"/>
                  <a:pt x="265" y="391"/>
                  <a:pt x="266" y="393"/>
                </a:cubicBezTo>
                <a:cubicBezTo>
                  <a:pt x="266" y="394"/>
                  <a:pt x="266" y="395"/>
                  <a:pt x="266" y="396"/>
                </a:cubicBezTo>
                <a:cubicBezTo>
                  <a:pt x="266" y="396"/>
                  <a:pt x="266" y="399"/>
                  <a:pt x="267" y="401"/>
                </a:cubicBezTo>
                <a:cubicBezTo>
                  <a:pt x="267" y="402"/>
                  <a:pt x="268" y="402"/>
                  <a:pt x="268" y="402"/>
                </a:cubicBezTo>
                <a:cubicBezTo>
                  <a:pt x="270" y="402"/>
                  <a:pt x="272" y="403"/>
                  <a:pt x="273" y="405"/>
                </a:cubicBezTo>
                <a:cubicBezTo>
                  <a:pt x="274" y="406"/>
                  <a:pt x="275" y="407"/>
                  <a:pt x="274" y="410"/>
                </a:cubicBezTo>
                <a:cubicBezTo>
                  <a:pt x="274" y="410"/>
                  <a:pt x="274" y="410"/>
                  <a:pt x="274" y="410"/>
                </a:cubicBezTo>
                <a:cubicBezTo>
                  <a:pt x="273" y="411"/>
                  <a:pt x="273" y="411"/>
                  <a:pt x="273" y="411"/>
                </a:cubicBezTo>
                <a:cubicBezTo>
                  <a:pt x="273" y="412"/>
                  <a:pt x="272" y="414"/>
                  <a:pt x="272" y="414"/>
                </a:cubicBezTo>
                <a:cubicBezTo>
                  <a:pt x="275" y="414"/>
                  <a:pt x="278" y="415"/>
                  <a:pt x="279" y="416"/>
                </a:cubicBezTo>
                <a:cubicBezTo>
                  <a:pt x="280" y="417"/>
                  <a:pt x="280" y="418"/>
                  <a:pt x="280" y="420"/>
                </a:cubicBezTo>
                <a:cubicBezTo>
                  <a:pt x="280" y="420"/>
                  <a:pt x="280" y="421"/>
                  <a:pt x="280" y="421"/>
                </a:cubicBezTo>
                <a:cubicBezTo>
                  <a:pt x="281" y="422"/>
                  <a:pt x="282" y="422"/>
                  <a:pt x="282" y="422"/>
                </a:cubicBezTo>
                <a:cubicBezTo>
                  <a:pt x="283" y="422"/>
                  <a:pt x="284" y="422"/>
                  <a:pt x="284" y="421"/>
                </a:cubicBezTo>
                <a:cubicBezTo>
                  <a:pt x="285" y="421"/>
                  <a:pt x="286" y="421"/>
                  <a:pt x="286" y="421"/>
                </a:cubicBezTo>
                <a:cubicBezTo>
                  <a:pt x="287" y="420"/>
                  <a:pt x="288" y="420"/>
                  <a:pt x="289" y="420"/>
                </a:cubicBezTo>
                <a:cubicBezTo>
                  <a:pt x="290" y="420"/>
                  <a:pt x="290" y="420"/>
                  <a:pt x="290" y="420"/>
                </a:cubicBezTo>
                <a:cubicBezTo>
                  <a:pt x="290" y="420"/>
                  <a:pt x="290" y="420"/>
                  <a:pt x="291" y="420"/>
                </a:cubicBezTo>
                <a:cubicBezTo>
                  <a:pt x="291" y="420"/>
                  <a:pt x="291" y="420"/>
                  <a:pt x="291" y="420"/>
                </a:cubicBezTo>
                <a:cubicBezTo>
                  <a:pt x="291" y="420"/>
                  <a:pt x="291" y="420"/>
                  <a:pt x="291" y="420"/>
                </a:cubicBezTo>
                <a:cubicBezTo>
                  <a:pt x="293" y="421"/>
                  <a:pt x="293" y="422"/>
                  <a:pt x="294" y="423"/>
                </a:cubicBezTo>
                <a:cubicBezTo>
                  <a:pt x="295" y="424"/>
                  <a:pt x="295" y="425"/>
                  <a:pt x="296" y="425"/>
                </a:cubicBezTo>
                <a:cubicBezTo>
                  <a:pt x="296" y="424"/>
                  <a:pt x="295" y="421"/>
                  <a:pt x="295" y="420"/>
                </a:cubicBezTo>
                <a:cubicBezTo>
                  <a:pt x="293" y="418"/>
                  <a:pt x="294" y="415"/>
                  <a:pt x="295" y="413"/>
                </a:cubicBezTo>
                <a:cubicBezTo>
                  <a:pt x="295" y="411"/>
                  <a:pt x="297" y="411"/>
                  <a:pt x="298" y="411"/>
                </a:cubicBezTo>
                <a:cubicBezTo>
                  <a:pt x="298" y="411"/>
                  <a:pt x="299" y="411"/>
                  <a:pt x="299" y="411"/>
                </a:cubicBezTo>
                <a:cubicBezTo>
                  <a:pt x="300" y="411"/>
                  <a:pt x="301" y="411"/>
                  <a:pt x="301" y="411"/>
                </a:cubicBezTo>
                <a:cubicBezTo>
                  <a:pt x="301" y="411"/>
                  <a:pt x="301" y="411"/>
                  <a:pt x="302" y="411"/>
                </a:cubicBezTo>
                <a:cubicBezTo>
                  <a:pt x="302" y="410"/>
                  <a:pt x="302" y="410"/>
                  <a:pt x="303" y="410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03" y="410"/>
                  <a:pt x="304" y="409"/>
                  <a:pt x="304" y="409"/>
                </a:cubicBezTo>
                <a:cubicBezTo>
                  <a:pt x="304" y="409"/>
                  <a:pt x="304" y="409"/>
                  <a:pt x="304" y="409"/>
                </a:cubicBezTo>
                <a:cubicBezTo>
                  <a:pt x="304" y="409"/>
                  <a:pt x="304" y="408"/>
                  <a:pt x="305" y="408"/>
                </a:cubicBezTo>
                <a:cubicBezTo>
                  <a:pt x="305" y="408"/>
                  <a:pt x="305" y="408"/>
                  <a:pt x="306" y="407"/>
                </a:cubicBezTo>
                <a:cubicBezTo>
                  <a:pt x="306" y="407"/>
                  <a:pt x="307" y="407"/>
                  <a:pt x="307" y="407"/>
                </a:cubicBezTo>
                <a:cubicBezTo>
                  <a:pt x="308" y="407"/>
                  <a:pt x="310" y="408"/>
                  <a:pt x="310" y="408"/>
                </a:cubicBezTo>
                <a:cubicBezTo>
                  <a:pt x="311" y="408"/>
                  <a:pt x="312" y="408"/>
                  <a:pt x="312" y="408"/>
                </a:cubicBezTo>
                <a:cubicBezTo>
                  <a:pt x="313" y="407"/>
                  <a:pt x="314" y="406"/>
                  <a:pt x="316" y="406"/>
                </a:cubicBezTo>
                <a:cubicBezTo>
                  <a:pt x="317" y="406"/>
                  <a:pt x="318" y="407"/>
                  <a:pt x="319" y="407"/>
                </a:cubicBezTo>
                <a:cubicBezTo>
                  <a:pt x="320" y="408"/>
                  <a:pt x="322" y="408"/>
                  <a:pt x="323" y="407"/>
                </a:cubicBezTo>
                <a:cubicBezTo>
                  <a:pt x="325" y="406"/>
                  <a:pt x="328" y="406"/>
                  <a:pt x="329" y="407"/>
                </a:cubicBezTo>
                <a:cubicBezTo>
                  <a:pt x="329" y="407"/>
                  <a:pt x="329" y="407"/>
                  <a:pt x="330" y="407"/>
                </a:cubicBezTo>
                <a:cubicBezTo>
                  <a:pt x="330" y="407"/>
                  <a:pt x="330" y="407"/>
                  <a:pt x="330" y="407"/>
                </a:cubicBezTo>
                <a:cubicBezTo>
                  <a:pt x="331" y="404"/>
                  <a:pt x="337" y="400"/>
                  <a:pt x="340" y="400"/>
                </a:cubicBezTo>
                <a:cubicBezTo>
                  <a:pt x="341" y="400"/>
                  <a:pt x="341" y="400"/>
                  <a:pt x="342" y="401"/>
                </a:cubicBezTo>
                <a:cubicBezTo>
                  <a:pt x="342" y="401"/>
                  <a:pt x="342" y="401"/>
                  <a:pt x="343" y="402"/>
                </a:cubicBezTo>
                <a:cubicBezTo>
                  <a:pt x="344" y="403"/>
                  <a:pt x="345" y="404"/>
                  <a:pt x="350" y="405"/>
                </a:cubicBezTo>
                <a:cubicBezTo>
                  <a:pt x="352" y="405"/>
                  <a:pt x="354" y="406"/>
                  <a:pt x="355" y="408"/>
                </a:cubicBezTo>
                <a:cubicBezTo>
                  <a:pt x="356" y="409"/>
                  <a:pt x="356" y="411"/>
                  <a:pt x="355" y="412"/>
                </a:cubicBezTo>
                <a:cubicBezTo>
                  <a:pt x="355" y="413"/>
                  <a:pt x="355" y="413"/>
                  <a:pt x="355" y="414"/>
                </a:cubicBezTo>
                <a:cubicBezTo>
                  <a:pt x="355" y="415"/>
                  <a:pt x="362" y="420"/>
                  <a:pt x="364" y="420"/>
                </a:cubicBezTo>
                <a:cubicBezTo>
                  <a:pt x="365" y="420"/>
                  <a:pt x="365" y="420"/>
                  <a:pt x="365" y="421"/>
                </a:cubicBezTo>
                <a:cubicBezTo>
                  <a:pt x="365" y="421"/>
                  <a:pt x="365" y="421"/>
                  <a:pt x="366" y="421"/>
                </a:cubicBezTo>
                <a:cubicBezTo>
                  <a:pt x="366" y="421"/>
                  <a:pt x="366" y="421"/>
                  <a:pt x="367" y="422"/>
                </a:cubicBezTo>
                <a:cubicBezTo>
                  <a:pt x="367" y="422"/>
                  <a:pt x="367" y="422"/>
                  <a:pt x="367" y="422"/>
                </a:cubicBezTo>
                <a:cubicBezTo>
                  <a:pt x="367" y="422"/>
                  <a:pt x="368" y="422"/>
                  <a:pt x="369" y="422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1" y="422"/>
                  <a:pt x="371" y="421"/>
                  <a:pt x="371" y="421"/>
                </a:cubicBezTo>
                <a:cubicBezTo>
                  <a:pt x="372" y="419"/>
                  <a:pt x="374" y="418"/>
                  <a:pt x="376" y="418"/>
                </a:cubicBezTo>
                <a:cubicBezTo>
                  <a:pt x="378" y="418"/>
                  <a:pt x="380" y="419"/>
                  <a:pt x="381" y="421"/>
                </a:cubicBezTo>
                <a:cubicBezTo>
                  <a:pt x="381" y="422"/>
                  <a:pt x="382" y="422"/>
                  <a:pt x="382" y="422"/>
                </a:cubicBezTo>
                <a:cubicBezTo>
                  <a:pt x="382" y="422"/>
                  <a:pt x="383" y="422"/>
                  <a:pt x="384" y="421"/>
                </a:cubicBezTo>
                <a:cubicBezTo>
                  <a:pt x="385" y="420"/>
                  <a:pt x="386" y="420"/>
                  <a:pt x="387" y="420"/>
                </a:cubicBezTo>
                <a:cubicBezTo>
                  <a:pt x="389" y="420"/>
                  <a:pt x="391" y="421"/>
                  <a:pt x="391" y="423"/>
                </a:cubicBezTo>
                <a:cubicBezTo>
                  <a:pt x="392" y="424"/>
                  <a:pt x="392" y="427"/>
                  <a:pt x="390" y="429"/>
                </a:cubicBezTo>
                <a:cubicBezTo>
                  <a:pt x="390" y="429"/>
                  <a:pt x="390" y="429"/>
                  <a:pt x="390" y="429"/>
                </a:cubicBezTo>
                <a:cubicBezTo>
                  <a:pt x="390" y="431"/>
                  <a:pt x="391" y="434"/>
                  <a:pt x="392" y="435"/>
                </a:cubicBezTo>
                <a:cubicBezTo>
                  <a:pt x="393" y="435"/>
                  <a:pt x="393" y="434"/>
                  <a:pt x="392" y="433"/>
                </a:cubicBezTo>
                <a:cubicBezTo>
                  <a:pt x="391" y="428"/>
                  <a:pt x="398" y="424"/>
                  <a:pt x="409" y="421"/>
                </a:cubicBezTo>
                <a:cubicBezTo>
                  <a:pt x="419" y="417"/>
                  <a:pt x="429" y="411"/>
                  <a:pt x="430" y="409"/>
                </a:cubicBezTo>
                <a:cubicBezTo>
                  <a:pt x="430" y="408"/>
                  <a:pt x="431" y="407"/>
                  <a:pt x="433" y="407"/>
                </a:cubicBezTo>
                <a:cubicBezTo>
                  <a:pt x="433" y="407"/>
                  <a:pt x="434" y="408"/>
                  <a:pt x="436" y="408"/>
                </a:cubicBezTo>
                <a:cubicBezTo>
                  <a:pt x="438" y="409"/>
                  <a:pt x="441" y="409"/>
                  <a:pt x="442" y="408"/>
                </a:cubicBezTo>
                <a:cubicBezTo>
                  <a:pt x="445" y="406"/>
                  <a:pt x="454" y="405"/>
                  <a:pt x="461" y="405"/>
                </a:cubicBezTo>
                <a:cubicBezTo>
                  <a:pt x="462" y="405"/>
                  <a:pt x="462" y="405"/>
                  <a:pt x="462" y="405"/>
                </a:cubicBezTo>
                <a:cubicBezTo>
                  <a:pt x="463" y="405"/>
                  <a:pt x="464" y="405"/>
                  <a:pt x="465" y="403"/>
                </a:cubicBezTo>
                <a:cubicBezTo>
                  <a:pt x="465" y="402"/>
                  <a:pt x="466" y="401"/>
                  <a:pt x="468" y="400"/>
                </a:cubicBezTo>
                <a:cubicBezTo>
                  <a:pt x="469" y="399"/>
                  <a:pt x="470" y="398"/>
                  <a:pt x="470" y="397"/>
                </a:cubicBezTo>
                <a:cubicBezTo>
                  <a:pt x="472" y="396"/>
                  <a:pt x="472" y="395"/>
                  <a:pt x="475" y="394"/>
                </a:cubicBezTo>
                <a:cubicBezTo>
                  <a:pt x="479" y="393"/>
                  <a:pt x="480" y="390"/>
                  <a:pt x="480" y="389"/>
                </a:cubicBezTo>
                <a:cubicBezTo>
                  <a:pt x="480" y="387"/>
                  <a:pt x="483" y="386"/>
                  <a:pt x="485" y="385"/>
                </a:cubicBezTo>
                <a:cubicBezTo>
                  <a:pt x="486" y="384"/>
                  <a:pt x="488" y="384"/>
                  <a:pt x="488" y="384"/>
                </a:cubicBezTo>
                <a:cubicBezTo>
                  <a:pt x="488" y="382"/>
                  <a:pt x="490" y="381"/>
                  <a:pt x="492" y="380"/>
                </a:cubicBezTo>
                <a:cubicBezTo>
                  <a:pt x="492" y="380"/>
                  <a:pt x="494" y="379"/>
                  <a:pt x="494" y="379"/>
                </a:cubicBezTo>
                <a:cubicBezTo>
                  <a:pt x="494" y="376"/>
                  <a:pt x="496" y="375"/>
                  <a:pt x="497" y="374"/>
                </a:cubicBezTo>
                <a:cubicBezTo>
                  <a:pt x="498" y="374"/>
                  <a:pt x="499" y="374"/>
                  <a:pt x="499" y="373"/>
                </a:cubicBezTo>
                <a:cubicBezTo>
                  <a:pt x="499" y="373"/>
                  <a:pt x="499" y="371"/>
                  <a:pt x="499" y="370"/>
                </a:cubicBezTo>
                <a:cubicBezTo>
                  <a:pt x="499" y="368"/>
                  <a:pt x="498" y="365"/>
                  <a:pt x="501" y="364"/>
                </a:cubicBezTo>
                <a:cubicBezTo>
                  <a:pt x="500" y="364"/>
                  <a:pt x="500" y="363"/>
                  <a:pt x="500" y="363"/>
                </a:cubicBezTo>
                <a:cubicBezTo>
                  <a:pt x="499" y="362"/>
                  <a:pt x="499" y="362"/>
                  <a:pt x="499" y="361"/>
                </a:cubicBezTo>
                <a:cubicBezTo>
                  <a:pt x="498" y="360"/>
                  <a:pt x="499" y="359"/>
                  <a:pt x="499" y="359"/>
                </a:cubicBezTo>
                <a:cubicBezTo>
                  <a:pt x="500" y="358"/>
                  <a:pt x="501" y="357"/>
                  <a:pt x="503" y="356"/>
                </a:cubicBezTo>
                <a:cubicBezTo>
                  <a:pt x="505" y="356"/>
                  <a:pt x="506" y="356"/>
                  <a:pt x="507" y="355"/>
                </a:cubicBezTo>
                <a:cubicBezTo>
                  <a:pt x="510" y="353"/>
                  <a:pt x="511" y="351"/>
                  <a:pt x="512" y="348"/>
                </a:cubicBezTo>
                <a:cubicBezTo>
                  <a:pt x="512" y="344"/>
                  <a:pt x="518" y="341"/>
                  <a:pt x="520" y="340"/>
                </a:cubicBezTo>
                <a:cubicBezTo>
                  <a:pt x="521" y="340"/>
                  <a:pt x="522" y="337"/>
                  <a:pt x="521" y="333"/>
                </a:cubicBezTo>
                <a:cubicBezTo>
                  <a:pt x="521" y="331"/>
                  <a:pt x="522" y="329"/>
                  <a:pt x="523" y="329"/>
                </a:cubicBezTo>
                <a:cubicBezTo>
                  <a:pt x="522" y="328"/>
                  <a:pt x="522" y="327"/>
                  <a:pt x="522" y="326"/>
                </a:cubicBezTo>
                <a:cubicBezTo>
                  <a:pt x="523" y="325"/>
                  <a:pt x="523" y="324"/>
                  <a:pt x="525" y="323"/>
                </a:cubicBezTo>
                <a:cubicBezTo>
                  <a:pt x="523" y="323"/>
                  <a:pt x="522" y="321"/>
                  <a:pt x="521" y="320"/>
                </a:cubicBezTo>
                <a:cubicBezTo>
                  <a:pt x="520" y="320"/>
                  <a:pt x="520" y="320"/>
                  <a:pt x="520" y="320"/>
                </a:cubicBezTo>
                <a:cubicBezTo>
                  <a:pt x="519" y="320"/>
                  <a:pt x="518" y="321"/>
                  <a:pt x="517" y="321"/>
                </a:cubicBezTo>
                <a:cubicBezTo>
                  <a:pt x="515" y="321"/>
                  <a:pt x="512" y="319"/>
                  <a:pt x="512" y="317"/>
                </a:cubicBezTo>
                <a:cubicBezTo>
                  <a:pt x="511" y="316"/>
                  <a:pt x="512" y="314"/>
                  <a:pt x="514" y="314"/>
                </a:cubicBezTo>
                <a:cubicBezTo>
                  <a:pt x="516" y="313"/>
                  <a:pt x="519" y="312"/>
                  <a:pt x="521" y="310"/>
                </a:cubicBezTo>
                <a:cubicBezTo>
                  <a:pt x="523" y="310"/>
                  <a:pt x="524" y="309"/>
                  <a:pt x="525" y="308"/>
                </a:cubicBezTo>
                <a:cubicBezTo>
                  <a:pt x="524" y="307"/>
                  <a:pt x="521" y="306"/>
                  <a:pt x="520" y="306"/>
                </a:cubicBezTo>
                <a:cubicBezTo>
                  <a:pt x="520" y="306"/>
                  <a:pt x="520" y="306"/>
                  <a:pt x="520" y="306"/>
                </a:cubicBezTo>
                <a:cubicBezTo>
                  <a:pt x="517" y="306"/>
                  <a:pt x="515" y="303"/>
                  <a:pt x="513" y="301"/>
                </a:cubicBezTo>
                <a:cubicBezTo>
                  <a:pt x="512" y="300"/>
                  <a:pt x="511" y="298"/>
                  <a:pt x="510" y="298"/>
                </a:cubicBezTo>
                <a:cubicBezTo>
                  <a:pt x="507" y="298"/>
                  <a:pt x="507" y="297"/>
                  <a:pt x="507" y="296"/>
                </a:cubicBezTo>
                <a:cubicBezTo>
                  <a:pt x="507" y="293"/>
                  <a:pt x="511" y="293"/>
                  <a:pt x="512" y="293"/>
                </a:cubicBezTo>
                <a:cubicBezTo>
                  <a:pt x="514" y="293"/>
                  <a:pt x="516" y="293"/>
                  <a:pt x="517" y="294"/>
                </a:cubicBezTo>
                <a:cubicBezTo>
                  <a:pt x="520" y="296"/>
                  <a:pt x="522" y="297"/>
                  <a:pt x="524" y="297"/>
                </a:cubicBezTo>
                <a:cubicBezTo>
                  <a:pt x="523" y="295"/>
                  <a:pt x="520" y="292"/>
                  <a:pt x="515" y="289"/>
                </a:cubicBezTo>
                <a:cubicBezTo>
                  <a:pt x="513" y="287"/>
                  <a:pt x="513" y="284"/>
                  <a:pt x="513" y="283"/>
                </a:cubicBezTo>
                <a:cubicBezTo>
                  <a:pt x="513" y="282"/>
                  <a:pt x="513" y="282"/>
                  <a:pt x="513" y="282"/>
                </a:cubicBezTo>
                <a:cubicBezTo>
                  <a:pt x="511" y="280"/>
                  <a:pt x="507" y="270"/>
                  <a:pt x="506" y="267"/>
                </a:cubicBezTo>
                <a:cubicBezTo>
                  <a:pt x="505" y="266"/>
                  <a:pt x="503" y="265"/>
                  <a:pt x="501" y="264"/>
                </a:cubicBezTo>
                <a:cubicBezTo>
                  <a:pt x="499" y="263"/>
                  <a:pt x="497" y="262"/>
                  <a:pt x="496" y="261"/>
                </a:cubicBezTo>
                <a:cubicBezTo>
                  <a:pt x="495" y="259"/>
                  <a:pt x="495" y="257"/>
                  <a:pt x="495" y="255"/>
                </a:cubicBezTo>
                <a:cubicBezTo>
                  <a:pt x="496" y="252"/>
                  <a:pt x="499" y="249"/>
                  <a:pt x="502" y="247"/>
                </a:cubicBezTo>
                <a:cubicBezTo>
                  <a:pt x="504" y="247"/>
                  <a:pt x="504" y="245"/>
                  <a:pt x="505" y="244"/>
                </a:cubicBezTo>
                <a:cubicBezTo>
                  <a:pt x="505" y="243"/>
                  <a:pt x="506" y="241"/>
                  <a:pt x="508" y="241"/>
                </a:cubicBezTo>
                <a:cubicBezTo>
                  <a:pt x="508" y="241"/>
                  <a:pt x="508" y="241"/>
                  <a:pt x="508" y="241"/>
                </a:cubicBezTo>
                <a:cubicBezTo>
                  <a:pt x="509" y="241"/>
                  <a:pt x="509" y="241"/>
                  <a:pt x="509" y="241"/>
                </a:cubicBezTo>
                <a:cubicBezTo>
                  <a:pt x="510" y="241"/>
                  <a:pt x="511" y="241"/>
                  <a:pt x="512" y="238"/>
                </a:cubicBezTo>
                <a:cubicBezTo>
                  <a:pt x="514" y="235"/>
                  <a:pt x="517" y="235"/>
                  <a:pt x="518" y="234"/>
                </a:cubicBezTo>
                <a:cubicBezTo>
                  <a:pt x="519" y="234"/>
                  <a:pt x="519" y="234"/>
                  <a:pt x="520" y="234"/>
                </a:cubicBezTo>
                <a:cubicBezTo>
                  <a:pt x="521" y="233"/>
                  <a:pt x="524" y="232"/>
                  <a:pt x="527" y="231"/>
                </a:cubicBezTo>
                <a:cubicBezTo>
                  <a:pt x="529" y="231"/>
                  <a:pt x="532" y="231"/>
                  <a:pt x="533" y="230"/>
                </a:cubicBezTo>
                <a:cubicBezTo>
                  <a:pt x="533" y="230"/>
                  <a:pt x="533" y="229"/>
                  <a:pt x="532" y="228"/>
                </a:cubicBezTo>
                <a:cubicBezTo>
                  <a:pt x="531" y="227"/>
                  <a:pt x="529" y="226"/>
                  <a:pt x="528" y="226"/>
                </a:cubicBezTo>
                <a:cubicBezTo>
                  <a:pt x="527" y="227"/>
                  <a:pt x="526" y="227"/>
                  <a:pt x="525" y="227"/>
                </a:cubicBezTo>
                <a:cubicBezTo>
                  <a:pt x="521" y="227"/>
                  <a:pt x="517" y="225"/>
                  <a:pt x="515" y="221"/>
                </a:cubicBezTo>
                <a:cubicBezTo>
                  <a:pt x="514" y="221"/>
                  <a:pt x="511" y="224"/>
                  <a:pt x="510" y="226"/>
                </a:cubicBezTo>
                <a:cubicBezTo>
                  <a:pt x="507" y="228"/>
                  <a:pt x="505" y="230"/>
                  <a:pt x="502" y="232"/>
                </a:cubicBezTo>
                <a:cubicBezTo>
                  <a:pt x="499" y="233"/>
                  <a:pt x="496" y="232"/>
                  <a:pt x="494" y="229"/>
                </a:cubicBezTo>
                <a:cubicBezTo>
                  <a:pt x="492" y="226"/>
                  <a:pt x="491" y="223"/>
                  <a:pt x="493" y="220"/>
                </a:cubicBezTo>
                <a:cubicBezTo>
                  <a:pt x="493" y="219"/>
                  <a:pt x="493" y="219"/>
                  <a:pt x="493" y="219"/>
                </a:cubicBezTo>
                <a:cubicBezTo>
                  <a:pt x="493" y="219"/>
                  <a:pt x="492" y="219"/>
                  <a:pt x="488" y="219"/>
                </a:cubicBezTo>
                <a:cubicBezTo>
                  <a:pt x="486" y="219"/>
                  <a:pt x="485" y="219"/>
                  <a:pt x="483" y="219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79" y="219"/>
                  <a:pt x="476" y="216"/>
                  <a:pt x="476" y="212"/>
                </a:cubicBezTo>
                <a:cubicBezTo>
                  <a:pt x="476" y="208"/>
                  <a:pt x="478" y="201"/>
                  <a:pt x="482" y="201"/>
                </a:cubicBezTo>
                <a:cubicBezTo>
                  <a:pt x="484" y="201"/>
                  <a:pt x="486" y="201"/>
                  <a:pt x="487" y="201"/>
                </a:cubicBezTo>
                <a:cubicBezTo>
                  <a:pt x="488" y="201"/>
                  <a:pt x="490" y="202"/>
                  <a:pt x="491" y="202"/>
                </a:cubicBezTo>
                <a:cubicBezTo>
                  <a:pt x="492" y="202"/>
                  <a:pt x="494" y="201"/>
                  <a:pt x="495" y="198"/>
                </a:cubicBezTo>
                <a:cubicBezTo>
                  <a:pt x="496" y="193"/>
                  <a:pt x="499" y="192"/>
                  <a:pt x="502" y="192"/>
                </a:cubicBezTo>
                <a:cubicBezTo>
                  <a:pt x="504" y="191"/>
                  <a:pt x="506" y="191"/>
                  <a:pt x="508" y="188"/>
                </a:cubicBezTo>
                <a:cubicBezTo>
                  <a:pt x="512" y="184"/>
                  <a:pt x="518" y="178"/>
                  <a:pt x="524" y="178"/>
                </a:cubicBezTo>
                <a:cubicBezTo>
                  <a:pt x="526" y="178"/>
                  <a:pt x="528" y="179"/>
                  <a:pt x="530" y="180"/>
                </a:cubicBezTo>
                <a:cubicBezTo>
                  <a:pt x="532" y="182"/>
                  <a:pt x="532" y="183"/>
                  <a:pt x="532" y="184"/>
                </a:cubicBezTo>
                <a:cubicBezTo>
                  <a:pt x="533" y="188"/>
                  <a:pt x="530" y="191"/>
                  <a:pt x="527" y="194"/>
                </a:cubicBezTo>
                <a:cubicBezTo>
                  <a:pt x="525" y="195"/>
                  <a:pt x="524" y="197"/>
                  <a:pt x="523" y="198"/>
                </a:cubicBezTo>
                <a:cubicBezTo>
                  <a:pt x="523" y="199"/>
                  <a:pt x="523" y="200"/>
                  <a:pt x="523" y="201"/>
                </a:cubicBezTo>
                <a:cubicBezTo>
                  <a:pt x="523" y="202"/>
                  <a:pt x="523" y="204"/>
                  <a:pt x="522" y="206"/>
                </a:cubicBezTo>
                <a:cubicBezTo>
                  <a:pt x="523" y="206"/>
                  <a:pt x="525" y="205"/>
                  <a:pt x="526" y="204"/>
                </a:cubicBezTo>
                <a:cubicBezTo>
                  <a:pt x="534" y="199"/>
                  <a:pt x="541" y="195"/>
                  <a:pt x="548" y="192"/>
                </a:cubicBezTo>
                <a:cubicBezTo>
                  <a:pt x="549" y="192"/>
                  <a:pt x="551" y="191"/>
                  <a:pt x="552" y="191"/>
                </a:cubicBezTo>
                <a:cubicBezTo>
                  <a:pt x="552" y="191"/>
                  <a:pt x="552" y="191"/>
                  <a:pt x="553" y="191"/>
                </a:cubicBezTo>
                <a:cubicBezTo>
                  <a:pt x="553" y="191"/>
                  <a:pt x="553" y="190"/>
                  <a:pt x="553" y="190"/>
                </a:cubicBezTo>
                <a:cubicBezTo>
                  <a:pt x="553" y="190"/>
                  <a:pt x="553" y="189"/>
                  <a:pt x="554" y="189"/>
                </a:cubicBezTo>
                <a:cubicBezTo>
                  <a:pt x="554" y="189"/>
                  <a:pt x="554" y="189"/>
                  <a:pt x="554" y="189"/>
                </a:cubicBezTo>
                <a:cubicBezTo>
                  <a:pt x="554" y="188"/>
                  <a:pt x="554" y="188"/>
                  <a:pt x="555" y="188"/>
                </a:cubicBezTo>
                <a:cubicBezTo>
                  <a:pt x="555" y="188"/>
                  <a:pt x="555" y="188"/>
                  <a:pt x="555" y="187"/>
                </a:cubicBezTo>
                <a:cubicBezTo>
                  <a:pt x="555" y="187"/>
                  <a:pt x="556" y="187"/>
                  <a:pt x="556" y="187"/>
                </a:cubicBezTo>
                <a:cubicBezTo>
                  <a:pt x="557" y="186"/>
                  <a:pt x="558" y="186"/>
                  <a:pt x="559" y="185"/>
                </a:cubicBezTo>
                <a:cubicBezTo>
                  <a:pt x="564" y="183"/>
                  <a:pt x="575" y="178"/>
                  <a:pt x="576" y="176"/>
                </a:cubicBezTo>
                <a:cubicBezTo>
                  <a:pt x="577" y="175"/>
                  <a:pt x="577" y="174"/>
                  <a:pt x="578" y="173"/>
                </a:cubicBezTo>
                <a:cubicBezTo>
                  <a:pt x="580" y="170"/>
                  <a:pt x="582" y="167"/>
                  <a:pt x="585" y="167"/>
                </a:cubicBezTo>
                <a:cubicBezTo>
                  <a:pt x="587" y="167"/>
                  <a:pt x="588" y="168"/>
                  <a:pt x="589" y="169"/>
                </a:cubicBezTo>
                <a:cubicBezTo>
                  <a:pt x="590" y="169"/>
                  <a:pt x="591" y="170"/>
                  <a:pt x="592" y="170"/>
                </a:cubicBezTo>
                <a:cubicBezTo>
                  <a:pt x="594" y="170"/>
                  <a:pt x="595" y="170"/>
                  <a:pt x="596" y="170"/>
                </a:cubicBezTo>
                <a:cubicBezTo>
                  <a:pt x="596" y="170"/>
                  <a:pt x="597" y="170"/>
                  <a:pt x="598" y="170"/>
                </a:cubicBezTo>
                <a:cubicBezTo>
                  <a:pt x="597" y="169"/>
                  <a:pt x="596" y="167"/>
                  <a:pt x="597" y="166"/>
                </a:cubicBezTo>
                <a:cubicBezTo>
                  <a:pt x="598" y="164"/>
                  <a:pt x="600" y="164"/>
                  <a:pt x="603" y="163"/>
                </a:cubicBezTo>
                <a:cubicBezTo>
                  <a:pt x="604" y="163"/>
                  <a:pt x="604" y="163"/>
                  <a:pt x="604" y="163"/>
                </a:cubicBezTo>
                <a:cubicBezTo>
                  <a:pt x="606" y="163"/>
                  <a:pt x="606" y="162"/>
                  <a:pt x="607" y="161"/>
                </a:cubicBezTo>
                <a:cubicBezTo>
                  <a:pt x="608" y="159"/>
                  <a:pt x="609" y="157"/>
                  <a:pt x="612" y="157"/>
                </a:cubicBezTo>
                <a:cubicBezTo>
                  <a:pt x="612" y="157"/>
                  <a:pt x="613" y="155"/>
                  <a:pt x="613" y="154"/>
                </a:cubicBezTo>
                <a:cubicBezTo>
                  <a:pt x="614" y="152"/>
                  <a:pt x="615" y="149"/>
                  <a:pt x="619" y="149"/>
                </a:cubicBezTo>
                <a:cubicBezTo>
                  <a:pt x="621" y="149"/>
                  <a:pt x="622" y="150"/>
                  <a:pt x="624" y="151"/>
                </a:cubicBezTo>
                <a:cubicBezTo>
                  <a:pt x="625" y="152"/>
                  <a:pt x="626" y="153"/>
                  <a:pt x="627" y="152"/>
                </a:cubicBezTo>
                <a:cubicBezTo>
                  <a:pt x="628" y="152"/>
                  <a:pt x="629" y="152"/>
                  <a:pt x="629" y="152"/>
                </a:cubicBezTo>
                <a:cubicBezTo>
                  <a:pt x="629" y="152"/>
                  <a:pt x="630" y="152"/>
                  <a:pt x="630" y="152"/>
                </a:cubicBezTo>
                <a:cubicBezTo>
                  <a:pt x="630" y="152"/>
                  <a:pt x="630" y="152"/>
                  <a:pt x="631" y="153"/>
                </a:cubicBezTo>
                <a:cubicBezTo>
                  <a:pt x="631" y="152"/>
                  <a:pt x="631" y="152"/>
                  <a:pt x="632" y="152"/>
                </a:cubicBezTo>
                <a:cubicBezTo>
                  <a:pt x="632" y="152"/>
                  <a:pt x="632" y="152"/>
                  <a:pt x="632" y="151"/>
                </a:cubicBezTo>
                <a:cubicBezTo>
                  <a:pt x="632" y="150"/>
                  <a:pt x="632" y="149"/>
                  <a:pt x="632" y="148"/>
                </a:cubicBezTo>
                <a:cubicBezTo>
                  <a:pt x="632" y="146"/>
                  <a:pt x="632" y="144"/>
                  <a:pt x="631" y="143"/>
                </a:cubicBezTo>
                <a:cubicBezTo>
                  <a:pt x="630" y="140"/>
                  <a:pt x="630" y="137"/>
                  <a:pt x="630" y="136"/>
                </a:cubicBezTo>
                <a:cubicBezTo>
                  <a:pt x="631" y="135"/>
                  <a:pt x="631" y="134"/>
                  <a:pt x="630" y="133"/>
                </a:cubicBezTo>
                <a:cubicBezTo>
                  <a:pt x="630" y="132"/>
                  <a:pt x="629" y="127"/>
                  <a:pt x="631" y="124"/>
                </a:cubicBezTo>
                <a:cubicBezTo>
                  <a:pt x="632" y="123"/>
                  <a:pt x="633" y="123"/>
                  <a:pt x="634" y="123"/>
                </a:cubicBezTo>
                <a:cubicBezTo>
                  <a:pt x="634" y="123"/>
                  <a:pt x="636" y="121"/>
                  <a:pt x="636" y="121"/>
                </a:cubicBezTo>
                <a:cubicBezTo>
                  <a:pt x="638" y="119"/>
                  <a:pt x="640" y="118"/>
                  <a:pt x="642" y="118"/>
                </a:cubicBezTo>
                <a:cubicBezTo>
                  <a:pt x="643" y="118"/>
                  <a:pt x="644" y="118"/>
                  <a:pt x="645" y="119"/>
                </a:cubicBezTo>
                <a:cubicBezTo>
                  <a:pt x="646" y="120"/>
                  <a:pt x="648" y="120"/>
                  <a:pt x="650" y="120"/>
                </a:cubicBezTo>
                <a:cubicBezTo>
                  <a:pt x="650" y="120"/>
                  <a:pt x="650" y="120"/>
                  <a:pt x="650" y="120"/>
                </a:cubicBezTo>
                <a:cubicBezTo>
                  <a:pt x="651" y="120"/>
                  <a:pt x="651" y="120"/>
                  <a:pt x="652" y="120"/>
                </a:cubicBezTo>
                <a:cubicBezTo>
                  <a:pt x="651" y="118"/>
                  <a:pt x="653" y="117"/>
                  <a:pt x="654" y="115"/>
                </a:cubicBezTo>
                <a:cubicBezTo>
                  <a:pt x="656" y="114"/>
                  <a:pt x="657" y="114"/>
                  <a:pt x="657" y="113"/>
                </a:cubicBezTo>
                <a:cubicBezTo>
                  <a:pt x="657" y="110"/>
                  <a:pt x="659" y="108"/>
                  <a:pt x="661" y="107"/>
                </a:cubicBezTo>
                <a:cubicBezTo>
                  <a:pt x="662" y="106"/>
                  <a:pt x="663" y="105"/>
                  <a:pt x="663" y="104"/>
                </a:cubicBezTo>
                <a:cubicBezTo>
                  <a:pt x="664" y="103"/>
                  <a:pt x="664" y="103"/>
                  <a:pt x="664" y="102"/>
                </a:cubicBezTo>
                <a:cubicBezTo>
                  <a:pt x="665" y="97"/>
                  <a:pt x="666" y="93"/>
                  <a:pt x="668" y="90"/>
                </a:cubicBezTo>
                <a:cubicBezTo>
                  <a:pt x="669" y="89"/>
                  <a:pt x="670" y="89"/>
                  <a:pt x="670" y="88"/>
                </a:cubicBezTo>
                <a:cubicBezTo>
                  <a:pt x="671" y="88"/>
                  <a:pt x="671" y="88"/>
                  <a:pt x="671" y="88"/>
                </a:cubicBezTo>
                <a:cubicBezTo>
                  <a:pt x="671" y="88"/>
                  <a:pt x="671" y="88"/>
                  <a:pt x="671" y="88"/>
                </a:cubicBezTo>
                <a:cubicBezTo>
                  <a:pt x="671" y="88"/>
                  <a:pt x="670" y="87"/>
                  <a:pt x="670" y="87"/>
                </a:cubicBezTo>
                <a:cubicBezTo>
                  <a:pt x="670" y="86"/>
                  <a:pt x="669" y="84"/>
                  <a:pt x="669" y="80"/>
                </a:cubicBezTo>
                <a:cubicBezTo>
                  <a:pt x="669" y="80"/>
                  <a:pt x="669" y="79"/>
                  <a:pt x="669" y="79"/>
                </a:cubicBezTo>
                <a:cubicBezTo>
                  <a:pt x="668" y="79"/>
                  <a:pt x="668" y="79"/>
                  <a:pt x="667" y="79"/>
                </a:cubicBezTo>
                <a:cubicBezTo>
                  <a:pt x="666" y="79"/>
                  <a:pt x="664" y="79"/>
                  <a:pt x="663" y="80"/>
                </a:cubicBezTo>
                <a:cubicBezTo>
                  <a:pt x="662" y="81"/>
                  <a:pt x="660" y="81"/>
                  <a:pt x="658" y="81"/>
                </a:cubicBezTo>
                <a:cubicBezTo>
                  <a:pt x="656" y="81"/>
                  <a:pt x="654" y="82"/>
                  <a:pt x="653" y="83"/>
                </a:cubicBezTo>
                <a:cubicBezTo>
                  <a:pt x="651" y="86"/>
                  <a:pt x="649" y="87"/>
                  <a:pt x="647" y="87"/>
                </a:cubicBezTo>
                <a:cubicBezTo>
                  <a:pt x="646" y="87"/>
                  <a:pt x="646" y="87"/>
                  <a:pt x="645" y="87"/>
                </a:cubicBezTo>
                <a:cubicBezTo>
                  <a:pt x="644" y="86"/>
                  <a:pt x="643" y="86"/>
                  <a:pt x="641" y="87"/>
                </a:cubicBezTo>
                <a:cubicBezTo>
                  <a:pt x="641" y="87"/>
                  <a:pt x="640" y="87"/>
                  <a:pt x="639" y="87"/>
                </a:cubicBezTo>
                <a:cubicBezTo>
                  <a:pt x="636" y="87"/>
                  <a:pt x="631" y="86"/>
                  <a:pt x="629" y="83"/>
                </a:cubicBezTo>
                <a:cubicBezTo>
                  <a:pt x="628" y="82"/>
                  <a:pt x="628" y="81"/>
                  <a:pt x="628" y="80"/>
                </a:cubicBezTo>
                <a:cubicBezTo>
                  <a:pt x="628" y="79"/>
                  <a:pt x="628" y="78"/>
                  <a:pt x="627" y="77"/>
                </a:cubicBezTo>
                <a:cubicBezTo>
                  <a:pt x="627" y="76"/>
                  <a:pt x="627" y="76"/>
                  <a:pt x="627" y="75"/>
                </a:cubicBezTo>
                <a:cubicBezTo>
                  <a:pt x="626" y="74"/>
                  <a:pt x="626" y="72"/>
                  <a:pt x="626" y="70"/>
                </a:cubicBezTo>
                <a:cubicBezTo>
                  <a:pt x="626" y="70"/>
                  <a:pt x="625" y="70"/>
                  <a:pt x="624" y="70"/>
                </a:cubicBezTo>
                <a:cubicBezTo>
                  <a:pt x="622" y="69"/>
                  <a:pt x="620" y="69"/>
                  <a:pt x="618" y="67"/>
                </a:cubicBezTo>
                <a:cubicBezTo>
                  <a:pt x="618" y="66"/>
                  <a:pt x="617" y="65"/>
                  <a:pt x="616" y="65"/>
                </a:cubicBezTo>
                <a:cubicBezTo>
                  <a:pt x="613" y="63"/>
                  <a:pt x="610" y="62"/>
                  <a:pt x="609" y="62"/>
                </a:cubicBezTo>
                <a:cubicBezTo>
                  <a:pt x="609" y="62"/>
                  <a:pt x="609" y="62"/>
                  <a:pt x="609" y="62"/>
                </a:cubicBezTo>
                <a:cubicBezTo>
                  <a:pt x="608" y="62"/>
                  <a:pt x="608" y="62"/>
                  <a:pt x="608" y="62"/>
                </a:cubicBezTo>
                <a:cubicBezTo>
                  <a:pt x="607" y="62"/>
                  <a:pt x="606" y="62"/>
                  <a:pt x="604" y="61"/>
                </a:cubicBezTo>
                <a:cubicBezTo>
                  <a:pt x="603" y="60"/>
                  <a:pt x="600" y="58"/>
                  <a:pt x="597" y="58"/>
                </a:cubicBezTo>
                <a:cubicBezTo>
                  <a:pt x="595" y="58"/>
                  <a:pt x="593" y="57"/>
                  <a:pt x="592" y="56"/>
                </a:cubicBezTo>
                <a:cubicBezTo>
                  <a:pt x="590" y="54"/>
                  <a:pt x="591" y="51"/>
                  <a:pt x="591" y="49"/>
                </a:cubicBezTo>
                <a:cubicBezTo>
                  <a:pt x="591" y="49"/>
                  <a:pt x="590" y="45"/>
                  <a:pt x="589" y="44"/>
                </a:cubicBezTo>
                <a:cubicBezTo>
                  <a:pt x="587" y="41"/>
                  <a:pt x="586" y="39"/>
                  <a:pt x="585" y="37"/>
                </a:cubicBezTo>
                <a:cubicBezTo>
                  <a:pt x="585" y="36"/>
                  <a:pt x="585" y="35"/>
                  <a:pt x="584" y="34"/>
                </a:cubicBezTo>
                <a:cubicBezTo>
                  <a:pt x="582" y="32"/>
                  <a:pt x="580" y="29"/>
                  <a:pt x="579" y="23"/>
                </a:cubicBezTo>
                <a:cubicBezTo>
                  <a:pt x="578" y="19"/>
                  <a:pt x="577" y="18"/>
                  <a:pt x="575" y="17"/>
                </a:cubicBezTo>
                <a:cubicBezTo>
                  <a:pt x="574" y="16"/>
                  <a:pt x="573" y="15"/>
                  <a:pt x="573" y="12"/>
                </a:cubicBezTo>
                <a:cubicBezTo>
                  <a:pt x="574" y="11"/>
                  <a:pt x="572" y="10"/>
                  <a:pt x="570" y="8"/>
                </a:cubicBezTo>
                <a:cubicBezTo>
                  <a:pt x="569" y="7"/>
                  <a:pt x="567" y="7"/>
                  <a:pt x="566" y="5"/>
                </a:cubicBezTo>
                <a:cubicBezTo>
                  <a:pt x="566" y="5"/>
                  <a:pt x="564" y="5"/>
                  <a:pt x="562" y="4"/>
                </a:cubicBezTo>
                <a:cubicBezTo>
                  <a:pt x="559" y="4"/>
                  <a:pt x="556" y="3"/>
                  <a:pt x="553" y="2"/>
                </a:cubicBezTo>
                <a:cubicBezTo>
                  <a:pt x="551" y="1"/>
                  <a:pt x="550" y="1"/>
                  <a:pt x="548" y="1"/>
                </a:cubicBezTo>
                <a:cubicBezTo>
                  <a:pt x="546" y="1"/>
                  <a:pt x="546" y="1"/>
                  <a:pt x="546" y="1"/>
                </a:cubicBezTo>
                <a:cubicBezTo>
                  <a:pt x="545" y="1"/>
                  <a:pt x="543" y="1"/>
                  <a:pt x="541" y="0"/>
                </a:cubicBezTo>
                <a:cubicBezTo>
                  <a:pt x="539" y="0"/>
                  <a:pt x="534" y="0"/>
                  <a:pt x="530" y="1"/>
                </a:cubicBezTo>
                <a:cubicBezTo>
                  <a:pt x="529" y="1"/>
                  <a:pt x="529" y="1"/>
                  <a:pt x="528" y="1"/>
                </a:cubicBezTo>
                <a:cubicBezTo>
                  <a:pt x="527" y="1"/>
                  <a:pt x="525" y="2"/>
                  <a:pt x="525" y="2"/>
                </a:cubicBezTo>
                <a:cubicBezTo>
                  <a:pt x="525" y="2"/>
                  <a:pt x="525" y="2"/>
                  <a:pt x="524" y="2"/>
                </a:cubicBezTo>
                <a:cubicBezTo>
                  <a:pt x="524" y="1"/>
                  <a:pt x="523" y="1"/>
                  <a:pt x="522" y="1"/>
                </a:cubicBezTo>
                <a:cubicBezTo>
                  <a:pt x="517" y="1"/>
                  <a:pt x="514" y="3"/>
                  <a:pt x="512" y="5"/>
                </a:cubicBezTo>
                <a:cubicBezTo>
                  <a:pt x="511" y="7"/>
                  <a:pt x="511" y="8"/>
                  <a:pt x="511" y="8"/>
                </a:cubicBezTo>
                <a:cubicBezTo>
                  <a:pt x="511" y="8"/>
                  <a:pt x="511" y="8"/>
                  <a:pt x="511" y="8"/>
                </a:cubicBezTo>
                <a:cubicBezTo>
                  <a:pt x="512" y="8"/>
                  <a:pt x="512" y="8"/>
                  <a:pt x="512" y="8"/>
                </a:cubicBezTo>
                <a:cubicBezTo>
                  <a:pt x="512" y="8"/>
                  <a:pt x="513" y="8"/>
                  <a:pt x="513" y="8"/>
                </a:cubicBezTo>
                <a:cubicBezTo>
                  <a:pt x="515" y="9"/>
                  <a:pt x="516" y="14"/>
                  <a:pt x="517" y="18"/>
                </a:cubicBezTo>
                <a:cubicBezTo>
                  <a:pt x="518" y="21"/>
                  <a:pt x="513" y="25"/>
                  <a:pt x="511" y="26"/>
                </a:cubicBezTo>
                <a:cubicBezTo>
                  <a:pt x="510" y="26"/>
                  <a:pt x="506" y="33"/>
                  <a:pt x="505" y="35"/>
                </a:cubicBezTo>
                <a:cubicBezTo>
                  <a:pt x="505" y="36"/>
                  <a:pt x="504" y="38"/>
                  <a:pt x="502" y="40"/>
                </a:cubicBezTo>
                <a:cubicBezTo>
                  <a:pt x="501" y="42"/>
                  <a:pt x="500" y="45"/>
                  <a:pt x="500" y="46"/>
                </a:cubicBezTo>
                <a:cubicBezTo>
                  <a:pt x="500" y="47"/>
                  <a:pt x="500" y="48"/>
                  <a:pt x="499" y="50"/>
                </a:cubicBezTo>
                <a:cubicBezTo>
                  <a:pt x="498" y="52"/>
                  <a:pt x="495" y="53"/>
                  <a:pt x="493" y="53"/>
                </a:cubicBezTo>
                <a:cubicBezTo>
                  <a:pt x="492" y="53"/>
                  <a:pt x="489" y="55"/>
                  <a:pt x="487" y="56"/>
                </a:cubicBezTo>
                <a:cubicBezTo>
                  <a:pt x="487" y="57"/>
                  <a:pt x="487" y="57"/>
                  <a:pt x="486" y="57"/>
                </a:cubicBezTo>
                <a:cubicBezTo>
                  <a:pt x="485" y="58"/>
                  <a:pt x="484" y="59"/>
                  <a:pt x="483" y="59"/>
                </a:cubicBezTo>
                <a:cubicBezTo>
                  <a:pt x="482" y="59"/>
                  <a:pt x="481" y="59"/>
                  <a:pt x="481" y="59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59"/>
                  <a:pt x="479" y="59"/>
                  <a:pt x="478" y="59"/>
                </a:cubicBezTo>
                <a:cubicBezTo>
                  <a:pt x="478" y="59"/>
                  <a:pt x="478" y="59"/>
                  <a:pt x="478" y="59"/>
                </a:cubicBezTo>
                <a:cubicBezTo>
                  <a:pt x="477" y="59"/>
                  <a:pt x="477" y="59"/>
                  <a:pt x="477" y="59"/>
                </a:cubicBezTo>
                <a:cubicBezTo>
                  <a:pt x="476" y="59"/>
                  <a:pt x="476" y="59"/>
                  <a:pt x="476" y="59"/>
                </a:cubicBezTo>
                <a:cubicBezTo>
                  <a:pt x="476" y="58"/>
                  <a:pt x="475" y="58"/>
                  <a:pt x="475" y="58"/>
                </a:cubicBezTo>
                <a:cubicBezTo>
                  <a:pt x="475" y="58"/>
                  <a:pt x="474" y="58"/>
                  <a:pt x="474" y="58"/>
                </a:cubicBezTo>
                <a:cubicBezTo>
                  <a:pt x="474" y="58"/>
                  <a:pt x="473" y="58"/>
                  <a:pt x="473" y="58"/>
                </a:cubicBezTo>
                <a:cubicBezTo>
                  <a:pt x="473" y="58"/>
                  <a:pt x="473" y="57"/>
                  <a:pt x="472" y="57"/>
                </a:cubicBezTo>
                <a:cubicBezTo>
                  <a:pt x="472" y="57"/>
                  <a:pt x="472" y="57"/>
                  <a:pt x="472" y="57"/>
                </a:cubicBezTo>
                <a:cubicBezTo>
                  <a:pt x="471" y="57"/>
                  <a:pt x="471" y="57"/>
                  <a:pt x="471" y="57"/>
                </a:cubicBezTo>
                <a:cubicBezTo>
                  <a:pt x="471" y="56"/>
                  <a:pt x="470" y="56"/>
                  <a:pt x="470" y="56"/>
                </a:cubicBezTo>
                <a:cubicBezTo>
                  <a:pt x="470" y="56"/>
                  <a:pt x="470" y="56"/>
                  <a:pt x="470" y="55"/>
                </a:cubicBezTo>
                <a:cubicBezTo>
                  <a:pt x="470" y="55"/>
                  <a:pt x="469" y="55"/>
                  <a:pt x="469" y="55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4" name="Freeform 1135"/>
          <p:cNvSpPr>
            <a:spLocks/>
          </p:cNvSpPr>
          <p:nvPr/>
        </p:nvSpPr>
        <p:spPr bwMode="auto">
          <a:xfrm>
            <a:off x="6513920" y="4240568"/>
            <a:ext cx="46331" cy="37025"/>
          </a:xfrm>
          <a:custGeom>
            <a:avLst/>
            <a:gdLst>
              <a:gd name="T0" fmla="*/ 2 w 23"/>
              <a:gd name="T1" fmla="*/ 6 h 17"/>
              <a:gd name="T2" fmla="*/ 2 w 23"/>
              <a:gd name="T3" fmla="*/ 13 h 17"/>
              <a:gd name="T4" fmla="*/ 8 w 23"/>
              <a:gd name="T5" fmla="*/ 17 h 17"/>
              <a:gd name="T6" fmla="*/ 17 w 23"/>
              <a:gd name="T7" fmla="*/ 13 h 17"/>
              <a:gd name="T8" fmla="*/ 20 w 23"/>
              <a:gd name="T9" fmla="*/ 5 h 17"/>
              <a:gd name="T10" fmla="*/ 23 w 23"/>
              <a:gd name="T11" fmla="*/ 0 h 17"/>
              <a:gd name="T12" fmla="*/ 20 w 23"/>
              <a:gd name="T13" fmla="*/ 0 h 17"/>
              <a:gd name="T14" fmla="*/ 15 w 23"/>
              <a:gd name="T15" fmla="*/ 0 h 17"/>
              <a:gd name="T16" fmla="*/ 11 w 23"/>
              <a:gd name="T17" fmla="*/ 1 h 17"/>
              <a:gd name="T18" fmla="*/ 2 w 23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7">
                <a:moveTo>
                  <a:pt x="2" y="6"/>
                </a:moveTo>
                <a:cubicBezTo>
                  <a:pt x="0" y="8"/>
                  <a:pt x="0" y="11"/>
                  <a:pt x="2" y="13"/>
                </a:cubicBezTo>
                <a:cubicBezTo>
                  <a:pt x="3" y="15"/>
                  <a:pt x="5" y="17"/>
                  <a:pt x="8" y="17"/>
                </a:cubicBezTo>
                <a:cubicBezTo>
                  <a:pt x="12" y="17"/>
                  <a:pt x="17" y="14"/>
                  <a:pt x="17" y="13"/>
                </a:cubicBezTo>
                <a:cubicBezTo>
                  <a:pt x="17" y="10"/>
                  <a:pt x="19" y="8"/>
                  <a:pt x="20" y="5"/>
                </a:cubicBezTo>
                <a:cubicBezTo>
                  <a:pt x="21" y="4"/>
                  <a:pt x="23" y="2"/>
                  <a:pt x="23" y="0"/>
                </a:cubicBezTo>
                <a:cubicBezTo>
                  <a:pt x="22" y="0"/>
                  <a:pt x="22" y="0"/>
                  <a:pt x="20" y="0"/>
                </a:cubicBezTo>
                <a:cubicBezTo>
                  <a:pt x="18" y="0"/>
                  <a:pt x="16" y="0"/>
                  <a:pt x="15" y="0"/>
                </a:cubicBezTo>
                <a:cubicBezTo>
                  <a:pt x="13" y="0"/>
                  <a:pt x="12" y="1"/>
                  <a:pt x="11" y="1"/>
                </a:cubicBezTo>
                <a:cubicBezTo>
                  <a:pt x="9" y="1"/>
                  <a:pt x="4" y="3"/>
                  <a:pt x="2" y="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5" name="Freeform 1136"/>
          <p:cNvSpPr>
            <a:spLocks/>
          </p:cNvSpPr>
          <p:nvPr/>
        </p:nvSpPr>
        <p:spPr bwMode="auto">
          <a:xfrm>
            <a:off x="6775056" y="4104038"/>
            <a:ext cx="42119" cy="69422"/>
          </a:xfrm>
          <a:custGeom>
            <a:avLst/>
            <a:gdLst>
              <a:gd name="T0" fmla="*/ 6 w 21"/>
              <a:gd name="T1" fmla="*/ 32 h 32"/>
              <a:gd name="T2" fmla="*/ 19 w 21"/>
              <a:gd name="T3" fmla="*/ 1 h 32"/>
              <a:gd name="T4" fmla="*/ 18 w 21"/>
              <a:gd name="T5" fmla="*/ 0 h 32"/>
              <a:gd name="T6" fmla="*/ 3 w 21"/>
              <a:gd name="T7" fmla="*/ 16 h 32"/>
              <a:gd name="T8" fmla="*/ 6 w 21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2">
                <a:moveTo>
                  <a:pt x="6" y="32"/>
                </a:moveTo>
                <a:cubicBezTo>
                  <a:pt x="10" y="28"/>
                  <a:pt x="21" y="4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5" y="6"/>
                  <a:pt x="3" y="16"/>
                </a:cubicBezTo>
                <a:cubicBezTo>
                  <a:pt x="0" y="26"/>
                  <a:pt x="4" y="31"/>
                  <a:pt x="6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6" name="Freeform 1137"/>
          <p:cNvSpPr>
            <a:spLocks/>
          </p:cNvSpPr>
          <p:nvPr/>
        </p:nvSpPr>
        <p:spPr bwMode="auto">
          <a:xfrm>
            <a:off x="6817175" y="4504372"/>
            <a:ext cx="101085" cy="101819"/>
          </a:xfrm>
          <a:custGeom>
            <a:avLst/>
            <a:gdLst>
              <a:gd name="T0" fmla="*/ 43 w 51"/>
              <a:gd name="T1" fmla="*/ 0 h 46"/>
              <a:gd name="T2" fmla="*/ 41 w 51"/>
              <a:gd name="T3" fmla="*/ 1 h 46"/>
              <a:gd name="T4" fmla="*/ 41 w 51"/>
              <a:gd name="T5" fmla="*/ 2 h 46"/>
              <a:gd name="T6" fmla="*/ 42 w 51"/>
              <a:gd name="T7" fmla="*/ 6 h 46"/>
              <a:gd name="T8" fmla="*/ 38 w 51"/>
              <a:gd name="T9" fmla="*/ 8 h 46"/>
              <a:gd name="T10" fmla="*/ 35 w 51"/>
              <a:gd name="T11" fmla="*/ 9 h 46"/>
              <a:gd name="T12" fmla="*/ 30 w 51"/>
              <a:gd name="T13" fmla="*/ 14 h 46"/>
              <a:gd name="T14" fmla="*/ 29 w 51"/>
              <a:gd name="T15" fmla="*/ 14 h 46"/>
              <a:gd name="T16" fmla="*/ 28 w 51"/>
              <a:gd name="T17" fmla="*/ 17 h 46"/>
              <a:gd name="T18" fmla="*/ 25 w 51"/>
              <a:gd name="T19" fmla="*/ 18 h 46"/>
              <a:gd name="T20" fmla="*/ 16 w 51"/>
              <a:gd name="T21" fmla="*/ 13 h 46"/>
              <a:gd name="T22" fmla="*/ 11 w 51"/>
              <a:gd name="T23" fmla="*/ 16 h 46"/>
              <a:gd name="T24" fmla="*/ 4 w 51"/>
              <a:gd name="T25" fmla="*/ 21 h 46"/>
              <a:gd name="T26" fmla="*/ 1 w 51"/>
              <a:gd name="T27" fmla="*/ 25 h 46"/>
              <a:gd name="T28" fmla="*/ 0 w 51"/>
              <a:gd name="T29" fmla="*/ 29 h 46"/>
              <a:gd name="T30" fmla="*/ 3 w 51"/>
              <a:gd name="T31" fmla="*/ 27 h 46"/>
              <a:gd name="T32" fmla="*/ 9 w 51"/>
              <a:gd name="T33" fmla="*/ 24 h 46"/>
              <a:gd name="T34" fmla="*/ 10 w 51"/>
              <a:gd name="T35" fmla="*/ 24 h 46"/>
              <a:gd name="T36" fmla="*/ 11 w 51"/>
              <a:gd name="T37" fmla="*/ 23 h 46"/>
              <a:gd name="T38" fmla="*/ 16 w 51"/>
              <a:gd name="T39" fmla="*/ 20 h 46"/>
              <a:gd name="T40" fmla="*/ 18 w 51"/>
              <a:gd name="T41" fmla="*/ 21 h 46"/>
              <a:gd name="T42" fmla="*/ 23 w 51"/>
              <a:gd name="T43" fmla="*/ 31 h 46"/>
              <a:gd name="T44" fmla="*/ 27 w 51"/>
              <a:gd name="T45" fmla="*/ 40 h 46"/>
              <a:gd name="T46" fmla="*/ 36 w 51"/>
              <a:gd name="T47" fmla="*/ 44 h 46"/>
              <a:gd name="T48" fmla="*/ 38 w 51"/>
              <a:gd name="T49" fmla="*/ 46 h 46"/>
              <a:gd name="T50" fmla="*/ 37 w 51"/>
              <a:gd name="T51" fmla="*/ 40 h 46"/>
              <a:gd name="T52" fmla="*/ 36 w 51"/>
              <a:gd name="T53" fmla="*/ 33 h 46"/>
              <a:gd name="T54" fmla="*/ 43 w 51"/>
              <a:gd name="T55" fmla="*/ 29 h 46"/>
              <a:gd name="T56" fmla="*/ 49 w 51"/>
              <a:gd name="T57" fmla="*/ 27 h 46"/>
              <a:gd name="T58" fmla="*/ 48 w 51"/>
              <a:gd name="T59" fmla="*/ 15 h 46"/>
              <a:gd name="T60" fmla="*/ 46 w 51"/>
              <a:gd name="T61" fmla="*/ 4 h 46"/>
              <a:gd name="T62" fmla="*/ 43 w 51"/>
              <a:gd name="T6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46">
                <a:moveTo>
                  <a:pt x="43" y="0"/>
                </a:moveTo>
                <a:cubicBezTo>
                  <a:pt x="42" y="0"/>
                  <a:pt x="41" y="1"/>
                  <a:pt x="41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2" y="3"/>
                  <a:pt x="43" y="4"/>
                  <a:pt x="42" y="6"/>
                </a:cubicBezTo>
                <a:cubicBezTo>
                  <a:pt x="41" y="7"/>
                  <a:pt x="40" y="8"/>
                  <a:pt x="38" y="8"/>
                </a:cubicBezTo>
                <a:cubicBezTo>
                  <a:pt x="36" y="8"/>
                  <a:pt x="35" y="8"/>
                  <a:pt x="35" y="9"/>
                </a:cubicBezTo>
                <a:cubicBezTo>
                  <a:pt x="35" y="13"/>
                  <a:pt x="31" y="14"/>
                  <a:pt x="3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8" y="16"/>
                  <a:pt x="28" y="17"/>
                </a:cubicBezTo>
                <a:cubicBezTo>
                  <a:pt x="27" y="17"/>
                  <a:pt x="27" y="18"/>
                  <a:pt x="25" y="18"/>
                </a:cubicBezTo>
                <a:cubicBezTo>
                  <a:pt x="22" y="18"/>
                  <a:pt x="17" y="14"/>
                  <a:pt x="16" y="13"/>
                </a:cubicBezTo>
                <a:cubicBezTo>
                  <a:pt x="15" y="13"/>
                  <a:pt x="13" y="15"/>
                  <a:pt x="11" y="16"/>
                </a:cubicBezTo>
                <a:cubicBezTo>
                  <a:pt x="9" y="18"/>
                  <a:pt x="7" y="20"/>
                  <a:pt x="4" y="21"/>
                </a:cubicBezTo>
                <a:cubicBezTo>
                  <a:pt x="3" y="21"/>
                  <a:pt x="2" y="23"/>
                  <a:pt x="1" y="25"/>
                </a:cubicBezTo>
                <a:cubicBezTo>
                  <a:pt x="0" y="26"/>
                  <a:pt x="0" y="28"/>
                  <a:pt x="0" y="29"/>
                </a:cubicBezTo>
                <a:cubicBezTo>
                  <a:pt x="1" y="28"/>
                  <a:pt x="2" y="28"/>
                  <a:pt x="3" y="27"/>
                </a:cubicBezTo>
                <a:cubicBezTo>
                  <a:pt x="5" y="25"/>
                  <a:pt x="6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1" y="23"/>
                  <a:pt x="11" y="23"/>
                </a:cubicBezTo>
                <a:cubicBezTo>
                  <a:pt x="12" y="22"/>
                  <a:pt x="13" y="20"/>
                  <a:pt x="16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22" y="21"/>
                  <a:pt x="23" y="26"/>
                  <a:pt x="23" y="31"/>
                </a:cubicBezTo>
                <a:cubicBezTo>
                  <a:pt x="24" y="36"/>
                  <a:pt x="25" y="40"/>
                  <a:pt x="27" y="40"/>
                </a:cubicBezTo>
                <a:cubicBezTo>
                  <a:pt x="32" y="41"/>
                  <a:pt x="35" y="43"/>
                  <a:pt x="36" y="44"/>
                </a:cubicBezTo>
                <a:cubicBezTo>
                  <a:pt x="37" y="45"/>
                  <a:pt x="38" y="46"/>
                  <a:pt x="38" y="46"/>
                </a:cubicBezTo>
                <a:cubicBezTo>
                  <a:pt x="38" y="45"/>
                  <a:pt x="38" y="42"/>
                  <a:pt x="37" y="40"/>
                </a:cubicBezTo>
                <a:cubicBezTo>
                  <a:pt x="37" y="37"/>
                  <a:pt x="36" y="35"/>
                  <a:pt x="36" y="33"/>
                </a:cubicBezTo>
                <a:cubicBezTo>
                  <a:pt x="37" y="30"/>
                  <a:pt x="40" y="30"/>
                  <a:pt x="43" y="29"/>
                </a:cubicBezTo>
                <a:cubicBezTo>
                  <a:pt x="45" y="29"/>
                  <a:pt x="47" y="29"/>
                  <a:pt x="49" y="27"/>
                </a:cubicBezTo>
                <a:cubicBezTo>
                  <a:pt x="51" y="25"/>
                  <a:pt x="49" y="20"/>
                  <a:pt x="48" y="15"/>
                </a:cubicBezTo>
                <a:cubicBezTo>
                  <a:pt x="47" y="11"/>
                  <a:pt x="46" y="7"/>
                  <a:pt x="46" y="4"/>
                </a:cubicBezTo>
                <a:cubicBezTo>
                  <a:pt x="46" y="1"/>
                  <a:pt x="44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7" name="Freeform 1138"/>
          <p:cNvSpPr>
            <a:spLocks/>
          </p:cNvSpPr>
          <p:nvPr/>
        </p:nvSpPr>
        <p:spPr bwMode="auto">
          <a:xfrm>
            <a:off x="6770844" y="4279907"/>
            <a:ext cx="52648" cy="113389"/>
          </a:xfrm>
          <a:custGeom>
            <a:avLst/>
            <a:gdLst>
              <a:gd name="T0" fmla="*/ 6 w 26"/>
              <a:gd name="T1" fmla="*/ 40 h 51"/>
              <a:gd name="T2" fmla="*/ 6 w 26"/>
              <a:gd name="T3" fmla="*/ 49 h 51"/>
              <a:gd name="T4" fmla="*/ 6 w 26"/>
              <a:gd name="T5" fmla="*/ 50 h 51"/>
              <a:gd name="T6" fmla="*/ 9 w 26"/>
              <a:gd name="T7" fmla="*/ 51 h 51"/>
              <a:gd name="T8" fmla="*/ 15 w 26"/>
              <a:gd name="T9" fmla="*/ 50 h 51"/>
              <a:gd name="T10" fmla="*/ 18 w 26"/>
              <a:gd name="T11" fmla="*/ 49 h 51"/>
              <a:gd name="T12" fmla="*/ 18 w 26"/>
              <a:gd name="T13" fmla="*/ 46 h 51"/>
              <a:gd name="T14" fmla="*/ 16 w 26"/>
              <a:gd name="T15" fmla="*/ 40 h 51"/>
              <a:gd name="T16" fmla="*/ 22 w 26"/>
              <a:gd name="T17" fmla="*/ 24 h 51"/>
              <a:gd name="T18" fmla="*/ 24 w 26"/>
              <a:gd name="T19" fmla="*/ 22 h 51"/>
              <a:gd name="T20" fmla="*/ 24 w 26"/>
              <a:gd name="T21" fmla="*/ 11 h 51"/>
              <a:gd name="T22" fmla="*/ 22 w 26"/>
              <a:gd name="T23" fmla="*/ 4 h 51"/>
              <a:gd name="T24" fmla="*/ 23 w 26"/>
              <a:gd name="T25" fmla="*/ 3 h 51"/>
              <a:gd name="T26" fmla="*/ 16 w 26"/>
              <a:gd name="T27" fmla="*/ 2 h 51"/>
              <a:gd name="T28" fmla="*/ 7 w 26"/>
              <a:gd name="T29" fmla="*/ 1 h 51"/>
              <a:gd name="T30" fmla="*/ 6 w 26"/>
              <a:gd name="T31" fmla="*/ 16 h 51"/>
              <a:gd name="T32" fmla="*/ 5 w 26"/>
              <a:gd name="T33" fmla="*/ 27 h 51"/>
              <a:gd name="T34" fmla="*/ 0 w 26"/>
              <a:gd name="T35" fmla="*/ 27 h 51"/>
              <a:gd name="T36" fmla="*/ 2 w 26"/>
              <a:gd name="T37" fmla="*/ 38 h 51"/>
              <a:gd name="T38" fmla="*/ 6 w 26"/>
              <a:gd name="T3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1">
                <a:moveTo>
                  <a:pt x="6" y="40"/>
                </a:moveTo>
                <a:cubicBezTo>
                  <a:pt x="7" y="42"/>
                  <a:pt x="7" y="45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7" y="51"/>
                  <a:pt x="8" y="51"/>
                  <a:pt x="9" y="51"/>
                </a:cubicBezTo>
                <a:cubicBezTo>
                  <a:pt x="11" y="51"/>
                  <a:pt x="13" y="51"/>
                  <a:pt x="15" y="50"/>
                </a:cubicBezTo>
                <a:cubicBezTo>
                  <a:pt x="16" y="50"/>
                  <a:pt x="17" y="49"/>
                  <a:pt x="18" y="49"/>
                </a:cubicBezTo>
                <a:cubicBezTo>
                  <a:pt x="18" y="48"/>
                  <a:pt x="18" y="47"/>
                  <a:pt x="18" y="46"/>
                </a:cubicBezTo>
                <a:cubicBezTo>
                  <a:pt x="17" y="44"/>
                  <a:pt x="17" y="42"/>
                  <a:pt x="16" y="40"/>
                </a:cubicBezTo>
                <a:cubicBezTo>
                  <a:pt x="11" y="35"/>
                  <a:pt x="17" y="29"/>
                  <a:pt x="22" y="24"/>
                </a:cubicBezTo>
                <a:cubicBezTo>
                  <a:pt x="22" y="23"/>
                  <a:pt x="23" y="22"/>
                  <a:pt x="24" y="22"/>
                </a:cubicBezTo>
                <a:cubicBezTo>
                  <a:pt x="26" y="19"/>
                  <a:pt x="25" y="15"/>
                  <a:pt x="24" y="11"/>
                </a:cubicBezTo>
                <a:cubicBezTo>
                  <a:pt x="23" y="8"/>
                  <a:pt x="22" y="6"/>
                  <a:pt x="22" y="4"/>
                </a:cubicBezTo>
                <a:cubicBezTo>
                  <a:pt x="23" y="4"/>
                  <a:pt x="23" y="3"/>
                  <a:pt x="23" y="3"/>
                </a:cubicBezTo>
                <a:cubicBezTo>
                  <a:pt x="21" y="3"/>
                  <a:pt x="19" y="3"/>
                  <a:pt x="16" y="2"/>
                </a:cubicBezTo>
                <a:cubicBezTo>
                  <a:pt x="13" y="1"/>
                  <a:pt x="9" y="0"/>
                  <a:pt x="7" y="1"/>
                </a:cubicBezTo>
                <a:cubicBezTo>
                  <a:pt x="6" y="2"/>
                  <a:pt x="6" y="12"/>
                  <a:pt x="6" y="16"/>
                </a:cubicBezTo>
                <a:cubicBezTo>
                  <a:pt x="6" y="23"/>
                  <a:pt x="7" y="26"/>
                  <a:pt x="5" y="27"/>
                </a:cubicBezTo>
                <a:cubicBezTo>
                  <a:pt x="4" y="28"/>
                  <a:pt x="1" y="28"/>
                  <a:pt x="0" y="27"/>
                </a:cubicBezTo>
                <a:cubicBezTo>
                  <a:pt x="0" y="30"/>
                  <a:pt x="1" y="36"/>
                  <a:pt x="2" y="38"/>
                </a:cubicBezTo>
                <a:cubicBezTo>
                  <a:pt x="3" y="38"/>
                  <a:pt x="5" y="39"/>
                  <a:pt x="6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8" name="Freeform 1139"/>
          <p:cNvSpPr>
            <a:spLocks/>
          </p:cNvSpPr>
          <p:nvPr/>
        </p:nvSpPr>
        <p:spPr bwMode="auto">
          <a:xfrm>
            <a:off x="6815069" y="4390982"/>
            <a:ext cx="80026" cy="94877"/>
          </a:xfrm>
          <a:custGeom>
            <a:avLst/>
            <a:gdLst>
              <a:gd name="T0" fmla="*/ 4 w 40"/>
              <a:gd name="T1" fmla="*/ 3 h 43"/>
              <a:gd name="T2" fmla="*/ 19 w 40"/>
              <a:gd name="T3" fmla="*/ 11 h 43"/>
              <a:gd name="T4" fmla="*/ 20 w 40"/>
              <a:gd name="T5" fmla="*/ 16 h 43"/>
              <a:gd name="T6" fmla="*/ 20 w 40"/>
              <a:gd name="T7" fmla="*/ 23 h 43"/>
              <a:gd name="T8" fmla="*/ 23 w 40"/>
              <a:gd name="T9" fmla="*/ 22 h 43"/>
              <a:gd name="T10" fmla="*/ 28 w 40"/>
              <a:gd name="T11" fmla="*/ 25 h 43"/>
              <a:gd name="T12" fmla="*/ 27 w 40"/>
              <a:gd name="T13" fmla="*/ 31 h 43"/>
              <a:gd name="T14" fmla="*/ 30 w 40"/>
              <a:gd name="T15" fmla="*/ 37 h 43"/>
              <a:gd name="T16" fmla="*/ 33 w 40"/>
              <a:gd name="T17" fmla="*/ 43 h 43"/>
              <a:gd name="T18" fmla="*/ 33 w 40"/>
              <a:gd name="T19" fmla="*/ 42 h 43"/>
              <a:gd name="T20" fmla="*/ 37 w 40"/>
              <a:gd name="T21" fmla="*/ 34 h 43"/>
              <a:gd name="T22" fmla="*/ 39 w 40"/>
              <a:gd name="T23" fmla="*/ 33 h 43"/>
              <a:gd name="T24" fmla="*/ 37 w 40"/>
              <a:gd name="T25" fmla="*/ 26 h 43"/>
              <a:gd name="T26" fmla="*/ 35 w 40"/>
              <a:gd name="T27" fmla="*/ 22 h 43"/>
              <a:gd name="T28" fmla="*/ 29 w 40"/>
              <a:gd name="T29" fmla="*/ 18 h 43"/>
              <a:gd name="T30" fmla="*/ 22 w 40"/>
              <a:gd name="T31" fmla="*/ 12 h 43"/>
              <a:gd name="T32" fmla="*/ 19 w 40"/>
              <a:gd name="T33" fmla="*/ 7 h 43"/>
              <a:gd name="T34" fmla="*/ 15 w 40"/>
              <a:gd name="T35" fmla="*/ 2 h 43"/>
              <a:gd name="T36" fmla="*/ 7 w 40"/>
              <a:gd name="T37" fmla="*/ 0 h 43"/>
              <a:gd name="T38" fmla="*/ 2 w 40"/>
              <a:gd name="T39" fmla="*/ 1 h 43"/>
              <a:gd name="T40" fmla="*/ 0 w 40"/>
              <a:gd name="T41" fmla="*/ 2 h 43"/>
              <a:gd name="T42" fmla="*/ 1 w 40"/>
              <a:gd name="T43" fmla="*/ 2 h 43"/>
              <a:gd name="T44" fmla="*/ 4 w 40"/>
              <a:gd name="T4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3">
                <a:moveTo>
                  <a:pt x="4" y="3"/>
                </a:moveTo>
                <a:cubicBezTo>
                  <a:pt x="9" y="2"/>
                  <a:pt x="16" y="7"/>
                  <a:pt x="19" y="11"/>
                </a:cubicBezTo>
                <a:cubicBezTo>
                  <a:pt x="20" y="13"/>
                  <a:pt x="20" y="15"/>
                  <a:pt x="20" y="16"/>
                </a:cubicBezTo>
                <a:cubicBezTo>
                  <a:pt x="19" y="18"/>
                  <a:pt x="19" y="22"/>
                  <a:pt x="20" y="23"/>
                </a:cubicBezTo>
                <a:cubicBezTo>
                  <a:pt x="21" y="23"/>
                  <a:pt x="22" y="22"/>
                  <a:pt x="23" y="22"/>
                </a:cubicBezTo>
                <a:cubicBezTo>
                  <a:pt x="25" y="22"/>
                  <a:pt x="27" y="23"/>
                  <a:pt x="28" y="25"/>
                </a:cubicBezTo>
                <a:cubicBezTo>
                  <a:pt x="29" y="27"/>
                  <a:pt x="29" y="29"/>
                  <a:pt x="27" y="31"/>
                </a:cubicBezTo>
                <a:cubicBezTo>
                  <a:pt x="27" y="33"/>
                  <a:pt x="27" y="34"/>
                  <a:pt x="30" y="37"/>
                </a:cubicBezTo>
                <a:cubicBezTo>
                  <a:pt x="31" y="39"/>
                  <a:pt x="32" y="41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37"/>
                  <a:pt x="34" y="36"/>
                  <a:pt x="37" y="34"/>
                </a:cubicBezTo>
                <a:cubicBezTo>
                  <a:pt x="37" y="34"/>
                  <a:pt x="38" y="34"/>
                  <a:pt x="39" y="33"/>
                </a:cubicBezTo>
                <a:cubicBezTo>
                  <a:pt x="40" y="32"/>
                  <a:pt x="40" y="31"/>
                  <a:pt x="37" y="26"/>
                </a:cubicBezTo>
                <a:cubicBezTo>
                  <a:pt x="37" y="24"/>
                  <a:pt x="36" y="23"/>
                  <a:pt x="35" y="22"/>
                </a:cubicBezTo>
                <a:cubicBezTo>
                  <a:pt x="34" y="20"/>
                  <a:pt x="32" y="19"/>
                  <a:pt x="29" y="18"/>
                </a:cubicBezTo>
                <a:cubicBezTo>
                  <a:pt x="26" y="17"/>
                  <a:pt x="22" y="16"/>
                  <a:pt x="22" y="12"/>
                </a:cubicBezTo>
                <a:cubicBezTo>
                  <a:pt x="22" y="10"/>
                  <a:pt x="21" y="9"/>
                  <a:pt x="19" y="7"/>
                </a:cubicBezTo>
                <a:cubicBezTo>
                  <a:pt x="17" y="6"/>
                  <a:pt x="15" y="4"/>
                  <a:pt x="15" y="2"/>
                </a:cubicBezTo>
                <a:cubicBezTo>
                  <a:pt x="14" y="2"/>
                  <a:pt x="11" y="0"/>
                  <a:pt x="7" y="0"/>
                </a:cubicBezTo>
                <a:cubicBezTo>
                  <a:pt x="5" y="0"/>
                  <a:pt x="3" y="0"/>
                  <a:pt x="2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4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99" name="Freeform 1140"/>
          <p:cNvSpPr>
            <a:spLocks/>
          </p:cNvSpPr>
          <p:nvPr/>
        </p:nvSpPr>
        <p:spPr bwMode="auto">
          <a:xfrm>
            <a:off x="6812963" y="4451148"/>
            <a:ext cx="42119" cy="64794"/>
          </a:xfrm>
          <a:custGeom>
            <a:avLst/>
            <a:gdLst>
              <a:gd name="T0" fmla="*/ 19 w 21"/>
              <a:gd name="T1" fmla="*/ 15 h 30"/>
              <a:gd name="T2" fmla="*/ 18 w 21"/>
              <a:gd name="T3" fmla="*/ 15 h 30"/>
              <a:gd name="T4" fmla="*/ 17 w 21"/>
              <a:gd name="T5" fmla="*/ 14 h 30"/>
              <a:gd name="T6" fmla="*/ 17 w 21"/>
              <a:gd name="T7" fmla="*/ 11 h 30"/>
              <a:gd name="T8" fmla="*/ 15 w 21"/>
              <a:gd name="T9" fmla="*/ 8 h 30"/>
              <a:gd name="T10" fmla="*/ 2 w 21"/>
              <a:gd name="T11" fmla="*/ 0 h 30"/>
              <a:gd name="T12" fmla="*/ 1 w 21"/>
              <a:gd name="T13" fmla="*/ 3 h 30"/>
              <a:gd name="T14" fmla="*/ 2 w 21"/>
              <a:gd name="T15" fmla="*/ 12 h 30"/>
              <a:gd name="T16" fmla="*/ 3 w 21"/>
              <a:gd name="T17" fmla="*/ 11 h 30"/>
              <a:gd name="T18" fmla="*/ 6 w 21"/>
              <a:gd name="T19" fmla="*/ 10 h 30"/>
              <a:gd name="T20" fmla="*/ 9 w 21"/>
              <a:gd name="T21" fmla="*/ 8 h 30"/>
              <a:gd name="T22" fmla="*/ 11 w 21"/>
              <a:gd name="T23" fmla="*/ 10 h 30"/>
              <a:gd name="T24" fmla="*/ 11 w 21"/>
              <a:gd name="T25" fmla="*/ 21 h 30"/>
              <a:gd name="T26" fmla="*/ 10 w 21"/>
              <a:gd name="T27" fmla="*/ 27 h 30"/>
              <a:gd name="T28" fmla="*/ 11 w 21"/>
              <a:gd name="T29" fmla="*/ 30 h 30"/>
              <a:gd name="T30" fmla="*/ 12 w 21"/>
              <a:gd name="T31" fmla="*/ 30 h 30"/>
              <a:gd name="T32" fmla="*/ 15 w 21"/>
              <a:gd name="T33" fmla="*/ 27 h 30"/>
              <a:gd name="T34" fmla="*/ 21 w 21"/>
              <a:gd name="T35" fmla="*/ 15 h 30"/>
              <a:gd name="T36" fmla="*/ 21 w 21"/>
              <a:gd name="T37" fmla="*/ 15 h 30"/>
              <a:gd name="T38" fmla="*/ 19 w 21"/>
              <a:gd name="T3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30">
                <a:moveTo>
                  <a:pt x="19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3"/>
                  <a:pt x="17" y="12"/>
                  <a:pt x="17" y="11"/>
                </a:cubicBezTo>
                <a:cubicBezTo>
                  <a:pt x="17" y="11"/>
                  <a:pt x="16" y="10"/>
                  <a:pt x="15" y="8"/>
                </a:cubicBezTo>
                <a:cubicBezTo>
                  <a:pt x="11" y="4"/>
                  <a:pt x="5" y="0"/>
                  <a:pt x="2" y="0"/>
                </a:cubicBezTo>
                <a:cubicBezTo>
                  <a:pt x="2" y="0"/>
                  <a:pt x="1" y="1"/>
                  <a:pt x="1" y="3"/>
                </a:cubicBezTo>
                <a:cubicBezTo>
                  <a:pt x="0" y="7"/>
                  <a:pt x="1" y="11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6" y="11"/>
                  <a:pt x="6" y="11"/>
                  <a:pt x="6" y="10"/>
                </a:cubicBezTo>
                <a:cubicBezTo>
                  <a:pt x="7" y="8"/>
                  <a:pt x="8" y="8"/>
                  <a:pt x="9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2" y="12"/>
                  <a:pt x="14" y="18"/>
                  <a:pt x="11" y="21"/>
                </a:cubicBezTo>
                <a:cubicBezTo>
                  <a:pt x="9" y="22"/>
                  <a:pt x="9" y="25"/>
                  <a:pt x="10" y="27"/>
                </a:cubicBezTo>
                <a:cubicBezTo>
                  <a:pt x="10" y="29"/>
                  <a:pt x="11" y="29"/>
                  <a:pt x="11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29"/>
                  <a:pt x="15" y="27"/>
                </a:cubicBezTo>
                <a:cubicBezTo>
                  <a:pt x="18" y="23"/>
                  <a:pt x="21" y="17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19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00" name="Freeform 1141"/>
          <p:cNvSpPr>
            <a:spLocks/>
          </p:cNvSpPr>
          <p:nvPr/>
        </p:nvSpPr>
        <p:spPr bwMode="auto">
          <a:xfrm>
            <a:off x="5882139" y="4509000"/>
            <a:ext cx="42119" cy="85620"/>
          </a:xfrm>
          <a:custGeom>
            <a:avLst/>
            <a:gdLst>
              <a:gd name="T0" fmla="*/ 4 w 20"/>
              <a:gd name="T1" fmla="*/ 0 h 39"/>
              <a:gd name="T2" fmla="*/ 3 w 20"/>
              <a:gd name="T3" fmla="*/ 4 h 39"/>
              <a:gd name="T4" fmla="*/ 1 w 20"/>
              <a:gd name="T5" fmla="*/ 9 h 39"/>
              <a:gd name="T6" fmla="*/ 1 w 20"/>
              <a:gd name="T7" fmla="*/ 23 h 39"/>
              <a:gd name="T8" fmla="*/ 1 w 20"/>
              <a:gd name="T9" fmla="*/ 26 h 39"/>
              <a:gd name="T10" fmla="*/ 5 w 20"/>
              <a:gd name="T11" fmla="*/ 38 h 39"/>
              <a:gd name="T12" fmla="*/ 8 w 20"/>
              <a:gd name="T13" fmla="*/ 39 h 39"/>
              <a:gd name="T14" fmla="*/ 20 w 20"/>
              <a:gd name="T15" fmla="*/ 24 h 39"/>
              <a:gd name="T16" fmla="*/ 4 w 20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39">
                <a:moveTo>
                  <a:pt x="4" y="0"/>
                </a:moveTo>
                <a:cubicBezTo>
                  <a:pt x="3" y="0"/>
                  <a:pt x="3" y="2"/>
                  <a:pt x="3" y="4"/>
                </a:cubicBezTo>
                <a:cubicBezTo>
                  <a:pt x="2" y="5"/>
                  <a:pt x="2" y="7"/>
                  <a:pt x="1" y="9"/>
                </a:cubicBezTo>
                <a:cubicBezTo>
                  <a:pt x="0" y="13"/>
                  <a:pt x="0" y="17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1" y="31"/>
                  <a:pt x="2" y="36"/>
                  <a:pt x="5" y="38"/>
                </a:cubicBezTo>
                <a:cubicBezTo>
                  <a:pt x="6" y="39"/>
                  <a:pt x="7" y="39"/>
                  <a:pt x="8" y="39"/>
                </a:cubicBezTo>
                <a:cubicBezTo>
                  <a:pt x="12" y="39"/>
                  <a:pt x="19" y="31"/>
                  <a:pt x="20" y="24"/>
                </a:cubicBezTo>
                <a:cubicBezTo>
                  <a:pt x="20" y="16"/>
                  <a:pt x="7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1" name="Freeform 1142"/>
          <p:cNvSpPr>
            <a:spLocks noEditPoints="1"/>
          </p:cNvSpPr>
          <p:nvPr/>
        </p:nvSpPr>
        <p:spPr bwMode="auto">
          <a:xfrm>
            <a:off x="5126109" y="3194610"/>
            <a:ext cx="913976" cy="462813"/>
          </a:xfrm>
          <a:custGeom>
            <a:avLst/>
            <a:gdLst>
              <a:gd name="T0" fmla="*/ 74 w 454"/>
              <a:gd name="T1" fmla="*/ 126 h 209"/>
              <a:gd name="T2" fmla="*/ 61 w 454"/>
              <a:gd name="T3" fmla="*/ 149 h 209"/>
              <a:gd name="T4" fmla="*/ 42 w 454"/>
              <a:gd name="T5" fmla="*/ 160 h 209"/>
              <a:gd name="T6" fmla="*/ 63 w 454"/>
              <a:gd name="T7" fmla="*/ 181 h 209"/>
              <a:gd name="T8" fmla="*/ 70 w 454"/>
              <a:gd name="T9" fmla="*/ 194 h 209"/>
              <a:gd name="T10" fmla="*/ 70 w 454"/>
              <a:gd name="T11" fmla="*/ 190 h 209"/>
              <a:gd name="T12" fmla="*/ 134 w 454"/>
              <a:gd name="T13" fmla="*/ 140 h 209"/>
              <a:gd name="T14" fmla="*/ 155 w 454"/>
              <a:gd name="T15" fmla="*/ 140 h 209"/>
              <a:gd name="T16" fmla="*/ 164 w 454"/>
              <a:gd name="T17" fmla="*/ 159 h 209"/>
              <a:gd name="T18" fmla="*/ 170 w 454"/>
              <a:gd name="T19" fmla="*/ 165 h 209"/>
              <a:gd name="T20" fmla="*/ 175 w 454"/>
              <a:gd name="T21" fmla="*/ 171 h 209"/>
              <a:gd name="T22" fmla="*/ 187 w 454"/>
              <a:gd name="T23" fmla="*/ 169 h 209"/>
              <a:gd name="T24" fmla="*/ 224 w 454"/>
              <a:gd name="T25" fmla="*/ 186 h 209"/>
              <a:gd name="T26" fmla="*/ 249 w 454"/>
              <a:gd name="T27" fmla="*/ 209 h 209"/>
              <a:gd name="T28" fmla="*/ 269 w 454"/>
              <a:gd name="T29" fmla="*/ 196 h 209"/>
              <a:gd name="T30" fmla="*/ 270 w 454"/>
              <a:gd name="T31" fmla="*/ 194 h 209"/>
              <a:gd name="T32" fmla="*/ 272 w 454"/>
              <a:gd name="T33" fmla="*/ 191 h 209"/>
              <a:gd name="T34" fmla="*/ 279 w 454"/>
              <a:gd name="T35" fmla="*/ 184 h 209"/>
              <a:gd name="T36" fmla="*/ 319 w 454"/>
              <a:gd name="T37" fmla="*/ 176 h 209"/>
              <a:gd name="T38" fmla="*/ 366 w 454"/>
              <a:gd name="T39" fmla="*/ 182 h 209"/>
              <a:gd name="T40" fmla="*/ 380 w 454"/>
              <a:gd name="T41" fmla="*/ 186 h 209"/>
              <a:gd name="T42" fmla="*/ 378 w 454"/>
              <a:gd name="T43" fmla="*/ 154 h 209"/>
              <a:gd name="T44" fmla="*/ 405 w 454"/>
              <a:gd name="T45" fmla="*/ 147 h 209"/>
              <a:gd name="T46" fmla="*/ 425 w 454"/>
              <a:gd name="T47" fmla="*/ 122 h 209"/>
              <a:gd name="T48" fmla="*/ 438 w 454"/>
              <a:gd name="T49" fmla="*/ 111 h 209"/>
              <a:gd name="T50" fmla="*/ 454 w 454"/>
              <a:gd name="T51" fmla="*/ 90 h 209"/>
              <a:gd name="T52" fmla="*/ 433 w 454"/>
              <a:gd name="T53" fmla="*/ 82 h 209"/>
              <a:gd name="T54" fmla="*/ 410 w 454"/>
              <a:gd name="T55" fmla="*/ 70 h 209"/>
              <a:gd name="T56" fmla="*/ 386 w 454"/>
              <a:gd name="T57" fmla="*/ 66 h 209"/>
              <a:gd name="T58" fmla="*/ 341 w 454"/>
              <a:gd name="T59" fmla="*/ 20 h 209"/>
              <a:gd name="T60" fmla="*/ 327 w 454"/>
              <a:gd name="T61" fmla="*/ 22 h 209"/>
              <a:gd name="T62" fmla="*/ 304 w 454"/>
              <a:gd name="T63" fmla="*/ 26 h 209"/>
              <a:gd name="T64" fmla="*/ 297 w 454"/>
              <a:gd name="T65" fmla="*/ 21 h 209"/>
              <a:gd name="T66" fmla="*/ 293 w 454"/>
              <a:gd name="T67" fmla="*/ 16 h 209"/>
              <a:gd name="T68" fmla="*/ 281 w 454"/>
              <a:gd name="T69" fmla="*/ 12 h 209"/>
              <a:gd name="T70" fmla="*/ 264 w 454"/>
              <a:gd name="T71" fmla="*/ 0 h 209"/>
              <a:gd name="T72" fmla="*/ 215 w 454"/>
              <a:gd name="T73" fmla="*/ 13 h 209"/>
              <a:gd name="T74" fmla="*/ 184 w 454"/>
              <a:gd name="T75" fmla="*/ 20 h 209"/>
              <a:gd name="T76" fmla="*/ 168 w 454"/>
              <a:gd name="T77" fmla="*/ 21 h 209"/>
              <a:gd name="T78" fmla="*/ 170 w 454"/>
              <a:gd name="T79" fmla="*/ 37 h 209"/>
              <a:gd name="T80" fmla="*/ 158 w 454"/>
              <a:gd name="T81" fmla="*/ 52 h 209"/>
              <a:gd name="T82" fmla="*/ 157 w 454"/>
              <a:gd name="T83" fmla="*/ 70 h 209"/>
              <a:gd name="T84" fmla="*/ 147 w 454"/>
              <a:gd name="T85" fmla="*/ 72 h 209"/>
              <a:gd name="T86" fmla="*/ 120 w 454"/>
              <a:gd name="T87" fmla="*/ 66 h 209"/>
              <a:gd name="T88" fmla="*/ 94 w 454"/>
              <a:gd name="T89" fmla="*/ 68 h 209"/>
              <a:gd name="T90" fmla="*/ 90 w 454"/>
              <a:gd name="T91" fmla="*/ 71 h 209"/>
              <a:gd name="T92" fmla="*/ 88 w 454"/>
              <a:gd name="T93" fmla="*/ 69 h 209"/>
              <a:gd name="T94" fmla="*/ 73 w 454"/>
              <a:gd name="T95" fmla="*/ 59 h 209"/>
              <a:gd name="T96" fmla="*/ 52 w 454"/>
              <a:gd name="T97" fmla="*/ 57 h 209"/>
              <a:gd name="T98" fmla="*/ 32 w 454"/>
              <a:gd name="T99" fmla="*/ 66 h 209"/>
              <a:gd name="T100" fmla="*/ 27 w 454"/>
              <a:gd name="T101" fmla="*/ 79 h 209"/>
              <a:gd name="T102" fmla="*/ 11 w 454"/>
              <a:gd name="T103" fmla="*/ 75 h 209"/>
              <a:gd name="T104" fmla="*/ 6 w 454"/>
              <a:gd name="T105" fmla="*/ 90 h 209"/>
              <a:gd name="T106" fmla="*/ 11 w 454"/>
              <a:gd name="T107" fmla="*/ 109 h 209"/>
              <a:gd name="T108" fmla="*/ 24 w 454"/>
              <a:gd name="T109" fmla="*/ 128 h 209"/>
              <a:gd name="T110" fmla="*/ 311 w 454"/>
              <a:gd name="T111" fmla="*/ 132 h 209"/>
              <a:gd name="T112" fmla="*/ 358 w 454"/>
              <a:gd name="T113" fmla="*/ 135 h 209"/>
              <a:gd name="T114" fmla="*/ 313 w 454"/>
              <a:gd name="T115" fmla="*/ 154 h 209"/>
              <a:gd name="T116" fmla="*/ 170 w 454"/>
              <a:gd name="T117" fmla="*/ 13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4" h="209">
                <a:moveTo>
                  <a:pt x="30" y="130"/>
                </a:moveTo>
                <a:cubicBezTo>
                  <a:pt x="35" y="126"/>
                  <a:pt x="43" y="121"/>
                  <a:pt x="51" y="121"/>
                </a:cubicBezTo>
                <a:cubicBezTo>
                  <a:pt x="52" y="121"/>
                  <a:pt x="54" y="122"/>
                  <a:pt x="55" y="122"/>
                </a:cubicBezTo>
                <a:cubicBezTo>
                  <a:pt x="58" y="123"/>
                  <a:pt x="61" y="123"/>
                  <a:pt x="63" y="123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8" y="123"/>
                  <a:pt x="71" y="123"/>
                  <a:pt x="74" y="126"/>
                </a:cubicBezTo>
                <a:cubicBezTo>
                  <a:pt x="76" y="130"/>
                  <a:pt x="76" y="134"/>
                  <a:pt x="75" y="138"/>
                </a:cubicBezTo>
                <a:cubicBezTo>
                  <a:pt x="75" y="140"/>
                  <a:pt x="75" y="142"/>
                  <a:pt x="75" y="143"/>
                </a:cubicBezTo>
                <a:cubicBezTo>
                  <a:pt x="76" y="144"/>
                  <a:pt x="76" y="146"/>
                  <a:pt x="75" y="147"/>
                </a:cubicBezTo>
                <a:cubicBezTo>
                  <a:pt x="74" y="148"/>
                  <a:pt x="71" y="149"/>
                  <a:pt x="67" y="149"/>
                </a:cubicBezTo>
                <a:cubicBezTo>
                  <a:pt x="65" y="149"/>
                  <a:pt x="64" y="149"/>
                  <a:pt x="62" y="149"/>
                </a:cubicBezTo>
                <a:cubicBezTo>
                  <a:pt x="62" y="149"/>
                  <a:pt x="61" y="149"/>
                  <a:pt x="61" y="149"/>
                </a:cubicBezTo>
                <a:cubicBezTo>
                  <a:pt x="56" y="149"/>
                  <a:pt x="52" y="150"/>
                  <a:pt x="50" y="151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52" y="155"/>
                  <a:pt x="53" y="158"/>
                  <a:pt x="52" y="160"/>
                </a:cubicBezTo>
                <a:cubicBezTo>
                  <a:pt x="51" y="162"/>
                  <a:pt x="49" y="162"/>
                  <a:pt x="46" y="160"/>
                </a:cubicBezTo>
                <a:cubicBezTo>
                  <a:pt x="44" y="159"/>
                  <a:pt x="42" y="159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6" y="160"/>
                  <a:pt x="52" y="165"/>
                  <a:pt x="52" y="169"/>
                </a:cubicBezTo>
                <a:cubicBezTo>
                  <a:pt x="52" y="174"/>
                  <a:pt x="53" y="176"/>
                  <a:pt x="53" y="176"/>
                </a:cubicBezTo>
                <a:cubicBezTo>
                  <a:pt x="53" y="176"/>
                  <a:pt x="54" y="176"/>
                  <a:pt x="54" y="176"/>
                </a:cubicBezTo>
                <a:cubicBezTo>
                  <a:pt x="56" y="176"/>
                  <a:pt x="57" y="177"/>
                  <a:pt x="58" y="179"/>
                </a:cubicBezTo>
                <a:cubicBezTo>
                  <a:pt x="59" y="180"/>
                  <a:pt x="60" y="181"/>
                  <a:pt x="61" y="181"/>
                </a:cubicBezTo>
                <a:cubicBezTo>
                  <a:pt x="62" y="181"/>
                  <a:pt x="62" y="181"/>
                  <a:pt x="63" y="181"/>
                </a:cubicBezTo>
                <a:cubicBezTo>
                  <a:pt x="66" y="181"/>
                  <a:pt x="69" y="182"/>
                  <a:pt x="70" y="184"/>
                </a:cubicBezTo>
                <a:cubicBezTo>
                  <a:pt x="70" y="185"/>
                  <a:pt x="71" y="187"/>
                  <a:pt x="68" y="190"/>
                </a:cubicBezTo>
                <a:cubicBezTo>
                  <a:pt x="68" y="190"/>
                  <a:pt x="67" y="192"/>
                  <a:pt x="68" y="193"/>
                </a:cubicBezTo>
                <a:cubicBezTo>
                  <a:pt x="68" y="195"/>
                  <a:pt x="68" y="197"/>
                  <a:pt x="69" y="198"/>
                </a:cubicBezTo>
                <a:cubicBezTo>
                  <a:pt x="69" y="197"/>
                  <a:pt x="69" y="195"/>
                  <a:pt x="70" y="194"/>
                </a:cubicBezTo>
                <a:cubicBezTo>
                  <a:pt x="70" y="194"/>
                  <a:pt x="70" y="194"/>
                  <a:pt x="70" y="194"/>
                </a:cubicBezTo>
                <a:cubicBezTo>
                  <a:pt x="70" y="193"/>
                  <a:pt x="70" y="193"/>
                  <a:pt x="69" y="193"/>
                </a:cubicBezTo>
                <a:cubicBezTo>
                  <a:pt x="69" y="193"/>
                  <a:pt x="69" y="193"/>
                  <a:pt x="69" y="192"/>
                </a:cubicBezTo>
                <a:cubicBezTo>
                  <a:pt x="69" y="192"/>
                  <a:pt x="69" y="192"/>
                  <a:pt x="70" y="192"/>
                </a:cubicBezTo>
                <a:cubicBezTo>
                  <a:pt x="70" y="192"/>
                  <a:pt x="70" y="191"/>
                  <a:pt x="70" y="191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72" y="187"/>
                  <a:pt x="78" y="186"/>
                  <a:pt x="83" y="186"/>
                </a:cubicBezTo>
                <a:cubicBezTo>
                  <a:pt x="88" y="186"/>
                  <a:pt x="95" y="193"/>
                  <a:pt x="99" y="198"/>
                </a:cubicBezTo>
                <a:cubicBezTo>
                  <a:pt x="100" y="200"/>
                  <a:pt x="102" y="200"/>
                  <a:pt x="103" y="199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4" y="141"/>
                  <a:pt x="134" y="141"/>
                  <a:pt x="134" y="140"/>
                </a:cubicBezTo>
                <a:cubicBezTo>
                  <a:pt x="136" y="137"/>
                  <a:pt x="139" y="137"/>
                  <a:pt x="140" y="137"/>
                </a:cubicBezTo>
                <a:cubicBezTo>
                  <a:pt x="142" y="137"/>
                  <a:pt x="144" y="138"/>
                  <a:pt x="146" y="139"/>
                </a:cubicBezTo>
                <a:cubicBezTo>
                  <a:pt x="146" y="137"/>
                  <a:pt x="148" y="134"/>
                  <a:pt x="151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53" y="134"/>
                  <a:pt x="154" y="135"/>
                  <a:pt x="154" y="136"/>
                </a:cubicBezTo>
                <a:cubicBezTo>
                  <a:pt x="155" y="137"/>
                  <a:pt x="155" y="139"/>
                  <a:pt x="155" y="140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6" y="141"/>
                  <a:pt x="157" y="142"/>
                  <a:pt x="158" y="144"/>
                </a:cubicBezTo>
                <a:cubicBezTo>
                  <a:pt x="160" y="147"/>
                  <a:pt x="163" y="152"/>
                  <a:pt x="162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4" y="159"/>
                  <a:pt x="164" y="159"/>
                </a:cubicBezTo>
                <a:cubicBezTo>
                  <a:pt x="164" y="159"/>
                  <a:pt x="165" y="159"/>
                  <a:pt x="165" y="160"/>
                </a:cubicBezTo>
                <a:cubicBezTo>
                  <a:pt x="165" y="160"/>
                  <a:pt x="166" y="160"/>
                  <a:pt x="166" y="161"/>
                </a:cubicBezTo>
                <a:cubicBezTo>
                  <a:pt x="166" y="161"/>
                  <a:pt x="167" y="161"/>
                  <a:pt x="167" y="162"/>
                </a:cubicBezTo>
                <a:cubicBezTo>
                  <a:pt x="167" y="162"/>
                  <a:pt x="168" y="162"/>
                  <a:pt x="168" y="163"/>
                </a:cubicBezTo>
                <a:cubicBezTo>
                  <a:pt x="168" y="163"/>
                  <a:pt x="169" y="163"/>
                  <a:pt x="169" y="164"/>
                </a:cubicBezTo>
                <a:cubicBezTo>
                  <a:pt x="169" y="164"/>
                  <a:pt x="170" y="165"/>
                  <a:pt x="170" y="165"/>
                </a:cubicBezTo>
                <a:cubicBezTo>
                  <a:pt x="170" y="165"/>
                  <a:pt x="170" y="166"/>
                  <a:pt x="171" y="166"/>
                </a:cubicBezTo>
                <a:cubicBezTo>
                  <a:pt x="171" y="166"/>
                  <a:pt x="171" y="167"/>
                  <a:pt x="172" y="167"/>
                </a:cubicBezTo>
                <a:cubicBezTo>
                  <a:pt x="172" y="167"/>
                  <a:pt x="172" y="168"/>
                  <a:pt x="172" y="168"/>
                </a:cubicBezTo>
                <a:cubicBezTo>
                  <a:pt x="173" y="168"/>
                  <a:pt x="173" y="169"/>
                  <a:pt x="173" y="169"/>
                </a:cubicBezTo>
                <a:cubicBezTo>
                  <a:pt x="173" y="169"/>
                  <a:pt x="174" y="169"/>
                  <a:pt x="174" y="170"/>
                </a:cubicBezTo>
                <a:cubicBezTo>
                  <a:pt x="174" y="170"/>
                  <a:pt x="174" y="171"/>
                  <a:pt x="175" y="171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7" y="171"/>
                  <a:pt x="179" y="170"/>
                  <a:pt x="181" y="170"/>
                </a:cubicBezTo>
                <a:cubicBezTo>
                  <a:pt x="182" y="170"/>
                  <a:pt x="183" y="170"/>
                  <a:pt x="184" y="169"/>
                </a:cubicBezTo>
                <a:cubicBezTo>
                  <a:pt x="184" y="169"/>
                  <a:pt x="184" y="169"/>
                  <a:pt x="185" y="169"/>
                </a:cubicBezTo>
                <a:cubicBezTo>
                  <a:pt x="185" y="169"/>
                  <a:pt x="186" y="169"/>
                  <a:pt x="186" y="169"/>
                </a:cubicBezTo>
                <a:cubicBezTo>
                  <a:pt x="186" y="169"/>
                  <a:pt x="187" y="169"/>
                  <a:pt x="187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7" y="169"/>
                  <a:pt x="188" y="169"/>
                  <a:pt x="188" y="169"/>
                </a:cubicBezTo>
                <a:cubicBezTo>
                  <a:pt x="189" y="170"/>
                  <a:pt x="196" y="170"/>
                  <a:pt x="210" y="170"/>
                </a:cubicBezTo>
                <a:cubicBezTo>
                  <a:pt x="213" y="170"/>
                  <a:pt x="215" y="172"/>
                  <a:pt x="216" y="174"/>
                </a:cubicBezTo>
                <a:cubicBezTo>
                  <a:pt x="217" y="175"/>
                  <a:pt x="219" y="177"/>
                  <a:pt x="220" y="177"/>
                </a:cubicBezTo>
                <a:cubicBezTo>
                  <a:pt x="224" y="178"/>
                  <a:pt x="224" y="183"/>
                  <a:pt x="224" y="186"/>
                </a:cubicBezTo>
                <a:cubicBezTo>
                  <a:pt x="224" y="187"/>
                  <a:pt x="224" y="188"/>
                  <a:pt x="224" y="189"/>
                </a:cubicBezTo>
                <a:cubicBezTo>
                  <a:pt x="224" y="191"/>
                  <a:pt x="225" y="193"/>
                  <a:pt x="227" y="194"/>
                </a:cubicBezTo>
                <a:cubicBezTo>
                  <a:pt x="228" y="196"/>
                  <a:pt x="230" y="199"/>
                  <a:pt x="230" y="201"/>
                </a:cubicBezTo>
                <a:cubicBezTo>
                  <a:pt x="230" y="202"/>
                  <a:pt x="235" y="201"/>
                  <a:pt x="238" y="202"/>
                </a:cubicBezTo>
                <a:cubicBezTo>
                  <a:pt x="239" y="202"/>
                  <a:pt x="241" y="202"/>
                  <a:pt x="242" y="203"/>
                </a:cubicBezTo>
                <a:cubicBezTo>
                  <a:pt x="245" y="204"/>
                  <a:pt x="249" y="205"/>
                  <a:pt x="249" y="209"/>
                </a:cubicBezTo>
                <a:cubicBezTo>
                  <a:pt x="250" y="209"/>
                  <a:pt x="250" y="208"/>
                  <a:pt x="250" y="208"/>
                </a:cubicBezTo>
                <a:cubicBezTo>
                  <a:pt x="251" y="208"/>
                  <a:pt x="251" y="208"/>
                  <a:pt x="251" y="207"/>
                </a:cubicBezTo>
                <a:cubicBezTo>
                  <a:pt x="251" y="203"/>
                  <a:pt x="258" y="199"/>
                  <a:pt x="263" y="197"/>
                </a:cubicBezTo>
                <a:cubicBezTo>
                  <a:pt x="265" y="197"/>
                  <a:pt x="266" y="196"/>
                  <a:pt x="266" y="196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68" y="196"/>
                  <a:pt x="268" y="196"/>
                  <a:pt x="269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70" y="196"/>
                  <a:pt x="270" y="196"/>
                </a:cubicBezTo>
                <a:cubicBezTo>
                  <a:pt x="270" y="196"/>
                  <a:pt x="270" y="195"/>
                  <a:pt x="270" y="195"/>
                </a:cubicBezTo>
                <a:cubicBezTo>
                  <a:pt x="270" y="195"/>
                  <a:pt x="270" y="195"/>
                  <a:pt x="270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271" y="194"/>
                  <a:pt x="271" y="193"/>
                  <a:pt x="271" y="193"/>
                </a:cubicBezTo>
                <a:cubicBezTo>
                  <a:pt x="271" y="193"/>
                  <a:pt x="271" y="193"/>
                  <a:pt x="271" y="193"/>
                </a:cubicBezTo>
                <a:cubicBezTo>
                  <a:pt x="271" y="192"/>
                  <a:pt x="271" y="192"/>
                  <a:pt x="271" y="192"/>
                </a:cubicBezTo>
                <a:cubicBezTo>
                  <a:pt x="271" y="192"/>
                  <a:pt x="271" y="192"/>
                  <a:pt x="271" y="192"/>
                </a:cubicBezTo>
                <a:cubicBezTo>
                  <a:pt x="272" y="192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3" y="191"/>
                  <a:pt x="273" y="190"/>
                  <a:pt x="273" y="190"/>
                </a:cubicBezTo>
                <a:cubicBezTo>
                  <a:pt x="273" y="190"/>
                  <a:pt x="273" y="190"/>
                  <a:pt x="273" y="190"/>
                </a:cubicBezTo>
                <a:cubicBezTo>
                  <a:pt x="273" y="190"/>
                  <a:pt x="273" y="190"/>
                  <a:pt x="273" y="190"/>
                </a:cubicBezTo>
                <a:cubicBezTo>
                  <a:pt x="275" y="189"/>
                  <a:pt x="279" y="186"/>
                  <a:pt x="279" y="184"/>
                </a:cubicBezTo>
                <a:cubicBezTo>
                  <a:pt x="279" y="183"/>
                  <a:pt x="280" y="180"/>
                  <a:pt x="287" y="180"/>
                </a:cubicBezTo>
                <a:cubicBezTo>
                  <a:pt x="290" y="180"/>
                  <a:pt x="294" y="181"/>
                  <a:pt x="297" y="182"/>
                </a:cubicBezTo>
                <a:cubicBezTo>
                  <a:pt x="300" y="184"/>
                  <a:pt x="302" y="184"/>
                  <a:pt x="303" y="184"/>
                </a:cubicBezTo>
                <a:cubicBezTo>
                  <a:pt x="304" y="184"/>
                  <a:pt x="304" y="184"/>
                  <a:pt x="304" y="182"/>
                </a:cubicBezTo>
                <a:cubicBezTo>
                  <a:pt x="305" y="178"/>
                  <a:pt x="310" y="175"/>
                  <a:pt x="315" y="175"/>
                </a:cubicBezTo>
                <a:cubicBezTo>
                  <a:pt x="316" y="175"/>
                  <a:pt x="318" y="175"/>
                  <a:pt x="319" y="176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22" y="178"/>
                  <a:pt x="328" y="180"/>
                  <a:pt x="331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3" y="180"/>
                  <a:pt x="335" y="179"/>
                  <a:pt x="339" y="179"/>
                </a:cubicBezTo>
                <a:cubicBezTo>
                  <a:pt x="347" y="179"/>
                  <a:pt x="359" y="181"/>
                  <a:pt x="363" y="182"/>
                </a:cubicBezTo>
                <a:cubicBezTo>
                  <a:pt x="364" y="182"/>
                  <a:pt x="365" y="182"/>
                  <a:pt x="366" y="182"/>
                </a:cubicBezTo>
                <a:cubicBezTo>
                  <a:pt x="369" y="181"/>
                  <a:pt x="372" y="182"/>
                  <a:pt x="374" y="185"/>
                </a:cubicBezTo>
                <a:cubicBezTo>
                  <a:pt x="376" y="187"/>
                  <a:pt x="376" y="187"/>
                  <a:pt x="377" y="187"/>
                </a:cubicBezTo>
                <a:cubicBezTo>
                  <a:pt x="378" y="187"/>
                  <a:pt x="378" y="187"/>
                  <a:pt x="378" y="187"/>
                </a:cubicBezTo>
                <a:cubicBezTo>
                  <a:pt x="379" y="187"/>
                  <a:pt x="379" y="187"/>
                  <a:pt x="380" y="187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80" y="187"/>
                  <a:pt x="380" y="186"/>
                  <a:pt x="380" y="186"/>
                </a:cubicBezTo>
                <a:cubicBezTo>
                  <a:pt x="380" y="183"/>
                  <a:pt x="382" y="181"/>
                  <a:pt x="384" y="179"/>
                </a:cubicBezTo>
                <a:cubicBezTo>
                  <a:pt x="385" y="178"/>
                  <a:pt x="386" y="177"/>
                  <a:pt x="386" y="176"/>
                </a:cubicBezTo>
                <a:cubicBezTo>
                  <a:pt x="386" y="176"/>
                  <a:pt x="385" y="172"/>
                  <a:pt x="384" y="171"/>
                </a:cubicBezTo>
                <a:cubicBezTo>
                  <a:pt x="382" y="168"/>
                  <a:pt x="381" y="166"/>
                  <a:pt x="381" y="165"/>
                </a:cubicBezTo>
                <a:cubicBezTo>
                  <a:pt x="381" y="158"/>
                  <a:pt x="380" y="157"/>
                  <a:pt x="380" y="157"/>
                </a:cubicBezTo>
                <a:cubicBezTo>
                  <a:pt x="379" y="156"/>
                  <a:pt x="378" y="155"/>
                  <a:pt x="378" y="154"/>
                </a:cubicBezTo>
                <a:cubicBezTo>
                  <a:pt x="379" y="151"/>
                  <a:pt x="385" y="148"/>
                  <a:pt x="387" y="148"/>
                </a:cubicBezTo>
                <a:cubicBezTo>
                  <a:pt x="389" y="149"/>
                  <a:pt x="391" y="148"/>
                  <a:pt x="392" y="147"/>
                </a:cubicBezTo>
                <a:cubicBezTo>
                  <a:pt x="394" y="147"/>
                  <a:pt x="395" y="146"/>
                  <a:pt x="397" y="146"/>
                </a:cubicBezTo>
                <a:cubicBezTo>
                  <a:pt x="398" y="146"/>
                  <a:pt x="399" y="147"/>
                  <a:pt x="399" y="147"/>
                </a:cubicBezTo>
                <a:cubicBezTo>
                  <a:pt x="400" y="148"/>
                  <a:pt x="402" y="148"/>
                  <a:pt x="406" y="148"/>
                </a:cubicBezTo>
                <a:cubicBezTo>
                  <a:pt x="406" y="148"/>
                  <a:pt x="405" y="147"/>
                  <a:pt x="405" y="147"/>
                </a:cubicBezTo>
                <a:cubicBezTo>
                  <a:pt x="403" y="145"/>
                  <a:pt x="404" y="141"/>
                  <a:pt x="408" y="131"/>
                </a:cubicBezTo>
                <a:cubicBezTo>
                  <a:pt x="409" y="128"/>
                  <a:pt x="411" y="125"/>
                  <a:pt x="411" y="123"/>
                </a:cubicBezTo>
                <a:cubicBezTo>
                  <a:pt x="412" y="120"/>
                  <a:pt x="413" y="119"/>
                  <a:pt x="415" y="119"/>
                </a:cubicBezTo>
                <a:cubicBezTo>
                  <a:pt x="416" y="119"/>
                  <a:pt x="417" y="120"/>
                  <a:pt x="418" y="120"/>
                </a:cubicBezTo>
                <a:cubicBezTo>
                  <a:pt x="419" y="121"/>
                  <a:pt x="420" y="121"/>
                  <a:pt x="421" y="122"/>
                </a:cubicBezTo>
                <a:cubicBezTo>
                  <a:pt x="422" y="122"/>
                  <a:pt x="424" y="122"/>
                  <a:pt x="425" y="122"/>
                </a:cubicBezTo>
                <a:cubicBezTo>
                  <a:pt x="428" y="122"/>
                  <a:pt x="430" y="122"/>
                  <a:pt x="432" y="123"/>
                </a:cubicBezTo>
                <a:cubicBezTo>
                  <a:pt x="432" y="123"/>
                  <a:pt x="432" y="123"/>
                  <a:pt x="432" y="123"/>
                </a:cubicBezTo>
                <a:cubicBezTo>
                  <a:pt x="433" y="123"/>
                  <a:pt x="433" y="123"/>
                  <a:pt x="434" y="123"/>
                </a:cubicBezTo>
                <a:cubicBezTo>
                  <a:pt x="436" y="122"/>
                  <a:pt x="439" y="121"/>
                  <a:pt x="440" y="119"/>
                </a:cubicBezTo>
                <a:cubicBezTo>
                  <a:pt x="440" y="119"/>
                  <a:pt x="440" y="119"/>
                  <a:pt x="440" y="118"/>
                </a:cubicBezTo>
                <a:cubicBezTo>
                  <a:pt x="439" y="117"/>
                  <a:pt x="438" y="115"/>
                  <a:pt x="438" y="111"/>
                </a:cubicBezTo>
                <a:cubicBezTo>
                  <a:pt x="438" y="104"/>
                  <a:pt x="443" y="101"/>
                  <a:pt x="447" y="101"/>
                </a:cubicBezTo>
                <a:cubicBezTo>
                  <a:pt x="450" y="101"/>
                  <a:pt x="450" y="98"/>
                  <a:pt x="450" y="97"/>
                </a:cubicBezTo>
                <a:cubicBezTo>
                  <a:pt x="450" y="96"/>
                  <a:pt x="450" y="96"/>
                  <a:pt x="450" y="95"/>
                </a:cubicBezTo>
                <a:cubicBezTo>
                  <a:pt x="451" y="94"/>
                  <a:pt x="452" y="93"/>
                  <a:pt x="452" y="92"/>
                </a:cubicBezTo>
                <a:cubicBezTo>
                  <a:pt x="453" y="91"/>
                  <a:pt x="453" y="91"/>
                  <a:pt x="454" y="90"/>
                </a:cubicBezTo>
                <a:cubicBezTo>
                  <a:pt x="454" y="90"/>
                  <a:pt x="454" y="90"/>
                  <a:pt x="454" y="90"/>
                </a:cubicBezTo>
                <a:cubicBezTo>
                  <a:pt x="453" y="89"/>
                  <a:pt x="453" y="89"/>
                  <a:pt x="453" y="88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52" y="87"/>
                  <a:pt x="452" y="87"/>
                  <a:pt x="452" y="86"/>
                </a:cubicBezTo>
                <a:cubicBezTo>
                  <a:pt x="452" y="86"/>
                  <a:pt x="451" y="86"/>
                  <a:pt x="451" y="87"/>
                </a:cubicBezTo>
                <a:cubicBezTo>
                  <a:pt x="449" y="88"/>
                  <a:pt x="443" y="89"/>
                  <a:pt x="441" y="89"/>
                </a:cubicBezTo>
                <a:cubicBezTo>
                  <a:pt x="438" y="89"/>
                  <a:pt x="433" y="85"/>
                  <a:pt x="433" y="82"/>
                </a:cubicBezTo>
                <a:cubicBezTo>
                  <a:pt x="433" y="80"/>
                  <a:pt x="433" y="80"/>
                  <a:pt x="433" y="80"/>
                </a:cubicBezTo>
                <a:cubicBezTo>
                  <a:pt x="430" y="80"/>
                  <a:pt x="426" y="79"/>
                  <a:pt x="424" y="73"/>
                </a:cubicBezTo>
                <a:cubicBezTo>
                  <a:pt x="423" y="70"/>
                  <a:pt x="421" y="69"/>
                  <a:pt x="419" y="69"/>
                </a:cubicBezTo>
                <a:cubicBezTo>
                  <a:pt x="419" y="68"/>
                  <a:pt x="418" y="68"/>
                  <a:pt x="417" y="68"/>
                </a:cubicBezTo>
                <a:cubicBezTo>
                  <a:pt x="417" y="68"/>
                  <a:pt x="417" y="68"/>
                  <a:pt x="417" y="68"/>
                </a:cubicBezTo>
                <a:cubicBezTo>
                  <a:pt x="416" y="68"/>
                  <a:pt x="412" y="69"/>
                  <a:pt x="410" y="70"/>
                </a:cubicBezTo>
                <a:cubicBezTo>
                  <a:pt x="409" y="70"/>
                  <a:pt x="409" y="71"/>
                  <a:pt x="408" y="71"/>
                </a:cubicBezTo>
                <a:cubicBezTo>
                  <a:pt x="405" y="72"/>
                  <a:pt x="402" y="71"/>
                  <a:pt x="399" y="70"/>
                </a:cubicBezTo>
                <a:cubicBezTo>
                  <a:pt x="398" y="70"/>
                  <a:pt x="397" y="70"/>
                  <a:pt x="396" y="69"/>
                </a:cubicBezTo>
                <a:cubicBezTo>
                  <a:pt x="393" y="69"/>
                  <a:pt x="392" y="67"/>
                  <a:pt x="390" y="65"/>
                </a:cubicBezTo>
                <a:cubicBezTo>
                  <a:pt x="390" y="64"/>
                  <a:pt x="389" y="63"/>
                  <a:pt x="388" y="63"/>
                </a:cubicBezTo>
                <a:cubicBezTo>
                  <a:pt x="387" y="63"/>
                  <a:pt x="386" y="65"/>
                  <a:pt x="386" y="66"/>
                </a:cubicBezTo>
                <a:cubicBezTo>
                  <a:pt x="385" y="68"/>
                  <a:pt x="383" y="70"/>
                  <a:pt x="381" y="70"/>
                </a:cubicBezTo>
                <a:cubicBezTo>
                  <a:pt x="378" y="70"/>
                  <a:pt x="377" y="67"/>
                  <a:pt x="373" y="60"/>
                </a:cubicBezTo>
                <a:cubicBezTo>
                  <a:pt x="371" y="56"/>
                  <a:pt x="369" y="52"/>
                  <a:pt x="367" y="49"/>
                </a:cubicBezTo>
                <a:cubicBezTo>
                  <a:pt x="366" y="46"/>
                  <a:pt x="366" y="46"/>
                  <a:pt x="366" y="46"/>
                </a:cubicBezTo>
                <a:cubicBezTo>
                  <a:pt x="361" y="39"/>
                  <a:pt x="354" y="28"/>
                  <a:pt x="348" y="26"/>
                </a:cubicBezTo>
                <a:cubicBezTo>
                  <a:pt x="344" y="24"/>
                  <a:pt x="342" y="22"/>
                  <a:pt x="341" y="20"/>
                </a:cubicBezTo>
                <a:cubicBezTo>
                  <a:pt x="341" y="19"/>
                  <a:pt x="341" y="17"/>
                  <a:pt x="342" y="15"/>
                </a:cubicBezTo>
                <a:cubicBezTo>
                  <a:pt x="342" y="15"/>
                  <a:pt x="342" y="15"/>
                  <a:pt x="342" y="15"/>
                </a:cubicBezTo>
                <a:cubicBezTo>
                  <a:pt x="341" y="15"/>
                  <a:pt x="339" y="16"/>
                  <a:pt x="339" y="16"/>
                </a:cubicBezTo>
                <a:cubicBezTo>
                  <a:pt x="338" y="17"/>
                  <a:pt x="337" y="17"/>
                  <a:pt x="336" y="18"/>
                </a:cubicBezTo>
                <a:cubicBezTo>
                  <a:pt x="333" y="20"/>
                  <a:pt x="331" y="22"/>
                  <a:pt x="328" y="22"/>
                </a:cubicBezTo>
                <a:cubicBezTo>
                  <a:pt x="328" y="22"/>
                  <a:pt x="327" y="22"/>
                  <a:pt x="327" y="22"/>
                </a:cubicBezTo>
                <a:cubicBezTo>
                  <a:pt x="326" y="23"/>
                  <a:pt x="325" y="24"/>
                  <a:pt x="324" y="24"/>
                </a:cubicBezTo>
                <a:cubicBezTo>
                  <a:pt x="321" y="26"/>
                  <a:pt x="317" y="28"/>
                  <a:pt x="315" y="27"/>
                </a:cubicBezTo>
                <a:cubicBezTo>
                  <a:pt x="314" y="27"/>
                  <a:pt x="313" y="27"/>
                  <a:pt x="312" y="28"/>
                </a:cubicBezTo>
                <a:cubicBezTo>
                  <a:pt x="311" y="29"/>
                  <a:pt x="310" y="30"/>
                  <a:pt x="308" y="30"/>
                </a:cubicBezTo>
                <a:cubicBezTo>
                  <a:pt x="307" y="30"/>
                  <a:pt x="306" y="29"/>
                  <a:pt x="305" y="29"/>
                </a:cubicBezTo>
                <a:cubicBezTo>
                  <a:pt x="304" y="28"/>
                  <a:pt x="304" y="26"/>
                  <a:pt x="304" y="26"/>
                </a:cubicBezTo>
                <a:cubicBezTo>
                  <a:pt x="304" y="24"/>
                  <a:pt x="305" y="23"/>
                  <a:pt x="307" y="21"/>
                </a:cubicBezTo>
                <a:cubicBezTo>
                  <a:pt x="305" y="22"/>
                  <a:pt x="304" y="21"/>
                  <a:pt x="303" y="20"/>
                </a:cubicBezTo>
                <a:cubicBezTo>
                  <a:pt x="303" y="20"/>
                  <a:pt x="302" y="20"/>
                  <a:pt x="301" y="19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0" y="21"/>
                  <a:pt x="299" y="22"/>
                  <a:pt x="298" y="22"/>
                </a:cubicBezTo>
                <a:cubicBezTo>
                  <a:pt x="298" y="22"/>
                  <a:pt x="298" y="22"/>
                  <a:pt x="297" y="21"/>
                </a:cubicBezTo>
                <a:cubicBezTo>
                  <a:pt x="297" y="21"/>
                  <a:pt x="297" y="21"/>
                  <a:pt x="297" y="21"/>
                </a:cubicBezTo>
                <a:cubicBezTo>
                  <a:pt x="297" y="21"/>
                  <a:pt x="297" y="21"/>
                  <a:pt x="297" y="21"/>
                </a:cubicBezTo>
                <a:cubicBezTo>
                  <a:pt x="296" y="21"/>
                  <a:pt x="296" y="21"/>
                  <a:pt x="296" y="21"/>
                </a:cubicBezTo>
                <a:cubicBezTo>
                  <a:pt x="296" y="21"/>
                  <a:pt x="296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4" y="17"/>
                  <a:pt x="294" y="16"/>
                  <a:pt x="293" y="16"/>
                </a:cubicBezTo>
                <a:cubicBezTo>
                  <a:pt x="292" y="18"/>
                  <a:pt x="287" y="19"/>
                  <a:pt x="284" y="19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2" y="19"/>
                  <a:pt x="281" y="19"/>
                  <a:pt x="280" y="18"/>
                </a:cubicBezTo>
                <a:cubicBezTo>
                  <a:pt x="278" y="16"/>
                  <a:pt x="280" y="14"/>
                  <a:pt x="280" y="13"/>
                </a:cubicBezTo>
                <a:cubicBezTo>
                  <a:pt x="281" y="12"/>
                  <a:pt x="281" y="12"/>
                  <a:pt x="281" y="12"/>
                </a:cubicBezTo>
                <a:cubicBezTo>
                  <a:pt x="281" y="11"/>
                  <a:pt x="280" y="10"/>
                  <a:pt x="280" y="9"/>
                </a:cubicBezTo>
                <a:cubicBezTo>
                  <a:pt x="279" y="8"/>
                  <a:pt x="279" y="6"/>
                  <a:pt x="279" y="4"/>
                </a:cubicBezTo>
                <a:cubicBezTo>
                  <a:pt x="279" y="3"/>
                  <a:pt x="279" y="3"/>
                  <a:pt x="279" y="3"/>
                </a:cubicBezTo>
                <a:cubicBezTo>
                  <a:pt x="278" y="2"/>
                  <a:pt x="276" y="1"/>
                  <a:pt x="275" y="1"/>
                </a:cubicBezTo>
                <a:cubicBezTo>
                  <a:pt x="275" y="1"/>
                  <a:pt x="274" y="1"/>
                  <a:pt x="274" y="1"/>
                </a:cubicBezTo>
                <a:cubicBezTo>
                  <a:pt x="271" y="2"/>
                  <a:pt x="267" y="1"/>
                  <a:pt x="264" y="0"/>
                </a:cubicBezTo>
                <a:cubicBezTo>
                  <a:pt x="264" y="0"/>
                  <a:pt x="264" y="0"/>
                  <a:pt x="262" y="0"/>
                </a:cubicBezTo>
                <a:cubicBezTo>
                  <a:pt x="258" y="0"/>
                  <a:pt x="253" y="1"/>
                  <a:pt x="253" y="2"/>
                </a:cubicBezTo>
                <a:cubicBezTo>
                  <a:pt x="252" y="5"/>
                  <a:pt x="248" y="6"/>
                  <a:pt x="239" y="8"/>
                </a:cubicBezTo>
                <a:cubicBezTo>
                  <a:pt x="238" y="8"/>
                  <a:pt x="236" y="9"/>
                  <a:pt x="235" y="9"/>
                </a:cubicBezTo>
                <a:cubicBezTo>
                  <a:pt x="232" y="10"/>
                  <a:pt x="223" y="11"/>
                  <a:pt x="219" y="12"/>
                </a:cubicBezTo>
                <a:cubicBezTo>
                  <a:pt x="217" y="12"/>
                  <a:pt x="216" y="13"/>
                  <a:pt x="215" y="13"/>
                </a:cubicBezTo>
                <a:cubicBezTo>
                  <a:pt x="212" y="14"/>
                  <a:pt x="210" y="15"/>
                  <a:pt x="207" y="15"/>
                </a:cubicBezTo>
                <a:cubicBezTo>
                  <a:pt x="200" y="15"/>
                  <a:pt x="194" y="17"/>
                  <a:pt x="191" y="19"/>
                </a:cubicBezTo>
                <a:cubicBezTo>
                  <a:pt x="191" y="19"/>
                  <a:pt x="190" y="19"/>
                  <a:pt x="189" y="20"/>
                </a:cubicBezTo>
                <a:cubicBezTo>
                  <a:pt x="187" y="20"/>
                  <a:pt x="186" y="20"/>
                  <a:pt x="184" y="2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3" y="20"/>
                  <a:pt x="182" y="20"/>
                  <a:pt x="181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79" y="20"/>
                  <a:pt x="178" y="20"/>
                  <a:pt x="177" y="20"/>
                </a:cubicBezTo>
                <a:cubicBezTo>
                  <a:pt x="176" y="21"/>
                  <a:pt x="174" y="21"/>
                  <a:pt x="173" y="21"/>
                </a:cubicBezTo>
                <a:cubicBezTo>
                  <a:pt x="172" y="21"/>
                  <a:pt x="171" y="21"/>
                  <a:pt x="171" y="21"/>
                </a:cubicBezTo>
                <a:cubicBezTo>
                  <a:pt x="170" y="21"/>
                  <a:pt x="169" y="21"/>
                  <a:pt x="168" y="21"/>
                </a:cubicBezTo>
                <a:cubicBezTo>
                  <a:pt x="168" y="22"/>
                  <a:pt x="168" y="26"/>
                  <a:pt x="169" y="27"/>
                </a:cubicBezTo>
                <a:cubicBezTo>
                  <a:pt x="170" y="28"/>
                  <a:pt x="173" y="29"/>
                  <a:pt x="174" y="30"/>
                </a:cubicBezTo>
                <a:cubicBezTo>
                  <a:pt x="177" y="31"/>
                  <a:pt x="179" y="31"/>
                  <a:pt x="179" y="3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78" y="36"/>
                  <a:pt x="176" y="37"/>
                  <a:pt x="170" y="37"/>
                </a:cubicBezTo>
                <a:cubicBezTo>
                  <a:pt x="168" y="37"/>
                  <a:pt x="167" y="37"/>
                  <a:pt x="166" y="37"/>
                </a:cubicBezTo>
                <a:cubicBezTo>
                  <a:pt x="165" y="37"/>
                  <a:pt x="165" y="38"/>
                  <a:pt x="165" y="38"/>
                </a:cubicBezTo>
                <a:cubicBezTo>
                  <a:pt x="164" y="39"/>
                  <a:pt x="164" y="41"/>
                  <a:pt x="165" y="43"/>
                </a:cubicBezTo>
                <a:cubicBezTo>
                  <a:pt x="166" y="44"/>
                  <a:pt x="166" y="45"/>
                  <a:pt x="165" y="46"/>
                </a:cubicBezTo>
                <a:cubicBezTo>
                  <a:pt x="164" y="49"/>
                  <a:pt x="159" y="51"/>
                  <a:pt x="157" y="51"/>
                </a:cubicBezTo>
                <a:cubicBezTo>
                  <a:pt x="157" y="51"/>
                  <a:pt x="157" y="52"/>
                  <a:pt x="158" y="52"/>
                </a:cubicBezTo>
                <a:cubicBezTo>
                  <a:pt x="158" y="53"/>
                  <a:pt x="159" y="53"/>
                  <a:pt x="159" y="53"/>
                </a:cubicBezTo>
                <a:cubicBezTo>
                  <a:pt x="161" y="53"/>
                  <a:pt x="163" y="54"/>
                  <a:pt x="165" y="55"/>
                </a:cubicBezTo>
                <a:cubicBezTo>
                  <a:pt x="166" y="55"/>
                  <a:pt x="167" y="56"/>
                  <a:pt x="167" y="56"/>
                </a:cubicBezTo>
                <a:cubicBezTo>
                  <a:pt x="171" y="56"/>
                  <a:pt x="172" y="59"/>
                  <a:pt x="172" y="66"/>
                </a:cubicBezTo>
                <a:cubicBezTo>
                  <a:pt x="172" y="68"/>
                  <a:pt x="171" y="72"/>
                  <a:pt x="163" y="72"/>
                </a:cubicBezTo>
                <a:cubicBezTo>
                  <a:pt x="160" y="72"/>
                  <a:pt x="158" y="71"/>
                  <a:pt x="157" y="70"/>
                </a:cubicBezTo>
                <a:cubicBezTo>
                  <a:pt x="156" y="69"/>
                  <a:pt x="155" y="69"/>
                  <a:pt x="155" y="68"/>
                </a:cubicBezTo>
                <a:cubicBezTo>
                  <a:pt x="155" y="69"/>
                  <a:pt x="155" y="69"/>
                  <a:pt x="154" y="70"/>
                </a:cubicBezTo>
                <a:cubicBezTo>
                  <a:pt x="154" y="71"/>
                  <a:pt x="153" y="73"/>
                  <a:pt x="152" y="74"/>
                </a:cubicBezTo>
                <a:cubicBezTo>
                  <a:pt x="151" y="74"/>
                  <a:pt x="151" y="74"/>
                  <a:pt x="150" y="74"/>
                </a:cubicBezTo>
                <a:cubicBezTo>
                  <a:pt x="150" y="74"/>
                  <a:pt x="150" y="74"/>
                  <a:pt x="149" y="74"/>
                </a:cubicBezTo>
                <a:cubicBezTo>
                  <a:pt x="148" y="73"/>
                  <a:pt x="148" y="73"/>
                  <a:pt x="147" y="72"/>
                </a:cubicBezTo>
                <a:cubicBezTo>
                  <a:pt x="146" y="71"/>
                  <a:pt x="146" y="70"/>
                  <a:pt x="145" y="70"/>
                </a:cubicBezTo>
                <a:cubicBezTo>
                  <a:pt x="143" y="70"/>
                  <a:pt x="138" y="70"/>
                  <a:pt x="136" y="66"/>
                </a:cubicBezTo>
                <a:cubicBezTo>
                  <a:pt x="136" y="65"/>
                  <a:pt x="135" y="64"/>
                  <a:pt x="133" y="64"/>
                </a:cubicBezTo>
                <a:cubicBezTo>
                  <a:pt x="131" y="64"/>
                  <a:pt x="129" y="65"/>
                  <a:pt x="128" y="66"/>
                </a:cubicBezTo>
                <a:cubicBezTo>
                  <a:pt x="127" y="67"/>
                  <a:pt x="126" y="68"/>
                  <a:pt x="124" y="68"/>
                </a:cubicBezTo>
                <a:cubicBezTo>
                  <a:pt x="122" y="68"/>
                  <a:pt x="121" y="67"/>
                  <a:pt x="120" y="66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9" y="65"/>
                  <a:pt x="119" y="65"/>
                  <a:pt x="118" y="65"/>
                </a:cubicBezTo>
                <a:cubicBezTo>
                  <a:pt x="115" y="65"/>
                  <a:pt x="112" y="67"/>
                  <a:pt x="111" y="68"/>
                </a:cubicBezTo>
                <a:cubicBezTo>
                  <a:pt x="110" y="70"/>
                  <a:pt x="108" y="72"/>
                  <a:pt x="104" y="72"/>
                </a:cubicBezTo>
                <a:cubicBezTo>
                  <a:pt x="102" y="72"/>
                  <a:pt x="100" y="71"/>
                  <a:pt x="98" y="70"/>
                </a:cubicBezTo>
                <a:cubicBezTo>
                  <a:pt x="96" y="69"/>
                  <a:pt x="95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72"/>
                  <a:pt x="92" y="72"/>
                  <a:pt x="92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0" y="72"/>
                  <a:pt x="90" y="72"/>
                </a:cubicBezTo>
                <a:cubicBezTo>
                  <a:pt x="90" y="72"/>
                  <a:pt x="90" y="72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8" y="70"/>
                  <a:pt x="88" y="69"/>
                  <a:pt x="88" y="69"/>
                </a:cubicBezTo>
                <a:cubicBezTo>
                  <a:pt x="88" y="69"/>
                  <a:pt x="88" y="69"/>
                  <a:pt x="88" y="68"/>
                </a:cubicBezTo>
                <a:cubicBezTo>
                  <a:pt x="88" y="68"/>
                  <a:pt x="87" y="67"/>
                  <a:pt x="87" y="67"/>
                </a:cubicBezTo>
                <a:cubicBezTo>
                  <a:pt x="87" y="67"/>
                  <a:pt x="86" y="66"/>
                  <a:pt x="85" y="65"/>
                </a:cubicBezTo>
                <a:cubicBezTo>
                  <a:pt x="84" y="64"/>
                  <a:pt x="81" y="62"/>
                  <a:pt x="80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78" y="60"/>
                  <a:pt x="75" y="59"/>
                  <a:pt x="73" y="59"/>
                </a:cubicBezTo>
                <a:cubicBezTo>
                  <a:pt x="69" y="58"/>
                  <a:pt x="66" y="58"/>
                  <a:pt x="65" y="55"/>
                </a:cubicBezTo>
                <a:cubicBezTo>
                  <a:pt x="65" y="55"/>
                  <a:pt x="64" y="55"/>
                  <a:pt x="63" y="55"/>
                </a:cubicBezTo>
                <a:cubicBezTo>
                  <a:pt x="62" y="55"/>
                  <a:pt x="61" y="55"/>
                  <a:pt x="61" y="56"/>
                </a:cubicBezTo>
                <a:cubicBezTo>
                  <a:pt x="60" y="58"/>
                  <a:pt x="58" y="59"/>
                  <a:pt x="57" y="59"/>
                </a:cubicBezTo>
                <a:cubicBezTo>
                  <a:pt x="55" y="59"/>
                  <a:pt x="54" y="58"/>
                  <a:pt x="53" y="57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0" y="57"/>
                  <a:pt x="47" y="58"/>
                  <a:pt x="46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39" y="63"/>
                  <a:pt x="35" y="65"/>
                  <a:pt x="32" y="65"/>
                </a:cubicBezTo>
                <a:cubicBezTo>
                  <a:pt x="32" y="65"/>
                  <a:pt x="32" y="66"/>
                  <a:pt x="32" y="66"/>
                </a:cubicBezTo>
                <a:cubicBezTo>
                  <a:pt x="31" y="67"/>
                  <a:pt x="31" y="69"/>
                  <a:pt x="29" y="70"/>
                </a:cubicBezTo>
                <a:cubicBezTo>
                  <a:pt x="28" y="70"/>
                  <a:pt x="28" y="70"/>
                  <a:pt x="27" y="70"/>
                </a:cubicBezTo>
                <a:cubicBezTo>
                  <a:pt x="26" y="71"/>
                  <a:pt x="25" y="71"/>
                  <a:pt x="25" y="71"/>
                </a:cubicBezTo>
                <a:cubicBezTo>
                  <a:pt x="25" y="72"/>
                  <a:pt x="25" y="73"/>
                  <a:pt x="25" y="74"/>
                </a:cubicBezTo>
                <a:cubicBezTo>
                  <a:pt x="25" y="74"/>
                  <a:pt x="26" y="75"/>
                  <a:pt x="26" y="75"/>
                </a:cubicBezTo>
                <a:cubicBezTo>
                  <a:pt x="26" y="76"/>
                  <a:pt x="27" y="78"/>
                  <a:pt x="27" y="79"/>
                </a:cubicBezTo>
                <a:cubicBezTo>
                  <a:pt x="27" y="80"/>
                  <a:pt x="26" y="80"/>
                  <a:pt x="26" y="81"/>
                </a:cubicBezTo>
                <a:cubicBezTo>
                  <a:pt x="26" y="82"/>
                  <a:pt x="25" y="83"/>
                  <a:pt x="23" y="83"/>
                </a:cubicBezTo>
                <a:cubicBezTo>
                  <a:pt x="22" y="84"/>
                  <a:pt x="22" y="84"/>
                  <a:pt x="21" y="84"/>
                </a:cubicBezTo>
                <a:cubicBezTo>
                  <a:pt x="18" y="84"/>
                  <a:pt x="17" y="81"/>
                  <a:pt x="15" y="79"/>
                </a:cubicBezTo>
                <a:cubicBezTo>
                  <a:pt x="14" y="78"/>
                  <a:pt x="13" y="76"/>
                  <a:pt x="12" y="76"/>
                </a:cubicBezTo>
                <a:cubicBezTo>
                  <a:pt x="12" y="75"/>
                  <a:pt x="11" y="75"/>
                  <a:pt x="11" y="75"/>
                </a:cubicBezTo>
                <a:cubicBezTo>
                  <a:pt x="10" y="75"/>
                  <a:pt x="9" y="76"/>
                  <a:pt x="9" y="78"/>
                </a:cubicBezTo>
                <a:cubicBezTo>
                  <a:pt x="9" y="81"/>
                  <a:pt x="7" y="82"/>
                  <a:pt x="5" y="83"/>
                </a:cubicBezTo>
                <a:cubicBezTo>
                  <a:pt x="4" y="84"/>
                  <a:pt x="3" y="85"/>
                  <a:pt x="3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3" y="87"/>
                  <a:pt x="3" y="87"/>
                  <a:pt x="4" y="87"/>
                </a:cubicBezTo>
                <a:cubicBezTo>
                  <a:pt x="5" y="88"/>
                  <a:pt x="6" y="89"/>
                  <a:pt x="6" y="90"/>
                </a:cubicBezTo>
                <a:cubicBezTo>
                  <a:pt x="6" y="93"/>
                  <a:pt x="4" y="94"/>
                  <a:pt x="1" y="96"/>
                </a:cubicBezTo>
                <a:cubicBezTo>
                  <a:pt x="1" y="96"/>
                  <a:pt x="0" y="99"/>
                  <a:pt x="0" y="100"/>
                </a:cubicBezTo>
                <a:cubicBezTo>
                  <a:pt x="0" y="100"/>
                  <a:pt x="1" y="100"/>
                  <a:pt x="1" y="100"/>
                </a:cubicBezTo>
                <a:cubicBezTo>
                  <a:pt x="3" y="101"/>
                  <a:pt x="7" y="102"/>
                  <a:pt x="6" y="106"/>
                </a:cubicBezTo>
                <a:cubicBezTo>
                  <a:pt x="6" y="107"/>
                  <a:pt x="6" y="108"/>
                  <a:pt x="6" y="109"/>
                </a:cubicBezTo>
                <a:cubicBezTo>
                  <a:pt x="8" y="109"/>
                  <a:pt x="9" y="109"/>
                  <a:pt x="11" y="109"/>
                </a:cubicBezTo>
                <a:cubicBezTo>
                  <a:pt x="12" y="109"/>
                  <a:pt x="12" y="109"/>
                  <a:pt x="13" y="109"/>
                </a:cubicBezTo>
                <a:cubicBezTo>
                  <a:pt x="13" y="109"/>
                  <a:pt x="14" y="109"/>
                  <a:pt x="14" y="109"/>
                </a:cubicBezTo>
                <a:cubicBezTo>
                  <a:pt x="17" y="109"/>
                  <a:pt x="18" y="111"/>
                  <a:pt x="20" y="113"/>
                </a:cubicBezTo>
                <a:cubicBezTo>
                  <a:pt x="21" y="115"/>
                  <a:pt x="22" y="116"/>
                  <a:pt x="23" y="118"/>
                </a:cubicBezTo>
                <a:cubicBezTo>
                  <a:pt x="26" y="121"/>
                  <a:pt x="27" y="123"/>
                  <a:pt x="27" y="125"/>
                </a:cubicBezTo>
                <a:cubicBezTo>
                  <a:pt x="26" y="127"/>
                  <a:pt x="25" y="127"/>
                  <a:pt x="24" y="128"/>
                </a:cubicBezTo>
                <a:cubicBezTo>
                  <a:pt x="24" y="128"/>
                  <a:pt x="25" y="129"/>
                  <a:pt x="26" y="129"/>
                </a:cubicBezTo>
                <a:cubicBezTo>
                  <a:pt x="27" y="129"/>
                  <a:pt x="27" y="130"/>
                  <a:pt x="28" y="130"/>
                </a:cubicBezTo>
                <a:cubicBezTo>
                  <a:pt x="28" y="130"/>
                  <a:pt x="28" y="130"/>
                  <a:pt x="29" y="13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29" y="130"/>
                  <a:pt x="30" y="130"/>
                  <a:pt x="30" y="130"/>
                </a:cubicBezTo>
                <a:close/>
                <a:moveTo>
                  <a:pt x="311" y="132"/>
                </a:moveTo>
                <a:cubicBezTo>
                  <a:pt x="315" y="128"/>
                  <a:pt x="324" y="126"/>
                  <a:pt x="332" y="126"/>
                </a:cubicBezTo>
                <a:cubicBezTo>
                  <a:pt x="336" y="126"/>
                  <a:pt x="339" y="126"/>
                  <a:pt x="342" y="127"/>
                </a:cubicBezTo>
                <a:cubicBezTo>
                  <a:pt x="347" y="128"/>
                  <a:pt x="356" y="127"/>
                  <a:pt x="363" y="126"/>
                </a:cubicBezTo>
                <a:cubicBezTo>
                  <a:pt x="366" y="126"/>
                  <a:pt x="369" y="125"/>
                  <a:pt x="370" y="126"/>
                </a:cubicBezTo>
                <a:cubicBezTo>
                  <a:pt x="371" y="126"/>
                  <a:pt x="372" y="127"/>
                  <a:pt x="372" y="129"/>
                </a:cubicBezTo>
                <a:cubicBezTo>
                  <a:pt x="372" y="132"/>
                  <a:pt x="366" y="135"/>
                  <a:pt x="358" y="135"/>
                </a:cubicBezTo>
                <a:cubicBezTo>
                  <a:pt x="356" y="135"/>
                  <a:pt x="353" y="135"/>
                  <a:pt x="350" y="134"/>
                </a:cubicBezTo>
                <a:cubicBezTo>
                  <a:pt x="346" y="134"/>
                  <a:pt x="342" y="134"/>
                  <a:pt x="338" y="134"/>
                </a:cubicBezTo>
                <a:cubicBezTo>
                  <a:pt x="329" y="134"/>
                  <a:pt x="324" y="135"/>
                  <a:pt x="321" y="139"/>
                </a:cubicBezTo>
                <a:cubicBezTo>
                  <a:pt x="316" y="143"/>
                  <a:pt x="317" y="147"/>
                  <a:pt x="317" y="149"/>
                </a:cubicBezTo>
                <a:cubicBezTo>
                  <a:pt x="317" y="150"/>
                  <a:pt x="317" y="153"/>
                  <a:pt x="314" y="154"/>
                </a:cubicBezTo>
                <a:cubicBezTo>
                  <a:pt x="313" y="154"/>
                  <a:pt x="313" y="154"/>
                  <a:pt x="313" y="154"/>
                </a:cubicBezTo>
                <a:cubicBezTo>
                  <a:pt x="312" y="154"/>
                  <a:pt x="310" y="153"/>
                  <a:pt x="309" y="150"/>
                </a:cubicBezTo>
                <a:cubicBezTo>
                  <a:pt x="307" y="145"/>
                  <a:pt x="307" y="136"/>
                  <a:pt x="311" y="132"/>
                </a:cubicBezTo>
                <a:close/>
                <a:moveTo>
                  <a:pt x="151" y="128"/>
                </a:moveTo>
                <a:cubicBezTo>
                  <a:pt x="152" y="127"/>
                  <a:pt x="153" y="127"/>
                  <a:pt x="156" y="127"/>
                </a:cubicBezTo>
                <a:cubicBezTo>
                  <a:pt x="159" y="127"/>
                  <a:pt x="169" y="128"/>
                  <a:pt x="170" y="132"/>
                </a:cubicBezTo>
                <a:cubicBezTo>
                  <a:pt x="171" y="133"/>
                  <a:pt x="171" y="134"/>
                  <a:pt x="170" y="135"/>
                </a:cubicBezTo>
                <a:cubicBezTo>
                  <a:pt x="169" y="136"/>
                  <a:pt x="168" y="137"/>
                  <a:pt x="166" y="137"/>
                </a:cubicBezTo>
                <a:cubicBezTo>
                  <a:pt x="163" y="137"/>
                  <a:pt x="152" y="134"/>
                  <a:pt x="151" y="131"/>
                </a:cubicBezTo>
                <a:cubicBezTo>
                  <a:pt x="151" y="130"/>
                  <a:pt x="151" y="129"/>
                  <a:pt x="151" y="1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2" name="Freeform 1143"/>
          <p:cNvSpPr>
            <a:spLocks/>
          </p:cNvSpPr>
          <p:nvPr/>
        </p:nvSpPr>
        <p:spPr bwMode="auto">
          <a:xfrm>
            <a:off x="7168866" y="2315265"/>
            <a:ext cx="174793" cy="69422"/>
          </a:xfrm>
          <a:custGeom>
            <a:avLst/>
            <a:gdLst>
              <a:gd name="T0" fmla="*/ 3 w 87"/>
              <a:gd name="T1" fmla="*/ 22 h 31"/>
              <a:gd name="T2" fmla="*/ 11 w 87"/>
              <a:gd name="T3" fmla="*/ 29 h 31"/>
              <a:gd name="T4" fmla="*/ 12 w 87"/>
              <a:gd name="T5" fmla="*/ 30 h 31"/>
              <a:gd name="T6" fmla="*/ 14 w 87"/>
              <a:gd name="T7" fmla="*/ 30 h 31"/>
              <a:gd name="T8" fmla="*/ 25 w 87"/>
              <a:gd name="T9" fmla="*/ 28 h 31"/>
              <a:gd name="T10" fmla="*/ 27 w 87"/>
              <a:gd name="T11" fmla="*/ 27 h 31"/>
              <a:gd name="T12" fmla="*/ 33 w 87"/>
              <a:gd name="T13" fmla="*/ 29 h 31"/>
              <a:gd name="T14" fmla="*/ 37 w 87"/>
              <a:gd name="T15" fmla="*/ 29 h 31"/>
              <a:gd name="T16" fmla="*/ 48 w 87"/>
              <a:gd name="T17" fmla="*/ 26 h 31"/>
              <a:gd name="T18" fmla="*/ 53 w 87"/>
              <a:gd name="T19" fmla="*/ 27 h 31"/>
              <a:gd name="T20" fmla="*/ 58 w 87"/>
              <a:gd name="T21" fmla="*/ 27 h 31"/>
              <a:gd name="T22" fmla="*/ 59 w 87"/>
              <a:gd name="T23" fmla="*/ 27 h 31"/>
              <a:gd name="T24" fmla="*/ 57 w 87"/>
              <a:gd name="T25" fmla="*/ 22 h 31"/>
              <a:gd name="T26" fmla="*/ 55 w 87"/>
              <a:gd name="T27" fmla="*/ 16 h 31"/>
              <a:gd name="T28" fmla="*/ 60 w 87"/>
              <a:gd name="T29" fmla="*/ 12 h 31"/>
              <a:gd name="T30" fmla="*/ 65 w 87"/>
              <a:gd name="T31" fmla="*/ 15 h 31"/>
              <a:gd name="T32" fmla="*/ 65 w 87"/>
              <a:gd name="T33" fmla="*/ 19 h 31"/>
              <a:gd name="T34" fmla="*/ 65 w 87"/>
              <a:gd name="T35" fmla="*/ 21 h 31"/>
              <a:gd name="T36" fmla="*/ 78 w 87"/>
              <a:gd name="T37" fmla="*/ 26 h 31"/>
              <a:gd name="T38" fmla="*/ 82 w 87"/>
              <a:gd name="T39" fmla="*/ 23 h 31"/>
              <a:gd name="T40" fmla="*/ 85 w 87"/>
              <a:gd name="T41" fmla="*/ 17 h 31"/>
              <a:gd name="T42" fmla="*/ 87 w 87"/>
              <a:gd name="T43" fmla="*/ 15 h 31"/>
              <a:gd name="T44" fmla="*/ 82 w 87"/>
              <a:gd name="T45" fmla="*/ 11 h 31"/>
              <a:gd name="T46" fmla="*/ 69 w 87"/>
              <a:gd name="T47" fmla="*/ 8 h 31"/>
              <a:gd name="T48" fmla="*/ 58 w 87"/>
              <a:gd name="T49" fmla="*/ 6 h 31"/>
              <a:gd name="T50" fmla="*/ 50 w 87"/>
              <a:gd name="T51" fmla="*/ 4 h 31"/>
              <a:gd name="T52" fmla="*/ 44 w 87"/>
              <a:gd name="T53" fmla="*/ 8 h 31"/>
              <a:gd name="T54" fmla="*/ 41 w 87"/>
              <a:gd name="T55" fmla="*/ 12 h 31"/>
              <a:gd name="T56" fmla="*/ 30 w 87"/>
              <a:gd name="T57" fmla="*/ 6 h 31"/>
              <a:gd name="T58" fmla="*/ 20 w 87"/>
              <a:gd name="T59" fmla="*/ 0 h 31"/>
              <a:gd name="T60" fmla="*/ 20 w 87"/>
              <a:gd name="T61" fmla="*/ 0 h 31"/>
              <a:gd name="T62" fmla="*/ 1 w 87"/>
              <a:gd name="T63" fmla="*/ 18 h 31"/>
              <a:gd name="T64" fmla="*/ 3 w 87"/>
              <a:gd name="T65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31">
                <a:moveTo>
                  <a:pt x="3" y="22"/>
                </a:moveTo>
                <a:cubicBezTo>
                  <a:pt x="7" y="25"/>
                  <a:pt x="9" y="27"/>
                  <a:pt x="11" y="29"/>
                </a:cubicBezTo>
                <a:cubicBezTo>
                  <a:pt x="11" y="29"/>
                  <a:pt x="12" y="30"/>
                  <a:pt x="12" y="30"/>
                </a:cubicBezTo>
                <a:cubicBezTo>
                  <a:pt x="12" y="30"/>
                  <a:pt x="12" y="30"/>
                  <a:pt x="14" y="30"/>
                </a:cubicBezTo>
                <a:cubicBezTo>
                  <a:pt x="17" y="30"/>
                  <a:pt x="22" y="29"/>
                  <a:pt x="25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9" y="26"/>
                  <a:pt x="31" y="28"/>
                  <a:pt x="33" y="29"/>
                </a:cubicBezTo>
                <a:cubicBezTo>
                  <a:pt x="34" y="30"/>
                  <a:pt x="35" y="31"/>
                  <a:pt x="37" y="29"/>
                </a:cubicBezTo>
                <a:cubicBezTo>
                  <a:pt x="41" y="27"/>
                  <a:pt x="45" y="26"/>
                  <a:pt x="48" y="26"/>
                </a:cubicBezTo>
                <a:cubicBezTo>
                  <a:pt x="49" y="26"/>
                  <a:pt x="51" y="27"/>
                  <a:pt x="53" y="27"/>
                </a:cubicBezTo>
                <a:cubicBezTo>
                  <a:pt x="54" y="27"/>
                  <a:pt x="56" y="27"/>
                  <a:pt x="58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6"/>
                  <a:pt x="58" y="24"/>
                  <a:pt x="57" y="22"/>
                </a:cubicBezTo>
                <a:cubicBezTo>
                  <a:pt x="56" y="20"/>
                  <a:pt x="55" y="18"/>
                  <a:pt x="55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62" y="12"/>
                  <a:pt x="64" y="13"/>
                  <a:pt x="65" y="15"/>
                </a:cubicBezTo>
                <a:cubicBezTo>
                  <a:pt x="66" y="16"/>
                  <a:pt x="66" y="18"/>
                  <a:pt x="65" y="19"/>
                </a:cubicBezTo>
                <a:cubicBezTo>
                  <a:pt x="64" y="20"/>
                  <a:pt x="65" y="20"/>
                  <a:pt x="65" y="21"/>
                </a:cubicBezTo>
                <a:cubicBezTo>
                  <a:pt x="66" y="24"/>
                  <a:pt x="71" y="27"/>
                  <a:pt x="78" y="26"/>
                </a:cubicBezTo>
                <a:cubicBezTo>
                  <a:pt x="82" y="26"/>
                  <a:pt x="82" y="25"/>
                  <a:pt x="82" y="23"/>
                </a:cubicBezTo>
                <a:cubicBezTo>
                  <a:pt x="82" y="21"/>
                  <a:pt x="81" y="18"/>
                  <a:pt x="85" y="17"/>
                </a:cubicBezTo>
                <a:cubicBezTo>
                  <a:pt x="87" y="16"/>
                  <a:pt x="87" y="15"/>
                  <a:pt x="87" y="15"/>
                </a:cubicBezTo>
                <a:cubicBezTo>
                  <a:pt x="87" y="15"/>
                  <a:pt x="87" y="14"/>
                  <a:pt x="82" y="11"/>
                </a:cubicBezTo>
                <a:cubicBezTo>
                  <a:pt x="78" y="8"/>
                  <a:pt x="73" y="8"/>
                  <a:pt x="69" y="8"/>
                </a:cubicBezTo>
                <a:cubicBezTo>
                  <a:pt x="65" y="8"/>
                  <a:pt x="61" y="8"/>
                  <a:pt x="58" y="6"/>
                </a:cubicBezTo>
                <a:cubicBezTo>
                  <a:pt x="55" y="5"/>
                  <a:pt x="52" y="4"/>
                  <a:pt x="50" y="4"/>
                </a:cubicBezTo>
                <a:cubicBezTo>
                  <a:pt x="45" y="4"/>
                  <a:pt x="44" y="7"/>
                  <a:pt x="44" y="8"/>
                </a:cubicBezTo>
                <a:cubicBezTo>
                  <a:pt x="44" y="11"/>
                  <a:pt x="42" y="12"/>
                  <a:pt x="41" y="12"/>
                </a:cubicBezTo>
                <a:cubicBezTo>
                  <a:pt x="38" y="12"/>
                  <a:pt x="35" y="10"/>
                  <a:pt x="30" y="6"/>
                </a:cubicBezTo>
                <a:cubicBezTo>
                  <a:pt x="27" y="4"/>
                  <a:pt x="23" y="1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3" y="10"/>
                  <a:pt x="1" y="18"/>
                </a:cubicBezTo>
                <a:cubicBezTo>
                  <a:pt x="0" y="21"/>
                  <a:pt x="1" y="22"/>
                  <a:pt x="3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3" name="Freeform 1144"/>
          <p:cNvSpPr>
            <a:spLocks/>
          </p:cNvSpPr>
          <p:nvPr/>
        </p:nvSpPr>
        <p:spPr bwMode="auto">
          <a:xfrm>
            <a:off x="6309644" y="2139396"/>
            <a:ext cx="132674" cy="74050"/>
          </a:xfrm>
          <a:custGeom>
            <a:avLst/>
            <a:gdLst>
              <a:gd name="T0" fmla="*/ 13 w 66"/>
              <a:gd name="T1" fmla="*/ 33 h 34"/>
              <a:gd name="T2" fmla="*/ 28 w 66"/>
              <a:gd name="T3" fmla="*/ 31 h 34"/>
              <a:gd name="T4" fmla="*/ 29 w 66"/>
              <a:gd name="T5" fmla="*/ 31 h 34"/>
              <a:gd name="T6" fmla="*/ 65 w 66"/>
              <a:gd name="T7" fmla="*/ 19 h 34"/>
              <a:gd name="T8" fmla="*/ 60 w 66"/>
              <a:gd name="T9" fmla="*/ 16 h 34"/>
              <a:gd name="T10" fmla="*/ 51 w 66"/>
              <a:gd name="T11" fmla="*/ 11 h 34"/>
              <a:gd name="T12" fmla="*/ 47 w 66"/>
              <a:gd name="T13" fmla="*/ 10 h 34"/>
              <a:gd name="T14" fmla="*/ 38 w 66"/>
              <a:gd name="T15" fmla="*/ 14 h 34"/>
              <a:gd name="T16" fmla="*/ 35 w 66"/>
              <a:gd name="T17" fmla="*/ 17 h 34"/>
              <a:gd name="T18" fmla="*/ 32 w 66"/>
              <a:gd name="T19" fmla="*/ 15 h 34"/>
              <a:gd name="T20" fmla="*/ 36 w 66"/>
              <a:gd name="T21" fmla="*/ 6 h 34"/>
              <a:gd name="T22" fmla="*/ 37 w 66"/>
              <a:gd name="T23" fmla="*/ 3 h 34"/>
              <a:gd name="T24" fmla="*/ 33 w 66"/>
              <a:gd name="T25" fmla="*/ 0 h 34"/>
              <a:gd name="T26" fmla="*/ 33 w 66"/>
              <a:gd name="T27" fmla="*/ 0 h 34"/>
              <a:gd name="T28" fmla="*/ 25 w 66"/>
              <a:gd name="T29" fmla="*/ 4 h 34"/>
              <a:gd name="T30" fmla="*/ 21 w 66"/>
              <a:gd name="T31" fmla="*/ 5 h 34"/>
              <a:gd name="T32" fmla="*/ 19 w 66"/>
              <a:gd name="T33" fmla="*/ 10 h 34"/>
              <a:gd name="T34" fmla="*/ 17 w 66"/>
              <a:gd name="T35" fmla="*/ 13 h 34"/>
              <a:gd name="T36" fmla="*/ 16 w 66"/>
              <a:gd name="T37" fmla="*/ 16 h 34"/>
              <a:gd name="T38" fmla="*/ 13 w 66"/>
              <a:gd name="T39" fmla="*/ 17 h 34"/>
              <a:gd name="T40" fmla="*/ 12 w 66"/>
              <a:gd name="T41" fmla="*/ 17 h 34"/>
              <a:gd name="T42" fmla="*/ 9 w 66"/>
              <a:gd name="T43" fmla="*/ 20 h 34"/>
              <a:gd name="T44" fmla="*/ 2 w 66"/>
              <a:gd name="T45" fmla="*/ 31 h 34"/>
              <a:gd name="T46" fmla="*/ 0 w 66"/>
              <a:gd name="T47" fmla="*/ 34 h 34"/>
              <a:gd name="T48" fmla="*/ 2 w 66"/>
              <a:gd name="T49" fmla="*/ 34 h 34"/>
              <a:gd name="T50" fmla="*/ 13 w 66"/>
              <a:gd name="T51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34">
                <a:moveTo>
                  <a:pt x="13" y="33"/>
                </a:moveTo>
                <a:cubicBezTo>
                  <a:pt x="18" y="32"/>
                  <a:pt x="23" y="31"/>
                  <a:pt x="28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41" y="31"/>
                  <a:pt x="64" y="23"/>
                  <a:pt x="65" y="19"/>
                </a:cubicBezTo>
                <a:cubicBezTo>
                  <a:pt x="66" y="18"/>
                  <a:pt x="64" y="17"/>
                  <a:pt x="60" y="16"/>
                </a:cubicBezTo>
                <a:cubicBezTo>
                  <a:pt x="57" y="15"/>
                  <a:pt x="53" y="14"/>
                  <a:pt x="51" y="11"/>
                </a:cubicBezTo>
                <a:cubicBezTo>
                  <a:pt x="50" y="10"/>
                  <a:pt x="49" y="10"/>
                  <a:pt x="47" y="10"/>
                </a:cubicBezTo>
                <a:cubicBezTo>
                  <a:pt x="44" y="10"/>
                  <a:pt x="39" y="12"/>
                  <a:pt x="38" y="14"/>
                </a:cubicBezTo>
                <a:cubicBezTo>
                  <a:pt x="37" y="17"/>
                  <a:pt x="35" y="17"/>
                  <a:pt x="35" y="17"/>
                </a:cubicBezTo>
                <a:cubicBezTo>
                  <a:pt x="33" y="17"/>
                  <a:pt x="32" y="16"/>
                  <a:pt x="32" y="15"/>
                </a:cubicBezTo>
                <a:cubicBezTo>
                  <a:pt x="31" y="13"/>
                  <a:pt x="33" y="9"/>
                  <a:pt x="36" y="6"/>
                </a:cubicBezTo>
                <a:cubicBezTo>
                  <a:pt x="38" y="4"/>
                  <a:pt x="38" y="3"/>
                  <a:pt x="37" y="3"/>
                </a:cubicBezTo>
                <a:cubicBezTo>
                  <a:pt x="37" y="2"/>
                  <a:pt x="35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4"/>
                  <a:pt x="28" y="4"/>
                  <a:pt x="25" y="4"/>
                </a:cubicBezTo>
                <a:cubicBezTo>
                  <a:pt x="24" y="4"/>
                  <a:pt x="22" y="4"/>
                  <a:pt x="21" y="5"/>
                </a:cubicBezTo>
                <a:cubicBezTo>
                  <a:pt x="21" y="7"/>
                  <a:pt x="20" y="9"/>
                  <a:pt x="19" y="10"/>
                </a:cubicBezTo>
                <a:cubicBezTo>
                  <a:pt x="18" y="11"/>
                  <a:pt x="17" y="12"/>
                  <a:pt x="17" y="13"/>
                </a:cubicBezTo>
                <a:cubicBezTo>
                  <a:pt x="17" y="14"/>
                  <a:pt x="17" y="15"/>
                  <a:pt x="16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7"/>
                  <a:pt x="9" y="17"/>
                  <a:pt x="9" y="20"/>
                </a:cubicBezTo>
                <a:cubicBezTo>
                  <a:pt x="9" y="25"/>
                  <a:pt x="5" y="28"/>
                  <a:pt x="2" y="31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4"/>
                  <a:pt x="1" y="34"/>
                  <a:pt x="2" y="34"/>
                </a:cubicBezTo>
                <a:cubicBezTo>
                  <a:pt x="5" y="34"/>
                  <a:pt x="9" y="33"/>
                  <a:pt x="13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4" name="Freeform 1145"/>
          <p:cNvSpPr>
            <a:spLocks/>
          </p:cNvSpPr>
          <p:nvPr/>
        </p:nvSpPr>
        <p:spPr bwMode="auto">
          <a:xfrm>
            <a:off x="6151699" y="2032949"/>
            <a:ext cx="111615" cy="90249"/>
          </a:xfrm>
          <a:custGeom>
            <a:avLst/>
            <a:gdLst>
              <a:gd name="T0" fmla="*/ 9 w 56"/>
              <a:gd name="T1" fmla="*/ 25 h 41"/>
              <a:gd name="T2" fmla="*/ 14 w 56"/>
              <a:gd name="T3" fmla="*/ 30 h 41"/>
              <a:gd name="T4" fmla="*/ 6 w 56"/>
              <a:gd name="T5" fmla="*/ 34 h 41"/>
              <a:gd name="T6" fmla="*/ 0 w 56"/>
              <a:gd name="T7" fmla="*/ 34 h 41"/>
              <a:gd name="T8" fmla="*/ 2 w 56"/>
              <a:gd name="T9" fmla="*/ 37 h 41"/>
              <a:gd name="T10" fmla="*/ 8 w 56"/>
              <a:gd name="T11" fmla="*/ 40 h 41"/>
              <a:gd name="T12" fmla="*/ 18 w 56"/>
              <a:gd name="T13" fmla="*/ 37 h 41"/>
              <a:gd name="T14" fmla="*/ 19 w 56"/>
              <a:gd name="T15" fmla="*/ 35 h 41"/>
              <a:gd name="T16" fmla="*/ 45 w 56"/>
              <a:gd name="T17" fmla="*/ 24 h 41"/>
              <a:gd name="T18" fmla="*/ 52 w 56"/>
              <a:gd name="T19" fmla="*/ 23 h 41"/>
              <a:gd name="T20" fmla="*/ 52 w 56"/>
              <a:gd name="T21" fmla="*/ 23 h 41"/>
              <a:gd name="T22" fmla="*/ 52 w 56"/>
              <a:gd name="T23" fmla="*/ 21 h 41"/>
              <a:gd name="T24" fmla="*/ 51 w 56"/>
              <a:gd name="T25" fmla="*/ 16 h 41"/>
              <a:gd name="T26" fmla="*/ 55 w 56"/>
              <a:gd name="T27" fmla="*/ 14 h 41"/>
              <a:gd name="T28" fmla="*/ 56 w 56"/>
              <a:gd name="T29" fmla="*/ 14 h 41"/>
              <a:gd name="T30" fmla="*/ 50 w 56"/>
              <a:gd name="T31" fmla="*/ 12 h 41"/>
              <a:gd name="T32" fmla="*/ 42 w 56"/>
              <a:gd name="T33" fmla="*/ 3 h 41"/>
              <a:gd name="T34" fmla="*/ 41 w 56"/>
              <a:gd name="T35" fmla="*/ 0 h 41"/>
              <a:gd name="T36" fmla="*/ 38 w 56"/>
              <a:gd name="T37" fmla="*/ 1 h 41"/>
              <a:gd name="T38" fmla="*/ 26 w 56"/>
              <a:gd name="T39" fmla="*/ 6 h 41"/>
              <a:gd name="T40" fmla="*/ 14 w 56"/>
              <a:gd name="T41" fmla="*/ 10 h 41"/>
              <a:gd name="T42" fmla="*/ 14 w 56"/>
              <a:gd name="T43" fmla="*/ 10 h 41"/>
              <a:gd name="T44" fmla="*/ 17 w 56"/>
              <a:gd name="T45" fmla="*/ 16 h 41"/>
              <a:gd name="T46" fmla="*/ 8 w 56"/>
              <a:gd name="T47" fmla="*/ 22 h 41"/>
              <a:gd name="T48" fmla="*/ 8 w 56"/>
              <a:gd name="T49" fmla="*/ 22 h 41"/>
              <a:gd name="T50" fmla="*/ 6 w 56"/>
              <a:gd name="T51" fmla="*/ 22 h 41"/>
              <a:gd name="T52" fmla="*/ 9 w 56"/>
              <a:gd name="T53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1">
                <a:moveTo>
                  <a:pt x="9" y="25"/>
                </a:moveTo>
                <a:cubicBezTo>
                  <a:pt x="11" y="26"/>
                  <a:pt x="15" y="28"/>
                  <a:pt x="14" y="30"/>
                </a:cubicBezTo>
                <a:cubicBezTo>
                  <a:pt x="14" y="33"/>
                  <a:pt x="11" y="34"/>
                  <a:pt x="6" y="34"/>
                </a:cubicBezTo>
                <a:cubicBezTo>
                  <a:pt x="3" y="34"/>
                  <a:pt x="1" y="34"/>
                  <a:pt x="0" y="34"/>
                </a:cubicBezTo>
                <a:cubicBezTo>
                  <a:pt x="1" y="35"/>
                  <a:pt x="1" y="36"/>
                  <a:pt x="2" y="37"/>
                </a:cubicBezTo>
                <a:cubicBezTo>
                  <a:pt x="3" y="38"/>
                  <a:pt x="5" y="39"/>
                  <a:pt x="8" y="40"/>
                </a:cubicBezTo>
                <a:cubicBezTo>
                  <a:pt x="12" y="41"/>
                  <a:pt x="16" y="39"/>
                  <a:pt x="18" y="37"/>
                </a:cubicBezTo>
                <a:cubicBezTo>
                  <a:pt x="19" y="36"/>
                  <a:pt x="19" y="35"/>
                  <a:pt x="19" y="35"/>
                </a:cubicBezTo>
                <a:cubicBezTo>
                  <a:pt x="18" y="30"/>
                  <a:pt x="25" y="28"/>
                  <a:pt x="45" y="24"/>
                </a:cubicBezTo>
                <a:cubicBezTo>
                  <a:pt x="48" y="24"/>
                  <a:pt x="50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2" y="21"/>
                  <a:pt x="52" y="21"/>
                </a:cubicBezTo>
                <a:cubicBezTo>
                  <a:pt x="51" y="19"/>
                  <a:pt x="50" y="17"/>
                  <a:pt x="51" y="16"/>
                </a:cubicBezTo>
                <a:cubicBezTo>
                  <a:pt x="52" y="14"/>
                  <a:pt x="54" y="14"/>
                  <a:pt x="55" y="14"/>
                </a:cubicBezTo>
                <a:cubicBezTo>
                  <a:pt x="55" y="14"/>
                  <a:pt x="55" y="14"/>
                  <a:pt x="56" y="14"/>
                </a:cubicBezTo>
                <a:cubicBezTo>
                  <a:pt x="54" y="13"/>
                  <a:pt x="53" y="13"/>
                  <a:pt x="50" y="12"/>
                </a:cubicBezTo>
                <a:cubicBezTo>
                  <a:pt x="43" y="11"/>
                  <a:pt x="42" y="6"/>
                  <a:pt x="42" y="3"/>
                </a:cubicBezTo>
                <a:cubicBezTo>
                  <a:pt x="41" y="2"/>
                  <a:pt x="41" y="1"/>
                  <a:pt x="41" y="0"/>
                </a:cubicBezTo>
                <a:cubicBezTo>
                  <a:pt x="40" y="0"/>
                  <a:pt x="39" y="1"/>
                  <a:pt x="38" y="1"/>
                </a:cubicBezTo>
                <a:cubicBezTo>
                  <a:pt x="36" y="3"/>
                  <a:pt x="33" y="5"/>
                  <a:pt x="26" y="6"/>
                </a:cubicBezTo>
                <a:cubicBezTo>
                  <a:pt x="18" y="8"/>
                  <a:pt x="15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1"/>
                  <a:pt x="17" y="13"/>
                  <a:pt x="17" y="16"/>
                </a:cubicBezTo>
                <a:cubicBezTo>
                  <a:pt x="16" y="19"/>
                  <a:pt x="12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3"/>
                  <a:pt x="7" y="24"/>
                  <a:pt x="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5" name="Freeform 1146"/>
          <p:cNvSpPr>
            <a:spLocks/>
          </p:cNvSpPr>
          <p:nvPr/>
        </p:nvSpPr>
        <p:spPr bwMode="auto">
          <a:xfrm>
            <a:off x="6191712" y="2102371"/>
            <a:ext cx="122144" cy="64794"/>
          </a:xfrm>
          <a:custGeom>
            <a:avLst/>
            <a:gdLst>
              <a:gd name="T0" fmla="*/ 3 w 61"/>
              <a:gd name="T1" fmla="*/ 12 h 30"/>
              <a:gd name="T2" fmla="*/ 0 w 61"/>
              <a:gd name="T3" fmla="*/ 14 h 30"/>
              <a:gd name="T4" fmla="*/ 4 w 61"/>
              <a:gd name="T5" fmla="*/ 16 h 30"/>
              <a:gd name="T6" fmla="*/ 7 w 61"/>
              <a:gd name="T7" fmla="*/ 16 h 30"/>
              <a:gd name="T8" fmla="*/ 12 w 61"/>
              <a:gd name="T9" fmla="*/ 20 h 30"/>
              <a:gd name="T10" fmla="*/ 17 w 61"/>
              <a:gd name="T11" fmla="*/ 24 h 30"/>
              <a:gd name="T12" fmla="*/ 19 w 61"/>
              <a:gd name="T13" fmla="*/ 23 h 30"/>
              <a:gd name="T14" fmla="*/ 33 w 61"/>
              <a:gd name="T15" fmla="*/ 27 h 30"/>
              <a:gd name="T16" fmla="*/ 50 w 61"/>
              <a:gd name="T17" fmla="*/ 30 h 30"/>
              <a:gd name="T18" fmla="*/ 56 w 61"/>
              <a:gd name="T19" fmla="*/ 27 h 30"/>
              <a:gd name="T20" fmla="*/ 57 w 61"/>
              <a:gd name="T21" fmla="*/ 26 h 30"/>
              <a:gd name="T22" fmla="*/ 57 w 61"/>
              <a:gd name="T23" fmla="*/ 26 h 30"/>
              <a:gd name="T24" fmla="*/ 54 w 61"/>
              <a:gd name="T25" fmla="*/ 24 h 30"/>
              <a:gd name="T26" fmla="*/ 61 w 61"/>
              <a:gd name="T27" fmla="*/ 10 h 30"/>
              <a:gd name="T28" fmla="*/ 61 w 61"/>
              <a:gd name="T29" fmla="*/ 8 h 30"/>
              <a:gd name="T30" fmla="*/ 50 w 61"/>
              <a:gd name="T31" fmla="*/ 3 h 30"/>
              <a:gd name="T32" fmla="*/ 48 w 61"/>
              <a:gd name="T33" fmla="*/ 4 h 30"/>
              <a:gd name="T34" fmla="*/ 45 w 61"/>
              <a:gd name="T35" fmla="*/ 8 h 30"/>
              <a:gd name="T36" fmla="*/ 36 w 61"/>
              <a:gd name="T37" fmla="*/ 0 h 30"/>
              <a:gd name="T38" fmla="*/ 33 w 61"/>
              <a:gd name="T39" fmla="*/ 0 h 30"/>
              <a:gd name="T40" fmla="*/ 8 w 61"/>
              <a:gd name="T41" fmla="*/ 6 h 30"/>
              <a:gd name="T42" fmla="*/ 3 w 61"/>
              <a:gd name="T4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30">
                <a:moveTo>
                  <a:pt x="3" y="12"/>
                </a:moveTo>
                <a:cubicBezTo>
                  <a:pt x="2" y="13"/>
                  <a:pt x="1" y="14"/>
                  <a:pt x="0" y="14"/>
                </a:cubicBezTo>
                <a:cubicBezTo>
                  <a:pt x="1" y="15"/>
                  <a:pt x="2" y="15"/>
                  <a:pt x="4" y="16"/>
                </a:cubicBezTo>
                <a:cubicBezTo>
                  <a:pt x="5" y="16"/>
                  <a:pt x="6" y="16"/>
                  <a:pt x="7" y="16"/>
                </a:cubicBezTo>
                <a:cubicBezTo>
                  <a:pt x="9" y="16"/>
                  <a:pt x="11" y="18"/>
                  <a:pt x="12" y="20"/>
                </a:cubicBezTo>
                <a:cubicBezTo>
                  <a:pt x="14" y="23"/>
                  <a:pt x="15" y="24"/>
                  <a:pt x="17" y="24"/>
                </a:cubicBezTo>
                <a:cubicBezTo>
                  <a:pt x="18" y="23"/>
                  <a:pt x="19" y="23"/>
                  <a:pt x="19" y="23"/>
                </a:cubicBezTo>
                <a:cubicBezTo>
                  <a:pt x="23" y="23"/>
                  <a:pt x="28" y="25"/>
                  <a:pt x="33" y="27"/>
                </a:cubicBezTo>
                <a:cubicBezTo>
                  <a:pt x="39" y="28"/>
                  <a:pt x="45" y="30"/>
                  <a:pt x="50" y="30"/>
                </a:cubicBezTo>
                <a:cubicBezTo>
                  <a:pt x="54" y="30"/>
                  <a:pt x="56" y="28"/>
                  <a:pt x="56" y="27"/>
                </a:cubicBezTo>
                <a:cubicBezTo>
                  <a:pt x="57" y="27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5" y="26"/>
                  <a:pt x="55" y="25"/>
                  <a:pt x="54" y="24"/>
                </a:cubicBezTo>
                <a:cubicBezTo>
                  <a:pt x="53" y="22"/>
                  <a:pt x="55" y="19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0" y="6"/>
                  <a:pt x="54" y="3"/>
                  <a:pt x="50" y="3"/>
                </a:cubicBezTo>
                <a:cubicBezTo>
                  <a:pt x="48" y="3"/>
                  <a:pt x="48" y="4"/>
                  <a:pt x="48" y="4"/>
                </a:cubicBezTo>
                <a:cubicBezTo>
                  <a:pt x="48" y="8"/>
                  <a:pt x="45" y="8"/>
                  <a:pt x="45" y="8"/>
                </a:cubicBezTo>
                <a:cubicBezTo>
                  <a:pt x="41" y="8"/>
                  <a:pt x="37" y="2"/>
                  <a:pt x="36" y="0"/>
                </a:cubicBezTo>
                <a:cubicBezTo>
                  <a:pt x="36" y="0"/>
                  <a:pt x="35" y="0"/>
                  <a:pt x="33" y="0"/>
                </a:cubicBezTo>
                <a:cubicBezTo>
                  <a:pt x="25" y="0"/>
                  <a:pt x="10" y="4"/>
                  <a:pt x="8" y="6"/>
                </a:cubicBezTo>
                <a:cubicBezTo>
                  <a:pt x="8" y="9"/>
                  <a:pt x="5" y="10"/>
                  <a:pt x="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6" name="Freeform 1147"/>
          <p:cNvSpPr>
            <a:spLocks noEditPoints="1"/>
          </p:cNvSpPr>
          <p:nvPr/>
        </p:nvSpPr>
        <p:spPr bwMode="auto">
          <a:xfrm>
            <a:off x="4692286" y="2236587"/>
            <a:ext cx="3683281" cy="1402324"/>
          </a:xfrm>
          <a:custGeom>
            <a:avLst/>
            <a:gdLst>
              <a:gd name="T0" fmla="*/ 49 w 1831"/>
              <a:gd name="T1" fmla="*/ 223 h 635"/>
              <a:gd name="T2" fmla="*/ 53 w 1831"/>
              <a:gd name="T3" fmla="*/ 179 h 635"/>
              <a:gd name="T4" fmla="*/ 15 w 1831"/>
              <a:gd name="T5" fmla="*/ 190 h 635"/>
              <a:gd name="T6" fmla="*/ 32 w 1831"/>
              <a:gd name="T7" fmla="*/ 275 h 635"/>
              <a:gd name="T8" fmla="*/ 7 w 1831"/>
              <a:gd name="T9" fmla="*/ 361 h 635"/>
              <a:gd name="T10" fmla="*/ 1 w 1831"/>
              <a:gd name="T11" fmla="*/ 391 h 635"/>
              <a:gd name="T12" fmla="*/ 45 w 1831"/>
              <a:gd name="T13" fmla="*/ 445 h 635"/>
              <a:gd name="T14" fmla="*/ 75 w 1831"/>
              <a:gd name="T15" fmla="*/ 484 h 635"/>
              <a:gd name="T16" fmla="*/ 139 w 1831"/>
              <a:gd name="T17" fmla="*/ 532 h 635"/>
              <a:gd name="T18" fmla="*/ 136 w 1831"/>
              <a:gd name="T19" fmla="*/ 603 h 635"/>
              <a:gd name="T20" fmla="*/ 216 w 1831"/>
              <a:gd name="T21" fmla="*/ 628 h 635"/>
              <a:gd name="T22" fmla="*/ 236 w 1831"/>
              <a:gd name="T23" fmla="*/ 554 h 635"/>
              <a:gd name="T24" fmla="*/ 234 w 1831"/>
              <a:gd name="T25" fmla="*/ 511 h 635"/>
              <a:gd name="T26" fmla="*/ 320 w 1831"/>
              <a:gd name="T27" fmla="*/ 502 h 635"/>
              <a:gd name="T28" fmla="*/ 377 w 1831"/>
              <a:gd name="T29" fmla="*/ 470 h 635"/>
              <a:gd name="T30" fmla="*/ 501 w 1831"/>
              <a:gd name="T31" fmla="*/ 446 h 635"/>
              <a:gd name="T32" fmla="*/ 563 w 1831"/>
              <a:gd name="T33" fmla="*/ 447 h 635"/>
              <a:gd name="T34" fmla="*/ 672 w 1831"/>
              <a:gd name="T35" fmla="*/ 520 h 635"/>
              <a:gd name="T36" fmla="*/ 732 w 1831"/>
              <a:gd name="T37" fmla="*/ 501 h 635"/>
              <a:gd name="T38" fmla="*/ 822 w 1831"/>
              <a:gd name="T39" fmla="*/ 490 h 635"/>
              <a:gd name="T40" fmla="*/ 931 w 1831"/>
              <a:gd name="T41" fmla="*/ 524 h 635"/>
              <a:gd name="T42" fmla="*/ 1000 w 1831"/>
              <a:gd name="T43" fmla="*/ 516 h 635"/>
              <a:gd name="T44" fmla="*/ 1041 w 1831"/>
              <a:gd name="T45" fmla="*/ 482 h 635"/>
              <a:gd name="T46" fmla="*/ 1091 w 1831"/>
              <a:gd name="T47" fmla="*/ 464 h 635"/>
              <a:gd name="T48" fmla="*/ 1160 w 1831"/>
              <a:gd name="T49" fmla="*/ 543 h 635"/>
              <a:gd name="T50" fmla="*/ 1181 w 1831"/>
              <a:gd name="T51" fmla="*/ 588 h 635"/>
              <a:gd name="T52" fmla="*/ 1267 w 1831"/>
              <a:gd name="T53" fmla="*/ 502 h 635"/>
              <a:gd name="T54" fmla="*/ 1232 w 1831"/>
              <a:gd name="T55" fmla="*/ 454 h 635"/>
              <a:gd name="T56" fmla="*/ 1342 w 1831"/>
              <a:gd name="T57" fmla="*/ 367 h 635"/>
              <a:gd name="T58" fmla="*/ 1444 w 1831"/>
              <a:gd name="T59" fmla="*/ 340 h 635"/>
              <a:gd name="T60" fmla="*/ 1525 w 1831"/>
              <a:gd name="T61" fmla="*/ 328 h 635"/>
              <a:gd name="T62" fmla="*/ 1457 w 1831"/>
              <a:gd name="T63" fmla="*/ 395 h 635"/>
              <a:gd name="T64" fmla="*/ 1508 w 1831"/>
              <a:gd name="T65" fmla="*/ 445 h 635"/>
              <a:gd name="T66" fmla="*/ 1540 w 1831"/>
              <a:gd name="T67" fmla="*/ 355 h 635"/>
              <a:gd name="T68" fmla="*/ 1687 w 1831"/>
              <a:gd name="T69" fmla="*/ 309 h 635"/>
              <a:gd name="T70" fmla="*/ 1710 w 1831"/>
              <a:gd name="T71" fmla="*/ 271 h 635"/>
              <a:gd name="T72" fmla="*/ 1775 w 1831"/>
              <a:gd name="T73" fmla="*/ 272 h 635"/>
              <a:gd name="T74" fmla="*/ 1825 w 1831"/>
              <a:gd name="T75" fmla="*/ 256 h 635"/>
              <a:gd name="T76" fmla="*/ 1685 w 1831"/>
              <a:gd name="T77" fmla="*/ 181 h 635"/>
              <a:gd name="T78" fmla="*/ 1565 w 1831"/>
              <a:gd name="T79" fmla="*/ 185 h 635"/>
              <a:gd name="T80" fmla="*/ 1389 w 1831"/>
              <a:gd name="T81" fmla="*/ 145 h 635"/>
              <a:gd name="T82" fmla="*/ 1315 w 1831"/>
              <a:gd name="T83" fmla="*/ 121 h 635"/>
              <a:gd name="T84" fmla="*/ 1244 w 1831"/>
              <a:gd name="T85" fmla="*/ 141 h 635"/>
              <a:gd name="T86" fmla="*/ 1135 w 1831"/>
              <a:gd name="T87" fmla="*/ 125 h 635"/>
              <a:gd name="T88" fmla="*/ 1076 w 1831"/>
              <a:gd name="T89" fmla="*/ 97 h 635"/>
              <a:gd name="T90" fmla="*/ 957 w 1831"/>
              <a:gd name="T91" fmla="*/ 95 h 635"/>
              <a:gd name="T92" fmla="*/ 905 w 1831"/>
              <a:gd name="T93" fmla="*/ 87 h 635"/>
              <a:gd name="T94" fmla="*/ 949 w 1831"/>
              <a:gd name="T95" fmla="*/ 27 h 635"/>
              <a:gd name="T96" fmla="*/ 866 w 1831"/>
              <a:gd name="T97" fmla="*/ 9 h 635"/>
              <a:gd name="T98" fmla="*/ 781 w 1831"/>
              <a:gd name="T99" fmla="*/ 40 h 635"/>
              <a:gd name="T100" fmla="*/ 701 w 1831"/>
              <a:gd name="T101" fmla="*/ 55 h 635"/>
              <a:gd name="T102" fmla="*/ 654 w 1831"/>
              <a:gd name="T103" fmla="*/ 93 h 635"/>
              <a:gd name="T104" fmla="*/ 564 w 1831"/>
              <a:gd name="T105" fmla="*/ 129 h 635"/>
              <a:gd name="T106" fmla="*/ 523 w 1831"/>
              <a:gd name="T107" fmla="*/ 140 h 635"/>
              <a:gd name="T108" fmla="*/ 565 w 1831"/>
              <a:gd name="T109" fmla="*/ 206 h 635"/>
              <a:gd name="T110" fmla="*/ 483 w 1831"/>
              <a:gd name="T111" fmla="*/ 235 h 635"/>
              <a:gd name="T112" fmla="*/ 514 w 1831"/>
              <a:gd name="T113" fmla="*/ 176 h 635"/>
              <a:gd name="T114" fmla="*/ 454 w 1831"/>
              <a:gd name="T115" fmla="*/ 170 h 635"/>
              <a:gd name="T116" fmla="*/ 358 w 1831"/>
              <a:gd name="T117" fmla="*/ 163 h 635"/>
              <a:gd name="T118" fmla="*/ 294 w 1831"/>
              <a:gd name="T119" fmla="*/ 206 h 635"/>
              <a:gd name="T120" fmla="*/ 203 w 1831"/>
              <a:gd name="T121" fmla="*/ 227 h 635"/>
              <a:gd name="T122" fmla="*/ 185 w 1831"/>
              <a:gd name="T123" fmla="*/ 245 h 635"/>
              <a:gd name="T124" fmla="*/ 104 w 1831"/>
              <a:gd name="T125" fmla="*/ 26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1" h="635">
                <a:moveTo>
                  <a:pt x="104" y="268"/>
                </a:moveTo>
                <a:cubicBezTo>
                  <a:pt x="105" y="269"/>
                  <a:pt x="106" y="270"/>
                  <a:pt x="107" y="272"/>
                </a:cubicBezTo>
                <a:cubicBezTo>
                  <a:pt x="107" y="274"/>
                  <a:pt x="110" y="275"/>
                  <a:pt x="116" y="275"/>
                </a:cubicBezTo>
                <a:cubicBezTo>
                  <a:pt x="117" y="275"/>
                  <a:pt x="118" y="275"/>
                  <a:pt x="119" y="277"/>
                </a:cubicBezTo>
                <a:cubicBezTo>
                  <a:pt x="121" y="279"/>
                  <a:pt x="119" y="283"/>
                  <a:pt x="119" y="284"/>
                </a:cubicBezTo>
                <a:cubicBezTo>
                  <a:pt x="117" y="287"/>
                  <a:pt x="114" y="288"/>
                  <a:pt x="111" y="288"/>
                </a:cubicBezTo>
                <a:cubicBezTo>
                  <a:pt x="109" y="288"/>
                  <a:pt x="108" y="287"/>
                  <a:pt x="107" y="286"/>
                </a:cubicBezTo>
                <a:cubicBezTo>
                  <a:pt x="106" y="286"/>
                  <a:pt x="105" y="286"/>
                  <a:pt x="104" y="286"/>
                </a:cubicBezTo>
                <a:cubicBezTo>
                  <a:pt x="101" y="286"/>
                  <a:pt x="98" y="286"/>
                  <a:pt x="97" y="282"/>
                </a:cubicBezTo>
                <a:cubicBezTo>
                  <a:pt x="97" y="281"/>
                  <a:pt x="94" y="278"/>
                  <a:pt x="89" y="278"/>
                </a:cubicBezTo>
                <a:cubicBezTo>
                  <a:pt x="86" y="279"/>
                  <a:pt x="84" y="278"/>
                  <a:pt x="83" y="277"/>
                </a:cubicBezTo>
                <a:cubicBezTo>
                  <a:pt x="82" y="275"/>
                  <a:pt x="81" y="273"/>
                  <a:pt x="81" y="270"/>
                </a:cubicBezTo>
                <a:cubicBezTo>
                  <a:pt x="81" y="268"/>
                  <a:pt x="81" y="267"/>
                  <a:pt x="80" y="265"/>
                </a:cubicBezTo>
                <a:cubicBezTo>
                  <a:pt x="79" y="264"/>
                  <a:pt x="78" y="263"/>
                  <a:pt x="79" y="262"/>
                </a:cubicBezTo>
                <a:cubicBezTo>
                  <a:pt x="79" y="261"/>
                  <a:pt x="78" y="261"/>
                  <a:pt x="78" y="260"/>
                </a:cubicBezTo>
                <a:cubicBezTo>
                  <a:pt x="78" y="258"/>
                  <a:pt x="77" y="255"/>
                  <a:pt x="80" y="253"/>
                </a:cubicBezTo>
                <a:cubicBezTo>
                  <a:pt x="80" y="252"/>
                  <a:pt x="80" y="252"/>
                  <a:pt x="80" y="250"/>
                </a:cubicBezTo>
                <a:cubicBezTo>
                  <a:pt x="80" y="249"/>
                  <a:pt x="80" y="248"/>
                  <a:pt x="80" y="247"/>
                </a:cubicBezTo>
                <a:cubicBezTo>
                  <a:pt x="80" y="247"/>
                  <a:pt x="80" y="246"/>
                  <a:pt x="79" y="246"/>
                </a:cubicBezTo>
                <a:cubicBezTo>
                  <a:pt x="77" y="244"/>
                  <a:pt x="75" y="243"/>
                  <a:pt x="73" y="243"/>
                </a:cubicBezTo>
                <a:cubicBezTo>
                  <a:pt x="70" y="243"/>
                  <a:pt x="68" y="241"/>
                  <a:pt x="68" y="240"/>
                </a:cubicBezTo>
                <a:cubicBezTo>
                  <a:pt x="67" y="239"/>
                  <a:pt x="67" y="238"/>
                  <a:pt x="66" y="238"/>
                </a:cubicBezTo>
                <a:cubicBezTo>
                  <a:pt x="62" y="237"/>
                  <a:pt x="54" y="231"/>
                  <a:pt x="53" y="227"/>
                </a:cubicBezTo>
                <a:cubicBezTo>
                  <a:pt x="53" y="227"/>
                  <a:pt x="52" y="226"/>
                  <a:pt x="51" y="226"/>
                </a:cubicBezTo>
                <a:cubicBezTo>
                  <a:pt x="50" y="226"/>
                  <a:pt x="49" y="225"/>
                  <a:pt x="49" y="223"/>
                </a:cubicBezTo>
                <a:cubicBezTo>
                  <a:pt x="49" y="223"/>
                  <a:pt x="49" y="222"/>
                  <a:pt x="50" y="221"/>
                </a:cubicBezTo>
                <a:cubicBezTo>
                  <a:pt x="53" y="220"/>
                  <a:pt x="58" y="222"/>
                  <a:pt x="62" y="225"/>
                </a:cubicBezTo>
                <a:cubicBezTo>
                  <a:pt x="65" y="228"/>
                  <a:pt x="70" y="230"/>
                  <a:pt x="76" y="231"/>
                </a:cubicBezTo>
                <a:cubicBezTo>
                  <a:pt x="80" y="232"/>
                  <a:pt x="83" y="233"/>
                  <a:pt x="86" y="234"/>
                </a:cubicBezTo>
                <a:cubicBezTo>
                  <a:pt x="89" y="235"/>
                  <a:pt x="92" y="237"/>
                  <a:pt x="96" y="237"/>
                </a:cubicBezTo>
                <a:cubicBezTo>
                  <a:pt x="101" y="238"/>
                  <a:pt x="101" y="238"/>
                  <a:pt x="101" y="238"/>
                </a:cubicBezTo>
                <a:cubicBezTo>
                  <a:pt x="107" y="239"/>
                  <a:pt x="112" y="240"/>
                  <a:pt x="122" y="242"/>
                </a:cubicBezTo>
                <a:cubicBezTo>
                  <a:pt x="134" y="243"/>
                  <a:pt x="150" y="231"/>
                  <a:pt x="153" y="228"/>
                </a:cubicBezTo>
                <a:cubicBezTo>
                  <a:pt x="155" y="226"/>
                  <a:pt x="154" y="223"/>
                  <a:pt x="153" y="220"/>
                </a:cubicBezTo>
                <a:cubicBezTo>
                  <a:pt x="152" y="218"/>
                  <a:pt x="152" y="217"/>
                  <a:pt x="152" y="216"/>
                </a:cubicBezTo>
                <a:cubicBezTo>
                  <a:pt x="151" y="216"/>
                  <a:pt x="150" y="215"/>
                  <a:pt x="149" y="215"/>
                </a:cubicBezTo>
                <a:cubicBezTo>
                  <a:pt x="148" y="214"/>
                  <a:pt x="146" y="213"/>
                  <a:pt x="145" y="212"/>
                </a:cubicBezTo>
                <a:cubicBezTo>
                  <a:pt x="145" y="210"/>
                  <a:pt x="142" y="207"/>
                  <a:pt x="138" y="207"/>
                </a:cubicBezTo>
                <a:cubicBezTo>
                  <a:pt x="134" y="207"/>
                  <a:pt x="132" y="205"/>
                  <a:pt x="131" y="204"/>
                </a:cubicBezTo>
                <a:cubicBezTo>
                  <a:pt x="130" y="203"/>
                  <a:pt x="129" y="202"/>
                  <a:pt x="129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4" y="202"/>
                  <a:pt x="121" y="200"/>
                  <a:pt x="113" y="195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02" y="188"/>
                  <a:pt x="90" y="183"/>
                  <a:pt x="87" y="183"/>
                </a:cubicBezTo>
                <a:cubicBezTo>
                  <a:pt x="85" y="184"/>
                  <a:pt x="84" y="184"/>
                  <a:pt x="82" y="184"/>
                </a:cubicBezTo>
                <a:cubicBezTo>
                  <a:pt x="81" y="184"/>
                  <a:pt x="79" y="184"/>
                  <a:pt x="78" y="182"/>
                </a:cubicBezTo>
                <a:cubicBezTo>
                  <a:pt x="77" y="181"/>
                  <a:pt x="75" y="181"/>
                  <a:pt x="73" y="182"/>
                </a:cubicBezTo>
                <a:cubicBezTo>
                  <a:pt x="71" y="184"/>
                  <a:pt x="69" y="183"/>
                  <a:pt x="67" y="182"/>
                </a:cubicBezTo>
                <a:cubicBezTo>
                  <a:pt x="65" y="182"/>
                  <a:pt x="63" y="181"/>
                  <a:pt x="62" y="182"/>
                </a:cubicBezTo>
                <a:cubicBezTo>
                  <a:pt x="58" y="183"/>
                  <a:pt x="54" y="181"/>
                  <a:pt x="53" y="179"/>
                </a:cubicBezTo>
                <a:cubicBezTo>
                  <a:pt x="52" y="177"/>
                  <a:pt x="52" y="176"/>
                  <a:pt x="53" y="175"/>
                </a:cubicBezTo>
                <a:cubicBezTo>
                  <a:pt x="54" y="174"/>
                  <a:pt x="56" y="174"/>
                  <a:pt x="57" y="174"/>
                </a:cubicBezTo>
                <a:cubicBezTo>
                  <a:pt x="56" y="173"/>
                  <a:pt x="55" y="173"/>
                  <a:pt x="55" y="172"/>
                </a:cubicBezTo>
                <a:cubicBezTo>
                  <a:pt x="52" y="171"/>
                  <a:pt x="50" y="171"/>
                  <a:pt x="50" y="173"/>
                </a:cubicBezTo>
                <a:cubicBezTo>
                  <a:pt x="48" y="176"/>
                  <a:pt x="44" y="176"/>
                  <a:pt x="41" y="174"/>
                </a:cubicBezTo>
                <a:cubicBezTo>
                  <a:pt x="41" y="174"/>
                  <a:pt x="41" y="174"/>
                  <a:pt x="41" y="175"/>
                </a:cubicBezTo>
                <a:cubicBezTo>
                  <a:pt x="41" y="175"/>
                  <a:pt x="40" y="175"/>
                  <a:pt x="40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6"/>
                  <a:pt x="39" y="177"/>
                  <a:pt x="39" y="17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8" y="177"/>
                  <a:pt x="38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6" y="177"/>
                  <a:pt x="36" y="177"/>
                </a:cubicBezTo>
                <a:cubicBezTo>
                  <a:pt x="35" y="177"/>
                  <a:pt x="35" y="177"/>
                  <a:pt x="34" y="177"/>
                </a:cubicBezTo>
                <a:cubicBezTo>
                  <a:pt x="34" y="177"/>
                  <a:pt x="33" y="177"/>
                  <a:pt x="33" y="178"/>
                </a:cubicBezTo>
                <a:cubicBezTo>
                  <a:pt x="32" y="178"/>
                  <a:pt x="32" y="178"/>
                  <a:pt x="31" y="179"/>
                </a:cubicBezTo>
                <a:cubicBezTo>
                  <a:pt x="29" y="180"/>
                  <a:pt x="27" y="182"/>
                  <a:pt x="25" y="182"/>
                </a:cubicBezTo>
                <a:cubicBezTo>
                  <a:pt x="24" y="182"/>
                  <a:pt x="23" y="182"/>
                  <a:pt x="21" y="184"/>
                </a:cubicBezTo>
                <a:cubicBezTo>
                  <a:pt x="21" y="184"/>
                  <a:pt x="20" y="185"/>
                  <a:pt x="20" y="185"/>
                </a:cubicBezTo>
                <a:cubicBezTo>
                  <a:pt x="20" y="185"/>
                  <a:pt x="20" y="185"/>
                  <a:pt x="20" y="185"/>
                </a:cubicBezTo>
                <a:cubicBezTo>
                  <a:pt x="20" y="186"/>
                  <a:pt x="19" y="186"/>
                  <a:pt x="19" y="187"/>
                </a:cubicBezTo>
                <a:cubicBezTo>
                  <a:pt x="19" y="187"/>
                  <a:pt x="19" y="187"/>
                  <a:pt x="19" y="187"/>
                </a:cubicBezTo>
                <a:cubicBezTo>
                  <a:pt x="19" y="189"/>
                  <a:pt x="17" y="190"/>
                  <a:pt x="16" y="190"/>
                </a:cubicBezTo>
                <a:cubicBezTo>
                  <a:pt x="16" y="190"/>
                  <a:pt x="15" y="190"/>
                  <a:pt x="15" y="190"/>
                </a:cubicBezTo>
                <a:cubicBezTo>
                  <a:pt x="15" y="190"/>
                  <a:pt x="15" y="190"/>
                  <a:pt x="15" y="190"/>
                </a:cubicBezTo>
                <a:cubicBezTo>
                  <a:pt x="15" y="192"/>
                  <a:pt x="15" y="195"/>
                  <a:pt x="13" y="197"/>
                </a:cubicBezTo>
                <a:cubicBezTo>
                  <a:pt x="13" y="197"/>
                  <a:pt x="13" y="197"/>
                  <a:pt x="13" y="197"/>
                </a:cubicBezTo>
                <a:cubicBezTo>
                  <a:pt x="13" y="197"/>
                  <a:pt x="13" y="198"/>
                  <a:pt x="14" y="199"/>
                </a:cubicBezTo>
                <a:cubicBezTo>
                  <a:pt x="14" y="199"/>
                  <a:pt x="14" y="200"/>
                  <a:pt x="15" y="201"/>
                </a:cubicBezTo>
                <a:cubicBezTo>
                  <a:pt x="16" y="202"/>
                  <a:pt x="17" y="203"/>
                  <a:pt x="19" y="203"/>
                </a:cubicBezTo>
                <a:cubicBezTo>
                  <a:pt x="19" y="204"/>
                  <a:pt x="20" y="204"/>
                  <a:pt x="21" y="204"/>
                </a:cubicBezTo>
                <a:cubicBezTo>
                  <a:pt x="21" y="204"/>
                  <a:pt x="30" y="211"/>
                  <a:pt x="30" y="214"/>
                </a:cubicBezTo>
                <a:cubicBezTo>
                  <a:pt x="30" y="216"/>
                  <a:pt x="29" y="217"/>
                  <a:pt x="28" y="219"/>
                </a:cubicBezTo>
                <a:cubicBezTo>
                  <a:pt x="26" y="221"/>
                  <a:pt x="23" y="224"/>
                  <a:pt x="22" y="224"/>
                </a:cubicBezTo>
                <a:cubicBezTo>
                  <a:pt x="21" y="225"/>
                  <a:pt x="20" y="226"/>
                  <a:pt x="20" y="227"/>
                </a:cubicBezTo>
                <a:cubicBezTo>
                  <a:pt x="20" y="227"/>
                  <a:pt x="19" y="227"/>
                  <a:pt x="19" y="228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2" y="232"/>
                  <a:pt x="27" y="239"/>
                  <a:pt x="30" y="245"/>
                </a:cubicBezTo>
                <a:cubicBezTo>
                  <a:pt x="31" y="248"/>
                  <a:pt x="32" y="249"/>
                  <a:pt x="31" y="251"/>
                </a:cubicBezTo>
                <a:cubicBezTo>
                  <a:pt x="31" y="253"/>
                  <a:pt x="29" y="253"/>
                  <a:pt x="28" y="253"/>
                </a:cubicBezTo>
                <a:cubicBezTo>
                  <a:pt x="27" y="253"/>
                  <a:pt x="27" y="254"/>
                  <a:pt x="26" y="254"/>
                </a:cubicBezTo>
                <a:cubicBezTo>
                  <a:pt x="25" y="255"/>
                  <a:pt x="26" y="257"/>
                  <a:pt x="27" y="259"/>
                </a:cubicBezTo>
                <a:cubicBezTo>
                  <a:pt x="28" y="260"/>
                  <a:pt x="28" y="260"/>
                  <a:pt x="28" y="261"/>
                </a:cubicBezTo>
                <a:cubicBezTo>
                  <a:pt x="29" y="263"/>
                  <a:pt x="28" y="264"/>
                  <a:pt x="27" y="265"/>
                </a:cubicBezTo>
                <a:cubicBezTo>
                  <a:pt x="27" y="265"/>
                  <a:pt x="27" y="265"/>
                  <a:pt x="28" y="265"/>
                </a:cubicBezTo>
                <a:cubicBezTo>
                  <a:pt x="29" y="266"/>
                  <a:pt x="31" y="266"/>
                  <a:pt x="31" y="268"/>
                </a:cubicBezTo>
                <a:cubicBezTo>
                  <a:pt x="32" y="270"/>
                  <a:pt x="31" y="271"/>
                  <a:pt x="30" y="272"/>
                </a:cubicBezTo>
                <a:cubicBezTo>
                  <a:pt x="29" y="273"/>
                  <a:pt x="29" y="273"/>
                  <a:pt x="29" y="273"/>
                </a:cubicBezTo>
                <a:cubicBezTo>
                  <a:pt x="30" y="274"/>
                  <a:pt x="31" y="274"/>
                  <a:pt x="32" y="275"/>
                </a:cubicBezTo>
                <a:cubicBezTo>
                  <a:pt x="33" y="276"/>
                  <a:pt x="35" y="277"/>
                  <a:pt x="36" y="280"/>
                </a:cubicBezTo>
                <a:cubicBezTo>
                  <a:pt x="36" y="283"/>
                  <a:pt x="33" y="285"/>
                  <a:pt x="31" y="286"/>
                </a:cubicBezTo>
                <a:cubicBezTo>
                  <a:pt x="30" y="286"/>
                  <a:pt x="29" y="286"/>
                  <a:pt x="29" y="287"/>
                </a:cubicBezTo>
                <a:cubicBezTo>
                  <a:pt x="29" y="287"/>
                  <a:pt x="29" y="287"/>
                  <a:pt x="30" y="287"/>
                </a:cubicBezTo>
                <a:cubicBezTo>
                  <a:pt x="31" y="288"/>
                  <a:pt x="32" y="289"/>
                  <a:pt x="33" y="290"/>
                </a:cubicBezTo>
                <a:cubicBezTo>
                  <a:pt x="36" y="291"/>
                  <a:pt x="38" y="292"/>
                  <a:pt x="41" y="294"/>
                </a:cubicBezTo>
                <a:cubicBezTo>
                  <a:pt x="41" y="295"/>
                  <a:pt x="42" y="296"/>
                  <a:pt x="43" y="296"/>
                </a:cubicBezTo>
                <a:cubicBezTo>
                  <a:pt x="47" y="301"/>
                  <a:pt x="47" y="304"/>
                  <a:pt x="46" y="307"/>
                </a:cubicBezTo>
                <a:cubicBezTo>
                  <a:pt x="45" y="311"/>
                  <a:pt x="41" y="313"/>
                  <a:pt x="37" y="316"/>
                </a:cubicBezTo>
                <a:cubicBezTo>
                  <a:pt x="34" y="318"/>
                  <a:pt x="30" y="321"/>
                  <a:pt x="29" y="323"/>
                </a:cubicBezTo>
                <a:cubicBezTo>
                  <a:pt x="27" y="328"/>
                  <a:pt x="23" y="330"/>
                  <a:pt x="18" y="333"/>
                </a:cubicBezTo>
                <a:cubicBezTo>
                  <a:pt x="16" y="335"/>
                  <a:pt x="13" y="336"/>
                  <a:pt x="11" y="338"/>
                </a:cubicBezTo>
                <a:cubicBezTo>
                  <a:pt x="11" y="338"/>
                  <a:pt x="11" y="339"/>
                  <a:pt x="10" y="339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3" y="340"/>
                  <a:pt x="14" y="342"/>
                  <a:pt x="15" y="344"/>
                </a:cubicBezTo>
                <a:cubicBezTo>
                  <a:pt x="16" y="346"/>
                  <a:pt x="17" y="347"/>
                  <a:pt x="18" y="348"/>
                </a:cubicBezTo>
                <a:cubicBezTo>
                  <a:pt x="19" y="348"/>
                  <a:pt x="20" y="348"/>
                  <a:pt x="22" y="348"/>
                </a:cubicBezTo>
                <a:cubicBezTo>
                  <a:pt x="24" y="348"/>
                  <a:pt x="26" y="348"/>
                  <a:pt x="28" y="350"/>
                </a:cubicBezTo>
                <a:cubicBezTo>
                  <a:pt x="29" y="351"/>
                  <a:pt x="29" y="353"/>
                  <a:pt x="29" y="353"/>
                </a:cubicBezTo>
                <a:cubicBezTo>
                  <a:pt x="28" y="355"/>
                  <a:pt x="25" y="355"/>
                  <a:pt x="25" y="355"/>
                </a:cubicBezTo>
                <a:cubicBezTo>
                  <a:pt x="23" y="355"/>
                  <a:pt x="22" y="355"/>
                  <a:pt x="21" y="355"/>
                </a:cubicBezTo>
                <a:cubicBezTo>
                  <a:pt x="19" y="354"/>
                  <a:pt x="18" y="355"/>
                  <a:pt x="16" y="356"/>
                </a:cubicBezTo>
                <a:cubicBezTo>
                  <a:pt x="15" y="357"/>
                  <a:pt x="13" y="357"/>
                  <a:pt x="11" y="358"/>
                </a:cubicBezTo>
                <a:cubicBezTo>
                  <a:pt x="8" y="359"/>
                  <a:pt x="8" y="360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2"/>
                  <a:pt x="7" y="362"/>
                  <a:pt x="8" y="362"/>
                </a:cubicBezTo>
                <a:cubicBezTo>
                  <a:pt x="8" y="362"/>
                  <a:pt x="8" y="362"/>
                  <a:pt x="8" y="363"/>
                </a:cubicBezTo>
                <a:cubicBezTo>
                  <a:pt x="8" y="363"/>
                  <a:pt x="8" y="363"/>
                  <a:pt x="8" y="363"/>
                </a:cubicBezTo>
                <a:cubicBezTo>
                  <a:pt x="8" y="363"/>
                  <a:pt x="8" y="364"/>
                  <a:pt x="8" y="364"/>
                </a:cubicBezTo>
                <a:cubicBezTo>
                  <a:pt x="8" y="364"/>
                  <a:pt x="8" y="364"/>
                  <a:pt x="8" y="364"/>
                </a:cubicBezTo>
                <a:cubicBezTo>
                  <a:pt x="7" y="364"/>
                  <a:pt x="7" y="364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6"/>
                  <a:pt x="7" y="366"/>
                  <a:pt x="7" y="366"/>
                </a:cubicBezTo>
                <a:cubicBezTo>
                  <a:pt x="7" y="366"/>
                  <a:pt x="7" y="366"/>
                  <a:pt x="7" y="366"/>
                </a:cubicBezTo>
                <a:cubicBezTo>
                  <a:pt x="6" y="366"/>
                  <a:pt x="6" y="366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5" y="368"/>
                  <a:pt x="5" y="368"/>
                  <a:pt x="4" y="369"/>
                </a:cubicBezTo>
                <a:cubicBezTo>
                  <a:pt x="3" y="371"/>
                  <a:pt x="2" y="372"/>
                  <a:pt x="2" y="373"/>
                </a:cubicBezTo>
                <a:cubicBezTo>
                  <a:pt x="1" y="374"/>
                  <a:pt x="1" y="374"/>
                  <a:pt x="1" y="374"/>
                </a:cubicBezTo>
                <a:cubicBezTo>
                  <a:pt x="1" y="375"/>
                  <a:pt x="1" y="376"/>
                  <a:pt x="1" y="377"/>
                </a:cubicBezTo>
                <a:cubicBezTo>
                  <a:pt x="1" y="378"/>
                  <a:pt x="1" y="379"/>
                  <a:pt x="1" y="380"/>
                </a:cubicBezTo>
                <a:cubicBezTo>
                  <a:pt x="2" y="382"/>
                  <a:pt x="2" y="383"/>
                  <a:pt x="3" y="385"/>
                </a:cubicBezTo>
                <a:cubicBezTo>
                  <a:pt x="4" y="385"/>
                  <a:pt x="4" y="385"/>
                  <a:pt x="4" y="385"/>
                </a:cubicBezTo>
                <a:cubicBezTo>
                  <a:pt x="4" y="386"/>
                  <a:pt x="5" y="387"/>
                  <a:pt x="4" y="388"/>
                </a:cubicBezTo>
                <a:cubicBezTo>
                  <a:pt x="4" y="390"/>
                  <a:pt x="2" y="391"/>
                  <a:pt x="1" y="391"/>
                </a:cubicBezTo>
                <a:cubicBezTo>
                  <a:pt x="1" y="391"/>
                  <a:pt x="0" y="392"/>
                  <a:pt x="0" y="392"/>
                </a:cubicBezTo>
                <a:cubicBezTo>
                  <a:pt x="0" y="392"/>
                  <a:pt x="0" y="392"/>
                  <a:pt x="0" y="393"/>
                </a:cubicBezTo>
                <a:cubicBezTo>
                  <a:pt x="0" y="393"/>
                  <a:pt x="0" y="393"/>
                  <a:pt x="0" y="393"/>
                </a:cubicBezTo>
                <a:cubicBezTo>
                  <a:pt x="1" y="393"/>
                  <a:pt x="1" y="394"/>
                  <a:pt x="2" y="395"/>
                </a:cubicBezTo>
                <a:cubicBezTo>
                  <a:pt x="4" y="396"/>
                  <a:pt x="4" y="398"/>
                  <a:pt x="4" y="400"/>
                </a:cubicBezTo>
                <a:cubicBezTo>
                  <a:pt x="4" y="401"/>
                  <a:pt x="4" y="402"/>
                  <a:pt x="4" y="402"/>
                </a:cubicBezTo>
                <a:cubicBezTo>
                  <a:pt x="4" y="403"/>
                  <a:pt x="4" y="403"/>
                  <a:pt x="3" y="403"/>
                </a:cubicBezTo>
                <a:cubicBezTo>
                  <a:pt x="3" y="404"/>
                  <a:pt x="4" y="405"/>
                  <a:pt x="7" y="407"/>
                </a:cubicBezTo>
                <a:cubicBezTo>
                  <a:pt x="8" y="409"/>
                  <a:pt x="8" y="411"/>
                  <a:pt x="9" y="413"/>
                </a:cubicBezTo>
                <a:cubicBezTo>
                  <a:pt x="9" y="414"/>
                  <a:pt x="9" y="414"/>
                  <a:pt x="9" y="415"/>
                </a:cubicBezTo>
                <a:cubicBezTo>
                  <a:pt x="9" y="415"/>
                  <a:pt x="9" y="415"/>
                  <a:pt x="9" y="415"/>
                </a:cubicBezTo>
                <a:cubicBezTo>
                  <a:pt x="10" y="416"/>
                  <a:pt x="11" y="416"/>
                  <a:pt x="12" y="417"/>
                </a:cubicBezTo>
                <a:cubicBezTo>
                  <a:pt x="12" y="417"/>
                  <a:pt x="13" y="417"/>
                  <a:pt x="14" y="416"/>
                </a:cubicBezTo>
                <a:cubicBezTo>
                  <a:pt x="17" y="416"/>
                  <a:pt x="20" y="417"/>
                  <a:pt x="22" y="420"/>
                </a:cubicBezTo>
                <a:cubicBezTo>
                  <a:pt x="22" y="421"/>
                  <a:pt x="22" y="421"/>
                  <a:pt x="22" y="421"/>
                </a:cubicBezTo>
                <a:cubicBezTo>
                  <a:pt x="23" y="421"/>
                  <a:pt x="24" y="420"/>
                  <a:pt x="25" y="419"/>
                </a:cubicBezTo>
                <a:cubicBezTo>
                  <a:pt x="26" y="419"/>
                  <a:pt x="26" y="419"/>
                  <a:pt x="27" y="419"/>
                </a:cubicBezTo>
                <a:cubicBezTo>
                  <a:pt x="30" y="419"/>
                  <a:pt x="34" y="421"/>
                  <a:pt x="37" y="422"/>
                </a:cubicBezTo>
                <a:cubicBezTo>
                  <a:pt x="37" y="422"/>
                  <a:pt x="37" y="422"/>
                  <a:pt x="37" y="422"/>
                </a:cubicBezTo>
                <a:cubicBezTo>
                  <a:pt x="39" y="423"/>
                  <a:pt x="39" y="426"/>
                  <a:pt x="39" y="429"/>
                </a:cubicBezTo>
                <a:cubicBezTo>
                  <a:pt x="39" y="430"/>
                  <a:pt x="39" y="431"/>
                  <a:pt x="39" y="432"/>
                </a:cubicBezTo>
                <a:cubicBezTo>
                  <a:pt x="39" y="433"/>
                  <a:pt x="39" y="434"/>
                  <a:pt x="39" y="435"/>
                </a:cubicBezTo>
                <a:cubicBezTo>
                  <a:pt x="39" y="437"/>
                  <a:pt x="39" y="438"/>
                  <a:pt x="40" y="438"/>
                </a:cubicBezTo>
                <a:cubicBezTo>
                  <a:pt x="42" y="439"/>
                  <a:pt x="42" y="441"/>
                  <a:pt x="43" y="443"/>
                </a:cubicBezTo>
                <a:cubicBezTo>
                  <a:pt x="43" y="444"/>
                  <a:pt x="44" y="445"/>
                  <a:pt x="45" y="445"/>
                </a:cubicBezTo>
                <a:cubicBezTo>
                  <a:pt x="47" y="446"/>
                  <a:pt x="48" y="448"/>
                  <a:pt x="50" y="450"/>
                </a:cubicBezTo>
                <a:cubicBezTo>
                  <a:pt x="50" y="450"/>
                  <a:pt x="50" y="450"/>
                  <a:pt x="50" y="450"/>
                </a:cubicBezTo>
                <a:cubicBezTo>
                  <a:pt x="50" y="451"/>
                  <a:pt x="51" y="451"/>
                  <a:pt x="51" y="451"/>
                </a:cubicBezTo>
                <a:cubicBezTo>
                  <a:pt x="53" y="452"/>
                  <a:pt x="55" y="453"/>
                  <a:pt x="57" y="455"/>
                </a:cubicBezTo>
                <a:cubicBezTo>
                  <a:pt x="58" y="456"/>
                  <a:pt x="58" y="457"/>
                  <a:pt x="59" y="458"/>
                </a:cubicBezTo>
                <a:cubicBezTo>
                  <a:pt x="60" y="463"/>
                  <a:pt x="54" y="465"/>
                  <a:pt x="52" y="466"/>
                </a:cubicBezTo>
                <a:cubicBezTo>
                  <a:pt x="51" y="466"/>
                  <a:pt x="51" y="466"/>
                  <a:pt x="50" y="466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50" y="466"/>
                  <a:pt x="50" y="466"/>
                  <a:pt x="49" y="466"/>
                </a:cubicBezTo>
                <a:cubicBezTo>
                  <a:pt x="49" y="466"/>
                  <a:pt x="49" y="466"/>
                  <a:pt x="49" y="466"/>
                </a:cubicBezTo>
                <a:cubicBezTo>
                  <a:pt x="48" y="466"/>
                  <a:pt x="48" y="466"/>
                  <a:pt x="48" y="466"/>
                </a:cubicBezTo>
                <a:cubicBezTo>
                  <a:pt x="47" y="466"/>
                  <a:pt x="47" y="465"/>
                  <a:pt x="46" y="465"/>
                </a:cubicBezTo>
                <a:cubicBezTo>
                  <a:pt x="46" y="465"/>
                  <a:pt x="45" y="465"/>
                  <a:pt x="44" y="465"/>
                </a:cubicBezTo>
                <a:cubicBezTo>
                  <a:pt x="44" y="465"/>
                  <a:pt x="45" y="467"/>
                  <a:pt x="45" y="468"/>
                </a:cubicBezTo>
                <a:cubicBezTo>
                  <a:pt x="46" y="470"/>
                  <a:pt x="46" y="471"/>
                  <a:pt x="47" y="473"/>
                </a:cubicBezTo>
                <a:cubicBezTo>
                  <a:pt x="47" y="475"/>
                  <a:pt x="48" y="476"/>
                  <a:pt x="48" y="477"/>
                </a:cubicBezTo>
                <a:cubicBezTo>
                  <a:pt x="48" y="477"/>
                  <a:pt x="48" y="477"/>
                  <a:pt x="49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50" y="477"/>
                  <a:pt x="51" y="477"/>
                  <a:pt x="52" y="476"/>
                </a:cubicBezTo>
                <a:cubicBezTo>
                  <a:pt x="52" y="476"/>
                  <a:pt x="53" y="475"/>
                  <a:pt x="54" y="475"/>
                </a:cubicBezTo>
                <a:cubicBezTo>
                  <a:pt x="55" y="474"/>
                  <a:pt x="57" y="474"/>
                  <a:pt x="59" y="474"/>
                </a:cubicBezTo>
                <a:cubicBezTo>
                  <a:pt x="60" y="475"/>
                  <a:pt x="61" y="475"/>
                  <a:pt x="61" y="475"/>
                </a:cubicBezTo>
                <a:cubicBezTo>
                  <a:pt x="63" y="474"/>
                  <a:pt x="65" y="474"/>
                  <a:pt x="66" y="474"/>
                </a:cubicBezTo>
                <a:cubicBezTo>
                  <a:pt x="69" y="474"/>
                  <a:pt x="72" y="474"/>
                  <a:pt x="73" y="476"/>
                </a:cubicBezTo>
                <a:cubicBezTo>
                  <a:pt x="74" y="478"/>
                  <a:pt x="75" y="482"/>
                  <a:pt x="75" y="484"/>
                </a:cubicBezTo>
                <a:cubicBezTo>
                  <a:pt x="75" y="485"/>
                  <a:pt x="75" y="486"/>
                  <a:pt x="75" y="487"/>
                </a:cubicBezTo>
                <a:cubicBezTo>
                  <a:pt x="75" y="487"/>
                  <a:pt x="75" y="488"/>
                  <a:pt x="76" y="489"/>
                </a:cubicBezTo>
                <a:cubicBezTo>
                  <a:pt x="76" y="490"/>
                  <a:pt x="77" y="490"/>
                  <a:pt x="77" y="491"/>
                </a:cubicBezTo>
                <a:cubicBezTo>
                  <a:pt x="77" y="492"/>
                  <a:pt x="80" y="492"/>
                  <a:pt x="81" y="492"/>
                </a:cubicBezTo>
                <a:cubicBezTo>
                  <a:pt x="82" y="492"/>
                  <a:pt x="83" y="492"/>
                  <a:pt x="84" y="492"/>
                </a:cubicBezTo>
                <a:cubicBezTo>
                  <a:pt x="87" y="493"/>
                  <a:pt x="92" y="500"/>
                  <a:pt x="91" y="503"/>
                </a:cubicBezTo>
                <a:cubicBezTo>
                  <a:pt x="91" y="503"/>
                  <a:pt x="91" y="503"/>
                  <a:pt x="91" y="503"/>
                </a:cubicBezTo>
                <a:cubicBezTo>
                  <a:pt x="92" y="503"/>
                  <a:pt x="92" y="503"/>
                  <a:pt x="92" y="503"/>
                </a:cubicBezTo>
                <a:cubicBezTo>
                  <a:pt x="94" y="502"/>
                  <a:pt x="96" y="504"/>
                  <a:pt x="98" y="505"/>
                </a:cubicBezTo>
                <a:cubicBezTo>
                  <a:pt x="99" y="505"/>
                  <a:pt x="99" y="506"/>
                  <a:pt x="99" y="506"/>
                </a:cubicBezTo>
                <a:cubicBezTo>
                  <a:pt x="100" y="506"/>
                  <a:pt x="100" y="506"/>
                  <a:pt x="101" y="506"/>
                </a:cubicBezTo>
                <a:cubicBezTo>
                  <a:pt x="101" y="506"/>
                  <a:pt x="102" y="506"/>
                  <a:pt x="103" y="505"/>
                </a:cubicBezTo>
                <a:cubicBezTo>
                  <a:pt x="104" y="505"/>
                  <a:pt x="106" y="504"/>
                  <a:pt x="108" y="504"/>
                </a:cubicBezTo>
                <a:cubicBezTo>
                  <a:pt x="111" y="504"/>
                  <a:pt x="112" y="505"/>
                  <a:pt x="112" y="506"/>
                </a:cubicBezTo>
                <a:cubicBezTo>
                  <a:pt x="112" y="506"/>
                  <a:pt x="114" y="507"/>
                  <a:pt x="114" y="508"/>
                </a:cubicBezTo>
                <a:cubicBezTo>
                  <a:pt x="116" y="509"/>
                  <a:pt x="116" y="510"/>
                  <a:pt x="117" y="511"/>
                </a:cubicBezTo>
                <a:cubicBezTo>
                  <a:pt x="117" y="511"/>
                  <a:pt x="118" y="511"/>
                  <a:pt x="118" y="511"/>
                </a:cubicBezTo>
                <a:cubicBezTo>
                  <a:pt x="121" y="511"/>
                  <a:pt x="124" y="511"/>
                  <a:pt x="126" y="512"/>
                </a:cubicBezTo>
                <a:cubicBezTo>
                  <a:pt x="127" y="513"/>
                  <a:pt x="128" y="513"/>
                  <a:pt x="129" y="513"/>
                </a:cubicBezTo>
                <a:cubicBezTo>
                  <a:pt x="131" y="514"/>
                  <a:pt x="133" y="514"/>
                  <a:pt x="135" y="515"/>
                </a:cubicBezTo>
                <a:cubicBezTo>
                  <a:pt x="136" y="515"/>
                  <a:pt x="137" y="516"/>
                  <a:pt x="138" y="516"/>
                </a:cubicBezTo>
                <a:cubicBezTo>
                  <a:pt x="140" y="517"/>
                  <a:pt x="142" y="518"/>
                  <a:pt x="143" y="520"/>
                </a:cubicBezTo>
                <a:cubicBezTo>
                  <a:pt x="143" y="523"/>
                  <a:pt x="141" y="524"/>
                  <a:pt x="140" y="525"/>
                </a:cubicBezTo>
                <a:cubicBezTo>
                  <a:pt x="141" y="526"/>
                  <a:pt x="142" y="527"/>
                  <a:pt x="142" y="529"/>
                </a:cubicBezTo>
                <a:cubicBezTo>
                  <a:pt x="142" y="531"/>
                  <a:pt x="140" y="532"/>
                  <a:pt x="139" y="532"/>
                </a:cubicBezTo>
                <a:cubicBezTo>
                  <a:pt x="139" y="532"/>
                  <a:pt x="139" y="532"/>
                  <a:pt x="139" y="532"/>
                </a:cubicBezTo>
                <a:cubicBezTo>
                  <a:pt x="139" y="532"/>
                  <a:pt x="139" y="533"/>
                  <a:pt x="139" y="533"/>
                </a:cubicBezTo>
                <a:cubicBezTo>
                  <a:pt x="140" y="533"/>
                  <a:pt x="140" y="534"/>
                  <a:pt x="141" y="535"/>
                </a:cubicBezTo>
                <a:cubicBezTo>
                  <a:pt x="141" y="536"/>
                  <a:pt x="140" y="538"/>
                  <a:pt x="139" y="540"/>
                </a:cubicBezTo>
                <a:cubicBezTo>
                  <a:pt x="139" y="541"/>
                  <a:pt x="139" y="542"/>
                  <a:pt x="139" y="543"/>
                </a:cubicBezTo>
                <a:cubicBezTo>
                  <a:pt x="139" y="543"/>
                  <a:pt x="138" y="545"/>
                  <a:pt x="135" y="545"/>
                </a:cubicBezTo>
                <a:cubicBezTo>
                  <a:pt x="134" y="545"/>
                  <a:pt x="132" y="545"/>
                  <a:pt x="130" y="544"/>
                </a:cubicBezTo>
                <a:cubicBezTo>
                  <a:pt x="129" y="544"/>
                  <a:pt x="128" y="544"/>
                  <a:pt x="127" y="544"/>
                </a:cubicBezTo>
                <a:cubicBezTo>
                  <a:pt x="127" y="544"/>
                  <a:pt x="125" y="546"/>
                  <a:pt x="124" y="547"/>
                </a:cubicBezTo>
                <a:cubicBezTo>
                  <a:pt x="122" y="548"/>
                  <a:pt x="121" y="549"/>
                  <a:pt x="120" y="550"/>
                </a:cubicBezTo>
                <a:cubicBezTo>
                  <a:pt x="120" y="550"/>
                  <a:pt x="120" y="551"/>
                  <a:pt x="120" y="551"/>
                </a:cubicBezTo>
                <a:cubicBezTo>
                  <a:pt x="123" y="551"/>
                  <a:pt x="125" y="551"/>
                  <a:pt x="127" y="551"/>
                </a:cubicBezTo>
                <a:cubicBezTo>
                  <a:pt x="129" y="551"/>
                  <a:pt x="131" y="551"/>
                  <a:pt x="132" y="552"/>
                </a:cubicBezTo>
                <a:cubicBezTo>
                  <a:pt x="132" y="553"/>
                  <a:pt x="132" y="554"/>
                  <a:pt x="132" y="555"/>
                </a:cubicBezTo>
                <a:cubicBezTo>
                  <a:pt x="131" y="557"/>
                  <a:pt x="122" y="561"/>
                  <a:pt x="118" y="563"/>
                </a:cubicBezTo>
                <a:cubicBezTo>
                  <a:pt x="119" y="563"/>
                  <a:pt x="119" y="563"/>
                  <a:pt x="119" y="563"/>
                </a:cubicBezTo>
                <a:cubicBezTo>
                  <a:pt x="121" y="564"/>
                  <a:pt x="122" y="566"/>
                  <a:pt x="122" y="568"/>
                </a:cubicBezTo>
                <a:cubicBezTo>
                  <a:pt x="122" y="570"/>
                  <a:pt x="120" y="571"/>
                  <a:pt x="118" y="572"/>
                </a:cubicBezTo>
                <a:cubicBezTo>
                  <a:pt x="116" y="573"/>
                  <a:pt x="115" y="573"/>
                  <a:pt x="116" y="574"/>
                </a:cubicBezTo>
                <a:cubicBezTo>
                  <a:pt x="116" y="576"/>
                  <a:pt x="116" y="578"/>
                  <a:pt x="114" y="579"/>
                </a:cubicBezTo>
                <a:cubicBezTo>
                  <a:pt x="113" y="581"/>
                  <a:pt x="110" y="581"/>
                  <a:pt x="107" y="581"/>
                </a:cubicBezTo>
                <a:cubicBezTo>
                  <a:pt x="107" y="581"/>
                  <a:pt x="107" y="581"/>
                  <a:pt x="107" y="581"/>
                </a:cubicBezTo>
                <a:cubicBezTo>
                  <a:pt x="107" y="582"/>
                  <a:pt x="107" y="582"/>
                  <a:pt x="108" y="582"/>
                </a:cubicBezTo>
                <a:cubicBezTo>
                  <a:pt x="109" y="584"/>
                  <a:pt x="110" y="586"/>
                  <a:pt x="114" y="587"/>
                </a:cubicBezTo>
                <a:cubicBezTo>
                  <a:pt x="120" y="589"/>
                  <a:pt x="128" y="594"/>
                  <a:pt x="136" y="603"/>
                </a:cubicBezTo>
                <a:cubicBezTo>
                  <a:pt x="136" y="603"/>
                  <a:pt x="137" y="604"/>
                  <a:pt x="137" y="604"/>
                </a:cubicBezTo>
                <a:cubicBezTo>
                  <a:pt x="137" y="604"/>
                  <a:pt x="138" y="604"/>
                  <a:pt x="138" y="604"/>
                </a:cubicBezTo>
                <a:cubicBezTo>
                  <a:pt x="138" y="604"/>
                  <a:pt x="138" y="604"/>
                  <a:pt x="138" y="603"/>
                </a:cubicBezTo>
                <a:cubicBezTo>
                  <a:pt x="139" y="603"/>
                  <a:pt x="139" y="603"/>
                  <a:pt x="139" y="603"/>
                </a:cubicBezTo>
                <a:cubicBezTo>
                  <a:pt x="139" y="603"/>
                  <a:pt x="139" y="603"/>
                  <a:pt x="140" y="603"/>
                </a:cubicBezTo>
                <a:cubicBezTo>
                  <a:pt x="140" y="603"/>
                  <a:pt x="140" y="603"/>
                  <a:pt x="140" y="603"/>
                </a:cubicBezTo>
                <a:cubicBezTo>
                  <a:pt x="140" y="603"/>
                  <a:pt x="140" y="603"/>
                  <a:pt x="141" y="603"/>
                </a:cubicBezTo>
                <a:cubicBezTo>
                  <a:pt x="141" y="602"/>
                  <a:pt x="141" y="602"/>
                  <a:pt x="141" y="602"/>
                </a:cubicBezTo>
                <a:cubicBezTo>
                  <a:pt x="145" y="602"/>
                  <a:pt x="152" y="604"/>
                  <a:pt x="156" y="607"/>
                </a:cubicBezTo>
                <a:cubicBezTo>
                  <a:pt x="156" y="607"/>
                  <a:pt x="157" y="607"/>
                  <a:pt x="161" y="607"/>
                </a:cubicBezTo>
                <a:cubicBezTo>
                  <a:pt x="162" y="607"/>
                  <a:pt x="164" y="607"/>
                  <a:pt x="165" y="607"/>
                </a:cubicBezTo>
                <a:cubicBezTo>
                  <a:pt x="169" y="607"/>
                  <a:pt x="173" y="607"/>
                  <a:pt x="174" y="609"/>
                </a:cubicBezTo>
                <a:cubicBezTo>
                  <a:pt x="175" y="610"/>
                  <a:pt x="178" y="612"/>
                  <a:pt x="179" y="612"/>
                </a:cubicBezTo>
                <a:cubicBezTo>
                  <a:pt x="181" y="612"/>
                  <a:pt x="183" y="614"/>
                  <a:pt x="184" y="615"/>
                </a:cubicBezTo>
                <a:cubicBezTo>
                  <a:pt x="184" y="615"/>
                  <a:pt x="185" y="616"/>
                  <a:pt x="186" y="616"/>
                </a:cubicBezTo>
                <a:cubicBezTo>
                  <a:pt x="187" y="615"/>
                  <a:pt x="190" y="614"/>
                  <a:pt x="198" y="614"/>
                </a:cubicBezTo>
                <a:cubicBezTo>
                  <a:pt x="200" y="614"/>
                  <a:pt x="200" y="615"/>
                  <a:pt x="201" y="616"/>
                </a:cubicBezTo>
                <a:cubicBezTo>
                  <a:pt x="202" y="616"/>
                  <a:pt x="202" y="616"/>
                  <a:pt x="202" y="616"/>
                </a:cubicBezTo>
                <a:cubicBezTo>
                  <a:pt x="205" y="616"/>
                  <a:pt x="205" y="619"/>
                  <a:pt x="206" y="621"/>
                </a:cubicBezTo>
                <a:cubicBezTo>
                  <a:pt x="206" y="622"/>
                  <a:pt x="206" y="622"/>
                  <a:pt x="206" y="623"/>
                </a:cubicBezTo>
                <a:cubicBezTo>
                  <a:pt x="207" y="623"/>
                  <a:pt x="209" y="624"/>
                  <a:pt x="211" y="625"/>
                </a:cubicBezTo>
                <a:cubicBezTo>
                  <a:pt x="212" y="626"/>
                  <a:pt x="212" y="626"/>
                  <a:pt x="213" y="627"/>
                </a:cubicBezTo>
                <a:cubicBezTo>
                  <a:pt x="213" y="627"/>
                  <a:pt x="213" y="627"/>
                  <a:pt x="213" y="627"/>
                </a:cubicBezTo>
                <a:cubicBezTo>
                  <a:pt x="215" y="627"/>
                  <a:pt x="215" y="628"/>
                  <a:pt x="216" y="628"/>
                </a:cubicBezTo>
                <a:cubicBezTo>
                  <a:pt x="216" y="628"/>
                  <a:pt x="216" y="628"/>
                  <a:pt x="216" y="628"/>
                </a:cubicBezTo>
                <a:cubicBezTo>
                  <a:pt x="219" y="628"/>
                  <a:pt x="221" y="631"/>
                  <a:pt x="223" y="632"/>
                </a:cubicBezTo>
                <a:cubicBezTo>
                  <a:pt x="223" y="633"/>
                  <a:pt x="224" y="634"/>
                  <a:pt x="224" y="634"/>
                </a:cubicBezTo>
                <a:cubicBezTo>
                  <a:pt x="225" y="634"/>
                  <a:pt x="225" y="634"/>
                  <a:pt x="225" y="634"/>
                </a:cubicBezTo>
                <a:cubicBezTo>
                  <a:pt x="225" y="634"/>
                  <a:pt x="225" y="634"/>
                  <a:pt x="226" y="634"/>
                </a:cubicBezTo>
                <a:cubicBezTo>
                  <a:pt x="226" y="634"/>
                  <a:pt x="226" y="634"/>
                  <a:pt x="226" y="634"/>
                </a:cubicBezTo>
                <a:cubicBezTo>
                  <a:pt x="226" y="634"/>
                  <a:pt x="227" y="634"/>
                  <a:pt x="227" y="635"/>
                </a:cubicBezTo>
                <a:cubicBezTo>
                  <a:pt x="227" y="635"/>
                  <a:pt x="228" y="635"/>
                  <a:pt x="228" y="635"/>
                </a:cubicBezTo>
                <a:cubicBezTo>
                  <a:pt x="229" y="633"/>
                  <a:pt x="230" y="633"/>
                  <a:pt x="232" y="632"/>
                </a:cubicBezTo>
                <a:cubicBezTo>
                  <a:pt x="232" y="632"/>
                  <a:pt x="233" y="632"/>
                  <a:pt x="233" y="632"/>
                </a:cubicBezTo>
                <a:cubicBezTo>
                  <a:pt x="233" y="632"/>
                  <a:pt x="233" y="632"/>
                  <a:pt x="233" y="632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26" y="621"/>
                  <a:pt x="222" y="614"/>
                  <a:pt x="222" y="611"/>
                </a:cubicBezTo>
                <a:cubicBezTo>
                  <a:pt x="222" y="610"/>
                  <a:pt x="222" y="609"/>
                  <a:pt x="222" y="608"/>
                </a:cubicBezTo>
                <a:cubicBezTo>
                  <a:pt x="223" y="604"/>
                  <a:pt x="223" y="601"/>
                  <a:pt x="218" y="597"/>
                </a:cubicBezTo>
                <a:cubicBezTo>
                  <a:pt x="216" y="595"/>
                  <a:pt x="215" y="593"/>
                  <a:pt x="215" y="591"/>
                </a:cubicBezTo>
                <a:cubicBezTo>
                  <a:pt x="214" y="588"/>
                  <a:pt x="217" y="585"/>
                  <a:pt x="220" y="582"/>
                </a:cubicBezTo>
                <a:cubicBezTo>
                  <a:pt x="221" y="581"/>
                  <a:pt x="222" y="579"/>
                  <a:pt x="224" y="578"/>
                </a:cubicBezTo>
                <a:cubicBezTo>
                  <a:pt x="227" y="574"/>
                  <a:pt x="232" y="572"/>
                  <a:pt x="237" y="569"/>
                </a:cubicBezTo>
                <a:cubicBezTo>
                  <a:pt x="238" y="569"/>
                  <a:pt x="240" y="568"/>
                  <a:pt x="241" y="567"/>
                </a:cubicBezTo>
                <a:cubicBezTo>
                  <a:pt x="241" y="567"/>
                  <a:pt x="241" y="567"/>
                  <a:pt x="241" y="567"/>
                </a:cubicBezTo>
                <a:cubicBezTo>
                  <a:pt x="237" y="565"/>
                  <a:pt x="235" y="563"/>
                  <a:pt x="235" y="561"/>
                </a:cubicBezTo>
                <a:cubicBezTo>
                  <a:pt x="235" y="560"/>
                  <a:pt x="236" y="559"/>
                  <a:pt x="238" y="558"/>
                </a:cubicBezTo>
                <a:cubicBezTo>
                  <a:pt x="239" y="558"/>
                  <a:pt x="239" y="558"/>
                  <a:pt x="239" y="558"/>
                </a:cubicBezTo>
                <a:cubicBezTo>
                  <a:pt x="238" y="557"/>
                  <a:pt x="237" y="555"/>
                  <a:pt x="236" y="554"/>
                </a:cubicBezTo>
                <a:cubicBezTo>
                  <a:pt x="234" y="553"/>
                  <a:pt x="233" y="551"/>
                  <a:pt x="232" y="550"/>
                </a:cubicBezTo>
                <a:cubicBezTo>
                  <a:pt x="232" y="549"/>
                  <a:pt x="231" y="547"/>
                  <a:pt x="230" y="547"/>
                </a:cubicBezTo>
                <a:cubicBezTo>
                  <a:pt x="230" y="547"/>
                  <a:pt x="230" y="547"/>
                  <a:pt x="229" y="547"/>
                </a:cubicBezTo>
                <a:cubicBezTo>
                  <a:pt x="229" y="547"/>
                  <a:pt x="229" y="547"/>
                  <a:pt x="229" y="547"/>
                </a:cubicBezTo>
                <a:cubicBezTo>
                  <a:pt x="228" y="547"/>
                  <a:pt x="227" y="547"/>
                  <a:pt x="226" y="547"/>
                </a:cubicBezTo>
                <a:cubicBezTo>
                  <a:pt x="226" y="547"/>
                  <a:pt x="225" y="547"/>
                  <a:pt x="224" y="547"/>
                </a:cubicBezTo>
                <a:cubicBezTo>
                  <a:pt x="224" y="547"/>
                  <a:pt x="223" y="547"/>
                  <a:pt x="223" y="547"/>
                </a:cubicBezTo>
                <a:cubicBezTo>
                  <a:pt x="222" y="548"/>
                  <a:pt x="221" y="548"/>
                  <a:pt x="220" y="547"/>
                </a:cubicBezTo>
                <a:cubicBezTo>
                  <a:pt x="220" y="547"/>
                  <a:pt x="219" y="547"/>
                  <a:pt x="219" y="546"/>
                </a:cubicBezTo>
                <a:cubicBezTo>
                  <a:pt x="218" y="546"/>
                  <a:pt x="218" y="545"/>
                  <a:pt x="218" y="543"/>
                </a:cubicBezTo>
                <a:cubicBezTo>
                  <a:pt x="218" y="542"/>
                  <a:pt x="218" y="541"/>
                  <a:pt x="218" y="539"/>
                </a:cubicBezTo>
                <a:cubicBezTo>
                  <a:pt x="218" y="539"/>
                  <a:pt x="217" y="538"/>
                  <a:pt x="217" y="538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14" y="538"/>
                  <a:pt x="213" y="537"/>
                  <a:pt x="212" y="536"/>
                </a:cubicBezTo>
                <a:cubicBezTo>
                  <a:pt x="212" y="535"/>
                  <a:pt x="211" y="534"/>
                  <a:pt x="212" y="532"/>
                </a:cubicBezTo>
                <a:cubicBezTo>
                  <a:pt x="212" y="531"/>
                  <a:pt x="214" y="527"/>
                  <a:pt x="216" y="526"/>
                </a:cubicBezTo>
                <a:cubicBezTo>
                  <a:pt x="217" y="526"/>
                  <a:pt x="217" y="525"/>
                  <a:pt x="218" y="525"/>
                </a:cubicBezTo>
                <a:cubicBezTo>
                  <a:pt x="218" y="525"/>
                  <a:pt x="218" y="525"/>
                  <a:pt x="218" y="525"/>
                </a:cubicBezTo>
                <a:cubicBezTo>
                  <a:pt x="217" y="524"/>
                  <a:pt x="216" y="524"/>
                  <a:pt x="215" y="523"/>
                </a:cubicBezTo>
                <a:cubicBezTo>
                  <a:pt x="215" y="522"/>
                  <a:pt x="214" y="520"/>
                  <a:pt x="215" y="518"/>
                </a:cubicBezTo>
                <a:cubicBezTo>
                  <a:pt x="216" y="516"/>
                  <a:pt x="218" y="515"/>
                  <a:pt x="219" y="514"/>
                </a:cubicBezTo>
                <a:cubicBezTo>
                  <a:pt x="221" y="513"/>
                  <a:pt x="221" y="513"/>
                  <a:pt x="221" y="512"/>
                </a:cubicBezTo>
                <a:cubicBezTo>
                  <a:pt x="221" y="508"/>
                  <a:pt x="224" y="505"/>
                  <a:pt x="227" y="505"/>
                </a:cubicBezTo>
                <a:cubicBezTo>
                  <a:pt x="228" y="505"/>
                  <a:pt x="229" y="505"/>
                  <a:pt x="231" y="506"/>
                </a:cubicBezTo>
                <a:cubicBezTo>
                  <a:pt x="232" y="507"/>
                  <a:pt x="233" y="509"/>
                  <a:pt x="234" y="511"/>
                </a:cubicBezTo>
                <a:cubicBezTo>
                  <a:pt x="235" y="512"/>
                  <a:pt x="236" y="514"/>
                  <a:pt x="237" y="514"/>
                </a:cubicBezTo>
                <a:cubicBezTo>
                  <a:pt x="237" y="514"/>
                  <a:pt x="238" y="514"/>
                  <a:pt x="238" y="514"/>
                </a:cubicBezTo>
                <a:cubicBezTo>
                  <a:pt x="238" y="513"/>
                  <a:pt x="239" y="513"/>
                  <a:pt x="239" y="513"/>
                </a:cubicBezTo>
                <a:cubicBezTo>
                  <a:pt x="239" y="512"/>
                  <a:pt x="238" y="511"/>
                  <a:pt x="238" y="510"/>
                </a:cubicBezTo>
                <a:cubicBezTo>
                  <a:pt x="238" y="510"/>
                  <a:pt x="238" y="509"/>
                  <a:pt x="237" y="509"/>
                </a:cubicBezTo>
                <a:cubicBezTo>
                  <a:pt x="237" y="507"/>
                  <a:pt x="236" y="505"/>
                  <a:pt x="238" y="503"/>
                </a:cubicBezTo>
                <a:cubicBezTo>
                  <a:pt x="238" y="502"/>
                  <a:pt x="240" y="501"/>
                  <a:pt x="242" y="500"/>
                </a:cubicBezTo>
                <a:cubicBezTo>
                  <a:pt x="243" y="500"/>
                  <a:pt x="244" y="500"/>
                  <a:pt x="244" y="498"/>
                </a:cubicBezTo>
                <a:cubicBezTo>
                  <a:pt x="244" y="497"/>
                  <a:pt x="245" y="495"/>
                  <a:pt x="248" y="495"/>
                </a:cubicBezTo>
                <a:cubicBezTo>
                  <a:pt x="251" y="495"/>
                  <a:pt x="255" y="492"/>
                  <a:pt x="257" y="491"/>
                </a:cubicBezTo>
                <a:cubicBezTo>
                  <a:pt x="258" y="490"/>
                  <a:pt x="259" y="490"/>
                  <a:pt x="260" y="490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4" y="488"/>
                  <a:pt x="267" y="486"/>
                  <a:pt x="270" y="487"/>
                </a:cubicBezTo>
                <a:cubicBezTo>
                  <a:pt x="270" y="487"/>
                  <a:pt x="271" y="488"/>
                  <a:pt x="271" y="488"/>
                </a:cubicBezTo>
                <a:cubicBezTo>
                  <a:pt x="272" y="488"/>
                  <a:pt x="272" y="489"/>
                  <a:pt x="273" y="489"/>
                </a:cubicBezTo>
                <a:cubicBezTo>
                  <a:pt x="273" y="489"/>
                  <a:pt x="273" y="489"/>
                  <a:pt x="273" y="488"/>
                </a:cubicBezTo>
                <a:cubicBezTo>
                  <a:pt x="274" y="486"/>
                  <a:pt x="276" y="485"/>
                  <a:pt x="279" y="485"/>
                </a:cubicBezTo>
                <a:cubicBezTo>
                  <a:pt x="281" y="485"/>
                  <a:pt x="284" y="486"/>
                  <a:pt x="285" y="488"/>
                </a:cubicBezTo>
                <a:cubicBezTo>
                  <a:pt x="285" y="488"/>
                  <a:pt x="288" y="489"/>
                  <a:pt x="289" y="489"/>
                </a:cubicBezTo>
                <a:cubicBezTo>
                  <a:pt x="292" y="490"/>
                  <a:pt x="295" y="490"/>
                  <a:pt x="297" y="491"/>
                </a:cubicBezTo>
                <a:cubicBezTo>
                  <a:pt x="298" y="492"/>
                  <a:pt x="298" y="492"/>
                  <a:pt x="298" y="492"/>
                </a:cubicBezTo>
                <a:cubicBezTo>
                  <a:pt x="303" y="495"/>
                  <a:pt x="306" y="498"/>
                  <a:pt x="307" y="500"/>
                </a:cubicBezTo>
                <a:cubicBezTo>
                  <a:pt x="308" y="498"/>
                  <a:pt x="309" y="498"/>
                  <a:pt x="310" y="498"/>
                </a:cubicBezTo>
                <a:cubicBezTo>
                  <a:pt x="312" y="498"/>
                  <a:pt x="313" y="499"/>
                  <a:pt x="316" y="501"/>
                </a:cubicBezTo>
                <a:cubicBezTo>
                  <a:pt x="317" y="501"/>
                  <a:pt x="319" y="502"/>
                  <a:pt x="320" y="502"/>
                </a:cubicBezTo>
                <a:cubicBezTo>
                  <a:pt x="322" y="502"/>
                  <a:pt x="323" y="501"/>
                  <a:pt x="324" y="501"/>
                </a:cubicBezTo>
                <a:cubicBezTo>
                  <a:pt x="325" y="498"/>
                  <a:pt x="330" y="495"/>
                  <a:pt x="334" y="495"/>
                </a:cubicBezTo>
                <a:cubicBezTo>
                  <a:pt x="336" y="495"/>
                  <a:pt x="337" y="496"/>
                  <a:pt x="338" y="496"/>
                </a:cubicBezTo>
                <a:cubicBezTo>
                  <a:pt x="338" y="497"/>
                  <a:pt x="338" y="497"/>
                  <a:pt x="338" y="497"/>
                </a:cubicBezTo>
                <a:cubicBezTo>
                  <a:pt x="339" y="497"/>
                  <a:pt x="340" y="498"/>
                  <a:pt x="340" y="498"/>
                </a:cubicBezTo>
                <a:cubicBezTo>
                  <a:pt x="340" y="498"/>
                  <a:pt x="340" y="498"/>
                  <a:pt x="341" y="497"/>
                </a:cubicBezTo>
                <a:cubicBezTo>
                  <a:pt x="343" y="495"/>
                  <a:pt x="346" y="494"/>
                  <a:pt x="349" y="494"/>
                </a:cubicBezTo>
                <a:cubicBezTo>
                  <a:pt x="352" y="494"/>
                  <a:pt x="355" y="496"/>
                  <a:pt x="356" y="498"/>
                </a:cubicBezTo>
                <a:cubicBezTo>
                  <a:pt x="356" y="499"/>
                  <a:pt x="357" y="500"/>
                  <a:pt x="361" y="500"/>
                </a:cubicBezTo>
                <a:cubicBezTo>
                  <a:pt x="364" y="500"/>
                  <a:pt x="365" y="502"/>
                  <a:pt x="366" y="503"/>
                </a:cubicBezTo>
                <a:cubicBezTo>
                  <a:pt x="366" y="503"/>
                  <a:pt x="366" y="503"/>
                  <a:pt x="366" y="504"/>
                </a:cubicBezTo>
                <a:cubicBezTo>
                  <a:pt x="366" y="503"/>
                  <a:pt x="367" y="503"/>
                  <a:pt x="367" y="502"/>
                </a:cubicBezTo>
                <a:cubicBezTo>
                  <a:pt x="367" y="501"/>
                  <a:pt x="368" y="500"/>
                  <a:pt x="369" y="499"/>
                </a:cubicBezTo>
                <a:cubicBezTo>
                  <a:pt x="369" y="499"/>
                  <a:pt x="370" y="498"/>
                  <a:pt x="371" y="498"/>
                </a:cubicBezTo>
                <a:cubicBezTo>
                  <a:pt x="371" y="498"/>
                  <a:pt x="371" y="498"/>
                  <a:pt x="371" y="498"/>
                </a:cubicBezTo>
                <a:cubicBezTo>
                  <a:pt x="373" y="499"/>
                  <a:pt x="374" y="499"/>
                  <a:pt x="375" y="500"/>
                </a:cubicBezTo>
                <a:cubicBezTo>
                  <a:pt x="376" y="501"/>
                  <a:pt x="378" y="502"/>
                  <a:pt x="379" y="502"/>
                </a:cubicBezTo>
                <a:cubicBezTo>
                  <a:pt x="383" y="502"/>
                  <a:pt x="384" y="501"/>
                  <a:pt x="384" y="500"/>
                </a:cubicBezTo>
                <a:cubicBezTo>
                  <a:pt x="384" y="496"/>
                  <a:pt x="384" y="494"/>
                  <a:pt x="383" y="494"/>
                </a:cubicBezTo>
                <a:cubicBezTo>
                  <a:pt x="382" y="494"/>
                  <a:pt x="380" y="493"/>
                  <a:pt x="379" y="493"/>
                </a:cubicBezTo>
                <a:cubicBezTo>
                  <a:pt x="378" y="492"/>
                  <a:pt x="377" y="491"/>
                  <a:pt x="375" y="491"/>
                </a:cubicBezTo>
                <a:cubicBezTo>
                  <a:pt x="372" y="491"/>
                  <a:pt x="370" y="488"/>
                  <a:pt x="369" y="486"/>
                </a:cubicBezTo>
                <a:cubicBezTo>
                  <a:pt x="369" y="484"/>
                  <a:pt x="370" y="482"/>
                  <a:pt x="372" y="482"/>
                </a:cubicBezTo>
                <a:cubicBezTo>
                  <a:pt x="375" y="480"/>
                  <a:pt x="377" y="479"/>
                  <a:pt x="378" y="478"/>
                </a:cubicBezTo>
                <a:cubicBezTo>
                  <a:pt x="377" y="477"/>
                  <a:pt x="376" y="473"/>
                  <a:pt x="377" y="470"/>
                </a:cubicBezTo>
                <a:cubicBezTo>
                  <a:pt x="378" y="469"/>
                  <a:pt x="379" y="468"/>
                  <a:pt x="381" y="467"/>
                </a:cubicBezTo>
                <a:cubicBezTo>
                  <a:pt x="382" y="467"/>
                  <a:pt x="384" y="467"/>
                  <a:pt x="385" y="467"/>
                </a:cubicBezTo>
                <a:cubicBezTo>
                  <a:pt x="386" y="467"/>
                  <a:pt x="387" y="467"/>
                  <a:pt x="387" y="467"/>
                </a:cubicBezTo>
                <a:cubicBezTo>
                  <a:pt x="385" y="466"/>
                  <a:pt x="383" y="465"/>
                  <a:pt x="382" y="463"/>
                </a:cubicBezTo>
                <a:cubicBezTo>
                  <a:pt x="380" y="461"/>
                  <a:pt x="379" y="453"/>
                  <a:pt x="382" y="451"/>
                </a:cubicBezTo>
                <a:cubicBezTo>
                  <a:pt x="383" y="451"/>
                  <a:pt x="384" y="451"/>
                  <a:pt x="385" y="451"/>
                </a:cubicBezTo>
                <a:cubicBezTo>
                  <a:pt x="386" y="451"/>
                  <a:pt x="386" y="451"/>
                  <a:pt x="387" y="451"/>
                </a:cubicBezTo>
                <a:cubicBezTo>
                  <a:pt x="389" y="451"/>
                  <a:pt x="391" y="451"/>
                  <a:pt x="392" y="451"/>
                </a:cubicBezTo>
                <a:cubicBezTo>
                  <a:pt x="393" y="450"/>
                  <a:pt x="395" y="450"/>
                  <a:pt x="397" y="450"/>
                </a:cubicBezTo>
                <a:cubicBezTo>
                  <a:pt x="398" y="450"/>
                  <a:pt x="399" y="450"/>
                  <a:pt x="400" y="450"/>
                </a:cubicBezTo>
                <a:cubicBezTo>
                  <a:pt x="402" y="450"/>
                  <a:pt x="403" y="450"/>
                  <a:pt x="404" y="450"/>
                </a:cubicBezTo>
                <a:cubicBezTo>
                  <a:pt x="404" y="450"/>
                  <a:pt x="404" y="450"/>
                  <a:pt x="405" y="449"/>
                </a:cubicBezTo>
                <a:cubicBezTo>
                  <a:pt x="409" y="446"/>
                  <a:pt x="418" y="445"/>
                  <a:pt x="423" y="445"/>
                </a:cubicBezTo>
                <a:cubicBezTo>
                  <a:pt x="425" y="445"/>
                  <a:pt x="427" y="445"/>
                  <a:pt x="429" y="444"/>
                </a:cubicBezTo>
                <a:cubicBezTo>
                  <a:pt x="431" y="443"/>
                  <a:pt x="432" y="442"/>
                  <a:pt x="434" y="442"/>
                </a:cubicBezTo>
                <a:cubicBezTo>
                  <a:pt x="440" y="441"/>
                  <a:pt x="448" y="440"/>
                  <a:pt x="450" y="439"/>
                </a:cubicBezTo>
                <a:cubicBezTo>
                  <a:pt x="451" y="439"/>
                  <a:pt x="452" y="438"/>
                  <a:pt x="455" y="438"/>
                </a:cubicBezTo>
                <a:cubicBezTo>
                  <a:pt x="457" y="437"/>
                  <a:pt x="464" y="436"/>
                  <a:pt x="465" y="435"/>
                </a:cubicBezTo>
                <a:cubicBezTo>
                  <a:pt x="466" y="431"/>
                  <a:pt x="476" y="430"/>
                  <a:pt x="478" y="430"/>
                </a:cubicBezTo>
                <a:cubicBezTo>
                  <a:pt x="480" y="430"/>
                  <a:pt x="481" y="430"/>
                  <a:pt x="482" y="430"/>
                </a:cubicBezTo>
                <a:cubicBezTo>
                  <a:pt x="485" y="432"/>
                  <a:pt x="487" y="432"/>
                  <a:pt x="489" y="432"/>
                </a:cubicBezTo>
                <a:cubicBezTo>
                  <a:pt x="491" y="431"/>
                  <a:pt x="496" y="432"/>
                  <a:pt x="498" y="434"/>
                </a:cubicBezTo>
                <a:cubicBezTo>
                  <a:pt x="499" y="436"/>
                  <a:pt x="499" y="437"/>
                  <a:pt x="499" y="438"/>
                </a:cubicBezTo>
                <a:cubicBezTo>
                  <a:pt x="499" y="439"/>
                  <a:pt x="499" y="440"/>
                  <a:pt x="500" y="442"/>
                </a:cubicBezTo>
                <a:cubicBezTo>
                  <a:pt x="500" y="443"/>
                  <a:pt x="501" y="445"/>
                  <a:pt x="501" y="446"/>
                </a:cubicBezTo>
                <a:cubicBezTo>
                  <a:pt x="501" y="448"/>
                  <a:pt x="500" y="449"/>
                  <a:pt x="499" y="449"/>
                </a:cubicBezTo>
                <a:cubicBezTo>
                  <a:pt x="499" y="449"/>
                  <a:pt x="499" y="449"/>
                  <a:pt x="499" y="449"/>
                </a:cubicBezTo>
                <a:cubicBezTo>
                  <a:pt x="500" y="449"/>
                  <a:pt x="500" y="449"/>
                  <a:pt x="500" y="449"/>
                </a:cubicBezTo>
                <a:cubicBezTo>
                  <a:pt x="503" y="449"/>
                  <a:pt x="506" y="448"/>
                  <a:pt x="506" y="448"/>
                </a:cubicBezTo>
                <a:cubicBezTo>
                  <a:pt x="507" y="446"/>
                  <a:pt x="509" y="446"/>
                  <a:pt x="509" y="446"/>
                </a:cubicBezTo>
                <a:cubicBezTo>
                  <a:pt x="512" y="446"/>
                  <a:pt x="513" y="448"/>
                  <a:pt x="514" y="451"/>
                </a:cubicBezTo>
                <a:cubicBezTo>
                  <a:pt x="515" y="450"/>
                  <a:pt x="516" y="449"/>
                  <a:pt x="517" y="449"/>
                </a:cubicBezTo>
                <a:cubicBezTo>
                  <a:pt x="518" y="449"/>
                  <a:pt x="521" y="450"/>
                  <a:pt x="522" y="452"/>
                </a:cubicBezTo>
                <a:cubicBezTo>
                  <a:pt x="522" y="452"/>
                  <a:pt x="523" y="451"/>
                  <a:pt x="523" y="451"/>
                </a:cubicBezTo>
                <a:cubicBezTo>
                  <a:pt x="524" y="451"/>
                  <a:pt x="525" y="451"/>
                  <a:pt x="526" y="451"/>
                </a:cubicBezTo>
                <a:cubicBezTo>
                  <a:pt x="527" y="451"/>
                  <a:pt x="529" y="452"/>
                  <a:pt x="529" y="454"/>
                </a:cubicBezTo>
                <a:cubicBezTo>
                  <a:pt x="529" y="456"/>
                  <a:pt x="527" y="457"/>
                  <a:pt x="526" y="458"/>
                </a:cubicBezTo>
                <a:cubicBezTo>
                  <a:pt x="525" y="459"/>
                  <a:pt x="524" y="459"/>
                  <a:pt x="524" y="460"/>
                </a:cubicBezTo>
                <a:cubicBezTo>
                  <a:pt x="524" y="460"/>
                  <a:pt x="524" y="460"/>
                  <a:pt x="524" y="460"/>
                </a:cubicBezTo>
                <a:cubicBezTo>
                  <a:pt x="524" y="460"/>
                  <a:pt x="525" y="459"/>
                  <a:pt x="526" y="459"/>
                </a:cubicBezTo>
                <a:cubicBezTo>
                  <a:pt x="527" y="458"/>
                  <a:pt x="529" y="457"/>
                  <a:pt x="531" y="457"/>
                </a:cubicBezTo>
                <a:cubicBezTo>
                  <a:pt x="531" y="457"/>
                  <a:pt x="531" y="457"/>
                  <a:pt x="532" y="457"/>
                </a:cubicBezTo>
                <a:cubicBezTo>
                  <a:pt x="532" y="457"/>
                  <a:pt x="532" y="457"/>
                  <a:pt x="532" y="457"/>
                </a:cubicBezTo>
                <a:cubicBezTo>
                  <a:pt x="533" y="457"/>
                  <a:pt x="536" y="456"/>
                  <a:pt x="538" y="455"/>
                </a:cubicBezTo>
                <a:cubicBezTo>
                  <a:pt x="540" y="454"/>
                  <a:pt x="541" y="453"/>
                  <a:pt x="543" y="452"/>
                </a:cubicBezTo>
                <a:cubicBezTo>
                  <a:pt x="545" y="452"/>
                  <a:pt x="548" y="450"/>
                  <a:pt x="550" y="449"/>
                </a:cubicBezTo>
                <a:cubicBezTo>
                  <a:pt x="551" y="448"/>
                  <a:pt x="552" y="447"/>
                  <a:pt x="553" y="447"/>
                </a:cubicBezTo>
                <a:cubicBezTo>
                  <a:pt x="554" y="446"/>
                  <a:pt x="555" y="446"/>
                  <a:pt x="557" y="445"/>
                </a:cubicBezTo>
                <a:cubicBezTo>
                  <a:pt x="557" y="445"/>
                  <a:pt x="558" y="445"/>
                  <a:pt x="558" y="445"/>
                </a:cubicBezTo>
                <a:cubicBezTo>
                  <a:pt x="560" y="445"/>
                  <a:pt x="563" y="446"/>
                  <a:pt x="563" y="447"/>
                </a:cubicBezTo>
                <a:cubicBezTo>
                  <a:pt x="563" y="448"/>
                  <a:pt x="564" y="449"/>
                  <a:pt x="563" y="451"/>
                </a:cubicBezTo>
                <a:cubicBezTo>
                  <a:pt x="562" y="452"/>
                  <a:pt x="561" y="452"/>
                  <a:pt x="561" y="453"/>
                </a:cubicBezTo>
                <a:cubicBezTo>
                  <a:pt x="561" y="453"/>
                  <a:pt x="562" y="455"/>
                  <a:pt x="565" y="456"/>
                </a:cubicBezTo>
                <a:cubicBezTo>
                  <a:pt x="572" y="458"/>
                  <a:pt x="580" y="470"/>
                  <a:pt x="585" y="478"/>
                </a:cubicBezTo>
                <a:cubicBezTo>
                  <a:pt x="587" y="481"/>
                  <a:pt x="587" y="481"/>
                  <a:pt x="587" y="481"/>
                </a:cubicBezTo>
                <a:cubicBezTo>
                  <a:pt x="589" y="484"/>
                  <a:pt x="591" y="488"/>
                  <a:pt x="593" y="492"/>
                </a:cubicBezTo>
                <a:cubicBezTo>
                  <a:pt x="594" y="495"/>
                  <a:pt x="596" y="499"/>
                  <a:pt x="597" y="500"/>
                </a:cubicBezTo>
                <a:cubicBezTo>
                  <a:pt x="597" y="500"/>
                  <a:pt x="598" y="499"/>
                  <a:pt x="598" y="498"/>
                </a:cubicBezTo>
                <a:cubicBezTo>
                  <a:pt x="599" y="497"/>
                  <a:pt x="600" y="495"/>
                  <a:pt x="601" y="494"/>
                </a:cubicBezTo>
                <a:cubicBezTo>
                  <a:pt x="602" y="494"/>
                  <a:pt x="602" y="493"/>
                  <a:pt x="603" y="493"/>
                </a:cubicBezTo>
                <a:cubicBezTo>
                  <a:pt x="606" y="493"/>
                  <a:pt x="608" y="495"/>
                  <a:pt x="610" y="497"/>
                </a:cubicBezTo>
                <a:cubicBezTo>
                  <a:pt x="611" y="498"/>
                  <a:pt x="612" y="499"/>
                  <a:pt x="613" y="499"/>
                </a:cubicBezTo>
                <a:cubicBezTo>
                  <a:pt x="614" y="500"/>
                  <a:pt x="615" y="500"/>
                  <a:pt x="616" y="500"/>
                </a:cubicBezTo>
                <a:cubicBezTo>
                  <a:pt x="618" y="501"/>
                  <a:pt x="621" y="502"/>
                  <a:pt x="622" y="501"/>
                </a:cubicBezTo>
                <a:cubicBezTo>
                  <a:pt x="623" y="501"/>
                  <a:pt x="624" y="501"/>
                  <a:pt x="625" y="500"/>
                </a:cubicBezTo>
                <a:cubicBezTo>
                  <a:pt x="629" y="499"/>
                  <a:pt x="633" y="497"/>
                  <a:pt x="635" y="498"/>
                </a:cubicBezTo>
                <a:cubicBezTo>
                  <a:pt x="636" y="498"/>
                  <a:pt x="636" y="499"/>
                  <a:pt x="637" y="499"/>
                </a:cubicBezTo>
                <a:cubicBezTo>
                  <a:pt x="639" y="500"/>
                  <a:pt x="642" y="501"/>
                  <a:pt x="643" y="505"/>
                </a:cubicBezTo>
                <a:cubicBezTo>
                  <a:pt x="645" y="509"/>
                  <a:pt x="647" y="510"/>
                  <a:pt x="649" y="510"/>
                </a:cubicBezTo>
                <a:cubicBezTo>
                  <a:pt x="650" y="510"/>
                  <a:pt x="653" y="510"/>
                  <a:pt x="653" y="516"/>
                </a:cubicBezTo>
                <a:cubicBezTo>
                  <a:pt x="653" y="517"/>
                  <a:pt x="656" y="519"/>
                  <a:pt x="657" y="519"/>
                </a:cubicBezTo>
                <a:cubicBezTo>
                  <a:pt x="659" y="519"/>
                  <a:pt x="664" y="518"/>
                  <a:pt x="665" y="517"/>
                </a:cubicBezTo>
                <a:cubicBezTo>
                  <a:pt x="666" y="516"/>
                  <a:pt x="667" y="516"/>
                  <a:pt x="668" y="516"/>
                </a:cubicBezTo>
                <a:cubicBezTo>
                  <a:pt x="670" y="516"/>
                  <a:pt x="671" y="517"/>
                  <a:pt x="672" y="519"/>
                </a:cubicBezTo>
                <a:cubicBezTo>
                  <a:pt x="672" y="519"/>
                  <a:pt x="672" y="520"/>
                  <a:pt x="672" y="520"/>
                </a:cubicBezTo>
                <a:cubicBezTo>
                  <a:pt x="672" y="520"/>
                  <a:pt x="672" y="520"/>
                  <a:pt x="672" y="521"/>
                </a:cubicBezTo>
                <a:cubicBezTo>
                  <a:pt x="673" y="521"/>
                  <a:pt x="673" y="521"/>
                  <a:pt x="673" y="521"/>
                </a:cubicBezTo>
                <a:cubicBezTo>
                  <a:pt x="673" y="522"/>
                  <a:pt x="673" y="522"/>
                  <a:pt x="673" y="522"/>
                </a:cubicBezTo>
                <a:cubicBezTo>
                  <a:pt x="674" y="522"/>
                  <a:pt x="674" y="522"/>
                  <a:pt x="674" y="523"/>
                </a:cubicBezTo>
                <a:cubicBezTo>
                  <a:pt x="674" y="523"/>
                  <a:pt x="674" y="523"/>
                  <a:pt x="674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6" y="523"/>
                  <a:pt x="677" y="523"/>
                  <a:pt x="678" y="524"/>
                </a:cubicBezTo>
                <a:cubicBezTo>
                  <a:pt x="678" y="524"/>
                  <a:pt x="678" y="524"/>
                  <a:pt x="678" y="524"/>
                </a:cubicBezTo>
                <a:cubicBezTo>
                  <a:pt x="678" y="524"/>
                  <a:pt x="679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3"/>
                </a:cubicBezTo>
                <a:cubicBezTo>
                  <a:pt x="680" y="523"/>
                  <a:pt x="680" y="523"/>
                  <a:pt x="680" y="523"/>
                </a:cubicBezTo>
                <a:cubicBezTo>
                  <a:pt x="681" y="522"/>
                  <a:pt x="683" y="521"/>
                  <a:pt x="689" y="520"/>
                </a:cubicBezTo>
                <a:cubicBezTo>
                  <a:pt x="694" y="519"/>
                  <a:pt x="697" y="518"/>
                  <a:pt x="698" y="517"/>
                </a:cubicBezTo>
                <a:cubicBezTo>
                  <a:pt x="699" y="514"/>
                  <a:pt x="701" y="513"/>
                  <a:pt x="704" y="513"/>
                </a:cubicBezTo>
                <a:cubicBezTo>
                  <a:pt x="705" y="512"/>
                  <a:pt x="706" y="512"/>
                  <a:pt x="707" y="511"/>
                </a:cubicBezTo>
                <a:cubicBezTo>
                  <a:pt x="708" y="510"/>
                  <a:pt x="709" y="509"/>
                  <a:pt x="711" y="508"/>
                </a:cubicBezTo>
                <a:cubicBezTo>
                  <a:pt x="712" y="508"/>
                  <a:pt x="713" y="507"/>
                  <a:pt x="714" y="507"/>
                </a:cubicBezTo>
                <a:cubicBezTo>
                  <a:pt x="715" y="505"/>
                  <a:pt x="717" y="504"/>
                  <a:pt x="719" y="504"/>
                </a:cubicBezTo>
                <a:cubicBezTo>
                  <a:pt x="720" y="504"/>
                  <a:pt x="721" y="503"/>
                  <a:pt x="721" y="503"/>
                </a:cubicBezTo>
                <a:cubicBezTo>
                  <a:pt x="723" y="501"/>
                  <a:pt x="727" y="501"/>
                  <a:pt x="728" y="501"/>
                </a:cubicBezTo>
                <a:cubicBezTo>
                  <a:pt x="730" y="501"/>
                  <a:pt x="731" y="501"/>
                  <a:pt x="732" y="501"/>
                </a:cubicBezTo>
                <a:cubicBezTo>
                  <a:pt x="734" y="502"/>
                  <a:pt x="744" y="504"/>
                  <a:pt x="746" y="504"/>
                </a:cubicBezTo>
                <a:cubicBezTo>
                  <a:pt x="747" y="504"/>
                  <a:pt x="747" y="504"/>
                  <a:pt x="747" y="504"/>
                </a:cubicBezTo>
                <a:cubicBezTo>
                  <a:pt x="749" y="504"/>
                  <a:pt x="750" y="506"/>
                  <a:pt x="751" y="508"/>
                </a:cubicBezTo>
                <a:cubicBezTo>
                  <a:pt x="751" y="509"/>
                  <a:pt x="751" y="510"/>
                  <a:pt x="751" y="510"/>
                </a:cubicBezTo>
                <a:cubicBezTo>
                  <a:pt x="752" y="510"/>
                  <a:pt x="753" y="511"/>
                  <a:pt x="754" y="512"/>
                </a:cubicBezTo>
                <a:cubicBezTo>
                  <a:pt x="756" y="512"/>
                  <a:pt x="758" y="514"/>
                  <a:pt x="759" y="514"/>
                </a:cubicBezTo>
                <a:cubicBezTo>
                  <a:pt x="760" y="513"/>
                  <a:pt x="762" y="512"/>
                  <a:pt x="765" y="512"/>
                </a:cubicBezTo>
                <a:cubicBezTo>
                  <a:pt x="767" y="512"/>
                  <a:pt x="768" y="512"/>
                  <a:pt x="770" y="513"/>
                </a:cubicBezTo>
                <a:cubicBezTo>
                  <a:pt x="770" y="514"/>
                  <a:pt x="771" y="514"/>
                  <a:pt x="771" y="514"/>
                </a:cubicBezTo>
                <a:cubicBezTo>
                  <a:pt x="773" y="515"/>
                  <a:pt x="774" y="516"/>
                  <a:pt x="775" y="516"/>
                </a:cubicBezTo>
                <a:cubicBezTo>
                  <a:pt x="776" y="515"/>
                  <a:pt x="778" y="514"/>
                  <a:pt x="780" y="513"/>
                </a:cubicBezTo>
                <a:cubicBezTo>
                  <a:pt x="780" y="513"/>
                  <a:pt x="781" y="513"/>
                  <a:pt x="782" y="512"/>
                </a:cubicBezTo>
                <a:cubicBezTo>
                  <a:pt x="783" y="512"/>
                  <a:pt x="784" y="512"/>
                  <a:pt x="785" y="511"/>
                </a:cubicBezTo>
                <a:cubicBezTo>
                  <a:pt x="785" y="511"/>
                  <a:pt x="786" y="508"/>
                  <a:pt x="785" y="507"/>
                </a:cubicBezTo>
                <a:cubicBezTo>
                  <a:pt x="783" y="506"/>
                  <a:pt x="781" y="499"/>
                  <a:pt x="780" y="497"/>
                </a:cubicBezTo>
                <a:cubicBezTo>
                  <a:pt x="780" y="494"/>
                  <a:pt x="782" y="493"/>
                  <a:pt x="784" y="492"/>
                </a:cubicBezTo>
                <a:cubicBezTo>
                  <a:pt x="784" y="491"/>
                  <a:pt x="785" y="491"/>
                  <a:pt x="785" y="490"/>
                </a:cubicBezTo>
                <a:cubicBezTo>
                  <a:pt x="786" y="488"/>
                  <a:pt x="788" y="487"/>
                  <a:pt x="790" y="486"/>
                </a:cubicBezTo>
                <a:cubicBezTo>
                  <a:pt x="791" y="486"/>
                  <a:pt x="791" y="486"/>
                  <a:pt x="792" y="485"/>
                </a:cubicBezTo>
                <a:cubicBezTo>
                  <a:pt x="792" y="485"/>
                  <a:pt x="792" y="485"/>
                  <a:pt x="792" y="484"/>
                </a:cubicBezTo>
                <a:cubicBezTo>
                  <a:pt x="793" y="483"/>
                  <a:pt x="794" y="481"/>
                  <a:pt x="796" y="481"/>
                </a:cubicBezTo>
                <a:cubicBezTo>
                  <a:pt x="797" y="481"/>
                  <a:pt x="797" y="481"/>
                  <a:pt x="798" y="481"/>
                </a:cubicBezTo>
                <a:cubicBezTo>
                  <a:pt x="798" y="482"/>
                  <a:pt x="805" y="484"/>
                  <a:pt x="807" y="485"/>
                </a:cubicBezTo>
                <a:cubicBezTo>
                  <a:pt x="807" y="486"/>
                  <a:pt x="810" y="486"/>
                  <a:pt x="812" y="486"/>
                </a:cubicBezTo>
                <a:cubicBezTo>
                  <a:pt x="815" y="486"/>
                  <a:pt x="819" y="488"/>
                  <a:pt x="822" y="490"/>
                </a:cubicBezTo>
                <a:cubicBezTo>
                  <a:pt x="822" y="490"/>
                  <a:pt x="824" y="491"/>
                  <a:pt x="826" y="491"/>
                </a:cubicBezTo>
                <a:cubicBezTo>
                  <a:pt x="829" y="491"/>
                  <a:pt x="832" y="492"/>
                  <a:pt x="833" y="494"/>
                </a:cubicBezTo>
                <a:cubicBezTo>
                  <a:pt x="834" y="495"/>
                  <a:pt x="834" y="497"/>
                  <a:pt x="834" y="499"/>
                </a:cubicBezTo>
                <a:cubicBezTo>
                  <a:pt x="834" y="501"/>
                  <a:pt x="834" y="503"/>
                  <a:pt x="835" y="503"/>
                </a:cubicBezTo>
                <a:cubicBezTo>
                  <a:pt x="837" y="506"/>
                  <a:pt x="839" y="508"/>
                  <a:pt x="839" y="508"/>
                </a:cubicBezTo>
                <a:cubicBezTo>
                  <a:pt x="841" y="507"/>
                  <a:pt x="843" y="508"/>
                  <a:pt x="846" y="509"/>
                </a:cubicBezTo>
                <a:cubicBezTo>
                  <a:pt x="847" y="510"/>
                  <a:pt x="849" y="511"/>
                  <a:pt x="850" y="511"/>
                </a:cubicBezTo>
                <a:cubicBezTo>
                  <a:pt x="850" y="511"/>
                  <a:pt x="852" y="510"/>
                  <a:pt x="853" y="509"/>
                </a:cubicBezTo>
                <a:cubicBezTo>
                  <a:pt x="855" y="508"/>
                  <a:pt x="856" y="507"/>
                  <a:pt x="858" y="507"/>
                </a:cubicBezTo>
                <a:cubicBezTo>
                  <a:pt x="859" y="507"/>
                  <a:pt x="860" y="507"/>
                  <a:pt x="862" y="506"/>
                </a:cubicBezTo>
                <a:cubicBezTo>
                  <a:pt x="865" y="506"/>
                  <a:pt x="867" y="505"/>
                  <a:pt x="869" y="506"/>
                </a:cubicBezTo>
                <a:cubicBezTo>
                  <a:pt x="869" y="506"/>
                  <a:pt x="871" y="506"/>
                  <a:pt x="872" y="507"/>
                </a:cubicBezTo>
                <a:cubicBezTo>
                  <a:pt x="874" y="507"/>
                  <a:pt x="877" y="508"/>
                  <a:pt x="878" y="508"/>
                </a:cubicBezTo>
                <a:cubicBezTo>
                  <a:pt x="879" y="508"/>
                  <a:pt x="879" y="508"/>
                  <a:pt x="880" y="508"/>
                </a:cubicBezTo>
                <a:cubicBezTo>
                  <a:pt x="881" y="508"/>
                  <a:pt x="888" y="508"/>
                  <a:pt x="889" y="511"/>
                </a:cubicBezTo>
                <a:cubicBezTo>
                  <a:pt x="889" y="512"/>
                  <a:pt x="891" y="512"/>
                  <a:pt x="892" y="512"/>
                </a:cubicBezTo>
                <a:cubicBezTo>
                  <a:pt x="895" y="513"/>
                  <a:pt x="899" y="514"/>
                  <a:pt x="899" y="517"/>
                </a:cubicBezTo>
                <a:cubicBezTo>
                  <a:pt x="899" y="517"/>
                  <a:pt x="900" y="518"/>
                  <a:pt x="901" y="518"/>
                </a:cubicBezTo>
                <a:cubicBezTo>
                  <a:pt x="902" y="519"/>
                  <a:pt x="904" y="520"/>
                  <a:pt x="905" y="522"/>
                </a:cubicBezTo>
                <a:cubicBezTo>
                  <a:pt x="905" y="522"/>
                  <a:pt x="907" y="522"/>
                  <a:pt x="908" y="523"/>
                </a:cubicBezTo>
                <a:cubicBezTo>
                  <a:pt x="909" y="523"/>
                  <a:pt x="910" y="523"/>
                  <a:pt x="911" y="523"/>
                </a:cubicBezTo>
                <a:cubicBezTo>
                  <a:pt x="914" y="523"/>
                  <a:pt x="916" y="523"/>
                  <a:pt x="917" y="523"/>
                </a:cubicBezTo>
                <a:cubicBezTo>
                  <a:pt x="918" y="524"/>
                  <a:pt x="918" y="524"/>
                  <a:pt x="918" y="524"/>
                </a:cubicBezTo>
                <a:cubicBezTo>
                  <a:pt x="919" y="524"/>
                  <a:pt x="921" y="525"/>
                  <a:pt x="925" y="525"/>
                </a:cubicBezTo>
                <a:cubicBezTo>
                  <a:pt x="928" y="525"/>
                  <a:pt x="930" y="524"/>
                  <a:pt x="931" y="524"/>
                </a:cubicBezTo>
                <a:cubicBezTo>
                  <a:pt x="931" y="523"/>
                  <a:pt x="934" y="523"/>
                  <a:pt x="938" y="522"/>
                </a:cubicBezTo>
                <a:cubicBezTo>
                  <a:pt x="941" y="522"/>
                  <a:pt x="945" y="521"/>
                  <a:pt x="946" y="520"/>
                </a:cubicBezTo>
                <a:cubicBezTo>
                  <a:pt x="947" y="519"/>
                  <a:pt x="949" y="519"/>
                  <a:pt x="951" y="519"/>
                </a:cubicBezTo>
                <a:cubicBezTo>
                  <a:pt x="952" y="519"/>
                  <a:pt x="953" y="518"/>
                  <a:pt x="954" y="518"/>
                </a:cubicBezTo>
                <a:cubicBezTo>
                  <a:pt x="954" y="516"/>
                  <a:pt x="957" y="514"/>
                  <a:pt x="960" y="513"/>
                </a:cubicBezTo>
                <a:cubicBezTo>
                  <a:pt x="961" y="512"/>
                  <a:pt x="963" y="512"/>
                  <a:pt x="964" y="511"/>
                </a:cubicBezTo>
                <a:cubicBezTo>
                  <a:pt x="964" y="511"/>
                  <a:pt x="965" y="510"/>
                  <a:pt x="965" y="510"/>
                </a:cubicBezTo>
                <a:cubicBezTo>
                  <a:pt x="968" y="509"/>
                  <a:pt x="970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3" y="509"/>
                  <a:pt x="975" y="509"/>
                  <a:pt x="977" y="510"/>
                </a:cubicBezTo>
                <a:cubicBezTo>
                  <a:pt x="979" y="510"/>
                  <a:pt x="980" y="511"/>
                  <a:pt x="981" y="513"/>
                </a:cubicBezTo>
                <a:cubicBezTo>
                  <a:pt x="981" y="513"/>
                  <a:pt x="983" y="514"/>
                  <a:pt x="985" y="514"/>
                </a:cubicBezTo>
                <a:cubicBezTo>
                  <a:pt x="986" y="514"/>
                  <a:pt x="987" y="514"/>
                  <a:pt x="988" y="513"/>
                </a:cubicBezTo>
                <a:cubicBezTo>
                  <a:pt x="988" y="513"/>
                  <a:pt x="989" y="513"/>
                  <a:pt x="990" y="513"/>
                </a:cubicBezTo>
                <a:cubicBezTo>
                  <a:pt x="990" y="513"/>
                  <a:pt x="990" y="513"/>
                  <a:pt x="990" y="513"/>
                </a:cubicBezTo>
                <a:cubicBezTo>
                  <a:pt x="990" y="513"/>
                  <a:pt x="990" y="513"/>
                  <a:pt x="991" y="513"/>
                </a:cubicBezTo>
                <a:cubicBezTo>
                  <a:pt x="992" y="513"/>
                  <a:pt x="994" y="513"/>
                  <a:pt x="996" y="514"/>
                </a:cubicBezTo>
                <a:cubicBezTo>
                  <a:pt x="996" y="513"/>
                  <a:pt x="996" y="513"/>
                  <a:pt x="996" y="513"/>
                </a:cubicBezTo>
                <a:cubicBezTo>
                  <a:pt x="996" y="514"/>
                  <a:pt x="996" y="514"/>
                  <a:pt x="996" y="514"/>
                </a:cubicBezTo>
                <a:cubicBezTo>
                  <a:pt x="997" y="514"/>
                  <a:pt x="998" y="514"/>
                  <a:pt x="998" y="514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1" y="516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8"/>
                  <a:pt x="1002" y="518"/>
                  <a:pt x="1002" y="518"/>
                </a:cubicBezTo>
                <a:cubicBezTo>
                  <a:pt x="1002" y="518"/>
                  <a:pt x="1002" y="518"/>
                  <a:pt x="1002" y="518"/>
                </a:cubicBezTo>
                <a:cubicBezTo>
                  <a:pt x="1002" y="518"/>
                  <a:pt x="1002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9"/>
                  <a:pt x="1005" y="519"/>
                  <a:pt x="1005" y="519"/>
                </a:cubicBezTo>
                <a:cubicBezTo>
                  <a:pt x="1005" y="519"/>
                  <a:pt x="1005" y="519"/>
                  <a:pt x="1005" y="519"/>
                </a:cubicBezTo>
                <a:cubicBezTo>
                  <a:pt x="1006" y="519"/>
                  <a:pt x="1007" y="519"/>
                  <a:pt x="1009" y="519"/>
                </a:cubicBezTo>
                <a:cubicBezTo>
                  <a:pt x="1009" y="519"/>
                  <a:pt x="1009" y="519"/>
                  <a:pt x="1009" y="519"/>
                </a:cubicBezTo>
                <a:cubicBezTo>
                  <a:pt x="1010" y="519"/>
                  <a:pt x="1012" y="518"/>
                  <a:pt x="1013" y="517"/>
                </a:cubicBezTo>
                <a:cubicBezTo>
                  <a:pt x="1017" y="515"/>
                  <a:pt x="1019" y="514"/>
                  <a:pt x="1020" y="513"/>
                </a:cubicBezTo>
                <a:cubicBezTo>
                  <a:pt x="1022" y="513"/>
                  <a:pt x="1023" y="512"/>
                  <a:pt x="1024" y="511"/>
                </a:cubicBezTo>
                <a:cubicBezTo>
                  <a:pt x="1024" y="511"/>
                  <a:pt x="1024" y="511"/>
                  <a:pt x="1024" y="511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4" y="507"/>
                  <a:pt x="1025" y="505"/>
                  <a:pt x="1027" y="502"/>
                </a:cubicBezTo>
                <a:cubicBezTo>
                  <a:pt x="1028" y="501"/>
                  <a:pt x="1028" y="500"/>
                  <a:pt x="1029" y="499"/>
                </a:cubicBezTo>
                <a:cubicBezTo>
                  <a:pt x="1029" y="499"/>
                  <a:pt x="1029" y="498"/>
                  <a:pt x="1029" y="498"/>
                </a:cubicBezTo>
                <a:cubicBezTo>
                  <a:pt x="1030" y="495"/>
                  <a:pt x="1035" y="487"/>
                  <a:pt x="1037" y="486"/>
                </a:cubicBezTo>
                <a:cubicBezTo>
                  <a:pt x="1039" y="486"/>
                  <a:pt x="1041" y="483"/>
                  <a:pt x="1041" y="482"/>
                </a:cubicBezTo>
                <a:cubicBezTo>
                  <a:pt x="1041" y="482"/>
                  <a:pt x="1041" y="481"/>
                  <a:pt x="1041" y="481"/>
                </a:cubicBezTo>
                <a:cubicBezTo>
                  <a:pt x="1041" y="481"/>
                  <a:pt x="1041" y="481"/>
                  <a:pt x="1041" y="480"/>
                </a:cubicBezTo>
                <a:cubicBezTo>
                  <a:pt x="1041" y="480"/>
                  <a:pt x="1041" y="480"/>
                  <a:pt x="1041" y="480"/>
                </a:cubicBezTo>
                <a:cubicBezTo>
                  <a:pt x="1040" y="479"/>
                  <a:pt x="1040" y="479"/>
                  <a:pt x="1040" y="479"/>
                </a:cubicBezTo>
                <a:cubicBezTo>
                  <a:pt x="1040" y="479"/>
                  <a:pt x="1040" y="479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8" y="476"/>
                  <a:pt x="1036" y="476"/>
                  <a:pt x="1035" y="474"/>
                </a:cubicBezTo>
                <a:cubicBezTo>
                  <a:pt x="1034" y="473"/>
                  <a:pt x="1035" y="470"/>
                  <a:pt x="1037" y="467"/>
                </a:cubicBezTo>
                <a:cubicBezTo>
                  <a:pt x="1040" y="463"/>
                  <a:pt x="1044" y="461"/>
                  <a:pt x="1050" y="461"/>
                </a:cubicBezTo>
                <a:cubicBezTo>
                  <a:pt x="1051" y="461"/>
                  <a:pt x="1052" y="461"/>
                  <a:pt x="1053" y="462"/>
                </a:cubicBezTo>
                <a:cubicBezTo>
                  <a:pt x="1053" y="462"/>
                  <a:pt x="1053" y="462"/>
                  <a:pt x="1053" y="462"/>
                </a:cubicBezTo>
                <a:cubicBezTo>
                  <a:pt x="1053" y="462"/>
                  <a:pt x="1054" y="461"/>
                  <a:pt x="1055" y="461"/>
                </a:cubicBezTo>
                <a:cubicBezTo>
                  <a:pt x="1059" y="461"/>
                  <a:pt x="1067" y="459"/>
                  <a:pt x="1070" y="460"/>
                </a:cubicBezTo>
                <a:cubicBezTo>
                  <a:pt x="1072" y="461"/>
                  <a:pt x="1073" y="461"/>
                  <a:pt x="1074" y="461"/>
                </a:cubicBezTo>
                <a:cubicBezTo>
                  <a:pt x="1076" y="461"/>
                  <a:pt x="1076" y="461"/>
                  <a:pt x="1076" y="461"/>
                </a:cubicBezTo>
                <a:cubicBezTo>
                  <a:pt x="1078" y="461"/>
                  <a:pt x="1080" y="461"/>
                  <a:pt x="1083" y="462"/>
                </a:cubicBezTo>
                <a:cubicBezTo>
                  <a:pt x="1085" y="464"/>
                  <a:pt x="1088" y="464"/>
                  <a:pt x="1091" y="464"/>
                </a:cubicBezTo>
                <a:cubicBezTo>
                  <a:pt x="1094" y="465"/>
                  <a:pt x="1096" y="465"/>
                  <a:pt x="1098" y="467"/>
                </a:cubicBezTo>
                <a:cubicBezTo>
                  <a:pt x="1098" y="468"/>
                  <a:pt x="1099" y="468"/>
                  <a:pt x="1100" y="469"/>
                </a:cubicBezTo>
                <a:cubicBezTo>
                  <a:pt x="1103" y="471"/>
                  <a:pt x="1106" y="473"/>
                  <a:pt x="1105" y="477"/>
                </a:cubicBezTo>
                <a:cubicBezTo>
                  <a:pt x="1105" y="477"/>
                  <a:pt x="1105" y="478"/>
                  <a:pt x="1105" y="478"/>
                </a:cubicBezTo>
                <a:cubicBezTo>
                  <a:pt x="1105" y="478"/>
                  <a:pt x="1106" y="478"/>
                  <a:pt x="1106" y="478"/>
                </a:cubicBezTo>
                <a:cubicBezTo>
                  <a:pt x="1107" y="479"/>
                  <a:pt x="1110" y="481"/>
                  <a:pt x="1111" y="487"/>
                </a:cubicBezTo>
                <a:cubicBezTo>
                  <a:pt x="1112" y="491"/>
                  <a:pt x="1113" y="493"/>
                  <a:pt x="1115" y="495"/>
                </a:cubicBezTo>
                <a:cubicBezTo>
                  <a:pt x="1116" y="496"/>
                  <a:pt x="1117" y="498"/>
                  <a:pt x="1117" y="500"/>
                </a:cubicBezTo>
                <a:cubicBezTo>
                  <a:pt x="1118" y="501"/>
                  <a:pt x="1119" y="504"/>
                  <a:pt x="1120" y="506"/>
                </a:cubicBezTo>
                <a:cubicBezTo>
                  <a:pt x="1122" y="510"/>
                  <a:pt x="1124" y="512"/>
                  <a:pt x="1123" y="514"/>
                </a:cubicBezTo>
                <a:cubicBezTo>
                  <a:pt x="1123" y="515"/>
                  <a:pt x="1122" y="517"/>
                  <a:pt x="1123" y="517"/>
                </a:cubicBezTo>
                <a:cubicBezTo>
                  <a:pt x="1123" y="518"/>
                  <a:pt x="1124" y="518"/>
                  <a:pt x="1126" y="518"/>
                </a:cubicBezTo>
                <a:cubicBezTo>
                  <a:pt x="1129" y="518"/>
                  <a:pt x="1132" y="520"/>
                  <a:pt x="1134" y="521"/>
                </a:cubicBezTo>
                <a:cubicBezTo>
                  <a:pt x="1135" y="522"/>
                  <a:pt x="1136" y="522"/>
                  <a:pt x="1136" y="522"/>
                </a:cubicBezTo>
                <a:cubicBezTo>
                  <a:pt x="1136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9" y="522"/>
                  <a:pt x="1143" y="524"/>
                  <a:pt x="1146" y="526"/>
                </a:cubicBezTo>
                <a:cubicBezTo>
                  <a:pt x="1147" y="526"/>
                  <a:pt x="1148" y="527"/>
                  <a:pt x="1149" y="528"/>
                </a:cubicBezTo>
                <a:cubicBezTo>
                  <a:pt x="1150" y="529"/>
                  <a:pt x="1152" y="529"/>
                  <a:pt x="1153" y="530"/>
                </a:cubicBezTo>
                <a:cubicBezTo>
                  <a:pt x="1154" y="530"/>
                  <a:pt x="1155" y="530"/>
                  <a:pt x="1155" y="531"/>
                </a:cubicBezTo>
                <a:cubicBezTo>
                  <a:pt x="1157" y="531"/>
                  <a:pt x="1158" y="532"/>
                  <a:pt x="1158" y="535"/>
                </a:cubicBezTo>
                <a:cubicBezTo>
                  <a:pt x="1158" y="535"/>
                  <a:pt x="1158" y="536"/>
                  <a:pt x="1158" y="537"/>
                </a:cubicBezTo>
                <a:cubicBezTo>
                  <a:pt x="1158" y="538"/>
                  <a:pt x="1159" y="538"/>
                  <a:pt x="1159" y="539"/>
                </a:cubicBezTo>
                <a:cubicBezTo>
                  <a:pt x="1159" y="540"/>
                  <a:pt x="1160" y="542"/>
                  <a:pt x="1160" y="543"/>
                </a:cubicBezTo>
                <a:cubicBezTo>
                  <a:pt x="1160" y="544"/>
                  <a:pt x="1160" y="544"/>
                  <a:pt x="1160" y="544"/>
                </a:cubicBezTo>
                <a:cubicBezTo>
                  <a:pt x="1160" y="545"/>
                  <a:pt x="1163" y="547"/>
                  <a:pt x="1167" y="547"/>
                </a:cubicBezTo>
                <a:cubicBezTo>
                  <a:pt x="1168" y="547"/>
                  <a:pt x="1168" y="547"/>
                  <a:pt x="1169" y="547"/>
                </a:cubicBezTo>
                <a:cubicBezTo>
                  <a:pt x="1170" y="546"/>
                  <a:pt x="1172" y="546"/>
                  <a:pt x="1173" y="547"/>
                </a:cubicBezTo>
                <a:cubicBezTo>
                  <a:pt x="1174" y="547"/>
                  <a:pt x="1175" y="547"/>
                  <a:pt x="1175" y="547"/>
                </a:cubicBezTo>
                <a:cubicBezTo>
                  <a:pt x="1176" y="547"/>
                  <a:pt x="1177" y="546"/>
                  <a:pt x="1177" y="545"/>
                </a:cubicBezTo>
                <a:cubicBezTo>
                  <a:pt x="1179" y="542"/>
                  <a:pt x="1183" y="541"/>
                  <a:pt x="1186" y="541"/>
                </a:cubicBezTo>
                <a:cubicBezTo>
                  <a:pt x="1187" y="541"/>
                  <a:pt x="1188" y="541"/>
                  <a:pt x="1189" y="541"/>
                </a:cubicBezTo>
                <a:cubicBezTo>
                  <a:pt x="1190" y="540"/>
                  <a:pt x="1193" y="539"/>
                  <a:pt x="1195" y="539"/>
                </a:cubicBezTo>
                <a:cubicBezTo>
                  <a:pt x="1197" y="539"/>
                  <a:pt x="1199" y="539"/>
                  <a:pt x="1200" y="540"/>
                </a:cubicBezTo>
                <a:cubicBezTo>
                  <a:pt x="1201" y="541"/>
                  <a:pt x="1201" y="543"/>
                  <a:pt x="1201" y="545"/>
                </a:cubicBezTo>
                <a:cubicBezTo>
                  <a:pt x="1201" y="547"/>
                  <a:pt x="1202" y="548"/>
                  <a:pt x="1202" y="550"/>
                </a:cubicBezTo>
                <a:cubicBezTo>
                  <a:pt x="1203" y="551"/>
                  <a:pt x="1204" y="554"/>
                  <a:pt x="1200" y="556"/>
                </a:cubicBezTo>
                <a:cubicBezTo>
                  <a:pt x="1198" y="557"/>
                  <a:pt x="1197" y="564"/>
                  <a:pt x="1196" y="567"/>
                </a:cubicBezTo>
                <a:cubicBezTo>
                  <a:pt x="1196" y="568"/>
                  <a:pt x="1195" y="568"/>
                  <a:pt x="1195" y="569"/>
                </a:cubicBezTo>
                <a:cubicBezTo>
                  <a:pt x="1195" y="571"/>
                  <a:pt x="1193" y="573"/>
                  <a:pt x="1191" y="574"/>
                </a:cubicBezTo>
                <a:cubicBezTo>
                  <a:pt x="1190" y="575"/>
                  <a:pt x="1189" y="576"/>
                  <a:pt x="1189" y="577"/>
                </a:cubicBezTo>
                <a:cubicBezTo>
                  <a:pt x="1188" y="580"/>
                  <a:pt x="1186" y="582"/>
                  <a:pt x="1185" y="583"/>
                </a:cubicBezTo>
                <a:cubicBezTo>
                  <a:pt x="1184" y="583"/>
                  <a:pt x="1183" y="584"/>
                  <a:pt x="1183" y="584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7"/>
                  <a:pt x="1182" y="587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0" y="588"/>
                </a:cubicBezTo>
                <a:cubicBezTo>
                  <a:pt x="1180" y="588"/>
                  <a:pt x="1180" y="588"/>
                  <a:pt x="1180" y="588"/>
                </a:cubicBezTo>
                <a:cubicBezTo>
                  <a:pt x="1179" y="588"/>
                  <a:pt x="1179" y="588"/>
                  <a:pt x="1178" y="588"/>
                </a:cubicBezTo>
                <a:cubicBezTo>
                  <a:pt x="1175" y="588"/>
                  <a:pt x="1172" y="587"/>
                  <a:pt x="1170" y="586"/>
                </a:cubicBezTo>
                <a:cubicBezTo>
                  <a:pt x="1169" y="586"/>
                  <a:pt x="1168" y="587"/>
                  <a:pt x="1167" y="588"/>
                </a:cubicBezTo>
                <a:cubicBezTo>
                  <a:pt x="1165" y="589"/>
                  <a:pt x="1164" y="591"/>
                  <a:pt x="1162" y="591"/>
                </a:cubicBezTo>
                <a:cubicBezTo>
                  <a:pt x="1162" y="591"/>
                  <a:pt x="1162" y="594"/>
                  <a:pt x="1162" y="596"/>
                </a:cubicBezTo>
                <a:cubicBezTo>
                  <a:pt x="1163" y="597"/>
                  <a:pt x="1163" y="599"/>
                  <a:pt x="1162" y="600"/>
                </a:cubicBezTo>
                <a:cubicBezTo>
                  <a:pt x="1162" y="602"/>
                  <a:pt x="1162" y="603"/>
                  <a:pt x="1163" y="605"/>
                </a:cubicBezTo>
                <a:cubicBezTo>
                  <a:pt x="1164" y="607"/>
                  <a:pt x="1164" y="609"/>
                  <a:pt x="1164" y="612"/>
                </a:cubicBezTo>
                <a:cubicBezTo>
                  <a:pt x="1164" y="612"/>
                  <a:pt x="1164" y="613"/>
                  <a:pt x="1164" y="613"/>
                </a:cubicBezTo>
                <a:cubicBezTo>
                  <a:pt x="1169" y="610"/>
                  <a:pt x="1171" y="610"/>
                  <a:pt x="1171" y="610"/>
                </a:cubicBezTo>
                <a:cubicBezTo>
                  <a:pt x="1174" y="610"/>
                  <a:pt x="1176" y="612"/>
                  <a:pt x="1179" y="614"/>
                </a:cubicBezTo>
                <a:cubicBezTo>
                  <a:pt x="1181" y="615"/>
                  <a:pt x="1183" y="617"/>
                  <a:pt x="1184" y="617"/>
                </a:cubicBezTo>
                <a:cubicBezTo>
                  <a:pt x="1188" y="617"/>
                  <a:pt x="1206" y="605"/>
                  <a:pt x="1208" y="602"/>
                </a:cubicBezTo>
                <a:cubicBezTo>
                  <a:pt x="1209" y="600"/>
                  <a:pt x="1212" y="596"/>
                  <a:pt x="1222" y="586"/>
                </a:cubicBezTo>
                <a:cubicBezTo>
                  <a:pt x="1224" y="584"/>
                  <a:pt x="1226" y="582"/>
                  <a:pt x="1227" y="581"/>
                </a:cubicBezTo>
                <a:cubicBezTo>
                  <a:pt x="1232" y="576"/>
                  <a:pt x="1240" y="567"/>
                  <a:pt x="1243" y="559"/>
                </a:cubicBezTo>
                <a:cubicBezTo>
                  <a:pt x="1244" y="556"/>
                  <a:pt x="1248" y="552"/>
                  <a:pt x="1251" y="549"/>
                </a:cubicBezTo>
                <a:cubicBezTo>
                  <a:pt x="1253" y="546"/>
                  <a:pt x="1255" y="544"/>
                  <a:pt x="1255" y="543"/>
                </a:cubicBezTo>
                <a:cubicBezTo>
                  <a:pt x="1256" y="542"/>
                  <a:pt x="1257" y="541"/>
                  <a:pt x="1257" y="540"/>
                </a:cubicBezTo>
                <a:cubicBezTo>
                  <a:pt x="1259" y="539"/>
                  <a:pt x="1260" y="537"/>
                  <a:pt x="1262" y="532"/>
                </a:cubicBezTo>
                <a:cubicBezTo>
                  <a:pt x="1264" y="527"/>
                  <a:pt x="1265" y="517"/>
                  <a:pt x="1266" y="511"/>
                </a:cubicBezTo>
                <a:cubicBezTo>
                  <a:pt x="1266" y="504"/>
                  <a:pt x="1267" y="503"/>
                  <a:pt x="1267" y="502"/>
                </a:cubicBezTo>
                <a:cubicBezTo>
                  <a:pt x="1268" y="501"/>
                  <a:pt x="1268" y="500"/>
                  <a:pt x="1268" y="500"/>
                </a:cubicBezTo>
                <a:cubicBezTo>
                  <a:pt x="1268" y="498"/>
                  <a:pt x="1268" y="496"/>
                  <a:pt x="1269" y="495"/>
                </a:cubicBezTo>
                <a:cubicBezTo>
                  <a:pt x="1270" y="494"/>
                  <a:pt x="1270" y="493"/>
                  <a:pt x="1270" y="493"/>
                </a:cubicBezTo>
                <a:cubicBezTo>
                  <a:pt x="1271" y="491"/>
                  <a:pt x="1271" y="489"/>
                  <a:pt x="1274" y="486"/>
                </a:cubicBezTo>
                <a:cubicBezTo>
                  <a:pt x="1276" y="484"/>
                  <a:pt x="1276" y="483"/>
                  <a:pt x="1275" y="481"/>
                </a:cubicBezTo>
                <a:cubicBezTo>
                  <a:pt x="1275" y="480"/>
                  <a:pt x="1275" y="478"/>
                  <a:pt x="1275" y="476"/>
                </a:cubicBezTo>
                <a:cubicBezTo>
                  <a:pt x="1275" y="475"/>
                  <a:pt x="1275" y="473"/>
                  <a:pt x="1275" y="473"/>
                </a:cubicBezTo>
                <a:cubicBezTo>
                  <a:pt x="1273" y="470"/>
                  <a:pt x="1274" y="468"/>
                  <a:pt x="1276" y="467"/>
                </a:cubicBezTo>
                <a:cubicBezTo>
                  <a:pt x="1275" y="467"/>
                  <a:pt x="1274" y="466"/>
                  <a:pt x="1273" y="465"/>
                </a:cubicBezTo>
                <a:cubicBezTo>
                  <a:pt x="1272" y="464"/>
                  <a:pt x="1272" y="464"/>
                  <a:pt x="1272" y="464"/>
                </a:cubicBezTo>
                <a:cubicBezTo>
                  <a:pt x="1269" y="463"/>
                  <a:pt x="1265" y="462"/>
                  <a:pt x="1265" y="458"/>
                </a:cubicBezTo>
                <a:cubicBezTo>
                  <a:pt x="1265" y="456"/>
                  <a:pt x="1261" y="453"/>
                  <a:pt x="1258" y="453"/>
                </a:cubicBezTo>
                <a:cubicBezTo>
                  <a:pt x="1258" y="453"/>
                  <a:pt x="1257" y="453"/>
                  <a:pt x="1257" y="453"/>
                </a:cubicBezTo>
                <a:cubicBezTo>
                  <a:pt x="1256" y="453"/>
                  <a:pt x="1254" y="453"/>
                  <a:pt x="1253" y="452"/>
                </a:cubicBezTo>
                <a:cubicBezTo>
                  <a:pt x="1252" y="452"/>
                  <a:pt x="1251" y="452"/>
                  <a:pt x="1250" y="452"/>
                </a:cubicBezTo>
                <a:cubicBezTo>
                  <a:pt x="1251" y="453"/>
                  <a:pt x="1250" y="454"/>
                  <a:pt x="1250" y="455"/>
                </a:cubicBezTo>
                <a:cubicBezTo>
                  <a:pt x="1249" y="457"/>
                  <a:pt x="1247" y="457"/>
                  <a:pt x="1246" y="457"/>
                </a:cubicBezTo>
                <a:cubicBezTo>
                  <a:pt x="1245" y="457"/>
                  <a:pt x="1244" y="458"/>
                  <a:pt x="1243" y="460"/>
                </a:cubicBezTo>
                <a:cubicBezTo>
                  <a:pt x="1243" y="460"/>
                  <a:pt x="1243" y="460"/>
                  <a:pt x="1243" y="460"/>
                </a:cubicBezTo>
                <a:cubicBezTo>
                  <a:pt x="1241" y="463"/>
                  <a:pt x="1238" y="464"/>
                  <a:pt x="1236" y="464"/>
                </a:cubicBezTo>
                <a:cubicBezTo>
                  <a:pt x="1233" y="464"/>
                  <a:pt x="1232" y="463"/>
                  <a:pt x="1232" y="462"/>
                </a:cubicBezTo>
                <a:cubicBezTo>
                  <a:pt x="1232" y="461"/>
                  <a:pt x="1232" y="460"/>
                  <a:pt x="1234" y="458"/>
                </a:cubicBezTo>
                <a:cubicBezTo>
                  <a:pt x="1234" y="458"/>
                  <a:pt x="1234" y="458"/>
                  <a:pt x="1234" y="458"/>
                </a:cubicBezTo>
                <a:cubicBezTo>
                  <a:pt x="1234" y="458"/>
                  <a:pt x="1234" y="457"/>
                  <a:pt x="1234" y="457"/>
                </a:cubicBezTo>
                <a:cubicBezTo>
                  <a:pt x="1233" y="457"/>
                  <a:pt x="1232" y="455"/>
                  <a:pt x="1232" y="454"/>
                </a:cubicBezTo>
                <a:cubicBezTo>
                  <a:pt x="1232" y="454"/>
                  <a:pt x="1232" y="454"/>
                  <a:pt x="1232" y="454"/>
                </a:cubicBezTo>
                <a:cubicBezTo>
                  <a:pt x="1231" y="456"/>
                  <a:pt x="1230" y="458"/>
                  <a:pt x="1227" y="459"/>
                </a:cubicBezTo>
                <a:cubicBezTo>
                  <a:pt x="1227" y="459"/>
                  <a:pt x="1227" y="459"/>
                  <a:pt x="1227" y="459"/>
                </a:cubicBezTo>
                <a:cubicBezTo>
                  <a:pt x="1226" y="459"/>
                  <a:pt x="1225" y="458"/>
                  <a:pt x="1224" y="457"/>
                </a:cubicBezTo>
                <a:cubicBezTo>
                  <a:pt x="1222" y="455"/>
                  <a:pt x="1223" y="449"/>
                  <a:pt x="1223" y="446"/>
                </a:cubicBezTo>
                <a:cubicBezTo>
                  <a:pt x="1223" y="446"/>
                  <a:pt x="1222" y="446"/>
                  <a:pt x="1221" y="446"/>
                </a:cubicBezTo>
                <a:cubicBezTo>
                  <a:pt x="1219" y="447"/>
                  <a:pt x="1216" y="447"/>
                  <a:pt x="1213" y="447"/>
                </a:cubicBezTo>
                <a:cubicBezTo>
                  <a:pt x="1208" y="446"/>
                  <a:pt x="1207" y="444"/>
                  <a:pt x="1206" y="443"/>
                </a:cubicBezTo>
                <a:cubicBezTo>
                  <a:pt x="1206" y="440"/>
                  <a:pt x="1208" y="437"/>
                  <a:pt x="1212" y="435"/>
                </a:cubicBezTo>
                <a:cubicBezTo>
                  <a:pt x="1215" y="433"/>
                  <a:pt x="1216" y="432"/>
                  <a:pt x="1217" y="431"/>
                </a:cubicBezTo>
                <a:cubicBezTo>
                  <a:pt x="1218" y="430"/>
                  <a:pt x="1218" y="428"/>
                  <a:pt x="1220" y="428"/>
                </a:cubicBezTo>
                <a:cubicBezTo>
                  <a:pt x="1222" y="427"/>
                  <a:pt x="1226" y="425"/>
                  <a:pt x="1229" y="422"/>
                </a:cubicBezTo>
                <a:cubicBezTo>
                  <a:pt x="1231" y="421"/>
                  <a:pt x="1233" y="420"/>
                  <a:pt x="1234" y="419"/>
                </a:cubicBezTo>
                <a:cubicBezTo>
                  <a:pt x="1238" y="417"/>
                  <a:pt x="1239" y="415"/>
                  <a:pt x="1240" y="412"/>
                </a:cubicBezTo>
                <a:cubicBezTo>
                  <a:pt x="1240" y="410"/>
                  <a:pt x="1243" y="408"/>
                  <a:pt x="1248" y="405"/>
                </a:cubicBezTo>
                <a:cubicBezTo>
                  <a:pt x="1250" y="403"/>
                  <a:pt x="1254" y="401"/>
                  <a:pt x="1256" y="399"/>
                </a:cubicBezTo>
                <a:cubicBezTo>
                  <a:pt x="1263" y="394"/>
                  <a:pt x="1267" y="390"/>
                  <a:pt x="1268" y="387"/>
                </a:cubicBezTo>
                <a:cubicBezTo>
                  <a:pt x="1269" y="385"/>
                  <a:pt x="1272" y="383"/>
                  <a:pt x="1276" y="381"/>
                </a:cubicBezTo>
                <a:cubicBezTo>
                  <a:pt x="1278" y="380"/>
                  <a:pt x="1280" y="378"/>
                  <a:pt x="1281" y="377"/>
                </a:cubicBezTo>
                <a:cubicBezTo>
                  <a:pt x="1281" y="373"/>
                  <a:pt x="1296" y="366"/>
                  <a:pt x="1303" y="364"/>
                </a:cubicBezTo>
                <a:cubicBezTo>
                  <a:pt x="1305" y="364"/>
                  <a:pt x="1308" y="364"/>
                  <a:pt x="1311" y="364"/>
                </a:cubicBezTo>
                <a:cubicBezTo>
                  <a:pt x="1318" y="364"/>
                  <a:pt x="1327" y="365"/>
                  <a:pt x="1330" y="368"/>
                </a:cubicBezTo>
                <a:cubicBezTo>
                  <a:pt x="1331" y="369"/>
                  <a:pt x="1331" y="369"/>
                  <a:pt x="1333" y="368"/>
                </a:cubicBezTo>
                <a:cubicBezTo>
                  <a:pt x="1334" y="366"/>
                  <a:pt x="1336" y="366"/>
                  <a:pt x="1337" y="366"/>
                </a:cubicBezTo>
                <a:cubicBezTo>
                  <a:pt x="1338" y="366"/>
                  <a:pt x="1340" y="366"/>
                  <a:pt x="1342" y="367"/>
                </a:cubicBezTo>
                <a:cubicBezTo>
                  <a:pt x="1345" y="367"/>
                  <a:pt x="1345" y="367"/>
                  <a:pt x="1345" y="367"/>
                </a:cubicBezTo>
                <a:cubicBezTo>
                  <a:pt x="1347" y="367"/>
                  <a:pt x="1349" y="367"/>
                  <a:pt x="1350" y="366"/>
                </a:cubicBezTo>
                <a:cubicBezTo>
                  <a:pt x="1352" y="366"/>
                  <a:pt x="1354" y="365"/>
                  <a:pt x="1356" y="366"/>
                </a:cubicBezTo>
                <a:cubicBezTo>
                  <a:pt x="1357" y="366"/>
                  <a:pt x="1359" y="366"/>
                  <a:pt x="1360" y="366"/>
                </a:cubicBezTo>
                <a:cubicBezTo>
                  <a:pt x="1361" y="366"/>
                  <a:pt x="1362" y="366"/>
                  <a:pt x="1363" y="364"/>
                </a:cubicBezTo>
                <a:cubicBezTo>
                  <a:pt x="1365" y="360"/>
                  <a:pt x="1370" y="360"/>
                  <a:pt x="1373" y="360"/>
                </a:cubicBezTo>
                <a:cubicBezTo>
                  <a:pt x="1376" y="360"/>
                  <a:pt x="1380" y="360"/>
                  <a:pt x="1382" y="361"/>
                </a:cubicBezTo>
                <a:cubicBezTo>
                  <a:pt x="1382" y="362"/>
                  <a:pt x="1382" y="362"/>
                  <a:pt x="1383" y="362"/>
                </a:cubicBezTo>
                <a:cubicBezTo>
                  <a:pt x="1385" y="364"/>
                  <a:pt x="1386" y="364"/>
                  <a:pt x="1388" y="363"/>
                </a:cubicBezTo>
                <a:cubicBezTo>
                  <a:pt x="1389" y="362"/>
                  <a:pt x="1390" y="362"/>
                  <a:pt x="1391" y="362"/>
                </a:cubicBezTo>
                <a:cubicBezTo>
                  <a:pt x="1393" y="362"/>
                  <a:pt x="1394" y="364"/>
                  <a:pt x="1395" y="365"/>
                </a:cubicBezTo>
                <a:cubicBezTo>
                  <a:pt x="1396" y="366"/>
                  <a:pt x="1396" y="367"/>
                  <a:pt x="1397" y="367"/>
                </a:cubicBezTo>
                <a:cubicBezTo>
                  <a:pt x="1400" y="367"/>
                  <a:pt x="1401" y="369"/>
                  <a:pt x="1401" y="370"/>
                </a:cubicBezTo>
                <a:cubicBezTo>
                  <a:pt x="1401" y="371"/>
                  <a:pt x="1400" y="372"/>
                  <a:pt x="1399" y="373"/>
                </a:cubicBezTo>
                <a:cubicBezTo>
                  <a:pt x="1400" y="373"/>
                  <a:pt x="1401" y="372"/>
                  <a:pt x="1402" y="372"/>
                </a:cubicBezTo>
                <a:cubicBezTo>
                  <a:pt x="1403" y="372"/>
                  <a:pt x="1403" y="372"/>
                  <a:pt x="1403" y="372"/>
                </a:cubicBezTo>
                <a:cubicBezTo>
                  <a:pt x="1404" y="373"/>
                  <a:pt x="1405" y="373"/>
                  <a:pt x="1406" y="373"/>
                </a:cubicBezTo>
                <a:cubicBezTo>
                  <a:pt x="1409" y="373"/>
                  <a:pt x="1411" y="372"/>
                  <a:pt x="1413" y="371"/>
                </a:cubicBezTo>
                <a:cubicBezTo>
                  <a:pt x="1416" y="369"/>
                  <a:pt x="1419" y="370"/>
                  <a:pt x="1420" y="371"/>
                </a:cubicBezTo>
                <a:cubicBezTo>
                  <a:pt x="1420" y="371"/>
                  <a:pt x="1421" y="371"/>
                  <a:pt x="1421" y="371"/>
                </a:cubicBezTo>
                <a:cubicBezTo>
                  <a:pt x="1423" y="369"/>
                  <a:pt x="1426" y="368"/>
                  <a:pt x="1428" y="368"/>
                </a:cubicBezTo>
                <a:cubicBezTo>
                  <a:pt x="1427" y="368"/>
                  <a:pt x="1425" y="367"/>
                  <a:pt x="1424" y="366"/>
                </a:cubicBezTo>
                <a:cubicBezTo>
                  <a:pt x="1423" y="363"/>
                  <a:pt x="1424" y="360"/>
                  <a:pt x="1427" y="355"/>
                </a:cubicBezTo>
                <a:cubicBezTo>
                  <a:pt x="1430" y="350"/>
                  <a:pt x="1435" y="347"/>
                  <a:pt x="1439" y="344"/>
                </a:cubicBezTo>
                <a:cubicBezTo>
                  <a:pt x="1441" y="343"/>
                  <a:pt x="1443" y="341"/>
                  <a:pt x="1444" y="340"/>
                </a:cubicBezTo>
                <a:cubicBezTo>
                  <a:pt x="1447" y="338"/>
                  <a:pt x="1449" y="337"/>
                  <a:pt x="1451" y="337"/>
                </a:cubicBezTo>
                <a:cubicBezTo>
                  <a:pt x="1451" y="337"/>
                  <a:pt x="1451" y="337"/>
                  <a:pt x="1452" y="337"/>
                </a:cubicBezTo>
                <a:cubicBezTo>
                  <a:pt x="1452" y="333"/>
                  <a:pt x="1454" y="325"/>
                  <a:pt x="1459" y="325"/>
                </a:cubicBezTo>
                <a:cubicBezTo>
                  <a:pt x="1460" y="325"/>
                  <a:pt x="1460" y="325"/>
                  <a:pt x="1460" y="325"/>
                </a:cubicBezTo>
                <a:cubicBezTo>
                  <a:pt x="1461" y="325"/>
                  <a:pt x="1462" y="325"/>
                  <a:pt x="1463" y="325"/>
                </a:cubicBezTo>
                <a:cubicBezTo>
                  <a:pt x="1465" y="325"/>
                  <a:pt x="1466" y="325"/>
                  <a:pt x="1468" y="325"/>
                </a:cubicBezTo>
                <a:cubicBezTo>
                  <a:pt x="1472" y="325"/>
                  <a:pt x="1475" y="324"/>
                  <a:pt x="1477" y="323"/>
                </a:cubicBezTo>
                <a:cubicBezTo>
                  <a:pt x="1479" y="322"/>
                  <a:pt x="1480" y="322"/>
                  <a:pt x="1481" y="322"/>
                </a:cubicBezTo>
                <a:cubicBezTo>
                  <a:pt x="1484" y="322"/>
                  <a:pt x="1485" y="324"/>
                  <a:pt x="1486" y="325"/>
                </a:cubicBezTo>
                <a:cubicBezTo>
                  <a:pt x="1486" y="326"/>
                  <a:pt x="1486" y="326"/>
                  <a:pt x="1486" y="326"/>
                </a:cubicBezTo>
                <a:cubicBezTo>
                  <a:pt x="1486" y="326"/>
                  <a:pt x="1487" y="325"/>
                  <a:pt x="1488" y="325"/>
                </a:cubicBezTo>
                <a:cubicBezTo>
                  <a:pt x="1489" y="324"/>
                  <a:pt x="1491" y="323"/>
                  <a:pt x="1493" y="323"/>
                </a:cubicBezTo>
                <a:cubicBezTo>
                  <a:pt x="1493" y="323"/>
                  <a:pt x="1494" y="323"/>
                  <a:pt x="1495" y="323"/>
                </a:cubicBezTo>
                <a:cubicBezTo>
                  <a:pt x="1496" y="324"/>
                  <a:pt x="1496" y="325"/>
                  <a:pt x="1496" y="325"/>
                </a:cubicBezTo>
                <a:cubicBezTo>
                  <a:pt x="1497" y="327"/>
                  <a:pt x="1495" y="329"/>
                  <a:pt x="1494" y="331"/>
                </a:cubicBezTo>
                <a:cubicBezTo>
                  <a:pt x="1492" y="332"/>
                  <a:pt x="1491" y="334"/>
                  <a:pt x="1490" y="336"/>
                </a:cubicBezTo>
                <a:cubicBezTo>
                  <a:pt x="1490" y="337"/>
                  <a:pt x="1490" y="337"/>
                  <a:pt x="1490" y="337"/>
                </a:cubicBezTo>
                <a:cubicBezTo>
                  <a:pt x="1490" y="337"/>
                  <a:pt x="1491" y="337"/>
                  <a:pt x="1492" y="337"/>
                </a:cubicBezTo>
                <a:cubicBezTo>
                  <a:pt x="1493" y="337"/>
                  <a:pt x="1494" y="337"/>
                  <a:pt x="1495" y="338"/>
                </a:cubicBezTo>
                <a:cubicBezTo>
                  <a:pt x="1497" y="339"/>
                  <a:pt x="1497" y="340"/>
                  <a:pt x="1497" y="340"/>
                </a:cubicBezTo>
                <a:cubicBezTo>
                  <a:pt x="1497" y="341"/>
                  <a:pt x="1497" y="342"/>
                  <a:pt x="1497" y="342"/>
                </a:cubicBezTo>
                <a:cubicBezTo>
                  <a:pt x="1499" y="341"/>
                  <a:pt x="1501" y="340"/>
                  <a:pt x="1504" y="337"/>
                </a:cubicBezTo>
                <a:cubicBezTo>
                  <a:pt x="1512" y="329"/>
                  <a:pt x="1518" y="328"/>
                  <a:pt x="1523" y="328"/>
                </a:cubicBezTo>
                <a:cubicBezTo>
                  <a:pt x="1523" y="328"/>
                  <a:pt x="1524" y="328"/>
                  <a:pt x="1524" y="328"/>
                </a:cubicBezTo>
                <a:cubicBezTo>
                  <a:pt x="1524" y="328"/>
                  <a:pt x="1524" y="328"/>
                  <a:pt x="1525" y="328"/>
                </a:cubicBezTo>
                <a:cubicBezTo>
                  <a:pt x="1525" y="327"/>
                  <a:pt x="1525" y="326"/>
                  <a:pt x="1525" y="325"/>
                </a:cubicBezTo>
                <a:cubicBezTo>
                  <a:pt x="1524" y="323"/>
                  <a:pt x="1524" y="321"/>
                  <a:pt x="1524" y="318"/>
                </a:cubicBezTo>
                <a:cubicBezTo>
                  <a:pt x="1525" y="312"/>
                  <a:pt x="1535" y="309"/>
                  <a:pt x="1541" y="309"/>
                </a:cubicBezTo>
                <a:cubicBezTo>
                  <a:pt x="1542" y="309"/>
                  <a:pt x="1545" y="309"/>
                  <a:pt x="1546" y="310"/>
                </a:cubicBezTo>
                <a:cubicBezTo>
                  <a:pt x="1550" y="311"/>
                  <a:pt x="1551" y="313"/>
                  <a:pt x="1551" y="315"/>
                </a:cubicBezTo>
                <a:cubicBezTo>
                  <a:pt x="1551" y="315"/>
                  <a:pt x="1550" y="317"/>
                  <a:pt x="1548" y="317"/>
                </a:cubicBezTo>
                <a:cubicBezTo>
                  <a:pt x="1547" y="317"/>
                  <a:pt x="1546" y="317"/>
                  <a:pt x="1545" y="316"/>
                </a:cubicBezTo>
                <a:cubicBezTo>
                  <a:pt x="1543" y="316"/>
                  <a:pt x="1542" y="316"/>
                  <a:pt x="1541" y="318"/>
                </a:cubicBezTo>
                <a:cubicBezTo>
                  <a:pt x="1540" y="319"/>
                  <a:pt x="1539" y="321"/>
                  <a:pt x="1539" y="323"/>
                </a:cubicBezTo>
                <a:cubicBezTo>
                  <a:pt x="1539" y="326"/>
                  <a:pt x="1538" y="328"/>
                  <a:pt x="1537" y="330"/>
                </a:cubicBezTo>
                <a:cubicBezTo>
                  <a:pt x="1537" y="330"/>
                  <a:pt x="1536" y="331"/>
                  <a:pt x="1536" y="331"/>
                </a:cubicBezTo>
                <a:cubicBezTo>
                  <a:pt x="1538" y="332"/>
                  <a:pt x="1538" y="333"/>
                  <a:pt x="1538" y="334"/>
                </a:cubicBezTo>
                <a:cubicBezTo>
                  <a:pt x="1537" y="335"/>
                  <a:pt x="1536" y="336"/>
                  <a:pt x="1535" y="337"/>
                </a:cubicBezTo>
                <a:cubicBezTo>
                  <a:pt x="1535" y="337"/>
                  <a:pt x="1534" y="338"/>
                  <a:pt x="1534" y="338"/>
                </a:cubicBezTo>
                <a:cubicBezTo>
                  <a:pt x="1534" y="338"/>
                  <a:pt x="1534" y="338"/>
                  <a:pt x="1534" y="338"/>
                </a:cubicBezTo>
                <a:cubicBezTo>
                  <a:pt x="1534" y="340"/>
                  <a:pt x="1533" y="343"/>
                  <a:pt x="1529" y="345"/>
                </a:cubicBezTo>
                <a:cubicBezTo>
                  <a:pt x="1528" y="345"/>
                  <a:pt x="1527" y="345"/>
                  <a:pt x="1526" y="345"/>
                </a:cubicBezTo>
                <a:cubicBezTo>
                  <a:pt x="1523" y="346"/>
                  <a:pt x="1516" y="347"/>
                  <a:pt x="1516" y="349"/>
                </a:cubicBezTo>
                <a:cubicBezTo>
                  <a:pt x="1515" y="353"/>
                  <a:pt x="1513" y="354"/>
                  <a:pt x="1511" y="356"/>
                </a:cubicBezTo>
                <a:cubicBezTo>
                  <a:pt x="1509" y="357"/>
                  <a:pt x="1507" y="358"/>
                  <a:pt x="1506" y="360"/>
                </a:cubicBezTo>
                <a:cubicBezTo>
                  <a:pt x="1505" y="363"/>
                  <a:pt x="1502" y="365"/>
                  <a:pt x="1498" y="368"/>
                </a:cubicBezTo>
                <a:cubicBezTo>
                  <a:pt x="1494" y="371"/>
                  <a:pt x="1489" y="374"/>
                  <a:pt x="1485" y="380"/>
                </a:cubicBezTo>
                <a:cubicBezTo>
                  <a:pt x="1480" y="387"/>
                  <a:pt x="1473" y="390"/>
                  <a:pt x="1469" y="391"/>
                </a:cubicBezTo>
                <a:cubicBezTo>
                  <a:pt x="1468" y="392"/>
                  <a:pt x="1467" y="392"/>
                  <a:pt x="1467" y="392"/>
                </a:cubicBezTo>
                <a:cubicBezTo>
                  <a:pt x="1466" y="395"/>
                  <a:pt x="1462" y="395"/>
                  <a:pt x="1457" y="395"/>
                </a:cubicBezTo>
                <a:cubicBezTo>
                  <a:pt x="1457" y="395"/>
                  <a:pt x="1456" y="395"/>
                  <a:pt x="1456" y="395"/>
                </a:cubicBezTo>
                <a:cubicBezTo>
                  <a:pt x="1456" y="396"/>
                  <a:pt x="1456" y="396"/>
                  <a:pt x="1456" y="396"/>
                </a:cubicBezTo>
                <a:cubicBezTo>
                  <a:pt x="1456" y="399"/>
                  <a:pt x="1457" y="404"/>
                  <a:pt x="1452" y="408"/>
                </a:cubicBezTo>
                <a:cubicBezTo>
                  <a:pt x="1446" y="415"/>
                  <a:pt x="1442" y="424"/>
                  <a:pt x="1442" y="433"/>
                </a:cubicBezTo>
                <a:cubicBezTo>
                  <a:pt x="1443" y="443"/>
                  <a:pt x="1446" y="469"/>
                  <a:pt x="1448" y="474"/>
                </a:cubicBezTo>
                <a:cubicBezTo>
                  <a:pt x="1450" y="476"/>
                  <a:pt x="1450" y="481"/>
                  <a:pt x="1451" y="485"/>
                </a:cubicBezTo>
                <a:cubicBezTo>
                  <a:pt x="1451" y="488"/>
                  <a:pt x="1451" y="492"/>
                  <a:pt x="1452" y="492"/>
                </a:cubicBezTo>
                <a:cubicBezTo>
                  <a:pt x="1453" y="494"/>
                  <a:pt x="1454" y="497"/>
                  <a:pt x="1454" y="498"/>
                </a:cubicBezTo>
                <a:cubicBezTo>
                  <a:pt x="1454" y="499"/>
                  <a:pt x="1454" y="499"/>
                  <a:pt x="1454" y="500"/>
                </a:cubicBezTo>
                <a:cubicBezTo>
                  <a:pt x="1455" y="499"/>
                  <a:pt x="1457" y="497"/>
                  <a:pt x="1459" y="495"/>
                </a:cubicBezTo>
                <a:cubicBezTo>
                  <a:pt x="1460" y="493"/>
                  <a:pt x="1462" y="492"/>
                  <a:pt x="1464" y="490"/>
                </a:cubicBezTo>
                <a:cubicBezTo>
                  <a:pt x="1466" y="489"/>
                  <a:pt x="1466" y="488"/>
                  <a:pt x="1467" y="487"/>
                </a:cubicBezTo>
                <a:cubicBezTo>
                  <a:pt x="1467" y="486"/>
                  <a:pt x="1468" y="485"/>
                  <a:pt x="1469" y="484"/>
                </a:cubicBezTo>
                <a:cubicBezTo>
                  <a:pt x="1470" y="483"/>
                  <a:pt x="1471" y="479"/>
                  <a:pt x="1471" y="477"/>
                </a:cubicBezTo>
                <a:cubicBezTo>
                  <a:pt x="1471" y="475"/>
                  <a:pt x="1471" y="474"/>
                  <a:pt x="1471" y="473"/>
                </a:cubicBezTo>
                <a:cubicBezTo>
                  <a:pt x="1472" y="471"/>
                  <a:pt x="1474" y="470"/>
                  <a:pt x="1476" y="469"/>
                </a:cubicBezTo>
                <a:cubicBezTo>
                  <a:pt x="1477" y="469"/>
                  <a:pt x="1479" y="468"/>
                  <a:pt x="1479" y="467"/>
                </a:cubicBezTo>
                <a:cubicBezTo>
                  <a:pt x="1481" y="465"/>
                  <a:pt x="1484" y="465"/>
                  <a:pt x="1486" y="465"/>
                </a:cubicBezTo>
                <a:cubicBezTo>
                  <a:pt x="1487" y="465"/>
                  <a:pt x="1487" y="465"/>
                  <a:pt x="1488" y="465"/>
                </a:cubicBezTo>
                <a:cubicBezTo>
                  <a:pt x="1488" y="464"/>
                  <a:pt x="1487" y="462"/>
                  <a:pt x="1487" y="460"/>
                </a:cubicBezTo>
                <a:cubicBezTo>
                  <a:pt x="1487" y="459"/>
                  <a:pt x="1486" y="459"/>
                  <a:pt x="1486" y="458"/>
                </a:cubicBezTo>
                <a:cubicBezTo>
                  <a:pt x="1485" y="454"/>
                  <a:pt x="1490" y="450"/>
                  <a:pt x="1495" y="447"/>
                </a:cubicBezTo>
                <a:cubicBezTo>
                  <a:pt x="1496" y="446"/>
                  <a:pt x="1497" y="446"/>
                  <a:pt x="1498" y="445"/>
                </a:cubicBezTo>
                <a:cubicBezTo>
                  <a:pt x="1500" y="444"/>
                  <a:pt x="1502" y="444"/>
                  <a:pt x="1505" y="444"/>
                </a:cubicBezTo>
                <a:cubicBezTo>
                  <a:pt x="1506" y="444"/>
                  <a:pt x="1507" y="445"/>
                  <a:pt x="1508" y="445"/>
                </a:cubicBezTo>
                <a:cubicBezTo>
                  <a:pt x="1509" y="445"/>
                  <a:pt x="1510" y="444"/>
                  <a:pt x="1511" y="443"/>
                </a:cubicBezTo>
                <a:cubicBezTo>
                  <a:pt x="1513" y="441"/>
                  <a:pt x="1512" y="439"/>
                  <a:pt x="1509" y="436"/>
                </a:cubicBezTo>
                <a:cubicBezTo>
                  <a:pt x="1509" y="435"/>
                  <a:pt x="1509" y="435"/>
                  <a:pt x="1509" y="435"/>
                </a:cubicBezTo>
                <a:cubicBezTo>
                  <a:pt x="1508" y="434"/>
                  <a:pt x="1508" y="432"/>
                  <a:pt x="1509" y="430"/>
                </a:cubicBezTo>
                <a:cubicBezTo>
                  <a:pt x="1510" y="426"/>
                  <a:pt x="1514" y="419"/>
                  <a:pt x="1518" y="418"/>
                </a:cubicBezTo>
                <a:cubicBezTo>
                  <a:pt x="1520" y="417"/>
                  <a:pt x="1522" y="418"/>
                  <a:pt x="1523" y="418"/>
                </a:cubicBezTo>
                <a:cubicBezTo>
                  <a:pt x="1523" y="418"/>
                  <a:pt x="1524" y="419"/>
                  <a:pt x="1524" y="419"/>
                </a:cubicBezTo>
                <a:cubicBezTo>
                  <a:pt x="1524" y="419"/>
                  <a:pt x="1525" y="419"/>
                  <a:pt x="1526" y="418"/>
                </a:cubicBezTo>
                <a:cubicBezTo>
                  <a:pt x="1526" y="418"/>
                  <a:pt x="1526" y="417"/>
                  <a:pt x="1526" y="417"/>
                </a:cubicBezTo>
                <a:cubicBezTo>
                  <a:pt x="1525" y="416"/>
                  <a:pt x="1523" y="414"/>
                  <a:pt x="1522" y="414"/>
                </a:cubicBezTo>
                <a:cubicBezTo>
                  <a:pt x="1521" y="414"/>
                  <a:pt x="1519" y="414"/>
                  <a:pt x="1518" y="411"/>
                </a:cubicBezTo>
                <a:cubicBezTo>
                  <a:pt x="1517" y="408"/>
                  <a:pt x="1518" y="401"/>
                  <a:pt x="1523" y="398"/>
                </a:cubicBezTo>
                <a:cubicBezTo>
                  <a:pt x="1524" y="397"/>
                  <a:pt x="1525" y="396"/>
                  <a:pt x="1525" y="396"/>
                </a:cubicBezTo>
                <a:cubicBezTo>
                  <a:pt x="1524" y="396"/>
                  <a:pt x="1524" y="395"/>
                  <a:pt x="1523" y="395"/>
                </a:cubicBezTo>
                <a:cubicBezTo>
                  <a:pt x="1522" y="395"/>
                  <a:pt x="1521" y="395"/>
                  <a:pt x="1520" y="395"/>
                </a:cubicBezTo>
                <a:cubicBezTo>
                  <a:pt x="1519" y="395"/>
                  <a:pt x="1518" y="396"/>
                  <a:pt x="1517" y="396"/>
                </a:cubicBezTo>
                <a:cubicBezTo>
                  <a:pt x="1517" y="396"/>
                  <a:pt x="1517" y="396"/>
                  <a:pt x="1517" y="396"/>
                </a:cubicBezTo>
                <a:cubicBezTo>
                  <a:pt x="1515" y="396"/>
                  <a:pt x="1513" y="395"/>
                  <a:pt x="1512" y="393"/>
                </a:cubicBezTo>
                <a:cubicBezTo>
                  <a:pt x="1511" y="390"/>
                  <a:pt x="1510" y="385"/>
                  <a:pt x="1514" y="381"/>
                </a:cubicBezTo>
                <a:cubicBezTo>
                  <a:pt x="1516" y="378"/>
                  <a:pt x="1518" y="377"/>
                  <a:pt x="1520" y="375"/>
                </a:cubicBezTo>
                <a:cubicBezTo>
                  <a:pt x="1522" y="374"/>
                  <a:pt x="1522" y="373"/>
                  <a:pt x="1523" y="372"/>
                </a:cubicBezTo>
                <a:cubicBezTo>
                  <a:pt x="1524" y="368"/>
                  <a:pt x="1527" y="363"/>
                  <a:pt x="1530" y="360"/>
                </a:cubicBezTo>
                <a:cubicBezTo>
                  <a:pt x="1530" y="358"/>
                  <a:pt x="1531" y="358"/>
                  <a:pt x="1532" y="357"/>
                </a:cubicBezTo>
                <a:cubicBezTo>
                  <a:pt x="1532" y="355"/>
                  <a:pt x="1534" y="355"/>
                  <a:pt x="1536" y="355"/>
                </a:cubicBezTo>
                <a:cubicBezTo>
                  <a:pt x="1537" y="355"/>
                  <a:pt x="1539" y="355"/>
                  <a:pt x="1540" y="355"/>
                </a:cubicBezTo>
                <a:cubicBezTo>
                  <a:pt x="1541" y="355"/>
                  <a:pt x="1542" y="355"/>
                  <a:pt x="1542" y="355"/>
                </a:cubicBezTo>
                <a:cubicBezTo>
                  <a:pt x="1543" y="355"/>
                  <a:pt x="1543" y="355"/>
                  <a:pt x="1543" y="355"/>
                </a:cubicBezTo>
                <a:cubicBezTo>
                  <a:pt x="1545" y="355"/>
                  <a:pt x="1546" y="357"/>
                  <a:pt x="1546" y="358"/>
                </a:cubicBezTo>
                <a:cubicBezTo>
                  <a:pt x="1547" y="357"/>
                  <a:pt x="1548" y="356"/>
                  <a:pt x="1549" y="354"/>
                </a:cubicBezTo>
                <a:cubicBezTo>
                  <a:pt x="1552" y="351"/>
                  <a:pt x="1555" y="347"/>
                  <a:pt x="1559" y="347"/>
                </a:cubicBezTo>
                <a:cubicBezTo>
                  <a:pt x="1560" y="347"/>
                  <a:pt x="1561" y="347"/>
                  <a:pt x="1562" y="348"/>
                </a:cubicBezTo>
                <a:cubicBezTo>
                  <a:pt x="1563" y="349"/>
                  <a:pt x="1563" y="352"/>
                  <a:pt x="1563" y="354"/>
                </a:cubicBezTo>
                <a:cubicBezTo>
                  <a:pt x="1563" y="355"/>
                  <a:pt x="1563" y="356"/>
                  <a:pt x="1563" y="357"/>
                </a:cubicBezTo>
                <a:cubicBezTo>
                  <a:pt x="1563" y="357"/>
                  <a:pt x="1564" y="356"/>
                  <a:pt x="1564" y="356"/>
                </a:cubicBezTo>
                <a:cubicBezTo>
                  <a:pt x="1566" y="355"/>
                  <a:pt x="1568" y="353"/>
                  <a:pt x="1570" y="351"/>
                </a:cubicBezTo>
                <a:cubicBezTo>
                  <a:pt x="1576" y="347"/>
                  <a:pt x="1585" y="347"/>
                  <a:pt x="1589" y="347"/>
                </a:cubicBezTo>
                <a:cubicBezTo>
                  <a:pt x="1594" y="347"/>
                  <a:pt x="1598" y="347"/>
                  <a:pt x="1601" y="348"/>
                </a:cubicBezTo>
                <a:cubicBezTo>
                  <a:pt x="1603" y="350"/>
                  <a:pt x="1605" y="352"/>
                  <a:pt x="1606" y="354"/>
                </a:cubicBezTo>
                <a:cubicBezTo>
                  <a:pt x="1607" y="354"/>
                  <a:pt x="1607" y="355"/>
                  <a:pt x="1608" y="355"/>
                </a:cubicBezTo>
                <a:cubicBezTo>
                  <a:pt x="1608" y="355"/>
                  <a:pt x="1608" y="355"/>
                  <a:pt x="1608" y="354"/>
                </a:cubicBezTo>
                <a:cubicBezTo>
                  <a:pt x="1609" y="352"/>
                  <a:pt x="1609" y="350"/>
                  <a:pt x="1612" y="349"/>
                </a:cubicBezTo>
                <a:cubicBezTo>
                  <a:pt x="1616" y="348"/>
                  <a:pt x="1622" y="344"/>
                  <a:pt x="1628" y="340"/>
                </a:cubicBezTo>
                <a:cubicBezTo>
                  <a:pt x="1630" y="338"/>
                  <a:pt x="1632" y="338"/>
                  <a:pt x="1633" y="337"/>
                </a:cubicBezTo>
                <a:cubicBezTo>
                  <a:pt x="1633" y="337"/>
                  <a:pt x="1633" y="337"/>
                  <a:pt x="1634" y="336"/>
                </a:cubicBezTo>
                <a:cubicBezTo>
                  <a:pt x="1636" y="333"/>
                  <a:pt x="1638" y="333"/>
                  <a:pt x="1639" y="333"/>
                </a:cubicBezTo>
                <a:cubicBezTo>
                  <a:pt x="1640" y="332"/>
                  <a:pt x="1640" y="332"/>
                  <a:pt x="1640" y="332"/>
                </a:cubicBezTo>
                <a:cubicBezTo>
                  <a:pt x="1642" y="328"/>
                  <a:pt x="1652" y="324"/>
                  <a:pt x="1661" y="322"/>
                </a:cubicBezTo>
                <a:cubicBezTo>
                  <a:pt x="1670" y="320"/>
                  <a:pt x="1681" y="315"/>
                  <a:pt x="1683" y="313"/>
                </a:cubicBezTo>
                <a:cubicBezTo>
                  <a:pt x="1683" y="312"/>
                  <a:pt x="1683" y="311"/>
                  <a:pt x="1683" y="310"/>
                </a:cubicBezTo>
                <a:cubicBezTo>
                  <a:pt x="1684" y="309"/>
                  <a:pt x="1686" y="309"/>
                  <a:pt x="1687" y="309"/>
                </a:cubicBezTo>
                <a:cubicBezTo>
                  <a:pt x="1689" y="309"/>
                  <a:pt x="1691" y="310"/>
                  <a:pt x="1691" y="311"/>
                </a:cubicBezTo>
                <a:cubicBezTo>
                  <a:pt x="1691" y="311"/>
                  <a:pt x="1693" y="311"/>
                  <a:pt x="1694" y="312"/>
                </a:cubicBezTo>
                <a:cubicBezTo>
                  <a:pt x="1696" y="312"/>
                  <a:pt x="1698" y="312"/>
                  <a:pt x="1700" y="312"/>
                </a:cubicBezTo>
                <a:cubicBezTo>
                  <a:pt x="1701" y="313"/>
                  <a:pt x="1702" y="313"/>
                  <a:pt x="1703" y="313"/>
                </a:cubicBezTo>
                <a:cubicBezTo>
                  <a:pt x="1704" y="314"/>
                  <a:pt x="1705" y="314"/>
                  <a:pt x="1706" y="314"/>
                </a:cubicBezTo>
                <a:cubicBezTo>
                  <a:pt x="1707" y="314"/>
                  <a:pt x="1708" y="314"/>
                  <a:pt x="1710" y="312"/>
                </a:cubicBezTo>
                <a:cubicBezTo>
                  <a:pt x="1712" y="310"/>
                  <a:pt x="1712" y="310"/>
                  <a:pt x="1711" y="308"/>
                </a:cubicBezTo>
                <a:cubicBezTo>
                  <a:pt x="1710" y="307"/>
                  <a:pt x="1709" y="306"/>
                  <a:pt x="1709" y="304"/>
                </a:cubicBezTo>
                <a:cubicBezTo>
                  <a:pt x="1709" y="303"/>
                  <a:pt x="1708" y="302"/>
                  <a:pt x="1707" y="301"/>
                </a:cubicBezTo>
                <a:cubicBezTo>
                  <a:pt x="1704" y="299"/>
                  <a:pt x="1702" y="296"/>
                  <a:pt x="1703" y="293"/>
                </a:cubicBezTo>
                <a:cubicBezTo>
                  <a:pt x="1703" y="291"/>
                  <a:pt x="1700" y="286"/>
                  <a:pt x="1698" y="285"/>
                </a:cubicBezTo>
                <a:cubicBezTo>
                  <a:pt x="1696" y="286"/>
                  <a:pt x="1693" y="285"/>
                  <a:pt x="1691" y="283"/>
                </a:cubicBezTo>
                <a:cubicBezTo>
                  <a:pt x="1689" y="282"/>
                  <a:pt x="1688" y="280"/>
                  <a:pt x="1688" y="279"/>
                </a:cubicBezTo>
                <a:cubicBezTo>
                  <a:pt x="1688" y="277"/>
                  <a:pt x="1688" y="277"/>
                  <a:pt x="1688" y="276"/>
                </a:cubicBezTo>
                <a:cubicBezTo>
                  <a:pt x="1688" y="276"/>
                  <a:pt x="1688" y="276"/>
                  <a:pt x="1688" y="276"/>
                </a:cubicBezTo>
                <a:cubicBezTo>
                  <a:pt x="1687" y="277"/>
                  <a:pt x="1685" y="278"/>
                  <a:pt x="1683" y="278"/>
                </a:cubicBezTo>
                <a:cubicBezTo>
                  <a:pt x="1679" y="278"/>
                  <a:pt x="1676" y="276"/>
                  <a:pt x="1676" y="273"/>
                </a:cubicBezTo>
                <a:cubicBezTo>
                  <a:pt x="1675" y="272"/>
                  <a:pt x="1675" y="271"/>
                  <a:pt x="1676" y="270"/>
                </a:cubicBezTo>
                <a:cubicBezTo>
                  <a:pt x="1677" y="268"/>
                  <a:pt x="1681" y="267"/>
                  <a:pt x="1684" y="267"/>
                </a:cubicBezTo>
                <a:cubicBezTo>
                  <a:pt x="1686" y="267"/>
                  <a:pt x="1688" y="267"/>
                  <a:pt x="1689" y="268"/>
                </a:cubicBezTo>
                <a:cubicBezTo>
                  <a:pt x="1693" y="269"/>
                  <a:pt x="1694" y="271"/>
                  <a:pt x="1695" y="272"/>
                </a:cubicBezTo>
                <a:cubicBezTo>
                  <a:pt x="1695" y="273"/>
                  <a:pt x="1695" y="273"/>
                  <a:pt x="1696" y="273"/>
                </a:cubicBezTo>
                <a:cubicBezTo>
                  <a:pt x="1696" y="274"/>
                  <a:pt x="1697" y="274"/>
                  <a:pt x="1699" y="274"/>
                </a:cubicBezTo>
                <a:cubicBezTo>
                  <a:pt x="1702" y="274"/>
                  <a:pt x="1705" y="273"/>
                  <a:pt x="1707" y="272"/>
                </a:cubicBezTo>
                <a:cubicBezTo>
                  <a:pt x="1707" y="272"/>
                  <a:pt x="1709" y="271"/>
                  <a:pt x="1710" y="271"/>
                </a:cubicBezTo>
                <a:cubicBezTo>
                  <a:pt x="1713" y="270"/>
                  <a:pt x="1720" y="267"/>
                  <a:pt x="1721" y="266"/>
                </a:cubicBezTo>
                <a:cubicBezTo>
                  <a:pt x="1721" y="265"/>
                  <a:pt x="1721" y="264"/>
                  <a:pt x="1721" y="264"/>
                </a:cubicBezTo>
                <a:cubicBezTo>
                  <a:pt x="1722" y="262"/>
                  <a:pt x="1722" y="260"/>
                  <a:pt x="1725" y="259"/>
                </a:cubicBezTo>
                <a:cubicBezTo>
                  <a:pt x="1725" y="259"/>
                  <a:pt x="1725" y="259"/>
                  <a:pt x="1725" y="259"/>
                </a:cubicBezTo>
                <a:cubicBezTo>
                  <a:pt x="1725" y="258"/>
                  <a:pt x="1724" y="257"/>
                  <a:pt x="1723" y="256"/>
                </a:cubicBezTo>
                <a:cubicBezTo>
                  <a:pt x="1720" y="255"/>
                  <a:pt x="1719" y="252"/>
                  <a:pt x="1720" y="250"/>
                </a:cubicBezTo>
                <a:cubicBezTo>
                  <a:pt x="1720" y="248"/>
                  <a:pt x="1722" y="247"/>
                  <a:pt x="1724" y="247"/>
                </a:cubicBezTo>
                <a:cubicBezTo>
                  <a:pt x="1725" y="247"/>
                  <a:pt x="1725" y="247"/>
                  <a:pt x="1725" y="246"/>
                </a:cubicBezTo>
                <a:cubicBezTo>
                  <a:pt x="1726" y="245"/>
                  <a:pt x="1726" y="243"/>
                  <a:pt x="1728" y="243"/>
                </a:cubicBezTo>
                <a:cubicBezTo>
                  <a:pt x="1729" y="243"/>
                  <a:pt x="1729" y="243"/>
                  <a:pt x="1729" y="243"/>
                </a:cubicBezTo>
                <a:cubicBezTo>
                  <a:pt x="1730" y="243"/>
                  <a:pt x="1730" y="243"/>
                  <a:pt x="1731" y="243"/>
                </a:cubicBezTo>
                <a:cubicBezTo>
                  <a:pt x="1731" y="243"/>
                  <a:pt x="1731" y="243"/>
                  <a:pt x="1732" y="243"/>
                </a:cubicBezTo>
                <a:cubicBezTo>
                  <a:pt x="1732" y="243"/>
                  <a:pt x="1733" y="243"/>
                  <a:pt x="1734" y="243"/>
                </a:cubicBezTo>
                <a:cubicBezTo>
                  <a:pt x="1735" y="242"/>
                  <a:pt x="1735" y="242"/>
                  <a:pt x="1736" y="242"/>
                </a:cubicBezTo>
                <a:cubicBezTo>
                  <a:pt x="1737" y="242"/>
                  <a:pt x="1737" y="242"/>
                  <a:pt x="1737" y="242"/>
                </a:cubicBezTo>
                <a:cubicBezTo>
                  <a:pt x="1738" y="243"/>
                  <a:pt x="1738" y="243"/>
                  <a:pt x="1738" y="243"/>
                </a:cubicBezTo>
                <a:cubicBezTo>
                  <a:pt x="1739" y="245"/>
                  <a:pt x="1738" y="247"/>
                  <a:pt x="1736" y="249"/>
                </a:cubicBezTo>
                <a:cubicBezTo>
                  <a:pt x="1736" y="250"/>
                  <a:pt x="1735" y="251"/>
                  <a:pt x="1735" y="252"/>
                </a:cubicBezTo>
                <a:cubicBezTo>
                  <a:pt x="1735" y="252"/>
                  <a:pt x="1735" y="253"/>
                  <a:pt x="1737" y="255"/>
                </a:cubicBezTo>
                <a:cubicBezTo>
                  <a:pt x="1738" y="256"/>
                  <a:pt x="1738" y="256"/>
                  <a:pt x="1739" y="257"/>
                </a:cubicBezTo>
                <a:cubicBezTo>
                  <a:pt x="1739" y="258"/>
                  <a:pt x="1741" y="258"/>
                  <a:pt x="1742" y="258"/>
                </a:cubicBezTo>
                <a:cubicBezTo>
                  <a:pt x="1745" y="258"/>
                  <a:pt x="1746" y="258"/>
                  <a:pt x="1748" y="257"/>
                </a:cubicBezTo>
                <a:cubicBezTo>
                  <a:pt x="1749" y="256"/>
                  <a:pt x="1750" y="256"/>
                  <a:pt x="1752" y="256"/>
                </a:cubicBezTo>
                <a:cubicBezTo>
                  <a:pt x="1757" y="256"/>
                  <a:pt x="1767" y="260"/>
                  <a:pt x="1768" y="264"/>
                </a:cubicBezTo>
                <a:cubicBezTo>
                  <a:pt x="1769" y="266"/>
                  <a:pt x="1770" y="270"/>
                  <a:pt x="1775" y="272"/>
                </a:cubicBezTo>
                <a:cubicBezTo>
                  <a:pt x="1778" y="273"/>
                  <a:pt x="1780" y="274"/>
                  <a:pt x="1782" y="274"/>
                </a:cubicBezTo>
                <a:cubicBezTo>
                  <a:pt x="1784" y="275"/>
                  <a:pt x="1786" y="275"/>
                  <a:pt x="1787" y="277"/>
                </a:cubicBezTo>
                <a:cubicBezTo>
                  <a:pt x="1788" y="279"/>
                  <a:pt x="1789" y="279"/>
                  <a:pt x="1790" y="279"/>
                </a:cubicBezTo>
                <a:cubicBezTo>
                  <a:pt x="1790" y="279"/>
                  <a:pt x="1791" y="279"/>
                  <a:pt x="1791" y="279"/>
                </a:cubicBezTo>
                <a:cubicBezTo>
                  <a:pt x="1793" y="279"/>
                  <a:pt x="1795" y="280"/>
                  <a:pt x="1796" y="280"/>
                </a:cubicBezTo>
                <a:cubicBezTo>
                  <a:pt x="1796" y="280"/>
                  <a:pt x="1797" y="281"/>
                  <a:pt x="1797" y="281"/>
                </a:cubicBezTo>
                <a:cubicBezTo>
                  <a:pt x="1799" y="279"/>
                  <a:pt x="1800" y="279"/>
                  <a:pt x="1802" y="279"/>
                </a:cubicBezTo>
                <a:cubicBezTo>
                  <a:pt x="1802" y="280"/>
                  <a:pt x="1802" y="280"/>
                  <a:pt x="1802" y="280"/>
                </a:cubicBezTo>
                <a:cubicBezTo>
                  <a:pt x="1802" y="280"/>
                  <a:pt x="1802" y="280"/>
                  <a:pt x="1803" y="280"/>
                </a:cubicBezTo>
                <a:cubicBezTo>
                  <a:pt x="1802" y="279"/>
                  <a:pt x="1802" y="279"/>
                  <a:pt x="1801" y="279"/>
                </a:cubicBezTo>
                <a:cubicBezTo>
                  <a:pt x="1800" y="278"/>
                  <a:pt x="1798" y="277"/>
                  <a:pt x="1798" y="275"/>
                </a:cubicBezTo>
                <a:cubicBezTo>
                  <a:pt x="1797" y="275"/>
                  <a:pt x="1797" y="274"/>
                  <a:pt x="1798" y="273"/>
                </a:cubicBezTo>
                <a:cubicBezTo>
                  <a:pt x="1799" y="272"/>
                  <a:pt x="1800" y="272"/>
                  <a:pt x="1800" y="272"/>
                </a:cubicBezTo>
                <a:cubicBezTo>
                  <a:pt x="1802" y="272"/>
                  <a:pt x="1802" y="272"/>
                  <a:pt x="1803" y="273"/>
                </a:cubicBezTo>
                <a:cubicBezTo>
                  <a:pt x="1803" y="273"/>
                  <a:pt x="1804" y="273"/>
                  <a:pt x="1804" y="273"/>
                </a:cubicBezTo>
                <a:cubicBezTo>
                  <a:pt x="1804" y="273"/>
                  <a:pt x="1804" y="273"/>
                  <a:pt x="1804" y="273"/>
                </a:cubicBezTo>
                <a:cubicBezTo>
                  <a:pt x="1804" y="272"/>
                  <a:pt x="1803" y="270"/>
                  <a:pt x="1805" y="269"/>
                </a:cubicBezTo>
                <a:cubicBezTo>
                  <a:pt x="1805" y="267"/>
                  <a:pt x="1805" y="262"/>
                  <a:pt x="1804" y="261"/>
                </a:cubicBezTo>
                <a:cubicBezTo>
                  <a:pt x="1802" y="260"/>
                  <a:pt x="1802" y="259"/>
                  <a:pt x="1802" y="258"/>
                </a:cubicBezTo>
                <a:cubicBezTo>
                  <a:pt x="1802" y="255"/>
                  <a:pt x="1806" y="254"/>
                  <a:pt x="1809" y="256"/>
                </a:cubicBezTo>
                <a:cubicBezTo>
                  <a:pt x="1811" y="257"/>
                  <a:pt x="1813" y="258"/>
                  <a:pt x="1816" y="258"/>
                </a:cubicBezTo>
                <a:cubicBezTo>
                  <a:pt x="1815" y="258"/>
                  <a:pt x="1815" y="257"/>
                  <a:pt x="1815" y="256"/>
                </a:cubicBezTo>
                <a:cubicBezTo>
                  <a:pt x="1815" y="255"/>
                  <a:pt x="1817" y="254"/>
                  <a:pt x="1819" y="254"/>
                </a:cubicBezTo>
                <a:cubicBezTo>
                  <a:pt x="1820" y="254"/>
                  <a:pt x="1821" y="254"/>
                  <a:pt x="1822" y="255"/>
                </a:cubicBezTo>
                <a:cubicBezTo>
                  <a:pt x="1823" y="256"/>
                  <a:pt x="1824" y="256"/>
                  <a:pt x="1825" y="256"/>
                </a:cubicBezTo>
                <a:cubicBezTo>
                  <a:pt x="1825" y="254"/>
                  <a:pt x="1828" y="249"/>
                  <a:pt x="1831" y="249"/>
                </a:cubicBezTo>
                <a:cubicBezTo>
                  <a:pt x="1827" y="246"/>
                  <a:pt x="1818" y="241"/>
                  <a:pt x="1816" y="237"/>
                </a:cubicBezTo>
                <a:cubicBezTo>
                  <a:pt x="1814" y="235"/>
                  <a:pt x="1808" y="233"/>
                  <a:pt x="1804" y="233"/>
                </a:cubicBezTo>
                <a:cubicBezTo>
                  <a:pt x="1804" y="233"/>
                  <a:pt x="1804" y="233"/>
                  <a:pt x="1803" y="233"/>
                </a:cubicBezTo>
                <a:cubicBezTo>
                  <a:pt x="1803" y="234"/>
                  <a:pt x="1802" y="235"/>
                  <a:pt x="1801" y="235"/>
                </a:cubicBezTo>
                <a:cubicBezTo>
                  <a:pt x="1799" y="235"/>
                  <a:pt x="1796" y="233"/>
                  <a:pt x="1795" y="231"/>
                </a:cubicBezTo>
                <a:cubicBezTo>
                  <a:pt x="1794" y="230"/>
                  <a:pt x="1792" y="230"/>
                  <a:pt x="1788" y="230"/>
                </a:cubicBezTo>
                <a:cubicBezTo>
                  <a:pt x="1787" y="230"/>
                  <a:pt x="1785" y="230"/>
                  <a:pt x="1785" y="230"/>
                </a:cubicBezTo>
                <a:cubicBezTo>
                  <a:pt x="1785" y="230"/>
                  <a:pt x="1785" y="230"/>
                  <a:pt x="1785" y="230"/>
                </a:cubicBezTo>
                <a:cubicBezTo>
                  <a:pt x="1786" y="231"/>
                  <a:pt x="1788" y="232"/>
                  <a:pt x="1789" y="233"/>
                </a:cubicBezTo>
                <a:cubicBezTo>
                  <a:pt x="1791" y="236"/>
                  <a:pt x="1789" y="238"/>
                  <a:pt x="1788" y="239"/>
                </a:cubicBezTo>
                <a:cubicBezTo>
                  <a:pt x="1787" y="240"/>
                  <a:pt x="1787" y="241"/>
                  <a:pt x="1787" y="241"/>
                </a:cubicBezTo>
                <a:cubicBezTo>
                  <a:pt x="1788" y="242"/>
                  <a:pt x="1788" y="243"/>
                  <a:pt x="1787" y="244"/>
                </a:cubicBezTo>
                <a:cubicBezTo>
                  <a:pt x="1786" y="245"/>
                  <a:pt x="1786" y="245"/>
                  <a:pt x="1786" y="245"/>
                </a:cubicBezTo>
                <a:cubicBezTo>
                  <a:pt x="1785" y="245"/>
                  <a:pt x="1785" y="245"/>
                  <a:pt x="1785" y="245"/>
                </a:cubicBezTo>
                <a:cubicBezTo>
                  <a:pt x="1784" y="245"/>
                  <a:pt x="1782" y="244"/>
                  <a:pt x="1777" y="240"/>
                </a:cubicBezTo>
                <a:cubicBezTo>
                  <a:pt x="1776" y="240"/>
                  <a:pt x="1774" y="238"/>
                  <a:pt x="1776" y="227"/>
                </a:cubicBezTo>
                <a:cubicBezTo>
                  <a:pt x="1776" y="226"/>
                  <a:pt x="1775" y="226"/>
                  <a:pt x="1775" y="226"/>
                </a:cubicBezTo>
                <a:cubicBezTo>
                  <a:pt x="1774" y="225"/>
                  <a:pt x="1772" y="224"/>
                  <a:pt x="1771" y="221"/>
                </a:cubicBezTo>
                <a:cubicBezTo>
                  <a:pt x="1771" y="220"/>
                  <a:pt x="1763" y="215"/>
                  <a:pt x="1751" y="210"/>
                </a:cubicBezTo>
                <a:cubicBezTo>
                  <a:pt x="1749" y="209"/>
                  <a:pt x="1748" y="209"/>
                  <a:pt x="1746" y="208"/>
                </a:cubicBezTo>
                <a:cubicBezTo>
                  <a:pt x="1741" y="206"/>
                  <a:pt x="1735" y="204"/>
                  <a:pt x="1733" y="201"/>
                </a:cubicBezTo>
                <a:cubicBezTo>
                  <a:pt x="1733" y="200"/>
                  <a:pt x="1729" y="199"/>
                  <a:pt x="1727" y="198"/>
                </a:cubicBezTo>
                <a:cubicBezTo>
                  <a:pt x="1723" y="197"/>
                  <a:pt x="1718" y="196"/>
                  <a:pt x="1716" y="193"/>
                </a:cubicBezTo>
                <a:cubicBezTo>
                  <a:pt x="1712" y="189"/>
                  <a:pt x="1693" y="181"/>
                  <a:pt x="1685" y="181"/>
                </a:cubicBezTo>
                <a:cubicBezTo>
                  <a:pt x="1680" y="180"/>
                  <a:pt x="1678" y="178"/>
                  <a:pt x="1677" y="177"/>
                </a:cubicBezTo>
                <a:cubicBezTo>
                  <a:pt x="1676" y="176"/>
                  <a:pt x="1676" y="176"/>
                  <a:pt x="1676" y="176"/>
                </a:cubicBezTo>
                <a:cubicBezTo>
                  <a:pt x="1674" y="177"/>
                  <a:pt x="1673" y="177"/>
                  <a:pt x="1670" y="177"/>
                </a:cubicBezTo>
                <a:cubicBezTo>
                  <a:pt x="1663" y="177"/>
                  <a:pt x="1653" y="176"/>
                  <a:pt x="1648" y="175"/>
                </a:cubicBezTo>
                <a:cubicBezTo>
                  <a:pt x="1646" y="175"/>
                  <a:pt x="1645" y="176"/>
                  <a:pt x="1644" y="176"/>
                </a:cubicBezTo>
                <a:cubicBezTo>
                  <a:pt x="1642" y="177"/>
                  <a:pt x="1640" y="178"/>
                  <a:pt x="1638" y="177"/>
                </a:cubicBezTo>
                <a:cubicBezTo>
                  <a:pt x="1633" y="175"/>
                  <a:pt x="1620" y="170"/>
                  <a:pt x="1615" y="170"/>
                </a:cubicBezTo>
                <a:cubicBezTo>
                  <a:pt x="1614" y="170"/>
                  <a:pt x="1614" y="171"/>
                  <a:pt x="1614" y="171"/>
                </a:cubicBezTo>
                <a:cubicBezTo>
                  <a:pt x="1613" y="171"/>
                  <a:pt x="1613" y="172"/>
                  <a:pt x="1613" y="174"/>
                </a:cubicBezTo>
                <a:cubicBezTo>
                  <a:pt x="1612" y="175"/>
                  <a:pt x="1612" y="177"/>
                  <a:pt x="1610" y="178"/>
                </a:cubicBezTo>
                <a:cubicBezTo>
                  <a:pt x="1611" y="179"/>
                  <a:pt x="1612" y="180"/>
                  <a:pt x="1616" y="184"/>
                </a:cubicBezTo>
                <a:cubicBezTo>
                  <a:pt x="1618" y="186"/>
                  <a:pt x="1619" y="189"/>
                  <a:pt x="1619" y="191"/>
                </a:cubicBezTo>
                <a:cubicBezTo>
                  <a:pt x="1619" y="194"/>
                  <a:pt x="1616" y="196"/>
                  <a:pt x="1612" y="198"/>
                </a:cubicBezTo>
                <a:cubicBezTo>
                  <a:pt x="1611" y="199"/>
                  <a:pt x="1610" y="199"/>
                  <a:pt x="1608" y="199"/>
                </a:cubicBezTo>
                <a:cubicBezTo>
                  <a:pt x="1603" y="199"/>
                  <a:pt x="1597" y="195"/>
                  <a:pt x="1594" y="192"/>
                </a:cubicBezTo>
                <a:cubicBezTo>
                  <a:pt x="1593" y="190"/>
                  <a:pt x="1592" y="190"/>
                  <a:pt x="1590" y="189"/>
                </a:cubicBezTo>
                <a:cubicBezTo>
                  <a:pt x="1588" y="189"/>
                  <a:pt x="1584" y="188"/>
                  <a:pt x="1583" y="184"/>
                </a:cubicBezTo>
                <a:cubicBezTo>
                  <a:pt x="1582" y="181"/>
                  <a:pt x="1583" y="179"/>
                  <a:pt x="1583" y="178"/>
                </a:cubicBezTo>
                <a:cubicBezTo>
                  <a:pt x="1585" y="176"/>
                  <a:pt x="1589" y="176"/>
                  <a:pt x="1592" y="179"/>
                </a:cubicBezTo>
                <a:cubicBezTo>
                  <a:pt x="1593" y="180"/>
                  <a:pt x="1596" y="179"/>
                  <a:pt x="1597" y="177"/>
                </a:cubicBezTo>
                <a:cubicBezTo>
                  <a:pt x="1597" y="177"/>
                  <a:pt x="1597" y="177"/>
                  <a:pt x="1596" y="176"/>
                </a:cubicBezTo>
                <a:cubicBezTo>
                  <a:pt x="1595" y="175"/>
                  <a:pt x="1589" y="173"/>
                  <a:pt x="1585" y="173"/>
                </a:cubicBezTo>
                <a:cubicBezTo>
                  <a:pt x="1582" y="173"/>
                  <a:pt x="1581" y="175"/>
                  <a:pt x="1578" y="178"/>
                </a:cubicBezTo>
                <a:cubicBezTo>
                  <a:pt x="1577" y="180"/>
                  <a:pt x="1575" y="182"/>
                  <a:pt x="1572" y="183"/>
                </a:cubicBezTo>
                <a:cubicBezTo>
                  <a:pt x="1570" y="184"/>
                  <a:pt x="1568" y="185"/>
                  <a:pt x="1565" y="185"/>
                </a:cubicBezTo>
                <a:cubicBezTo>
                  <a:pt x="1557" y="185"/>
                  <a:pt x="1544" y="182"/>
                  <a:pt x="1542" y="180"/>
                </a:cubicBezTo>
                <a:cubicBezTo>
                  <a:pt x="1542" y="180"/>
                  <a:pt x="1540" y="180"/>
                  <a:pt x="1535" y="180"/>
                </a:cubicBezTo>
                <a:cubicBezTo>
                  <a:pt x="1526" y="180"/>
                  <a:pt x="1512" y="181"/>
                  <a:pt x="1510" y="182"/>
                </a:cubicBezTo>
                <a:cubicBezTo>
                  <a:pt x="1509" y="183"/>
                  <a:pt x="1509" y="186"/>
                  <a:pt x="1509" y="187"/>
                </a:cubicBezTo>
                <a:cubicBezTo>
                  <a:pt x="1509" y="190"/>
                  <a:pt x="1509" y="192"/>
                  <a:pt x="1507" y="193"/>
                </a:cubicBezTo>
                <a:cubicBezTo>
                  <a:pt x="1507" y="193"/>
                  <a:pt x="1507" y="193"/>
                  <a:pt x="1507" y="193"/>
                </a:cubicBezTo>
                <a:cubicBezTo>
                  <a:pt x="1506" y="193"/>
                  <a:pt x="1506" y="193"/>
                  <a:pt x="1506" y="193"/>
                </a:cubicBezTo>
                <a:cubicBezTo>
                  <a:pt x="1504" y="193"/>
                  <a:pt x="1503" y="191"/>
                  <a:pt x="1503" y="187"/>
                </a:cubicBezTo>
                <a:cubicBezTo>
                  <a:pt x="1502" y="184"/>
                  <a:pt x="1502" y="181"/>
                  <a:pt x="1502" y="180"/>
                </a:cubicBezTo>
                <a:cubicBezTo>
                  <a:pt x="1501" y="180"/>
                  <a:pt x="1499" y="179"/>
                  <a:pt x="1495" y="179"/>
                </a:cubicBezTo>
                <a:cubicBezTo>
                  <a:pt x="1490" y="179"/>
                  <a:pt x="1487" y="179"/>
                  <a:pt x="1486" y="177"/>
                </a:cubicBezTo>
                <a:cubicBezTo>
                  <a:pt x="1486" y="176"/>
                  <a:pt x="1486" y="175"/>
                  <a:pt x="1487" y="173"/>
                </a:cubicBezTo>
                <a:cubicBezTo>
                  <a:pt x="1488" y="173"/>
                  <a:pt x="1487" y="173"/>
                  <a:pt x="1487" y="172"/>
                </a:cubicBezTo>
                <a:cubicBezTo>
                  <a:pt x="1487" y="171"/>
                  <a:pt x="1486" y="168"/>
                  <a:pt x="1490" y="166"/>
                </a:cubicBezTo>
                <a:cubicBezTo>
                  <a:pt x="1490" y="164"/>
                  <a:pt x="1482" y="158"/>
                  <a:pt x="1472" y="153"/>
                </a:cubicBezTo>
                <a:cubicBezTo>
                  <a:pt x="1468" y="152"/>
                  <a:pt x="1462" y="151"/>
                  <a:pt x="1454" y="151"/>
                </a:cubicBezTo>
                <a:cubicBezTo>
                  <a:pt x="1445" y="151"/>
                  <a:pt x="1434" y="152"/>
                  <a:pt x="1430" y="154"/>
                </a:cubicBezTo>
                <a:cubicBezTo>
                  <a:pt x="1426" y="155"/>
                  <a:pt x="1419" y="155"/>
                  <a:pt x="1412" y="155"/>
                </a:cubicBezTo>
                <a:cubicBezTo>
                  <a:pt x="1407" y="155"/>
                  <a:pt x="1407" y="155"/>
                  <a:pt x="1407" y="155"/>
                </a:cubicBezTo>
                <a:cubicBezTo>
                  <a:pt x="1406" y="155"/>
                  <a:pt x="1405" y="155"/>
                  <a:pt x="1404" y="155"/>
                </a:cubicBezTo>
                <a:cubicBezTo>
                  <a:pt x="1403" y="155"/>
                  <a:pt x="1403" y="155"/>
                  <a:pt x="1403" y="155"/>
                </a:cubicBezTo>
                <a:cubicBezTo>
                  <a:pt x="1401" y="155"/>
                  <a:pt x="1400" y="155"/>
                  <a:pt x="1399" y="154"/>
                </a:cubicBezTo>
                <a:cubicBezTo>
                  <a:pt x="1398" y="153"/>
                  <a:pt x="1398" y="151"/>
                  <a:pt x="1399" y="150"/>
                </a:cubicBezTo>
                <a:cubicBezTo>
                  <a:pt x="1399" y="149"/>
                  <a:pt x="1399" y="149"/>
                  <a:pt x="1399" y="149"/>
                </a:cubicBezTo>
                <a:cubicBezTo>
                  <a:pt x="1398" y="147"/>
                  <a:pt x="1392" y="145"/>
                  <a:pt x="1389" y="145"/>
                </a:cubicBezTo>
                <a:cubicBezTo>
                  <a:pt x="1388" y="145"/>
                  <a:pt x="1388" y="145"/>
                  <a:pt x="1388" y="145"/>
                </a:cubicBezTo>
                <a:cubicBezTo>
                  <a:pt x="1387" y="146"/>
                  <a:pt x="1386" y="147"/>
                  <a:pt x="1385" y="147"/>
                </a:cubicBezTo>
                <a:cubicBezTo>
                  <a:pt x="1384" y="147"/>
                  <a:pt x="1382" y="146"/>
                  <a:pt x="1381" y="145"/>
                </a:cubicBezTo>
                <a:cubicBezTo>
                  <a:pt x="1381" y="144"/>
                  <a:pt x="1380" y="143"/>
                  <a:pt x="1380" y="142"/>
                </a:cubicBezTo>
                <a:cubicBezTo>
                  <a:pt x="1379" y="141"/>
                  <a:pt x="1373" y="139"/>
                  <a:pt x="1369" y="139"/>
                </a:cubicBezTo>
                <a:cubicBezTo>
                  <a:pt x="1369" y="139"/>
                  <a:pt x="1369" y="139"/>
                  <a:pt x="1368" y="139"/>
                </a:cubicBezTo>
                <a:cubicBezTo>
                  <a:pt x="1366" y="140"/>
                  <a:pt x="1364" y="139"/>
                  <a:pt x="1362" y="137"/>
                </a:cubicBezTo>
                <a:cubicBezTo>
                  <a:pt x="1362" y="136"/>
                  <a:pt x="1362" y="134"/>
                  <a:pt x="1362" y="133"/>
                </a:cubicBezTo>
                <a:cubicBezTo>
                  <a:pt x="1363" y="133"/>
                  <a:pt x="1364" y="131"/>
                  <a:pt x="1367" y="131"/>
                </a:cubicBezTo>
                <a:cubicBezTo>
                  <a:pt x="1367" y="131"/>
                  <a:pt x="1368" y="131"/>
                  <a:pt x="1369" y="131"/>
                </a:cubicBezTo>
                <a:cubicBezTo>
                  <a:pt x="1370" y="131"/>
                  <a:pt x="1370" y="131"/>
                  <a:pt x="1371" y="131"/>
                </a:cubicBezTo>
                <a:cubicBezTo>
                  <a:pt x="1374" y="131"/>
                  <a:pt x="1374" y="131"/>
                  <a:pt x="1375" y="131"/>
                </a:cubicBezTo>
                <a:cubicBezTo>
                  <a:pt x="1375" y="131"/>
                  <a:pt x="1375" y="131"/>
                  <a:pt x="1374" y="130"/>
                </a:cubicBezTo>
                <a:cubicBezTo>
                  <a:pt x="1372" y="127"/>
                  <a:pt x="1355" y="125"/>
                  <a:pt x="1343" y="125"/>
                </a:cubicBezTo>
                <a:cubicBezTo>
                  <a:pt x="1341" y="125"/>
                  <a:pt x="1340" y="125"/>
                  <a:pt x="1340" y="125"/>
                </a:cubicBezTo>
                <a:cubicBezTo>
                  <a:pt x="1340" y="125"/>
                  <a:pt x="1340" y="126"/>
                  <a:pt x="1340" y="126"/>
                </a:cubicBezTo>
                <a:cubicBezTo>
                  <a:pt x="1339" y="128"/>
                  <a:pt x="1338" y="132"/>
                  <a:pt x="1334" y="136"/>
                </a:cubicBezTo>
                <a:cubicBezTo>
                  <a:pt x="1331" y="139"/>
                  <a:pt x="1328" y="139"/>
                  <a:pt x="1326" y="139"/>
                </a:cubicBezTo>
                <a:cubicBezTo>
                  <a:pt x="1323" y="139"/>
                  <a:pt x="1321" y="138"/>
                  <a:pt x="1320" y="136"/>
                </a:cubicBezTo>
                <a:cubicBezTo>
                  <a:pt x="1319" y="135"/>
                  <a:pt x="1319" y="134"/>
                  <a:pt x="1319" y="133"/>
                </a:cubicBezTo>
                <a:cubicBezTo>
                  <a:pt x="1320" y="130"/>
                  <a:pt x="1322" y="129"/>
                  <a:pt x="1325" y="128"/>
                </a:cubicBezTo>
                <a:cubicBezTo>
                  <a:pt x="1325" y="128"/>
                  <a:pt x="1326" y="128"/>
                  <a:pt x="1327" y="128"/>
                </a:cubicBezTo>
                <a:cubicBezTo>
                  <a:pt x="1326" y="128"/>
                  <a:pt x="1324" y="128"/>
                  <a:pt x="1323" y="127"/>
                </a:cubicBezTo>
                <a:cubicBezTo>
                  <a:pt x="1320" y="127"/>
                  <a:pt x="1317" y="127"/>
                  <a:pt x="1315" y="125"/>
                </a:cubicBezTo>
                <a:cubicBezTo>
                  <a:pt x="1315" y="124"/>
                  <a:pt x="1314" y="122"/>
                  <a:pt x="1315" y="121"/>
                </a:cubicBezTo>
                <a:cubicBezTo>
                  <a:pt x="1316" y="120"/>
                  <a:pt x="1317" y="119"/>
                  <a:pt x="1319" y="119"/>
                </a:cubicBezTo>
                <a:cubicBezTo>
                  <a:pt x="1319" y="118"/>
                  <a:pt x="1319" y="118"/>
                  <a:pt x="1319" y="118"/>
                </a:cubicBezTo>
                <a:cubicBezTo>
                  <a:pt x="1311" y="117"/>
                  <a:pt x="1299" y="115"/>
                  <a:pt x="1293" y="115"/>
                </a:cubicBezTo>
                <a:cubicBezTo>
                  <a:pt x="1287" y="116"/>
                  <a:pt x="1283" y="114"/>
                  <a:pt x="1280" y="113"/>
                </a:cubicBezTo>
                <a:cubicBezTo>
                  <a:pt x="1278" y="112"/>
                  <a:pt x="1277" y="112"/>
                  <a:pt x="1275" y="112"/>
                </a:cubicBezTo>
                <a:cubicBezTo>
                  <a:pt x="1274" y="112"/>
                  <a:pt x="1274" y="112"/>
                  <a:pt x="1274" y="112"/>
                </a:cubicBezTo>
                <a:cubicBezTo>
                  <a:pt x="1274" y="112"/>
                  <a:pt x="1274" y="113"/>
                  <a:pt x="1275" y="114"/>
                </a:cubicBezTo>
                <a:cubicBezTo>
                  <a:pt x="1276" y="115"/>
                  <a:pt x="1276" y="116"/>
                  <a:pt x="1275" y="117"/>
                </a:cubicBezTo>
                <a:cubicBezTo>
                  <a:pt x="1274" y="120"/>
                  <a:pt x="1268" y="121"/>
                  <a:pt x="1266" y="121"/>
                </a:cubicBezTo>
                <a:cubicBezTo>
                  <a:pt x="1265" y="121"/>
                  <a:pt x="1264" y="121"/>
                  <a:pt x="1263" y="120"/>
                </a:cubicBezTo>
                <a:cubicBezTo>
                  <a:pt x="1259" y="120"/>
                  <a:pt x="1255" y="122"/>
                  <a:pt x="1254" y="123"/>
                </a:cubicBezTo>
                <a:cubicBezTo>
                  <a:pt x="1254" y="123"/>
                  <a:pt x="1254" y="124"/>
                  <a:pt x="1254" y="124"/>
                </a:cubicBezTo>
                <a:cubicBezTo>
                  <a:pt x="1255" y="125"/>
                  <a:pt x="1255" y="125"/>
                  <a:pt x="1255" y="125"/>
                </a:cubicBezTo>
                <a:cubicBezTo>
                  <a:pt x="1256" y="125"/>
                  <a:pt x="1257" y="125"/>
                  <a:pt x="1257" y="124"/>
                </a:cubicBezTo>
                <a:cubicBezTo>
                  <a:pt x="1259" y="124"/>
                  <a:pt x="1261" y="123"/>
                  <a:pt x="1263" y="124"/>
                </a:cubicBezTo>
                <a:cubicBezTo>
                  <a:pt x="1264" y="124"/>
                  <a:pt x="1264" y="125"/>
                  <a:pt x="1264" y="126"/>
                </a:cubicBezTo>
                <a:cubicBezTo>
                  <a:pt x="1264" y="128"/>
                  <a:pt x="1263" y="129"/>
                  <a:pt x="1261" y="130"/>
                </a:cubicBezTo>
                <a:cubicBezTo>
                  <a:pt x="1261" y="130"/>
                  <a:pt x="1261" y="130"/>
                  <a:pt x="1261" y="130"/>
                </a:cubicBezTo>
                <a:cubicBezTo>
                  <a:pt x="1264" y="133"/>
                  <a:pt x="1264" y="136"/>
                  <a:pt x="1264" y="138"/>
                </a:cubicBezTo>
                <a:cubicBezTo>
                  <a:pt x="1264" y="139"/>
                  <a:pt x="1264" y="139"/>
                  <a:pt x="1264" y="139"/>
                </a:cubicBezTo>
                <a:cubicBezTo>
                  <a:pt x="1264" y="140"/>
                  <a:pt x="1264" y="141"/>
                  <a:pt x="1263" y="141"/>
                </a:cubicBezTo>
                <a:cubicBezTo>
                  <a:pt x="1262" y="143"/>
                  <a:pt x="1259" y="143"/>
                  <a:pt x="1258" y="143"/>
                </a:cubicBezTo>
                <a:cubicBezTo>
                  <a:pt x="1255" y="143"/>
                  <a:pt x="1253" y="142"/>
                  <a:pt x="1252" y="141"/>
                </a:cubicBezTo>
                <a:cubicBezTo>
                  <a:pt x="1251" y="139"/>
                  <a:pt x="1249" y="140"/>
                  <a:pt x="1247" y="140"/>
                </a:cubicBezTo>
                <a:cubicBezTo>
                  <a:pt x="1246" y="140"/>
                  <a:pt x="1245" y="141"/>
                  <a:pt x="1244" y="141"/>
                </a:cubicBezTo>
                <a:cubicBezTo>
                  <a:pt x="1245" y="141"/>
                  <a:pt x="1246" y="142"/>
                  <a:pt x="1246" y="144"/>
                </a:cubicBezTo>
                <a:cubicBezTo>
                  <a:pt x="1246" y="145"/>
                  <a:pt x="1245" y="147"/>
                  <a:pt x="1239" y="148"/>
                </a:cubicBezTo>
                <a:cubicBezTo>
                  <a:pt x="1234" y="148"/>
                  <a:pt x="1233" y="145"/>
                  <a:pt x="1232" y="143"/>
                </a:cubicBezTo>
                <a:cubicBezTo>
                  <a:pt x="1231" y="143"/>
                  <a:pt x="1231" y="142"/>
                  <a:pt x="1231" y="142"/>
                </a:cubicBezTo>
                <a:cubicBezTo>
                  <a:pt x="1230" y="142"/>
                  <a:pt x="1230" y="142"/>
                  <a:pt x="1229" y="142"/>
                </a:cubicBezTo>
                <a:cubicBezTo>
                  <a:pt x="1227" y="142"/>
                  <a:pt x="1224" y="142"/>
                  <a:pt x="1221" y="141"/>
                </a:cubicBezTo>
                <a:cubicBezTo>
                  <a:pt x="1218" y="140"/>
                  <a:pt x="1215" y="139"/>
                  <a:pt x="1213" y="139"/>
                </a:cubicBezTo>
                <a:cubicBezTo>
                  <a:pt x="1211" y="139"/>
                  <a:pt x="1210" y="140"/>
                  <a:pt x="1208" y="141"/>
                </a:cubicBezTo>
                <a:cubicBezTo>
                  <a:pt x="1206" y="142"/>
                  <a:pt x="1204" y="143"/>
                  <a:pt x="1200" y="144"/>
                </a:cubicBezTo>
                <a:cubicBezTo>
                  <a:pt x="1194" y="144"/>
                  <a:pt x="1184" y="140"/>
                  <a:pt x="1181" y="136"/>
                </a:cubicBezTo>
                <a:cubicBezTo>
                  <a:pt x="1181" y="136"/>
                  <a:pt x="1180" y="134"/>
                  <a:pt x="1180" y="134"/>
                </a:cubicBezTo>
                <a:cubicBezTo>
                  <a:pt x="1180" y="134"/>
                  <a:pt x="1179" y="135"/>
                  <a:pt x="1178" y="136"/>
                </a:cubicBezTo>
                <a:cubicBezTo>
                  <a:pt x="1177" y="137"/>
                  <a:pt x="1176" y="139"/>
                  <a:pt x="1176" y="141"/>
                </a:cubicBezTo>
                <a:cubicBezTo>
                  <a:pt x="1175" y="145"/>
                  <a:pt x="1174" y="148"/>
                  <a:pt x="1171" y="148"/>
                </a:cubicBezTo>
                <a:cubicBezTo>
                  <a:pt x="1170" y="148"/>
                  <a:pt x="1169" y="150"/>
                  <a:pt x="1168" y="151"/>
                </a:cubicBezTo>
                <a:cubicBezTo>
                  <a:pt x="1167" y="154"/>
                  <a:pt x="1166" y="156"/>
                  <a:pt x="1164" y="157"/>
                </a:cubicBezTo>
                <a:cubicBezTo>
                  <a:pt x="1163" y="157"/>
                  <a:pt x="1163" y="157"/>
                  <a:pt x="1162" y="157"/>
                </a:cubicBezTo>
                <a:cubicBezTo>
                  <a:pt x="1160" y="157"/>
                  <a:pt x="1159" y="156"/>
                  <a:pt x="1159" y="156"/>
                </a:cubicBezTo>
                <a:cubicBezTo>
                  <a:pt x="1158" y="155"/>
                  <a:pt x="1157" y="155"/>
                  <a:pt x="1157" y="155"/>
                </a:cubicBezTo>
                <a:cubicBezTo>
                  <a:pt x="1156" y="155"/>
                  <a:pt x="1156" y="155"/>
                  <a:pt x="1156" y="155"/>
                </a:cubicBezTo>
                <a:cubicBezTo>
                  <a:pt x="1151" y="155"/>
                  <a:pt x="1138" y="142"/>
                  <a:pt x="1137" y="138"/>
                </a:cubicBezTo>
                <a:cubicBezTo>
                  <a:pt x="1137" y="136"/>
                  <a:pt x="1130" y="129"/>
                  <a:pt x="1128" y="128"/>
                </a:cubicBezTo>
                <a:cubicBezTo>
                  <a:pt x="1126" y="127"/>
                  <a:pt x="1127" y="125"/>
                  <a:pt x="1127" y="125"/>
                </a:cubicBezTo>
                <a:cubicBezTo>
                  <a:pt x="1127" y="124"/>
                  <a:pt x="1127" y="123"/>
                  <a:pt x="1130" y="123"/>
                </a:cubicBezTo>
                <a:cubicBezTo>
                  <a:pt x="1132" y="123"/>
                  <a:pt x="1134" y="124"/>
                  <a:pt x="1135" y="125"/>
                </a:cubicBezTo>
                <a:cubicBezTo>
                  <a:pt x="1137" y="126"/>
                  <a:pt x="1139" y="126"/>
                  <a:pt x="1141" y="125"/>
                </a:cubicBezTo>
                <a:cubicBezTo>
                  <a:pt x="1141" y="125"/>
                  <a:pt x="1141" y="124"/>
                  <a:pt x="1141" y="123"/>
                </a:cubicBezTo>
                <a:cubicBezTo>
                  <a:pt x="1141" y="122"/>
                  <a:pt x="1140" y="121"/>
                  <a:pt x="1139" y="121"/>
                </a:cubicBezTo>
                <a:cubicBezTo>
                  <a:pt x="1136" y="121"/>
                  <a:pt x="1135" y="119"/>
                  <a:pt x="1135" y="118"/>
                </a:cubicBezTo>
                <a:cubicBezTo>
                  <a:pt x="1135" y="116"/>
                  <a:pt x="1136" y="115"/>
                  <a:pt x="1137" y="114"/>
                </a:cubicBezTo>
                <a:cubicBezTo>
                  <a:pt x="1137" y="113"/>
                  <a:pt x="1136" y="113"/>
                  <a:pt x="1136" y="112"/>
                </a:cubicBezTo>
                <a:cubicBezTo>
                  <a:pt x="1135" y="110"/>
                  <a:pt x="1134" y="109"/>
                  <a:pt x="1134" y="107"/>
                </a:cubicBezTo>
                <a:cubicBezTo>
                  <a:pt x="1135" y="106"/>
                  <a:pt x="1135" y="106"/>
                  <a:pt x="1136" y="105"/>
                </a:cubicBezTo>
                <a:cubicBezTo>
                  <a:pt x="1135" y="105"/>
                  <a:pt x="1135" y="105"/>
                  <a:pt x="1134" y="105"/>
                </a:cubicBezTo>
                <a:cubicBezTo>
                  <a:pt x="1131" y="105"/>
                  <a:pt x="1126" y="102"/>
                  <a:pt x="1125" y="99"/>
                </a:cubicBezTo>
                <a:cubicBezTo>
                  <a:pt x="1124" y="99"/>
                  <a:pt x="1122" y="98"/>
                  <a:pt x="1118" y="98"/>
                </a:cubicBezTo>
                <a:cubicBezTo>
                  <a:pt x="1116" y="98"/>
                  <a:pt x="1115" y="98"/>
                  <a:pt x="1114" y="99"/>
                </a:cubicBezTo>
                <a:cubicBezTo>
                  <a:pt x="1114" y="99"/>
                  <a:pt x="1114" y="100"/>
                  <a:pt x="1113" y="100"/>
                </a:cubicBezTo>
                <a:cubicBezTo>
                  <a:pt x="1113" y="101"/>
                  <a:pt x="1112" y="102"/>
                  <a:pt x="1110" y="102"/>
                </a:cubicBezTo>
                <a:cubicBezTo>
                  <a:pt x="1109" y="102"/>
                  <a:pt x="1107" y="101"/>
                  <a:pt x="1106" y="100"/>
                </a:cubicBezTo>
                <a:cubicBezTo>
                  <a:pt x="1106" y="99"/>
                  <a:pt x="1106" y="99"/>
                  <a:pt x="1106" y="98"/>
                </a:cubicBezTo>
                <a:cubicBezTo>
                  <a:pt x="1105" y="98"/>
                  <a:pt x="1104" y="98"/>
                  <a:pt x="1103" y="98"/>
                </a:cubicBezTo>
                <a:cubicBezTo>
                  <a:pt x="1100" y="97"/>
                  <a:pt x="1097" y="97"/>
                  <a:pt x="1094" y="96"/>
                </a:cubicBezTo>
                <a:cubicBezTo>
                  <a:pt x="1089" y="95"/>
                  <a:pt x="1087" y="92"/>
                  <a:pt x="1086" y="90"/>
                </a:cubicBezTo>
                <a:cubicBezTo>
                  <a:pt x="1085" y="90"/>
                  <a:pt x="1085" y="89"/>
                  <a:pt x="1085" y="89"/>
                </a:cubicBezTo>
                <a:cubicBezTo>
                  <a:pt x="1085" y="89"/>
                  <a:pt x="1085" y="90"/>
                  <a:pt x="1085" y="90"/>
                </a:cubicBezTo>
                <a:cubicBezTo>
                  <a:pt x="1084" y="92"/>
                  <a:pt x="1083" y="94"/>
                  <a:pt x="1081" y="94"/>
                </a:cubicBezTo>
                <a:cubicBezTo>
                  <a:pt x="1080" y="94"/>
                  <a:pt x="1079" y="94"/>
                  <a:pt x="1079" y="94"/>
                </a:cubicBezTo>
                <a:cubicBezTo>
                  <a:pt x="1078" y="93"/>
                  <a:pt x="1076" y="94"/>
                  <a:pt x="1076" y="95"/>
                </a:cubicBezTo>
                <a:cubicBezTo>
                  <a:pt x="1075" y="95"/>
                  <a:pt x="1075" y="96"/>
                  <a:pt x="1076" y="97"/>
                </a:cubicBezTo>
                <a:cubicBezTo>
                  <a:pt x="1077" y="100"/>
                  <a:pt x="1077" y="102"/>
                  <a:pt x="1076" y="104"/>
                </a:cubicBezTo>
                <a:cubicBezTo>
                  <a:pt x="1076" y="105"/>
                  <a:pt x="1076" y="106"/>
                  <a:pt x="1076" y="107"/>
                </a:cubicBezTo>
                <a:cubicBezTo>
                  <a:pt x="1075" y="110"/>
                  <a:pt x="1073" y="111"/>
                  <a:pt x="1072" y="111"/>
                </a:cubicBezTo>
                <a:cubicBezTo>
                  <a:pt x="1071" y="111"/>
                  <a:pt x="1070" y="110"/>
                  <a:pt x="1068" y="110"/>
                </a:cubicBezTo>
                <a:cubicBezTo>
                  <a:pt x="1068" y="109"/>
                  <a:pt x="1067" y="109"/>
                  <a:pt x="1066" y="109"/>
                </a:cubicBezTo>
                <a:cubicBezTo>
                  <a:pt x="1065" y="108"/>
                  <a:pt x="1065" y="109"/>
                  <a:pt x="1064" y="109"/>
                </a:cubicBezTo>
                <a:cubicBezTo>
                  <a:pt x="1063" y="110"/>
                  <a:pt x="1061" y="111"/>
                  <a:pt x="1058" y="111"/>
                </a:cubicBezTo>
                <a:cubicBezTo>
                  <a:pt x="1056" y="111"/>
                  <a:pt x="1055" y="111"/>
                  <a:pt x="1053" y="110"/>
                </a:cubicBezTo>
                <a:cubicBezTo>
                  <a:pt x="1049" y="109"/>
                  <a:pt x="1046" y="109"/>
                  <a:pt x="1043" y="109"/>
                </a:cubicBezTo>
                <a:cubicBezTo>
                  <a:pt x="1041" y="109"/>
                  <a:pt x="1038" y="109"/>
                  <a:pt x="1036" y="106"/>
                </a:cubicBezTo>
                <a:cubicBezTo>
                  <a:pt x="1036" y="106"/>
                  <a:pt x="1036" y="105"/>
                  <a:pt x="1035" y="105"/>
                </a:cubicBezTo>
                <a:cubicBezTo>
                  <a:pt x="1035" y="108"/>
                  <a:pt x="1030" y="108"/>
                  <a:pt x="1029" y="108"/>
                </a:cubicBezTo>
                <a:cubicBezTo>
                  <a:pt x="1025" y="108"/>
                  <a:pt x="1017" y="107"/>
                  <a:pt x="1016" y="103"/>
                </a:cubicBezTo>
                <a:cubicBezTo>
                  <a:pt x="1015" y="100"/>
                  <a:pt x="1016" y="98"/>
                  <a:pt x="1018" y="97"/>
                </a:cubicBezTo>
                <a:cubicBezTo>
                  <a:pt x="1016" y="97"/>
                  <a:pt x="1014" y="97"/>
                  <a:pt x="1012" y="97"/>
                </a:cubicBezTo>
                <a:cubicBezTo>
                  <a:pt x="1008" y="97"/>
                  <a:pt x="1005" y="96"/>
                  <a:pt x="1001" y="95"/>
                </a:cubicBezTo>
                <a:cubicBezTo>
                  <a:pt x="998" y="94"/>
                  <a:pt x="995" y="94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1" y="95"/>
                  <a:pt x="967" y="96"/>
                  <a:pt x="964" y="97"/>
                </a:cubicBezTo>
                <a:cubicBezTo>
                  <a:pt x="964" y="97"/>
                  <a:pt x="964" y="98"/>
                  <a:pt x="964" y="98"/>
                </a:cubicBezTo>
                <a:cubicBezTo>
                  <a:pt x="965" y="99"/>
                  <a:pt x="965" y="101"/>
                  <a:pt x="964" y="102"/>
                </a:cubicBezTo>
                <a:cubicBezTo>
                  <a:pt x="964" y="103"/>
                  <a:pt x="963" y="103"/>
                  <a:pt x="962" y="104"/>
                </a:cubicBezTo>
                <a:cubicBezTo>
                  <a:pt x="961" y="104"/>
                  <a:pt x="961" y="104"/>
                  <a:pt x="961" y="104"/>
                </a:cubicBezTo>
                <a:cubicBezTo>
                  <a:pt x="960" y="104"/>
                  <a:pt x="959" y="103"/>
                  <a:pt x="958" y="102"/>
                </a:cubicBezTo>
                <a:cubicBezTo>
                  <a:pt x="957" y="101"/>
                  <a:pt x="957" y="98"/>
                  <a:pt x="957" y="95"/>
                </a:cubicBezTo>
                <a:cubicBezTo>
                  <a:pt x="958" y="94"/>
                  <a:pt x="958" y="92"/>
                  <a:pt x="958" y="91"/>
                </a:cubicBezTo>
                <a:cubicBezTo>
                  <a:pt x="957" y="90"/>
                  <a:pt x="957" y="90"/>
                  <a:pt x="956" y="89"/>
                </a:cubicBezTo>
                <a:cubicBezTo>
                  <a:pt x="956" y="90"/>
                  <a:pt x="956" y="91"/>
                  <a:pt x="955" y="91"/>
                </a:cubicBezTo>
                <a:cubicBezTo>
                  <a:pt x="953" y="94"/>
                  <a:pt x="948" y="94"/>
                  <a:pt x="947" y="94"/>
                </a:cubicBezTo>
                <a:cubicBezTo>
                  <a:pt x="946" y="94"/>
                  <a:pt x="943" y="94"/>
                  <a:pt x="941" y="92"/>
                </a:cubicBezTo>
                <a:cubicBezTo>
                  <a:pt x="937" y="89"/>
                  <a:pt x="934" y="87"/>
                  <a:pt x="929" y="86"/>
                </a:cubicBezTo>
                <a:cubicBezTo>
                  <a:pt x="928" y="86"/>
                  <a:pt x="928" y="86"/>
                  <a:pt x="927" y="86"/>
                </a:cubicBezTo>
                <a:cubicBezTo>
                  <a:pt x="923" y="86"/>
                  <a:pt x="919" y="89"/>
                  <a:pt x="918" y="90"/>
                </a:cubicBezTo>
                <a:cubicBezTo>
                  <a:pt x="919" y="91"/>
                  <a:pt x="920" y="91"/>
                  <a:pt x="921" y="91"/>
                </a:cubicBezTo>
                <a:cubicBezTo>
                  <a:pt x="923" y="91"/>
                  <a:pt x="925" y="91"/>
                  <a:pt x="925" y="93"/>
                </a:cubicBezTo>
                <a:cubicBezTo>
                  <a:pt x="925" y="94"/>
                  <a:pt x="925" y="95"/>
                  <a:pt x="925" y="95"/>
                </a:cubicBezTo>
                <a:cubicBezTo>
                  <a:pt x="924" y="97"/>
                  <a:pt x="921" y="97"/>
                  <a:pt x="916" y="98"/>
                </a:cubicBezTo>
                <a:cubicBezTo>
                  <a:pt x="915" y="98"/>
                  <a:pt x="912" y="98"/>
                  <a:pt x="911" y="98"/>
                </a:cubicBezTo>
                <a:cubicBezTo>
                  <a:pt x="909" y="103"/>
                  <a:pt x="893" y="105"/>
                  <a:pt x="893" y="105"/>
                </a:cubicBezTo>
                <a:cubicBezTo>
                  <a:pt x="890" y="106"/>
                  <a:pt x="890" y="106"/>
                  <a:pt x="890" y="106"/>
                </a:cubicBezTo>
                <a:cubicBezTo>
                  <a:pt x="881" y="107"/>
                  <a:pt x="879" y="107"/>
                  <a:pt x="875" y="111"/>
                </a:cubicBezTo>
                <a:cubicBezTo>
                  <a:pt x="874" y="112"/>
                  <a:pt x="873" y="112"/>
                  <a:pt x="872" y="112"/>
                </a:cubicBezTo>
                <a:cubicBezTo>
                  <a:pt x="870" y="112"/>
                  <a:pt x="870" y="112"/>
                  <a:pt x="870" y="112"/>
                </a:cubicBezTo>
                <a:cubicBezTo>
                  <a:pt x="870" y="111"/>
                  <a:pt x="870" y="111"/>
                  <a:pt x="870" y="111"/>
                </a:cubicBezTo>
                <a:cubicBezTo>
                  <a:pt x="868" y="108"/>
                  <a:pt x="874" y="101"/>
                  <a:pt x="875" y="100"/>
                </a:cubicBezTo>
                <a:cubicBezTo>
                  <a:pt x="878" y="97"/>
                  <a:pt x="880" y="97"/>
                  <a:pt x="882" y="96"/>
                </a:cubicBezTo>
                <a:cubicBezTo>
                  <a:pt x="884" y="96"/>
                  <a:pt x="885" y="95"/>
                  <a:pt x="886" y="95"/>
                </a:cubicBezTo>
                <a:cubicBezTo>
                  <a:pt x="888" y="91"/>
                  <a:pt x="891" y="91"/>
                  <a:pt x="896" y="90"/>
                </a:cubicBezTo>
                <a:cubicBezTo>
                  <a:pt x="897" y="90"/>
                  <a:pt x="898" y="90"/>
                  <a:pt x="899" y="90"/>
                </a:cubicBezTo>
                <a:cubicBezTo>
                  <a:pt x="902" y="89"/>
                  <a:pt x="903" y="88"/>
                  <a:pt x="905" y="87"/>
                </a:cubicBezTo>
                <a:cubicBezTo>
                  <a:pt x="905" y="86"/>
                  <a:pt x="906" y="85"/>
                  <a:pt x="908" y="84"/>
                </a:cubicBezTo>
                <a:cubicBezTo>
                  <a:pt x="909" y="84"/>
                  <a:pt x="909" y="84"/>
                  <a:pt x="909" y="84"/>
                </a:cubicBezTo>
                <a:cubicBezTo>
                  <a:pt x="911" y="83"/>
                  <a:pt x="918" y="80"/>
                  <a:pt x="918" y="78"/>
                </a:cubicBezTo>
                <a:cubicBezTo>
                  <a:pt x="920" y="74"/>
                  <a:pt x="936" y="69"/>
                  <a:pt x="939" y="69"/>
                </a:cubicBezTo>
                <a:cubicBezTo>
                  <a:pt x="940" y="69"/>
                  <a:pt x="941" y="67"/>
                  <a:pt x="941" y="66"/>
                </a:cubicBezTo>
                <a:cubicBezTo>
                  <a:pt x="942" y="65"/>
                  <a:pt x="943" y="63"/>
                  <a:pt x="945" y="63"/>
                </a:cubicBezTo>
                <a:cubicBezTo>
                  <a:pt x="946" y="63"/>
                  <a:pt x="949" y="62"/>
                  <a:pt x="958" y="58"/>
                </a:cubicBezTo>
                <a:cubicBezTo>
                  <a:pt x="960" y="57"/>
                  <a:pt x="961" y="54"/>
                  <a:pt x="962" y="53"/>
                </a:cubicBezTo>
                <a:cubicBezTo>
                  <a:pt x="961" y="53"/>
                  <a:pt x="961" y="53"/>
                  <a:pt x="961" y="53"/>
                </a:cubicBezTo>
                <a:cubicBezTo>
                  <a:pt x="959" y="52"/>
                  <a:pt x="957" y="51"/>
                  <a:pt x="957" y="49"/>
                </a:cubicBezTo>
                <a:cubicBezTo>
                  <a:pt x="957" y="48"/>
                  <a:pt x="957" y="48"/>
                  <a:pt x="957" y="47"/>
                </a:cubicBezTo>
                <a:cubicBezTo>
                  <a:pt x="958" y="46"/>
                  <a:pt x="959" y="46"/>
                  <a:pt x="960" y="46"/>
                </a:cubicBezTo>
                <a:cubicBezTo>
                  <a:pt x="961" y="46"/>
                  <a:pt x="962" y="46"/>
                  <a:pt x="964" y="45"/>
                </a:cubicBezTo>
                <a:cubicBezTo>
                  <a:pt x="964" y="45"/>
                  <a:pt x="964" y="45"/>
                  <a:pt x="963" y="44"/>
                </a:cubicBezTo>
                <a:cubicBezTo>
                  <a:pt x="963" y="44"/>
                  <a:pt x="963" y="44"/>
                  <a:pt x="962" y="44"/>
                </a:cubicBezTo>
                <a:cubicBezTo>
                  <a:pt x="962" y="44"/>
                  <a:pt x="961" y="44"/>
                  <a:pt x="961" y="44"/>
                </a:cubicBezTo>
                <a:cubicBezTo>
                  <a:pt x="960" y="44"/>
                  <a:pt x="960" y="44"/>
                  <a:pt x="960" y="44"/>
                </a:cubicBezTo>
                <a:cubicBezTo>
                  <a:pt x="959" y="43"/>
                  <a:pt x="959" y="43"/>
                  <a:pt x="959" y="43"/>
                </a:cubicBezTo>
                <a:cubicBezTo>
                  <a:pt x="958" y="42"/>
                  <a:pt x="959" y="41"/>
                  <a:pt x="959" y="40"/>
                </a:cubicBezTo>
                <a:cubicBezTo>
                  <a:pt x="959" y="39"/>
                  <a:pt x="960" y="38"/>
                  <a:pt x="959" y="38"/>
                </a:cubicBezTo>
                <a:cubicBezTo>
                  <a:pt x="959" y="37"/>
                  <a:pt x="957" y="37"/>
                  <a:pt x="956" y="38"/>
                </a:cubicBezTo>
                <a:cubicBezTo>
                  <a:pt x="956" y="38"/>
                  <a:pt x="955" y="38"/>
                  <a:pt x="954" y="38"/>
                </a:cubicBezTo>
                <a:cubicBezTo>
                  <a:pt x="953" y="38"/>
                  <a:pt x="952" y="38"/>
                  <a:pt x="952" y="37"/>
                </a:cubicBezTo>
                <a:cubicBezTo>
                  <a:pt x="951" y="37"/>
                  <a:pt x="951" y="36"/>
                  <a:pt x="951" y="35"/>
                </a:cubicBezTo>
                <a:cubicBezTo>
                  <a:pt x="951" y="31"/>
                  <a:pt x="951" y="28"/>
                  <a:pt x="949" y="27"/>
                </a:cubicBezTo>
                <a:cubicBezTo>
                  <a:pt x="950" y="27"/>
                  <a:pt x="949" y="28"/>
                  <a:pt x="948" y="28"/>
                </a:cubicBezTo>
                <a:cubicBezTo>
                  <a:pt x="947" y="28"/>
                  <a:pt x="946" y="29"/>
                  <a:pt x="944" y="29"/>
                </a:cubicBezTo>
                <a:cubicBezTo>
                  <a:pt x="942" y="29"/>
                  <a:pt x="941" y="29"/>
                  <a:pt x="940" y="28"/>
                </a:cubicBezTo>
                <a:cubicBezTo>
                  <a:pt x="937" y="26"/>
                  <a:pt x="930" y="24"/>
                  <a:pt x="926" y="24"/>
                </a:cubicBezTo>
                <a:cubicBezTo>
                  <a:pt x="926" y="24"/>
                  <a:pt x="926" y="24"/>
                  <a:pt x="926" y="24"/>
                </a:cubicBezTo>
                <a:cubicBezTo>
                  <a:pt x="925" y="25"/>
                  <a:pt x="924" y="25"/>
                  <a:pt x="921" y="24"/>
                </a:cubicBezTo>
                <a:cubicBezTo>
                  <a:pt x="921" y="24"/>
                  <a:pt x="919" y="23"/>
                  <a:pt x="919" y="23"/>
                </a:cubicBezTo>
                <a:cubicBezTo>
                  <a:pt x="918" y="24"/>
                  <a:pt x="917" y="25"/>
                  <a:pt x="911" y="25"/>
                </a:cubicBezTo>
                <a:cubicBezTo>
                  <a:pt x="909" y="25"/>
                  <a:pt x="905" y="24"/>
                  <a:pt x="903" y="24"/>
                </a:cubicBezTo>
                <a:cubicBezTo>
                  <a:pt x="901" y="23"/>
                  <a:pt x="899" y="25"/>
                  <a:pt x="899" y="26"/>
                </a:cubicBezTo>
                <a:cubicBezTo>
                  <a:pt x="898" y="30"/>
                  <a:pt x="892" y="30"/>
                  <a:pt x="890" y="30"/>
                </a:cubicBezTo>
                <a:cubicBezTo>
                  <a:pt x="887" y="30"/>
                  <a:pt x="883" y="30"/>
                  <a:pt x="882" y="29"/>
                </a:cubicBezTo>
                <a:cubicBezTo>
                  <a:pt x="881" y="29"/>
                  <a:pt x="881" y="29"/>
                  <a:pt x="881" y="29"/>
                </a:cubicBezTo>
                <a:cubicBezTo>
                  <a:pt x="880" y="28"/>
                  <a:pt x="880" y="28"/>
                  <a:pt x="880" y="28"/>
                </a:cubicBezTo>
                <a:cubicBezTo>
                  <a:pt x="880" y="26"/>
                  <a:pt x="881" y="24"/>
                  <a:pt x="885" y="20"/>
                </a:cubicBezTo>
                <a:cubicBezTo>
                  <a:pt x="886" y="20"/>
                  <a:pt x="886" y="19"/>
                  <a:pt x="887" y="18"/>
                </a:cubicBezTo>
                <a:cubicBezTo>
                  <a:pt x="886" y="18"/>
                  <a:pt x="884" y="18"/>
                  <a:pt x="882" y="18"/>
                </a:cubicBezTo>
                <a:cubicBezTo>
                  <a:pt x="881" y="18"/>
                  <a:pt x="880" y="18"/>
                  <a:pt x="878" y="18"/>
                </a:cubicBezTo>
                <a:cubicBezTo>
                  <a:pt x="873" y="18"/>
                  <a:pt x="871" y="18"/>
                  <a:pt x="870" y="17"/>
                </a:cubicBezTo>
                <a:cubicBezTo>
                  <a:pt x="870" y="16"/>
                  <a:pt x="865" y="16"/>
                  <a:pt x="860" y="16"/>
                </a:cubicBezTo>
                <a:cubicBezTo>
                  <a:pt x="860" y="16"/>
                  <a:pt x="859" y="16"/>
                  <a:pt x="859" y="16"/>
                </a:cubicBezTo>
                <a:cubicBezTo>
                  <a:pt x="858" y="16"/>
                  <a:pt x="858" y="16"/>
                  <a:pt x="858" y="16"/>
                </a:cubicBezTo>
                <a:cubicBezTo>
                  <a:pt x="856" y="16"/>
                  <a:pt x="855" y="14"/>
                  <a:pt x="855" y="14"/>
                </a:cubicBezTo>
                <a:cubicBezTo>
                  <a:pt x="855" y="13"/>
                  <a:pt x="855" y="11"/>
                  <a:pt x="862" y="10"/>
                </a:cubicBezTo>
                <a:cubicBezTo>
                  <a:pt x="863" y="10"/>
                  <a:pt x="865" y="9"/>
                  <a:pt x="866" y="9"/>
                </a:cubicBezTo>
                <a:cubicBezTo>
                  <a:pt x="868" y="8"/>
                  <a:pt x="870" y="7"/>
                  <a:pt x="872" y="6"/>
                </a:cubicBezTo>
                <a:cubicBezTo>
                  <a:pt x="873" y="6"/>
                  <a:pt x="873" y="6"/>
                  <a:pt x="873" y="6"/>
                </a:cubicBezTo>
                <a:cubicBezTo>
                  <a:pt x="873" y="6"/>
                  <a:pt x="872" y="5"/>
                  <a:pt x="872" y="5"/>
                </a:cubicBezTo>
                <a:cubicBezTo>
                  <a:pt x="872" y="4"/>
                  <a:pt x="870" y="4"/>
                  <a:pt x="869" y="4"/>
                </a:cubicBezTo>
                <a:cubicBezTo>
                  <a:pt x="867" y="4"/>
                  <a:pt x="866" y="4"/>
                  <a:pt x="864" y="3"/>
                </a:cubicBezTo>
                <a:cubicBezTo>
                  <a:pt x="862" y="3"/>
                  <a:pt x="862" y="3"/>
                  <a:pt x="862" y="3"/>
                </a:cubicBezTo>
                <a:cubicBezTo>
                  <a:pt x="858" y="2"/>
                  <a:pt x="855" y="1"/>
                  <a:pt x="852" y="1"/>
                </a:cubicBezTo>
                <a:cubicBezTo>
                  <a:pt x="851" y="0"/>
                  <a:pt x="849" y="1"/>
                  <a:pt x="846" y="2"/>
                </a:cubicBezTo>
                <a:cubicBezTo>
                  <a:pt x="844" y="2"/>
                  <a:pt x="842" y="3"/>
                  <a:pt x="838" y="4"/>
                </a:cubicBezTo>
                <a:cubicBezTo>
                  <a:pt x="834" y="5"/>
                  <a:pt x="832" y="7"/>
                  <a:pt x="831" y="9"/>
                </a:cubicBezTo>
                <a:cubicBezTo>
                  <a:pt x="829" y="10"/>
                  <a:pt x="828" y="12"/>
                  <a:pt x="826" y="13"/>
                </a:cubicBezTo>
                <a:cubicBezTo>
                  <a:pt x="824" y="14"/>
                  <a:pt x="820" y="17"/>
                  <a:pt x="819" y="19"/>
                </a:cubicBezTo>
                <a:cubicBezTo>
                  <a:pt x="822" y="20"/>
                  <a:pt x="822" y="23"/>
                  <a:pt x="822" y="24"/>
                </a:cubicBezTo>
                <a:cubicBezTo>
                  <a:pt x="822" y="24"/>
                  <a:pt x="822" y="25"/>
                  <a:pt x="822" y="25"/>
                </a:cubicBezTo>
                <a:cubicBezTo>
                  <a:pt x="822" y="26"/>
                  <a:pt x="822" y="27"/>
                  <a:pt x="821" y="28"/>
                </a:cubicBezTo>
                <a:cubicBezTo>
                  <a:pt x="820" y="30"/>
                  <a:pt x="817" y="30"/>
                  <a:pt x="813" y="30"/>
                </a:cubicBezTo>
                <a:cubicBezTo>
                  <a:pt x="812" y="30"/>
                  <a:pt x="810" y="29"/>
                  <a:pt x="808" y="29"/>
                </a:cubicBezTo>
                <a:cubicBezTo>
                  <a:pt x="803" y="29"/>
                  <a:pt x="800" y="30"/>
                  <a:pt x="799" y="30"/>
                </a:cubicBezTo>
                <a:cubicBezTo>
                  <a:pt x="799" y="31"/>
                  <a:pt x="801" y="32"/>
                  <a:pt x="802" y="32"/>
                </a:cubicBezTo>
                <a:cubicBezTo>
                  <a:pt x="804" y="33"/>
                  <a:pt x="806" y="34"/>
                  <a:pt x="805" y="36"/>
                </a:cubicBezTo>
                <a:cubicBezTo>
                  <a:pt x="805" y="37"/>
                  <a:pt x="805" y="38"/>
                  <a:pt x="802" y="38"/>
                </a:cubicBezTo>
                <a:cubicBezTo>
                  <a:pt x="800" y="38"/>
                  <a:pt x="796" y="37"/>
                  <a:pt x="794" y="36"/>
                </a:cubicBezTo>
                <a:cubicBezTo>
                  <a:pt x="794" y="36"/>
                  <a:pt x="793" y="35"/>
                  <a:pt x="792" y="35"/>
                </a:cubicBezTo>
                <a:cubicBezTo>
                  <a:pt x="789" y="35"/>
                  <a:pt x="787" y="36"/>
                  <a:pt x="787" y="37"/>
                </a:cubicBezTo>
                <a:cubicBezTo>
                  <a:pt x="786" y="39"/>
                  <a:pt x="784" y="40"/>
                  <a:pt x="781" y="40"/>
                </a:cubicBezTo>
                <a:cubicBezTo>
                  <a:pt x="780" y="40"/>
                  <a:pt x="778" y="40"/>
                  <a:pt x="777" y="40"/>
                </a:cubicBezTo>
                <a:cubicBezTo>
                  <a:pt x="777" y="40"/>
                  <a:pt x="776" y="40"/>
                  <a:pt x="775" y="40"/>
                </a:cubicBezTo>
                <a:cubicBezTo>
                  <a:pt x="774" y="40"/>
                  <a:pt x="772" y="41"/>
                  <a:pt x="770" y="40"/>
                </a:cubicBezTo>
                <a:cubicBezTo>
                  <a:pt x="769" y="40"/>
                  <a:pt x="768" y="39"/>
                  <a:pt x="768" y="38"/>
                </a:cubicBezTo>
                <a:cubicBezTo>
                  <a:pt x="768" y="37"/>
                  <a:pt x="769" y="35"/>
                  <a:pt x="770" y="34"/>
                </a:cubicBezTo>
                <a:cubicBezTo>
                  <a:pt x="771" y="34"/>
                  <a:pt x="771" y="34"/>
                  <a:pt x="771" y="33"/>
                </a:cubicBezTo>
                <a:cubicBezTo>
                  <a:pt x="771" y="33"/>
                  <a:pt x="771" y="33"/>
                  <a:pt x="771" y="33"/>
                </a:cubicBezTo>
                <a:cubicBezTo>
                  <a:pt x="768" y="33"/>
                  <a:pt x="765" y="35"/>
                  <a:pt x="765" y="35"/>
                </a:cubicBezTo>
                <a:cubicBezTo>
                  <a:pt x="765" y="37"/>
                  <a:pt x="763" y="38"/>
                  <a:pt x="762" y="38"/>
                </a:cubicBezTo>
                <a:cubicBezTo>
                  <a:pt x="761" y="38"/>
                  <a:pt x="759" y="37"/>
                  <a:pt x="758" y="36"/>
                </a:cubicBezTo>
                <a:cubicBezTo>
                  <a:pt x="758" y="36"/>
                  <a:pt x="757" y="36"/>
                  <a:pt x="756" y="35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54" y="37"/>
                  <a:pt x="752" y="38"/>
                  <a:pt x="749" y="39"/>
                </a:cubicBezTo>
                <a:cubicBezTo>
                  <a:pt x="747" y="40"/>
                  <a:pt x="745" y="40"/>
                  <a:pt x="742" y="39"/>
                </a:cubicBezTo>
                <a:cubicBezTo>
                  <a:pt x="742" y="39"/>
                  <a:pt x="741" y="39"/>
                  <a:pt x="741" y="39"/>
                </a:cubicBezTo>
                <a:cubicBezTo>
                  <a:pt x="741" y="39"/>
                  <a:pt x="742" y="40"/>
                  <a:pt x="742" y="40"/>
                </a:cubicBezTo>
                <a:cubicBezTo>
                  <a:pt x="744" y="40"/>
                  <a:pt x="746" y="41"/>
                  <a:pt x="746" y="43"/>
                </a:cubicBezTo>
                <a:cubicBezTo>
                  <a:pt x="746" y="43"/>
                  <a:pt x="746" y="43"/>
                  <a:pt x="746" y="43"/>
                </a:cubicBezTo>
                <a:cubicBezTo>
                  <a:pt x="746" y="44"/>
                  <a:pt x="746" y="44"/>
                  <a:pt x="746" y="44"/>
                </a:cubicBezTo>
                <a:cubicBezTo>
                  <a:pt x="745" y="45"/>
                  <a:pt x="744" y="45"/>
                  <a:pt x="737" y="46"/>
                </a:cubicBezTo>
                <a:cubicBezTo>
                  <a:pt x="734" y="46"/>
                  <a:pt x="729" y="47"/>
                  <a:pt x="727" y="47"/>
                </a:cubicBezTo>
                <a:cubicBezTo>
                  <a:pt x="726" y="49"/>
                  <a:pt x="721" y="50"/>
                  <a:pt x="713" y="50"/>
                </a:cubicBezTo>
                <a:cubicBezTo>
                  <a:pt x="711" y="50"/>
                  <a:pt x="711" y="50"/>
                  <a:pt x="711" y="50"/>
                </a:cubicBezTo>
                <a:cubicBezTo>
                  <a:pt x="708" y="50"/>
                  <a:pt x="708" y="50"/>
                  <a:pt x="707" y="51"/>
                </a:cubicBezTo>
                <a:cubicBezTo>
                  <a:pt x="706" y="53"/>
                  <a:pt x="705" y="54"/>
                  <a:pt x="701" y="55"/>
                </a:cubicBezTo>
                <a:cubicBezTo>
                  <a:pt x="699" y="55"/>
                  <a:pt x="699" y="55"/>
                  <a:pt x="699" y="55"/>
                </a:cubicBezTo>
                <a:cubicBezTo>
                  <a:pt x="695" y="56"/>
                  <a:pt x="693" y="56"/>
                  <a:pt x="692" y="58"/>
                </a:cubicBezTo>
                <a:cubicBezTo>
                  <a:pt x="690" y="60"/>
                  <a:pt x="688" y="62"/>
                  <a:pt x="685" y="62"/>
                </a:cubicBezTo>
                <a:cubicBezTo>
                  <a:pt x="683" y="62"/>
                  <a:pt x="681" y="61"/>
                  <a:pt x="680" y="60"/>
                </a:cubicBezTo>
                <a:cubicBezTo>
                  <a:pt x="680" y="60"/>
                  <a:pt x="680" y="60"/>
                  <a:pt x="680" y="61"/>
                </a:cubicBezTo>
                <a:cubicBezTo>
                  <a:pt x="680" y="63"/>
                  <a:pt x="678" y="65"/>
                  <a:pt x="675" y="64"/>
                </a:cubicBezTo>
                <a:cubicBezTo>
                  <a:pt x="676" y="65"/>
                  <a:pt x="676" y="65"/>
                  <a:pt x="676" y="66"/>
                </a:cubicBezTo>
                <a:cubicBezTo>
                  <a:pt x="677" y="67"/>
                  <a:pt x="677" y="69"/>
                  <a:pt x="676" y="71"/>
                </a:cubicBezTo>
                <a:cubicBezTo>
                  <a:pt x="676" y="71"/>
                  <a:pt x="675" y="71"/>
                  <a:pt x="675" y="71"/>
                </a:cubicBezTo>
                <a:cubicBezTo>
                  <a:pt x="676" y="72"/>
                  <a:pt x="677" y="74"/>
                  <a:pt x="678" y="76"/>
                </a:cubicBezTo>
                <a:cubicBezTo>
                  <a:pt x="678" y="77"/>
                  <a:pt x="678" y="77"/>
                  <a:pt x="677" y="78"/>
                </a:cubicBezTo>
                <a:cubicBezTo>
                  <a:pt x="677" y="78"/>
                  <a:pt x="676" y="79"/>
                  <a:pt x="675" y="79"/>
                </a:cubicBezTo>
                <a:cubicBezTo>
                  <a:pt x="675" y="79"/>
                  <a:pt x="675" y="79"/>
                  <a:pt x="675" y="79"/>
                </a:cubicBezTo>
                <a:cubicBezTo>
                  <a:pt x="675" y="79"/>
                  <a:pt x="675" y="80"/>
                  <a:pt x="676" y="80"/>
                </a:cubicBezTo>
                <a:cubicBezTo>
                  <a:pt x="676" y="81"/>
                  <a:pt x="676" y="81"/>
                  <a:pt x="677" y="82"/>
                </a:cubicBezTo>
                <a:cubicBezTo>
                  <a:pt x="677" y="82"/>
                  <a:pt x="677" y="83"/>
                  <a:pt x="677" y="83"/>
                </a:cubicBezTo>
                <a:cubicBezTo>
                  <a:pt x="679" y="85"/>
                  <a:pt x="678" y="87"/>
                  <a:pt x="677" y="88"/>
                </a:cubicBezTo>
                <a:cubicBezTo>
                  <a:pt x="677" y="88"/>
                  <a:pt x="677" y="89"/>
                  <a:pt x="677" y="89"/>
                </a:cubicBezTo>
                <a:cubicBezTo>
                  <a:pt x="677" y="90"/>
                  <a:pt x="676" y="91"/>
                  <a:pt x="676" y="92"/>
                </a:cubicBezTo>
                <a:cubicBezTo>
                  <a:pt x="674" y="93"/>
                  <a:pt x="672" y="93"/>
                  <a:pt x="670" y="92"/>
                </a:cubicBezTo>
                <a:cubicBezTo>
                  <a:pt x="670" y="92"/>
                  <a:pt x="670" y="91"/>
                  <a:pt x="669" y="91"/>
                </a:cubicBezTo>
                <a:cubicBezTo>
                  <a:pt x="669" y="90"/>
                  <a:pt x="668" y="90"/>
                  <a:pt x="666" y="90"/>
                </a:cubicBezTo>
                <a:cubicBezTo>
                  <a:pt x="664" y="90"/>
                  <a:pt x="662" y="91"/>
                  <a:pt x="662" y="91"/>
                </a:cubicBezTo>
                <a:cubicBezTo>
                  <a:pt x="661" y="93"/>
                  <a:pt x="659" y="94"/>
                  <a:pt x="657" y="94"/>
                </a:cubicBezTo>
                <a:cubicBezTo>
                  <a:pt x="656" y="94"/>
                  <a:pt x="655" y="94"/>
                  <a:pt x="654" y="93"/>
                </a:cubicBezTo>
                <a:cubicBezTo>
                  <a:pt x="654" y="93"/>
                  <a:pt x="654" y="92"/>
                  <a:pt x="653" y="92"/>
                </a:cubicBezTo>
                <a:cubicBezTo>
                  <a:pt x="651" y="92"/>
                  <a:pt x="650" y="93"/>
                  <a:pt x="648" y="93"/>
                </a:cubicBezTo>
                <a:cubicBezTo>
                  <a:pt x="645" y="93"/>
                  <a:pt x="642" y="94"/>
                  <a:pt x="639" y="94"/>
                </a:cubicBezTo>
                <a:cubicBezTo>
                  <a:pt x="631" y="94"/>
                  <a:pt x="614" y="95"/>
                  <a:pt x="610" y="96"/>
                </a:cubicBezTo>
                <a:cubicBezTo>
                  <a:pt x="608" y="97"/>
                  <a:pt x="607" y="99"/>
                  <a:pt x="606" y="101"/>
                </a:cubicBezTo>
                <a:cubicBezTo>
                  <a:pt x="606" y="102"/>
                  <a:pt x="606" y="103"/>
                  <a:pt x="607" y="104"/>
                </a:cubicBezTo>
                <a:cubicBezTo>
                  <a:pt x="611" y="108"/>
                  <a:pt x="609" y="111"/>
                  <a:pt x="608" y="112"/>
                </a:cubicBezTo>
                <a:cubicBezTo>
                  <a:pt x="608" y="113"/>
                  <a:pt x="608" y="113"/>
                  <a:pt x="608" y="114"/>
                </a:cubicBezTo>
                <a:cubicBezTo>
                  <a:pt x="609" y="115"/>
                  <a:pt x="617" y="119"/>
                  <a:pt x="621" y="120"/>
                </a:cubicBezTo>
                <a:cubicBezTo>
                  <a:pt x="625" y="120"/>
                  <a:pt x="629" y="123"/>
                  <a:pt x="630" y="126"/>
                </a:cubicBezTo>
                <a:cubicBezTo>
                  <a:pt x="631" y="129"/>
                  <a:pt x="631" y="132"/>
                  <a:pt x="629" y="134"/>
                </a:cubicBezTo>
                <a:cubicBezTo>
                  <a:pt x="629" y="135"/>
                  <a:pt x="627" y="136"/>
                  <a:pt x="624" y="136"/>
                </a:cubicBezTo>
                <a:cubicBezTo>
                  <a:pt x="619" y="136"/>
                  <a:pt x="612" y="132"/>
                  <a:pt x="607" y="128"/>
                </a:cubicBezTo>
                <a:cubicBezTo>
                  <a:pt x="602" y="124"/>
                  <a:pt x="588" y="122"/>
                  <a:pt x="583" y="122"/>
                </a:cubicBezTo>
                <a:cubicBezTo>
                  <a:pt x="579" y="122"/>
                  <a:pt x="578" y="120"/>
                  <a:pt x="578" y="119"/>
                </a:cubicBezTo>
                <a:cubicBezTo>
                  <a:pt x="577" y="118"/>
                  <a:pt x="577" y="118"/>
                  <a:pt x="575" y="118"/>
                </a:cubicBezTo>
                <a:cubicBezTo>
                  <a:pt x="573" y="118"/>
                  <a:pt x="571" y="119"/>
                  <a:pt x="569" y="120"/>
                </a:cubicBezTo>
                <a:cubicBezTo>
                  <a:pt x="570" y="120"/>
                  <a:pt x="570" y="120"/>
                  <a:pt x="570" y="120"/>
                </a:cubicBezTo>
                <a:cubicBezTo>
                  <a:pt x="572" y="120"/>
                  <a:pt x="574" y="120"/>
                  <a:pt x="575" y="121"/>
                </a:cubicBezTo>
                <a:cubicBezTo>
                  <a:pt x="575" y="122"/>
                  <a:pt x="575" y="123"/>
                  <a:pt x="574" y="124"/>
                </a:cubicBezTo>
                <a:cubicBezTo>
                  <a:pt x="576" y="124"/>
                  <a:pt x="577" y="124"/>
                  <a:pt x="579" y="125"/>
                </a:cubicBezTo>
                <a:cubicBezTo>
                  <a:pt x="582" y="126"/>
                  <a:pt x="582" y="128"/>
                  <a:pt x="582" y="129"/>
                </a:cubicBezTo>
                <a:cubicBezTo>
                  <a:pt x="581" y="131"/>
                  <a:pt x="578" y="132"/>
                  <a:pt x="575" y="132"/>
                </a:cubicBezTo>
                <a:cubicBezTo>
                  <a:pt x="572" y="132"/>
                  <a:pt x="570" y="131"/>
                  <a:pt x="568" y="130"/>
                </a:cubicBezTo>
                <a:cubicBezTo>
                  <a:pt x="567" y="129"/>
                  <a:pt x="565" y="129"/>
                  <a:pt x="564" y="129"/>
                </a:cubicBezTo>
                <a:cubicBezTo>
                  <a:pt x="561" y="129"/>
                  <a:pt x="559" y="131"/>
                  <a:pt x="558" y="132"/>
                </a:cubicBezTo>
                <a:cubicBezTo>
                  <a:pt x="558" y="133"/>
                  <a:pt x="564" y="140"/>
                  <a:pt x="572" y="141"/>
                </a:cubicBezTo>
                <a:cubicBezTo>
                  <a:pt x="578" y="142"/>
                  <a:pt x="580" y="143"/>
                  <a:pt x="581" y="145"/>
                </a:cubicBezTo>
                <a:cubicBezTo>
                  <a:pt x="581" y="146"/>
                  <a:pt x="582" y="146"/>
                  <a:pt x="583" y="147"/>
                </a:cubicBezTo>
                <a:cubicBezTo>
                  <a:pt x="586" y="148"/>
                  <a:pt x="586" y="149"/>
                  <a:pt x="586" y="150"/>
                </a:cubicBezTo>
                <a:cubicBezTo>
                  <a:pt x="586" y="153"/>
                  <a:pt x="583" y="154"/>
                  <a:pt x="580" y="154"/>
                </a:cubicBezTo>
                <a:cubicBezTo>
                  <a:pt x="580" y="154"/>
                  <a:pt x="580" y="154"/>
                  <a:pt x="580" y="154"/>
                </a:cubicBezTo>
                <a:cubicBezTo>
                  <a:pt x="578" y="154"/>
                  <a:pt x="574" y="152"/>
                  <a:pt x="571" y="150"/>
                </a:cubicBezTo>
                <a:cubicBezTo>
                  <a:pt x="569" y="149"/>
                  <a:pt x="568" y="148"/>
                  <a:pt x="566" y="147"/>
                </a:cubicBezTo>
                <a:cubicBezTo>
                  <a:pt x="565" y="146"/>
                  <a:pt x="564" y="146"/>
                  <a:pt x="562" y="146"/>
                </a:cubicBezTo>
                <a:cubicBezTo>
                  <a:pt x="560" y="146"/>
                  <a:pt x="559" y="146"/>
                  <a:pt x="557" y="146"/>
                </a:cubicBezTo>
                <a:cubicBezTo>
                  <a:pt x="556" y="146"/>
                  <a:pt x="554" y="147"/>
                  <a:pt x="553" y="147"/>
                </a:cubicBezTo>
                <a:cubicBezTo>
                  <a:pt x="551" y="147"/>
                  <a:pt x="548" y="146"/>
                  <a:pt x="547" y="145"/>
                </a:cubicBezTo>
                <a:cubicBezTo>
                  <a:pt x="544" y="143"/>
                  <a:pt x="545" y="140"/>
                  <a:pt x="546" y="139"/>
                </a:cubicBezTo>
                <a:cubicBezTo>
                  <a:pt x="546" y="138"/>
                  <a:pt x="546" y="138"/>
                  <a:pt x="546" y="138"/>
                </a:cubicBezTo>
                <a:cubicBezTo>
                  <a:pt x="542" y="134"/>
                  <a:pt x="547" y="127"/>
                  <a:pt x="548" y="124"/>
                </a:cubicBezTo>
                <a:cubicBezTo>
                  <a:pt x="549" y="122"/>
                  <a:pt x="549" y="120"/>
                  <a:pt x="549" y="117"/>
                </a:cubicBezTo>
                <a:cubicBezTo>
                  <a:pt x="548" y="115"/>
                  <a:pt x="546" y="113"/>
                  <a:pt x="545" y="113"/>
                </a:cubicBezTo>
                <a:cubicBezTo>
                  <a:pt x="544" y="113"/>
                  <a:pt x="544" y="113"/>
                  <a:pt x="544" y="113"/>
                </a:cubicBezTo>
                <a:cubicBezTo>
                  <a:pt x="544" y="113"/>
                  <a:pt x="544" y="114"/>
                  <a:pt x="544" y="114"/>
                </a:cubicBezTo>
                <a:cubicBezTo>
                  <a:pt x="546" y="117"/>
                  <a:pt x="545" y="124"/>
                  <a:pt x="541" y="128"/>
                </a:cubicBezTo>
                <a:cubicBezTo>
                  <a:pt x="539" y="131"/>
                  <a:pt x="535" y="132"/>
                  <a:pt x="532" y="133"/>
                </a:cubicBezTo>
                <a:cubicBezTo>
                  <a:pt x="530" y="134"/>
                  <a:pt x="529" y="134"/>
                  <a:pt x="528" y="135"/>
                </a:cubicBezTo>
                <a:cubicBezTo>
                  <a:pt x="528" y="137"/>
                  <a:pt x="526" y="138"/>
                  <a:pt x="524" y="139"/>
                </a:cubicBezTo>
                <a:cubicBezTo>
                  <a:pt x="524" y="140"/>
                  <a:pt x="524" y="140"/>
                  <a:pt x="523" y="140"/>
                </a:cubicBezTo>
                <a:cubicBezTo>
                  <a:pt x="526" y="143"/>
                  <a:pt x="535" y="153"/>
                  <a:pt x="536" y="156"/>
                </a:cubicBezTo>
                <a:cubicBezTo>
                  <a:pt x="537" y="158"/>
                  <a:pt x="535" y="161"/>
                  <a:pt x="533" y="165"/>
                </a:cubicBezTo>
                <a:cubicBezTo>
                  <a:pt x="531" y="169"/>
                  <a:pt x="529" y="173"/>
                  <a:pt x="530" y="175"/>
                </a:cubicBezTo>
                <a:cubicBezTo>
                  <a:pt x="530" y="179"/>
                  <a:pt x="530" y="181"/>
                  <a:pt x="530" y="183"/>
                </a:cubicBezTo>
                <a:cubicBezTo>
                  <a:pt x="529" y="185"/>
                  <a:pt x="529" y="185"/>
                  <a:pt x="530" y="186"/>
                </a:cubicBezTo>
                <a:cubicBezTo>
                  <a:pt x="530" y="186"/>
                  <a:pt x="530" y="187"/>
                  <a:pt x="531" y="187"/>
                </a:cubicBezTo>
                <a:cubicBezTo>
                  <a:pt x="532" y="187"/>
                  <a:pt x="532" y="186"/>
                  <a:pt x="533" y="186"/>
                </a:cubicBezTo>
                <a:cubicBezTo>
                  <a:pt x="535" y="186"/>
                  <a:pt x="536" y="186"/>
                  <a:pt x="538" y="187"/>
                </a:cubicBezTo>
                <a:cubicBezTo>
                  <a:pt x="538" y="187"/>
                  <a:pt x="540" y="186"/>
                  <a:pt x="543" y="186"/>
                </a:cubicBezTo>
                <a:cubicBezTo>
                  <a:pt x="545" y="185"/>
                  <a:pt x="547" y="184"/>
                  <a:pt x="550" y="184"/>
                </a:cubicBezTo>
                <a:cubicBezTo>
                  <a:pt x="555" y="183"/>
                  <a:pt x="565" y="187"/>
                  <a:pt x="570" y="190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6" y="193"/>
                  <a:pt x="576" y="196"/>
                  <a:pt x="577" y="198"/>
                </a:cubicBezTo>
                <a:cubicBezTo>
                  <a:pt x="577" y="199"/>
                  <a:pt x="577" y="200"/>
                  <a:pt x="577" y="201"/>
                </a:cubicBezTo>
                <a:cubicBezTo>
                  <a:pt x="580" y="204"/>
                  <a:pt x="577" y="206"/>
                  <a:pt x="575" y="207"/>
                </a:cubicBezTo>
                <a:cubicBezTo>
                  <a:pt x="574" y="208"/>
                  <a:pt x="573" y="209"/>
                  <a:pt x="573" y="210"/>
                </a:cubicBezTo>
                <a:cubicBezTo>
                  <a:pt x="573" y="212"/>
                  <a:pt x="578" y="214"/>
                  <a:pt x="581" y="215"/>
                </a:cubicBezTo>
                <a:cubicBezTo>
                  <a:pt x="584" y="216"/>
                  <a:pt x="585" y="217"/>
                  <a:pt x="585" y="218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85" y="220"/>
                  <a:pt x="585" y="220"/>
                  <a:pt x="585" y="220"/>
                </a:cubicBezTo>
                <a:cubicBezTo>
                  <a:pt x="584" y="221"/>
                  <a:pt x="583" y="221"/>
                  <a:pt x="581" y="221"/>
                </a:cubicBezTo>
                <a:cubicBezTo>
                  <a:pt x="578" y="221"/>
                  <a:pt x="573" y="221"/>
                  <a:pt x="570" y="220"/>
                </a:cubicBezTo>
                <a:cubicBezTo>
                  <a:pt x="567" y="218"/>
                  <a:pt x="566" y="215"/>
                  <a:pt x="565" y="213"/>
                </a:cubicBezTo>
                <a:cubicBezTo>
                  <a:pt x="565" y="213"/>
                  <a:pt x="564" y="212"/>
                  <a:pt x="564" y="212"/>
                </a:cubicBezTo>
                <a:cubicBezTo>
                  <a:pt x="563" y="211"/>
                  <a:pt x="564" y="208"/>
                  <a:pt x="565" y="206"/>
                </a:cubicBezTo>
                <a:cubicBezTo>
                  <a:pt x="566" y="205"/>
                  <a:pt x="566" y="203"/>
                  <a:pt x="567" y="202"/>
                </a:cubicBezTo>
                <a:cubicBezTo>
                  <a:pt x="567" y="201"/>
                  <a:pt x="565" y="200"/>
                  <a:pt x="564" y="199"/>
                </a:cubicBezTo>
                <a:cubicBezTo>
                  <a:pt x="563" y="198"/>
                  <a:pt x="562" y="197"/>
                  <a:pt x="561" y="196"/>
                </a:cubicBezTo>
                <a:cubicBezTo>
                  <a:pt x="559" y="193"/>
                  <a:pt x="557" y="192"/>
                  <a:pt x="557" y="192"/>
                </a:cubicBezTo>
                <a:cubicBezTo>
                  <a:pt x="555" y="193"/>
                  <a:pt x="554" y="193"/>
                  <a:pt x="553" y="193"/>
                </a:cubicBezTo>
                <a:cubicBezTo>
                  <a:pt x="549" y="194"/>
                  <a:pt x="542" y="195"/>
                  <a:pt x="540" y="197"/>
                </a:cubicBezTo>
                <a:cubicBezTo>
                  <a:pt x="538" y="199"/>
                  <a:pt x="541" y="207"/>
                  <a:pt x="542" y="210"/>
                </a:cubicBezTo>
                <a:cubicBezTo>
                  <a:pt x="544" y="214"/>
                  <a:pt x="540" y="217"/>
                  <a:pt x="537" y="220"/>
                </a:cubicBezTo>
                <a:cubicBezTo>
                  <a:pt x="536" y="221"/>
                  <a:pt x="534" y="223"/>
                  <a:pt x="533" y="224"/>
                </a:cubicBezTo>
                <a:cubicBezTo>
                  <a:pt x="534" y="228"/>
                  <a:pt x="530" y="230"/>
                  <a:pt x="526" y="233"/>
                </a:cubicBezTo>
                <a:cubicBezTo>
                  <a:pt x="524" y="234"/>
                  <a:pt x="524" y="234"/>
                  <a:pt x="524" y="234"/>
                </a:cubicBezTo>
                <a:cubicBezTo>
                  <a:pt x="523" y="234"/>
                  <a:pt x="522" y="234"/>
                  <a:pt x="522" y="235"/>
                </a:cubicBezTo>
                <a:cubicBezTo>
                  <a:pt x="517" y="237"/>
                  <a:pt x="514" y="238"/>
                  <a:pt x="515" y="241"/>
                </a:cubicBezTo>
                <a:cubicBezTo>
                  <a:pt x="515" y="242"/>
                  <a:pt x="514" y="243"/>
                  <a:pt x="513" y="244"/>
                </a:cubicBezTo>
                <a:cubicBezTo>
                  <a:pt x="513" y="245"/>
                  <a:pt x="511" y="245"/>
                  <a:pt x="510" y="245"/>
                </a:cubicBezTo>
                <a:cubicBezTo>
                  <a:pt x="507" y="245"/>
                  <a:pt x="504" y="244"/>
                  <a:pt x="501" y="242"/>
                </a:cubicBezTo>
                <a:cubicBezTo>
                  <a:pt x="500" y="242"/>
                  <a:pt x="498" y="242"/>
                  <a:pt x="496" y="243"/>
                </a:cubicBezTo>
                <a:cubicBezTo>
                  <a:pt x="494" y="243"/>
                  <a:pt x="492" y="244"/>
                  <a:pt x="490" y="24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6" y="244"/>
                  <a:pt x="485" y="242"/>
                  <a:pt x="483" y="241"/>
                </a:cubicBezTo>
                <a:cubicBezTo>
                  <a:pt x="482" y="240"/>
                  <a:pt x="482" y="240"/>
                  <a:pt x="481" y="241"/>
                </a:cubicBezTo>
                <a:cubicBezTo>
                  <a:pt x="478" y="242"/>
                  <a:pt x="475" y="241"/>
                  <a:pt x="474" y="239"/>
                </a:cubicBezTo>
                <a:cubicBezTo>
                  <a:pt x="473" y="237"/>
                  <a:pt x="472" y="235"/>
                  <a:pt x="473" y="233"/>
                </a:cubicBezTo>
                <a:cubicBezTo>
                  <a:pt x="474" y="232"/>
                  <a:pt x="475" y="231"/>
                  <a:pt x="477" y="231"/>
                </a:cubicBezTo>
                <a:cubicBezTo>
                  <a:pt x="479" y="231"/>
                  <a:pt x="482" y="233"/>
                  <a:pt x="483" y="235"/>
                </a:cubicBezTo>
                <a:cubicBezTo>
                  <a:pt x="483" y="235"/>
                  <a:pt x="484" y="234"/>
                  <a:pt x="486" y="233"/>
                </a:cubicBezTo>
                <a:cubicBezTo>
                  <a:pt x="489" y="232"/>
                  <a:pt x="491" y="233"/>
                  <a:pt x="492" y="234"/>
                </a:cubicBezTo>
                <a:cubicBezTo>
                  <a:pt x="492" y="235"/>
                  <a:pt x="493" y="235"/>
                  <a:pt x="494" y="236"/>
                </a:cubicBezTo>
                <a:cubicBezTo>
                  <a:pt x="495" y="236"/>
                  <a:pt x="496" y="236"/>
                  <a:pt x="496" y="236"/>
                </a:cubicBezTo>
                <a:cubicBezTo>
                  <a:pt x="496" y="235"/>
                  <a:pt x="497" y="233"/>
                  <a:pt x="500" y="233"/>
                </a:cubicBezTo>
                <a:cubicBezTo>
                  <a:pt x="500" y="233"/>
                  <a:pt x="500" y="233"/>
                  <a:pt x="501" y="233"/>
                </a:cubicBezTo>
                <a:cubicBezTo>
                  <a:pt x="500" y="233"/>
                  <a:pt x="500" y="232"/>
                  <a:pt x="500" y="231"/>
                </a:cubicBezTo>
                <a:cubicBezTo>
                  <a:pt x="501" y="229"/>
                  <a:pt x="504" y="228"/>
                  <a:pt x="506" y="227"/>
                </a:cubicBezTo>
                <a:cubicBezTo>
                  <a:pt x="507" y="227"/>
                  <a:pt x="507" y="227"/>
                  <a:pt x="507" y="227"/>
                </a:cubicBezTo>
                <a:cubicBezTo>
                  <a:pt x="507" y="227"/>
                  <a:pt x="507" y="226"/>
                  <a:pt x="507" y="225"/>
                </a:cubicBezTo>
                <a:cubicBezTo>
                  <a:pt x="508" y="224"/>
                  <a:pt x="508" y="222"/>
                  <a:pt x="510" y="221"/>
                </a:cubicBezTo>
                <a:cubicBezTo>
                  <a:pt x="510" y="221"/>
                  <a:pt x="510" y="221"/>
                  <a:pt x="510" y="220"/>
                </a:cubicBezTo>
                <a:cubicBezTo>
                  <a:pt x="511" y="219"/>
                  <a:pt x="511" y="217"/>
                  <a:pt x="514" y="217"/>
                </a:cubicBezTo>
                <a:cubicBezTo>
                  <a:pt x="514" y="217"/>
                  <a:pt x="515" y="216"/>
                  <a:pt x="515" y="216"/>
                </a:cubicBezTo>
                <a:cubicBezTo>
                  <a:pt x="516" y="215"/>
                  <a:pt x="517" y="213"/>
                  <a:pt x="519" y="213"/>
                </a:cubicBezTo>
                <a:cubicBezTo>
                  <a:pt x="519" y="213"/>
                  <a:pt x="520" y="213"/>
                  <a:pt x="520" y="212"/>
                </a:cubicBezTo>
                <a:cubicBezTo>
                  <a:pt x="520" y="212"/>
                  <a:pt x="520" y="211"/>
                  <a:pt x="520" y="211"/>
                </a:cubicBezTo>
                <a:cubicBezTo>
                  <a:pt x="519" y="210"/>
                  <a:pt x="519" y="208"/>
                  <a:pt x="519" y="206"/>
                </a:cubicBezTo>
                <a:cubicBezTo>
                  <a:pt x="520" y="204"/>
                  <a:pt x="522" y="201"/>
                  <a:pt x="524" y="201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18" y="196"/>
                  <a:pt x="513" y="192"/>
                  <a:pt x="514" y="188"/>
                </a:cubicBezTo>
                <a:cubicBezTo>
                  <a:pt x="514" y="187"/>
                  <a:pt x="514" y="185"/>
                  <a:pt x="514" y="183"/>
                </a:cubicBezTo>
                <a:cubicBezTo>
                  <a:pt x="513" y="181"/>
                  <a:pt x="513" y="178"/>
                  <a:pt x="514" y="176"/>
                </a:cubicBezTo>
                <a:cubicBezTo>
                  <a:pt x="514" y="175"/>
                  <a:pt x="514" y="170"/>
                  <a:pt x="514" y="168"/>
                </a:cubicBezTo>
                <a:cubicBezTo>
                  <a:pt x="513" y="167"/>
                  <a:pt x="513" y="167"/>
                  <a:pt x="513" y="167"/>
                </a:cubicBezTo>
                <a:cubicBezTo>
                  <a:pt x="513" y="165"/>
                  <a:pt x="514" y="162"/>
                  <a:pt x="515" y="160"/>
                </a:cubicBezTo>
                <a:cubicBezTo>
                  <a:pt x="515" y="158"/>
                  <a:pt x="516" y="157"/>
                  <a:pt x="516" y="154"/>
                </a:cubicBezTo>
                <a:cubicBezTo>
                  <a:pt x="517" y="150"/>
                  <a:pt x="511" y="145"/>
                  <a:pt x="508" y="144"/>
                </a:cubicBezTo>
                <a:cubicBezTo>
                  <a:pt x="506" y="143"/>
                  <a:pt x="506" y="141"/>
                  <a:pt x="506" y="140"/>
                </a:cubicBezTo>
                <a:cubicBezTo>
                  <a:pt x="505" y="138"/>
                  <a:pt x="507" y="135"/>
                  <a:pt x="511" y="132"/>
                </a:cubicBezTo>
                <a:cubicBezTo>
                  <a:pt x="515" y="128"/>
                  <a:pt x="516" y="117"/>
                  <a:pt x="516" y="114"/>
                </a:cubicBezTo>
                <a:cubicBezTo>
                  <a:pt x="515" y="113"/>
                  <a:pt x="508" y="111"/>
                  <a:pt x="504" y="111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0" y="112"/>
                  <a:pt x="485" y="111"/>
                  <a:pt x="482" y="110"/>
                </a:cubicBezTo>
                <a:cubicBezTo>
                  <a:pt x="480" y="110"/>
                  <a:pt x="479" y="112"/>
                  <a:pt x="478" y="114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477" y="117"/>
                  <a:pt x="477" y="118"/>
                  <a:pt x="476" y="119"/>
                </a:cubicBezTo>
                <a:cubicBezTo>
                  <a:pt x="474" y="122"/>
                  <a:pt x="472" y="126"/>
                  <a:pt x="470" y="131"/>
                </a:cubicBezTo>
                <a:cubicBezTo>
                  <a:pt x="468" y="139"/>
                  <a:pt x="460" y="142"/>
                  <a:pt x="456" y="143"/>
                </a:cubicBezTo>
                <a:cubicBezTo>
                  <a:pt x="455" y="144"/>
                  <a:pt x="455" y="144"/>
                  <a:pt x="454" y="144"/>
                </a:cubicBezTo>
                <a:cubicBezTo>
                  <a:pt x="452" y="145"/>
                  <a:pt x="451" y="147"/>
                  <a:pt x="450" y="149"/>
                </a:cubicBezTo>
                <a:cubicBezTo>
                  <a:pt x="450" y="150"/>
                  <a:pt x="450" y="150"/>
                  <a:pt x="450" y="151"/>
                </a:cubicBezTo>
                <a:cubicBezTo>
                  <a:pt x="451" y="152"/>
                  <a:pt x="451" y="151"/>
                  <a:pt x="452" y="151"/>
                </a:cubicBezTo>
                <a:cubicBezTo>
                  <a:pt x="454" y="151"/>
                  <a:pt x="455" y="151"/>
                  <a:pt x="456" y="152"/>
                </a:cubicBezTo>
                <a:cubicBezTo>
                  <a:pt x="457" y="152"/>
                  <a:pt x="457" y="153"/>
                  <a:pt x="458" y="155"/>
                </a:cubicBezTo>
                <a:cubicBezTo>
                  <a:pt x="458" y="157"/>
                  <a:pt x="457" y="162"/>
                  <a:pt x="455" y="163"/>
                </a:cubicBezTo>
                <a:cubicBezTo>
                  <a:pt x="455" y="164"/>
                  <a:pt x="455" y="164"/>
                  <a:pt x="456" y="164"/>
                </a:cubicBezTo>
                <a:cubicBezTo>
                  <a:pt x="456" y="165"/>
                  <a:pt x="457" y="168"/>
                  <a:pt x="454" y="170"/>
                </a:cubicBezTo>
                <a:cubicBezTo>
                  <a:pt x="452" y="171"/>
                  <a:pt x="451" y="173"/>
                  <a:pt x="451" y="174"/>
                </a:cubicBezTo>
                <a:cubicBezTo>
                  <a:pt x="451" y="174"/>
                  <a:pt x="451" y="174"/>
                  <a:pt x="451" y="174"/>
                </a:cubicBezTo>
                <a:cubicBezTo>
                  <a:pt x="451" y="175"/>
                  <a:pt x="454" y="176"/>
                  <a:pt x="456" y="176"/>
                </a:cubicBezTo>
                <a:cubicBezTo>
                  <a:pt x="459" y="177"/>
                  <a:pt x="462" y="178"/>
                  <a:pt x="463" y="179"/>
                </a:cubicBezTo>
                <a:cubicBezTo>
                  <a:pt x="466" y="180"/>
                  <a:pt x="467" y="183"/>
                  <a:pt x="467" y="185"/>
                </a:cubicBezTo>
                <a:cubicBezTo>
                  <a:pt x="468" y="186"/>
                  <a:pt x="468" y="187"/>
                  <a:pt x="469" y="189"/>
                </a:cubicBezTo>
                <a:cubicBezTo>
                  <a:pt x="470" y="190"/>
                  <a:pt x="471" y="190"/>
                  <a:pt x="472" y="190"/>
                </a:cubicBezTo>
                <a:cubicBezTo>
                  <a:pt x="473" y="190"/>
                  <a:pt x="475" y="190"/>
                  <a:pt x="476" y="192"/>
                </a:cubicBezTo>
                <a:cubicBezTo>
                  <a:pt x="477" y="193"/>
                  <a:pt x="476" y="195"/>
                  <a:pt x="475" y="198"/>
                </a:cubicBezTo>
                <a:cubicBezTo>
                  <a:pt x="474" y="200"/>
                  <a:pt x="470" y="206"/>
                  <a:pt x="467" y="206"/>
                </a:cubicBezTo>
                <a:cubicBezTo>
                  <a:pt x="467" y="206"/>
                  <a:pt x="467" y="206"/>
                  <a:pt x="467" y="206"/>
                </a:cubicBezTo>
                <a:cubicBezTo>
                  <a:pt x="465" y="206"/>
                  <a:pt x="462" y="204"/>
                  <a:pt x="456" y="198"/>
                </a:cubicBezTo>
                <a:cubicBezTo>
                  <a:pt x="454" y="197"/>
                  <a:pt x="453" y="196"/>
                  <a:pt x="452" y="195"/>
                </a:cubicBezTo>
                <a:cubicBezTo>
                  <a:pt x="451" y="194"/>
                  <a:pt x="447" y="193"/>
                  <a:pt x="444" y="191"/>
                </a:cubicBezTo>
                <a:cubicBezTo>
                  <a:pt x="440" y="190"/>
                  <a:pt x="437" y="189"/>
                  <a:pt x="434" y="188"/>
                </a:cubicBezTo>
                <a:cubicBezTo>
                  <a:pt x="432" y="186"/>
                  <a:pt x="430" y="186"/>
                  <a:pt x="428" y="185"/>
                </a:cubicBezTo>
                <a:cubicBezTo>
                  <a:pt x="426" y="185"/>
                  <a:pt x="423" y="184"/>
                  <a:pt x="419" y="181"/>
                </a:cubicBezTo>
                <a:cubicBezTo>
                  <a:pt x="414" y="178"/>
                  <a:pt x="410" y="176"/>
                  <a:pt x="401" y="176"/>
                </a:cubicBezTo>
                <a:cubicBezTo>
                  <a:pt x="398" y="176"/>
                  <a:pt x="398" y="176"/>
                  <a:pt x="398" y="176"/>
                </a:cubicBezTo>
                <a:cubicBezTo>
                  <a:pt x="393" y="176"/>
                  <a:pt x="388" y="175"/>
                  <a:pt x="385" y="175"/>
                </a:cubicBezTo>
                <a:cubicBezTo>
                  <a:pt x="382" y="174"/>
                  <a:pt x="380" y="174"/>
                  <a:pt x="379" y="174"/>
                </a:cubicBezTo>
                <a:cubicBezTo>
                  <a:pt x="376" y="175"/>
                  <a:pt x="375" y="173"/>
                  <a:pt x="374" y="172"/>
                </a:cubicBezTo>
                <a:cubicBezTo>
                  <a:pt x="373" y="170"/>
                  <a:pt x="372" y="169"/>
                  <a:pt x="370" y="168"/>
                </a:cubicBezTo>
                <a:cubicBezTo>
                  <a:pt x="368" y="167"/>
                  <a:pt x="366" y="166"/>
                  <a:pt x="365" y="165"/>
                </a:cubicBezTo>
                <a:cubicBezTo>
                  <a:pt x="362" y="164"/>
                  <a:pt x="359" y="163"/>
                  <a:pt x="358" y="163"/>
                </a:cubicBezTo>
                <a:cubicBezTo>
                  <a:pt x="357" y="164"/>
                  <a:pt x="357" y="165"/>
                  <a:pt x="357" y="166"/>
                </a:cubicBezTo>
                <a:cubicBezTo>
                  <a:pt x="357" y="167"/>
                  <a:pt x="358" y="169"/>
                  <a:pt x="360" y="169"/>
                </a:cubicBezTo>
                <a:cubicBezTo>
                  <a:pt x="363" y="169"/>
                  <a:pt x="365" y="170"/>
                  <a:pt x="365" y="172"/>
                </a:cubicBezTo>
                <a:cubicBezTo>
                  <a:pt x="366" y="172"/>
                  <a:pt x="366" y="172"/>
                  <a:pt x="368" y="172"/>
                </a:cubicBezTo>
                <a:cubicBezTo>
                  <a:pt x="372" y="172"/>
                  <a:pt x="374" y="173"/>
                  <a:pt x="376" y="174"/>
                </a:cubicBezTo>
                <a:cubicBezTo>
                  <a:pt x="377" y="176"/>
                  <a:pt x="378" y="177"/>
                  <a:pt x="378" y="180"/>
                </a:cubicBezTo>
                <a:cubicBezTo>
                  <a:pt x="377" y="182"/>
                  <a:pt x="380" y="186"/>
                  <a:pt x="382" y="187"/>
                </a:cubicBezTo>
                <a:cubicBezTo>
                  <a:pt x="384" y="189"/>
                  <a:pt x="384" y="191"/>
                  <a:pt x="384" y="193"/>
                </a:cubicBezTo>
                <a:cubicBezTo>
                  <a:pt x="383" y="195"/>
                  <a:pt x="380" y="197"/>
                  <a:pt x="377" y="197"/>
                </a:cubicBezTo>
                <a:cubicBezTo>
                  <a:pt x="373" y="197"/>
                  <a:pt x="372" y="197"/>
                  <a:pt x="371" y="198"/>
                </a:cubicBezTo>
                <a:cubicBezTo>
                  <a:pt x="373" y="200"/>
                  <a:pt x="372" y="201"/>
                  <a:pt x="372" y="202"/>
                </a:cubicBezTo>
                <a:cubicBezTo>
                  <a:pt x="371" y="203"/>
                  <a:pt x="370" y="204"/>
                  <a:pt x="368" y="204"/>
                </a:cubicBezTo>
                <a:cubicBezTo>
                  <a:pt x="366" y="204"/>
                  <a:pt x="365" y="204"/>
                  <a:pt x="363" y="203"/>
                </a:cubicBezTo>
                <a:cubicBezTo>
                  <a:pt x="361" y="202"/>
                  <a:pt x="360" y="201"/>
                  <a:pt x="359" y="199"/>
                </a:cubicBezTo>
                <a:cubicBezTo>
                  <a:pt x="359" y="197"/>
                  <a:pt x="360" y="195"/>
                  <a:pt x="362" y="194"/>
                </a:cubicBezTo>
                <a:cubicBezTo>
                  <a:pt x="361" y="193"/>
                  <a:pt x="359" y="192"/>
                  <a:pt x="356" y="191"/>
                </a:cubicBezTo>
                <a:cubicBezTo>
                  <a:pt x="355" y="191"/>
                  <a:pt x="349" y="195"/>
                  <a:pt x="346" y="197"/>
                </a:cubicBezTo>
                <a:cubicBezTo>
                  <a:pt x="343" y="198"/>
                  <a:pt x="342" y="199"/>
                  <a:pt x="340" y="200"/>
                </a:cubicBezTo>
                <a:cubicBezTo>
                  <a:pt x="339" y="200"/>
                  <a:pt x="336" y="200"/>
                  <a:pt x="333" y="200"/>
                </a:cubicBezTo>
                <a:cubicBezTo>
                  <a:pt x="329" y="199"/>
                  <a:pt x="325" y="199"/>
                  <a:pt x="321" y="200"/>
                </a:cubicBezTo>
                <a:cubicBezTo>
                  <a:pt x="317" y="201"/>
                  <a:pt x="316" y="203"/>
                  <a:pt x="315" y="205"/>
                </a:cubicBezTo>
                <a:cubicBezTo>
                  <a:pt x="313" y="206"/>
                  <a:pt x="312" y="208"/>
                  <a:pt x="310" y="208"/>
                </a:cubicBezTo>
                <a:cubicBezTo>
                  <a:pt x="309" y="207"/>
                  <a:pt x="307" y="207"/>
                  <a:pt x="305" y="207"/>
                </a:cubicBezTo>
                <a:cubicBezTo>
                  <a:pt x="304" y="207"/>
                  <a:pt x="303" y="208"/>
                  <a:pt x="302" y="208"/>
                </a:cubicBezTo>
                <a:cubicBezTo>
                  <a:pt x="298" y="208"/>
                  <a:pt x="295" y="207"/>
                  <a:pt x="294" y="206"/>
                </a:cubicBezTo>
                <a:cubicBezTo>
                  <a:pt x="291" y="205"/>
                  <a:pt x="291" y="203"/>
                  <a:pt x="291" y="202"/>
                </a:cubicBezTo>
                <a:cubicBezTo>
                  <a:pt x="292" y="200"/>
                  <a:pt x="294" y="199"/>
                  <a:pt x="297" y="199"/>
                </a:cubicBezTo>
                <a:cubicBezTo>
                  <a:pt x="298" y="199"/>
                  <a:pt x="298" y="199"/>
                  <a:pt x="298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7" y="197"/>
                  <a:pt x="298" y="194"/>
                  <a:pt x="300" y="192"/>
                </a:cubicBezTo>
                <a:cubicBezTo>
                  <a:pt x="296" y="193"/>
                  <a:pt x="290" y="196"/>
                  <a:pt x="289" y="196"/>
                </a:cubicBezTo>
                <a:cubicBezTo>
                  <a:pt x="289" y="197"/>
                  <a:pt x="289" y="197"/>
                  <a:pt x="289" y="198"/>
                </a:cubicBezTo>
                <a:cubicBezTo>
                  <a:pt x="289" y="200"/>
                  <a:pt x="289" y="202"/>
                  <a:pt x="286" y="203"/>
                </a:cubicBezTo>
                <a:cubicBezTo>
                  <a:pt x="286" y="203"/>
                  <a:pt x="285" y="204"/>
                  <a:pt x="284" y="204"/>
                </a:cubicBezTo>
                <a:cubicBezTo>
                  <a:pt x="283" y="204"/>
                  <a:pt x="282" y="202"/>
                  <a:pt x="281" y="201"/>
                </a:cubicBezTo>
                <a:cubicBezTo>
                  <a:pt x="281" y="201"/>
                  <a:pt x="280" y="200"/>
                  <a:pt x="280" y="200"/>
                </a:cubicBezTo>
                <a:cubicBezTo>
                  <a:pt x="280" y="200"/>
                  <a:pt x="280" y="200"/>
                  <a:pt x="279" y="200"/>
                </a:cubicBezTo>
                <a:cubicBezTo>
                  <a:pt x="274" y="200"/>
                  <a:pt x="259" y="204"/>
                  <a:pt x="256" y="207"/>
                </a:cubicBezTo>
                <a:cubicBezTo>
                  <a:pt x="254" y="210"/>
                  <a:pt x="251" y="211"/>
                  <a:pt x="248" y="212"/>
                </a:cubicBezTo>
                <a:cubicBezTo>
                  <a:pt x="247" y="212"/>
                  <a:pt x="246" y="213"/>
                  <a:pt x="246" y="213"/>
                </a:cubicBezTo>
                <a:cubicBezTo>
                  <a:pt x="245" y="216"/>
                  <a:pt x="242" y="216"/>
                  <a:pt x="238" y="217"/>
                </a:cubicBezTo>
                <a:cubicBezTo>
                  <a:pt x="236" y="217"/>
                  <a:pt x="233" y="218"/>
                  <a:pt x="232" y="218"/>
                </a:cubicBezTo>
                <a:cubicBezTo>
                  <a:pt x="231" y="219"/>
                  <a:pt x="231" y="221"/>
                  <a:pt x="231" y="223"/>
                </a:cubicBezTo>
                <a:cubicBezTo>
                  <a:pt x="231" y="225"/>
                  <a:pt x="231" y="227"/>
                  <a:pt x="231" y="229"/>
                </a:cubicBezTo>
                <a:cubicBezTo>
                  <a:pt x="230" y="232"/>
                  <a:pt x="224" y="233"/>
                  <a:pt x="216" y="233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0" y="233"/>
                  <a:pt x="210" y="233"/>
                </a:cubicBezTo>
                <a:cubicBezTo>
                  <a:pt x="210" y="233"/>
                  <a:pt x="210" y="233"/>
                  <a:pt x="210" y="233"/>
                </a:cubicBezTo>
                <a:cubicBezTo>
                  <a:pt x="206" y="233"/>
                  <a:pt x="204" y="230"/>
                  <a:pt x="203" y="227"/>
                </a:cubicBezTo>
                <a:cubicBezTo>
                  <a:pt x="202" y="226"/>
                  <a:pt x="201" y="224"/>
                  <a:pt x="200" y="224"/>
                </a:cubicBezTo>
                <a:cubicBezTo>
                  <a:pt x="199" y="224"/>
                  <a:pt x="198" y="223"/>
                  <a:pt x="197" y="222"/>
                </a:cubicBezTo>
                <a:cubicBezTo>
                  <a:pt x="196" y="220"/>
                  <a:pt x="197" y="218"/>
                  <a:pt x="199" y="214"/>
                </a:cubicBezTo>
                <a:cubicBezTo>
                  <a:pt x="200" y="212"/>
                  <a:pt x="201" y="212"/>
                  <a:pt x="203" y="212"/>
                </a:cubicBezTo>
                <a:cubicBezTo>
                  <a:pt x="204" y="212"/>
                  <a:pt x="205" y="212"/>
                  <a:pt x="207" y="210"/>
                </a:cubicBezTo>
                <a:cubicBezTo>
                  <a:pt x="210" y="209"/>
                  <a:pt x="213" y="209"/>
                  <a:pt x="215" y="210"/>
                </a:cubicBezTo>
                <a:cubicBezTo>
                  <a:pt x="215" y="210"/>
                  <a:pt x="215" y="210"/>
                  <a:pt x="215" y="210"/>
                </a:cubicBezTo>
                <a:cubicBezTo>
                  <a:pt x="215" y="209"/>
                  <a:pt x="215" y="209"/>
                  <a:pt x="214" y="208"/>
                </a:cubicBezTo>
                <a:cubicBezTo>
                  <a:pt x="212" y="206"/>
                  <a:pt x="210" y="204"/>
                  <a:pt x="209" y="201"/>
                </a:cubicBezTo>
                <a:cubicBezTo>
                  <a:pt x="209" y="200"/>
                  <a:pt x="206" y="198"/>
                  <a:pt x="202" y="198"/>
                </a:cubicBezTo>
                <a:cubicBezTo>
                  <a:pt x="200" y="198"/>
                  <a:pt x="199" y="198"/>
                  <a:pt x="198" y="199"/>
                </a:cubicBezTo>
                <a:cubicBezTo>
                  <a:pt x="195" y="199"/>
                  <a:pt x="192" y="200"/>
                  <a:pt x="188" y="199"/>
                </a:cubicBezTo>
                <a:cubicBezTo>
                  <a:pt x="191" y="201"/>
                  <a:pt x="190" y="203"/>
                  <a:pt x="190" y="205"/>
                </a:cubicBezTo>
                <a:cubicBezTo>
                  <a:pt x="190" y="206"/>
                  <a:pt x="190" y="206"/>
                  <a:pt x="190" y="207"/>
                </a:cubicBezTo>
                <a:cubicBezTo>
                  <a:pt x="192" y="211"/>
                  <a:pt x="188" y="217"/>
                  <a:pt x="186" y="221"/>
                </a:cubicBezTo>
                <a:cubicBezTo>
                  <a:pt x="185" y="221"/>
                  <a:pt x="185" y="222"/>
                  <a:pt x="185" y="222"/>
                </a:cubicBezTo>
                <a:cubicBezTo>
                  <a:pt x="186" y="222"/>
                  <a:pt x="187" y="222"/>
                  <a:pt x="187" y="222"/>
                </a:cubicBezTo>
                <a:cubicBezTo>
                  <a:pt x="188" y="222"/>
                  <a:pt x="188" y="222"/>
                  <a:pt x="188" y="222"/>
                </a:cubicBezTo>
                <a:cubicBezTo>
                  <a:pt x="189" y="222"/>
                  <a:pt x="191" y="222"/>
                  <a:pt x="192" y="223"/>
                </a:cubicBezTo>
                <a:cubicBezTo>
                  <a:pt x="194" y="226"/>
                  <a:pt x="194" y="230"/>
                  <a:pt x="194" y="233"/>
                </a:cubicBezTo>
                <a:cubicBezTo>
                  <a:pt x="194" y="234"/>
                  <a:pt x="194" y="234"/>
                  <a:pt x="194" y="234"/>
                </a:cubicBezTo>
                <a:cubicBezTo>
                  <a:pt x="194" y="237"/>
                  <a:pt x="193" y="239"/>
                  <a:pt x="192" y="240"/>
                </a:cubicBezTo>
                <a:cubicBezTo>
                  <a:pt x="191" y="241"/>
                  <a:pt x="190" y="242"/>
                  <a:pt x="190" y="243"/>
                </a:cubicBezTo>
                <a:cubicBezTo>
                  <a:pt x="190" y="245"/>
                  <a:pt x="189" y="246"/>
                  <a:pt x="188" y="246"/>
                </a:cubicBezTo>
                <a:cubicBezTo>
                  <a:pt x="187" y="246"/>
                  <a:pt x="186" y="245"/>
                  <a:pt x="185" y="245"/>
                </a:cubicBezTo>
                <a:cubicBezTo>
                  <a:pt x="185" y="245"/>
                  <a:pt x="185" y="244"/>
                  <a:pt x="184" y="244"/>
                </a:cubicBezTo>
                <a:cubicBezTo>
                  <a:pt x="184" y="245"/>
                  <a:pt x="183" y="245"/>
                  <a:pt x="183" y="245"/>
                </a:cubicBezTo>
                <a:cubicBezTo>
                  <a:pt x="181" y="245"/>
                  <a:pt x="179" y="243"/>
                  <a:pt x="178" y="240"/>
                </a:cubicBezTo>
                <a:cubicBezTo>
                  <a:pt x="178" y="239"/>
                  <a:pt x="175" y="239"/>
                  <a:pt x="174" y="239"/>
                </a:cubicBezTo>
                <a:cubicBezTo>
                  <a:pt x="172" y="239"/>
                  <a:pt x="170" y="239"/>
                  <a:pt x="168" y="239"/>
                </a:cubicBezTo>
                <a:cubicBezTo>
                  <a:pt x="166" y="238"/>
                  <a:pt x="165" y="238"/>
                  <a:pt x="163" y="241"/>
                </a:cubicBezTo>
                <a:cubicBezTo>
                  <a:pt x="161" y="245"/>
                  <a:pt x="155" y="246"/>
                  <a:pt x="152" y="247"/>
                </a:cubicBezTo>
                <a:cubicBezTo>
                  <a:pt x="151" y="247"/>
                  <a:pt x="148" y="249"/>
                  <a:pt x="146" y="251"/>
                </a:cubicBezTo>
                <a:cubicBezTo>
                  <a:pt x="144" y="252"/>
                  <a:pt x="143" y="253"/>
                  <a:pt x="142" y="254"/>
                </a:cubicBezTo>
                <a:cubicBezTo>
                  <a:pt x="141" y="255"/>
                  <a:pt x="141" y="255"/>
                  <a:pt x="141" y="256"/>
                </a:cubicBezTo>
                <a:cubicBezTo>
                  <a:pt x="140" y="258"/>
                  <a:pt x="141" y="259"/>
                  <a:pt x="143" y="261"/>
                </a:cubicBezTo>
                <a:cubicBezTo>
                  <a:pt x="147" y="265"/>
                  <a:pt x="149" y="268"/>
                  <a:pt x="148" y="272"/>
                </a:cubicBezTo>
                <a:cubicBezTo>
                  <a:pt x="148" y="275"/>
                  <a:pt x="143" y="275"/>
                  <a:pt x="142" y="275"/>
                </a:cubicBezTo>
                <a:cubicBezTo>
                  <a:pt x="141" y="275"/>
                  <a:pt x="133" y="275"/>
                  <a:pt x="131" y="272"/>
                </a:cubicBezTo>
                <a:cubicBezTo>
                  <a:pt x="130" y="271"/>
                  <a:pt x="126" y="270"/>
                  <a:pt x="123" y="270"/>
                </a:cubicBezTo>
                <a:cubicBezTo>
                  <a:pt x="122" y="270"/>
                  <a:pt x="122" y="270"/>
                  <a:pt x="121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19" y="270"/>
                  <a:pt x="117" y="268"/>
                  <a:pt x="114" y="266"/>
                </a:cubicBezTo>
                <a:cubicBezTo>
                  <a:pt x="112" y="264"/>
                  <a:pt x="109" y="262"/>
                  <a:pt x="108" y="262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06" y="262"/>
                  <a:pt x="104" y="265"/>
                  <a:pt x="103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3" y="267"/>
                  <a:pt x="103" y="267"/>
                  <a:pt x="103" y="267"/>
                </a:cubicBezTo>
                <a:cubicBezTo>
                  <a:pt x="103" y="267"/>
                  <a:pt x="104" y="268"/>
                  <a:pt x="104" y="268"/>
                </a:cubicBezTo>
                <a:close/>
                <a:moveTo>
                  <a:pt x="849" y="490"/>
                </a:moveTo>
                <a:cubicBezTo>
                  <a:pt x="850" y="489"/>
                  <a:pt x="852" y="488"/>
                  <a:pt x="855" y="487"/>
                </a:cubicBezTo>
                <a:cubicBezTo>
                  <a:pt x="860" y="485"/>
                  <a:pt x="868" y="482"/>
                  <a:pt x="871" y="477"/>
                </a:cubicBezTo>
                <a:cubicBezTo>
                  <a:pt x="873" y="472"/>
                  <a:pt x="879" y="468"/>
                  <a:pt x="884" y="464"/>
                </a:cubicBezTo>
                <a:cubicBezTo>
                  <a:pt x="890" y="459"/>
                  <a:pt x="897" y="455"/>
                  <a:pt x="901" y="448"/>
                </a:cubicBezTo>
                <a:cubicBezTo>
                  <a:pt x="903" y="445"/>
                  <a:pt x="905" y="441"/>
                  <a:pt x="907" y="437"/>
                </a:cubicBezTo>
                <a:cubicBezTo>
                  <a:pt x="911" y="429"/>
                  <a:pt x="913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8" y="425"/>
                  <a:pt x="919" y="425"/>
                  <a:pt x="920" y="427"/>
                </a:cubicBezTo>
                <a:cubicBezTo>
                  <a:pt x="921" y="434"/>
                  <a:pt x="915" y="460"/>
                  <a:pt x="906" y="468"/>
                </a:cubicBezTo>
                <a:cubicBezTo>
                  <a:pt x="901" y="472"/>
                  <a:pt x="895" y="475"/>
                  <a:pt x="889" y="477"/>
                </a:cubicBezTo>
                <a:cubicBezTo>
                  <a:pt x="884" y="479"/>
                  <a:pt x="878" y="481"/>
                  <a:pt x="878" y="484"/>
                </a:cubicBezTo>
                <a:cubicBezTo>
                  <a:pt x="878" y="491"/>
                  <a:pt x="862" y="494"/>
                  <a:pt x="855" y="494"/>
                </a:cubicBezTo>
                <a:cubicBezTo>
                  <a:pt x="852" y="494"/>
                  <a:pt x="850" y="494"/>
                  <a:pt x="849" y="493"/>
                </a:cubicBezTo>
                <a:cubicBezTo>
                  <a:pt x="849" y="492"/>
                  <a:pt x="849" y="491"/>
                  <a:pt x="849" y="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7" name="Freeform 1148"/>
          <p:cNvSpPr>
            <a:spLocks/>
          </p:cNvSpPr>
          <p:nvPr/>
        </p:nvSpPr>
        <p:spPr bwMode="auto">
          <a:xfrm>
            <a:off x="7274163" y="3238577"/>
            <a:ext cx="52648" cy="252233"/>
          </a:xfrm>
          <a:custGeom>
            <a:avLst/>
            <a:gdLst>
              <a:gd name="T0" fmla="*/ 5 w 26"/>
              <a:gd name="T1" fmla="*/ 42 h 114"/>
              <a:gd name="T2" fmla="*/ 5 w 26"/>
              <a:gd name="T3" fmla="*/ 65 h 114"/>
              <a:gd name="T4" fmla="*/ 4 w 26"/>
              <a:gd name="T5" fmla="*/ 85 h 114"/>
              <a:gd name="T6" fmla="*/ 3 w 26"/>
              <a:gd name="T7" fmla="*/ 105 h 114"/>
              <a:gd name="T8" fmla="*/ 2 w 26"/>
              <a:gd name="T9" fmla="*/ 114 h 114"/>
              <a:gd name="T10" fmla="*/ 7 w 26"/>
              <a:gd name="T11" fmla="*/ 109 h 114"/>
              <a:gd name="T12" fmla="*/ 11 w 26"/>
              <a:gd name="T13" fmla="*/ 109 h 114"/>
              <a:gd name="T14" fmla="*/ 6 w 26"/>
              <a:gd name="T15" fmla="*/ 96 h 114"/>
              <a:gd name="T16" fmla="*/ 7 w 26"/>
              <a:gd name="T17" fmla="*/ 85 h 114"/>
              <a:gd name="T18" fmla="*/ 9 w 26"/>
              <a:gd name="T19" fmla="*/ 77 h 114"/>
              <a:gd name="T20" fmla="*/ 16 w 26"/>
              <a:gd name="T21" fmla="*/ 70 h 114"/>
              <a:gd name="T22" fmla="*/ 25 w 26"/>
              <a:gd name="T23" fmla="*/ 74 h 114"/>
              <a:gd name="T24" fmla="*/ 26 w 26"/>
              <a:gd name="T25" fmla="*/ 75 h 114"/>
              <a:gd name="T26" fmla="*/ 26 w 26"/>
              <a:gd name="T27" fmla="*/ 75 h 114"/>
              <a:gd name="T28" fmla="*/ 20 w 26"/>
              <a:gd name="T29" fmla="*/ 57 h 114"/>
              <a:gd name="T30" fmla="*/ 14 w 26"/>
              <a:gd name="T31" fmla="*/ 35 h 114"/>
              <a:gd name="T32" fmla="*/ 14 w 26"/>
              <a:gd name="T33" fmla="*/ 21 h 114"/>
              <a:gd name="T34" fmla="*/ 13 w 26"/>
              <a:gd name="T35" fmla="*/ 12 h 114"/>
              <a:gd name="T36" fmla="*/ 7 w 26"/>
              <a:gd name="T37" fmla="*/ 0 h 114"/>
              <a:gd name="T38" fmla="*/ 7 w 26"/>
              <a:gd name="T39" fmla="*/ 2 h 114"/>
              <a:gd name="T40" fmla="*/ 2 w 26"/>
              <a:gd name="T41" fmla="*/ 10 h 114"/>
              <a:gd name="T42" fmla="*/ 1 w 26"/>
              <a:gd name="T43" fmla="*/ 10 h 114"/>
              <a:gd name="T44" fmla="*/ 1 w 26"/>
              <a:gd name="T45" fmla="*/ 13 h 114"/>
              <a:gd name="T46" fmla="*/ 1 w 26"/>
              <a:gd name="T47" fmla="*/ 21 h 114"/>
              <a:gd name="T48" fmla="*/ 5 w 26"/>
              <a:gd name="T49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114">
                <a:moveTo>
                  <a:pt x="5" y="42"/>
                </a:moveTo>
                <a:cubicBezTo>
                  <a:pt x="6" y="45"/>
                  <a:pt x="6" y="53"/>
                  <a:pt x="5" y="65"/>
                </a:cubicBezTo>
                <a:cubicBezTo>
                  <a:pt x="4" y="73"/>
                  <a:pt x="3" y="83"/>
                  <a:pt x="4" y="85"/>
                </a:cubicBezTo>
                <a:cubicBezTo>
                  <a:pt x="5" y="89"/>
                  <a:pt x="5" y="95"/>
                  <a:pt x="3" y="105"/>
                </a:cubicBezTo>
                <a:cubicBezTo>
                  <a:pt x="2" y="108"/>
                  <a:pt x="2" y="111"/>
                  <a:pt x="2" y="114"/>
                </a:cubicBezTo>
                <a:cubicBezTo>
                  <a:pt x="2" y="112"/>
                  <a:pt x="4" y="109"/>
                  <a:pt x="7" y="109"/>
                </a:cubicBezTo>
                <a:cubicBezTo>
                  <a:pt x="9" y="108"/>
                  <a:pt x="10" y="109"/>
                  <a:pt x="11" y="109"/>
                </a:cubicBezTo>
                <a:cubicBezTo>
                  <a:pt x="9" y="107"/>
                  <a:pt x="7" y="102"/>
                  <a:pt x="6" y="96"/>
                </a:cubicBezTo>
                <a:cubicBezTo>
                  <a:pt x="4" y="93"/>
                  <a:pt x="6" y="89"/>
                  <a:pt x="7" y="85"/>
                </a:cubicBezTo>
                <a:cubicBezTo>
                  <a:pt x="8" y="83"/>
                  <a:pt x="9" y="80"/>
                  <a:pt x="9" y="77"/>
                </a:cubicBezTo>
                <a:cubicBezTo>
                  <a:pt x="9" y="73"/>
                  <a:pt x="12" y="70"/>
                  <a:pt x="16" y="70"/>
                </a:cubicBezTo>
                <a:cubicBezTo>
                  <a:pt x="19" y="70"/>
                  <a:pt x="23" y="72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5" y="73"/>
                  <a:pt x="23" y="67"/>
                  <a:pt x="20" y="57"/>
                </a:cubicBezTo>
                <a:cubicBezTo>
                  <a:pt x="18" y="49"/>
                  <a:pt x="16" y="39"/>
                  <a:pt x="14" y="35"/>
                </a:cubicBezTo>
                <a:cubicBezTo>
                  <a:pt x="12" y="30"/>
                  <a:pt x="13" y="25"/>
                  <a:pt x="14" y="21"/>
                </a:cubicBezTo>
                <a:cubicBezTo>
                  <a:pt x="15" y="16"/>
                  <a:pt x="16" y="13"/>
                  <a:pt x="13" y="12"/>
                </a:cubicBezTo>
                <a:cubicBezTo>
                  <a:pt x="9" y="8"/>
                  <a:pt x="8" y="4"/>
                  <a:pt x="7" y="0"/>
                </a:cubicBezTo>
                <a:cubicBezTo>
                  <a:pt x="7" y="1"/>
                  <a:pt x="7" y="2"/>
                  <a:pt x="7" y="2"/>
                </a:cubicBezTo>
                <a:cubicBezTo>
                  <a:pt x="7" y="5"/>
                  <a:pt x="7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2" y="15"/>
                  <a:pt x="2" y="18"/>
                  <a:pt x="1" y="21"/>
                </a:cubicBezTo>
                <a:cubicBezTo>
                  <a:pt x="0" y="27"/>
                  <a:pt x="2" y="36"/>
                  <a:pt x="5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8" name="Freeform 1149"/>
          <p:cNvSpPr>
            <a:spLocks/>
          </p:cNvSpPr>
          <p:nvPr/>
        </p:nvSpPr>
        <p:spPr bwMode="auto">
          <a:xfrm>
            <a:off x="5239829" y="2278240"/>
            <a:ext cx="400128" cy="300829"/>
          </a:xfrm>
          <a:custGeom>
            <a:avLst/>
            <a:gdLst>
              <a:gd name="T0" fmla="*/ 10 w 199"/>
              <a:gd name="T1" fmla="*/ 115 h 136"/>
              <a:gd name="T2" fmla="*/ 13 w 199"/>
              <a:gd name="T3" fmla="*/ 121 h 136"/>
              <a:gd name="T4" fmla="*/ 15 w 199"/>
              <a:gd name="T5" fmla="*/ 124 h 136"/>
              <a:gd name="T6" fmla="*/ 15 w 199"/>
              <a:gd name="T7" fmla="*/ 119 h 136"/>
              <a:gd name="T8" fmla="*/ 28 w 199"/>
              <a:gd name="T9" fmla="*/ 124 h 136"/>
              <a:gd name="T10" fmla="*/ 26 w 199"/>
              <a:gd name="T11" fmla="*/ 130 h 136"/>
              <a:gd name="T12" fmla="*/ 47 w 199"/>
              <a:gd name="T13" fmla="*/ 134 h 136"/>
              <a:gd name="T14" fmla="*/ 67 w 199"/>
              <a:gd name="T15" fmla="*/ 135 h 136"/>
              <a:gd name="T16" fmla="*/ 52 w 199"/>
              <a:gd name="T17" fmla="*/ 123 h 136"/>
              <a:gd name="T18" fmla="*/ 49 w 199"/>
              <a:gd name="T19" fmla="*/ 96 h 136"/>
              <a:gd name="T20" fmla="*/ 58 w 199"/>
              <a:gd name="T21" fmla="*/ 83 h 136"/>
              <a:gd name="T22" fmla="*/ 69 w 199"/>
              <a:gd name="T23" fmla="*/ 71 h 136"/>
              <a:gd name="T24" fmla="*/ 70 w 199"/>
              <a:gd name="T25" fmla="*/ 69 h 136"/>
              <a:gd name="T26" fmla="*/ 79 w 199"/>
              <a:gd name="T27" fmla="*/ 60 h 136"/>
              <a:gd name="T28" fmla="*/ 80 w 199"/>
              <a:gd name="T29" fmla="*/ 52 h 136"/>
              <a:gd name="T30" fmla="*/ 91 w 199"/>
              <a:gd name="T31" fmla="*/ 49 h 136"/>
              <a:gd name="T32" fmla="*/ 106 w 199"/>
              <a:gd name="T33" fmla="*/ 43 h 136"/>
              <a:gd name="T34" fmla="*/ 199 w 199"/>
              <a:gd name="T35" fmla="*/ 4 h 136"/>
              <a:gd name="T36" fmla="*/ 191 w 199"/>
              <a:gd name="T37" fmla="*/ 0 h 136"/>
              <a:gd name="T38" fmla="*/ 154 w 199"/>
              <a:gd name="T39" fmla="*/ 11 h 136"/>
              <a:gd name="T40" fmla="*/ 131 w 199"/>
              <a:gd name="T41" fmla="*/ 17 h 136"/>
              <a:gd name="T42" fmla="*/ 114 w 199"/>
              <a:gd name="T43" fmla="*/ 16 h 136"/>
              <a:gd name="T44" fmla="*/ 107 w 199"/>
              <a:gd name="T45" fmla="*/ 19 h 136"/>
              <a:gd name="T46" fmla="*/ 93 w 199"/>
              <a:gd name="T47" fmla="*/ 23 h 136"/>
              <a:gd name="T48" fmla="*/ 80 w 199"/>
              <a:gd name="T49" fmla="*/ 28 h 136"/>
              <a:gd name="T50" fmla="*/ 72 w 199"/>
              <a:gd name="T51" fmla="*/ 33 h 136"/>
              <a:gd name="T52" fmla="*/ 59 w 199"/>
              <a:gd name="T53" fmla="*/ 37 h 136"/>
              <a:gd name="T54" fmla="*/ 59 w 199"/>
              <a:gd name="T55" fmla="*/ 42 h 136"/>
              <a:gd name="T56" fmla="*/ 55 w 199"/>
              <a:gd name="T57" fmla="*/ 50 h 136"/>
              <a:gd name="T58" fmla="*/ 54 w 199"/>
              <a:gd name="T59" fmla="*/ 52 h 136"/>
              <a:gd name="T60" fmla="*/ 49 w 199"/>
              <a:gd name="T61" fmla="*/ 57 h 136"/>
              <a:gd name="T62" fmla="*/ 39 w 199"/>
              <a:gd name="T63" fmla="*/ 65 h 136"/>
              <a:gd name="T64" fmla="*/ 35 w 199"/>
              <a:gd name="T65" fmla="*/ 68 h 136"/>
              <a:gd name="T66" fmla="*/ 41 w 199"/>
              <a:gd name="T67" fmla="*/ 71 h 136"/>
              <a:gd name="T68" fmla="*/ 36 w 199"/>
              <a:gd name="T69" fmla="*/ 77 h 136"/>
              <a:gd name="T70" fmla="*/ 28 w 199"/>
              <a:gd name="T71" fmla="*/ 83 h 136"/>
              <a:gd name="T72" fmla="*/ 24 w 199"/>
              <a:gd name="T73" fmla="*/ 88 h 136"/>
              <a:gd name="T74" fmla="*/ 21 w 199"/>
              <a:gd name="T75" fmla="*/ 96 h 136"/>
              <a:gd name="T76" fmla="*/ 15 w 199"/>
              <a:gd name="T77" fmla="*/ 103 h 136"/>
              <a:gd name="T78" fmla="*/ 1 w 199"/>
              <a:gd name="T79" fmla="*/ 110 h 136"/>
              <a:gd name="T80" fmla="*/ 8 w 199"/>
              <a:gd name="T81" fmla="*/ 11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136">
                <a:moveTo>
                  <a:pt x="8" y="114"/>
                </a:moveTo>
                <a:cubicBezTo>
                  <a:pt x="9" y="115"/>
                  <a:pt x="9" y="115"/>
                  <a:pt x="10" y="115"/>
                </a:cubicBezTo>
                <a:cubicBezTo>
                  <a:pt x="11" y="115"/>
                  <a:pt x="13" y="115"/>
                  <a:pt x="14" y="116"/>
                </a:cubicBezTo>
                <a:cubicBezTo>
                  <a:pt x="15" y="118"/>
                  <a:pt x="14" y="119"/>
                  <a:pt x="13" y="121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4" y="124"/>
                  <a:pt x="15" y="124"/>
                  <a:pt x="15" y="124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4" y="120"/>
                  <a:pt x="14" y="119"/>
                  <a:pt x="15" y="119"/>
                </a:cubicBezTo>
                <a:cubicBezTo>
                  <a:pt x="15" y="118"/>
                  <a:pt x="16" y="117"/>
                  <a:pt x="17" y="117"/>
                </a:cubicBezTo>
                <a:cubicBezTo>
                  <a:pt x="21" y="117"/>
                  <a:pt x="27" y="120"/>
                  <a:pt x="28" y="124"/>
                </a:cubicBezTo>
                <a:cubicBezTo>
                  <a:pt x="29" y="126"/>
                  <a:pt x="28" y="128"/>
                  <a:pt x="27" y="129"/>
                </a:cubicBezTo>
                <a:cubicBezTo>
                  <a:pt x="26" y="129"/>
                  <a:pt x="26" y="130"/>
                  <a:pt x="26" y="130"/>
                </a:cubicBezTo>
                <a:cubicBezTo>
                  <a:pt x="27" y="131"/>
                  <a:pt x="34" y="133"/>
                  <a:pt x="40" y="134"/>
                </a:cubicBezTo>
                <a:cubicBezTo>
                  <a:pt x="41" y="134"/>
                  <a:pt x="44" y="134"/>
                  <a:pt x="47" y="134"/>
                </a:cubicBezTo>
                <a:cubicBezTo>
                  <a:pt x="52" y="135"/>
                  <a:pt x="58" y="136"/>
                  <a:pt x="62" y="136"/>
                </a:cubicBezTo>
                <a:cubicBezTo>
                  <a:pt x="66" y="136"/>
                  <a:pt x="67" y="135"/>
                  <a:pt x="67" y="135"/>
                </a:cubicBezTo>
                <a:cubicBezTo>
                  <a:pt x="67" y="135"/>
                  <a:pt x="64" y="133"/>
                  <a:pt x="62" y="131"/>
                </a:cubicBezTo>
                <a:cubicBezTo>
                  <a:pt x="59" y="129"/>
                  <a:pt x="56" y="127"/>
                  <a:pt x="52" y="123"/>
                </a:cubicBezTo>
                <a:cubicBezTo>
                  <a:pt x="48" y="119"/>
                  <a:pt x="43" y="111"/>
                  <a:pt x="44" y="104"/>
                </a:cubicBezTo>
                <a:cubicBezTo>
                  <a:pt x="44" y="100"/>
                  <a:pt x="46" y="98"/>
                  <a:pt x="49" y="96"/>
                </a:cubicBezTo>
                <a:cubicBezTo>
                  <a:pt x="52" y="94"/>
                  <a:pt x="52" y="93"/>
                  <a:pt x="52" y="91"/>
                </a:cubicBezTo>
                <a:cubicBezTo>
                  <a:pt x="53" y="88"/>
                  <a:pt x="53" y="86"/>
                  <a:pt x="58" y="83"/>
                </a:cubicBezTo>
                <a:cubicBezTo>
                  <a:pt x="61" y="81"/>
                  <a:pt x="62" y="78"/>
                  <a:pt x="62" y="76"/>
                </a:cubicBezTo>
                <a:cubicBezTo>
                  <a:pt x="63" y="74"/>
                  <a:pt x="64" y="71"/>
                  <a:pt x="69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0"/>
                  <a:pt x="70" y="70"/>
                  <a:pt x="70" y="69"/>
                </a:cubicBezTo>
                <a:cubicBezTo>
                  <a:pt x="70" y="68"/>
                  <a:pt x="69" y="64"/>
                  <a:pt x="74" y="63"/>
                </a:cubicBezTo>
                <a:cubicBezTo>
                  <a:pt x="76" y="63"/>
                  <a:pt x="78" y="62"/>
                  <a:pt x="79" y="60"/>
                </a:cubicBezTo>
                <a:cubicBezTo>
                  <a:pt x="80" y="58"/>
                  <a:pt x="80" y="56"/>
                  <a:pt x="80" y="55"/>
                </a:cubicBezTo>
                <a:cubicBezTo>
                  <a:pt x="79" y="54"/>
                  <a:pt x="80" y="53"/>
                  <a:pt x="80" y="52"/>
                </a:cubicBezTo>
                <a:cubicBezTo>
                  <a:pt x="81" y="51"/>
                  <a:pt x="83" y="51"/>
                  <a:pt x="85" y="51"/>
                </a:cubicBezTo>
                <a:cubicBezTo>
                  <a:pt x="87" y="51"/>
                  <a:pt x="90" y="51"/>
                  <a:pt x="91" y="49"/>
                </a:cubicBezTo>
                <a:cubicBezTo>
                  <a:pt x="93" y="47"/>
                  <a:pt x="96" y="46"/>
                  <a:pt x="99" y="46"/>
                </a:cubicBezTo>
                <a:cubicBezTo>
                  <a:pt x="102" y="45"/>
                  <a:pt x="105" y="45"/>
                  <a:pt x="106" y="43"/>
                </a:cubicBezTo>
                <a:cubicBezTo>
                  <a:pt x="109" y="35"/>
                  <a:pt x="152" y="22"/>
                  <a:pt x="170" y="18"/>
                </a:cubicBezTo>
                <a:cubicBezTo>
                  <a:pt x="188" y="14"/>
                  <a:pt x="198" y="8"/>
                  <a:pt x="199" y="4"/>
                </a:cubicBezTo>
                <a:cubicBezTo>
                  <a:pt x="199" y="3"/>
                  <a:pt x="199" y="3"/>
                  <a:pt x="198" y="1"/>
                </a:cubicBezTo>
                <a:cubicBezTo>
                  <a:pt x="196" y="0"/>
                  <a:pt x="194" y="0"/>
                  <a:pt x="191" y="0"/>
                </a:cubicBezTo>
                <a:cubicBezTo>
                  <a:pt x="182" y="0"/>
                  <a:pt x="169" y="5"/>
                  <a:pt x="166" y="8"/>
                </a:cubicBezTo>
                <a:cubicBezTo>
                  <a:pt x="162" y="11"/>
                  <a:pt x="158" y="11"/>
                  <a:pt x="154" y="11"/>
                </a:cubicBezTo>
                <a:cubicBezTo>
                  <a:pt x="152" y="11"/>
                  <a:pt x="149" y="12"/>
                  <a:pt x="147" y="13"/>
                </a:cubicBezTo>
                <a:cubicBezTo>
                  <a:pt x="144" y="15"/>
                  <a:pt x="137" y="17"/>
                  <a:pt x="131" y="17"/>
                </a:cubicBezTo>
                <a:cubicBezTo>
                  <a:pt x="128" y="17"/>
                  <a:pt x="125" y="16"/>
                  <a:pt x="123" y="15"/>
                </a:cubicBezTo>
                <a:cubicBezTo>
                  <a:pt x="120" y="13"/>
                  <a:pt x="117" y="15"/>
                  <a:pt x="114" y="16"/>
                </a:cubicBezTo>
                <a:cubicBezTo>
                  <a:pt x="112" y="18"/>
                  <a:pt x="109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5" y="19"/>
                  <a:pt x="103" y="20"/>
                  <a:pt x="101" y="21"/>
                </a:cubicBezTo>
                <a:cubicBezTo>
                  <a:pt x="99" y="22"/>
                  <a:pt x="96" y="23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88" y="23"/>
                  <a:pt x="81" y="26"/>
                  <a:pt x="80" y="28"/>
                </a:cubicBezTo>
                <a:cubicBezTo>
                  <a:pt x="80" y="30"/>
                  <a:pt x="77" y="31"/>
                  <a:pt x="75" y="31"/>
                </a:cubicBezTo>
                <a:cubicBezTo>
                  <a:pt x="74" y="32"/>
                  <a:pt x="72" y="32"/>
                  <a:pt x="72" y="33"/>
                </a:cubicBezTo>
                <a:cubicBezTo>
                  <a:pt x="72" y="36"/>
                  <a:pt x="67" y="39"/>
                  <a:pt x="63" y="39"/>
                </a:cubicBezTo>
                <a:cubicBezTo>
                  <a:pt x="62" y="39"/>
                  <a:pt x="60" y="39"/>
                  <a:pt x="59" y="37"/>
                </a:cubicBezTo>
                <a:cubicBezTo>
                  <a:pt x="58" y="37"/>
                  <a:pt x="58" y="37"/>
                  <a:pt x="57" y="38"/>
                </a:cubicBezTo>
                <a:cubicBezTo>
                  <a:pt x="57" y="39"/>
                  <a:pt x="57" y="41"/>
                  <a:pt x="59" y="42"/>
                </a:cubicBezTo>
                <a:cubicBezTo>
                  <a:pt x="60" y="43"/>
                  <a:pt x="61" y="45"/>
                  <a:pt x="60" y="46"/>
                </a:cubicBezTo>
                <a:cubicBezTo>
                  <a:pt x="60" y="48"/>
                  <a:pt x="57" y="49"/>
                  <a:pt x="55" y="50"/>
                </a:cubicBezTo>
                <a:cubicBezTo>
                  <a:pt x="54" y="50"/>
                  <a:pt x="54" y="51"/>
                  <a:pt x="53" y="51"/>
                </a:cubicBezTo>
                <a:cubicBezTo>
                  <a:pt x="54" y="51"/>
                  <a:pt x="54" y="52"/>
                  <a:pt x="54" y="52"/>
                </a:cubicBezTo>
                <a:cubicBezTo>
                  <a:pt x="53" y="54"/>
                  <a:pt x="52" y="55"/>
                  <a:pt x="51" y="56"/>
                </a:cubicBezTo>
                <a:cubicBezTo>
                  <a:pt x="50" y="56"/>
                  <a:pt x="50" y="57"/>
                  <a:pt x="49" y="57"/>
                </a:cubicBezTo>
                <a:cubicBezTo>
                  <a:pt x="50" y="58"/>
                  <a:pt x="50" y="60"/>
                  <a:pt x="50" y="61"/>
                </a:cubicBezTo>
                <a:cubicBezTo>
                  <a:pt x="48" y="63"/>
                  <a:pt x="44" y="64"/>
                  <a:pt x="39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6"/>
                  <a:pt x="35" y="67"/>
                  <a:pt x="35" y="68"/>
                </a:cubicBezTo>
                <a:cubicBezTo>
                  <a:pt x="35" y="69"/>
                  <a:pt x="36" y="69"/>
                  <a:pt x="37" y="69"/>
                </a:cubicBezTo>
                <a:cubicBezTo>
                  <a:pt x="39" y="69"/>
                  <a:pt x="40" y="69"/>
                  <a:pt x="41" y="71"/>
                </a:cubicBezTo>
                <a:cubicBezTo>
                  <a:pt x="41" y="73"/>
                  <a:pt x="40" y="74"/>
                  <a:pt x="39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6" y="79"/>
                  <a:pt x="35" y="80"/>
                  <a:pt x="35" y="81"/>
                </a:cubicBezTo>
                <a:cubicBezTo>
                  <a:pt x="33" y="82"/>
                  <a:pt x="31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5"/>
                  <a:pt x="25" y="86"/>
                  <a:pt x="24" y="88"/>
                </a:cubicBezTo>
                <a:cubicBezTo>
                  <a:pt x="23" y="89"/>
                  <a:pt x="21" y="90"/>
                  <a:pt x="17" y="90"/>
                </a:cubicBezTo>
                <a:cubicBezTo>
                  <a:pt x="19" y="92"/>
                  <a:pt x="21" y="93"/>
                  <a:pt x="21" y="96"/>
                </a:cubicBezTo>
                <a:cubicBezTo>
                  <a:pt x="22" y="99"/>
                  <a:pt x="19" y="100"/>
                  <a:pt x="17" y="100"/>
                </a:cubicBezTo>
                <a:cubicBezTo>
                  <a:pt x="15" y="101"/>
                  <a:pt x="15" y="101"/>
                  <a:pt x="15" y="103"/>
                </a:cubicBezTo>
                <a:cubicBezTo>
                  <a:pt x="14" y="107"/>
                  <a:pt x="10" y="107"/>
                  <a:pt x="7" y="108"/>
                </a:cubicBezTo>
                <a:cubicBezTo>
                  <a:pt x="3" y="108"/>
                  <a:pt x="1" y="108"/>
                  <a:pt x="1" y="110"/>
                </a:cubicBezTo>
                <a:cubicBezTo>
                  <a:pt x="0" y="112"/>
                  <a:pt x="0" y="113"/>
                  <a:pt x="1" y="113"/>
                </a:cubicBezTo>
                <a:cubicBezTo>
                  <a:pt x="2" y="114"/>
                  <a:pt x="5" y="114"/>
                  <a:pt x="8" y="1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9" name="Freeform 1150"/>
          <p:cNvSpPr>
            <a:spLocks/>
          </p:cNvSpPr>
          <p:nvPr/>
        </p:nvSpPr>
        <p:spPr bwMode="auto">
          <a:xfrm>
            <a:off x="7021451" y="4758919"/>
            <a:ext cx="223229" cy="205952"/>
          </a:xfrm>
          <a:custGeom>
            <a:avLst/>
            <a:gdLst>
              <a:gd name="T0" fmla="*/ 74 w 111"/>
              <a:gd name="T1" fmla="*/ 14 h 93"/>
              <a:gd name="T2" fmla="*/ 70 w 111"/>
              <a:gd name="T3" fmla="*/ 18 h 93"/>
              <a:gd name="T4" fmla="*/ 64 w 111"/>
              <a:gd name="T5" fmla="*/ 23 h 93"/>
              <a:gd name="T6" fmla="*/ 58 w 111"/>
              <a:gd name="T7" fmla="*/ 27 h 93"/>
              <a:gd name="T8" fmla="*/ 46 w 111"/>
              <a:gd name="T9" fmla="*/ 34 h 93"/>
              <a:gd name="T10" fmla="*/ 45 w 111"/>
              <a:gd name="T11" fmla="*/ 35 h 93"/>
              <a:gd name="T12" fmla="*/ 35 w 111"/>
              <a:gd name="T13" fmla="*/ 16 h 93"/>
              <a:gd name="T14" fmla="*/ 32 w 111"/>
              <a:gd name="T15" fmla="*/ 6 h 93"/>
              <a:gd name="T16" fmla="*/ 15 w 111"/>
              <a:gd name="T17" fmla="*/ 0 h 93"/>
              <a:gd name="T18" fmla="*/ 10 w 111"/>
              <a:gd name="T19" fmla="*/ 2 h 93"/>
              <a:gd name="T20" fmla="*/ 3 w 111"/>
              <a:gd name="T21" fmla="*/ 7 h 93"/>
              <a:gd name="T22" fmla="*/ 0 w 111"/>
              <a:gd name="T23" fmla="*/ 9 h 93"/>
              <a:gd name="T24" fmla="*/ 0 w 111"/>
              <a:gd name="T25" fmla="*/ 10 h 93"/>
              <a:gd name="T26" fmla="*/ 2 w 111"/>
              <a:gd name="T27" fmla="*/ 10 h 93"/>
              <a:gd name="T28" fmla="*/ 4 w 111"/>
              <a:gd name="T29" fmla="*/ 10 h 93"/>
              <a:gd name="T30" fmla="*/ 11 w 111"/>
              <a:gd name="T31" fmla="*/ 16 h 93"/>
              <a:gd name="T32" fmla="*/ 13 w 111"/>
              <a:gd name="T33" fmla="*/ 18 h 93"/>
              <a:gd name="T34" fmla="*/ 17 w 111"/>
              <a:gd name="T35" fmla="*/ 20 h 93"/>
              <a:gd name="T36" fmla="*/ 25 w 111"/>
              <a:gd name="T37" fmla="*/ 19 h 93"/>
              <a:gd name="T38" fmla="*/ 29 w 111"/>
              <a:gd name="T39" fmla="*/ 18 h 93"/>
              <a:gd name="T40" fmla="*/ 29 w 111"/>
              <a:gd name="T41" fmla="*/ 18 h 93"/>
              <a:gd name="T42" fmla="*/ 34 w 111"/>
              <a:gd name="T43" fmla="*/ 22 h 93"/>
              <a:gd name="T44" fmla="*/ 27 w 111"/>
              <a:gd name="T45" fmla="*/ 25 h 93"/>
              <a:gd name="T46" fmla="*/ 23 w 111"/>
              <a:gd name="T47" fmla="*/ 26 h 93"/>
              <a:gd name="T48" fmla="*/ 18 w 111"/>
              <a:gd name="T49" fmla="*/ 27 h 93"/>
              <a:gd name="T50" fmla="*/ 14 w 111"/>
              <a:gd name="T51" fmla="*/ 27 h 93"/>
              <a:gd name="T52" fmla="*/ 20 w 111"/>
              <a:gd name="T53" fmla="*/ 37 h 93"/>
              <a:gd name="T54" fmla="*/ 22 w 111"/>
              <a:gd name="T55" fmla="*/ 39 h 93"/>
              <a:gd name="T56" fmla="*/ 24 w 111"/>
              <a:gd name="T57" fmla="*/ 37 h 93"/>
              <a:gd name="T58" fmla="*/ 27 w 111"/>
              <a:gd name="T59" fmla="*/ 33 h 93"/>
              <a:gd name="T60" fmla="*/ 31 w 111"/>
              <a:gd name="T61" fmla="*/ 35 h 93"/>
              <a:gd name="T62" fmla="*/ 38 w 111"/>
              <a:gd name="T63" fmla="*/ 38 h 93"/>
              <a:gd name="T64" fmla="*/ 44 w 111"/>
              <a:gd name="T65" fmla="*/ 42 h 93"/>
              <a:gd name="T66" fmla="*/ 48 w 111"/>
              <a:gd name="T67" fmla="*/ 44 h 93"/>
              <a:gd name="T68" fmla="*/ 81 w 111"/>
              <a:gd name="T69" fmla="*/ 55 h 93"/>
              <a:gd name="T70" fmla="*/ 86 w 111"/>
              <a:gd name="T71" fmla="*/ 64 h 93"/>
              <a:gd name="T72" fmla="*/ 87 w 111"/>
              <a:gd name="T73" fmla="*/ 68 h 93"/>
              <a:gd name="T74" fmla="*/ 91 w 111"/>
              <a:gd name="T75" fmla="*/ 79 h 93"/>
              <a:gd name="T76" fmla="*/ 85 w 111"/>
              <a:gd name="T77" fmla="*/ 82 h 93"/>
              <a:gd name="T78" fmla="*/ 77 w 111"/>
              <a:gd name="T79" fmla="*/ 86 h 93"/>
              <a:gd name="T80" fmla="*/ 76 w 111"/>
              <a:gd name="T81" fmla="*/ 87 h 93"/>
              <a:gd name="T82" fmla="*/ 79 w 111"/>
              <a:gd name="T83" fmla="*/ 88 h 93"/>
              <a:gd name="T84" fmla="*/ 93 w 111"/>
              <a:gd name="T85" fmla="*/ 86 h 93"/>
              <a:gd name="T86" fmla="*/ 101 w 111"/>
              <a:gd name="T87" fmla="*/ 85 h 93"/>
              <a:gd name="T88" fmla="*/ 108 w 111"/>
              <a:gd name="T89" fmla="*/ 90 h 93"/>
              <a:gd name="T90" fmla="*/ 111 w 111"/>
              <a:gd name="T91" fmla="*/ 93 h 93"/>
              <a:gd name="T92" fmla="*/ 111 w 111"/>
              <a:gd name="T93" fmla="*/ 27 h 93"/>
              <a:gd name="T94" fmla="*/ 94 w 111"/>
              <a:gd name="T95" fmla="*/ 21 h 93"/>
              <a:gd name="T96" fmla="*/ 74 w 111"/>
              <a:gd name="T97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" h="93">
                <a:moveTo>
                  <a:pt x="74" y="14"/>
                </a:moveTo>
                <a:cubicBezTo>
                  <a:pt x="73" y="14"/>
                  <a:pt x="72" y="15"/>
                  <a:pt x="70" y="18"/>
                </a:cubicBezTo>
                <a:cubicBezTo>
                  <a:pt x="69" y="20"/>
                  <a:pt x="67" y="23"/>
                  <a:pt x="64" y="23"/>
                </a:cubicBezTo>
                <a:cubicBezTo>
                  <a:pt x="63" y="23"/>
                  <a:pt x="60" y="25"/>
                  <a:pt x="58" y="27"/>
                </a:cubicBezTo>
                <a:cubicBezTo>
                  <a:pt x="55" y="30"/>
                  <a:pt x="51" y="33"/>
                  <a:pt x="46" y="34"/>
                </a:cubicBezTo>
                <a:cubicBezTo>
                  <a:pt x="46" y="35"/>
                  <a:pt x="45" y="35"/>
                  <a:pt x="45" y="35"/>
                </a:cubicBezTo>
                <a:cubicBezTo>
                  <a:pt x="39" y="35"/>
                  <a:pt x="37" y="25"/>
                  <a:pt x="35" y="16"/>
                </a:cubicBezTo>
                <a:cubicBezTo>
                  <a:pt x="34" y="12"/>
                  <a:pt x="33" y="7"/>
                  <a:pt x="32" y="6"/>
                </a:cubicBezTo>
                <a:cubicBezTo>
                  <a:pt x="30" y="3"/>
                  <a:pt x="22" y="0"/>
                  <a:pt x="15" y="0"/>
                </a:cubicBezTo>
                <a:cubicBezTo>
                  <a:pt x="12" y="0"/>
                  <a:pt x="10" y="1"/>
                  <a:pt x="10" y="2"/>
                </a:cubicBezTo>
                <a:cubicBezTo>
                  <a:pt x="9" y="6"/>
                  <a:pt x="5" y="7"/>
                  <a:pt x="3" y="7"/>
                </a:cubicBezTo>
                <a:cubicBezTo>
                  <a:pt x="1" y="8"/>
                  <a:pt x="1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9" y="10"/>
                  <a:pt x="10" y="13"/>
                  <a:pt x="11" y="16"/>
                </a:cubicBezTo>
                <a:cubicBezTo>
                  <a:pt x="12" y="17"/>
                  <a:pt x="12" y="17"/>
                  <a:pt x="13" y="18"/>
                </a:cubicBezTo>
                <a:cubicBezTo>
                  <a:pt x="13" y="19"/>
                  <a:pt x="13" y="20"/>
                  <a:pt x="17" y="20"/>
                </a:cubicBezTo>
                <a:cubicBezTo>
                  <a:pt x="20" y="20"/>
                  <a:pt x="23" y="19"/>
                  <a:pt x="25" y="19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2" y="18"/>
                  <a:pt x="34" y="20"/>
                  <a:pt x="34" y="22"/>
                </a:cubicBezTo>
                <a:cubicBezTo>
                  <a:pt x="34" y="25"/>
                  <a:pt x="31" y="27"/>
                  <a:pt x="27" y="25"/>
                </a:cubicBezTo>
                <a:cubicBezTo>
                  <a:pt x="25" y="25"/>
                  <a:pt x="24" y="25"/>
                  <a:pt x="23" y="26"/>
                </a:cubicBezTo>
                <a:cubicBezTo>
                  <a:pt x="22" y="27"/>
                  <a:pt x="20" y="28"/>
                  <a:pt x="18" y="27"/>
                </a:cubicBezTo>
                <a:cubicBezTo>
                  <a:pt x="17" y="27"/>
                  <a:pt x="15" y="27"/>
                  <a:pt x="14" y="27"/>
                </a:cubicBezTo>
                <a:cubicBezTo>
                  <a:pt x="17" y="29"/>
                  <a:pt x="20" y="32"/>
                  <a:pt x="20" y="37"/>
                </a:cubicBezTo>
                <a:cubicBezTo>
                  <a:pt x="20" y="37"/>
                  <a:pt x="20" y="39"/>
                  <a:pt x="22" y="39"/>
                </a:cubicBezTo>
                <a:cubicBezTo>
                  <a:pt x="23" y="39"/>
                  <a:pt x="24" y="38"/>
                  <a:pt x="24" y="37"/>
                </a:cubicBezTo>
                <a:cubicBezTo>
                  <a:pt x="24" y="33"/>
                  <a:pt x="26" y="33"/>
                  <a:pt x="27" y="33"/>
                </a:cubicBezTo>
                <a:cubicBezTo>
                  <a:pt x="28" y="33"/>
                  <a:pt x="29" y="34"/>
                  <a:pt x="31" y="35"/>
                </a:cubicBezTo>
                <a:cubicBezTo>
                  <a:pt x="33" y="36"/>
                  <a:pt x="35" y="38"/>
                  <a:pt x="38" y="38"/>
                </a:cubicBezTo>
                <a:cubicBezTo>
                  <a:pt x="42" y="39"/>
                  <a:pt x="44" y="41"/>
                  <a:pt x="44" y="42"/>
                </a:cubicBezTo>
                <a:cubicBezTo>
                  <a:pt x="45" y="43"/>
                  <a:pt x="45" y="43"/>
                  <a:pt x="48" y="44"/>
                </a:cubicBezTo>
                <a:cubicBezTo>
                  <a:pt x="56" y="44"/>
                  <a:pt x="73" y="50"/>
                  <a:pt x="81" y="55"/>
                </a:cubicBezTo>
                <a:cubicBezTo>
                  <a:pt x="85" y="58"/>
                  <a:pt x="85" y="61"/>
                  <a:pt x="86" y="64"/>
                </a:cubicBezTo>
                <a:cubicBezTo>
                  <a:pt x="86" y="65"/>
                  <a:pt x="86" y="67"/>
                  <a:pt x="87" y="68"/>
                </a:cubicBezTo>
                <a:cubicBezTo>
                  <a:pt x="91" y="72"/>
                  <a:pt x="92" y="76"/>
                  <a:pt x="91" y="79"/>
                </a:cubicBezTo>
                <a:cubicBezTo>
                  <a:pt x="90" y="80"/>
                  <a:pt x="89" y="82"/>
                  <a:pt x="85" y="82"/>
                </a:cubicBezTo>
                <a:cubicBezTo>
                  <a:pt x="82" y="82"/>
                  <a:pt x="78" y="84"/>
                  <a:pt x="77" y="86"/>
                </a:cubicBezTo>
                <a:cubicBezTo>
                  <a:pt x="77" y="87"/>
                  <a:pt x="76" y="87"/>
                  <a:pt x="76" y="87"/>
                </a:cubicBezTo>
                <a:cubicBezTo>
                  <a:pt x="77" y="87"/>
                  <a:pt x="77" y="88"/>
                  <a:pt x="79" y="88"/>
                </a:cubicBezTo>
                <a:cubicBezTo>
                  <a:pt x="83" y="88"/>
                  <a:pt x="88" y="87"/>
                  <a:pt x="93" y="86"/>
                </a:cubicBezTo>
                <a:cubicBezTo>
                  <a:pt x="96" y="86"/>
                  <a:pt x="99" y="85"/>
                  <a:pt x="101" y="85"/>
                </a:cubicBezTo>
                <a:cubicBezTo>
                  <a:pt x="103" y="85"/>
                  <a:pt x="105" y="87"/>
                  <a:pt x="108" y="90"/>
                </a:cubicBezTo>
                <a:cubicBezTo>
                  <a:pt x="109" y="91"/>
                  <a:pt x="110" y="92"/>
                  <a:pt x="111" y="9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5" y="25"/>
                  <a:pt x="100" y="23"/>
                  <a:pt x="94" y="21"/>
                </a:cubicBezTo>
                <a:cubicBezTo>
                  <a:pt x="86" y="17"/>
                  <a:pt x="77" y="14"/>
                  <a:pt x="74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0" name="Freeform 1151"/>
          <p:cNvSpPr>
            <a:spLocks/>
          </p:cNvSpPr>
          <p:nvPr/>
        </p:nvSpPr>
        <p:spPr bwMode="auto">
          <a:xfrm>
            <a:off x="6956167" y="4821399"/>
            <a:ext cx="54754" cy="20827"/>
          </a:xfrm>
          <a:custGeom>
            <a:avLst/>
            <a:gdLst>
              <a:gd name="T0" fmla="*/ 0 w 28"/>
              <a:gd name="T1" fmla="*/ 3 h 9"/>
              <a:gd name="T2" fmla="*/ 5 w 28"/>
              <a:gd name="T3" fmla="*/ 4 h 9"/>
              <a:gd name="T4" fmla="*/ 9 w 28"/>
              <a:gd name="T5" fmla="*/ 4 h 9"/>
              <a:gd name="T6" fmla="*/ 14 w 28"/>
              <a:gd name="T7" fmla="*/ 4 h 9"/>
              <a:gd name="T8" fmla="*/ 24 w 28"/>
              <a:gd name="T9" fmla="*/ 7 h 9"/>
              <a:gd name="T10" fmla="*/ 28 w 28"/>
              <a:gd name="T11" fmla="*/ 9 h 9"/>
              <a:gd name="T12" fmla="*/ 27 w 28"/>
              <a:gd name="T13" fmla="*/ 7 h 9"/>
              <a:gd name="T14" fmla="*/ 20 w 28"/>
              <a:gd name="T15" fmla="*/ 1 h 9"/>
              <a:gd name="T16" fmla="*/ 12 w 28"/>
              <a:gd name="T17" fmla="*/ 0 h 9"/>
              <a:gd name="T18" fmla="*/ 0 w 28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9">
                <a:moveTo>
                  <a:pt x="0" y="3"/>
                </a:moveTo>
                <a:cubicBezTo>
                  <a:pt x="0" y="3"/>
                  <a:pt x="1" y="4"/>
                  <a:pt x="5" y="4"/>
                </a:cubicBezTo>
                <a:cubicBezTo>
                  <a:pt x="6" y="4"/>
                  <a:pt x="7" y="4"/>
                  <a:pt x="9" y="4"/>
                </a:cubicBezTo>
                <a:cubicBezTo>
                  <a:pt x="10" y="4"/>
                  <a:pt x="12" y="4"/>
                  <a:pt x="14" y="4"/>
                </a:cubicBezTo>
                <a:cubicBezTo>
                  <a:pt x="18" y="4"/>
                  <a:pt x="22" y="5"/>
                  <a:pt x="24" y="7"/>
                </a:cubicBezTo>
                <a:cubicBezTo>
                  <a:pt x="26" y="8"/>
                  <a:pt x="27" y="8"/>
                  <a:pt x="28" y="9"/>
                </a:cubicBezTo>
                <a:cubicBezTo>
                  <a:pt x="28" y="8"/>
                  <a:pt x="27" y="8"/>
                  <a:pt x="27" y="7"/>
                </a:cubicBezTo>
                <a:cubicBezTo>
                  <a:pt x="27" y="6"/>
                  <a:pt x="25" y="3"/>
                  <a:pt x="20" y="1"/>
                </a:cubicBezTo>
                <a:cubicBezTo>
                  <a:pt x="18" y="0"/>
                  <a:pt x="15" y="0"/>
                  <a:pt x="12" y="0"/>
                </a:cubicBezTo>
                <a:cubicBezTo>
                  <a:pt x="5" y="0"/>
                  <a:pt x="1" y="2"/>
                  <a:pt x="0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1" name="Freeform 1152"/>
          <p:cNvSpPr>
            <a:spLocks/>
          </p:cNvSpPr>
          <p:nvPr/>
        </p:nvSpPr>
        <p:spPr bwMode="auto">
          <a:xfrm>
            <a:off x="6210665" y="4608505"/>
            <a:ext cx="252712" cy="280002"/>
          </a:xfrm>
          <a:custGeom>
            <a:avLst/>
            <a:gdLst>
              <a:gd name="T0" fmla="*/ 116 w 125"/>
              <a:gd name="T1" fmla="*/ 112 h 126"/>
              <a:gd name="T2" fmla="*/ 117 w 125"/>
              <a:gd name="T3" fmla="*/ 103 h 126"/>
              <a:gd name="T4" fmla="*/ 118 w 125"/>
              <a:gd name="T5" fmla="*/ 100 h 126"/>
              <a:gd name="T6" fmla="*/ 124 w 125"/>
              <a:gd name="T7" fmla="*/ 95 h 126"/>
              <a:gd name="T8" fmla="*/ 124 w 125"/>
              <a:gd name="T9" fmla="*/ 92 h 126"/>
              <a:gd name="T10" fmla="*/ 121 w 125"/>
              <a:gd name="T11" fmla="*/ 88 h 126"/>
              <a:gd name="T12" fmla="*/ 115 w 125"/>
              <a:gd name="T13" fmla="*/ 83 h 126"/>
              <a:gd name="T14" fmla="*/ 113 w 125"/>
              <a:gd name="T15" fmla="*/ 84 h 126"/>
              <a:gd name="T16" fmla="*/ 114 w 125"/>
              <a:gd name="T17" fmla="*/ 84 h 126"/>
              <a:gd name="T18" fmla="*/ 120 w 125"/>
              <a:gd name="T19" fmla="*/ 88 h 126"/>
              <a:gd name="T20" fmla="*/ 120 w 125"/>
              <a:gd name="T21" fmla="*/ 92 h 126"/>
              <a:gd name="T22" fmla="*/ 118 w 125"/>
              <a:gd name="T23" fmla="*/ 94 h 126"/>
              <a:gd name="T24" fmla="*/ 115 w 125"/>
              <a:gd name="T25" fmla="*/ 93 h 126"/>
              <a:gd name="T26" fmla="*/ 112 w 125"/>
              <a:gd name="T27" fmla="*/ 92 h 126"/>
              <a:gd name="T28" fmla="*/ 111 w 125"/>
              <a:gd name="T29" fmla="*/ 92 h 126"/>
              <a:gd name="T30" fmla="*/ 106 w 125"/>
              <a:gd name="T31" fmla="*/ 88 h 126"/>
              <a:gd name="T32" fmla="*/ 104 w 125"/>
              <a:gd name="T33" fmla="*/ 86 h 126"/>
              <a:gd name="T34" fmla="*/ 98 w 125"/>
              <a:gd name="T35" fmla="*/ 79 h 126"/>
              <a:gd name="T36" fmla="*/ 94 w 125"/>
              <a:gd name="T37" fmla="*/ 76 h 126"/>
              <a:gd name="T38" fmla="*/ 88 w 125"/>
              <a:gd name="T39" fmla="*/ 72 h 126"/>
              <a:gd name="T40" fmla="*/ 91 w 125"/>
              <a:gd name="T41" fmla="*/ 64 h 126"/>
              <a:gd name="T42" fmla="*/ 89 w 125"/>
              <a:gd name="T43" fmla="*/ 62 h 126"/>
              <a:gd name="T44" fmla="*/ 84 w 125"/>
              <a:gd name="T45" fmla="*/ 55 h 126"/>
              <a:gd name="T46" fmla="*/ 83 w 125"/>
              <a:gd name="T47" fmla="*/ 54 h 126"/>
              <a:gd name="T48" fmla="*/ 78 w 125"/>
              <a:gd name="T49" fmla="*/ 50 h 126"/>
              <a:gd name="T50" fmla="*/ 78 w 125"/>
              <a:gd name="T51" fmla="*/ 50 h 126"/>
              <a:gd name="T52" fmla="*/ 78 w 125"/>
              <a:gd name="T53" fmla="*/ 49 h 126"/>
              <a:gd name="T54" fmla="*/ 73 w 125"/>
              <a:gd name="T55" fmla="*/ 46 h 126"/>
              <a:gd name="T56" fmla="*/ 71 w 125"/>
              <a:gd name="T57" fmla="*/ 45 h 126"/>
              <a:gd name="T58" fmla="*/ 70 w 125"/>
              <a:gd name="T59" fmla="*/ 45 h 126"/>
              <a:gd name="T60" fmla="*/ 66 w 125"/>
              <a:gd name="T61" fmla="*/ 43 h 126"/>
              <a:gd name="T62" fmla="*/ 60 w 125"/>
              <a:gd name="T63" fmla="*/ 39 h 126"/>
              <a:gd name="T64" fmla="*/ 48 w 125"/>
              <a:gd name="T65" fmla="*/ 29 h 126"/>
              <a:gd name="T66" fmla="*/ 40 w 125"/>
              <a:gd name="T67" fmla="*/ 22 h 126"/>
              <a:gd name="T68" fmla="*/ 29 w 125"/>
              <a:gd name="T69" fmla="*/ 12 h 126"/>
              <a:gd name="T70" fmla="*/ 16 w 125"/>
              <a:gd name="T71" fmla="*/ 5 h 126"/>
              <a:gd name="T72" fmla="*/ 14 w 125"/>
              <a:gd name="T73" fmla="*/ 5 h 126"/>
              <a:gd name="T74" fmla="*/ 14 w 125"/>
              <a:gd name="T75" fmla="*/ 5 h 126"/>
              <a:gd name="T76" fmla="*/ 3 w 125"/>
              <a:gd name="T77" fmla="*/ 1 h 126"/>
              <a:gd name="T78" fmla="*/ 1 w 125"/>
              <a:gd name="T79" fmla="*/ 0 h 126"/>
              <a:gd name="T80" fmla="*/ 16 w 125"/>
              <a:gd name="T81" fmla="*/ 19 h 126"/>
              <a:gd name="T82" fmla="*/ 23 w 125"/>
              <a:gd name="T83" fmla="*/ 27 h 126"/>
              <a:gd name="T84" fmla="*/ 30 w 125"/>
              <a:gd name="T85" fmla="*/ 35 h 126"/>
              <a:gd name="T86" fmla="*/ 39 w 125"/>
              <a:gd name="T87" fmla="*/ 49 h 126"/>
              <a:gd name="T88" fmla="*/ 43 w 125"/>
              <a:gd name="T89" fmla="*/ 57 h 126"/>
              <a:gd name="T90" fmla="*/ 62 w 125"/>
              <a:gd name="T91" fmla="*/ 85 h 126"/>
              <a:gd name="T92" fmla="*/ 70 w 125"/>
              <a:gd name="T93" fmla="*/ 96 h 126"/>
              <a:gd name="T94" fmla="*/ 78 w 125"/>
              <a:gd name="T95" fmla="*/ 104 h 126"/>
              <a:gd name="T96" fmla="*/ 92 w 125"/>
              <a:gd name="T97" fmla="*/ 116 h 126"/>
              <a:gd name="T98" fmla="*/ 98 w 125"/>
              <a:gd name="T99" fmla="*/ 121 h 126"/>
              <a:gd name="T100" fmla="*/ 100 w 125"/>
              <a:gd name="T101" fmla="*/ 124 h 126"/>
              <a:gd name="T102" fmla="*/ 101 w 125"/>
              <a:gd name="T103" fmla="*/ 126 h 126"/>
              <a:gd name="T104" fmla="*/ 105 w 125"/>
              <a:gd name="T105" fmla="*/ 125 h 126"/>
              <a:gd name="T106" fmla="*/ 111 w 125"/>
              <a:gd name="T107" fmla="*/ 126 h 126"/>
              <a:gd name="T108" fmla="*/ 114 w 125"/>
              <a:gd name="T109" fmla="*/ 126 h 126"/>
              <a:gd name="T110" fmla="*/ 116 w 125"/>
              <a:gd name="T111" fmla="*/ 11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" h="126">
                <a:moveTo>
                  <a:pt x="116" y="112"/>
                </a:moveTo>
                <a:cubicBezTo>
                  <a:pt x="116" y="109"/>
                  <a:pt x="117" y="105"/>
                  <a:pt x="117" y="103"/>
                </a:cubicBezTo>
                <a:cubicBezTo>
                  <a:pt x="117" y="102"/>
                  <a:pt x="118" y="101"/>
                  <a:pt x="118" y="100"/>
                </a:cubicBezTo>
                <a:cubicBezTo>
                  <a:pt x="118" y="96"/>
                  <a:pt x="120" y="94"/>
                  <a:pt x="124" y="95"/>
                </a:cubicBezTo>
                <a:cubicBezTo>
                  <a:pt x="125" y="94"/>
                  <a:pt x="124" y="93"/>
                  <a:pt x="124" y="92"/>
                </a:cubicBezTo>
                <a:cubicBezTo>
                  <a:pt x="123" y="92"/>
                  <a:pt x="122" y="90"/>
                  <a:pt x="121" y="88"/>
                </a:cubicBezTo>
                <a:cubicBezTo>
                  <a:pt x="119" y="85"/>
                  <a:pt x="118" y="83"/>
                  <a:pt x="115" y="83"/>
                </a:cubicBezTo>
                <a:cubicBezTo>
                  <a:pt x="114" y="83"/>
                  <a:pt x="113" y="84"/>
                  <a:pt x="113" y="84"/>
                </a:cubicBezTo>
                <a:cubicBezTo>
                  <a:pt x="113" y="84"/>
                  <a:pt x="114" y="84"/>
                  <a:pt x="114" y="84"/>
                </a:cubicBezTo>
                <a:cubicBezTo>
                  <a:pt x="117" y="84"/>
                  <a:pt x="119" y="86"/>
                  <a:pt x="120" y="88"/>
                </a:cubicBezTo>
                <a:cubicBezTo>
                  <a:pt x="121" y="89"/>
                  <a:pt x="121" y="91"/>
                  <a:pt x="120" y="92"/>
                </a:cubicBezTo>
                <a:cubicBezTo>
                  <a:pt x="120" y="94"/>
                  <a:pt x="118" y="94"/>
                  <a:pt x="118" y="94"/>
                </a:cubicBezTo>
                <a:cubicBezTo>
                  <a:pt x="117" y="94"/>
                  <a:pt x="116" y="94"/>
                  <a:pt x="115" y="93"/>
                </a:cubicBezTo>
                <a:cubicBezTo>
                  <a:pt x="114" y="92"/>
                  <a:pt x="113" y="92"/>
                  <a:pt x="112" y="92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08" y="92"/>
                  <a:pt x="107" y="89"/>
                  <a:pt x="106" y="88"/>
                </a:cubicBezTo>
                <a:cubicBezTo>
                  <a:pt x="106" y="86"/>
                  <a:pt x="106" y="86"/>
                  <a:pt x="104" y="86"/>
                </a:cubicBezTo>
                <a:cubicBezTo>
                  <a:pt x="100" y="85"/>
                  <a:pt x="99" y="82"/>
                  <a:pt x="98" y="79"/>
                </a:cubicBezTo>
                <a:cubicBezTo>
                  <a:pt x="97" y="77"/>
                  <a:pt x="96" y="76"/>
                  <a:pt x="94" y="76"/>
                </a:cubicBezTo>
                <a:cubicBezTo>
                  <a:pt x="90" y="76"/>
                  <a:pt x="88" y="73"/>
                  <a:pt x="88" y="72"/>
                </a:cubicBezTo>
                <a:cubicBezTo>
                  <a:pt x="87" y="70"/>
                  <a:pt x="88" y="66"/>
                  <a:pt x="91" y="64"/>
                </a:cubicBezTo>
                <a:cubicBezTo>
                  <a:pt x="91" y="63"/>
                  <a:pt x="89" y="62"/>
                  <a:pt x="89" y="62"/>
                </a:cubicBezTo>
                <a:cubicBezTo>
                  <a:pt x="87" y="60"/>
                  <a:pt x="84" y="58"/>
                  <a:pt x="84" y="55"/>
                </a:cubicBezTo>
                <a:cubicBezTo>
                  <a:pt x="84" y="55"/>
                  <a:pt x="83" y="55"/>
                  <a:pt x="83" y="54"/>
                </a:cubicBezTo>
                <a:cubicBezTo>
                  <a:pt x="81" y="54"/>
                  <a:pt x="78" y="53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49"/>
                </a:cubicBezTo>
                <a:cubicBezTo>
                  <a:pt x="77" y="49"/>
                  <a:pt x="75" y="48"/>
                  <a:pt x="73" y="46"/>
                </a:cubicBezTo>
                <a:cubicBezTo>
                  <a:pt x="72" y="45"/>
                  <a:pt x="72" y="45"/>
                  <a:pt x="71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9" y="45"/>
                  <a:pt x="67" y="44"/>
                  <a:pt x="66" y="43"/>
                </a:cubicBezTo>
                <a:cubicBezTo>
                  <a:pt x="64" y="40"/>
                  <a:pt x="61" y="39"/>
                  <a:pt x="60" y="39"/>
                </a:cubicBezTo>
                <a:cubicBezTo>
                  <a:pt x="56" y="41"/>
                  <a:pt x="50" y="35"/>
                  <a:pt x="48" y="29"/>
                </a:cubicBezTo>
                <a:cubicBezTo>
                  <a:pt x="47" y="27"/>
                  <a:pt x="43" y="24"/>
                  <a:pt x="40" y="22"/>
                </a:cubicBezTo>
                <a:cubicBezTo>
                  <a:pt x="35" y="19"/>
                  <a:pt x="30" y="15"/>
                  <a:pt x="29" y="12"/>
                </a:cubicBezTo>
                <a:cubicBezTo>
                  <a:pt x="27" y="9"/>
                  <a:pt x="25" y="5"/>
                  <a:pt x="16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9" y="5"/>
                  <a:pt x="5" y="3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4"/>
                  <a:pt x="10" y="15"/>
                  <a:pt x="16" y="19"/>
                </a:cubicBezTo>
                <a:cubicBezTo>
                  <a:pt x="19" y="21"/>
                  <a:pt x="21" y="24"/>
                  <a:pt x="23" y="27"/>
                </a:cubicBezTo>
                <a:cubicBezTo>
                  <a:pt x="25" y="31"/>
                  <a:pt x="27" y="34"/>
                  <a:pt x="30" y="35"/>
                </a:cubicBezTo>
                <a:cubicBezTo>
                  <a:pt x="35" y="35"/>
                  <a:pt x="37" y="42"/>
                  <a:pt x="39" y="49"/>
                </a:cubicBezTo>
                <a:cubicBezTo>
                  <a:pt x="40" y="51"/>
                  <a:pt x="42" y="57"/>
                  <a:pt x="43" y="57"/>
                </a:cubicBezTo>
                <a:cubicBezTo>
                  <a:pt x="49" y="59"/>
                  <a:pt x="60" y="76"/>
                  <a:pt x="62" y="85"/>
                </a:cubicBezTo>
                <a:cubicBezTo>
                  <a:pt x="63" y="89"/>
                  <a:pt x="67" y="93"/>
                  <a:pt x="70" y="96"/>
                </a:cubicBezTo>
                <a:cubicBezTo>
                  <a:pt x="73" y="98"/>
                  <a:pt x="76" y="101"/>
                  <a:pt x="78" y="104"/>
                </a:cubicBezTo>
                <a:cubicBezTo>
                  <a:pt x="80" y="107"/>
                  <a:pt x="87" y="112"/>
                  <a:pt x="92" y="116"/>
                </a:cubicBezTo>
                <a:cubicBezTo>
                  <a:pt x="95" y="118"/>
                  <a:pt x="97" y="120"/>
                  <a:pt x="98" y="121"/>
                </a:cubicBezTo>
                <a:cubicBezTo>
                  <a:pt x="99" y="122"/>
                  <a:pt x="99" y="123"/>
                  <a:pt x="100" y="124"/>
                </a:cubicBezTo>
                <a:cubicBezTo>
                  <a:pt x="100" y="125"/>
                  <a:pt x="101" y="125"/>
                  <a:pt x="101" y="126"/>
                </a:cubicBezTo>
                <a:cubicBezTo>
                  <a:pt x="102" y="125"/>
                  <a:pt x="103" y="125"/>
                  <a:pt x="105" y="125"/>
                </a:cubicBezTo>
                <a:cubicBezTo>
                  <a:pt x="107" y="125"/>
                  <a:pt x="109" y="125"/>
                  <a:pt x="111" y="126"/>
                </a:cubicBezTo>
                <a:cubicBezTo>
                  <a:pt x="112" y="126"/>
                  <a:pt x="113" y="126"/>
                  <a:pt x="114" y="126"/>
                </a:cubicBezTo>
                <a:cubicBezTo>
                  <a:pt x="115" y="125"/>
                  <a:pt x="116" y="117"/>
                  <a:pt x="116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2" name="Freeform 1153"/>
          <p:cNvSpPr>
            <a:spLocks/>
          </p:cNvSpPr>
          <p:nvPr/>
        </p:nvSpPr>
        <p:spPr bwMode="auto">
          <a:xfrm>
            <a:off x="6682395" y="4955614"/>
            <a:ext cx="56860" cy="18513"/>
          </a:xfrm>
          <a:custGeom>
            <a:avLst/>
            <a:gdLst>
              <a:gd name="T0" fmla="*/ 3 w 29"/>
              <a:gd name="T1" fmla="*/ 2 h 8"/>
              <a:gd name="T2" fmla="*/ 2 w 29"/>
              <a:gd name="T3" fmla="*/ 1 h 8"/>
              <a:gd name="T4" fmla="*/ 0 w 29"/>
              <a:gd name="T5" fmla="*/ 3 h 8"/>
              <a:gd name="T6" fmla="*/ 0 w 29"/>
              <a:gd name="T7" fmla="*/ 5 h 8"/>
              <a:gd name="T8" fmla="*/ 9 w 29"/>
              <a:gd name="T9" fmla="*/ 8 h 8"/>
              <a:gd name="T10" fmla="*/ 9 w 29"/>
              <a:gd name="T11" fmla="*/ 8 h 8"/>
              <a:gd name="T12" fmla="*/ 14 w 29"/>
              <a:gd name="T13" fmla="*/ 7 h 8"/>
              <a:gd name="T14" fmla="*/ 25 w 29"/>
              <a:gd name="T15" fmla="*/ 4 h 8"/>
              <a:gd name="T16" fmla="*/ 29 w 29"/>
              <a:gd name="T17" fmla="*/ 3 h 8"/>
              <a:gd name="T18" fmla="*/ 18 w 29"/>
              <a:gd name="T19" fmla="*/ 0 h 8"/>
              <a:gd name="T20" fmla="*/ 16 w 29"/>
              <a:gd name="T21" fmla="*/ 0 h 8"/>
              <a:gd name="T22" fmla="*/ 9 w 29"/>
              <a:gd name="T23" fmla="*/ 3 h 8"/>
              <a:gd name="T24" fmla="*/ 3 w 29"/>
              <a:gd name="T2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">
                <a:moveTo>
                  <a:pt x="3" y="2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0" y="3"/>
                </a:cubicBezTo>
                <a:cubicBezTo>
                  <a:pt x="0" y="3"/>
                  <a:pt x="0" y="4"/>
                  <a:pt x="0" y="5"/>
                </a:cubicBezTo>
                <a:cubicBezTo>
                  <a:pt x="1" y="5"/>
                  <a:pt x="4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1" y="8"/>
                  <a:pt x="12" y="8"/>
                  <a:pt x="14" y="7"/>
                </a:cubicBezTo>
                <a:cubicBezTo>
                  <a:pt x="19" y="5"/>
                  <a:pt x="22" y="5"/>
                  <a:pt x="25" y="4"/>
                </a:cubicBezTo>
                <a:cubicBezTo>
                  <a:pt x="28" y="4"/>
                  <a:pt x="29" y="4"/>
                  <a:pt x="29" y="3"/>
                </a:cubicBezTo>
                <a:cubicBezTo>
                  <a:pt x="29" y="2"/>
                  <a:pt x="22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2"/>
                  <a:pt x="12" y="3"/>
                  <a:pt x="9" y="3"/>
                </a:cubicBezTo>
                <a:cubicBezTo>
                  <a:pt x="7" y="3"/>
                  <a:pt x="5" y="3"/>
                  <a:pt x="3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3" name="Freeform 1154"/>
          <p:cNvSpPr>
            <a:spLocks/>
          </p:cNvSpPr>
          <p:nvPr/>
        </p:nvSpPr>
        <p:spPr bwMode="auto">
          <a:xfrm>
            <a:off x="6939319" y="4703381"/>
            <a:ext cx="27377" cy="50909"/>
          </a:xfrm>
          <a:custGeom>
            <a:avLst/>
            <a:gdLst>
              <a:gd name="T0" fmla="*/ 13 w 14"/>
              <a:gd name="T1" fmla="*/ 8 h 23"/>
              <a:gd name="T2" fmla="*/ 13 w 14"/>
              <a:gd name="T3" fmla="*/ 8 h 23"/>
              <a:gd name="T4" fmla="*/ 12 w 14"/>
              <a:gd name="T5" fmla="*/ 8 h 23"/>
              <a:gd name="T6" fmla="*/ 11 w 14"/>
              <a:gd name="T7" fmla="*/ 8 h 23"/>
              <a:gd name="T8" fmla="*/ 7 w 14"/>
              <a:gd name="T9" fmla="*/ 7 h 23"/>
              <a:gd name="T10" fmla="*/ 6 w 14"/>
              <a:gd name="T11" fmla="*/ 5 h 23"/>
              <a:gd name="T12" fmla="*/ 4 w 14"/>
              <a:gd name="T13" fmla="*/ 0 h 23"/>
              <a:gd name="T14" fmla="*/ 2 w 14"/>
              <a:gd name="T15" fmla="*/ 2 h 23"/>
              <a:gd name="T16" fmla="*/ 2 w 14"/>
              <a:gd name="T17" fmla="*/ 17 h 23"/>
              <a:gd name="T18" fmla="*/ 6 w 14"/>
              <a:gd name="T19" fmla="*/ 23 h 23"/>
              <a:gd name="T20" fmla="*/ 5 w 14"/>
              <a:gd name="T21" fmla="*/ 22 h 23"/>
              <a:gd name="T22" fmla="*/ 6 w 14"/>
              <a:gd name="T23" fmla="*/ 16 h 23"/>
              <a:gd name="T24" fmla="*/ 11 w 14"/>
              <a:gd name="T25" fmla="*/ 14 h 23"/>
              <a:gd name="T26" fmla="*/ 14 w 14"/>
              <a:gd name="T27" fmla="*/ 14 h 23"/>
              <a:gd name="T28" fmla="*/ 13 w 14"/>
              <a:gd name="T29" fmla="*/ 12 h 23"/>
              <a:gd name="T30" fmla="*/ 13 w 14"/>
              <a:gd name="T31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23"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9" y="8"/>
                  <a:pt x="7" y="7"/>
                </a:cubicBezTo>
                <a:cubicBezTo>
                  <a:pt x="7" y="7"/>
                  <a:pt x="6" y="6"/>
                  <a:pt x="6" y="5"/>
                </a:cubicBezTo>
                <a:cubicBezTo>
                  <a:pt x="6" y="3"/>
                  <a:pt x="5" y="0"/>
                  <a:pt x="4" y="0"/>
                </a:cubicBezTo>
                <a:cubicBezTo>
                  <a:pt x="4" y="0"/>
                  <a:pt x="3" y="0"/>
                  <a:pt x="2" y="2"/>
                </a:cubicBezTo>
                <a:cubicBezTo>
                  <a:pt x="0" y="5"/>
                  <a:pt x="0" y="12"/>
                  <a:pt x="2" y="17"/>
                </a:cubicBezTo>
                <a:cubicBezTo>
                  <a:pt x="3" y="20"/>
                  <a:pt x="5" y="22"/>
                  <a:pt x="6" y="23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0"/>
                  <a:pt x="5" y="17"/>
                  <a:pt x="6" y="16"/>
                </a:cubicBezTo>
                <a:cubicBezTo>
                  <a:pt x="7" y="15"/>
                  <a:pt x="9" y="14"/>
                  <a:pt x="11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4" y="14"/>
                  <a:pt x="13" y="13"/>
                  <a:pt x="13" y="12"/>
                </a:cubicBezTo>
                <a:cubicBezTo>
                  <a:pt x="13" y="11"/>
                  <a:pt x="13" y="9"/>
                  <a:pt x="13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4" name="Freeform 1155"/>
          <p:cNvSpPr>
            <a:spLocks/>
          </p:cNvSpPr>
          <p:nvPr/>
        </p:nvSpPr>
        <p:spPr bwMode="auto">
          <a:xfrm>
            <a:off x="6739255" y="4761233"/>
            <a:ext cx="98979" cy="127274"/>
          </a:xfrm>
          <a:custGeom>
            <a:avLst/>
            <a:gdLst>
              <a:gd name="T0" fmla="*/ 10 w 49"/>
              <a:gd name="T1" fmla="*/ 3 h 57"/>
              <a:gd name="T2" fmla="*/ 8 w 49"/>
              <a:gd name="T3" fmla="*/ 9 h 57"/>
              <a:gd name="T4" fmla="*/ 2 w 49"/>
              <a:gd name="T5" fmla="*/ 24 h 57"/>
              <a:gd name="T6" fmla="*/ 0 w 49"/>
              <a:gd name="T7" fmla="*/ 30 h 57"/>
              <a:gd name="T8" fmla="*/ 8 w 49"/>
              <a:gd name="T9" fmla="*/ 32 h 57"/>
              <a:gd name="T10" fmla="*/ 12 w 49"/>
              <a:gd name="T11" fmla="*/ 34 h 57"/>
              <a:gd name="T12" fmla="*/ 13 w 49"/>
              <a:gd name="T13" fmla="*/ 46 h 57"/>
              <a:gd name="T14" fmla="*/ 12 w 49"/>
              <a:gd name="T15" fmla="*/ 57 h 57"/>
              <a:gd name="T16" fmla="*/ 17 w 49"/>
              <a:gd name="T17" fmla="*/ 51 h 57"/>
              <a:gd name="T18" fmla="*/ 17 w 49"/>
              <a:gd name="T19" fmla="*/ 49 h 57"/>
              <a:gd name="T20" fmla="*/ 15 w 49"/>
              <a:gd name="T21" fmla="*/ 27 h 57"/>
              <a:gd name="T22" fmla="*/ 19 w 49"/>
              <a:gd name="T23" fmla="*/ 24 h 57"/>
              <a:gd name="T24" fmla="*/ 26 w 49"/>
              <a:gd name="T25" fmla="*/ 27 h 57"/>
              <a:gd name="T26" fmla="*/ 26 w 49"/>
              <a:gd name="T27" fmla="*/ 33 h 57"/>
              <a:gd name="T28" fmla="*/ 27 w 49"/>
              <a:gd name="T29" fmla="*/ 36 h 57"/>
              <a:gd name="T30" fmla="*/ 31 w 49"/>
              <a:gd name="T31" fmla="*/ 43 h 57"/>
              <a:gd name="T32" fmla="*/ 32 w 49"/>
              <a:gd name="T33" fmla="*/ 45 h 57"/>
              <a:gd name="T34" fmla="*/ 32 w 49"/>
              <a:gd name="T35" fmla="*/ 45 h 57"/>
              <a:gd name="T36" fmla="*/ 36 w 49"/>
              <a:gd name="T37" fmla="*/ 44 h 57"/>
              <a:gd name="T38" fmla="*/ 39 w 49"/>
              <a:gd name="T39" fmla="*/ 43 h 57"/>
              <a:gd name="T40" fmla="*/ 41 w 49"/>
              <a:gd name="T41" fmla="*/ 41 h 57"/>
              <a:gd name="T42" fmla="*/ 39 w 49"/>
              <a:gd name="T43" fmla="*/ 37 h 57"/>
              <a:gd name="T44" fmla="*/ 38 w 49"/>
              <a:gd name="T45" fmla="*/ 29 h 57"/>
              <a:gd name="T46" fmla="*/ 37 w 49"/>
              <a:gd name="T47" fmla="*/ 25 h 57"/>
              <a:gd name="T48" fmla="*/ 30 w 49"/>
              <a:gd name="T49" fmla="*/ 15 h 57"/>
              <a:gd name="T50" fmla="*/ 34 w 49"/>
              <a:gd name="T51" fmla="*/ 12 h 57"/>
              <a:gd name="T52" fmla="*/ 49 w 49"/>
              <a:gd name="T53" fmla="*/ 2 h 57"/>
              <a:gd name="T54" fmla="*/ 47 w 49"/>
              <a:gd name="T55" fmla="*/ 2 h 57"/>
              <a:gd name="T56" fmla="*/ 30 w 49"/>
              <a:gd name="T57" fmla="*/ 8 h 57"/>
              <a:gd name="T58" fmla="*/ 25 w 49"/>
              <a:gd name="T59" fmla="*/ 12 h 57"/>
              <a:gd name="T60" fmla="*/ 16 w 49"/>
              <a:gd name="T61" fmla="*/ 7 h 57"/>
              <a:gd name="T62" fmla="*/ 12 w 49"/>
              <a:gd name="T63" fmla="*/ 0 h 57"/>
              <a:gd name="T64" fmla="*/ 10 w 49"/>
              <a:gd name="T65" fmla="*/ 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57">
                <a:moveTo>
                  <a:pt x="10" y="3"/>
                </a:moveTo>
                <a:cubicBezTo>
                  <a:pt x="10" y="3"/>
                  <a:pt x="9" y="6"/>
                  <a:pt x="8" y="9"/>
                </a:cubicBezTo>
                <a:cubicBezTo>
                  <a:pt x="7" y="13"/>
                  <a:pt x="5" y="18"/>
                  <a:pt x="2" y="24"/>
                </a:cubicBezTo>
                <a:cubicBezTo>
                  <a:pt x="0" y="26"/>
                  <a:pt x="0" y="28"/>
                  <a:pt x="0" y="30"/>
                </a:cubicBezTo>
                <a:cubicBezTo>
                  <a:pt x="1" y="31"/>
                  <a:pt x="4" y="32"/>
                  <a:pt x="8" y="32"/>
                </a:cubicBezTo>
                <a:cubicBezTo>
                  <a:pt x="9" y="32"/>
                  <a:pt x="11" y="33"/>
                  <a:pt x="12" y="34"/>
                </a:cubicBezTo>
                <a:cubicBezTo>
                  <a:pt x="14" y="37"/>
                  <a:pt x="13" y="43"/>
                  <a:pt x="13" y="46"/>
                </a:cubicBezTo>
                <a:cubicBezTo>
                  <a:pt x="11" y="53"/>
                  <a:pt x="11" y="56"/>
                  <a:pt x="12" y="57"/>
                </a:cubicBezTo>
                <a:cubicBezTo>
                  <a:pt x="14" y="56"/>
                  <a:pt x="17" y="53"/>
                  <a:pt x="17" y="51"/>
                </a:cubicBezTo>
                <a:cubicBezTo>
                  <a:pt x="17" y="50"/>
                  <a:pt x="17" y="50"/>
                  <a:pt x="17" y="49"/>
                </a:cubicBezTo>
                <a:cubicBezTo>
                  <a:pt x="12" y="46"/>
                  <a:pt x="13" y="30"/>
                  <a:pt x="15" y="27"/>
                </a:cubicBezTo>
                <a:cubicBezTo>
                  <a:pt x="15" y="25"/>
                  <a:pt x="17" y="24"/>
                  <a:pt x="19" y="24"/>
                </a:cubicBezTo>
                <a:cubicBezTo>
                  <a:pt x="22" y="24"/>
                  <a:pt x="24" y="25"/>
                  <a:pt x="26" y="27"/>
                </a:cubicBezTo>
                <a:cubicBezTo>
                  <a:pt x="27" y="29"/>
                  <a:pt x="27" y="31"/>
                  <a:pt x="26" y="33"/>
                </a:cubicBezTo>
                <a:cubicBezTo>
                  <a:pt x="25" y="34"/>
                  <a:pt x="25" y="34"/>
                  <a:pt x="27" y="36"/>
                </a:cubicBezTo>
                <a:cubicBezTo>
                  <a:pt x="29" y="37"/>
                  <a:pt x="31" y="39"/>
                  <a:pt x="31" y="43"/>
                </a:cubicBezTo>
                <a:cubicBezTo>
                  <a:pt x="31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5" y="44"/>
                  <a:pt x="36" y="44"/>
                </a:cubicBezTo>
                <a:cubicBezTo>
                  <a:pt x="37" y="43"/>
                  <a:pt x="38" y="43"/>
                  <a:pt x="39" y="43"/>
                </a:cubicBezTo>
                <a:cubicBezTo>
                  <a:pt x="41" y="42"/>
                  <a:pt x="41" y="42"/>
                  <a:pt x="41" y="41"/>
                </a:cubicBezTo>
                <a:cubicBezTo>
                  <a:pt x="41" y="41"/>
                  <a:pt x="42" y="40"/>
                  <a:pt x="39" y="37"/>
                </a:cubicBezTo>
                <a:cubicBezTo>
                  <a:pt x="37" y="35"/>
                  <a:pt x="37" y="31"/>
                  <a:pt x="38" y="29"/>
                </a:cubicBezTo>
                <a:cubicBezTo>
                  <a:pt x="38" y="26"/>
                  <a:pt x="38" y="26"/>
                  <a:pt x="37" y="25"/>
                </a:cubicBezTo>
                <a:cubicBezTo>
                  <a:pt x="33" y="22"/>
                  <a:pt x="30" y="18"/>
                  <a:pt x="30" y="15"/>
                </a:cubicBezTo>
                <a:cubicBezTo>
                  <a:pt x="30" y="14"/>
                  <a:pt x="31" y="12"/>
                  <a:pt x="34" y="12"/>
                </a:cubicBezTo>
                <a:cubicBezTo>
                  <a:pt x="38" y="11"/>
                  <a:pt x="48" y="5"/>
                  <a:pt x="49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1" y="2"/>
                  <a:pt x="31" y="6"/>
                  <a:pt x="30" y="8"/>
                </a:cubicBezTo>
                <a:cubicBezTo>
                  <a:pt x="30" y="11"/>
                  <a:pt x="28" y="12"/>
                  <a:pt x="25" y="12"/>
                </a:cubicBezTo>
                <a:cubicBezTo>
                  <a:pt x="22" y="12"/>
                  <a:pt x="18" y="10"/>
                  <a:pt x="16" y="7"/>
                </a:cubicBezTo>
                <a:cubicBezTo>
                  <a:pt x="14" y="5"/>
                  <a:pt x="13" y="3"/>
                  <a:pt x="12" y="0"/>
                </a:cubicBezTo>
                <a:cubicBezTo>
                  <a:pt x="12" y="1"/>
                  <a:pt x="11" y="2"/>
                  <a:pt x="10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5" name="Freeform 1156"/>
          <p:cNvSpPr>
            <a:spLocks/>
          </p:cNvSpPr>
          <p:nvPr/>
        </p:nvSpPr>
        <p:spPr bwMode="auto">
          <a:xfrm>
            <a:off x="6768738" y="4712638"/>
            <a:ext cx="107403" cy="34711"/>
          </a:xfrm>
          <a:custGeom>
            <a:avLst/>
            <a:gdLst>
              <a:gd name="T0" fmla="*/ 26 w 54"/>
              <a:gd name="T1" fmla="*/ 7 h 15"/>
              <a:gd name="T2" fmla="*/ 39 w 54"/>
              <a:gd name="T3" fmla="*/ 9 h 15"/>
              <a:gd name="T4" fmla="*/ 54 w 54"/>
              <a:gd name="T5" fmla="*/ 0 h 15"/>
              <a:gd name="T6" fmla="*/ 49 w 54"/>
              <a:gd name="T7" fmla="*/ 4 h 15"/>
              <a:gd name="T8" fmla="*/ 46 w 54"/>
              <a:gd name="T9" fmla="*/ 5 h 15"/>
              <a:gd name="T10" fmla="*/ 39 w 54"/>
              <a:gd name="T11" fmla="*/ 7 h 15"/>
              <a:gd name="T12" fmla="*/ 16 w 54"/>
              <a:gd name="T13" fmla="*/ 2 h 15"/>
              <a:gd name="T14" fmla="*/ 14 w 54"/>
              <a:gd name="T15" fmla="*/ 2 h 15"/>
              <a:gd name="T16" fmla="*/ 10 w 54"/>
              <a:gd name="T17" fmla="*/ 4 h 15"/>
              <a:gd name="T18" fmla="*/ 4 w 54"/>
              <a:gd name="T19" fmla="*/ 8 h 15"/>
              <a:gd name="T20" fmla="*/ 0 w 54"/>
              <a:gd name="T21" fmla="*/ 15 h 15"/>
              <a:gd name="T22" fmla="*/ 26 w 54"/>
              <a:gd name="T2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15">
                <a:moveTo>
                  <a:pt x="26" y="7"/>
                </a:moveTo>
                <a:cubicBezTo>
                  <a:pt x="31" y="7"/>
                  <a:pt x="36" y="8"/>
                  <a:pt x="39" y="9"/>
                </a:cubicBezTo>
                <a:cubicBezTo>
                  <a:pt x="44" y="11"/>
                  <a:pt x="51" y="6"/>
                  <a:pt x="54" y="0"/>
                </a:cubicBezTo>
                <a:cubicBezTo>
                  <a:pt x="52" y="1"/>
                  <a:pt x="50" y="3"/>
                  <a:pt x="49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6"/>
                  <a:pt x="42" y="7"/>
                  <a:pt x="39" y="7"/>
                </a:cubicBezTo>
                <a:cubicBezTo>
                  <a:pt x="30" y="7"/>
                  <a:pt x="20" y="4"/>
                  <a:pt x="16" y="2"/>
                </a:cubicBezTo>
                <a:cubicBezTo>
                  <a:pt x="16" y="2"/>
                  <a:pt x="15" y="2"/>
                  <a:pt x="14" y="2"/>
                </a:cubicBezTo>
                <a:cubicBezTo>
                  <a:pt x="13" y="2"/>
                  <a:pt x="12" y="3"/>
                  <a:pt x="10" y="4"/>
                </a:cubicBezTo>
                <a:cubicBezTo>
                  <a:pt x="9" y="6"/>
                  <a:pt x="7" y="8"/>
                  <a:pt x="4" y="8"/>
                </a:cubicBezTo>
                <a:cubicBezTo>
                  <a:pt x="2" y="9"/>
                  <a:pt x="1" y="12"/>
                  <a:pt x="0" y="15"/>
                </a:cubicBezTo>
                <a:cubicBezTo>
                  <a:pt x="5" y="9"/>
                  <a:pt x="18" y="7"/>
                  <a:pt x="26" y="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6" name="Freeform 1157"/>
          <p:cNvSpPr>
            <a:spLocks/>
          </p:cNvSpPr>
          <p:nvPr/>
        </p:nvSpPr>
        <p:spPr bwMode="auto">
          <a:xfrm>
            <a:off x="6513920" y="4643216"/>
            <a:ext cx="223229" cy="201324"/>
          </a:xfrm>
          <a:custGeom>
            <a:avLst/>
            <a:gdLst>
              <a:gd name="T0" fmla="*/ 1 w 111"/>
              <a:gd name="T1" fmla="*/ 38 h 91"/>
              <a:gd name="T2" fmla="*/ 7 w 111"/>
              <a:gd name="T3" fmla="*/ 55 h 91"/>
              <a:gd name="T4" fmla="*/ 17 w 111"/>
              <a:gd name="T5" fmla="*/ 67 h 91"/>
              <a:gd name="T6" fmla="*/ 25 w 111"/>
              <a:gd name="T7" fmla="*/ 80 h 91"/>
              <a:gd name="T8" fmla="*/ 36 w 111"/>
              <a:gd name="T9" fmla="*/ 85 h 91"/>
              <a:gd name="T10" fmla="*/ 43 w 111"/>
              <a:gd name="T11" fmla="*/ 84 h 91"/>
              <a:gd name="T12" fmla="*/ 66 w 111"/>
              <a:gd name="T13" fmla="*/ 91 h 91"/>
              <a:gd name="T14" fmla="*/ 67 w 111"/>
              <a:gd name="T15" fmla="*/ 91 h 91"/>
              <a:gd name="T16" fmla="*/ 80 w 111"/>
              <a:gd name="T17" fmla="*/ 87 h 91"/>
              <a:gd name="T18" fmla="*/ 88 w 111"/>
              <a:gd name="T19" fmla="*/ 62 h 91"/>
              <a:gd name="T20" fmla="*/ 106 w 111"/>
              <a:gd name="T21" fmla="*/ 37 h 91"/>
              <a:gd name="T22" fmla="*/ 104 w 111"/>
              <a:gd name="T23" fmla="*/ 29 h 91"/>
              <a:gd name="T24" fmla="*/ 100 w 111"/>
              <a:gd name="T25" fmla="*/ 20 h 91"/>
              <a:gd name="T26" fmla="*/ 97 w 111"/>
              <a:gd name="T27" fmla="*/ 7 h 91"/>
              <a:gd name="T28" fmla="*/ 96 w 111"/>
              <a:gd name="T29" fmla="*/ 0 h 91"/>
              <a:gd name="T30" fmla="*/ 95 w 111"/>
              <a:gd name="T31" fmla="*/ 0 h 91"/>
              <a:gd name="T32" fmla="*/ 93 w 111"/>
              <a:gd name="T33" fmla="*/ 0 h 91"/>
              <a:gd name="T34" fmla="*/ 80 w 111"/>
              <a:gd name="T35" fmla="*/ 2 h 91"/>
              <a:gd name="T36" fmla="*/ 76 w 111"/>
              <a:gd name="T37" fmla="*/ 13 h 91"/>
              <a:gd name="T38" fmla="*/ 73 w 111"/>
              <a:gd name="T39" fmla="*/ 14 h 91"/>
              <a:gd name="T40" fmla="*/ 69 w 111"/>
              <a:gd name="T41" fmla="*/ 25 h 91"/>
              <a:gd name="T42" fmla="*/ 64 w 111"/>
              <a:gd name="T43" fmla="*/ 32 h 91"/>
              <a:gd name="T44" fmla="*/ 58 w 111"/>
              <a:gd name="T45" fmla="*/ 34 h 91"/>
              <a:gd name="T46" fmla="*/ 47 w 111"/>
              <a:gd name="T47" fmla="*/ 32 h 91"/>
              <a:gd name="T48" fmla="*/ 36 w 111"/>
              <a:gd name="T49" fmla="*/ 37 h 91"/>
              <a:gd name="T50" fmla="*/ 28 w 111"/>
              <a:gd name="T51" fmla="*/ 37 h 91"/>
              <a:gd name="T52" fmla="*/ 22 w 111"/>
              <a:gd name="T53" fmla="*/ 38 h 91"/>
              <a:gd name="T54" fmla="*/ 14 w 111"/>
              <a:gd name="T55" fmla="*/ 36 h 91"/>
              <a:gd name="T56" fmla="*/ 11 w 111"/>
              <a:gd name="T57" fmla="*/ 34 h 91"/>
              <a:gd name="T58" fmla="*/ 10 w 111"/>
              <a:gd name="T59" fmla="*/ 33 h 91"/>
              <a:gd name="T60" fmla="*/ 10 w 111"/>
              <a:gd name="T61" fmla="*/ 33 h 91"/>
              <a:gd name="T62" fmla="*/ 9 w 111"/>
              <a:gd name="T63" fmla="*/ 32 h 91"/>
              <a:gd name="T64" fmla="*/ 8 w 111"/>
              <a:gd name="T65" fmla="*/ 31 h 91"/>
              <a:gd name="T66" fmla="*/ 8 w 111"/>
              <a:gd name="T67" fmla="*/ 30 h 91"/>
              <a:gd name="T68" fmla="*/ 7 w 111"/>
              <a:gd name="T69" fmla="*/ 28 h 91"/>
              <a:gd name="T70" fmla="*/ 7 w 111"/>
              <a:gd name="T71" fmla="*/ 27 h 91"/>
              <a:gd name="T72" fmla="*/ 1 w 111"/>
              <a:gd name="T7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1">
                <a:moveTo>
                  <a:pt x="1" y="34"/>
                </a:moveTo>
                <a:cubicBezTo>
                  <a:pt x="0" y="36"/>
                  <a:pt x="0" y="38"/>
                  <a:pt x="1" y="38"/>
                </a:cubicBezTo>
                <a:cubicBezTo>
                  <a:pt x="4" y="42"/>
                  <a:pt x="5" y="46"/>
                  <a:pt x="6" y="50"/>
                </a:cubicBezTo>
                <a:cubicBezTo>
                  <a:pt x="6" y="52"/>
                  <a:pt x="6" y="53"/>
                  <a:pt x="7" y="55"/>
                </a:cubicBezTo>
                <a:cubicBezTo>
                  <a:pt x="8" y="55"/>
                  <a:pt x="9" y="56"/>
                  <a:pt x="10" y="57"/>
                </a:cubicBezTo>
                <a:cubicBezTo>
                  <a:pt x="13" y="59"/>
                  <a:pt x="17" y="61"/>
                  <a:pt x="17" y="67"/>
                </a:cubicBezTo>
                <a:cubicBezTo>
                  <a:pt x="17" y="73"/>
                  <a:pt x="22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6" y="79"/>
                  <a:pt x="27" y="79"/>
                  <a:pt x="29" y="79"/>
                </a:cubicBezTo>
                <a:cubicBezTo>
                  <a:pt x="33" y="79"/>
                  <a:pt x="36" y="83"/>
                  <a:pt x="36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5"/>
                  <a:pt x="41" y="84"/>
                  <a:pt x="43" y="84"/>
                </a:cubicBezTo>
                <a:cubicBezTo>
                  <a:pt x="46" y="83"/>
                  <a:pt x="48" y="82"/>
                  <a:pt x="50" y="83"/>
                </a:cubicBezTo>
                <a:cubicBezTo>
                  <a:pt x="58" y="84"/>
                  <a:pt x="65" y="86"/>
                  <a:pt x="66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1"/>
                  <a:pt x="66" y="91"/>
                  <a:pt x="67" y="91"/>
                </a:cubicBezTo>
                <a:cubicBezTo>
                  <a:pt x="69" y="91"/>
                  <a:pt x="73" y="89"/>
                  <a:pt x="77" y="88"/>
                </a:cubicBezTo>
                <a:cubicBezTo>
                  <a:pt x="78" y="87"/>
                  <a:pt x="79" y="87"/>
                  <a:pt x="80" y="87"/>
                </a:cubicBezTo>
                <a:cubicBezTo>
                  <a:pt x="82" y="86"/>
                  <a:pt x="82" y="80"/>
                  <a:pt x="83" y="76"/>
                </a:cubicBezTo>
                <a:cubicBezTo>
                  <a:pt x="84" y="70"/>
                  <a:pt x="84" y="64"/>
                  <a:pt x="88" y="62"/>
                </a:cubicBezTo>
                <a:cubicBezTo>
                  <a:pt x="94" y="58"/>
                  <a:pt x="94" y="52"/>
                  <a:pt x="94" y="46"/>
                </a:cubicBezTo>
                <a:cubicBezTo>
                  <a:pt x="93" y="40"/>
                  <a:pt x="101" y="38"/>
                  <a:pt x="106" y="37"/>
                </a:cubicBezTo>
                <a:cubicBezTo>
                  <a:pt x="108" y="36"/>
                  <a:pt x="111" y="36"/>
                  <a:pt x="111" y="35"/>
                </a:cubicBezTo>
                <a:cubicBezTo>
                  <a:pt x="111" y="34"/>
                  <a:pt x="109" y="31"/>
                  <a:pt x="104" y="29"/>
                </a:cubicBezTo>
                <a:cubicBezTo>
                  <a:pt x="101" y="28"/>
                  <a:pt x="101" y="25"/>
                  <a:pt x="101" y="23"/>
                </a:cubicBezTo>
                <a:cubicBezTo>
                  <a:pt x="101" y="21"/>
                  <a:pt x="101" y="21"/>
                  <a:pt x="100" y="20"/>
                </a:cubicBezTo>
                <a:cubicBezTo>
                  <a:pt x="99" y="19"/>
                  <a:pt x="93" y="13"/>
                  <a:pt x="94" y="9"/>
                </a:cubicBezTo>
                <a:cubicBezTo>
                  <a:pt x="94" y="8"/>
                  <a:pt x="95" y="7"/>
                  <a:pt x="97" y="7"/>
                </a:cubicBezTo>
                <a:cubicBezTo>
                  <a:pt x="97" y="6"/>
                  <a:pt x="97" y="6"/>
                  <a:pt x="97" y="6"/>
                </a:cubicBezTo>
                <a:cubicBezTo>
                  <a:pt x="96" y="4"/>
                  <a:pt x="95" y="2"/>
                  <a:pt x="96" y="0"/>
                </a:cubicBezTo>
                <a:cubicBezTo>
                  <a:pt x="96" y="0"/>
                  <a:pt x="96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0" y="0"/>
                </a:cubicBezTo>
                <a:cubicBezTo>
                  <a:pt x="88" y="0"/>
                  <a:pt x="82" y="0"/>
                  <a:pt x="80" y="2"/>
                </a:cubicBezTo>
                <a:cubicBezTo>
                  <a:pt x="80" y="3"/>
                  <a:pt x="79" y="3"/>
                  <a:pt x="79" y="5"/>
                </a:cubicBezTo>
                <a:cubicBezTo>
                  <a:pt x="80" y="10"/>
                  <a:pt x="78" y="12"/>
                  <a:pt x="76" y="13"/>
                </a:cubicBezTo>
                <a:cubicBezTo>
                  <a:pt x="75" y="13"/>
                  <a:pt x="75" y="13"/>
                  <a:pt x="74" y="14"/>
                </a:cubicBezTo>
                <a:cubicBezTo>
                  <a:pt x="74" y="14"/>
                  <a:pt x="73" y="14"/>
                  <a:pt x="73" y="14"/>
                </a:cubicBezTo>
                <a:cubicBezTo>
                  <a:pt x="73" y="18"/>
                  <a:pt x="72" y="19"/>
                  <a:pt x="71" y="21"/>
                </a:cubicBezTo>
                <a:cubicBezTo>
                  <a:pt x="70" y="22"/>
                  <a:pt x="69" y="23"/>
                  <a:pt x="69" y="25"/>
                </a:cubicBezTo>
                <a:cubicBezTo>
                  <a:pt x="70" y="27"/>
                  <a:pt x="69" y="29"/>
                  <a:pt x="69" y="30"/>
                </a:cubicBezTo>
                <a:cubicBezTo>
                  <a:pt x="68" y="31"/>
                  <a:pt x="66" y="32"/>
                  <a:pt x="64" y="32"/>
                </a:cubicBezTo>
                <a:cubicBezTo>
                  <a:pt x="63" y="32"/>
                  <a:pt x="61" y="33"/>
                  <a:pt x="60" y="33"/>
                </a:cubicBezTo>
                <a:cubicBezTo>
                  <a:pt x="59" y="34"/>
                  <a:pt x="59" y="34"/>
                  <a:pt x="58" y="34"/>
                </a:cubicBezTo>
                <a:cubicBezTo>
                  <a:pt x="54" y="36"/>
                  <a:pt x="52" y="35"/>
                  <a:pt x="50" y="34"/>
                </a:cubicBezTo>
                <a:cubicBezTo>
                  <a:pt x="50" y="33"/>
                  <a:pt x="49" y="32"/>
                  <a:pt x="47" y="32"/>
                </a:cubicBezTo>
                <a:cubicBezTo>
                  <a:pt x="43" y="32"/>
                  <a:pt x="42" y="33"/>
                  <a:pt x="40" y="35"/>
                </a:cubicBezTo>
                <a:cubicBezTo>
                  <a:pt x="39" y="35"/>
                  <a:pt x="38" y="36"/>
                  <a:pt x="36" y="37"/>
                </a:cubicBezTo>
                <a:cubicBezTo>
                  <a:pt x="35" y="37"/>
                  <a:pt x="33" y="37"/>
                  <a:pt x="31" y="37"/>
                </a:cubicBezTo>
                <a:cubicBezTo>
                  <a:pt x="30" y="37"/>
                  <a:pt x="29" y="37"/>
                  <a:pt x="28" y="37"/>
                </a:cubicBezTo>
                <a:cubicBezTo>
                  <a:pt x="27" y="37"/>
                  <a:pt x="27" y="37"/>
                  <a:pt x="26" y="37"/>
                </a:cubicBezTo>
                <a:cubicBezTo>
                  <a:pt x="23" y="37"/>
                  <a:pt x="22" y="38"/>
                  <a:pt x="22" y="38"/>
                </a:cubicBezTo>
                <a:cubicBezTo>
                  <a:pt x="21" y="38"/>
                  <a:pt x="20" y="39"/>
                  <a:pt x="20" y="39"/>
                </a:cubicBezTo>
                <a:cubicBezTo>
                  <a:pt x="18" y="39"/>
                  <a:pt x="16" y="37"/>
                  <a:pt x="14" y="36"/>
                </a:cubicBezTo>
                <a:cubicBezTo>
                  <a:pt x="13" y="35"/>
                  <a:pt x="12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7" y="30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6" y="26"/>
                  <a:pt x="6" y="26"/>
                </a:cubicBezTo>
                <a:cubicBezTo>
                  <a:pt x="5" y="27"/>
                  <a:pt x="2" y="30"/>
                  <a:pt x="1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7" name="Freeform 1158"/>
          <p:cNvSpPr>
            <a:spLocks/>
          </p:cNvSpPr>
          <p:nvPr/>
        </p:nvSpPr>
        <p:spPr bwMode="auto">
          <a:xfrm>
            <a:off x="6444424" y="4900077"/>
            <a:ext cx="219017" cy="60166"/>
          </a:xfrm>
          <a:custGeom>
            <a:avLst/>
            <a:gdLst>
              <a:gd name="T0" fmla="*/ 94 w 109"/>
              <a:gd name="T1" fmla="*/ 27 h 28"/>
              <a:gd name="T2" fmla="*/ 95 w 109"/>
              <a:gd name="T3" fmla="*/ 27 h 28"/>
              <a:gd name="T4" fmla="*/ 98 w 109"/>
              <a:gd name="T5" fmla="*/ 25 h 28"/>
              <a:gd name="T6" fmla="*/ 102 w 109"/>
              <a:gd name="T7" fmla="*/ 27 h 28"/>
              <a:gd name="T8" fmla="*/ 106 w 109"/>
              <a:gd name="T9" fmla="*/ 28 h 28"/>
              <a:gd name="T10" fmla="*/ 109 w 109"/>
              <a:gd name="T11" fmla="*/ 27 h 28"/>
              <a:gd name="T12" fmla="*/ 106 w 109"/>
              <a:gd name="T13" fmla="*/ 26 h 28"/>
              <a:gd name="T14" fmla="*/ 97 w 109"/>
              <a:gd name="T15" fmla="*/ 22 h 28"/>
              <a:gd name="T16" fmla="*/ 93 w 109"/>
              <a:gd name="T17" fmla="*/ 22 h 28"/>
              <a:gd name="T18" fmla="*/ 90 w 109"/>
              <a:gd name="T19" fmla="*/ 22 h 28"/>
              <a:gd name="T20" fmla="*/ 87 w 109"/>
              <a:gd name="T21" fmla="*/ 22 h 28"/>
              <a:gd name="T22" fmla="*/ 78 w 109"/>
              <a:gd name="T23" fmla="*/ 20 h 28"/>
              <a:gd name="T24" fmla="*/ 75 w 109"/>
              <a:gd name="T25" fmla="*/ 17 h 28"/>
              <a:gd name="T26" fmla="*/ 84 w 109"/>
              <a:gd name="T27" fmla="*/ 12 h 28"/>
              <a:gd name="T28" fmla="*/ 86 w 109"/>
              <a:gd name="T29" fmla="*/ 11 h 28"/>
              <a:gd name="T30" fmla="*/ 78 w 109"/>
              <a:gd name="T31" fmla="*/ 12 h 28"/>
              <a:gd name="T32" fmla="*/ 73 w 109"/>
              <a:gd name="T33" fmla="*/ 13 h 28"/>
              <a:gd name="T34" fmla="*/ 59 w 109"/>
              <a:gd name="T35" fmla="*/ 10 h 28"/>
              <a:gd name="T36" fmla="*/ 56 w 109"/>
              <a:gd name="T37" fmla="*/ 9 h 28"/>
              <a:gd name="T38" fmla="*/ 51 w 109"/>
              <a:gd name="T39" fmla="*/ 12 h 28"/>
              <a:gd name="T40" fmla="*/ 29 w 109"/>
              <a:gd name="T41" fmla="*/ 4 h 28"/>
              <a:gd name="T42" fmla="*/ 12 w 109"/>
              <a:gd name="T43" fmla="*/ 0 h 28"/>
              <a:gd name="T44" fmla="*/ 5 w 109"/>
              <a:gd name="T45" fmla="*/ 2 h 28"/>
              <a:gd name="T46" fmla="*/ 0 w 109"/>
              <a:gd name="T47" fmla="*/ 7 h 28"/>
              <a:gd name="T48" fmla="*/ 0 w 109"/>
              <a:gd name="T49" fmla="*/ 7 h 28"/>
              <a:gd name="T50" fmla="*/ 1 w 109"/>
              <a:gd name="T51" fmla="*/ 8 h 28"/>
              <a:gd name="T52" fmla="*/ 3 w 109"/>
              <a:gd name="T53" fmla="*/ 8 h 28"/>
              <a:gd name="T54" fmla="*/ 6 w 109"/>
              <a:gd name="T55" fmla="*/ 8 h 28"/>
              <a:gd name="T56" fmla="*/ 11 w 109"/>
              <a:gd name="T57" fmla="*/ 11 h 28"/>
              <a:gd name="T58" fmla="*/ 13 w 109"/>
              <a:gd name="T59" fmla="*/ 14 h 28"/>
              <a:gd name="T60" fmla="*/ 17 w 109"/>
              <a:gd name="T61" fmla="*/ 15 h 28"/>
              <a:gd name="T62" fmla="*/ 29 w 109"/>
              <a:gd name="T63" fmla="*/ 17 h 28"/>
              <a:gd name="T64" fmla="*/ 31 w 109"/>
              <a:gd name="T65" fmla="*/ 17 h 28"/>
              <a:gd name="T66" fmla="*/ 36 w 109"/>
              <a:gd name="T67" fmla="*/ 14 h 28"/>
              <a:gd name="T68" fmla="*/ 55 w 109"/>
              <a:gd name="T69" fmla="*/ 21 h 28"/>
              <a:gd name="T70" fmla="*/ 81 w 109"/>
              <a:gd name="T71" fmla="*/ 26 h 28"/>
              <a:gd name="T72" fmla="*/ 90 w 109"/>
              <a:gd name="T73" fmla="*/ 27 h 28"/>
              <a:gd name="T74" fmla="*/ 94 w 109"/>
              <a:gd name="T7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28">
                <a:moveTo>
                  <a:pt x="94" y="27"/>
                </a:moveTo>
                <a:cubicBezTo>
                  <a:pt x="95" y="27"/>
                  <a:pt x="95" y="27"/>
                  <a:pt x="95" y="27"/>
                </a:cubicBezTo>
                <a:cubicBezTo>
                  <a:pt x="96" y="26"/>
                  <a:pt x="97" y="25"/>
                  <a:pt x="98" y="25"/>
                </a:cubicBezTo>
                <a:cubicBezTo>
                  <a:pt x="99" y="25"/>
                  <a:pt x="101" y="26"/>
                  <a:pt x="102" y="27"/>
                </a:cubicBezTo>
                <a:cubicBezTo>
                  <a:pt x="103" y="27"/>
                  <a:pt x="104" y="28"/>
                  <a:pt x="106" y="28"/>
                </a:cubicBezTo>
                <a:cubicBezTo>
                  <a:pt x="107" y="28"/>
                  <a:pt x="108" y="28"/>
                  <a:pt x="109" y="27"/>
                </a:cubicBezTo>
                <a:cubicBezTo>
                  <a:pt x="108" y="27"/>
                  <a:pt x="106" y="27"/>
                  <a:pt x="106" y="26"/>
                </a:cubicBezTo>
                <a:cubicBezTo>
                  <a:pt x="101" y="26"/>
                  <a:pt x="97" y="25"/>
                  <a:pt x="97" y="22"/>
                </a:cubicBezTo>
                <a:cubicBezTo>
                  <a:pt x="97" y="22"/>
                  <a:pt x="96" y="22"/>
                  <a:pt x="93" y="22"/>
                </a:cubicBezTo>
                <a:cubicBezTo>
                  <a:pt x="92" y="22"/>
                  <a:pt x="91" y="22"/>
                  <a:pt x="90" y="22"/>
                </a:cubicBezTo>
                <a:cubicBezTo>
                  <a:pt x="89" y="22"/>
                  <a:pt x="88" y="22"/>
                  <a:pt x="87" y="22"/>
                </a:cubicBezTo>
                <a:cubicBezTo>
                  <a:pt x="84" y="22"/>
                  <a:pt x="81" y="22"/>
                  <a:pt x="78" y="20"/>
                </a:cubicBezTo>
                <a:cubicBezTo>
                  <a:pt x="76" y="20"/>
                  <a:pt x="75" y="18"/>
                  <a:pt x="75" y="17"/>
                </a:cubicBezTo>
                <a:cubicBezTo>
                  <a:pt x="75" y="14"/>
                  <a:pt x="79" y="13"/>
                  <a:pt x="84" y="12"/>
                </a:cubicBezTo>
                <a:cubicBezTo>
                  <a:pt x="85" y="11"/>
                  <a:pt x="85" y="11"/>
                  <a:pt x="86" y="11"/>
                </a:cubicBezTo>
                <a:cubicBezTo>
                  <a:pt x="84" y="11"/>
                  <a:pt x="81" y="12"/>
                  <a:pt x="78" y="12"/>
                </a:cubicBezTo>
                <a:cubicBezTo>
                  <a:pt x="76" y="13"/>
                  <a:pt x="74" y="13"/>
                  <a:pt x="73" y="13"/>
                </a:cubicBezTo>
                <a:cubicBezTo>
                  <a:pt x="68" y="13"/>
                  <a:pt x="63" y="11"/>
                  <a:pt x="59" y="10"/>
                </a:cubicBezTo>
                <a:cubicBezTo>
                  <a:pt x="58" y="10"/>
                  <a:pt x="57" y="9"/>
                  <a:pt x="56" y="9"/>
                </a:cubicBezTo>
                <a:cubicBezTo>
                  <a:pt x="55" y="10"/>
                  <a:pt x="54" y="12"/>
                  <a:pt x="51" y="12"/>
                </a:cubicBezTo>
                <a:cubicBezTo>
                  <a:pt x="45" y="12"/>
                  <a:pt x="32" y="7"/>
                  <a:pt x="29" y="4"/>
                </a:cubicBezTo>
                <a:cubicBezTo>
                  <a:pt x="26" y="2"/>
                  <a:pt x="19" y="0"/>
                  <a:pt x="12" y="0"/>
                </a:cubicBezTo>
                <a:cubicBezTo>
                  <a:pt x="8" y="0"/>
                  <a:pt x="6" y="1"/>
                  <a:pt x="5" y="2"/>
                </a:cubicBezTo>
                <a:cubicBezTo>
                  <a:pt x="3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4" y="8"/>
                  <a:pt x="5" y="8"/>
                  <a:pt x="6" y="8"/>
                </a:cubicBezTo>
                <a:cubicBezTo>
                  <a:pt x="9" y="8"/>
                  <a:pt x="10" y="10"/>
                  <a:pt x="11" y="11"/>
                </a:cubicBezTo>
                <a:cubicBezTo>
                  <a:pt x="11" y="13"/>
                  <a:pt x="12" y="14"/>
                  <a:pt x="13" y="14"/>
                </a:cubicBezTo>
                <a:cubicBezTo>
                  <a:pt x="14" y="14"/>
                  <a:pt x="15" y="14"/>
                  <a:pt x="17" y="15"/>
                </a:cubicBezTo>
                <a:cubicBezTo>
                  <a:pt x="21" y="16"/>
                  <a:pt x="26" y="17"/>
                  <a:pt x="29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5"/>
                  <a:pt x="33" y="14"/>
                  <a:pt x="36" y="14"/>
                </a:cubicBezTo>
                <a:cubicBezTo>
                  <a:pt x="41" y="14"/>
                  <a:pt x="50" y="17"/>
                  <a:pt x="55" y="21"/>
                </a:cubicBezTo>
                <a:cubicBezTo>
                  <a:pt x="61" y="26"/>
                  <a:pt x="75" y="27"/>
                  <a:pt x="81" y="26"/>
                </a:cubicBezTo>
                <a:cubicBezTo>
                  <a:pt x="84" y="25"/>
                  <a:pt x="88" y="26"/>
                  <a:pt x="90" y="27"/>
                </a:cubicBezTo>
                <a:cubicBezTo>
                  <a:pt x="92" y="27"/>
                  <a:pt x="93" y="27"/>
                  <a:pt x="94" y="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5" name="Freeform 1162"/>
          <p:cNvSpPr>
            <a:spLocks/>
          </p:cNvSpPr>
          <p:nvPr/>
        </p:nvSpPr>
        <p:spPr bwMode="auto">
          <a:xfrm>
            <a:off x="4864464" y="3831981"/>
            <a:ext cx="21059" cy="39339"/>
          </a:xfrm>
          <a:custGeom>
            <a:avLst/>
            <a:gdLst>
              <a:gd name="T0" fmla="*/ 3 w 11"/>
              <a:gd name="T1" fmla="*/ 15 h 17"/>
              <a:gd name="T2" fmla="*/ 3 w 11"/>
              <a:gd name="T3" fmla="*/ 14 h 17"/>
              <a:gd name="T4" fmla="*/ 4 w 11"/>
              <a:gd name="T5" fmla="*/ 13 h 17"/>
              <a:gd name="T6" fmla="*/ 5 w 11"/>
              <a:gd name="T7" fmla="*/ 12 h 17"/>
              <a:gd name="T8" fmla="*/ 5 w 11"/>
              <a:gd name="T9" fmla="*/ 11 h 17"/>
              <a:gd name="T10" fmla="*/ 6 w 11"/>
              <a:gd name="T11" fmla="*/ 10 h 17"/>
              <a:gd name="T12" fmla="*/ 6 w 11"/>
              <a:gd name="T13" fmla="*/ 10 h 17"/>
              <a:gd name="T14" fmla="*/ 7 w 11"/>
              <a:gd name="T15" fmla="*/ 9 h 17"/>
              <a:gd name="T16" fmla="*/ 7 w 11"/>
              <a:gd name="T17" fmla="*/ 8 h 17"/>
              <a:gd name="T18" fmla="*/ 8 w 11"/>
              <a:gd name="T19" fmla="*/ 8 h 17"/>
              <a:gd name="T20" fmla="*/ 8 w 11"/>
              <a:gd name="T21" fmla="*/ 7 h 17"/>
              <a:gd name="T22" fmla="*/ 9 w 11"/>
              <a:gd name="T23" fmla="*/ 6 h 17"/>
              <a:gd name="T24" fmla="*/ 10 w 11"/>
              <a:gd name="T25" fmla="*/ 6 h 17"/>
              <a:gd name="T26" fmla="*/ 10 w 11"/>
              <a:gd name="T27" fmla="*/ 5 h 17"/>
              <a:gd name="T28" fmla="*/ 11 w 11"/>
              <a:gd name="T29" fmla="*/ 3 h 17"/>
              <a:gd name="T30" fmla="*/ 10 w 11"/>
              <a:gd name="T31" fmla="*/ 2 h 17"/>
              <a:gd name="T32" fmla="*/ 10 w 11"/>
              <a:gd name="T33" fmla="*/ 2 h 17"/>
              <a:gd name="T34" fmla="*/ 10 w 11"/>
              <a:gd name="T35" fmla="*/ 1 h 17"/>
              <a:gd name="T36" fmla="*/ 9 w 11"/>
              <a:gd name="T37" fmla="*/ 1 h 17"/>
              <a:gd name="T38" fmla="*/ 9 w 11"/>
              <a:gd name="T39" fmla="*/ 1 h 17"/>
              <a:gd name="T40" fmla="*/ 8 w 11"/>
              <a:gd name="T41" fmla="*/ 1 h 17"/>
              <a:gd name="T42" fmla="*/ 8 w 11"/>
              <a:gd name="T43" fmla="*/ 1 h 17"/>
              <a:gd name="T44" fmla="*/ 7 w 11"/>
              <a:gd name="T45" fmla="*/ 0 h 17"/>
              <a:gd name="T46" fmla="*/ 7 w 11"/>
              <a:gd name="T47" fmla="*/ 0 h 17"/>
              <a:gd name="T48" fmla="*/ 3 w 11"/>
              <a:gd name="T49" fmla="*/ 10 h 17"/>
              <a:gd name="T50" fmla="*/ 0 w 11"/>
              <a:gd name="T51" fmla="*/ 16 h 17"/>
              <a:gd name="T52" fmla="*/ 2 w 11"/>
              <a:gd name="T53" fmla="*/ 17 h 17"/>
              <a:gd name="T54" fmla="*/ 2 w 11"/>
              <a:gd name="T55" fmla="*/ 16 h 17"/>
              <a:gd name="T56" fmla="*/ 2 w 11"/>
              <a:gd name="T57" fmla="*/ 16 h 17"/>
              <a:gd name="T58" fmla="*/ 3 w 11"/>
              <a:gd name="T5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" h="17">
                <a:moveTo>
                  <a:pt x="3" y="15"/>
                </a:move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11" y="4"/>
                  <a:pt x="11" y="3"/>
                </a:cubicBezTo>
                <a:cubicBezTo>
                  <a:pt x="11" y="3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"/>
                  <a:pt x="5" y="6"/>
                  <a:pt x="3" y="10"/>
                </a:cubicBezTo>
                <a:cubicBezTo>
                  <a:pt x="2" y="12"/>
                  <a:pt x="1" y="14"/>
                  <a:pt x="0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3" y="15"/>
                  <a:pt x="3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6" name="Freeform 1163"/>
          <p:cNvSpPr>
            <a:spLocks/>
          </p:cNvSpPr>
          <p:nvPr/>
        </p:nvSpPr>
        <p:spPr bwMode="auto">
          <a:xfrm>
            <a:off x="4872888" y="3764873"/>
            <a:ext cx="141098" cy="124960"/>
          </a:xfrm>
          <a:custGeom>
            <a:avLst/>
            <a:gdLst>
              <a:gd name="T0" fmla="*/ 1 w 70"/>
              <a:gd name="T1" fmla="*/ 53 h 57"/>
              <a:gd name="T2" fmla="*/ 19 w 70"/>
              <a:gd name="T3" fmla="*/ 52 h 57"/>
              <a:gd name="T4" fmla="*/ 33 w 70"/>
              <a:gd name="T5" fmla="*/ 45 h 57"/>
              <a:gd name="T6" fmla="*/ 57 w 70"/>
              <a:gd name="T7" fmla="*/ 33 h 57"/>
              <a:gd name="T8" fmla="*/ 60 w 70"/>
              <a:gd name="T9" fmla="*/ 17 h 57"/>
              <a:gd name="T10" fmla="*/ 59 w 70"/>
              <a:gd name="T11" fmla="*/ 9 h 57"/>
              <a:gd name="T12" fmla="*/ 65 w 70"/>
              <a:gd name="T13" fmla="*/ 3 h 57"/>
              <a:gd name="T14" fmla="*/ 67 w 70"/>
              <a:gd name="T15" fmla="*/ 2 h 57"/>
              <a:gd name="T16" fmla="*/ 70 w 70"/>
              <a:gd name="T17" fmla="*/ 0 h 57"/>
              <a:gd name="T18" fmla="*/ 69 w 70"/>
              <a:gd name="T19" fmla="*/ 0 h 57"/>
              <a:gd name="T20" fmla="*/ 68 w 70"/>
              <a:gd name="T21" fmla="*/ 1 h 57"/>
              <a:gd name="T22" fmla="*/ 67 w 70"/>
              <a:gd name="T23" fmla="*/ 1 h 57"/>
              <a:gd name="T24" fmla="*/ 52 w 70"/>
              <a:gd name="T25" fmla="*/ 3 h 57"/>
              <a:gd name="T26" fmla="*/ 37 w 70"/>
              <a:gd name="T27" fmla="*/ 6 h 57"/>
              <a:gd name="T28" fmla="*/ 28 w 70"/>
              <a:gd name="T29" fmla="*/ 5 h 57"/>
              <a:gd name="T30" fmla="*/ 27 w 70"/>
              <a:gd name="T31" fmla="*/ 5 h 57"/>
              <a:gd name="T32" fmla="*/ 22 w 70"/>
              <a:gd name="T33" fmla="*/ 7 h 57"/>
              <a:gd name="T34" fmla="*/ 11 w 70"/>
              <a:gd name="T35" fmla="*/ 6 h 57"/>
              <a:gd name="T36" fmla="*/ 10 w 70"/>
              <a:gd name="T37" fmla="*/ 8 h 57"/>
              <a:gd name="T38" fmla="*/ 10 w 70"/>
              <a:gd name="T39" fmla="*/ 10 h 57"/>
              <a:gd name="T40" fmla="*/ 10 w 70"/>
              <a:gd name="T41" fmla="*/ 11 h 57"/>
              <a:gd name="T42" fmla="*/ 9 w 70"/>
              <a:gd name="T43" fmla="*/ 12 h 57"/>
              <a:gd name="T44" fmla="*/ 9 w 70"/>
              <a:gd name="T45" fmla="*/ 13 h 57"/>
              <a:gd name="T46" fmla="*/ 8 w 70"/>
              <a:gd name="T47" fmla="*/ 15 h 57"/>
              <a:gd name="T48" fmla="*/ 6 w 70"/>
              <a:gd name="T49" fmla="*/ 16 h 57"/>
              <a:gd name="T50" fmla="*/ 5 w 70"/>
              <a:gd name="T51" fmla="*/ 17 h 57"/>
              <a:gd name="T52" fmla="*/ 3 w 70"/>
              <a:gd name="T53" fmla="*/ 17 h 57"/>
              <a:gd name="T54" fmla="*/ 3 w 70"/>
              <a:gd name="T55" fmla="*/ 27 h 57"/>
              <a:gd name="T56" fmla="*/ 3 w 70"/>
              <a:gd name="T57" fmla="*/ 28 h 57"/>
              <a:gd name="T58" fmla="*/ 5 w 70"/>
              <a:gd name="T59" fmla="*/ 28 h 57"/>
              <a:gd name="T60" fmla="*/ 6 w 70"/>
              <a:gd name="T61" fmla="*/ 28 h 57"/>
              <a:gd name="T62" fmla="*/ 7 w 70"/>
              <a:gd name="T63" fmla="*/ 29 h 57"/>
              <a:gd name="T64" fmla="*/ 8 w 70"/>
              <a:gd name="T65" fmla="*/ 30 h 57"/>
              <a:gd name="T66" fmla="*/ 8 w 70"/>
              <a:gd name="T67" fmla="*/ 30 h 57"/>
              <a:gd name="T68" fmla="*/ 9 w 70"/>
              <a:gd name="T69" fmla="*/ 31 h 57"/>
              <a:gd name="T70" fmla="*/ 9 w 70"/>
              <a:gd name="T71" fmla="*/ 32 h 57"/>
              <a:gd name="T72" fmla="*/ 7 w 70"/>
              <a:gd name="T73" fmla="*/ 40 h 57"/>
              <a:gd name="T74" fmla="*/ 6 w 70"/>
              <a:gd name="T75" fmla="*/ 41 h 57"/>
              <a:gd name="T76" fmla="*/ 5 w 70"/>
              <a:gd name="T77" fmla="*/ 42 h 57"/>
              <a:gd name="T78" fmla="*/ 4 w 70"/>
              <a:gd name="T79" fmla="*/ 44 h 57"/>
              <a:gd name="T80" fmla="*/ 3 w 70"/>
              <a:gd name="T81" fmla="*/ 45 h 57"/>
              <a:gd name="T82" fmla="*/ 2 w 70"/>
              <a:gd name="T83" fmla="*/ 47 h 57"/>
              <a:gd name="T84" fmla="*/ 0 w 70"/>
              <a:gd name="T85" fmla="*/ 49 h 57"/>
              <a:gd name="T86" fmla="*/ 0 w 70"/>
              <a:gd name="T87" fmla="*/ 5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" h="57">
                <a:moveTo>
                  <a:pt x="0" y="50"/>
                </a:moveTo>
                <a:cubicBezTo>
                  <a:pt x="1" y="53"/>
                  <a:pt x="1" y="53"/>
                  <a:pt x="1" y="53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56"/>
                  <a:pt x="17" y="52"/>
                  <a:pt x="19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1"/>
                  <a:pt x="24" y="50"/>
                  <a:pt x="33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44" y="40"/>
                  <a:pt x="55" y="34"/>
                  <a:pt x="57" y="33"/>
                </a:cubicBezTo>
                <a:cubicBezTo>
                  <a:pt x="58" y="31"/>
                  <a:pt x="59" y="29"/>
                  <a:pt x="59" y="28"/>
                </a:cubicBezTo>
                <a:cubicBezTo>
                  <a:pt x="59" y="26"/>
                  <a:pt x="58" y="21"/>
                  <a:pt x="60" y="17"/>
                </a:cubicBezTo>
                <a:cubicBezTo>
                  <a:pt x="61" y="17"/>
                  <a:pt x="60" y="16"/>
                  <a:pt x="60" y="15"/>
                </a:cubicBezTo>
                <a:cubicBezTo>
                  <a:pt x="59" y="14"/>
                  <a:pt x="58" y="11"/>
                  <a:pt x="59" y="9"/>
                </a:cubicBezTo>
                <a:cubicBezTo>
                  <a:pt x="60" y="6"/>
                  <a:pt x="63" y="4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6" y="3"/>
                  <a:pt x="66" y="3"/>
                </a:cubicBezTo>
                <a:cubicBezTo>
                  <a:pt x="66" y="3"/>
                  <a:pt x="67" y="2"/>
                  <a:pt x="67" y="2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68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5" y="1"/>
                  <a:pt x="61" y="2"/>
                  <a:pt x="58" y="2"/>
                </a:cubicBezTo>
                <a:cubicBezTo>
                  <a:pt x="55" y="1"/>
                  <a:pt x="54" y="2"/>
                  <a:pt x="52" y="3"/>
                </a:cubicBezTo>
                <a:cubicBezTo>
                  <a:pt x="49" y="5"/>
                  <a:pt x="47" y="6"/>
                  <a:pt x="43" y="6"/>
                </a:cubicBezTo>
                <a:cubicBezTo>
                  <a:pt x="40" y="6"/>
                  <a:pt x="38" y="6"/>
                  <a:pt x="37" y="6"/>
                </a:cubicBezTo>
                <a:cubicBezTo>
                  <a:pt x="35" y="7"/>
                  <a:pt x="34" y="7"/>
                  <a:pt x="33" y="7"/>
                </a:cubicBezTo>
                <a:cubicBezTo>
                  <a:pt x="32" y="7"/>
                  <a:pt x="30" y="7"/>
                  <a:pt x="28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7" y="5"/>
                </a:cubicBezTo>
                <a:cubicBezTo>
                  <a:pt x="26" y="6"/>
                  <a:pt x="25" y="6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8"/>
                  <a:pt x="22" y="8"/>
                  <a:pt x="21" y="8"/>
                </a:cubicBezTo>
                <a:cubicBezTo>
                  <a:pt x="17" y="9"/>
                  <a:pt x="14" y="9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0" y="7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9"/>
                  <a:pt x="10" y="9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5"/>
                </a:cubicBezTo>
                <a:cubicBezTo>
                  <a:pt x="8" y="15"/>
                  <a:pt x="7" y="15"/>
                  <a:pt x="7" y="15"/>
                </a:cubicBezTo>
                <a:cubicBezTo>
                  <a:pt x="7" y="15"/>
                  <a:pt x="7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8"/>
                  <a:pt x="3" y="19"/>
                  <a:pt x="3" y="20"/>
                </a:cubicBezTo>
                <a:cubicBezTo>
                  <a:pt x="5" y="22"/>
                  <a:pt x="4" y="25"/>
                  <a:pt x="3" y="27"/>
                </a:cubicBezTo>
                <a:cubicBezTo>
                  <a:pt x="3" y="27"/>
                  <a:pt x="3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28"/>
                  <a:pt x="4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2"/>
                  <a:pt x="9" y="32"/>
                </a:cubicBezTo>
                <a:cubicBezTo>
                  <a:pt x="10" y="35"/>
                  <a:pt x="9" y="38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2"/>
                  <a:pt x="6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6"/>
                  <a:pt x="2" y="46"/>
                  <a:pt x="2" y="46"/>
                </a:cubicBezTo>
                <a:cubicBezTo>
                  <a:pt x="2" y="46"/>
                  <a:pt x="2" y="47"/>
                  <a:pt x="2" y="47"/>
                </a:cubicBezTo>
                <a:cubicBezTo>
                  <a:pt x="1" y="47"/>
                  <a:pt x="1" y="47"/>
                  <a:pt x="1" y="48"/>
                </a:cubicBezTo>
                <a:cubicBezTo>
                  <a:pt x="1" y="48"/>
                  <a:pt x="1" y="4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7" name="Freeform 1164"/>
          <p:cNvSpPr>
            <a:spLocks/>
          </p:cNvSpPr>
          <p:nvPr/>
        </p:nvSpPr>
        <p:spPr bwMode="auto">
          <a:xfrm>
            <a:off x="4841299" y="3901403"/>
            <a:ext cx="18953" cy="55538"/>
          </a:xfrm>
          <a:custGeom>
            <a:avLst/>
            <a:gdLst>
              <a:gd name="T0" fmla="*/ 5 w 9"/>
              <a:gd name="T1" fmla="*/ 25 h 25"/>
              <a:gd name="T2" fmla="*/ 6 w 9"/>
              <a:gd name="T3" fmla="*/ 23 h 25"/>
              <a:gd name="T4" fmla="*/ 6 w 9"/>
              <a:gd name="T5" fmla="*/ 22 h 25"/>
              <a:gd name="T6" fmla="*/ 6 w 9"/>
              <a:gd name="T7" fmla="*/ 20 h 25"/>
              <a:gd name="T8" fmla="*/ 6 w 9"/>
              <a:gd name="T9" fmla="*/ 20 h 25"/>
              <a:gd name="T10" fmla="*/ 7 w 9"/>
              <a:gd name="T11" fmla="*/ 18 h 25"/>
              <a:gd name="T12" fmla="*/ 7 w 9"/>
              <a:gd name="T13" fmla="*/ 18 h 25"/>
              <a:gd name="T14" fmla="*/ 7 w 9"/>
              <a:gd name="T15" fmla="*/ 17 h 25"/>
              <a:gd name="T16" fmla="*/ 8 w 9"/>
              <a:gd name="T17" fmla="*/ 16 h 25"/>
              <a:gd name="T18" fmla="*/ 8 w 9"/>
              <a:gd name="T19" fmla="*/ 15 h 25"/>
              <a:gd name="T20" fmla="*/ 8 w 9"/>
              <a:gd name="T21" fmla="*/ 15 h 25"/>
              <a:gd name="T22" fmla="*/ 9 w 9"/>
              <a:gd name="T23" fmla="*/ 12 h 25"/>
              <a:gd name="T24" fmla="*/ 8 w 9"/>
              <a:gd name="T25" fmla="*/ 11 h 25"/>
              <a:gd name="T26" fmla="*/ 7 w 9"/>
              <a:gd name="T27" fmla="*/ 10 h 25"/>
              <a:gd name="T28" fmla="*/ 7 w 9"/>
              <a:gd name="T29" fmla="*/ 8 h 25"/>
              <a:gd name="T30" fmla="*/ 6 w 9"/>
              <a:gd name="T31" fmla="*/ 7 h 25"/>
              <a:gd name="T32" fmla="*/ 6 w 9"/>
              <a:gd name="T33" fmla="*/ 6 h 25"/>
              <a:gd name="T34" fmla="*/ 5 w 9"/>
              <a:gd name="T35" fmla="*/ 5 h 25"/>
              <a:gd name="T36" fmla="*/ 5 w 9"/>
              <a:gd name="T37" fmla="*/ 4 h 25"/>
              <a:gd name="T38" fmla="*/ 5 w 9"/>
              <a:gd name="T39" fmla="*/ 4 h 25"/>
              <a:gd name="T40" fmla="*/ 5 w 9"/>
              <a:gd name="T41" fmla="*/ 3 h 25"/>
              <a:gd name="T42" fmla="*/ 5 w 9"/>
              <a:gd name="T43" fmla="*/ 3 h 25"/>
              <a:gd name="T44" fmla="*/ 5 w 9"/>
              <a:gd name="T45" fmla="*/ 2 h 25"/>
              <a:gd name="T46" fmla="*/ 5 w 9"/>
              <a:gd name="T47" fmla="*/ 1 h 25"/>
              <a:gd name="T48" fmla="*/ 5 w 9"/>
              <a:gd name="T49" fmla="*/ 1 h 25"/>
              <a:gd name="T50" fmla="*/ 5 w 9"/>
              <a:gd name="T51" fmla="*/ 0 h 25"/>
              <a:gd name="T52" fmla="*/ 0 w 9"/>
              <a:gd name="T53" fmla="*/ 11 h 25"/>
              <a:gd name="T54" fmla="*/ 1 w 9"/>
              <a:gd name="T55" fmla="*/ 14 h 25"/>
              <a:gd name="T56" fmla="*/ 5 w 9"/>
              <a:gd name="T57" fmla="*/ 25 h 25"/>
              <a:gd name="T58" fmla="*/ 5 w 9"/>
              <a:gd name="T59" fmla="*/ 25 h 25"/>
              <a:gd name="T60" fmla="*/ 5 w 9"/>
              <a:gd name="T6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" h="25">
                <a:moveTo>
                  <a:pt x="5" y="25"/>
                </a:moveTo>
                <a:cubicBezTo>
                  <a:pt x="6" y="24"/>
                  <a:pt x="6" y="23"/>
                  <a:pt x="6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1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7" y="19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9" y="14"/>
                  <a:pt x="9" y="12"/>
                </a:cubicBezTo>
                <a:cubicBezTo>
                  <a:pt x="9" y="11"/>
                  <a:pt x="9" y="11"/>
                  <a:pt x="8" y="11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9"/>
                  <a:pt x="7" y="9"/>
                  <a:pt x="7" y="8"/>
                </a:cubicBezTo>
                <a:cubicBezTo>
                  <a:pt x="6" y="8"/>
                  <a:pt x="6" y="8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5"/>
                  <a:pt x="1" y="9"/>
                  <a:pt x="0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8" name="Freeform 1165"/>
          <p:cNvSpPr>
            <a:spLocks/>
          </p:cNvSpPr>
          <p:nvPr/>
        </p:nvSpPr>
        <p:spPr bwMode="auto">
          <a:xfrm>
            <a:off x="4856041" y="3875948"/>
            <a:ext cx="10530" cy="13884"/>
          </a:xfrm>
          <a:custGeom>
            <a:avLst/>
            <a:gdLst>
              <a:gd name="T0" fmla="*/ 1 w 5"/>
              <a:gd name="T1" fmla="*/ 7 h 7"/>
              <a:gd name="T2" fmla="*/ 2 w 5"/>
              <a:gd name="T3" fmla="*/ 6 h 7"/>
              <a:gd name="T4" fmla="*/ 2 w 5"/>
              <a:gd name="T5" fmla="*/ 6 h 7"/>
              <a:gd name="T6" fmla="*/ 3 w 5"/>
              <a:gd name="T7" fmla="*/ 6 h 7"/>
              <a:gd name="T8" fmla="*/ 4 w 5"/>
              <a:gd name="T9" fmla="*/ 6 h 7"/>
              <a:gd name="T10" fmla="*/ 4 w 5"/>
              <a:gd name="T11" fmla="*/ 6 h 7"/>
              <a:gd name="T12" fmla="*/ 4 w 5"/>
              <a:gd name="T13" fmla="*/ 5 h 7"/>
              <a:gd name="T14" fmla="*/ 4 w 5"/>
              <a:gd name="T15" fmla="*/ 4 h 7"/>
              <a:gd name="T16" fmla="*/ 4 w 5"/>
              <a:gd name="T17" fmla="*/ 3 h 7"/>
              <a:gd name="T18" fmla="*/ 5 w 5"/>
              <a:gd name="T19" fmla="*/ 2 h 7"/>
              <a:gd name="T20" fmla="*/ 5 w 5"/>
              <a:gd name="T21" fmla="*/ 1 h 7"/>
              <a:gd name="T22" fmla="*/ 2 w 5"/>
              <a:gd name="T23" fmla="*/ 0 h 7"/>
              <a:gd name="T24" fmla="*/ 1 w 5"/>
              <a:gd name="T25" fmla="*/ 3 h 7"/>
              <a:gd name="T26" fmla="*/ 0 w 5"/>
              <a:gd name="T27" fmla="*/ 7 h 7"/>
              <a:gd name="T28" fmla="*/ 0 w 5"/>
              <a:gd name="T29" fmla="*/ 7 h 7"/>
              <a:gd name="T30" fmla="*/ 1 w 5"/>
              <a:gd name="T3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7">
                <a:moveTo>
                  <a:pt x="1" y="7"/>
                </a:move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1" y="3"/>
                </a:cubicBezTo>
                <a:cubicBezTo>
                  <a:pt x="1" y="5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9" name="Freeform 1166"/>
          <p:cNvSpPr>
            <a:spLocks/>
          </p:cNvSpPr>
          <p:nvPr/>
        </p:nvSpPr>
        <p:spPr bwMode="auto">
          <a:xfrm>
            <a:off x="4858146" y="3875948"/>
            <a:ext cx="86343" cy="104133"/>
          </a:xfrm>
          <a:custGeom>
            <a:avLst/>
            <a:gdLst>
              <a:gd name="T0" fmla="*/ 28 w 43"/>
              <a:gd name="T1" fmla="*/ 6 h 47"/>
              <a:gd name="T2" fmla="*/ 17 w 43"/>
              <a:gd name="T3" fmla="*/ 12 h 47"/>
              <a:gd name="T4" fmla="*/ 7 w 43"/>
              <a:gd name="T5" fmla="*/ 8 h 47"/>
              <a:gd name="T6" fmla="*/ 7 w 43"/>
              <a:gd name="T7" fmla="*/ 10 h 47"/>
              <a:gd name="T8" fmla="*/ 6 w 43"/>
              <a:gd name="T9" fmla="*/ 10 h 47"/>
              <a:gd name="T10" fmla="*/ 6 w 43"/>
              <a:gd name="T11" fmla="*/ 16 h 47"/>
              <a:gd name="T12" fmla="*/ 6 w 43"/>
              <a:gd name="T13" fmla="*/ 20 h 47"/>
              <a:gd name="T14" fmla="*/ 5 w 43"/>
              <a:gd name="T15" fmla="*/ 22 h 47"/>
              <a:gd name="T16" fmla="*/ 5 w 43"/>
              <a:gd name="T17" fmla="*/ 23 h 47"/>
              <a:gd name="T18" fmla="*/ 4 w 43"/>
              <a:gd name="T19" fmla="*/ 27 h 47"/>
              <a:gd name="T20" fmla="*/ 4 w 43"/>
              <a:gd name="T21" fmla="*/ 28 h 47"/>
              <a:gd name="T22" fmla="*/ 4 w 43"/>
              <a:gd name="T23" fmla="*/ 29 h 47"/>
              <a:gd name="T24" fmla="*/ 3 w 43"/>
              <a:gd name="T25" fmla="*/ 30 h 47"/>
              <a:gd name="T26" fmla="*/ 3 w 43"/>
              <a:gd name="T27" fmla="*/ 31 h 47"/>
              <a:gd name="T28" fmla="*/ 2 w 43"/>
              <a:gd name="T29" fmla="*/ 32 h 47"/>
              <a:gd name="T30" fmla="*/ 2 w 43"/>
              <a:gd name="T31" fmla="*/ 34 h 47"/>
              <a:gd name="T32" fmla="*/ 2 w 43"/>
              <a:gd name="T33" fmla="*/ 36 h 47"/>
              <a:gd name="T34" fmla="*/ 1 w 43"/>
              <a:gd name="T35" fmla="*/ 38 h 47"/>
              <a:gd name="T36" fmla="*/ 1 w 43"/>
              <a:gd name="T37" fmla="*/ 41 h 47"/>
              <a:gd name="T38" fmla="*/ 0 w 43"/>
              <a:gd name="T39" fmla="*/ 44 h 47"/>
              <a:gd name="T40" fmla="*/ 2 w 43"/>
              <a:gd name="T41" fmla="*/ 45 h 47"/>
              <a:gd name="T42" fmla="*/ 4 w 43"/>
              <a:gd name="T43" fmla="*/ 46 h 47"/>
              <a:gd name="T44" fmla="*/ 5 w 43"/>
              <a:gd name="T45" fmla="*/ 46 h 47"/>
              <a:gd name="T46" fmla="*/ 6 w 43"/>
              <a:gd name="T47" fmla="*/ 47 h 47"/>
              <a:gd name="T48" fmla="*/ 7 w 43"/>
              <a:gd name="T49" fmla="*/ 47 h 47"/>
              <a:gd name="T50" fmla="*/ 8 w 43"/>
              <a:gd name="T51" fmla="*/ 47 h 47"/>
              <a:gd name="T52" fmla="*/ 8 w 43"/>
              <a:gd name="T53" fmla="*/ 47 h 47"/>
              <a:gd name="T54" fmla="*/ 14 w 43"/>
              <a:gd name="T55" fmla="*/ 44 h 47"/>
              <a:gd name="T56" fmla="*/ 15 w 43"/>
              <a:gd name="T57" fmla="*/ 43 h 47"/>
              <a:gd name="T58" fmla="*/ 15 w 43"/>
              <a:gd name="T59" fmla="*/ 43 h 47"/>
              <a:gd name="T60" fmla="*/ 27 w 43"/>
              <a:gd name="T61" fmla="*/ 35 h 47"/>
              <a:gd name="T62" fmla="*/ 22 w 43"/>
              <a:gd name="T63" fmla="*/ 26 h 47"/>
              <a:gd name="T64" fmla="*/ 33 w 43"/>
              <a:gd name="T65" fmla="*/ 15 h 47"/>
              <a:gd name="T66" fmla="*/ 41 w 43"/>
              <a:gd name="T67" fmla="*/ 13 h 47"/>
              <a:gd name="T68" fmla="*/ 42 w 43"/>
              <a:gd name="T69" fmla="*/ 12 h 47"/>
              <a:gd name="T70" fmla="*/ 43 w 43"/>
              <a:gd name="T71" fmla="*/ 12 h 47"/>
              <a:gd name="T72" fmla="*/ 43 w 43"/>
              <a:gd name="T73" fmla="*/ 10 h 47"/>
              <a:gd name="T74" fmla="*/ 42 w 43"/>
              <a:gd name="T75" fmla="*/ 7 h 47"/>
              <a:gd name="T76" fmla="*/ 42 w 43"/>
              <a:gd name="T77" fmla="*/ 5 h 47"/>
              <a:gd name="T78" fmla="*/ 41 w 43"/>
              <a:gd name="T79" fmla="*/ 1 h 47"/>
              <a:gd name="T80" fmla="*/ 41 w 43"/>
              <a:gd name="T8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" h="47">
                <a:moveTo>
                  <a:pt x="37" y="2"/>
                </a:moveTo>
                <a:cubicBezTo>
                  <a:pt x="30" y="6"/>
                  <a:pt x="29" y="6"/>
                  <a:pt x="28" y="6"/>
                </a:cubicBezTo>
                <a:cubicBezTo>
                  <a:pt x="26" y="6"/>
                  <a:pt x="21" y="9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7" y="7"/>
                  <a:pt x="7" y="7"/>
                  <a:pt x="7" y="7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3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5" y="21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2"/>
                  <a:pt x="2" y="32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7"/>
                  <a:pt x="1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1" y="39"/>
                  <a:pt x="1" y="39"/>
                  <a:pt x="1" y="40"/>
                </a:cubicBezTo>
                <a:cubicBezTo>
                  <a:pt x="1" y="40"/>
                  <a:pt x="1" y="41"/>
                  <a:pt x="1" y="41"/>
                </a:cubicBezTo>
                <a:cubicBezTo>
                  <a:pt x="1" y="42"/>
                  <a:pt x="1" y="42"/>
                  <a:pt x="0" y="43"/>
                </a:cubicBezTo>
                <a:cubicBezTo>
                  <a:pt x="0" y="43"/>
                  <a:pt x="0" y="43"/>
                  <a:pt x="0" y="44"/>
                </a:cubicBezTo>
                <a:cubicBezTo>
                  <a:pt x="1" y="44"/>
                  <a:pt x="1" y="44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1" y="47"/>
                  <a:pt x="13" y="45"/>
                  <a:pt x="14" y="44"/>
                </a:cubicBezTo>
                <a:cubicBezTo>
                  <a:pt x="14" y="44"/>
                  <a:pt x="14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37"/>
                  <a:pt x="22" y="37"/>
                  <a:pt x="24" y="37"/>
                </a:cubicBezTo>
                <a:cubicBezTo>
                  <a:pt x="25" y="37"/>
                  <a:pt x="26" y="37"/>
                  <a:pt x="27" y="35"/>
                </a:cubicBezTo>
                <a:cubicBezTo>
                  <a:pt x="27" y="35"/>
                  <a:pt x="28" y="34"/>
                  <a:pt x="29" y="33"/>
                </a:cubicBezTo>
                <a:cubicBezTo>
                  <a:pt x="28" y="31"/>
                  <a:pt x="23" y="27"/>
                  <a:pt x="22" y="26"/>
                </a:cubicBezTo>
                <a:cubicBezTo>
                  <a:pt x="20" y="26"/>
                  <a:pt x="20" y="24"/>
                  <a:pt x="20" y="23"/>
                </a:cubicBezTo>
                <a:cubicBezTo>
                  <a:pt x="20" y="20"/>
                  <a:pt x="26" y="16"/>
                  <a:pt x="33" y="15"/>
                </a:cubicBezTo>
                <a:cubicBezTo>
                  <a:pt x="38" y="15"/>
                  <a:pt x="39" y="14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3" y="11"/>
                  <a:pt x="43" y="10"/>
                  <a:pt x="43" y="10"/>
                </a:cubicBezTo>
                <a:cubicBezTo>
                  <a:pt x="43" y="9"/>
                  <a:pt x="43" y="9"/>
                  <a:pt x="42" y="8"/>
                </a:cubicBezTo>
                <a:cubicBezTo>
                  <a:pt x="42" y="8"/>
                  <a:pt x="42" y="7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2"/>
                  <a:pt x="41" y="2"/>
                  <a:pt x="41" y="1"/>
                </a:cubicBezTo>
                <a:cubicBezTo>
                  <a:pt x="41" y="1"/>
                  <a:pt x="41" y="1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1"/>
                  <a:pt x="38" y="1"/>
                  <a:pt x="37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0" name="Freeform 1167"/>
          <p:cNvSpPr>
            <a:spLocks/>
          </p:cNvSpPr>
          <p:nvPr/>
        </p:nvSpPr>
        <p:spPr bwMode="auto">
          <a:xfrm>
            <a:off x="4976079" y="3572805"/>
            <a:ext cx="138992" cy="69422"/>
          </a:xfrm>
          <a:custGeom>
            <a:avLst/>
            <a:gdLst>
              <a:gd name="T0" fmla="*/ 15 w 69"/>
              <a:gd name="T1" fmla="*/ 10 h 31"/>
              <a:gd name="T2" fmla="*/ 17 w 69"/>
              <a:gd name="T3" fmla="*/ 15 h 31"/>
              <a:gd name="T4" fmla="*/ 19 w 69"/>
              <a:gd name="T5" fmla="*/ 22 h 31"/>
              <a:gd name="T6" fmla="*/ 18 w 69"/>
              <a:gd name="T7" fmla="*/ 24 h 31"/>
              <a:gd name="T8" fmla="*/ 21 w 69"/>
              <a:gd name="T9" fmla="*/ 24 h 31"/>
              <a:gd name="T10" fmla="*/ 25 w 69"/>
              <a:gd name="T11" fmla="*/ 23 h 31"/>
              <a:gd name="T12" fmla="*/ 28 w 69"/>
              <a:gd name="T13" fmla="*/ 23 h 31"/>
              <a:gd name="T14" fmla="*/ 31 w 69"/>
              <a:gd name="T15" fmla="*/ 24 h 31"/>
              <a:gd name="T16" fmla="*/ 34 w 69"/>
              <a:gd name="T17" fmla="*/ 28 h 31"/>
              <a:gd name="T18" fmla="*/ 34 w 69"/>
              <a:gd name="T19" fmla="*/ 28 h 31"/>
              <a:gd name="T20" fmla="*/ 35 w 69"/>
              <a:gd name="T21" fmla="*/ 30 h 31"/>
              <a:gd name="T22" fmla="*/ 36 w 69"/>
              <a:gd name="T23" fmla="*/ 30 h 31"/>
              <a:gd name="T24" fmla="*/ 39 w 69"/>
              <a:gd name="T25" fmla="*/ 29 h 31"/>
              <a:gd name="T26" fmla="*/ 46 w 69"/>
              <a:gd name="T27" fmla="*/ 28 h 31"/>
              <a:gd name="T28" fmla="*/ 49 w 69"/>
              <a:gd name="T29" fmla="*/ 28 h 31"/>
              <a:gd name="T30" fmla="*/ 50 w 69"/>
              <a:gd name="T31" fmla="*/ 28 h 31"/>
              <a:gd name="T32" fmla="*/ 53 w 69"/>
              <a:gd name="T33" fmla="*/ 28 h 31"/>
              <a:gd name="T34" fmla="*/ 54 w 69"/>
              <a:gd name="T35" fmla="*/ 28 h 31"/>
              <a:gd name="T36" fmla="*/ 57 w 69"/>
              <a:gd name="T37" fmla="*/ 26 h 31"/>
              <a:gd name="T38" fmla="*/ 64 w 69"/>
              <a:gd name="T39" fmla="*/ 29 h 31"/>
              <a:gd name="T40" fmla="*/ 68 w 69"/>
              <a:gd name="T41" fmla="*/ 31 h 31"/>
              <a:gd name="T42" fmla="*/ 69 w 69"/>
              <a:gd name="T43" fmla="*/ 30 h 31"/>
              <a:gd name="T44" fmla="*/ 69 w 69"/>
              <a:gd name="T45" fmla="*/ 30 h 31"/>
              <a:gd name="T46" fmla="*/ 66 w 69"/>
              <a:gd name="T47" fmla="*/ 28 h 31"/>
              <a:gd name="T48" fmla="*/ 66 w 69"/>
              <a:gd name="T49" fmla="*/ 27 h 31"/>
              <a:gd name="T50" fmla="*/ 66 w 69"/>
              <a:gd name="T51" fmla="*/ 26 h 31"/>
              <a:gd name="T52" fmla="*/ 66 w 69"/>
              <a:gd name="T53" fmla="*/ 25 h 31"/>
              <a:gd name="T54" fmla="*/ 66 w 69"/>
              <a:gd name="T55" fmla="*/ 25 h 31"/>
              <a:gd name="T56" fmla="*/ 67 w 69"/>
              <a:gd name="T57" fmla="*/ 24 h 31"/>
              <a:gd name="T58" fmla="*/ 67 w 69"/>
              <a:gd name="T59" fmla="*/ 24 h 31"/>
              <a:gd name="T60" fmla="*/ 67 w 69"/>
              <a:gd name="T61" fmla="*/ 23 h 31"/>
              <a:gd name="T62" fmla="*/ 67 w 69"/>
              <a:gd name="T63" fmla="*/ 23 h 31"/>
              <a:gd name="T64" fmla="*/ 67 w 69"/>
              <a:gd name="T65" fmla="*/ 23 h 31"/>
              <a:gd name="T66" fmla="*/ 64 w 69"/>
              <a:gd name="T67" fmla="*/ 21 h 31"/>
              <a:gd name="T68" fmla="*/ 63 w 69"/>
              <a:gd name="T69" fmla="*/ 21 h 31"/>
              <a:gd name="T70" fmla="*/ 60 w 69"/>
              <a:gd name="T71" fmla="*/ 16 h 31"/>
              <a:gd name="T72" fmla="*/ 59 w 69"/>
              <a:gd name="T73" fmla="*/ 14 h 31"/>
              <a:gd name="T74" fmla="*/ 57 w 69"/>
              <a:gd name="T75" fmla="*/ 13 h 31"/>
              <a:gd name="T76" fmla="*/ 56 w 69"/>
              <a:gd name="T77" fmla="*/ 12 h 31"/>
              <a:gd name="T78" fmla="*/ 46 w 69"/>
              <a:gd name="T79" fmla="*/ 14 h 31"/>
              <a:gd name="T80" fmla="*/ 44 w 69"/>
              <a:gd name="T81" fmla="*/ 14 h 31"/>
              <a:gd name="T82" fmla="*/ 39 w 69"/>
              <a:gd name="T83" fmla="*/ 12 h 31"/>
              <a:gd name="T84" fmla="*/ 39 w 69"/>
              <a:gd name="T85" fmla="*/ 11 h 31"/>
              <a:gd name="T86" fmla="*/ 37 w 69"/>
              <a:gd name="T87" fmla="*/ 10 h 31"/>
              <a:gd name="T88" fmla="*/ 30 w 69"/>
              <a:gd name="T89" fmla="*/ 7 h 31"/>
              <a:gd name="T90" fmla="*/ 29 w 69"/>
              <a:gd name="T91" fmla="*/ 5 h 31"/>
              <a:gd name="T92" fmla="*/ 27 w 69"/>
              <a:gd name="T93" fmla="*/ 5 h 31"/>
              <a:gd name="T94" fmla="*/ 23 w 69"/>
              <a:gd name="T95" fmla="*/ 5 h 31"/>
              <a:gd name="T96" fmla="*/ 19 w 69"/>
              <a:gd name="T97" fmla="*/ 5 h 31"/>
              <a:gd name="T98" fmla="*/ 12 w 69"/>
              <a:gd name="T99" fmla="*/ 4 h 31"/>
              <a:gd name="T100" fmla="*/ 1 w 69"/>
              <a:gd name="T101" fmla="*/ 0 h 31"/>
              <a:gd name="T102" fmla="*/ 0 w 69"/>
              <a:gd name="T103" fmla="*/ 0 h 31"/>
              <a:gd name="T104" fmla="*/ 3 w 69"/>
              <a:gd name="T105" fmla="*/ 1 h 31"/>
              <a:gd name="T106" fmla="*/ 15 w 69"/>
              <a:gd name="T107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" h="31">
                <a:moveTo>
                  <a:pt x="15" y="10"/>
                </a:moveTo>
                <a:cubicBezTo>
                  <a:pt x="15" y="13"/>
                  <a:pt x="16" y="14"/>
                  <a:pt x="17" y="15"/>
                </a:cubicBezTo>
                <a:cubicBezTo>
                  <a:pt x="19" y="16"/>
                  <a:pt x="20" y="18"/>
                  <a:pt x="19" y="22"/>
                </a:cubicBezTo>
                <a:cubicBezTo>
                  <a:pt x="19" y="23"/>
                  <a:pt x="19" y="23"/>
                  <a:pt x="18" y="24"/>
                </a:cubicBezTo>
                <a:cubicBezTo>
                  <a:pt x="19" y="24"/>
                  <a:pt x="20" y="24"/>
                  <a:pt x="21" y="24"/>
                </a:cubicBezTo>
                <a:cubicBezTo>
                  <a:pt x="24" y="24"/>
                  <a:pt x="25" y="24"/>
                  <a:pt x="25" y="23"/>
                </a:cubicBezTo>
                <a:cubicBezTo>
                  <a:pt x="26" y="23"/>
                  <a:pt x="27" y="23"/>
                  <a:pt x="28" y="23"/>
                </a:cubicBezTo>
                <a:cubicBezTo>
                  <a:pt x="29" y="23"/>
                  <a:pt x="30" y="23"/>
                  <a:pt x="31" y="24"/>
                </a:cubicBezTo>
                <a:cubicBezTo>
                  <a:pt x="32" y="25"/>
                  <a:pt x="33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30"/>
                  <a:pt x="38" y="30"/>
                  <a:pt x="39" y="29"/>
                </a:cubicBezTo>
                <a:cubicBezTo>
                  <a:pt x="41" y="29"/>
                  <a:pt x="43" y="28"/>
                  <a:pt x="46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9" y="28"/>
                  <a:pt x="49" y="28"/>
                  <a:pt x="50" y="28"/>
                </a:cubicBezTo>
                <a:cubicBezTo>
                  <a:pt x="51" y="28"/>
                  <a:pt x="52" y="28"/>
                  <a:pt x="53" y="28"/>
                </a:cubicBezTo>
                <a:cubicBezTo>
                  <a:pt x="53" y="28"/>
                  <a:pt x="53" y="28"/>
                  <a:pt x="54" y="28"/>
                </a:cubicBezTo>
                <a:cubicBezTo>
                  <a:pt x="54" y="27"/>
                  <a:pt x="55" y="26"/>
                  <a:pt x="57" y="26"/>
                </a:cubicBezTo>
                <a:cubicBezTo>
                  <a:pt x="59" y="26"/>
                  <a:pt x="63" y="28"/>
                  <a:pt x="64" y="29"/>
                </a:cubicBezTo>
                <a:cubicBezTo>
                  <a:pt x="65" y="30"/>
                  <a:pt x="67" y="31"/>
                  <a:pt x="68" y="31"/>
                </a:cubicBezTo>
                <a:cubicBezTo>
                  <a:pt x="69" y="31"/>
                  <a:pt x="69" y="31"/>
                  <a:pt x="69" y="30"/>
                </a:cubicBezTo>
                <a:cubicBezTo>
                  <a:pt x="69" y="30"/>
                  <a:pt x="69" y="30"/>
                  <a:pt x="69" y="30"/>
                </a:cubicBezTo>
                <a:cubicBezTo>
                  <a:pt x="68" y="29"/>
                  <a:pt x="67" y="29"/>
                  <a:pt x="66" y="28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66" y="26"/>
                  <a:pt x="66" y="26"/>
                </a:cubicBezTo>
                <a:cubicBezTo>
                  <a:pt x="66" y="26"/>
                  <a:pt x="66" y="26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2"/>
                  <a:pt x="64" y="21"/>
                  <a:pt x="64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1"/>
                  <a:pt x="61" y="19"/>
                  <a:pt x="60" y="16"/>
                </a:cubicBezTo>
                <a:cubicBezTo>
                  <a:pt x="60" y="16"/>
                  <a:pt x="60" y="14"/>
                  <a:pt x="59" y="14"/>
                </a:cubicBezTo>
                <a:cubicBezTo>
                  <a:pt x="58" y="14"/>
                  <a:pt x="57" y="13"/>
                  <a:pt x="57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47" y="12"/>
                  <a:pt x="46" y="13"/>
                  <a:pt x="46" y="14"/>
                </a:cubicBezTo>
                <a:cubicBezTo>
                  <a:pt x="45" y="14"/>
                  <a:pt x="44" y="14"/>
                  <a:pt x="44" y="14"/>
                </a:cubicBezTo>
                <a:cubicBezTo>
                  <a:pt x="42" y="14"/>
                  <a:pt x="41" y="13"/>
                  <a:pt x="39" y="12"/>
                </a:cubicBezTo>
                <a:cubicBezTo>
                  <a:pt x="39" y="12"/>
                  <a:pt x="39" y="12"/>
                  <a:pt x="39" y="11"/>
                </a:cubicBezTo>
                <a:cubicBezTo>
                  <a:pt x="38" y="11"/>
                  <a:pt x="38" y="10"/>
                  <a:pt x="37" y="10"/>
                </a:cubicBezTo>
                <a:cubicBezTo>
                  <a:pt x="35" y="10"/>
                  <a:pt x="32" y="9"/>
                  <a:pt x="30" y="7"/>
                </a:cubicBezTo>
                <a:cubicBezTo>
                  <a:pt x="30" y="6"/>
                  <a:pt x="29" y="6"/>
                  <a:pt x="29" y="5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3" y="5"/>
                </a:cubicBezTo>
                <a:cubicBezTo>
                  <a:pt x="22" y="5"/>
                  <a:pt x="20" y="5"/>
                  <a:pt x="19" y="5"/>
                </a:cubicBezTo>
                <a:cubicBezTo>
                  <a:pt x="15" y="5"/>
                  <a:pt x="13" y="5"/>
                  <a:pt x="12" y="4"/>
                </a:cubicBezTo>
                <a:cubicBezTo>
                  <a:pt x="9" y="2"/>
                  <a:pt x="4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1"/>
                </a:cubicBezTo>
                <a:cubicBezTo>
                  <a:pt x="8" y="3"/>
                  <a:pt x="13" y="4"/>
                  <a:pt x="1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1" name="Freeform 1169"/>
          <p:cNvSpPr>
            <a:spLocks/>
          </p:cNvSpPr>
          <p:nvPr/>
        </p:nvSpPr>
        <p:spPr bwMode="auto">
          <a:xfrm>
            <a:off x="4851829" y="3908345"/>
            <a:ext cx="471729" cy="414219"/>
          </a:xfrm>
          <a:custGeom>
            <a:avLst/>
            <a:gdLst>
              <a:gd name="T0" fmla="*/ 124 w 234"/>
              <a:gd name="T1" fmla="*/ 38 h 186"/>
              <a:gd name="T2" fmla="*/ 121 w 234"/>
              <a:gd name="T3" fmla="*/ 38 h 186"/>
              <a:gd name="T4" fmla="*/ 79 w 234"/>
              <a:gd name="T5" fmla="*/ 13 h 186"/>
              <a:gd name="T6" fmla="*/ 60 w 234"/>
              <a:gd name="T7" fmla="*/ 2 h 186"/>
              <a:gd name="T8" fmla="*/ 55 w 234"/>
              <a:gd name="T9" fmla="*/ 0 h 186"/>
              <a:gd name="T10" fmla="*/ 51 w 234"/>
              <a:gd name="T11" fmla="*/ 1 h 186"/>
              <a:gd name="T12" fmla="*/ 45 w 234"/>
              <a:gd name="T13" fmla="*/ 2 h 186"/>
              <a:gd name="T14" fmla="*/ 36 w 234"/>
              <a:gd name="T15" fmla="*/ 18 h 186"/>
              <a:gd name="T16" fmla="*/ 27 w 234"/>
              <a:gd name="T17" fmla="*/ 26 h 186"/>
              <a:gd name="T18" fmla="*/ 22 w 234"/>
              <a:gd name="T19" fmla="*/ 30 h 186"/>
              <a:gd name="T20" fmla="*/ 20 w 234"/>
              <a:gd name="T21" fmla="*/ 32 h 186"/>
              <a:gd name="T22" fmla="*/ 13 w 234"/>
              <a:gd name="T23" fmla="*/ 36 h 186"/>
              <a:gd name="T24" fmla="*/ 11 w 234"/>
              <a:gd name="T25" fmla="*/ 36 h 186"/>
              <a:gd name="T26" fmla="*/ 10 w 234"/>
              <a:gd name="T27" fmla="*/ 36 h 186"/>
              <a:gd name="T28" fmla="*/ 9 w 234"/>
              <a:gd name="T29" fmla="*/ 36 h 186"/>
              <a:gd name="T30" fmla="*/ 7 w 234"/>
              <a:gd name="T31" fmla="*/ 35 h 186"/>
              <a:gd name="T32" fmla="*/ 5 w 234"/>
              <a:gd name="T33" fmla="*/ 34 h 186"/>
              <a:gd name="T34" fmla="*/ 3 w 234"/>
              <a:gd name="T35" fmla="*/ 33 h 186"/>
              <a:gd name="T36" fmla="*/ 1 w 234"/>
              <a:gd name="T37" fmla="*/ 33 h 186"/>
              <a:gd name="T38" fmla="*/ 1 w 234"/>
              <a:gd name="T39" fmla="*/ 47 h 186"/>
              <a:gd name="T40" fmla="*/ 28 w 234"/>
              <a:gd name="T41" fmla="*/ 85 h 186"/>
              <a:gd name="T42" fmla="*/ 46 w 234"/>
              <a:gd name="T43" fmla="*/ 108 h 186"/>
              <a:gd name="T44" fmla="*/ 58 w 234"/>
              <a:gd name="T45" fmla="*/ 140 h 186"/>
              <a:gd name="T46" fmla="*/ 85 w 234"/>
              <a:gd name="T47" fmla="*/ 179 h 186"/>
              <a:gd name="T48" fmla="*/ 89 w 234"/>
              <a:gd name="T49" fmla="*/ 186 h 186"/>
              <a:gd name="T50" fmla="*/ 91 w 234"/>
              <a:gd name="T51" fmla="*/ 185 h 186"/>
              <a:gd name="T52" fmla="*/ 97 w 234"/>
              <a:gd name="T53" fmla="*/ 174 h 186"/>
              <a:gd name="T54" fmla="*/ 109 w 234"/>
              <a:gd name="T55" fmla="*/ 175 h 186"/>
              <a:gd name="T56" fmla="*/ 136 w 234"/>
              <a:gd name="T57" fmla="*/ 179 h 186"/>
              <a:gd name="T58" fmla="*/ 159 w 234"/>
              <a:gd name="T59" fmla="*/ 161 h 186"/>
              <a:gd name="T60" fmla="*/ 193 w 234"/>
              <a:gd name="T61" fmla="*/ 156 h 186"/>
              <a:gd name="T62" fmla="*/ 222 w 234"/>
              <a:gd name="T63" fmla="*/ 147 h 186"/>
              <a:gd name="T64" fmla="*/ 226 w 234"/>
              <a:gd name="T65" fmla="*/ 145 h 186"/>
              <a:gd name="T66" fmla="*/ 232 w 234"/>
              <a:gd name="T67" fmla="*/ 129 h 186"/>
              <a:gd name="T68" fmla="*/ 230 w 234"/>
              <a:gd name="T69" fmla="*/ 117 h 186"/>
              <a:gd name="T70" fmla="*/ 229 w 234"/>
              <a:gd name="T71" fmla="*/ 117 h 186"/>
              <a:gd name="T72" fmla="*/ 227 w 234"/>
              <a:gd name="T73" fmla="*/ 117 h 186"/>
              <a:gd name="T74" fmla="*/ 225 w 234"/>
              <a:gd name="T75" fmla="*/ 117 h 186"/>
              <a:gd name="T76" fmla="*/ 211 w 234"/>
              <a:gd name="T77" fmla="*/ 115 h 186"/>
              <a:gd name="T78" fmla="*/ 207 w 234"/>
              <a:gd name="T79" fmla="*/ 115 h 186"/>
              <a:gd name="T80" fmla="*/ 200 w 234"/>
              <a:gd name="T81" fmla="*/ 113 h 186"/>
              <a:gd name="T82" fmla="*/ 198 w 234"/>
              <a:gd name="T83" fmla="*/ 111 h 186"/>
              <a:gd name="T84" fmla="*/ 195 w 234"/>
              <a:gd name="T85" fmla="*/ 109 h 186"/>
              <a:gd name="T86" fmla="*/ 193 w 234"/>
              <a:gd name="T87" fmla="*/ 106 h 186"/>
              <a:gd name="T88" fmla="*/ 192 w 234"/>
              <a:gd name="T89" fmla="*/ 103 h 186"/>
              <a:gd name="T90" fmla="*/ 187 w 234"/>
              <a:gd name="T91" fmla="*/ 95 h 186"/>
              <a:gd name="T92" fmla="*/ 185 w 234"/>
              <a:gd name="T93" fmla="*/ 94 h 186"/>
              <a:gd name="T94" fmla="*/ 183 w 234"/>
              <a:gd name="T95" fmla="*/ 94 h 186"/>
              <a:gd name="T96" fmla="*/ 181 w 234"/>
              <a:gd name="T97" fmla="*/ 92 h 186"/>
              <a:gd name="T98" fmla="*/ 179 w 234"/>
              <a:gd name="T99" fmla="*/ 90 h 186"/>
              <a:gd name="T100" fmla="*/ 177 w 234"/>
              <a:gd name="T101" fmla="*/ 87 h 186"/>
              <a:gd name="T102" fmla="*/ 167 w 234"/>
              <a:gd name="T103" fmla="*/ 63 h 186"/>
              <a:gd name="T104" fmla="*/ 154 w 234"/>
              <a:gd name="T105" fmla="*/ 46 h 186"/>
              <a:gd name="T106" fmla="*/ 132 w 234"/>
              <a:gd name="T107" fmla="*/ 3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4" h="186">
                <a:moveTo>
                  <a:pt x="132" y="39"/>
                </a:moveTo>
                <a:cubicBezTo>
                  <a:pt x="129" y="39"/>
                  <a:pt x="126" y="39"/>
                  <a:pt x="125" y="38"/>
                </a:cubicBezTo>
                <a:cubicBezTo>
                  <a:pt x="125" y="38"/>
                  <a:pt x="125" y="38"/>
                  <a:pt x="124" y="38"/>
                </a:cubicBezTo>
                <a:cubicBezTo>
                  <a:pt x="124" y="38"/>
                  <a:pt x="123" y="38"/>
                  <a:pt x="122" y="38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1" y="38"/>
                  <a:pt x="120" y="38"/>
                  <a:pt x="120" y="38"/>
                </a:cubicBezTo>
                <a:cubicBezTo>
                  <a:pt x="117" y="38"/>
                  <a:pt x="110" y="37"/>
                  <a:pt x="106" y="33"/>
                </a:cubicBezTo>
                <a:cubicBezTo>
                  <a:pt x="101" y="29"/>
                  <a:pt x="82" y="15"/>
                  <a:pt x="79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6" y="12"/>
                  <a:pt x="74" y="11"/>
                  <a:pt x="72" y="9"/>
                </a:cubicBezTo>
                <a:cubicBezTo>
                  <a:pt x="69" y="7"/>
                  <a:pt x="63" y="3"/>
                  <a:pt x="60" y="2"/>
                </a:cubicBezTo>
                <a:cubicBezTo>
                  <a:pt x="59" y="1"/>
                  <a:pt x="58" y="1"/>
                  <a:pt x="57" y="1"/>
                </a:cubicBezTo>
                <a:cubicBezTo>
                  <a:pt x="57" y="1"/>
                  <a:pt x="56" y="1"/>
                  <a:pt x="56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3" y="0"/>
                  <a:pt x="52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6" y="1"/>
                  <a:pt x="45" y="2"/>
                </a:cubicBezTo>
                <a:cubicBezTo>
                  <a:pt x="44" y="3"/>
                  <a:pt x="42" y="4"/>
                  <a:pt x="37" y="4"/>
                </a:cubicBezTo>
                <a:cubicBezTo>
                  <a:pt x="31" y="4"/>
                  <a:pt x="28" y="7"/>
                  <a:pt x="27" y="8"/>
                </a:cubicBezTo>
                <a:cubicBezTo>
                  <a:pt x="30" y="10"/>
                  <a:pt x="36" y="15"/>
                  <a:pt x="36" y="18"/>
                </a:cubicBezTo>
                <a:cubicBezTo>
                  <a:pt x="36" y="19"/>
                  <a:pt x="36" y="20"/>
                  <a:pt x="35" y="21"/>
                </a:cubicBezTo>
                <a:cubicBezTo>
                  <a:pt x="34" y="21"/>
                  <a:pt x="34" y="22"/>
                  <a:pt x="33" y="23"/>
                </a:cubicBezTo>
                <a:cubicBezTo>
                  <a:pt x="32" y="24"/>
                  <a:pt x="30" y="26"/>
                  <a:pt x="27" y="26"/>
                </a:cubicBezTo>
                <a:cubicBezTo>
                  <a:pt x="22" y="26"/>
                  <a:pt x="22" y="27"/>
                  <a:pt x="22" y="28"/>
                </a:cubicBezTo>
                <a:cubicBezTo>
                  <a:pt x="22" y="28"/>
                  <a:pt x="22" y="29"/>
                  <a:pt x="22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1" y="30"/>
                  <a:pt x="21" y="30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1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5"/>
                  <a:pt x="15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8" y="36"/>
                </a:cubicBezTo>
                <a:cubicBezTo>
                  <a:pt x="8" y="36"/>
                  <a:pt x="8" y="35"/>
                  <a:pt x="8" y="35"/>
                </a:cubicBezTo>
                <a:cubicBezTo>
                  <a:pt x="8" y="35"/>
                  <a:pt x="7" y="35"/>
                  <a:pt x="7" y="35"/>
                </a:cubicBezTo>
                <a:cubicBezTo>
                  <a:pt x="7" y="35"/>
                  <a:pt x="7" y="35"/>
                  <a:pt x="6" y="35"/>
                </a:cubicBezTo>
                <a:cubicBezTo>
                  <a:pt x="6" y="35"/>
                  <a:pt x="6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7"/>
                  <a:pt x="1" y="38"/>
                  <a:pt x="1" y="40"/>
                </a:cubicBezTo>
                <a:cubicBezTo>
                  <a:pt x="1" y="42"/>
                  <a:pt x="1" y="46"/>
                  <a:pt x="1" y="47"/>
                </a:cubicBezTo>
                <a:cubicBezTo>
                  <a:pt x="3" y="47"/>
                  <a:pt x="4" y="49"/>
                  <a:pt x="6" y="51"/>
                </a:cubicBezTo>
                <a:cubicBezTo>
                  <a:pt x="7" y="53"/>
                  <a:pt x="9" y="56"/>
                  <a:pt x="11" y="58"/>
                </a:cubicBezTo>
                <a:cubicBezTo>
                  <a:pt x="16" y="63"/>
                  <a:pt x="28" y="80"/>
                  <a:pt x="28" y="85"/>
                </a:cubicBezTo>
                <a:cubicBezTo>
                  <a:pt x="28" y="87"/>
                  <a:pt x="29" y="91"/>
                  <a:pt x="36" y="96"/>
                </a:cubicBezTo>
                <a:cubicBezTo>
                  <a:pt x="40" y="99"/>
                  <a:pt x="42" y="102"/>
                  <a:pt x="43" y="105"/>
                </a:cubicBezTo>
                <a:cubicBezTo>
                  <a:pt x="44" y="106"/>
                  <a:pt x="45" y="108"/>
                  <a:pt x="46" y="108"/>
                </a:cubicBezTo>
                <a:cubicBezTo>
                  <a:pt x="49" y="111"/>
                  <a:pt x="49" y="115"/>
                  <a:pt x="49" y="119"/>
                </a:cubicBezTo>
                <a:cubicBezTo>
                  <a:pt x="49" y="120"/>
                  <a:pt x="49" y="121"/>
                  <a:pt x="49" y="123"/>
                </a:cubicBezTo>
                <a:cubicBezTo>
                  <a:pt x="50" y="129"/>
                  <a:pt x="52" y="137"/>
                  <a:pt x="58" y="140"/>
                </a:cubicBezTo>
                <a:cubicBezTo>
                  <a:pt x="65" y="144"/>
                  <a:pt x="69" y="149"/>
                  <a:pt x="71" y="156"/>
                </a:cubicBezTo>
                <a:cubicBezTo>
                  <a:pt x="74" y="163"/>
                  <a:pt x="78" y="169"/>
                  <a:pt x="81" y="172"/>
                </a:cubicBezTo>
                <a:cubicBezTo>
                  <a:pt x="84" y="175"/>
                  <a:pt x="84" y="177"/>
                  <a:pt x="85" y="179"/>
                </a:cubicBezTo>
                <a:cubicBezTo>
                  <a:pt x="85" y="180"/>
                  <a:pt x="85" y="180"/>
                  <a:pt x="85" y="181"/>
                </a:cubicBezTo>
                <a:cubicBezTo>
                  <a:pt x="86" y="182"/>
                  <a:pt x="87" y="184"/>
                  <a:pt x="88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9" y="186"/>
                  <a:pt x="90" y="186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1" y="185"/>
                  <a:pt x="91" y="185"/>
                </a:cubicBezTo>
                <a:cubicBezTo>
                  <a:pt x="91" y="185"/>
                  <a:pt x="91" y="184"/>
                  <a:pt x="90" y="184"/>
                </a:cubicBezTo>
                <a:cubicBezTo>
                  <a:pt x="90" y="182"/>
                  <a:pt x="90" y="180"/>
                  <a:pt x="91" y="179"/>
                </a:cubicBezTo>
                <a:cubicBezTo>
                  <a:pt x="92" y="177"/>
                  <a:pt x="94" y="175"/>
                  <a:pt x="97" y="174"/>
                </a:cubicBezTo>
                <a:cubicBezTo>
                  <a:pt x="98" y="173"/>
                  <a:pt x="99" y="174"/>
                  <a:pt x="101" y="174"/>
                </a:cubicBezTo>
                <a:cubicBezTo>
                  <a:pt x="102" y="175"/>
                  <a:pt x="103" y="175"/>
                  <a:pt x="105" y="175"/>
                </a:cubicBezTo>
                <a:cubicBezTo>
                  <a:pt x="106" y="175"/>
                  <a:pt x="107" y="175"/>
                  <a:pt x="109" y="175"/>
                </a:cubicBezTo>
                <a:cubicBezTo>
                  <a:pt x="109" y="175"/>
                  <a:pt x="118" y="175"/>
                  <a:pt x="120" y="177"/>
                </a:cubicBezTo>
                <a:cubicBezTo>
                  <a:pt x="121" y="177"/>
                  <a:pt x="123" y="177"/>
                  <a:pt x="125" y="177"/>
                </a:cubicBezTo>
                <a:cubicBezTo>
                  <a:pt x="130" y="177"/>
                  <a:pt x="134" y="178"/>
                  <a:pt x="136" y="179"/>
                </a:cubicBezTo>
                <a:cubicBezTo>
                  <a:pt x="137" y="180"/>
                  <a:pt x="138" y="180"/>
                  <a:pt x="138" y="180"/>
                </a:cubicBezTo>
                <a:cubicBezTo>
                  <a:pt x="140" y="180"/>
                  <a:pt x="141" y="178"/>
                  <a:pt x="141" y="177"/>
                </a:cubicBezTo>
                <a:cubicBezTo>
                  <a:pt x="143" y="172"/>
                  <a:pt x="158" y="162"/>
                  <a:pt x="159" y="161"/>
                </a:cubicBezTo>
                <a:cubicBezTo>
                  <a:pt x="161" y="160"/>
                  <a:pt x="163" y="160"/>
                  <a:pt x="169" y="160"/>
                </a:cubicBezTo>
                <a:cubicBezTo>
                  <a:pt x="174" y="160"/>
                  <a:pt x="179" y="160"/>
                  <a:pt x="182" y="160"/>
                </a:cubicBezTo>
                <a:cubicBezTo>
                  <a:pt x="184" y="159"/>
                  <a:pt x="187" y="158"/>
                  <a:pt x="193" y="156"/>
                </a:cubicBezTo>
                <a:cubicBezTo>
                  <a:pt x="195" y="156"/>
                  <a:pt x="196" y="155"/>
                  <a:pt x="198" y="155"/>
                </a:cubicBezTo>
                <a:cubicBezTo>
                  <a:pt x="207" y="152"/>
                  <a:pt x="217" y="149"/>
                  <a:pt x="222" y="147"/>
                </a:cubicBezTo>
                <a:cubicBezTo>
                  <a:pt x="222" y="147"/>
                  <a:pt x="222" y="147"/>
                  <a:pt x="222" y="147"/>
                </a:cubicBezTo>
                <a:cubicBezTo>
                  <a:pt x="223" y="146"/>
                  <a:pt x="224" y="146"/>
                  <a:pt x="224" y="146"/>
                </a:cubicBezTo>
                <a:cubicBezTo>
                  <a:pt x="224" y="146"/>
                  <a:pt x="225" y="146"/>
                  <a:pt x="225" y="146"/>
                </a:cubicBezTo>
                <a:cubicBezTo>
                  <a:pt x="225" y="146"/>
                  <a:pt x="225" y="146"/>
                  <a:pt x="226" y="145"/>
                </a:cubicBezTo>
                <a:cubicBezTo>
                  <a:pt x="226" y="145"/>
                  <a:pt x="226" y="145"/>
                  <a:pt x="226" y="145"/>
                </a:cubicBezTo>
                <a:cubicBezTo>
                  <a:pt x="226" y="145"/>
                  <a:pt x="227" y="145"/>
                  <a:pt x="227" y="145"/>
                </a:cubicBezTo>
                <a:cubicBezTo>
                  <a:pt x="228" y="144"/>
                  <a:pt x="230" y="135"/>
                  <a:pt x="232" y="129"/>
                </a:cubicBezTo>
                <a:cubicBezTo>
                  <a:pt x="233" y="127"/>
                  <a:pt x="233" y="126"/>
                  <a:pt x="233" y="125"/>
                </a:cubicBezTo>
                <a:cubicBezTo>
                  <a:pt x="234" y="124"/>
                  <a:pt x="234" y="123"/>
                  <a:pt x="234" y="123"/>
                </a:cubicBezTo>
                <a:cubicBezTo>
                  <a:pt x="234" y="121"/>
                  <a:pt x="231" y="117"/>
                  <a:pt x="230" y="117"/>
                </a:cubicBezTo>
                <a:cubicBezTo>
                  <a:pt x="230" y="117"/>
                  <a:pt x="230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7" y="117"/>
                  <a:pt x="227" y="117"/>
                  <a:pt x="227" y="117"/>
                </a:cubicBezTo>
                <a:cubicBezTo>
                  <a:pt x="227" y="117"/>
                  <a:pt x="227" y="117"/>
                  <a:pt x="227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4" y="117"/>
                  <a:pt x="224" y="117"/>
                  <a:pt x="223" y="117"/>
                </a:cubicBezTo>
                <a:cubicBezTo>
                  <a:pt x="220" y="116"/>
                  <a:pt x="215" y="116"/>
                  <a:pt x="211" y="115"/>
                </a:cubicBezTo>
                <a:cubicBezTo>
                  <a:pt x="211" y="115"/>
                  <a:pt x="211" y="115"/>
                  <a:pt x="211" y="115"/>
                </a:cubicBezTo>
                <a:cubicBezTo>
                  <a:pt x="210" y="115"/>
                  <a:pt x="210" y="115"/>
                  <a:pt x="209" y="115"/>
                </a:cubicBezTo>
                <a:cubicBezTo>
                  <a:pt x="209" y="115"/>
                  <a:pt x="208" y="115"/>
                  <a:pt x="208" y="115"/>
                </a:cubicBezTo>
                <a:cubicBezTo>
                  <a:pt x="208" y="115"/>
                  <a:pt x="207" y="115"/>
                  <a:pt x="207" y="115"/>
                </a:cubicBezTo>
                <a:cubicBezTo>
                  <a:pt x="204" y="114"/>
                  <a:pt x="201" y="114"/>
                  <a:pt x="200" y="114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8" y="112"/>
                </a:cubicBezTo>
                <a:cubicBezTo>
                  <a:pt x="198" y="112"/>
                  <a:pt x="198" y="112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6" y="110"/>
                </a:cubicBezTo>
                <a:cubicBezTo>
                  <a:pt x="196" y="110"/>
                  <a:pt x="196" y="109"/>
                  <a:pt x="195" y="109"/>
                </a:cubicBezTo>
                <a:cubicBezTo>
                  <a:pt x="195" y="109"/>
                  <a:pt x="195" y="109"/>
                  <a:pt x="195" y="108"/>
                </a:cubicBezTo>
                <a:cubicBezTo>
                  <a:pt x="195" y="108"/>
                  <a:pt x="194" y="108"/>
                  <a:pt x="194" y="107"/>
                </a:cubicBezTo>
                <a:cubicBezTo>
                  <a:pt x="194" y="107"/>
                  <a:pt x="194" y="107"/>
                  <a:pt x="193" y="106"/>
                </a:cubicBezTo>
                <a:cubicBezTo>
                  <a:pt x="193" y="106"/>
                  <a:pt x="193" y="106"/>
                  <a:pt x="193" y="105"/>
                </a:cubicBezTo>
                <a:cubicBezTo>
                  <a:pt x="193" y="105"/>
                  <a:pt x="192" y="105"/>
                  <a:pt x="192" y="104"/>
                </a:cubicBezTo>
                <a:cubicBezTo>
                  <a:pt x="192" y="104"/>
                  <a:pt x="192" y="103"/>
                  <a:pt x="192" y="103"/>
                </a:cubicBezTo>
                <a:cubicBezTo>
                  <a:pt x="192" y="103"/>
                  <a:pt x="192" y="102"/>
                  <a:pt x="191" y="102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0" y="99"/>
                  <a:pt x="188" y="97"/>
                  <a:pt x="187" y="95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6" y="95"/>
                  <a:pt x="186" y="94"/>
                  <a:pt x="185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4" y="94"/>
                  <a:pt x="184" y="94"/>
                  <a:pt x="183" y="94"/>
                </a:cubicBezTo>
                <a:cubicBezTo>
                  <a:pt x="183" y="94"/>
                  <a:pt x="183" y="94"/>
                  <a:pt x="182" y="93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82" y="93"/>
                  <a:pt x="181" y="93"/>
                  <a:pt x="181" y="92"/>
                </a:cubicBezTo>
                <a:cubicBezTo>
                  <a:pt x="181" y="92"/>
                  <a:pt x="181" y="92"/>
                  <a:pt x="180" y="92"/>
                </a:cubicBezTo>
                <a:cubicBezTo>
                  <a:pt x="180" y="92"/>
                  <a:pt x="180" y="91"/>
                  <a:pt x="179" y="91"/>
                </a:cubicBezTo>
                <a:cubicBezTo>
                  <a:pt x="179" y="91"/>
                  <a:pt x="179" y="91"/>
                  <a:pt x="179" y="90"/>
                </a:cubicBezTo>
                <a:cubicBezTo>
                  <a:pt x="179" y="90"/>
                  <a:pt x="178" y="90"/>
                  <a:pt x="178" y="89"/>
                </a:cubicBezTo>
                <a:cubicBezTo>
                  <a:pt x="178" y="89"/>
                  <a:pt x="178" y="89"/>
                  <a:pt x="178" y="88"/>
                </a:cubicBezTo>
                <a:cubicBezTo>
                  <a:pt x="178" y="88"/>
                  <a:pt x="177" y="88"/>
                  <a:pt x="177" y="87"/>
                </a:cubicBezTo>
                <a:cubicBezTo>
                  <a:pt x="175" y="85"/>
                  <a:pt x="171" y="80"/>
                  <a:pt x="171" y="76"/>
                </a:cubicBezTo>
                <a:cubicBezTo>
                  <a:pt x="170" y="74"/>
                  <a:pt x="171" y="73"/>
                  <a:pt x="171" y="73"/>
                </a:cubicBezTo>
                <a:cubicBezTo>
                  <a:pt x="173" y="71"/>
                  <a:pt x="170" y="66"/>
                  <a:pt x="167" y="63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59" y="57"/>
                  <a:pt x="155" y="52"/>
                  <a:pt x="154" y="49"/>
                </a:cubicBezTo>
                <a:cubicBezTo>
                  <a:pt x="154" y="48"/>
                  <a:pt x="154" y="47"/>
                  <a:pt x="154" y="46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9" y="40"/>
                  <a:pt x="139" y="40"/>
                  <a:pt x="139" y="40"/>
                </a:cubicBezTo>
                <a:lnTo>
                  <a:pt x="132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2" name="Freeform 1170"/>
          <p:cNvSpPr>
            <a:spLocks/>
          </p:cNvSpPr>
          <p:nvPr/>
        </p:nvSpPr>
        <p:spPr bwMode="auto">
          <a:xfrm>
            <a:off x="5247744" y="4107355"/>
            <a:ext cx="170581" cy="210581"/>
          </a:xfrm>
          <a:custGeom>
            <a:avLst/>
            <a:gdLst>
              <a:gd name="T0" fmla="*/ 35 w 85"/>
              <a:gd name="T1" fmla="*/ 24 h 95"/>
              <a:gd name="T2" fmla="*/ 36 w 85"/>
              <a:gd name="T3" fmla="*/ 24 h 95"/>
              <a:gd name="T4" fmla="*/ 37 w 85"/>
              <a:gd name="T5" fmla="*/ 25 h 95"/>
              <a:gd name="T6" fmla="*/ 37 w 85"/>
              <a:gd name="T7" fmla="*/ 25 h 95"/>
              <a:gd name="T8" fmla="*/ 38 w 85"/>
              <a:gd name="T9" fmla="*/ 26 h 95"/>
              <a:gd name="T10" fmla="*/ 38 w 85"/>
              <a:gd name="T11" fmla="*/ 27 h 95"/>
              <a:gd name="T12" fmla="*/ 39 w 85"/>
              <a:gd name="T13" fmla="*/ 27 h 95"/>
              <a:gd name="T14" fmla="*/ 40 w 85"/>
              <a:gd name="T15" fmla="*/ 28 h 95"/>
              <a:gd name="T16" fmla="*/ 40 w 85"/>
              <a:gd name="T17" fmla="*/ 29 h 95"/>
              <a:gd name="T18" fmla="*/ 40 w 85"/>
              <a:gd name="T19" fmla="*/ 30 h 95"/>
              <a:gd name="T20" fmla="*/ 41 w 85"/>
              <a:gd name="T21" fmla="*/ 31 h 95"/>
              <a:gd name="T22" fmla="*/ 41 w 85"/>
              <a:gd name="T23" fmla="*/ 31 h 95"/>
              <a:gd name="T24" fmla="*/ 41 w 85"/>
              <a:gd name="T25" fmla="*/ 32 h 95"/>
              <a:gd name="T26" fmla="*/ 42 w 85"/>
              <a:gd name="T27" fmla="*/ 33 h 95"/>
              <a:gd name="T28" fmla="*/ 42 w 85"/>
              <a:gd name="T29" fmla="*/ 34 h 95"/>
              <a:gd name="T30" fmla="*/ 33 w 85"/>
              <a:gd name="T31" fmla="*/ 59 h 95"/>
              <a:gd name="T32" fmla="*/ 32 w 85"/>
              <a:gd name="T33" fmla="*/ 60 h 95"/>
              <a:gd name="T34" fmla="*/ 32 w 85"/>
              <a:gd name="T35" fmla="*/ 60 h 95"/>
              <a:gd name="T36" fmla="*/ 31 w 85"/>
              <a:gd name="T37" fmla="*/ 60 h 95"/>
              <a:gd name="T38" fmla="*/ 30 w 85"/>
              <a:gd name="T39" fmla="*/ 60 h 95"/>
              <a:gd name="T40" fmla="*/ 26 w 85"/>
              <a:gd name="T41" fmla="*/ 62 h 95"/>
              <a:gd name="T42" fmla="*/ 25 w 85"/>
              <a:gd name="T43" fmla="*/ 62 h 95"/>
              <a:gd name="T44" fmla="*/ 23 w 85"/>
              <a:gd name="T45" fmla="*/ 63 h 95"/>
              <a:gd name="T46" fmla="*/ 22 w 85"/>
              <a:gd name="T47" fmla="*/ 64 h 95"/>
              <a:gd name="T48" fmla="*/ 19 w 85"/>
              <a:gd name="T49" fmla="*/ 65 h 95"/>
              <a:gd name="T50" fmla="*/ 19 w 85"/>
              <a:gd name="T51" fmla="*/ 65 h 95"/>
              <a:gd name="T52" fmla="*/ 0 w 85"/>
              <a:gd name="T53" fmla="*/ 71 h 95"/>
              <a:gd name="T54" fmla="*/ 10 w 85"/>
              <a:gd name="T55" fmla="*/ 91 h 95"/>
              <a:gd name="T56" fmla="*/ 11 w 85"/>
              <a:gd name="T57" fmla="*/ 93 h 95"/>
              <a:gd name="T58" fmla="*/ 11 w 85"/>
              <a:gd name="T59" fmla="*/ 93 h 95"/>
              <a:gd name="T60" fmla="*/ 12 w 85"/>
              <a:gd name="T61" fmla="*/ 95 h 95"/>
              <a:gd name="T62" fmla="*/ 13 w 85"/>
              <a:gd name="T63" fmla="*/ 95 h 95"/>
              <a:gd name="T64" fmla="*/ 26 w 85"/>
              <a:gd name="T65" fmla="*/ 92 h 95"/>
              <a:gd name="T66" fmla="*/ 32 w 85"/>
              <a:gd name="T67" fmla="*/ 91 h 95"/>
              <a:gd name="T68" fmla="*/ 33 w 85"/>
              <a:gd name="T69" fmla="*/ 90 h 95"/>
              <a:gd name="T70" fmla="*/ 35 w 85"/>
              <a:gd name="T71" fmla="*/ 83 h 95"/>
              <a:gd name="T72" fmla="*/ 43 w 85"/>
              <a:gd name="T73" fmla="*/ 81 h 95"/>
              <a:gd name="T74" fmla="*/ 46 w 85"/>
              <a:gd name="T75" fmla="*/ 81 h 95"/>
              <a:gd name="T76" fmla="*/ 48 w 85"/>
              <a:gd name="T77" fmla="*/ 81 h 95"/>
              <a:gd name="T78" fmla="*/ 50 w 85"/>
              <a:gd name="T79" fmla="*/ 78 h 95"/>
              <a:gd name="T80" fmla="*/ 56 w 85"/>
              <a:gd name="T81" fmla="*/ 70 h 95"/>
              <a:gd name="T82" fmla="*/ 60 w 85"/>
              <a:gd name="T83" fmla="*/ 69 h 95"/>
              <a:gd name="T84" fmla="*/ 62 w 85"/>
              <a:gd name="T85" fmla="*/ 69 h 95"/>
              <a:gd name="T86" fmla="*/ 67 w 85"/>
              <a:gd name="T87" fmla="*/ 51 h 95"/>
              <a:gd name="T88" fmla="*/ 75 w 85"/>
              <a:gd name="T89" fmla="*/ 47 h 95"/>
              <a:gd name="T90" fmla="*/ 80 w 85"/>
              <a:gd name="T91" fmla="*/ 38 h 95"/>
              <a:gd name="T92" fmla="*/ 84 w 85"/>
              <a:gd name="T93" fmla="*/ 33 h 95"/>
              <a:gd name="T94" fmla="*/ 85 w 85"/>
              <a:gd name="T95" fmla="*/ 30 h 95"/>
              <a:gd name="T96" fmla="*/ 85 w 85"/>
              <a:gd name="T97" fmla="*/ 30 h 95"/>
              <a:gd name="T98" fmla="*/ 74 w 85"/>
              <a:gd name="T99" fmla="*/ 17 h 95"/>
              <a:gd name="T100" fmla="*/ 70 w 85"/>
              <a:gd name="T101" fmla="*/ 16 h 95"/>
              <a:gd name="T102" fmla="*/ 56 w 85"/>
              <a:gd name="T103" fmla="*/ 10 h 95"/>
              <a:gd name="T104" fmla="*/ 49 w 85"/>
              <a:gd name="T105" fmla="*/ 0 h 95"/>
              <a:gd name="T106" fmla="*/ 47 w 85"/>
              <a:gd name="T107" fmla="*/ 1 h 95"/>
              <a:gd name="T108" fmla="*/ 44 w 85"/>
              <a:gd name="T109" fmla="*/ 1 h 95"/>
              <a:gd name="T110" fmla="*/ 44 w 85"/>
              <a:gd name="T111" fmla="*/ 8 h 95"/>
              <a:gd name="T112" fmla="*/ 37 w 85"/>
              <a:gd name="T113" fmla="*/ 18 h 95"/>
              <a:gd name="T114" fmla="*/ 35 w 85"/>
              <a:gd name="T115" fmla="*/ 24 h 95"/>
              <a:gd name="T116" fmla="*/ 35 w 85"/>
              <a:gd name="T117" fmla="*/ 2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" h="95">
                <a:moveTo>
                  <a:pt x="35" y="24"/>
                </a:moveTo>
                <a:cubicBezTo>
                  <a:pt x="35" y="24"/>
                  <a:pt x="36" y="24"/>
                  <a:pt x="36" y="24"/>
                </a:cubicBezTo>
                <a:cubicBezTo>
                  <a:pt x="36" y="25"/>
                  <a:pt x="36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6"/>
                  <a:pt x="38" y="26"/>
                  <a:pt x="38" y="26"/>
                </a:cubicBezTo>
                <a:cubicBezTo>
                  <a:pt x="38" y="26"/>
                  <a:pt x="38" y="26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28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40" y="29"/>
                  <a:pt x="40" y="30"/>
                  <a:pt x="40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2" y="33"/>
                </a:cubicBezTo>
                <a:cubicBezTo>
                  <a:pt x="42" y="33"/>
                  <a:pt x="42" y="34"/>
                  <a:pt x="42" y="34"/>
                </a:cubicBezTo>
                <a:cubicBezTo>
                  <a:pt x="42" y="36"/>
                  <a:pt x="36" y="57"/>
                  <a:pt x="33" y="59"/>
                </a:cubicBezTo>
                <a:cubicBezTo>
                  <a:pt x="33" y="59"/>
                  <a:pt x="33" y="59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1" y="60"/>
                  <a:pt x="31" y="60"/>
                </a:cubicBezTo>
                <a:cubicBezTo>
                  <a:pt x="31" y="60"/>
                  <a:pt x="31" y="60"/>
                  <a:pt x="30" y="60"/>
                </a:cubicBezTo>
                <a:cubicBezTo>
                  <a:pt x="29" y="61"/>
                  <a:pt x="28" y="62"/>
                  <a:pt x="26" y="62"/>
                </a:cubicBezTo>
                <a:cubicBezTo>
                  <a:pt x="26" y="62"/>
                  <a:pt x="25" y="62"/>
                  <a:pt x="25" y="62"/>
                </a:cubicBezTo>
                <a:cubicBezTo>
                  <a:pt x="24" y="63"/>
                  <a:pt x="24" y="63"/>
                  <a:pt x="23" y="63"/>
                </a:cubicBezTo>
                <a:cubicBezTo>
                  <a:pt x="22" y="63"/>
                  <a:pt x="22" y="63"/>
                  <a:pt x="22" y="64"/>
                </a:cubicBezTo>
                <a:cubicBezTo>
                  <a:pt x="21" y="64"/>
                  <a:pt x="20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67"/>
                  <a:pt x="4" y="69"/>
                  <a:pt x="0" y="71"/>
                </a:cubicBezTo>
                <a:cubicBezTo>
                  <a:pt x="3" y="76"/>
                  <a:pt x="6" y="83"/>
                  <a:pt x="10" y="91"/>
                </a:cubicBezTo>
                <a:cubicBezTo>
                  <a:pt x="10" y="91"/>
                  <a:pt x="11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2" y="94"/>
                  <a:pt x="12" y="95"/>
                </a:cubicBezTo>
                <a:cubicBezTo>
                  <a:pt x="12" y="95"/>
                  <a:pt x="13" y="95"/>
                  <a:pt x="13" y="95"/>
                </a:cubicBezTo>
                <a:cubicBezTo>
                  <a:pt x="17" y="92"/>
                  <a:pt x="22" y="92"/>
                  <a:pt x="26" y="92"/>
                </a:cubicBezTo>
                <a:cubicBezTo>
                  <a:pt x="28" y="92"/>
                  <a:pt x="30" y="92"/>
                  <a:pt x="32" y="91"/>
                </a:cubicBezTo>
                <a:cubicBezTo>
                  <a:pt x="33" y="91"/>
                  <a:pt x="33" y="91"/>
                  <a:pt x="33" y="90"/>
                </a:cubicBezTo>
                <a:cubicBezTo>
                  <a:pt x="33" y="88"/>
                  <a:pt x="33" y="85"/>
                  <a:pt x="35" y="83"/>
                </a:cubicBezTo>
                <a:cubicBezTo>
                  <a:pt x="38" y="81"/>
                  <a:pt x="41" y="81"/>
                  <a:pt x="43" y="81"/>
                </a:cubicBezTo>
                <a:cubicBezTo>
                  <a:pt x="44" y="81"/>
                  <a:pt x="45" y="81"/>
                  <a:pt x="46" y="81"/>
                </a:cubicBezTo>
                <a:cubicBezTo>
                  <a:pt x="47" y="81"/>
                  <a:pt x="48" y="81"/>
                  <a:pt x="48" y="81"/>
                </a:cubicBezTo>
                <a:cubicBezTo>
                  <a:pt x="49" y="80"/>
                  <a:pt x="49" y="79"/>
                  <a:pt x="50" y="78"/>
                </a:cubicBezTo>
                <a:cubicBezTo>
                  <a:pt x="51" y="75"/>
                  <a:pt x="53" y="71"/>
                  <a:pt x="56" y="70"/>
                </a:cubicBezTo>
                <a:cubicBezTo>
                  <a:pt x="57" y="70"/>
                  <a:pt x="59" y="69"/>
                  <a:pt x="60" y="69"/>
                </a:cubicBezTo>
                <a:cubicBezTo>
                  <a:pt x="60" y="69"/>
                  <a:pt x="62" y="69"/>
                  <a:pt x="62" y="69"/>
                </a:cubicBezTo>
                <a:cubicBezTo>
                  <a:pt x="61" y="66"/>
                  <a:pt x="61" y="52"/>
                  <a:pt x="67" y="51"/>
                </a:cubicBezTo>
                <a:cubicBezTo>
                  <a:pt x="70" y="51"/>
                  <a:pt x="74" y="48"/>
                  <a:pt x="75" y="47"/>
                </a:cubicBezTo>
                <a:cubicBezTo>
                  <a:pt x="75" y="45"/>
                  <a:pt x="76" y="43"/>
                  <a:pt x="80" y="38"/>
                </a:cubicBezTo>
                <a:cubicBezTo>
                  <a:pt x="82" y="36"/>
                  <a:pt x="83" y="34"/>
                  <a:pt x="84" y="33"/>
                </a:cubicBezTo>
                <a:cubicBezTo>
                  <a:pt x="85" y="31"/>
                  <a:pt x="85" y="30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76" y="21"/>
                  <a:pt x="74" y="17"/>
                </a:cubicBezTo>
                <a:cubicBezTo>
                  <a:pt x="74" y="16"/>
                  <a:pt x="72" y="16"/>
                  <a:pt x="70" y="16"/>
                </a:cubicBezTo>
                <a:cubicBezTo>
                  <a:pt x="66" y="15"/>
                  <a:pt x="61" y="14"/>
                  <a:pt x="56" y="10"/>
                </a:cubicBezTo>
                <a:cubicBezTo>
                  <a:pt x="53" y="8"/>
                  <a:pt x="51" y="5"/>
                  <a:pt x="49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8"/>
                  <a:pt x="44" y="8"/>
                  <a:pt x="44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3" name="Freeform 1171"/>
          <p:cNvSpPr>
            <a:spLocks/>
          </p:cNvSpPr>
          <p:nvPr/>
        </p:nvSpPr>
        <p:spPr bwMode="auto">
          <a:xfrm>
            <a:off x="5218261" y="4079587"/>
            <a:ext cx="14742" cy="30083"/>
          </a:xfrm>
          <a:custGeom>
            <a:avLst/>
            <a:gdLst>
              <a:gd name="T0" fmla="*/ 6 w 7"/>
              <a:gd name="T1" fmla="*/ 1 h 13"/>
              <a:gd name="T2" fmla="*/ 5 w 7"/>
              <a:gd name="T3" fmla="*/ 0 h 13"/>
              <a:gd name="T4" fmla="*/ 5 w 7"/>
              <a:gd name="T5" fmla="*/ 0 h 13"/>
              <a:gd name="T6" fmla="*/ 0 w 7"/>
              <a:gd name="T7" fmla="*/ 9 h 13"/>
              <a:gd name="T8" fmla="*/ 0 w 7"/>
              <a:gd name="T9" fmla="*/ 10 h 13"/>
              <a:gd name="T10" fmla="*/ 0 w 7"/>
              <a:gd name="T11" fmla="*/ 10 h 13"/>
              <a:gd name="T12" fmla="*/ 0 w 7"/>
              <a:gd name="T13" fmla="*/ 11 h 13"/>
              <a:gd name="T14" fmla="*/ 1 w 7"/>
              <a:gd name="T15" fmla="*/ 12 h 13"/>
              <a:gd name="T16" fmla="*/ 1 w 7"/>
              <a:gd name="T17" fmla="*/ 12 h 13"/>
              <a:gd name="T18" fmla="*/ 3 w 7"/>
              <a:gd name="T19" fmla="*/ 13 h 13"/>
              <a:gd name="T20" fmla="*/ 3 w 7"/>
              <a:gd name="T21" fmla="*/ 13 h 13"/>
              <a:gd name="T22" fmla="*/ 4 w 7"/>
              <a:gd name="T23" fmla="*/ 13 h 13"/>
              <a:gd name="T24" fmla="*/ 5 w 7"/>
              <a:gd name="T25" fmla="*/ 11 h 13"/>
              <a:gd name="T26" fmla="*/ 6 w 7"/>
              <a:gd name="T27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13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7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2"/>
                  <a:pt x="5" y="11"/>
                </a:cubicBezTo>
                <a:cubicBezTo>
                  <a:pt x="6" y="9"/>
                  <a:pt x="7" y="4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4" name="Freeform 1172"/>
          <p:cNvSpPr>
            <a:spLocks/>
          </p:cNvSpPr>
          <p:nvPr/>
        </p:nvSpPr>
        <p:spPr bwMode="auto">
          <a:xfrm>
            <a:off x="5247744" y="4072644"/>
            <a:ext cx="96873" cy="87935"/>
          </a:xfrm>
          <a:custGeom>
            <a:avLst/>
            <a:gdLst>
              <a:gd name="T0" fmla="*/ 34 w 48"/>
              <a:gd name="T1" fmla="*/ 30 h 39"/>
              <a:gd name="T2" fmla="*/ 40 w 48"/>
              <a:gd name="T3" fmla="*/ 22 h 39"/>
              <a:gd name="T4" fmla="*/ 40 w 48"/>
              <a:gd name="T5" fmla="*/ 12 h 39"/>
              <a:gd name="T6" fmla="*/ 46 w 48"/>
              <a:gd name="T7" fmla="*/ 12 h 39"/>
              <a:gd name="T8" fmla="*/ 48 w 48"/>
              <a:gd name="T9" fmla="*/ 11 h 39"/>
              <a:gd name="T10" fmla="*/ 47 w 48"/>
              <a:gd name="T11" fmla="*/ 4 h 39"/>
              <a:gd name="T12" fmla="*/ 47 w 48"/>
              <a:gd name="T13" fmla="*/ 0 h 39"/>
              <a:gd name="T14" fmla="*/ 36 w 48"/>
              <a:gd name="T15" fmla="*/ 14 h 39"/>
              <a:gd name="T16" fmla="*/ 12 w 48"/>
              <a:gd name="T17" fmla="*/ 25 h 39"/>
              <a:gd name="T18" fmla="*/ 9 w 48"/>
              <a:gd name="T19" fmla="*/ 25 h 39"/>
              <a:gd name="T20" fmla="*/ 2 w 48"/>
              <a:gd name="T21" fmla="*/ 27 h 39"/>
              <a:gd name="T22" fmla="*/ 1 w 48"/>
              <a:gd name="T23" fmla="*/ 28 h 39"/>
              <a:gd name="T24" fmla="*/ 0 w 48"/>
              <a:gd name="T25" fmla="*/ 28 h 39"/>
              <a:gd name="T26" fmla="*/ 0 w 48"/>
              <a:gd name="T27" fmla="*/ 29 h 39"/>
              <a:gd name="T28" fmla="*/ 0 w 48"/>
              <a:gd name="T29" fmla="*/ 30 h 39"/>
              <a:gd name="T30" fmla="*/ 1 w 48"/>
              <a:gd name="T31" fmla="*/ 31 h 39"/>
              <a:gd name="T32" fmla="*/ 1 w 48"/>
              <a:gd name="T33" fmla="*/ 31 h 39"/>
              <a:gd name="T34" fmla="*/ 3 w 48"/>
              <a:gd name="T35" fmla="*/ 33 h 39"/>
              <a:gd name="T36" fmla="*/ 3 w 48"/>
              <a:gd name="T37" fmla="*/ 33 h 39"/>
              <a:gd name="T38" fmla="*/ 4 w 48"/>
              <a:gd name="T39" fmla="*/ 34 h 39"/>
              <a:gd name="T40" fmla="*/ 4 w 48"/>
              <a:gd name="T41" fmla="*/ 34 h 39"/>
              <a:gd name="T42" fmla="*/ 5 w 48"/>
              <a:gd name="T43" fmla="*/ 35 h 39"/>
              <a:gd name="T44" fmla="*/ 5 w 48"/>
              <a:gd name="T45" fmla="*/ 35 h 39"/>
              <a:gd name="T46" fmla="*/ 6 w 48"/>
              <a:gd name="T47" fmla="*/ 36 h 39"/>
              <a:gd name="T48" fmla="*/ 6 w 48"/>
              <a:gd name="T49" fmla="*/ 36 h 39"/>
              <a:gd name="T50" fmla="*/ 7 w 48"/>
              <a:gd name="T51" fmla="*/ 36 h 39"/>
              <a:gd name="T52" fmla="*/ 7 w 48"/>
              <a:gd name="T53" fmla="*/ 36 h 39"/>
              <a:gd name="T54" fmla="*/ 7 w 48"/>
              <a:gd name="T55" fmla="*/ 36 h 39"/>
              <a:gd name="T56" fmla="*/ 8 w 48"/>
              <a:gd name="T57" fmla="*/ 36 h 39"/>
              <a:gd name="T58" fmla="*/ 8 w 48"/>
              <a:gd name="T59" fmla="*/ 37 h 39"/>
              <a:gd name="T60" fmla="*/ 9 w 48"/>
              <a:gd name="T61" fmla="*/ 37 h 39"/>
              <a:gd name="T62" fmla="*/ 10 w 48"/>
              <a:gd name="T63" fmla="*/ 37 h 39"/>
              <a:gd name="T64" fmla="*/ 10 w 48"/>
              <a:gd name="T65" fmla="*/ 37 h 39"/>
              <a:gd name="T66" fmla="*/ 11 w 48"/>
              <a:gd name="T67" fmla="*/ 37 h 39"/>
              <a:gd name="T68" fmla="*/ 11 w 48"/>
              <a:gd name="T69" fmla="*/ 37 h 39"/>
              <a:gd name="T70" fmla="*/ 16 w 48"/>
              <a:gd name="T71" fmla="*/ 38 h 39"/>
              <a:gd name="T72" fmla="*/ 16 w 48"/>
              <a:gd name="T73" fmla="*/ 38 h 39"/>
              <a:gd name="T74" fmla="*/ 17 w 48"/>
              <a:gd name="T75" fmla="*/ 38 h 39"/>
              <a:gd name="T76" fmla="*/ 18 w 48"/>
              <a:gd name="T77" fmla="*/ 38 h 39"/>
              <a:gd name="T78" fmla="*/ 19 w 48"/>
              <a:gd name="T79" fmla="*/ 38 h 39"/>
              <a:gd name="T80" fmla="*/ 20 w 48"/>
              <a:gd name="T81" fmla="*/ 38 h 39"/>
              <a:gd name="T82" fmla="*/ 21 w 48"/>
              <a:gd name="T83" fmla="*/ 38 h 39"/>
              <a:gd name="T84" fmla="*/ 22 w 48"/>
              <a:gd name="T85" fmla="*/ 38 h 39"/>
              <a:gd name="T86" fmla="*/ 30 w 48"/>
              <a:gd name="T87" fmla="*/ 39 h 39"/>
              <a:gd name="T88" fmla="*/ 34 w 48"/>
              <a:gd name="T8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" h="39">
                <a:moveTo>
                  <a:pt x="34" y="30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12"/>
                  <a:pt x="40" y="12"/>
                  <a:pt x="40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8"/>
                  <a:pt x="48" y="6"/>
                  <a:pt x="47" y="4"/>
                </a:cubicBezTo>
                <a:cubicBezTo>
                  <a:pt x="47" y="3"/>
                  <a:pt x="47" y="1"/>
                  <a:pt x="47" y="0"/>
                </a:cubicBezTo>
                <a:cubicBezTo>
                  <a:pt x="44" y="2"/>
                  <a:pt x="39" y="9"/>
                  <a:pt x="36" y="14"/>
                </a:cubicBezTo>
                <a:cubicBezTo>
                  <a:pt x="32" y="21"/>
                  <a:pt x="21" y="26"/>
                  <a:pt x="12" y="25"/>
                </a:cubicBezTo>
                <a:cubicBezTo>
                  <a:pt x="11" y="25"/>
                  <a:pt x="10" y="25"/>
                  <a:pt x="9" y="25"/>
                </a:cubicBezTo>
                <a:cubicBezTo>
                  <a:pt x="5" y="25"/>
                  <a:pt x="3" y="26"/>
                  <a:pt x="2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2" y="32"/>
                  <a:pt x="2" y="32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2" y="37"/>
                  <a:pt x="14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5" y="39"/>
                  <a:pt x="28" y="39"/>
                  <a:pt x="30" y="39"/>
                </a:cubicBezTo>
                <a:lnTo>
                  <a:pt x="34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5" name="Freeform 1173"/>
          <p:cNvSpPr>
            <a:spLocks/>
          </p:cNvSpPr>
          <p:nvPr/>
        </p:nvSpPr>
        <p:spPr bwMode="auto">
          <a:xfrm>
            <a:off x="4946596" y="3757931"/>
            <a:ext cx="210593" cy="229093"/>
          </a:xfrm>
          <a:custGeom>
            <a:avLst/>
            <a:gdLst>
              <a:gd name="T0" fmla="*/ 64 w 105"/>
              <a:gd name="T1" fmla="*/ 6 h 103"/>
              <a:gd name="T2" fmla="*/ 63 w 105"/>
              <a:gd name="T3" fmla="*/ 6 h 103"/>
              <a:gd name="T4" fmla="*/ 54 w 105"/>
              <a:gd name="T5" fmla="*/ 2 h 103"/>
              <a:gd name="T6" fmla="*/ 49 w 105"/>
              <a:gd name="T7" fmla="*/ 1 h 103"/>
              <a:gd name="T8" fmla="*/ 43 w 105"/>
              <a:gd name="T9" fmla="*/ 0 h 103"/>
              <a:gd name="T10" fmla="*/ 42 w 105"/>
              <a:gd name="T11" fmla="*/ 1 h 103"/>
              <a:gd name="T12" fmla="*/ 43 w 105"/>
              <a:gd name="T13" fmla="*/ 1 h 103"/>
              <a:gd name="T14" fmla="*/ 43 w 105"/>
              <a:gd name="T15" fmla="*/ 1 h 103"/>
              <a:gd name="T16" fmla="*/ 40 w 105"/>
              <a:gd name="T17" fmla="*/ 4 h 103"/>
              <a:gd name="T18" fmla="*/ 27 w 105"/>
              <a:gd name="T19" fmla="*/ 13 h 103"/>
              <a:gd name="T20" fmla="*/ 28 w 105"/>
              <a:gd name="T21" fmla="*/ 23 h 103"/>
              <a:gd name="T22" fmla="*/ 24 w 105"/>
              <a:gd name="T23" fmla="*/ 38 h 103"/>
              <a:gd name="T24" fmla="*/ 23 w 105"/>
              <a:gd name="T25" fmla="*/ 39 h 103"/>
              <a:gd name="T26" fmla="*/ 0 w 105"/>
              <a:gd name="T27" fmla="*/ 51 h 103"/>
              <a:gd name="T28" fmla="*/ 1 w 105"/>
              <a:gd name="T29" fmla="*/ 53 h 103"/>
              <a:gd name="T30" fmla="*/ 2 w 105"/>
              <a:gd name="T31" fmla="*/ 57 h 103"/>
              <a:gd name="T32" fmla="*/ 2 w 105"/>
              <a:gd name="T33" fmla="*/ 60 h 103"/>
              <a:gd name="T34" fmla="*/ 3 w 105"/>
              <a:gd name="T35" fmla="*/ 63 h 103"/>
              <a:gd name="T36" fmla="*/ 3 w 105"/>
              <a:gd name="T37" fmla="*/ 65 h 103"/>
              <a:gd name="T38" fmla="*/ 5 w 105"/>
              <a:gd name="T39" fmla="*/ 65 h 103"/>
              <a:gd name="T40" fmla="*/ 7 w 105"/>
              <a:gd name="T41" fmla="*/ 64 h 103"/>
              <a:gd name="T42" fmla="*/ 8 w 105"/>
              <a:gd name="T43" fmla="*/ 64 h 103"/>
              <a:gd name="T44" fmla="*/ 11 w 105"/>
              <a:gd name="T45" fmla="*/ 65 h 103"/>
              <a:gd name="T46" fmla="*/ 27 w 105"/>
              <a:gd name="T47" fmla="*/ 74 h 103"/>
              <a:gd name="T48" fmla="*/ 34 w 105"/>
              <a:gd name="T49" fmla="*/ 78 h 103"/>
              <a:gd name="T50" fmla="*/ 73 w 105"/>
              <a:gd name="T51" fmla="*/ 102 h 103"/>
              <a:gd name="T52" fmla="*/ 74 w 105"/>
              <a:gd name="T53" fmla="*/ 102 h 103"/>
              <a:gd name="T54" fmla="*/ 75 w 105"/>
              <a:gd name="T55" fmla="*/ 102 h 103"/>
              <a:gd name="T56" fmla="*/ 77 w 105"/>
              <a:gd name="T57" fmla="*/ 102 h 103"/>
              <a:gd name="T58" fmla="*/ 85 w 105"/>
              <a:gd name="T59" fmla="*/ 103 h 103"/>
              <a:gd name="T60" fmla="*/ 86 w 105"/>
              <a:gd name="T61" fmla="*/ 101 h 103"/>
              <a:gd name="T62" fmla="*/ 87 w 105"/>
              <a:gd name="T63" fmla="*/ 99 h 103"/>
              <a:gd name="T64" fmla="*/ 88 w 105"/>
              <a:gd name="T65" fmla="*/ 97 h 103"/>
              <a:gd name="T66" fmla="*/ 88 w 105"/>
              <a:gd name="T67" fmla="*/ 96 h 103"/>
              <a:gd name="T68" fmla="*/ 89 w 105"/>
              <a:gd name="T69" fmla="*/ 95 h 103"/>
              <a:gd name="T70" fmla="*/ 89 w 105"/>
              <a:gd name="T71" fmla="*/ 95 h 103"/>
              <a:gd name="T72" fmla="*/ 89 w 105"/>
              <a:gd name="T73" fmla="*/ 94 h 103"/>
              <a:gd name="T74" fmla="*/ 90 w 105"/>
              <a:gd name="T75" fmla="*/ 93 h 103"/>
              <a:gd name="T76" fmla="*/ 98 w 105"/>
              <a:gd name="T77" fmla="*/ 89 h 103"/>
              <a:gd name="T78" fmla="*/ 100 w 105"/>
              <a:gd name="T79" fmla="*/ 90 h 103"/>
              <a:gd name="T80" fmla="*/ 102 w 105"/>
              <a:gd name="T81" fmla="*/ 91 h 103"/>
              <a:gd name="T82" fmla="*/ 104 w 105"/>
              <a:gd name="T83" fmla="*/ 93 h 103"/>
              <a:gd name="T84" fmla="*/ 105 w 105"/>
              <a:gd name="T85" fmla="*/ 92 h 103"/>
              <a:gd name="T86" fmla="*/ 103 w 105"/>
              <a:gd name="T87" fmla="*/ 90 h 103"/>
              <a:gd name="T88" fmla="*/ 101 w 105"/>
              <a:gd name="T89" fmla="*/ 88 h 103"/>
              <a:gd name="T90" fmla="*/ 100 w 105"/>
              <a:gd name="T91" fmla="*/ 86 h 103"/>
              <a:gd name="T92" fmla="*/ 100 w 105"/>
              <a:gd name="T93" fmla="*/ 84 h 103"/>
              <a:gd name="T94" fmla="*/ 96 w 105"/>
              <a:gd name="T95" fmla="*/ 77 h 103"/>
              <a:gd name="T96" fmla="*/ 98 w 105"/>
              <a:gd name="T97" fmla="*/ 70 h 103"/>
              <a:gd name="T98" fmla="*/ 93 w 105"/>
              <a:gd name="T99" fmla="*/ 64 h 103"/>
              <a:gd name="T100" fmla="*/ 87 w 105"/>
              <a:gd name="T101" fmla="*/ 62 h 103"/>
              <a:gd name="T102" fmla="*/ 85 w 105"/>
              <a:gd name="T103" fmla="*/ 61 h 103"/>
              <a:gd name="T104" fmla="*/ 83 w 105"/>
              <a:gd name="T105" fmla="*/ 59 h 103"/>
              <a:gd name="T106" fmla="*/ 81 w 105"/>
              <a:gd name="T107" fmla="*/ 58 h 103"/>
              <a:gd name="T108" fmla="*/ 80 w 105"/>
              <a:gd name="T109" fmla="*/ 55 h 103"/>
              <a:gd name="T110" fmla="*/ 79 w 105"/>
              <a:gd name="T111" fmla="*/ 53 h 103"/>
              <a:gd name="T112" fmla="*/ 72 w 105"/>
              <a:gd name="T113" fmla="*/ 41 h 103"/>
              <a:gd name="T114" fmla="*/ 75 w 105"/>
              <a:gd name="T115" fmla="*/ 32 h 103"/>
              <a:gd name="T116" fmla="*/ 78 w 105"/>
              <a:gd name="T117" fmla="*/ 25 h 103"/>
              <a:gd name="T118" fmla="*/ 78 w 105"/>
              <a:gd name="T119" fmla="*/ 21 h 103"/>
              <a:gd name="T120" fmla="*/ 68 w 105"/>
              <a:gd name="T121" fmla="*/ 11 h 103"/>
              <a:gd name="T122" fmla="*/ 65 w 105"/>
              <a:gd name="T123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5" h="103">
                <a:moveTo>
                  <a:pt x="65" y="6"/>
                </a:moveTo>
                <a:cubicBezTo>
                  <a:pt x="65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6"/>
                  <a:pt x="64" y="6"/>
                  <a:pt x="63" y="6"/>
                </a:cubicBezTo>
                <a:cubicBezTo>
                  <a:pt x="62" y="6"/>
                  <a:pt x="60" y="5"/>
                  <a:pt x="58" y="4"/>
                </a:cubicBezTo>
                <a:cubicBezTo>
                  <a:pt x="57" y="3"/>
                  <a:pt x="55" y="2"/>
                  <a:pt x="54" y="2"/>
                </a:cubicBezTo>
                <a:cubicBezTo>
                  <a:pt x="54" y="2"/>
                  <a:pt x="53" y="3"/>
                  <a:pt x="53" y="3"/>
                </a:cubicBezTo>
                <a:cubicBezTo>
                  <a:pt x="51" y="3"/>
                  <a:pt x="50" y="2"/>
                  <a:pt x="49" y="1"/>
                </a:cubicBezTo>
                <a:cubicBezTo>
                  <a:pt x="48" y="1"/>
                  <a:pt x="46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9"/>
                  <a:pt x="28" y="11"/>
                  <a:pt x="27" y="13"/>
                </a:cubicBezTo>
                <a:cubicBezTo>
                  <a:pt x="27" y="14"/>
                  <a:pt x="27" y="15"/>
                  <a:pt x="28" y="17"/>
                </a:cubicBezTo>
                <a:cubicBezTo>
                  <a:pt x="28" y="19"/>
                  <a:pt x="29" y="21"/>
                  <a:pt x="28" y="23"/>
                </a:cubicBezTo>
                <a:cubicBezTo>
                  <a:pt x="27" y="24"/>
                  <a:pt x="27" y="28"/>
                  <a:pt x="27" y="30"/>
                </a:cubicBezTo>
                <a:cubicBezTo>
                  <a:pt x="28" y="32"/>
                  <a:pt x="25" y="36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18" y="42"/>
                  <a:pt x="9" y="4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1" y="53"/>
                  <a:pt x="1" y="53"/>
                </a:cubicBezTo>
                <a:cubicBezTo>
                  <a:pt x="1" y="54"/>
                  <a:pt x="1" y="54"/>
                  <a:pt x="1" y="55"/>
                </a:cubicBezTo>
                <a:cubicBezTo>
                  <a:pt x="1" y="56"/>
                  <a:pt x="1" y="56"/>
                  <a:pt x="2" y="57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9"/>
                  <a:pt x="2" y="59"/>
                  <a:pt x="2" y="60"/>
                </a:cubicBezTo>
                <a:cubicBezTo>
                  <a:pt x="2" y="60"/>
                  <a:pt x="2" y="61"/>
                  <a:pt x="3" y="61"/>
                </a:cubicBezTo>
                <a:cubicBezTo>
                  <a:pt x="3" y="62"/>
                  <a:pt x="3" y="62"/>
                  <a:pt x="3" y="63"/>
                </a:cubicBezTo>
                <a:cubicBezTo>
                  <a:pt x="3" y="63"/>
                  <a:pt x="3" y="63"/>
                  <a:pt x="3" y="64"/>
                </a:cubicBezTo>
                <a:cubicBezTo>
                  <a:pt x="3" y="64"/>
                  <a:pt x="3" y="64"/>
                  <a:pt x="3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6" y="65"/>
                  <a:pt x="6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0" y="65"/>
                  <a:pt x="11" y="65"/>
                </a:cubicBezTo>
                <a:cubicBezTo>
                  <a:pt x="13" y="65"/>
                  <a:pt x="18" y="68"/>
                  <a:pt x="24" y="72"/>
                </a:cubicBezTo>
                <a:cubicBezTo>
                  <a:pt x="25" y="73"/>
                  <a:pt x="26" y="73"/>
                  <a:pt x="27" y="74"/>
                </a:cubicBezTo>
                <a:cubicBezTo>
                  <a:pt x="30" y="76"/>
                  <a:pt x="33" y="77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40" y="81"/>
                  <a:pt x="57" y="95"/>
                  <a:pt x="61" y="98"/>
                </a:cubicBezTo>
                <a:cubicBezTo>
                  <a:pt x="65" y="101"/>
                  <a:pt x="71" y="102"/>
                  <a:pt x="73" y="102"/>
                </a:cubicBezTo>
                <a:cubicBezTo>
                  <a:pt x="73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5" y="102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6" y="102"/>
                  <a:pt x="76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9" y="103"/>
                  <a:pt x="82" y="103"/>
                  <a:pt x="85" y="103"/>
                </a:cubicBezTo>
                <a:cubicBezTo>
                  <a:pt x="85" y="103"/>
                  <a:pt x="85" y="103"/>
                  <a:pt x="85" y="102"/>
                </a:cubicBezTo>
                <a:cubicBezTo>
                  <a:pt x="86" y="102"/>
                  <a:pt x="86" y="102"/>
                  <a:pt x="86" y="101"/>
                </a:cubicBezTo>
                <a:cubicBezTo>
                  <a:pt x="86" y="101"/>
                  <a:pt x="86" y="100"/>
                  <a:pt x="86" y="100"/>
                </a:cubicBezTo>
                <a:cubicBezTo>
                  <a:pt x="87" y="100"/>
                  <a:pt x="87" y="99"/>
                  <a:pt x="87" y="99"/>
                </a:cubicBezTo>
                <a:cubicBezTo>
                  <a:pt x="87" y="99"/>
                  <a:pt x="87" y="98"/>
                  <a:pt x="87" y="98"/>
                </a:cubicBezTo>
                <a:cubicBezTo>
                  <a:pt x="87" y="98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96"/>
                  <a:pt x="88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90" y="94"/>
                </a:cubicBezTo>
                <a:cubicBezTo>
                  <a:pt x="90" y="94"/>
                  <a:pt x="90" y="93"/>
                  <a:pt x="90" y="93"/>
                </a:cubicBezTo>
                <a:cubicBezTo>
                  <a:pt x="91" y="92"/>
                  <a:pt x="92" y="90"/>
                  <a:pt x="96" y="89"/>
                </a:cubicBezTo>
                <a:cubicBezTo>
                  <a:pt x="97" y="89"/>
                  <a:pt x="97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9" y="90"/>
                  <a:pt x="99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1" y="90"/>
                  <a:pt x="101" y="91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3" y="92"/>
                  <a:pt x="103" y="92"/>
                  <a:pt x="104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4" y="93"/>
                  <a:pt x="105" y="92"/>
                  <a:pt x="105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4" y="91"/>
                  <a:pt x="104" y="91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2" y="89"/>
                  <a:pt x="102" y="88"/>
                  <a:pt x="101" y="88"/>
                </a:cubicBezTo>
                <a:cubicBezTo>
                  <a:pt x="101" y="88"/>
                  <a:pt x="101" y="88"/>
                  <a:pt x="101" y="87"/>
                </a:cubicBezTo>
                <a:cubicBezTo>
                  <a:pt x="101" y="87"/>
                  <a:pt x="101" y="86"/>
                  <a:pt x="100" y="86"/>
                </a:cubicBezTo>
                <a:cubicBezTo>
                  <a:pt x="100" y="86"/>
                  <a:pt x="100" y="86"/>
                  <a:pt x="100" y="85"/>
                </a:cubicBezTo>
                <a:cubicBezTo>
                  <a:pt x="100" y="85"/>
                  <a:pt x="100" y="84"/>
                  <a:pt x="100" y="84"/>
                </a:cubicBezTo>
                <a:cubicBezTo>
                  <a:pt x="100" y="83"/>
                  <a:pt x="100" y="82"/>
                  <a:pt x="98" y="80"/>
                </a:cubicBezTo>
                <a:cubicBezTo>
                  <a:pt x="97" y="79"/>
                  <a:pt x="96" y="78"/>
                  <a:pt x="96" y="77"/>
                </a:cubicBezTo>
                <a:cubicBezTo>
                  <a:pt x="96" y="75"/>
                  <a:pt x="96" y="74"/>
                  <a:pt x="97" y="72"/>
                </a:cubicBezTo>
                <a:cubicBezTo>
                  <a:pt x="97" y="72"/>
                  <a:pt x="98" y="71"/>
                  <a:pt x="98" y="70"/>
                </a:cubicBezTo>
                <a:cubicBezTo>
                  <a:pt x="97" y="69"/>
                  <a:pt x="96" y="68"/>
                  <a:pt x="96" y="67"/>
                </a:cubicBezTo>
                <a:cubicBezTo>
                  <a:pt x="95" y="65"/>
                  <a:pt x="94" y="64"/>
                  <a:pt x="93" y="64"/>
                </a:cubicBezTo>
                <a:cubicBezTo>
                  <a:pt x="93" y="64"/>
                  <a:pt x="93" y="64"/>
                  <a:pt x="92" y="64"/>
                </a:cubicBezTo>
                <a:cubicBezTo>
                  <a:pt x="91" y="63"/>
                  <a:pt x="89" y="63"/>
                  <a:pt x="87" y="62"/>
                </a:cubicBezTo>
                <a:cubicBezTo>
                  <a:pt x="86" y="61"/>
                  <a:pt x="86" y="61"/>
                  <a:pt x="86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4" y="60"/>
                  <a:pt x="83" y="60"/>
                  <a:pt x="83" y="59"/>
                </a:cubicBezTo>
                <a:cubicBezTo>
                  <a:pt x="82" y="59"/>
                  <a:pt x="82" y="59"/>
                  <a:pt x="82" y="58"/>
                </a:cubicBezTo>
                <a:cubicBezTo>
                  <a:pt x="82" y="58"/>
                  <a:pt x="81" y="58"/>
                  <a:pt x="81" y="58"/>
                </a:cubicBezTo>
                <a:cubicBezTo>
                  <a:pt x="81" y="57"/>
                  <a:pt x="80" y="57"/>
                  <a:pt x="80" y="57"/>
                </a:cubicBezTo>
                <a:cubicBezTo>
                  <a:pt x="80" y="56"/>
                  <a:pt x="80" y="56"/>
                  <a:pt x="80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4"/>
                  <a:pt x="79" y="54"/>
                  <a:pt x="79" y="53"/>
                </a:cubicBezTo>
                <a:cubicBezTo>
                  <a:pt x="79" y="52"/>
                  <a:pt x="78" y="51"/>
                  <a:pt x="75" y="49"/>
                </a:cubicBezTo>
                <a:cubicBezTo>
                  <a:pt x="73" y="48"/>
                  <a:pt x="72" y="43"/>
                  <a:pt x="72" y="41"/>
                </a:cubicBezTo>
                <a:cubicBezTo>
                  <a:pt x="71" y="38"/>
                  <a:pt x="72" y="36"/>
                  <a:pt x="74" y="36"/>
                </a:cubicBezTo>
                <a:cubicBezTo>
                  <a:pt x="74" y="35"/>
                  <a:pt x="74" y="33"/>
                  <a:pt x="75" y="32"/>
                </a:cubicBezTo>
                <a:cubicBezTo>
                  <a:pt x="75" y="30"/>
                  <a:pt x="76" y="27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8" y="24"/>
                  <a:pt x="78" y="23"/>
                  <a:pt x="78" y="21"/>
                </a:cubicBezTo>
                <a:cubicBezTo>
                  <a:pt x="79" y="21"/>
                  <a:pt x="78" y="21"/>
                  <a:pt x="78" y="21"/>
                </a:cubicBezTo>
                <a:cubicBezTo>
                  <a:pt x="78" y="20"/>
                  <a:pt x="77" y="20"/>
                  <a:pt x="76" y="20"/>
                </a:cubicBezTo>
                <a:cubicBezTo>
                  <a:pt x="72" y="20"/>
                  <a:pt x="68" y="15"/>
                  <a:pt x="68" y="11"/>
                </a:cubicBezTo>
                <a:cubicBezTo>
                  <a:pt x="68" y="10"/>
                  <a:pt x="66" y="8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6" name="Freeform 1174"/>
          <p:cNvSpPr>
            <a:spLocks/>
          </p:cNvSpPr>
          <p:nvPr/>
        </p:nvSpPr>
        <p:spPr bwMode="auto">
          <a:xfrm>
            <a:off x="5125600" y="3963883"/>
            <a:ext cx="31589" cy="34711"/>
          </a:xfrm>
          <a:custGeom>
            <a:avLst/>
            <a:gdLst>
              <a:gd name="T0" fmla="*/ 4 w 16"/>
              <a:gd name="T1" fmla="*/ 11 h 16"/>
              <a:gd name="T2" fmla="*/ 5 w 16"/>
              <a:gd name="T3" fmla="*/ 11 h 16"/>
              <a:gd name="T4" fmla="*/ 5 w 16"/>
              <a:gd name="T5" fmla="*/ 11 h 16"/>
              <a:gd name="T6" fmla="*/ 11 w 16"/>
              <a:gd name="T7" fmla="*/ 16 h 16"/>
              <a:gd name="T8" fmla="*/ 16 w 16"/>
              <a:gd name="T9" fmla="*/ 16 h 16"/>
              <a:gd name="T10" fmla="*/ 15 w 16"/>
              <a:gd name="T11" fmla="*/ 14 h 16"/>
              <a:gd name="T12" fmla="*/ 12 w 16"/>
              <a:gd name="T13" fmla="*/ 4 h 16"/>
              <a:gd name="T14" fmla="*/ 12 w 16"/>
              <a:gd name="T15" fmla="*/ 3 h 16"/>
              <a:gd name="T16" fmla="*/ 12 w 16"/>
              <a:gd name="T17" fmla="*/ 3 h 16"/>
              <a:gd name="T18" fmla="*/ 11 w 16"/>
              <a:gd name="T19" fmla="*/ 2 h 16"/>
              <a:gd name="T20" fmla="*/ 10 w 16"/>
              <a:gd name="T21" fmla="*/ 1 h 16"/>
              <a:gd name="T22" fmla="*/ 10 w 16"/>
              <a:gd name="T23" fmla="*/ 1 h 16"/>
              <a:gd name="T24" fmla="*/ 9 w 16"/>
              <a:gd name="T25" fmla="*/ 1 h 16"/>
              <a:gd name="T26" fmla="*/ 8 w 16"/>
              <a:gd name="T27" fmla="*/ 0 h 16"/>
              <a:gd name="T28" fmla="*/ 7 w 16"/>
              <a:gd name="T29" fmla="*/ 0 h 16"/>
              <a:gd name="T30" fmla="*/ 5 w 16"/>
              <a:gd name="T31" fmla="*/ 2 h 16"/>
              <a:gd name="T32" fmla="*/ 3 w 16"/>
              <a:gd name="T33" fmla="*/ 4 h 16"/>
              <a:gd name="T34" fmla="*/ 3 w 16"/>
              <a:gd name="T35" fmla="*/ 4 h 16"/>
              <a:gd name="T36" fmla="*/ 3 w 16"/>
              <a:gd name="T37" fmla="*/ 4 h 16"/>
              <a:gd name="T38" fmla="*/ 3 w 16"/>
              <a:gd name="T39" fmla="*/ 4 h 16"/>
              <a:gd name="T40" fmla="*/ 3 w 16"/>
              <a:gd name="T41" fmla="*/ 5 h 16"/>
              <a:gd name="T42" fmla="*/ 3 w 16"/>
              <a:gd name="T43" fmla="*/ 5 h 16"/>
              <a:gd name="T44" fmla="*/ 3 w 16"/>
              <a:gd name="T45" fmla="*/ 5 h 16"/>
              <a:gd name="T46" fmla="*/ 2 w 16"/>
              <a:gd name="T47" fmla="*/ 6 h 16"/>
              <a:gd name="T48" fmla="*/ 2 w 16"/>
              <a:gd name="T49" fmla="*/ 6 h 16"/>
              <a:gd name="T50" fmla="*/ 2 w 16"/>
              <a:gd name="T51" fmla="*/ 7 h 16"/>
              <a:gd name="T52" fmla="*/ 1 w 16"/>
              <a:gd name="T53" fmla="*/ 8 h 16"/>
              <a:gd name="T54" fmla="*/ 1 w 16"/>
              <a:gd name="T55" fmla="*/ 9 h 16"/>
              <a:gd name="T56" fmla="*/ 0 w 16"/>
              <a:gd name="T57" fmla="*/ 10 h 16"/>
              <a:gd name="T58" fmla="*/ 0 w 16"/>
              <a:gd name="T59" fmla="*/ 11 h 16"/>
              <a:gd name="T60" fmla="*/ 0 w 16"/>
              <a:gd name="T61" fmla="*/ 11 h 16"/>
              <a:gd name="T62" fmla="*/ 4 w 16"/>
              <a:gd name="T63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16">
                <a:moveTo>
                  <a:pt x="4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11" y="16"/>
                  <a:pt x="11" y="16"/>
                  <a:pt x="11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5" y="15"/>
                  <a:pt x="15" y="14"/>
                </a:cubicBezTo>
                <a:cubicBezTo>
                  <a:pt x="13" y="9"/>
                  <a:pt x="12" y="6"/>
                  <a:pt x="12" y="4"/>
                </a:cubicBezTo>
                <a:cubicBezTo>
                  <a:pt x="12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1"/>
                  <a:pt x="5" y="1"/>
                  <a:pt x="5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1" y="8"/>
                </a:cubicBezTo>
                <a:cubicBezTo>
                  <a:pt x="1" y="8"/>
                  <a:pt x="1" y="8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1"/>
                  <a:pt x="4" y="11"/>
                  <a:pt x="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7" name="Freeform 1175"/>
          <p:cNvSpPr>
            <a:spLocks/>
          </p:cNvSpPr>
          <p:nvPr/>
        </p:nvSpPr>
        <p:spPr bwMode="auto">
          <a:xfrm>
            <a:off x="5342511" y="3514953"/>
            <a:ext cx="383280" cy="245292"/>
          </a:xfrm>
          <a:custGeom>
            <a:avLst/>
            <a:gdLst>
              <a:gd name="T0" fmla="*/ 3 w 191"/>
              <a:gd name="T1" fmla="*/ 54 h 110"/>
              <a:gd name="T2" fmla="*/ 8 w 191"/>
              <a:gd name="T3" fmla="*/ 54 h 110"/>
              <a:gd name="T4" fmla="*/ 8 w 191"/>
              <a:gd name="T5" fmla="*/ 51 h 110"/>
              <a:gd name="T6" fmla="*/ 22 w 191"/>
              <a:gd name="T7" fmla="*/ 39 h 110"/>
              <a:gd name="T8" fmla="*/ 36 w 191"/>
              <a:gd name="T9" fmla="*/ 39 h 110"/>
              <a:gd name="T10" fmla="*/ 49 w 191"/>
              <a:gd name="T11" fmla="*/ 55 h 110"/>
              <a:gd name="T12" fmla="*/ 69 w 191"/>
              <a:gd name="T13" fmla="*/ 60 h 110"/>
              <a:gd name="T14" fmla="*/ 75 w 191"/>
              <a:gd name="T15" fmla="*/ 73 h 110"/>
              <a:gd name="T16" fmla="*/ 99 w 191"/>
              <a:gd name="T17" fmla="*/ 88 h 110"/>
              <a:gd name="T18" fmla="*/ 110 w 191"/>
              <a:gd name="T19" fmla="*/ 96 h 110"/>
              <a:gd name="T20" fmla="*/ 122 w 191"/>
              <a:gd name="T21" fmla="*/ 106 h 110"/>
              <a:gd name="T22" fmla="*/ 131 w 191"/>
              <a:gd name="T23" fmla="*/ 110 h 110"/>
              <a:gd name="T24" fmla="*/ 134 w 191"/>
              <a:gd name="T25" fmla="*/ 110 h 110"/>
              <a:gd name="T26" fmla="*/ 134 w 191"/>
              <a:gd name="T27" fmla="*/ 106 h 110"/>
              <a:gd name="T28" fmla="*/ 137 w 191"/>
              <a:gd name="T29" fmla="*/ 103 h 110"/>
              <a:gd name="T30" fmla="*/ 137 w 191"/>
              <a:gd name="T31" fmla="*/ 92 h 110"/>
              <a:gd name="T32" fmla="*/ 138 w 191"/>
              <a:gd name="T33" fmla="*/ 78 h 110"/>
              <a:gd name="T34" fmla="*/ 146 w 191"/>
              <a:gd name="T35" fmla="*/ 71 h 110"/>
              <a:gd name="T36" fmla="*/ 159 w 191"/>
              <a:gd name="T37" fmla="*/ 63 h 110"/>
              <a:gd name="T38" fmla="*/ 170 w 191"/>
              <a:gd name="T39" fmla="*/ 63 h 110"/>
              <a:gd name="T40" fmla="*/ 170 w 191"/>
              <a:gd name="T41" fmla="*/ 63 h 110"/>
              <a:gd name="T42" fmla="*/ 170 w 191"/>
              <a:gd name="T43" fmla="*/ 65 h 110"/>
              <a:gd name="T44" fmla="*/ 169 w 191"/>
              <a:gd name="T45" fmla="*/ 66 h 110"/>
              <a:gd name="T46" fmla="*/ 167 w 191"/>
              <a:gd name="T47" fmla="*/ 70 h 110"/>
              <a:gd name="T48" fmla="*/ 170 w 191"/>
              <a:gd name="T49" fmla="*/ 70 h 110"/>
              <a:gd name="T50" fmla="*/ 172 w 191"/>
              <a:gd name="T51" fmla="*/ 70 h 110"/>
              <a:gd name="T52" fmla="*/ 175 w 191"/>
              <a:gd name="T53" fmla="*/ 69 h 110"/>
              <a:gd name="T54" fmla="*/ 181 w 191"/>
              <a:gd name="T55" fmla="*/ 68 h 110"/>
              <a:gd name="T56" fmla="*/ 191 w 191"/>
              <a:gd name="T57" fmla="*/ 64 h 110"/>
              <a:gd name="T58" fmla="*/ 166 w 191"/>
              <a:gd name="T59" fmla="*/ 57 h 110"/>
              <a:gd name="T60" fmla="*/ 164 w 191"/>
              <a:gd name="T61" fmla="*/ 55 h 110"/>
              <a:gd name="T62" fmla="*/ 162 w 191"/>
              <a:gd name="T63" fmla="*/ 54 h 110"/>
              <a:gd name="T64" fmla="*/ 160 w 191"/>
              <a:gd name="T65" fmla="*/ 54 h 110"/>
              <a:gd name="T66" fmla="*/ 142 w 191"/>
              <a:gd name="T67" fmla="*/ 67 h 110"/>
              <a:gd name="T68" fmla="*/ 127 w 191"/>
              <a:gd name="T69" fmla="*/ 59 h 110"/>
              <a:gd name="T70" fmla="*/ 113 w 191"/>
              <a:gd name="T71" fmla="*/ 44 h 110"/>
              <a:gd name="T72" fmla="*/ 106 w 191"/>
              <a:gd name="T73" fmla="*/ 31 h 110"/>
              <a:gd name="T74" fmla="*/ 75 w 191"/>
              <a:gd name="T75" fmla="*/ 28 h 110"/>
              <a:gd name="T76" fmla="*/ 64 w 191"/>
              <a:gd name="T77" fmla="*/ 26 h 110"/>
              <a:gd name="T78" fmla="*/ 62 w 191"/>
              <a:gd name="T79" fmla="*/ 24 h 110"/>
              <a:gd name="T80" fmla="*/ 60 w 191"/>
              <a:gd name="T81" fmla="*/ 21 h 110"/>
              <a:gd name="T82" fmla="*/ 57 w 191"/>
              <a:gd name="T83" fmla="*/ 19 h 110"/>
              <a:gd name="T84" fmla="*/ 54 w 191"/>
              <a:gd name="T85" fmla="*/ 15 h 110"/>
              <a:gd name="T86" fmla="*/ 34 w 191"/>
              <a:gd name="T87" fmla="*/ 14 h 110"/>
              <a:gd name="T88" fmla="*/ 34 w 191"/>
              <a:gd name="T89" fmla="*/ 7 h 110"/>
              <a:gd name="T90" fmla="*/ 27 w 191"/>
              <a:gd name="T91" fmla="*/ 15 h 110"/>
              <a:gd name="T92" fmla="*/ 0 w 191"/>
              <a:gd name="T93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1" h="110">
                <a:moveTo>
                  <a:pt x="0" y="53"/>
                </a:moveTo>
                <a:cubicBezTo>
                  <a:pt x="1" y="54"/>
                  <a:pt x="2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5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4"/>
                </a:cubicBezTo>
                <a:cubicBezTo>
                  <a:pt x="8" y="54"/>
                  <a:pt x="8" y="53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48"/>
                  <a:pt x="14" y="43"/>
                  <a:pt x="18" y="43"/>
                </a:cubicBezTo>
                <a:cubicBezTo>
                  <a:pt x="19" y="43"/>
                  <a:pt x="19" y="43"/>
                  <a:pt x="19" y="42"/>
                </a:cubicBezTo>
                <a:cubicBezTo>
                  <a:pt x="20" y="41"/>
                  <a:pt x="20" y="39"/>
                  <a:pt x="22" y="39"/>
                </a:cubicBezTo>
                <a:cubicBezTo>
                  <a:pt x="23" y="39"/>
                  <a:pt x="25" y="38"/>
                  <a:pt x="25" y="38"/>
                </a:cubicBezTo>
                <a:cubicBezTo>
                  <a:pt x="25" y="37"/>
                  <a:pt x="26" y="36"/>
                  <a:pt x="28" y="36"/>
                </a:cubicBezTo>
                <a:cubicBezTo>
                  <a:pt x="31" y="36"/>
                  <a:pt x="35" y="38"/>
                  <a:pt x="36" y="39"/>
                </a:cubicBezTo>
                <a:cubicBezTo>
                  <a:pt x="37" y="40"/>
                  <a:pt x="40" y="41"/>
                  <a:pt x="43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8" y="43"/>
                  <a:pt x="49" y="52"/>
                  <a:pt x="49" y="55"/>
                </a:cubicBezTo>
                <a:cubicBezTo>
                  <a:pt x="51" y="55"/>
                  <a:pt x="57" y="55"/>
                  <a:pt x="60" y="55"/>
                </a:cubicBezTo>
                <a:cubicBezTo>
                  <a:pt x="62" y="55"/>
                  <a:pt x="64" y="56"/>
                  <a:pt x="64" y="56"/>
                </a:cubicBezTo>
                <a:cubicBezTo>
                  <a:pt x="67" y="56"/>
                  <a:pt x="68" y="58"/>
                  <a:pt x="69" y="60"/>
                </a:cubicBezTo>
                <a:cubicBezTo>
                  <a:pt x="69" y="61"/>
                  <a:pt x="70" y="63"/>
                  <a:pt x="70" y="64"/>
                </a:cubicBezTo>
                <a:cubicBezTo>
                  <a:pt x="71" y="64"/>
                  <a:pt x="71" y="65"/>
                  <a:pt x="72" y="66"/>
                </a:cubicBezTo>
                <a:cubicBezTo>
                  <a:pt x="74" y="69"/>
                  <a:pt x="75" y="71"/>
                  <a:pt x="75" y="73"/>
                </a:cubicBezTo>
                <a:cubicBezTo>
                  <a:pt x="76" y="74"/>
                  <a:pt x="78" y="75"/>
                  <a:pt x="80" y="76"/>
                </a:cubicBezTo>
                <a:cubicBezTo>
                  <a:pt x="83" y="78"/>
                  <a:pt x="85" y="80"/>
                  <a:pt x="87" y="81"/>
                </a:cubicBezTo>
                <a:cubicBezTo>
                  <a:pt x="88" y="84"/>
                  <a:pt x="93" y="86"/>
                  <a:pt x="99" y="88"/>
                </a:cubicBezTo>
                <a:cubicBezTo>
                  <a:pt x="101" y="89"/>
                  <a:pt x="104" y="91"/>
                  <a:pt x="106" y="93"/>
                </a:cubicBezTo>
                <a:cubicBezTo>
                  <a:pt x="107" y="94"/>
                  <a:pt x="109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3" y="96"/>
                  <a:pt x="119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5" y="106"/>
                  <a:pt x="127" y="107"/>
                  <a:pt x="128" y="108"/>
                </a:cubicBezTo>
                <a:cubicBezTo>
                  <a:pt x="129" y="109"/>
                  <a:pt x="130" y="110"/>
                  <a:pt x="131" y="110"/>
                </a:cubicBezTo>
                <a:cubicBezTo>
                  <a:pt x="131" y="110"/>
                  <a:pt x="132" y="110"/>
                  <a:pt x="132" y="110"/>
                </a:cubicBezTo>
                <a:cubicBezTo>
                  <a:pt x="132" y="110"/>
                  <a:pt x="133" y="110"/>
                  <a:pt x="133" y="110"/>
                </a:cubicBezTo>
                <a:cubicBezTo>
                  <a:pt x="133" y="110"/>
                  <a:pt x="133" y="110"/>
                  <a:pt x="134" y="110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8"/>
                  <a:pt x="134" y="107"/>
                  <a:pt x="134" y="106"/>
                </a:cubicBezTo>
                <a:cubicBezTo>
                  <a:pt x="135" y="106"/>
                  <a:pt x="135" y="106"/>
                  <a:pt x="135" y="105"/>
                </a:cubicBezTo>
                <a:cubicBezTo>
                  <a:pt x="135" y="105"/>
                  <a:pt x="136" y="104"/>
                  <a:pt x="136" y="103"/>
                </a:cubicBezTo>
                <a:cubicBezTo>
                  <a:pt x="136" y="103"/>
                  <a:pt x="136" y="103"/>
                  <a:pt x="137" y="103"/>
                </a:cubicBezTo>
                <a:cubicBezTo>
                  <a:pt x="137" y="102"/>
                  <a:pt x="138" y="101"/>
                  <a:pt x="139" y="100"/>
                </a:cubicBezTo>
                <a:cubicBezTo>
                  <a:pt x="139" y="100"/>
                  <a:pt x="139" y="100"/>
                  <a:pt x="138" y="98"/>
                </a:cubicBezTo>
                <a:cubicBezTo>
                  <a:pt x="137" y="96"/>
                  <a:pt x="136" y="94"/>
                  <a:pt x="137" y="92"/>
                </a:cubicBezTo>
                <a:cubicBezTo>
                  <a:pt x="137" y="91"/>
                  <a:pt x="135" y="90"/>
                  <a:pt x="134" y="89"/>
                </a:cubicBezTo>
                <a:cubicBezTo>
                  <a:pt x="132" y="87"/>
                  <a:pt x="129" y="86"/>
                  <a:pt x="130" y="83"/>
                </a:cubicBezTo>
                <a:cubicBezTo>
                  <a:pt x="131" y="80"/>
                  <a:pt x="134" y="79"/>
                  <a:pt x="138" y="78"/>
                </a:cubicBezTo>
                <a:cubicBezTo>
                  <a:pt x="139" y="78"/>
                  <a:pt x="141" y="78"/>
                  <a:pt x="142" y="77"/>
                </a:cubicBezTo>
                <a:cubicBezTo>
                  <a:pt x="142" y="77"/>
                  <a:pt x="142" y="77"/>
                  <a:pt x="142" y="75"/>
                </a:cubicBezTo>
                <a:cubicBezTo>
                  <a:pt x="142" y="74"/>
                  <a:pt x="143" y="71"/>
                  <a:pt x="146" y="71"/>
                </a:cubicBezTo>
                <a:cubicBezTo>
                  <a:pt x="147" y="71"/>
                  <a:pt x="148" y="70"/>
                  <a:pt x="150" y="66"/>
                </a:cubicBezTo>
                <a:cubicBezTo>
                  <a:pt x="150" y="64"/>
                  <a:pt x="152" y="63"/>
                  <a:pt x="156" y="64"/>
                </a:cubicBezTo>
                <a:cubicBezTo>
                  <a:pt x="157" y="64"/>
                  <a:pt x="158" y="64"/>
                  <a:pt x="159" y="63"/>
                </a:cubicBezTo>
                <a:cubicBezTo>
                  <a:pt x="161" y="62"/>
                  <a:pt x="164" y="60"/>
                  <a:pt x="166" y="60"/>
                </a:cubicBezTo>
                <a:cubicBezTo>
                  <a:pt x="168" y="60"/>
                  <a:pt x="169" y="62"/>
                  <a:pt x="169" y="62"/>
                </a:cubicBezTo>
                <a:cubicBezTo>
                  <a:pt x="170" y="62"/>
                  <a:pt x="170" y="62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4"/>
                  <a:pt x="17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0" y="64"/>
                  <a:pt x="170" y="64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7"/>
                  <a:pt x="169" y="67"/>
                  <a:pt x="169" y="68"/>
                </a:cubicBezTo>
                <a:cubicBezTo>
                  <a:pt x="169" y="68"/>
                  <a:pt x="169" y="68"/>
                  <a:pt x="168" y="68"/>
                </a:cubicBezTo>
                <a:cubicBezTo>
                  <a:pt x="168" y="69"/>
                  <a:pt x="168" y="70"/>
                  <a:pt x="167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70"/>
                  <a:pt x="169" y="70"/>
                  <a:pt x="169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3" y="70"/>
                  <a:pt x="173" y="69"/>
                  <a:pt x="174" y="69"/>
                </a:cubicBezTo>
                <a:cubicBezTo>
                  <a:pt x="174" y="69"/>
                  <a:pt x="174" y="69"/>
                  <a:pt x="174" y="69"/>
                </a:cubicBezTo>
                <a:cubicBezTo>
                  <a:pt x="174" y="69"/>
                  <a:pt x="174" y="69"/>
                  <a:pt x="175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76" y="68"/>
                  <a:pt x="178" y="68"/>
                  <a:pt x="181" y="68"/>
                </a:cubicBezTo>
                <a:cubicBezTo>
                  <a:pt x="182" y="68"/>
                  <a:pt x="183" y="68"/>
                  <a:pt x="184" y="68"/>
                </a:cubicBezTo>
                <a:cubicBezTo>
                  <a:pt x="185" y="68"/>
                  <a:pt x="185" y="68"/>
                  <a:pt x="186" y="68"/>
                </a:cubicBezTo>
                <a:cubicBezTo>
                  <a:pt x="187" y="65"/>
                  <a:pt x="189" y="64"/>
                  <a:pt x="191" y="64"/>
                </a:cubicBezTo>
                <a:cubicBezTo>
                  <a:pt x="186" y="60"/>
                  <a:pt x="181" y="57"/>
                  <a:pt x="178" y="57"/>
                </a:cubicBezTo>
                <a:cubicBezTo>
                  <a:pt x="177" y="59"/>
                  <a:pt x="175" y="60"/>
                  <a:pt x="172" y="60"/>
                </a:cubicBezTo>
                <a:cubicBezTo>
                  <a:pt x="170" y="60"/>
                  <a:pt x="168" y="59"/>
                  <a:pt x="166" y="57"/>
                </a:cubicBezTo>
                <a:cubicBezTo>
                  <a:pt x="166" y="57"/>
                  <a:pt x="166" y="57"/>
                  <a:pt x="166" y="57"/>
                </a:cubicBezTo>
                <a:cubicBezTo>
                  <a:pt x="165" y="56"/>
                  <a:pt x="165" y="56"/>
                  <a:pt x="164" y="55"/>
                </a:cubicBezTo>
                <a:cubicBezTo>
                  <a:pt x="164" y="55"/>
                  <a:pt x="164" y="55"/>
                  <a:pt x="164" y="55"/>
                </a:cubicBezTo>
                <a:cubicBezTo>
                  <a:pt x="164" y="55"/>
                  <a:pt x="164" y="54"/>
                  <a:pt x="163" y="54"/>
                </a:cubicBezTo>
                <a:cubicBezTo>
                  <a:pt x="163" y="54"/>
                  <a:pt x="162" y="54"/>
                  <a:pt x="162" y="54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2" y="54"/>
                  <a:pt x="161" y="54"/>
                  <a:pt x="161" y="54"/>
                </a:cubicBezTo>
                <a:cubicBezTo>
                  <a:pt x="161" y="54"/>
                  <a:pt x="161" y="54"/>
                  <a:pt x="160" y="54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59" y="54"/>
                  <a:pt x="159" y="54"/>
                  <a:pt x="158" y="55"/>
                </a:cubicBezTo>
                <a:cubicBezTo>
                  <a:pt x="151" y="57"/>
                  <a:pt x="148" y="61"/>
                  <a:pt x="148" y="62"/>
                </a:cubicBezTo>
                <a:cubicBezTo>
                  <a:pt x="147" y="65"/>
                  <a:pt x="144" y="67"/>
                  <a:pt x="142" y="67"/>
                </a:cubicBezTo>
                <a:cubicBezTo>
                  <a:pt x="140" y="67"/>
                  <a:pt x="139" y="66"/>
                  <a:pt x="138" y="64"/>
                </a:cubicBezTo>
                <a:cubicBezTo>
                  <a:pt x="138" y="62"/>
                  <a:pt x="133" y="60"/>
                  <a:pt x="130" y="60"/>
                </a:cubicBezTo>
                <a:cubicBezTo>
                  <a:pt x="129" y="59"/>
                  <a:pt x="128" y="59"/>
                  <a:pt x="127" y="59"/>
                </a:cubicBezTo>
                <a:cubicBezTo>
                  <a:pt x="124" y="59"/>
                  <a:pt x="120" y="59"/>
                  <a:pt x="119" y="55"/>
                </a:cubicBezTo>
                <a:cubicBezTo>
                  <a:pt x="119" y="54"/>
                  <a:pt x="118" y="52"/>
                  <a:pt x="117" y="51"/>
                </a:cubicBezTo>
                <a:cubicBezTo>
                  <a:pt x="115" y="49"/>
                  <a:pt x="113" y="46"/>
                  <a:pt x="113" y="44"/>
                </a:cubicBezTo>
                <a:cubicBezTo>
                  <a:pt x="113" y="43"/>
                  <a:pt x="113" y="41"/>
                  <a:pt x="113" y="40"/>
                </a:cubicBezTo>
                <a:cubicBezTo>
                  <a:pt x="113" y="37"/>
                  <a:pt x="113" y="35"/>
                  <a:pt x="112" y="35"/>
                </a:cubicBezTo>
                <a:cubicBezTo>
                  <a:pt x="109" y="34"/>
                  <a:pt x="108" y="32"/>
                  <a:pt x="106" y="31"/>
                </a:cubicBezTo>
                <a:cubicBezTo>
                  <a:pt x="105" y="29"/>
                  <a:pt x="104" y="28"/>
                  <a:pt x="103" y="28"/>
                </a:cubicBezTo>
                <a:cubicBezTo>
                  <a:pt x="82" y="28"/>
                  <a:pt x="81" y="27"/>
                  <a:pt x="80" y="27"/>
                </a:cubicBezTo>
                <a:cubicBezTo>
                  <a:pt x="79" y="27"/>
                  <a:pt x="77" y="28"/>
                  <a:pt x="75" y="28"/>
                </a:cubicBezTo>
                <a:cubicBezTo>
                  <a:pt x="73" y="28"/>
                  <a:pt x="70" y="29"/>
                  <a:pt x="68" y="29"/>
                </a:cubicBezTo>
                <a:cubicBezTo>
                  <a:pt x="65" y="29"/>
                  <a:pt x="64" y="28"/>
                  <a:pt x="64" y="27"/>
                </a:cubicBezTo>
                <a:cubicBezTo>
                  <a:pt x="64" y="27"/>
                  <a:pt x="64" y="26"/>
                  <a:pt x="64" y="26"/>
                </a:cubicBezTo>
                <a:cubicBezTo>
                  <a:pt x="63" y="26"/>
                  <a:pt x="63" y="26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3"/>
                  <a:pt x="61" y="23"/>
                </a:cubicBezTo>
                <a:cubicBezTo>
                  <a:pt x="61" y="23"/>
                  <a:pt x="61" y="23"/>
                  <a:pt x="61" y="22"/>
                </a:cubicBezTo>
                <a:cubicBezTo>
                  <a:pt x="60" y="22"/>
                  <a:pt x="60" y="22"/>
                  <a:pt x="60" y="21"/>
                </a:cubicBezTo>
                <a:cubicBezTo>
                  <a:pt x="59" y="21"/>
                  <a:pt x="59" y="21"/>
                  <a:pt x="59" y="20"/>
                </a:cubicBezTo>
                <a:cubicBezTo>
                  <a:pt x="59" y="20"/>
                  <a:pt x="58" y="20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7" y="18"/>
                  <a:pt x="56" y="18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6"/>
                  <a:pt x="54" y="16"/>
                  <a:pt x="54" y="15"/>
                </a:cubicBezTo>
                <a:cubicBezTo>
                  <a:pt x="53" y="16"/>
                  <a:pt x="52" y="17"/>
                  <a:pt x="51" y="18"/>
                </a:cubicBezTo>
                <a:cubicBezTo>
                  <a:pt x="44" y="23"/>
                  <a:pt x="37" y="24"/>
                  <a:pt x="34" y="20"/>
                </a:cubicBezTo>
                <a:cubicBezTo>
                  <a:pt x="33" y="19"/>
                  <a:pt x="33" y="17"/>
                  <a:pt x="34" y="14"/>
                </a:cubicBezTo>
                <a:cubicBezTo>
                  <a:pt x="36" y="8"/>
                  <a:pt x="36" y="2"/>
                  <a:pt x="35" y="1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1"/>
                  <a:pt x="34" y="5"/>
                  <a:pt x="34" y="7"/>
                </a:cubicBezTo>
                <a:cubicBezTo>
                  <a:pt x="33" y="12"/>
                  <a:pt x="33" y="16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6"/>
                  <a:pt x="27" y="15"/>
                </a:cubicBezTo>
                <a:cubicBezTo>
                  <a:pt x="25" y="12"/>
                  <a:pt x="24" y="5"/>
                  <a:pt x="25" y="0"/>
                </a:cubicBezTo>
                <a:cubicBezTo>
                  <a:pt x="2" y="6"/>
                  <a:pt x="2" y="6"/>
                  <a:pt x="2" y="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8" name="Freeform 1176"/>
          <p:cNvSpPr>
            <a:spLocks/>
          </p:cNvSpPr>
          <p:nvPr/>
        </p:nvSpPr>
        <p:spPr bwMode="auto">
          <a:xfrm>
            <a:off x="5030833" y="4267026"/>
            <a:ext cx="231653" cy="150415"/>
          </a:xfrm>
          <a:custGeom>
            <a:avLst/>
            <a:gdLst>
              <a:gd name="T0" fmla="*/ 94 w 115"/>
              <a:gd name="T1" fmla="*/ 2 h 68"/>
              <a:gd name="T2" fmla="*/ 84 w 115"/>
              <a:gd name="T3" fmla="*/ 3 h 68"/>
              <a:gd name="T4" fmla="*/ 80 w 115"/>
              <a:gd name="T5" fmla="*/ 3 h 68"/>
              <a:gd name="T6" fmla="*/ 72 w 115"/>
              <a:gd name="T7" fmla="*/ 4 h 68"/>
              <a:gd name="T8" fmla="*/ 56 w 115"/>
              <a:gd name="T9" fmla="*/ 18 h 68"/>
              <a:gd name="T10" fmla="*/ 49 w 115"/>
              <a:gd name="T11" fmla="*/ 23 h 68"/>
              <a:gd name="T12" fmla="*/ 45 w 115"/>
              <a:gd name="T13" fmla="*/ 21 h 68"/>
              <a:gd name="T14" fmla="*/ 35 w 115"/>
              <a:gd name="T15" fmla="*/ 20 h 68"/>
              <a:gd name="T16" fmla="*/ 29 w 115"/>
              <a:gd name="T17" fmla="*/ 19 h 68"/>
              <a:gd name="T18" fmla="*/ 20 w 115"/>
              <a:gd name="T19" fmla="*/ 18 h 68"/>
              <a:gd name="T20" fmla="*/ 17 w 115"/>
              <a:gd name="T21" fmla="*/ 18 h 68"/>
              <a:gd name="T22" fmla="*/ 10 w 115"/>
              <a:gd name="T23" fmla="*/ 17 h 68"/>
              <a:gd name="T24" fmla="*/ 9 w 115"/>
              <a:gd name="T25" fmla="*/ 17 h 68"/>
              <a:gd name="T26" fmla="*/ 5 w 115"/>
              <a:gd name="T27" fmla="*/ 20 h 68"/>
              <a:gd name="T28" fmla="*/ 5 w 115"/>
              <a:gd name="T29" fmla="*/ 22 h 68"/>
              <a:gd name="T30" fmla="*/ 5 w 115"/>
              <a:gd name="T31" fmla="*/ 26 h 68"/>
              <a:gd name="T32" fmla="*/ 5 w 115"/>
              <a:gd name="T33" fmla="*/ 26 h 68"/>
              <a:gd name="T34" fmla="*/ 5 w 115"/>
              <a:gd name="T35" fmla="*/ 26 h 68"/>
              <a:gd name="T36" fmla="*/ 5 w 115"/>
              <a:gd name="T37" fmla="*/ 26 h 68"/>
              <a:gd name="T38" fmla="*/ 5 w 115"/>
              <a:gd name="T39" fmla="*/ 26 h 68"/>
              <a:gd name="T40" fmla="*/ 5 w 115"/>
              <a:gd name="T41" fmla="*/ 27 h 68"/>
              <a:gd name="T42" fmla="*/ 5 w 115"/>
              <a:gd name="T43" fmla="*/ 27 h 68"/>
              <a:gd name="T44" fmla="*/ 4 w 115"/>
              <a:gd name="T45" fmla="*/ 27 h 68"/>
              <a:gd name="T46" fmla="*/ 4 w 115"/>
              <a:gd name="T47" fmla="*/ 27 h 68"/>
              <a:gd name="T48" fmla="*/ 4 w 115"/>
              <a:gd name="T49" fmla="*/ 27 h 68"/>
              <a:gd name="T50" fmla="*/ 3 w 115"/>
              <a:gd name="T51" fmla="*/ 28 h 68"/>
              <a:gd name="T52" fmla="*/ 3 w 115"/>
              <a:gd name="T53" fmla="*/ 28 h 68"/>
              <a:gd name="T54" fmla="*/ 2 w 115"/>
              <a:gd name="T55" fmla="*/ 28 h 68"/>
              <a:gd name="T56" fmla="*/ 2 w 115"/>
              <a:gd name="T57" fmla="*/ 28 h 68"/>
              <a:gd name="T58" fmla="*/ 1 w 115"/>
              <a:gd name="T59" fmla="*/ 29 h 68"/>
              <a:gd name="T60" fmla="*/ 1 w 115"/>
              <a:gd name="T61" fmla="*/ 35 h 68"/>
              <a:gd name="T62" fmla="*/ 4 w 115"/>
              <a:gd name="T63" fmla="*/ 52 h 68"/>
              <a:gd name="T64" fmla="*/ 7 w 115"/>
              <a:gd name="T65" fmla="*/ 64 h 68"/>
              <a:gd name="T66" fmla="*/ 8 w 115"/>
              <a:gd name="T67" fmla="*/ 68 h 68"/>
              <a:gd name="T68" fmla="*/ 8 w 115"/>
              <a:gd name="T69" fmla="*/ 68 h 68"/>
              <a:gd name="T70" fmla="*/ 12 w 115"/>
              <a:gd name="T71" fmla="*/ 68 h 68"/>
              <a:gd name="T72" fmla="*/ 26 w 115"/>
              <a:gd name="T73" fmla="*/ 65 h 68"/>
              <a:gd name="T74" fmla="*/ 42 w 115"/>
              <a:gd name="T75" fmla="*/ 60 h 68"/>
              <a:gd name="T76" fmla="*/ 52 w 115"/>
              <a:gd name="T77" fmla="*/ 55 h 68"/>
              <a:gd name="T78" fmla="*/ 65 w 115"/>
              <a:gd name="T79" fmla="*/ 53 h 68"/>
              <a:gd name="T80" fmla="*/ 65 w 115"/>
              <a:gd name="T81" fmla="*/ 53 h 68"/>
              <a:gd name="T82" fmla="*/ 72 w 115"/>
              <a:gd name="T83" fmla="*/ 48 h 68"/>
              <a:gd name="T84" fmla="*/ 72 w 115"/>
              <a:gd name="T85" fmla="*/ 47 h 68"/>
              <a:gd name="T86" fmla="*/ 87 w 115"/>
              <a:gd name="T87" fmla="*/ 42 h 68"/>
              <a:gd name="T88" fmla="*/ 97 w 115"/>
              <a:gd name="T89" fmla="*/ 39 h 68"/>
              <a:gd name="T90" fmla="*/ 105 w 115"/>
              <a:gd name="T91" fmla="*/ 32 h 68"/>
              <a:gd name="T92" fmla="*/ 107 w 115"/>
              <a:gd name="T93" fmla="*/ 28 h 68"/>
              <a:gd name="T94" fmla="*/ 113 w 115"/>
              <a:gd name="T95" fmla="*/ 25 h 68"/>
              <a:gd name="T96" fmla="*/ 115 w 115"/>
              <a:gd name="T97" fmla="*/ 25 h 68"/>
              <a:gd name="T98" fmla="*/ 107 w 115"/>
              <a:gd name="T99" fmla="*/ 8 h 68"/>
              <a:gd name="T100" fmla="*/ 106 w 115"/>
              <a:gd name="T101" fmla="*/ 5 h 68"/>
              <a:gd name="T102" fmla="*/ 106 w 115"/>
              <a:gd name="T103" fmla="*/ 5 h 68"/>
              <a:gd name="T104" fmla="*/ 105 w 115"/>
              <a:gd name="T105" fmla="*/ 2 h 68"/>
              <a:gd name="T106" fmla="*/ 104 w 115"/>
              <a:gd name="T107" fmla="*/ 2 h 68"/>
              <a:gd name="T108" fmla="*/ 104 w 115"/>
              <a:gd name="T109" fmla="*/ 0 h 68"/>
              <a:gd name="T110" fmla="*/ 103 w 115"/>
              <a:gd name="T111" fmla="*/ 0 h 68"/>
              <a:gd name="T112" fmla="*/ 94 w 115"/>
              <a:gd name="T1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" h="68">
                <a:moveTo>
                  <a:pt x="94" y="2"/>
                </a:moveTo>
                <a:cubicBezTo>
                  <a:pt x="91" y="3"/>
                  <a:pt x="88" y="3"/>
                  <a:pt x="84" y="3"/>
                </a:cubicBezTo>
                <a:cubicBezTo>
                  <a:pt x="83" y="3"/>
                  <a:pt x="81" y="3"/>
                  <a:pt x="80" y="3"/>
                </a:cubicBezTo>
                <a:cubicBezTo>
                  <a:pt x="77" y="3"/>
                  <a:pt x="73" y="3"/>
                  <a:pt x="72" y="4"/>
                </a:cubicBezTo>
                <a:cubicBezTo>
                  <a:pt x="70" y="5"/>
                  <a:pt x="57" y="14"/>
                  <a:pt x="56" y="18"/>
                </a:cubicBezTo>
                <a:cubicBezTo>
                  <a:pt x="54" y="22"/>
                  <a:pt x="51" y="23"/>
                  <a:pt x="49" y="23"/>
                </a:cubicBezTo>
                <a:cubicBezTo>
                  <a:pt x="48" y="23"/>
                  <a:pt x="46" y="22"/>
                  <a:pt x="45" y="21"/>
                </a:cubicBezTo>
                <a:cubicBezTo>
                  <a:pt x="44" y="20"/>
                  <a:pt x="38" y="20"/>
                  <a:pt x="35" y="20"/>
                </a:cubicBezTo>
                <a:cubicBezTo>
                  <a:pt x="31" y="20"/>
                  <a:pt x="30" y="20"/>
                  <a:pt x="29" y="19"/>
                </a:cubicBezTo>
                <a:cubicBezTo>
                  <a:pt x="28" y="18"/>
                  <a:pt x="24" y="18"/>
                  <a:pt x="20" y="18"/>
                </a:cubicBezTo>
                <a:cubicBezTo>
                  <a:pt x="19" y="18"/>
                  <a:pt x="18" y="18"/>
                  <a:pt x="17" y="18"/>
                </a:cubicBezTo>
                <a:cubicBezTo>
                  <a:pt x="14" y="18"/>
                  <a:pt x="12" y="18"/>
                  <a:pt x="10" y="17"/>
                </a:cubicBezTo>
                <a:cubicBezTo>
                  <a:pt x="10" y="17"/>
                  <a:pt x="9" y="17"/>
                  <a:pt x="9" y="17"/>
                </a:cubicBezTo>
                <a:cubicBezTo>
                  <a:pt x="8" y="17"/>
                  <a:pt x="6" y="18"/>
                  <a:pt x="5" y="20"/>
                </a:cubicBezTo>
                <a:cubicBezTo>
                  <a:pt x="5" y="20"/>
                  <a:pt x="5" y="21"/>
                  <a:pt x="5" y="22"/>
                </a:cubicBezTo>
                <a:cubicBezTo>
                  <a:pt x="6" y="23"/>
                  <a:pt x="6" y="25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1" y="29"/>
                  <a:pt x="1" y="29"/>
                </a:cubicBezTo>
                <a:cubicBezTo>
                  <a:pt x="2" y="31"/>
                  <a:pt x="2" y="34"/>
                  <a:pt x="1" y="35"/>
                </a:cubicBezTo>
                <a:cubicBezTo>
                  <a:pt x="0" y="38"/>
                  <a:pt x="1" y="47"/>
                  <a:pt x="4" y="52"/>
                </a:cubicBezTo>
                <a:cubicBezTo>
                  <a:pt x="7" y="55"/>
                  <a:pt x="7" y="60"/>
                  <a:pt x="7" y="64"/>
                </a:cubicBezTo>
                <a:cubicBezTo>
                  <a:pt x="8" y="65"/>
                  <a:pt x="8" y="67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10" y="68"/>
                  <a:pt x="12" y="68"/>
                </a:cubicBezTo>
                <a:cubicBezTo>
                  <a:pt x="17" y="68"/>
                  <a:pt x="23" y="67"/>
                  <a:pt x="26" y="65"/>
                </a:cubicBezTo>
                <a:cubicBezTo>
                  <a:pt x="32" y="61"/>
                  <a:pt x="36" y="60"/>
                  <a:pt x="42" y="60"/>
                </a:cubicBezTo>
                <a:cubicBezTo>
                  <a:pt x="46" y="60"/>
                  <a:pt x="51" y="57"/>
                  <a:pt x="52" y="55"/>
                </a:cubicBezTo>
                <a:cubicBezTo>
                  <a:pt x="55" y="52"/>
                  <a:pt x="62" y="52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9" y="50"/>
                  <a:pt x="72" y="48"/>
                </a:cubicBezTo>
                <a:cubicBezTo>
                  <a:pt x="72" y="47"/>
                  <a:pt x="72" y="47"/>
                  <a:pt x="72" y="47"/>
                </a:cubicBezTo>
                <a:cubicBezTo>
                  <a:pt x="75" y="45"/>
                  <a:pt x="80" y="43"/>
                  <a:pt x="87" y="42"/>
                </a:cubicBezTo>
                <a:cubicBezTo>
                  <a:pt x="90" y="41"/>
                  <a:pt x="94" y="40"/>
                  <a:pt x="97" y="39"/>
                </a:cubicBezTo>
                <a:cubicBezTo>
                  <a:pt x="104" y="37"/>
                  <a:pt x="104" y="34"/>
                  <a:pt x="105" y="32"/>
                </a:cubicBezTo>
                <a:cubicBezTo>
                  <a:pt x="106" y="31"/>
                  <a:pt x="106" y="29"/>
                  <a:pt x="107" y="28"/>
                </a:cubicBezTo>
                <a:cubicBezTo>
                  <a:pt x="109" y="26"/>
                  <a:pt x="111" y="26"/>
                  <a:pt x="113" y="25"/>
                </a:cubicBezTo>
                <a:cubicBezTo>
                  <a:pt x="114" y="25"/>
                  <a:pt x="115" y="25"/>
                  <a:pt x="115" y="25"/>
                </a:cubicBezTo>
                <a:cubicBezTo>
                  <a:pt x="113" y="19"/>
                  <a:pt x="110" y="13"/>
                  <a:pt x="107" y="8"/>
                </a:cubicBezTo>
                <a:cubicBezTo>
                  <a:pt x="107" y="7"/>
                  <a:pt x="106" y="6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4" y="2"/>
                  <a:pt x="104" y="2"/>
                </a:cubicBezTo>
                <a:cubicBezTo>
                  <a:pt x="104" y="1"/>
                  <a:pt x="104" y="1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0" y="1"/>
                  <a:pt x="96" y="2"/>
                  <a:pt x="9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9" name="Freeform 1177"/>
          <p:cNvSpPr>
            <a:spLocks/>
          </p:cNvSpPr>
          <p:nvPr/>
        </p:nvSpPr>
        <p:spPr bwMode="auto">
          <a:xfrm>
            <a:off x="5266698" y="3602888"/>
            <a:ext cx="313784" cy="215209"/>
          </a:xfrm>
          <a:custGeom>
            <a:avLst/>
            <a:gdLst>
              <a:gd name="T0" fmla="*/ 101 w 155"/>
              <a:gd name="T1" fmla="*/ 92 h 96"/>
              <a:gd name="T2" fmla="*/ 110 w 155"/>
              <a:gd name="T3" fmla="*/ 96 h 96"/>
              <a:gd name="T4" fmla="*/ 111 w 155"/>
              <a:gd name="T5" fmla="*/ 96 h 96"/>
              <a:gd name="T6" fmla="*/ 125 w 155"/>
              <a:gd name="T7" fmla="*/ 86 h 96"/>
              <a:gd name="T8" fmla="*/ 138 w 155"/>
              <a:gd name="T9" fmla="*/ 70 h 96"/>
              <a:gd name="T10" fmla="*/ 144 w 155"/>
              <a:gd name="T11" fmla="*/ 68 h 96"/>
              <a:gd name="T12" fmla="*/ 153 w 155"/>
              <a:gd name="T13" fmla="*/ 66 h 96"/>
              <a:gd name="T14" fmla="*/ 155 w 155"/>
              <a:gd name="T15" fmla="*/ 63 h 96"/>
              <a:gd name="T16" fmla="*/ 140 w 155"/>
              <a:gd name="T17" fmla="*/ 56 h 96"/>
              <a:gd name="T18" fmla="*/ 115 w 155"/>
              <a:gd name="T19" fmla="*/ 40 h 96"/>
              <a:gd name="T20" fmla="*/ 102 w 155"/>
              <a:gd name="T21" fmla="*/ 22 h 96"/>
              <a:gd name="T22" fmla="*/ 82 w 155"/>
              <a:gd name="T23" fmla="*/ 16 h 96"/>
              <a:gd name="T24" fmla="*/ 70 w 155"/>
              <a:gd name="T25" fmla="*/ 2 h 96"/>
              <a:gd name="T26" fmla="*/ 60 w 155"/>
              <a:gd name="T27" fmla="*/ 3 h 96"/>
              <a:gd name="T28" fmla="*/ 55 w 155"/>
              <a:gd name="T29" fmla="*/ 7 h 96"/>
              <a:gd name="T30" fmla="*/ 49 w 155"/>
              <a:gd name="T31" fmla="*/ 12 h 96"/>
              <a:gd name="T32" fmla="*/ 48 w 155"/>
              <a:gd name="T33" fmla="*/ 16 h 96"/>
              <a:gd name="T34" fmla="*/ 39 w 155"/>
              <a:gd name="T35" fmla="*/ 18 h 96"/>
              <a:gd name="T36" fmla="*/ 35 w 155"/>
              <a:gd name="T37" fmla="*/ 17 h 96"/>
              <a:gd name="T38" fmla="*/ 32 w 155"/>
              <a:gd name="T39" fmla="*/ 18 h 96"/>
              <a:gd name="T40" fmla="*/ 13 w 155"/>
              <a:gd name="T41" fmla="*/ 4 h 96"/>
              <a:gd name="T42" fmla="*/ 9 w 155"/>
              <a:gd name="T43" fmla="*/ 4 h 96"/>
              <a:gd name="T44" fmla="*/ 16 w 155"/>
              <a:gd name="T45" fmla="*/ 15 h 96"/>
              <a:gd name="T46" fmla="*/ 21 w 155"/>
              <a:gd name="T47" fmla="*/ 25 h 96"/>
              <a:gd name="T48" fmla="*/ 7 w 155"/>
              <a:gd name="T49" fmla="*/ 26 h 96"/>
              <a:gd name="T50" fmla="*/ 1 w 155"/>
              <a:gd name="T51" fmla="*/ 27 h 96"/>
              <a:gd name="T52" fmla="*/ 2 w 155"/>
              <a:gd name="T53" fmla="*/ 33 h 96"/>
              <a:gd name="T54" fmla="*/ 11 w 155"/>
              <a:gd name="T55" fmla="*/ 44 h 96"/>
              <a:gd name="T56" fmla="*/ 13 w 155"/>
              <a:gd name="T57" fmla="*/ 66 h 96"/>
              <a:gd name="T58" fmla="*/ 14 w 155"/>
              <a:gd name="T59" fmla="*/ 67 h 96"/>
              <a:gd name="T60" fmla="*/ 16 w 155"/>
              <a:gd name="T61" fmla="*/ 66 h 96"/>
              <a:gd name="T62" fmla="*/ 18 w 155"/>
              <a:gd name="T63" fmla="*/ 66 h 96"/>
              <a:gd name="T64" fmla="*/ 18 w 155"/>
              <a:gd name="T65" fmla="*/ 66 h 96"/>
              <a:gd name="T66" fmla="*/ 19 w 155"/>
              <a:gd name="T67" fmla="*/ 66 h 96"/>
              <a:gd name="T68" fmla="*/ 33 w 155"/>
              <a:gd name="T69" fmla="*/ 58 h 96"/>
              <a:gd name="T70" fmla="*/ 44 w 155"/>
              <a:gd name="T71" fmla="*/ 55 h 96"/>
              <a:gd name="T72" fmla="*/ 63 w 155"/>
              <a:gd name="T73" fmla="*/ 62 h 96"/>
              <a:gd name="T74" fmla="*/ 77 w 155"/>
              <a:gd name="T75" fmla="*/ 69 h 96"/>
              <a:gd name="T76" fmla="*/ 87 w 155"/>
              <a:gd name="T77" fmla="*/ 77 h 96"/>
              <a:gd name="T78" fmla="*/ 97 w 155"/>
              <a:gd name="T79" fmla="*/ 81 h 96"/>
              <a:gd name="T80" fmla="*/ 98 w 155"/>
              <a:gd name="T81" fmla="*/ 83 h 96"/>
              <a:gd name="T82" fmla="*/ 98 w 155"/>
              <a:gd name="T83" fmla="*/ 85 h 96"/>
              <a:gd name="T84" fmla="*/ 98 w 155"/>
              <a:gd name="T85" fmla="*/ 88 h 96"/>
              <a:gd name="T86" fmla="*/ 99 w 155"/>
              <a:gd name="T8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" h="96">
                <a:moveTo>
                  <a:pt x="100" y="92"/>
                </a:moveTo>
                <a:cubicBezTo>
                  <a:pt x="100" y="92"/>
                  <a:pt x="100" y="92"/>
                  <a:pt x="101" y="92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1" y="92"/>
                  <a:pt x="101" y="92"/>
                  <a:pt x="10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5" y="92"/>
                  <a:pt x="109" y="92"/>
                  <a:pt x="110" y="96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6"/>
                  <a:pt x="110" y="96"/>
                </a:cubicBezTo>
                <a:cubicBezTo>
                  <a:pt x="110" y="96"/>
                  <a:pt x="111" y="96"/>
                  <a:pt x="111" y="96"/>
                </a:cubicBezTo>
                <a:cubicBezTo>
                  <a:pt x="113" y="96"/>
                  <a:pt x="114" y="95"/>
                  <a:pt x="115" y="94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5" y="88"/>
                  <a:pt x="120" y="87"/>
                  <a:pt x="125" y="86"/>
                </a:cubicBezTo>
                <a:cubicBezTo>
                  <a:pt x="127" y="85"/>
                  <a:pt x="131" y="84"/>
                  <a:pt x="132" y="83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3" y="76"/>
                  <a:pt x="135" y="71"/>
                  <a:pt x="138" y="70"/>
                </a:cubicBezTo>
                <a:cubicBezTo>
                  <a:pt x="139" y="70"/>
                  <a:pt x="139" y="70"/>
                  <a:pt x="140" y="70"/>
                </a:cubicBezTo>
                <a:cubicBezTo>
                  <a:pt x="140" y="70"/>
                  <a:pt x="141" y="70"/>
                  <a:pt x="141" y="70"/>
                </a:cubicBezTo>
                <a:cubicBezTo>
                  <a:pt x="142" y="70"/>
                  <a:pt x="143" y="69"/>
                  <a:pt x="144" y="68"/>
                </a:cubicBezTo>
                <a:cubicBezTo>
                  <a:pt x="145" y="66"/>
                  <a:pt x="147" y="65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1" y="65"/>
                  <a:pt x="152" y="65"/>
                  <a:pt x="153" y="66"/>
                </a:cubicBezTo>
                <a:cubicBezTo>
                  <a:pt x="154" y="66"/>
                  <a:pt x="155" y="66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2" y="61"/>
                  <a:pt x="149" y="60"/>
                  <a:pt x="147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2" y="58"/>
                  <a:pt x="140" y="56"/>
                </a:cubicBezTo>
                <a:cubicBezTo>
                  <a:pt x="138" y="55"/>
                  <a:pt x="136" y="53"/>
                  <a:pt x="134" y="52"/>
                </a:cubicBezTo>
                <a:cubicBezTo>
                  <a:pt x="132" y="51"/>
                  <a:pt x="123" y="48"/>
                  <a:pt x="120" y="44"/>
                </a:cubicBezTo>
                <a:cubicBezTo>
                  <a:pt x="120" y="43"/>
                  <a:pt x="117" y="41"/>
                  <a:pt x="115" y="40"/>
                </a:cubicBezTo>
                <a:cubicBezTo>
                  <a:pt x="112" y="38"/>
                  <a:pt x="110" y="37"/>
                  <a:pt x="109" y="35"/>
                </a:cubicBezTo>
                <a:cubicBezTo>
                  <a:pt x="108" y="33"/>
                  <a:pt x="106" y="29"/>
                  <a:pt x="104" y="26"/>
                </a:cubicBezTo>
                <a:cubicBezTo>
                  <a:pt x="103" y="25"/>
                  <a:pt x="102" y="23"/>
                  <a:pt x="102" y="22"/>
                </a:cubicBezTo>
                <a:cubicBezTo>
                  <a:pt x="102" y="21"/>
                  <a:pt x="101" y="20"/>
                  <a:pt x="101" y="20"/>
                </a:cubicBezTo>
                <a:cubicBezTo>
                  <a:pt x="100" y="19"/>
                  <a:pt x="99" y="19"/>
                  <a:pt x="97" y="19"/>
                </a:cubicBezTo>
                <a:cubicBezTo>
                  <a:pt x="86" y="19"/>
                  <a:pt x="82" y="19"/>
                  <a:pt x="82" y="16"/>
                </a:cubicBezTo>
                <a:cubicBezTo>
                  <a:pt x="82" y="13"/>
                  <a:pt x="81" y="6"/>
                  <a:pt x="80" y="6"/>
                </a:cubicBezTo>
                <a:cubicBezTo>
                  <a:pt x="79" y="5"/>
                  <a:pt x="79" y="5"/>
                  <a:pt x="79" y="5"/>
                </a:cubicBezTo>
                <a:cubicBezTo>
                  <a:pt x="76" y="5"/>
                  <a:pt x="72" y="4"/>
                  <a:pt x="70" y="2"/>
                </a:cubicBezTo>
                <a:cubicBezTo>
                  <a:pt x="69" y="1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2"/>
                  <a:pt x="62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4"/>
                  <a:pt x="59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2" y="7"/>
                  <a:pt x="49" y="10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5"/>
                  <a:pt x="48" y="16"/>
                </a:cubicBezTo>
                <a:cubicBezTo>
                  <a:pt x="48" y="16"/>
                  <a:pt x="48" y="17"/>
                  <a:pt x="48" y="17"/>
                </a:cubicBezTo>
                <a:cubicBezTo>
                  <a:pt x="46" y="18"/>
                  <a:pt x="45" y="19"/>
                  <a:pt x="43" y="19"/>
                </a:cubicBezTo>
                <a:cubicBezTo>
                  <a:pt x="42" y="18"/>
                  <a:pt x="40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3" y="18"/>
                  <a:pt x="32" y="18"/>
                </a:cubicBezTo>
                <a:cubicBezTo>
                  <a:pt x="31" y="18"/>
                  <a:pt x="29" y="17"/>
                  <a:pt x="27" y="16"/>
                </a:cubicBezTo>
                <a:cubicBezTo>
                  <a:pt x="27" y="15"/>
                  <a:pt x="26" y="15"/>
                  <a:pt x="26" y="14"/>
                </a:cubicBezTo>
                <a:cubicBezTo>
                  <a:pt x="21" y="8"/>
                  <a:pt x="16" y="4"/>
                  <a:pt x="13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13" y="5"/>
                  <a:pt x="14" y="10"/>
                  <a:pt x="15" y="12"/>
                </a:cubicBezTo>
                <a:cubicBezTo>
                  <a:pt x="15" y="13"/>
                  <a:pt x="15" y="14"/>
                  <a:pt x="16" y="15"/>
                </a:cubicBezTo>
                <a:cubicBezTo>
                  <a:pt x="20" y="15"/>
                  <a:pt x="25" y="20"/>
                  <a:pt x="25" y="22"/>
                </a:cubicBezTo>
                <a:cubicBezTo>
                  <a:pt x="24" y="24"/>
                  <a:pt x="23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9" y="25"/>
                  <a:pt x="18" y="26"/>
                  <a:pt x="17" y="26"/>
                </a:cubicBezTo>
                <a:cubicBezTo>
                  <a:pt x="15" y="27"/>
                  <a:pt x="12" y="28"/>
                  <a:pt x="9" y="27"/>
                </a:cubicBezTo>
                <a:cubicBezTo>
                  <a:pt x="8" y="27"/>
                  <a:pt x="7" y="27"/>
                  <a:pt x="7" y="26"/>
                </a:cubicBezTo>
                <a:cubicBezTo>
                  <a:pt x="5" y="26"/>
                  <a:pt x="3" y="25"/>
                  <a:pt x="2" y="25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9"/>
                  <a:pt x="0" y="32"/>
                  <a:pt x="0" y="33"/>
                </a:cubicBezTo>
                <a:cubicBezTo>
                  <a:pt x="0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5" y="33"/>
                  <a:pt x="7" y="34"/>
                  <a:pt x="7" y="35"/>
                </a:cubicBezTo>
                <a:cubicBezTo>
                  <a:pt x="8" y="37"/>
                  <a:pt x="7" y="39"/>
                  <a:pt x="6" y="41"/>
                </a:cubicBezTo>
                <a:cubicBezTo>
                  <a:pt x="9" y="41"/>
                  <a:pt x="10" y="43"/>
                  <a:pt x="11" y="44"/>
                </a:cubicBezTo>
                <a:cubicBezTo>
                  <a:pt x="11" y="45"/>
                  <a:pt x="11" y="46"/>
                  <a:pt x="12" y="46"/>
                </a:cubicBezTo>
                <a:cubicBezTo>
                  <a:pt x="13" y="48"/>
                  <a:pt x="14" y="50"/>
                  <a:pt x="13" y="54"/>
                </a:cubicBezTo>
                <a:cubicBezTo>
                  <a:pt x="12" y="57"/>
                  <a:pt x="13" y="62"/>
                  <a:pt x="13" y="66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4" y="67"/>
                  <a:pt x="14" y="67"/>
                </a:cubicBezTo>
                <a:cubicBezTo>
                  <a:pt x="14" y="67"/>
                  <a:pt x="15" y="67"/>
                  <a:pt x="15" y="67"/>
                </a:cubicBezTo>
                <a:cubicBezTo>
                  <a:pt x="15" y="66"/>
                  <a:pt x="15" y="66"/>
                  <a:pt x="15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6"/>
                  <a:pt x="17" y="66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7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20" y="64"/>
                  <a:pt x="26" y="58"/>
                  <a:pt x="30" y="58"/>
                </a:cubicBezTo>
                <a:cubicBezTo>
                  <a:pt x="31" y="58"/>
                  <a:pt x="32" y="58"/>
                  <a:pt x="33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6" y="58"/>
                  <a:pt x="37" y="58"/>
                  <a:pt x="37" y="58"/>
                </a:cubicBezTo>
                <a:cubicBezTo>
                  <a:pt x="38" y="56"/>
                  <a:pt x="41" y="55"/>
                  <a:pt x="44" y="55"/>
                </a:cubicBezTo>
                <a:cubicBezTo>
                  <a:pt x="45" y="55"/>
                  <a:pt x="51" y="56"/>
                  <a:pt x="53" y="58"/>
                </a:cubicBezTo>
                <a:cubicBezTo>
                  <a:pt x="54" y="59"/>
                  <a:pt x="59" y="61"/>
                  <a:pt x="60" y="61"/>
                </a:cubicBezTo>
                <a:cubicBezTo>
                  <a:pt x="61" y="61"/>
                  <a:pt x="62" y="62"/>
                  <a:pt x="63" y="62"/>
                </a:cubicBezTo>
                <a:cubicBezTo>
                  <a:pt x="63" y="63"/>
                  <a:pt x="64" y="64"/>
                  <a:pt x="65" y="64"/>
                </a:cubicBezTo>
                <a:cubicBezTo>
                  <a:pt x="65" y="64"/>
                  <a:pt x="66" y="64"/>
                  <a:pt x="66" y="64"/>
                </a:cubicBezTo>
                <a:cubicBezTo>
                  <a:pt x="69" y="64"/>
                  <a:pt x="77" y="64"/>
                  <a:pt x="77" y="69"/>
                </a:cubicBezTo>
                <a:cubicBezTo>
                  <a:pt x="77" y="69"/>
                  <a:pt x="78" y="71"/>
                  <a:pt x="80" y="71"/>
                </a:cubicBezTo>
                <a:cubicBezTo>
                  <a:pt x="82" y="71"/>
                  <a:pt x="84" y="73"/>
                  <a:pt x="85" y="75"/>
                </a:cubicBezTo>
                <a:cubicBezTo>
                  <a:pt x="86" y="75"/>
                  <a:pt x="87" y="77"/>
                  <a:pt x="87" y="77"/>
                </a:cubicBezTo>
                <a:cubicBezTo>
                  <a:pt x="88" y="77"/>
                  <a:pt x="89" y="77"/>
                  <a:pt x="90" y="77"/>
                </a:cubicBezTo>
                <a:cubicBezTo>
                  <a:pt x="92" y="77"/>
                  <a:pt x="97" y="77"/>
                  <a:pt x="97" y="80"/>
                </a:cubicBezTo>
                <a:cubicBezTo>
                  <a:pt x="97" y="80"/>
                  <a:pt x="97" y="81"/>
                  <a:pt x="97" y="81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82"/>
                  <a:pt x="97" y="82"/>
                  <a:pt x="97" y="82"/>
                </a:cubicBezTo>
                <a:cubicBezTo>
                  <a:pt x="98" y="82"/>
                  <a:pt x="98" y="82"/>
                  <a:pt x="98" y="83"/>
                </a:cubicBezTo>
                <a:cubicBezTo>
                  <a:pt x="98" y="83"/>
                  <a:pt x="98" y="83"/>
                  <a:pt x="98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6"/>
                  <a:pt x="98" y="87"/>
                  <a:pt x="98" y="87"/>
                </a:cubicBezTo>
                <a:cubicBezTo>
                  <a:pt x="98" y="87"/>
                  <a:pt x="98" y="88"/>
                  <a:pt x="98" y="88"/>
                </a:cubicBezTo>
                <a:cubicBezTo>
                  <a:pt x="98" y="88"/>
                  <a:pt x="98" y="89"/>
                  <a:pt x="98" y="89"/>
                </a:cubicBezTo>
                <a:cubicBezTo>
                  <a:pt x="98" y="90"/>
                  <a:pt x="98" y="90"/>
                  <a:pt x="98" y="90"/>
                </a:cubicBezTo>
                <a:cubicBezTo>
                  <a:pt x="99" y="90"/>
                  <a:pt x="99" y="91"/>
                  <a:pt x="99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92"/>
                  <a:pt x="99" y="92"/>
                  <a:pt x="100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0" name="Freeform 1178"/>
          <p:cNvSpPr>
            <a:spLocks/>
          </p:cNvSpPr>
          <p:nvPr/>
        </p:nvSpPr>
        <p:spPr bwMode="auto">
          <a:xfrm>
            <a:off x="5066634" y="3686194"/>
            <a:ext cx="435928" cy="409591"/>
          </a:xfrm>
          <a:custGeom>
            <a:avLst/>
            <a:gdLst>
              <a:gd name="T0" fmla="*/ 188 w 216"/>
              <a:gd name="T1" fmla="*/ 129 h 184"/>
              <a:gd name="T2" fmla="*/ 187 w 216"/>
              <a:gd name="T3" fmla="*/ 127 h 184"/>
              <a:gd name="T4" fmla="*/ 199 w 216"/>
              <a:gd name="T5" fmla="*/ 112 h 184"/>
              <a:gd name="T6" fmla="*/ 186 w 216"/>
              <a:gd name="T7" fmla="*/ 94 h 184"/>
              <a:gd name="T8" fmla="*/ 188 w 216"/>
              <a:gd name="T9" fmla="*/ 71 h 184"/>
              <a:gd name="T10" fmla="*/ 192 w 216"/>
              <a:gd name="T11" fmla="*/ 60 h 184"/>
              <a:gd name="T12" fmla="*/ 193 w 216"/>
              <a:gd name="T13" fmla="*/ 57 h 184"/>
              <a:gd name="T14" fmla="*/ 194 w 216"/>
              <a:gd name="T15" fmla="*/ 56 h 184"/>
              <a:gd name="T16" fmla="*/ 193 w 216"/>
              <a:gd name="T17" fmla="*/ 53 h 184"/>
              <a:gd name="T18" fmla="*/ 193 w 216"/>
              <a:gd name="T19" fmla="*/ 49 h 184"/>
              <a:gd name="T20" fmla="*/ 193 w 216"/>
              <a:gd name="T21" fmla="*/ 46 h 184"/>
              <a:gd name="T22" fmla="*/ 187 w 216"/>
              <a:gd name="T23" fmla="*/ 44 h 184"/>
              <a:gd name="T24" fmla="*/ 179 w 216"/>
              <a:gd name="T25" fmla="*/ 38 h 184"/>
              <a:gd name="T26" fmla="*/ 159 w 216"/>
              <a:gd name="T27" fmla="*/ 28 h 184"/>
              <a:gd name="T28" fmla="*/ 139 w 216"/>
              <a:gd name="T29" fmla="*/ 23 h 184"/>
              <a:gd name="T30" fmla="*/ 121 w 216"/>
              <a:gd name="T31" fmla="*/ 31 h 184"/>
              <a:gd name="T32" fmla="*/ 120 w 216"/>
              <a:gd name="T33" fmla="*/ 32 h 184"/>
              <a:gd name="T34" fmla="*/ 118 w 216"/>
              <a:gd name="T35" fmla="*/ 33 h 184"/>
              <a:gd name="T36" fmla="*/ 115 w 216"/>
              <a:gd name="T37" fmla="*/ 33 h 184"/>
              <a:gd name="T38" fmla="*/ 111 w 216"/>
              <a:gd name="T39" fmla="*/ 39 h 184"/>
              <a:gd name="T40" fmla="*/ 65 w 216"/>
              <a:gd name="T41" fmla="*/ 33 h 184"/>
              <a:gd name="T42" fmla="*/ 47 w 216"/>
              <a:gd name="T43" fmla="*/ 17 h 184"/>
              <a:gd name="T44" fmla="*/ 44 w 216"/>
              <a:gd name="T45" fmla="*/ 16 h 184"/>
              <a:gd name="T46" fmla="*/ 42 w 216"/>
              <a:gd name="T47" fmla="*/ 14 h 184"/>
              <a:gd name="T48" fmla="*/ 42 w 216"/>
              <a:gd name="T49" fmla="*/ 3 h 184"/>
              <a:gd name="T50" fmla="*/ 31 w 216"/>
              <a:gd name="T51" fmla="*/ 10 h 184"/>
              <a:gd name="T52" fmla="*/ 28 w 216"/>
              <a:gd name="T53" fmla="*/ 11 h 184"/>
              <a:gd name="T54" fmla="*/ 26 w 216"/>
              <a:gd name="T55" fmla="*/ 12 h 184"/>
              <a:gd name="T56" fmla="*/ 22 w 216"/>
              <a:gd name="T57" fmla="*/ 13 h 184"/>
              <a:gd name="T58" fmla="*/ 20 w 216"/>
              <a:gd name="T59" fmla="*/ 13 h 184"/>
              <a:gd name="T60" fmla="*/ 11 w 216"/>
              <a:gd name="T61" fmla="*/ 10 h 184"/>
              <a:gd name="T62" fmla="*/ 5 w 216"/>
              <a:gd name="T63" fmla="*/ 2 h 184"/>
              <a:gd name="T64" fmla="*/ 4 w 216"/>
              <a:gd name="T65" fmla="*/ 0 h 184"/>
              <a:gd name="T66" fmla="*/ 3 w 216"/>
              <a:gd name="T67" fmla="*/ 0 h 184"/>
              <a:gd name="T68" fmla="*/ 2 w 216"/>
              <a:gd name="T69" fmla="*/ 19 h 184"/>
              <a:gd name="T70" fmla="*/ 7 w 216"/>
              <a:gd name="T71" fmla="*/ 31 h 184"/>
              <a:gd name="T72" fmla="*/ 8 w 216"/>
              <a:gd name="T73" fmla="*/ 34 h 184"/>
              <a:gd name="T74" fmla="*/ 12 w 216"/>
              <a:gd name="T75" fmla="*/ 43 h 184"/>
              <a:gd name="T76" fmla="*/ 22 w 216"/>
              <a:gd name="T77" fmla="*/ 57 h 184"/>
              <a:gd name="T78" fmla="*/ 16 w 216"/>
              <a:gd name="T79" fmla="*/ 71 h 184"/>
              <a:gd name="T80" fmla="*/ 39 w 216"/>
              <a:gd name="T81" fmla="*/ 97 h 184"/>
              <a:gd name="T82" fmla="*/ 40 w 216"/>
              <a:gd name="T83" fmla="*/ 108 h 184"/>
              <a:gd name="T84" fmla="*/ 44 w 216"/>
              <a:gd name="T85" fmla="*/ 117 h 184"/>
              <a:gd name="T86" fmla="*/ 46 w 216"/>
              <a:gd name="T87" fmla="*/ 119 h 184"/>
              <a:gd name="T88" fmla="*/ 47 w 216"/>
              <a:gd name="T89" fmla="*/ 121 h 184"/>
              <a:gd name="T90" fmla="*/ 49 w 216"/>
              <a:gd name="T91" fmla="*/ 122 h 184"/>
              <a:gd name="T92" fmla="*/ 55 w 216"/>
              <a:gd name="T93" fmla="*/ 120 h 184"/>
              <a:gd name="T94" fmla="*/ 78 w 216"/>
              <a:gd name="T95" fmla="*/ 140 h 184"/>
              <a:gd name="T96" fmla="*/ 97 w 216"/>
              <a:gd name="T97" fmla="*/ 156 h 184"/>
              <a:gd name="T98" fmla="*/ 140 w 216"/>
              <a:gd name="T99" fmla="*/ 160 h 184"/>
              <a:gd name="T100" fmla="*/ 188 w 216"/>
              <a:gd name="T101" fmla="*/ 183 h 184"/>
              <a:gd name="T102" fmla="*/ 216 w 216"/>
              <a:gd name="T103" fmla="*/ 166 h 184"/>
              <a:gd name="T104" fmla="*/ 195 w 216"/>
              <a:gd name="T105" fmla="*/ 13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184">
                <a:moveTo>
                  <a:pt x="192" y="134"/>
                </a:moveTo>
                <a:cubicBezTo>
                  <a:pt x="191" y="133"/>
                  <a:pt x="190" y="133"/>
                  <a:pt x="190" y="132"/>
                </a:cubicBezTo>
                <a:cubicBezTo>
                  <a:pt x="187" y="129"/>
                  <a:pt x="187" y="129"/>
                  <a:pt x="187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7" y="128"/>
                  <a:pt x="187" y="128"/>
                  <a:pt x="187" y="127"/>
                </a:cubicBezTo>
                <a:cubicBezTo>
                  <a:pt x="187" y="127"/>
                  <a:pt x="187" y="127"/>
                  <a:pt x="187" y="127"/>
                </a:cubicBezTo>
                <a:cubicBezTo>
                  <a:pt x="187" y="127"/>
                  <a:pt x="187" y="127"/>
                  <a:pt x="187" y="127"/>
                </a:cubicBezTo>
                <a:cubicBezTo>
                  <a:pt x="188" y="126"/>
                  <a:pt x="189" y="125"/>
                  <a:pt x="190" y="123"/>
                </a:cubicBezTo>
                <a:cubicBezTo>
                  <a:pt x="191" y="123"/>
                  <a:pt x="192" y="122"/>
                  <a:pt x="192" y="121"/>
                </a:cubicBezTo>
                <a:cubicBezTo>
                  <a:pt x="195" y="119"/>
                  <a:pt x="200" y="114"/>
                  <a:pt x="199" y="112"/>
                </a:cubicBezTo>
                <a:cubicBezTo>
                  <a:pt x="198" y="110"/>
                  <a:pt x="195" y="110"/>
                  <a:pt x="193" y="109"/>
                </a:cubicBezTo>
                <a:cubicBezTo>
                  <a:pt x="191" y="109"/>
                  <a:pt x="189" y="108"/>
                  <a:pt x="188" y="107"/>
                </a:cubicBezTo>
                <a:cubicBezTo>
                  <a:pt x="188" y="106"/>
                  <a:pt x="188" y="104"/>
                  <a:pt x="188" y="102"/>
                </a:cubicBezTo>
                <a:cubicBezTo>
                  <a:pt x="188" y="100"/>
                  <a:pt x="187" y="96"/>
                  <a:pt x="186" y="94"/>
                </a:cubicBezTo>
                <a:cubicBezTo>
                  <a:pt x="185" y="90"/>
                  <a:pt x="186" y="87"/>
                  <a:pt x="186" y="85"/>
                </a:cubicBezTo>
                <a:cubicBezTo>
                  <a:pt x="186" y="84"/>
                  <a:pt x="187" y="82"/>
                  <a:pt x="186" y="82"/>
                </a:cubicBezTo>
                <a:cubicBezTo>
                  <a:pt x="185" y="79"/>
                  <a:pt x="186" y="75"/>
                  <a:pt x="187" y="72"/>
                </a:cubicBezTo>
                <a:cubicBezTo>
                  <a:pt x="187" y="71"/>
                  <a:pt x="187" y="71"/>
                  <a:pt x="188" y="71"/>
                </a:cubicBezTo>
                <a:cubicBezTo>
                  <a:pt x="188" y="70"/>
                  <a:pt x="189" y="69"/>
                  <a:pt x="189" y="68"/>
                </a:cubicBezTo>
                <a:cubicBezTo>
                  <a:pt x="191" y="66"/>
                  <a:pt x="192" y="64"/>
                  <a:pt x="192" y="62"/>
                </a:cubicBezTo>
                <a:cubicBezTo>
                  <a:pt x="192" y="62"/>
                  <a:pt x="192" y="61"/>
                  <a:pt x="192" y="61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59"/>
                  <a:pt x="192" y="59"/>
                </a:cubicBezTo>
                <a:cubicBezTo>
                  <a:pt x="192" y="59"/>
                  <a:pt x="192" y="59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4" y="57"/>
                  <a:pt x="194" y="57"/>
                </a:cubicBezTo>
                <a:cubicBezTo>
                  <a:pt x="194" y="57"/>
                  <a:pt x="194" y="57"/>
                  <a:pt x="194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56"/>
                  <a:pt x="194" y="56"/>
                  <a:pt x="194" y="55"/>
                </a:cubicBezTo>
                <a:cubicBezTo>
                  <a:pt x="194" y="55"/>
                  <a:pt x="194" y="55"/>
                  <a:pt x="194" y="54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3" y="51"/>
                  <a:pt x="193" y="51"/>
                  <a:pt x="193" y="51"/>
                </a:cubicBezTo>
                <a:cubicBezTo>
                  <a:pt x="193" y="50"/>
                  <a:pt x="193" y="50"/>
                  <a:pt x="193" y="50"/>
                </a:cubicBezTo>
                <a:cubicBezTo>
                  <a:pt x="193" y="50"/>
                  <a:pt x="193" y="49"/>
                  <a:pt x="193" y="49"/>
                </a:cubicBezTo>
                <a:cubicBezTo>
                  <a:pt x="193" y="49"/>
                  <a:pt x="193" y="48"/>
                  <a:pt x="193" y="48"/>
                </a:cubicBezTo>
                <a:cubicBezTo>
                  <a:pt x="193" y="48"/>
                  <a:pt x="193" y="47"/>
                  <a:pt x="193" y="47"/>
                </a:cubicBezTo>
                <a:cubicBezTo>
                  <a:pt x="193" y="47"/>
                  <a:pt x="193" y="47"/>
                  <a:pt x="193" y="47"/>
                </a:cubicBezTo>
                <a:cubicBezTo>
                  <a:pt x="193" y="46"/>
                  <a:pt x="193" y="46"/>
                  <a:pt x="193" y="46"/>
                </a:cubicBezTo>
                <a:cubicBezTo>
                  <a:pt x="193" y="45"/>
                  <a:pt x="192" y="45"/>
                  <a:pt x="192" y="45"/>
                </a:cubicBezTo>
                <a:cubicBezTo>
                  <a:pt x="192" y="45"/>
                  <a:pt x="192" y="44"/>
                  <a:pt x="192" y="44"/>
                </a:cubicBezTo>
                <a:cubicBezTo>
                  <a:pt x="192" y="44"/>
                  <a:pt x="191" y="44"/>
                  <a:pt x="189" y="44"/>
                </a:cubicBezTo>
                <a:cubicBezTo>
                  <a:pt x="188" y="44"/>
                  <a:pt x="187" y="44"/>
                  <a:pt x="18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4" y="44"/>
                  <a:pt x="182" y="42"/>
                  <a:pt x="181" y="40"/>
                </a:cubicBezTo>
                <a:cubicBezTo>
                  <a:pt x="180" y="39"/>
                  <a:pt x="179" y="38"/>
                  <a:pt x="179" y="38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175" y="38"/>
                  <a:pt x="172" y="35"/>
                  <a:pt x="172" y="32"/>
                </a:cubicBezTo>
                <a:cubicBezTo>
                  <a:pt x="171" y="31"/>
                  <a:pt x="168" y="31"/>
                  <a:pt x="165" y="31"/>
                </a:cubicBezTo>
                <a:cubicBezTo>
                  <a:pt x="165" y="31"/>
                  <a:pt x="165" y="31"/>
                  <a:pt x="164" y="31"/>
                </a:cubicBezTo>
                <a:cubicBezTo>
                  <a:pt x="161" y="31"/>
                  <a:pt x="160" y="29"/>
                  <a:pt x="159" y="28"/>
                </a:cubicBezTo>
                <a:cubicBezTo>
                  <a:pt x="159" y="28"/>
                  <a:pt x="158" y="28"/>
                  <a:pt x="158" y="28"/>
                </a:cubicBezTo>
                <a:cubicBezTo>
                  <a:pt x="156" y="28"/>
                  <a:pt x="151" y="26"/>
                  <a:pt x="149" y="24"/>
                </a:cubicBezTo>
                <a:cubicBezTo>
                  <a:pt x="148" y="23"/>
                  <a:pt x="146" y="22"/>
                  <a:pt x="143" y="22"/>
                </a:cubicBezTo>
                <a:cubicBezTo>
                  <a:pt x="141" y="22"/>
                  <a:pt x="139" y="23"/>
                  <a:pt x="139" y="23"/>
                </a:cubicBezTo>
                <a:cubicBezTo>
                  <a:pt x="137" y="25"/>
                  <a:pt x="135" y="25"/>
                  <a:pt x="134" y="25"/>
                </a:cubicBezTo>
                <a:cubicBezTo>
                  <a:pt x="133" y="25"/>
                  <a:pt x="133" y="25"/>
                  <a:pt x="132" y="25"/>
                </a:cubicBezTo>
                <a:cubicBezTo>
                  <a:pt x="131" y="25"/>
                  <a:pt x="130" y="25"/>
                  <a:pt x="129" y="25"/>
                </a:cubicBezTo>
                <a:cubicBezTo>
                  <a:pt x="128" y="25"/>
                  <a:pt x="123" y="29"/>
                  <a:pt x="121" y="31"/>
                </a:cubicBezTo>
                <a:cubicBezTo>
                  <a:pt x="121" y="31"/>
                  <a:pt x="121" y="31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19" y="32"/>
                </a:cubicBezTo>
                <a:cubicBezTo>
                  <a:pt x="119" y="32"/>
                  <a:pt x="119" y="32"/>
                  <a:pt x="119" y="33"/>
                </a:cubicBezTo>
                <a:cubicBezTo>
                  <a:pt x="119" y="33"/>
                  <a:pt x="119" y="33"/>
                  <a:pt x="118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4" y="33"/>
                  <a:pt x="114" y="34"/>
                  <a:pt x="114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2" y="38"/>
                  <a:pt x="111" y="39"/>
                </a:cubicBezTo>
                <a:cubicBezTo>
                  <a:pt x="109" y="43"/>
                  <a:pt x="92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5"/>
                  <a:pt x="77" y="41"/>
                  <a:pt x="74" y="38"/>
                </a:cubicBezTo>
                <a:cubicBezTo>
                  <a:pt x="71" y="35"/>
                  <a:pt x="69" y="33"/>
                  <a:pt x="65" y="33"/>
                </a:cubicBezTo>
                <a:cubicBezTo>
                  <a:pt x="56" y="33"/>
                  <a:pt x="50" y="26"/>
                  <a:pt x="49" y="19"/>
                </a:cubicBezTo>
                <a:cubicBezTo>
                  <a:pt x="49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7" y="18"/>
                  <a:pt x="47" y="18"/>
                  <a:pt x="47" y="17"/>
                </a:cubicBezTo>
                <a:cubicBezTo>
                  <a:pt x="47" y="17"/>
                  <a:pt x="46" y="17"/>
                  <a:pt x="46" y="17"/>
                </a:cubicBezTo>
                <a:cubicBezTo>
                  <a:pt x="46" y="17"/>
                  <a:pt x="46" y="17"/>
                  <a:pt x="45" y="17"/>
                </a:cubicBezTo>
                <a:cubicBezTo>
                  <a:pt x="45" y="17"/>
                  <a:pt x="45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1"/>
                  <a:pt x="41" y="11"/>
                </a:cubicBezTo>
                <a:cubicBezTo>
                  <a:pt x="42" y="9"/>
                  <a:pt x="43" y="4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0" y="4"/>
                  <a:pt x="39" y="5"/>
                  <a:pt x="37" y="6"/>
                </a:cubicBezTo>
                <a:cubicBezTo>
                  <a:pt x="35" y="7"/>
                  <a:pt x="33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30" y="11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3"/>
                  <a:pt x="15" y="12"/>
                  <a:pt x="14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7" y="7"/>
                  <a:pt x="6" y="5"/>
                  <a:pt x="6" y="4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3"/>
                  <a:pt x="3" y="5"/>
                  <a:pt x="1" y="6"/>
                </a:cubicBezTo>
                <a:cubicBezTo>
                  <a:pt x="0" y="7"/>
                  <a:pt x="1" y="11"/>
                  <a:pt x="2" y="12"/>
                </a:cubicBezTo>
                <a:cubicBezTo>
                  <a:pt x="3" y="14"/>
                  <a:pt x="3" y="16"/>
                  <a:pt x="2" y="19"/>
                </a:cubicBezTo>
                <a:cubicBezTo>
                  <a:pt x="2" y="20"/>
                  <a:pt x="2" y="23"/>
                  <a:pt x="2" y="24"/>
                </a:cubicBezTo>
                <a:cubicBezTo>
                  <a:pt x="3" y="25"/>
                  <a:pt x="5" y="27"/>
                  <a:pt x="6" y="29"/>
                </a:cubicBezTo>
                <a:cubicBezTo>
                  <a:pt x="6" y="30"/>
                  <a:pt x="7" y="30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7" y="32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6"/>
                  <a:pt x="9" y="36"/>
                </a:cubicBezTo>
                <a:cubicBezTo>
                  <a:pt x="10" y="38"/>
                  <a:pt x="12" y="41"/>
                  <a:pt x="12" y="43"/>
                </a:cubicBezTo>
                <a:cubicBezTo>
                  <a:pt x="12" y="45"/>
                  <a:pt x="15" y="48"/>
                  <a:pt x="16" y="48"/>
                </a:cubicBezTo>
                <a:cubicBezTo>
                  <a:pt x="18" y="48"/>
                  <a:pt x="20" y="48"/>
                  <a:pt x="22" y="50"/>
                </a:cubicBezTo>
                <a:cubicBezTo>
                  <a:pt x="23" y="51"/>
                  <a:pt x="23" y="53"/>
                  <a:pt x="22" y="54"/>
                </a:cubicBezTo>
                <a:cubicBezTo>
                  <a:pt x="22" y="55"/>
                  <a:pt x="22" y="56"/>
                  <a:pt x="22" y="57"/>
                </a:cubicBezTo>
                <a:cubicBezTo>
                  <a:pt x="22" y="59"/>
                  <a:pt x="23" y="60"/>
                  <a:pt x="22" y="61"/>
                </a:cubicBezTo>
                <a:cubicBezTo>
                  <a:pt x="21" y="62"/>
                  <a:pt x="20" y="62"/>
                  <a:pt x="19" y="62"/>
                </a:cubicBezTo>
                <a:cubicBezTo>
                  <a:pt x="19" y="63"/>
                  <a:pt x="19" y="64"/>
                  <a:pt x="18" y="65"/>
                </a:cubicBezTo>
                <a:cubicBezTo>
                  <a:pt x="18" y="68"/>
                  <a:pt x="17" y="70"/>
                  <a:pt x="16" y="71"/>
                </a:cubicBezTo>
                <a:cubicBezTo>
                  <a:pt x="15" y="72"/>
                  <a:pt x="16" y="77"/>
                  <a:pt x="17" y="78"/>
                </a:cubicBezTo>
                <a:cubicBezTo>
                  <a:pt x="23" y="81"/>
                  <a:pt x="24" y="84"/>
                  <a:pt x="23" y="86"/>
                </a:cubicBezTo>
                <a:cubicBezTo>
                  <a:pt x="24" y="88"/>
                  <a:pt x="31" y="92"/>
                  <a:pt x="34" y="92"/>
                </a:cubicBezTo>
                <a:cubicBezTo>
                  <a:pt x="37" y="93"/>
                  <a:pt x="38" y="95"/>
                  <a:pt x="39" y="97"/>
                </a:cubicBezTo>
                <a:cubicBezTo>
                  <a:pt x="40" y="98"/>
                  <a:pt x="40" y="99"/>
                  <a:pt x="40" y="99"/>
                </a:cubicBezTo>
                <a:cubicBezTo>
                  <a:pt x="42" y="101"/>
                  <a:pt x="41" y="104"/>
                  <a:pt x="41" y="106"/>
                </a:cubicBezTo>
                <a:cubicBezTo>
                  <a:pt x="41" y="106"/>
                  <a:pt x="41" y="106"/>
                  <a:pt x="40" y="106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8"/>
                  <a:pt x="41" y="109"/>
                  <a:pt x="41" y="110"/>
                </a:cubicBezTo>
                <a:cubicBezTo>
                  <a:pt x="43" y="111"/>
                  <a:pt x="45" y="113"/>
                  <a:pt x="44" y="116"/>
                </a:cubicBezTo>
                <a:cubicBezTo>
                  <a:pt x="44" y="116"/>
                  <a:pt x="44" y="117"/>
                  <a:pt x="44" y="117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4" y="117"/>
                  <a:pt x="45" y="117"/>
                  <a:pt x="45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9"/>
                  <a:pt x="46" y="119"/>
                  <a:pt x="46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19"/>
                  <a:pt x="46" y="120"/>
                  <a:pt x="46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47" y="121"/>
                  <a:pt x="47" y="121"/>
                </a:cubicBezTo>
                <a:cubicBezTo>
                  <a:pt x="47" y="121"/>
                  <a:pt x="48" y="121"/>
                  <a:pt x="48" y="121"/>
                </a:cubicBezTo>
                <a:cubicBezTo>
                  <a:pt x="48" y="121"/>
                  <a:pt x="48" y="121"/>
                  <a:pt x="48" y="122"/>
                </a:cubicBezTo>
                <a:cubicBezTo>
                  <a:pt x="48" y="122"/>
                  <a:pt x="48" y="122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2"/>
                  <a:pt x="49" y="123"/>
                  <a:pt x="49" y="123"/>
                </a:cubicBezTo>
                <a:cubicBezTo>
                  <a:pt x="50" y="122"/>
                  <a:pt x="51" y="122"/>
                  <a:pt x="51" y="122"/>
                </a:cubicBezTo>
                <a:cubicBezTo>
                  <a:pt x="52" y="122"/>
                  <a:pt x="52" y="122"/>
                  <a:pt x="53" y="122"/>
                </a:cubicBezTo>
                <a:cubicBezTo>
                  <a:pt x="53" y="121"/>
                  <a:pt x="54" y="120"/>
                  <a:pt x="55" y="120"/>
                </a:cubicBezTo>
                <a:cubicBezTo>
                  <a:pt x="56" y="120"/>
                  <a:pt x="57" y="121"/>
                  <a:pt x="58" y="122"/>
                </a:cubicBezTo>
                <a:cubicBezTo>
                  <a:pt x="58" y="122"/>
                  <a:pt x="60" y="122"/>
                  <a:pt x="61" y="121"/>
                </a:cubicBezTo>
                <a:cubicBezTo>
                  <a:pt x="62" y="121"/>
                  <a:pt x="63" y="121"/>
                  <a:pt x="64" y="121"/>
                </a:cubicBezTo>
                <a:cubicBezTo>
                  <a:pt x="65" y="121"/>
                  <a:pt x="68" y="121"/>
                  <a:pt x="78" y="140"/>
                </a:cubicBezTo>
                <a:cubicBezTo>
                  <a:pt x="78" y="141"/>
                  <a:pt x="79" y="142"/>
                  <a:pt x="79" y="144"/>
                </a:cubicBezTo>
                <a:cubicBezTo>
                  <a:pt x="81" y="146"/>
                  <a:pt x="81" y="148"/>
                  <a:pt x="83" y="149"/>
                </a:cubicBezTo>
                <a:cubicBezTo>
                  <a:pt x="84" y="150"/>
                  <a:pt x="86" y="150"/>
                  <a:pt x="87" y="151"/>
                </a:cubicBezTo>
                <a:cubicBezTo>
                  <a:pt x="90" y="151"/>
                  <a:pt x="94" y="152"/>
                  <a:pt x="97" y="156"/>
                </a:cubicBezTo>
                <a:cubicBezTo>
                  <a:pt x="102" y="161"/>
                  <a:pt x="116" y="165"/>
                  <a:pt x="122" y="165"/>
                </a:cubicBezTo>
                <a:cubicBezTo>
                  <a:pt x="124" y="165"/>
                  <a:pt x="126" y="164"/>
                  <a:pt x="128" y="163"/>
                </a:cubicBezTo>
                <a:cubicBezTo>
                  <a:pt x="131" y="162"/>
                  <a:pt x="134" y="160"/>
                  <a:pt x="138" y="160"/>
                </a:cubicBezTo>
                <a:cubicBezTo>
                  <a:pt x="138" y="160"/>
                  <a:pt x="139" y="160"/>
                  <a:pt x="140" y="160"/>
                </a:cubicBezTo>
                <a:cubicBezTo>
                  <a:pt x="146" y="162"/>
                  <a:pt x="148" y="167"/>
                  <a:pt x="148" y="171"/>
                </a:cubicBezTo>
                <a:cubicBezTo>
                  <a:pt x="149" y="173"/>
                  <a:pt x="149" y="175"/>
                  <a:pt x="150" y="176"/>
                </a:cubicBezTo>
                <a:cubicBezTo>
                  <a:pt x="152" y="178"/>
                  <a:pt x="167" y="180"/>
                  <a:pt x="176" y="181"/>
                </a:cubicBezTo>
                <a:cubicBezTo>
                  <a:pt x="182" y="182"/>
                  <a:pt x="186" y="182"/>
                  <a:pt x="188" y="183"/>
                </a:cubicBezTo>
                <a:cubicBezTo>
                  <a:pt x="190" y="183"/>
                  <a:pt x="193" y="183"/>
                  <a:pt x="197" y="184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77"/>
                  <a:pt x="201" y="172"/>
                  <a:pt x="205" y="169"/>
                </a:cubicBezTo>
                <a:cubicBezTo>
                  <a:pt x="209" y="168"/>
                  <a:pt x="212" y="167"/>
                  <a:pt x="216" y="166"/>
                </a:cubicBezTo>
                <a:cubicBezTo>
                  <a:pt x="216" y="165"/>
                  <a:pt x="214" y="162"/>
                  <a:pt x="213" y="162"/>
                </a:cubicBezTo>
                <a:cubicBezTo>
                  <a:pt x="211" y="161"/>
                  <a:pt x="211" y="158"/>
                  <a:pt x="210" y="155"/>
                </a:cubicBezTo>
                <a:cubicBezTo>
                  <a:pt x="210" y="152"/>
                  <a:pt x="210" y="150"/>
                  <a:pt x="208" y="149"/>
                </a:cubicBezTo>
                <a:cubicBezTo>
                  <a:pt x="201" y="146"/>
                  <a:pt x="197" y="142"/>
                  <a:pt x="195" y="138"/>
                </a:cubicBezTo>
                <a:cubicBezTo>
                  <a:pt x="195" y="137"/>
                  <a:pt x="193" y="135"/>
                  <a:pt x="192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71" name="Freeform 1179"/>
          <p:cNvSpPr>
            <a:spLocks/>
          </p:cNvSpPr>
          <p:nvPr/>
        </p:nvSpPr>
        <p:spPr bwMode="auto">
          <a:xfrm>
            <a:off x="5612071" y="3658425"/>
            <a:ext cx="162157" cy="118018"/>
          </a:xfrm>
          <a:custGeom>
            <a:avLst/>
            <a:gdLst>
              <a:gd name="T0" fmla="*/ 64 w 81"/>
              <a:gd name="T1" fmla="*/ 20 h 54"/>
              <a:gd name="T2" fmla="*/ 61 w 81"/>
              <a:gd name="T3" fmla="*/ 21 h 54"/>
              <a:gd name="T4" fmla="*/ 59 w 81"/>
              <a:gd name="T5" fmla="*/ 21 h 54"/>
              <a:gd name="T6" fmla="*/ 56 w 81"/>
              <a:gd name="T7" fmla="*/ 21 h 54"/>
              <a:gd name="T8" fmla="*/ 53 w 81"/>
              <a:gd name="T9" fmla="*/ 20 h 54"/>
              <a:gd name="T10" fmla="*/ 51 w 81"/>
              <a:gd name="T11" fmla="*/ 20 h 54"/>
              <a:gd name="T12" fmla="*/ 43 w 81"/>
              <a:gd name="T13" fmla="*/ 18 h 54"/>
              <a:gd name="T14" fmla="*/ 34 w 81"/>
              <a:gd name="T15" fmla="*/ 18 h 54"/>
              <a:gd name="T16" fmla="*/ 31 w 81"/>
              <a:gd name="T17" fmla="*/ 17 h 54"/>
              <a:gd name="T18" fmla="*/ 24 w 81"/>
              <a:gd name="T19" fmla="*/ 18 h 54"/>
              <a:gd name="T20" fmla="*/ 21 w 81"/>
              <a:gd name="T21" fmla="*/ 18 h 54"/>
              <a:gd name="T22" fmla="*/ 20 w 81"/>
              <a:gd name="T23" fmla="*/ 18 h 54"/>
              <a:gd name="T24" fmla="*/ 18 w 81"/>
              <a:gd name="T25" fmla="*/ 18 h 54"/>
              <a:gd name="T26" fmla="*/ 17 w 81"/>
              <a:gd name="T27" fmla="*/ 17 h 54"/>
              <a:gd name="T28" fmla="*/ 18 w 81"/>
              <a:gd name="T29" fmla="*/ 11 h 54"/>
              <a:gd name="T30" fmla="*/ 27 w 81"/>
              <a:gd name="T31" fmla="*/ 6 h 54"/>
              <a:gd name="T32" fmla="*/ 29 w 81"/>
              <a:gd name="T33" fmla="*/ 7 h 54"/>
              <a:gd name="T34" fmla="*/ 30 w 81"/>
              <a:gd name="T35" fmla="*/ 5 h 54"/>
              <a:gd name="T36" fmla="*/ 31 w 81"/>
              <a:gd name="T37" fmla="*/ 3 h 54"/>
              <a:gd name="T38" fmla="*/ 31 w 81"/>
              <a:gd name="T39" fmla="*/ 1 h 54"/>
              <a:gd name="T40" fmla="*/ 27 w 81"/>
              <a:gd name="T41" fmla="*/ 3 h 54"/>
              <a:gd name="T42" fmla="*/ 21 w 81"/>
              <a:gd name="T43" fmla="*/ 4 h 54"/>
              <a:gd name="T44" fmla="*/ 12 w 81"/>
              <a:gd name="T45" fmla="*/ 11 h 54"/>
              <a:gd name="T46" fmla="*/ 9 w 81"/>
              <a:gd name="T47" fmla="*/ 17 h 54"/>
              <a:gd name="T48" fmla="*/ 0 w 81"/>
              <a:gd name="T49" fmla="*/ 20 h 54"/>
              <a:gd name="T50" fmla="*/ 7 w 81"/>
              <a:gd name="T51" fmla="*/ 28 h 54"/>
              <a:gd name="T52" fmla="*/ 7 w 81"/>
              <a:gd name="T53" fmla="*/ 39 h 54"/>
              <a:gd name="T54" fmla="*/ 6 w 81"/>
              <a:gd name="T55" fmla="*/ 40 h 54"/>
              <a:gd name="T56" fmla="*/ 6 w 81"/>
              <a:gd name="T57" fmla="*/ 41 h 54"/>
              <a:gd name="T58" fmla="*/ 5 w 81"/>
              <a:gd name="T59" fmla="*/ 42 h 54"/>
              <a:gd name="T60" fmla="*/ 4 w 81"/>
              <a:gd name="T61" fmla="*/ 43 h 54"/>
              <a:gd name="T62" fmla="*/ 4 w 81"/>
              <a:gd name="T63" fmla="*/ 45 h 54"/>
              <a:gd name="T64" fmla="*/ 4 w 81"/>
              <a:gd name="T65" fmla="*/ 46 h 54"/>
              <a:gd name="T66" fmla="*/ 3 w 81"/>
              <a:gd name="T67" fmla="*/ 48 h 54"/>
              <a:gd name="T68" fmla="*/ 4 w 81"/>
              <a:gd name="T69" fmla="*/ 49 h 54"/>
              <a:gd name="T70" fmla="*/ 4 w 81"/>
              <a:gd name="T71" fmla="*/ 49 h 54"/>
              <a:gd name="T72" fmla="*/ 9 w 81"/>
              <a:gd name="T73" fmla="*/ 47 h 54"/>
              <a:gd name="T74" fmla="*/ 15 w 81"/>
              <a:gd name="T75" fmla="*/ 47 h 54"/>
              <a:gd name="T76" fmla="*/ 23 w 81"/>
              <a:gd name="T77" fmla="*/ 42 h 54"/>
              <a:gd name="T78" fmla="*/ 39 w 81"/>
              <a:gd name="T79" fmla="*/ 30 h 54"/>
              <a:gd name="T80" fmla="*/ 43 w 81"/>
              <a:gd name="T81" fmla="*/ 36 h 54"/>
              <a:gd name="T82" fmla="*/ 46 w 81"/>
              <a:gd name="T83" fmla="*/ 49 h 54"/>
              <a:gd name="T84" fmla="*/ 49 w 81"/>
              <a:gd name="T85" fmla="*/ 53 h 54"/>
              <a:gd name="T86" fmla="*/ 52 w 81"/>
              <a:gd name="T87" fmla="*/ 52 h 54"/>
              <a:gd name="T88" fmla="*/ 55 w 81"/>
              <a:gd name="T89" fmla="*/ 51 h 54"/>
              <a:gd name="T90" fmla="*/ 69 w 81"/>
              <a:gd name="T91" fmla="*/ 43 h 54"/>
              <a:gd name="T92" fmla="*/ 69 w 81"/>
              <a:gd name="T93" fmla="*/ 43 h 54"/>
              <a:gd name="T94" fmla="*/ 71 w 81"/>
              <a:gd name="T95" fmla="*/ 46 h 54"/>
              <a:gd name="T96" fmla="*/ 73 w 81"/>
              <a:gd name="T97" fmla="*/ 46 h 54"/>
              <a:gd name="T98" fmla="*/ 73 w 81"/>
              <a:gd name="T99" fmla="*/ 46 h 54"/>
              <a:gd name="T100" fmla="*/ 76 w 81"/>
              <a:gd name="T101" fmla="*/ 46 h 54"/>
              <a:gd name="T102" fmla="*/ 77 w 81"/>
              <a:gd name="T103" fmla="*/ 47 h 54"/>
              <a:gd name="T104" fmla="*/ 79 w 81"/>
              <a:gd name="T105" fmla="*/ 47 h 54"/>
              <a:gd name="T106" fmla="*/ 81 w 81"/>
              <a:gd name="T107" fmla="*/ 48 h 54"/>
              <a:gd name="T108" fmla="*/ 70 w 81"/>
              <a:gd name="T109" fmla="*/ 29 h 54"/>
              <a:gd name="T110" fmla="*/ 68 w 81"/>
              <a:gd name="T111" fmla="*/ 24 h 54"/>
              <a:gd name="T112" fmla="*/ 66 w 81"/>
              <a:gd name="T11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" h="54">
                <a:moveTo>
                  <a:pt x="65" y="20"/>
                </a:move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3" y="20"/>
                  <a:pt x="62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0" y="21"/>
                  <a:pt x="59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7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5" y="21"/>
                  <a:pt x="54" y="21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2" y="20"/>
                  <a:pt x="51" y="20"/>
                </a:cubicBezTo>
                <a:cubicBezTo>
                  <a:pt x="50" y="21"/>
                  <a:pt x="49" y="21"/>
                  <a:pt x="49" y="21"/>
                </a:cubicBezTo>
                <a:cubicBezTo>
                  <a:pt x="48" y="21"/>
                  <a:pt x="45" y="21"/>
                  <a:pt x="43" y="18"/>
                </a:cubicBezTo>
                <a:cubicBezTo>
                  <a:pt x="42" y="18"/>
                  <a:pt x="41" y="18"/>
                  <a:pt x="41" y="18"/>
                </a:cubicBezTo>
                <a:cubicBezTo>
                  <a:pt x="39" y="19"/>
                  <a:pt x="36" y="19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8"/>
                  <a:pt x="32" y="18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8" y="17"/>
                  <a:pt x="26" y="18"/>
                  <a:pt x="24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18"/>
                  <a:pt x="18" y="18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6"/>
                  <a:pt x="16" y="15"/>
                </a:cubicBezTo>
                <a:cubicBezTo>
                  <a:pt x="16" y="14"/>
                  <a:pt x="17" y="13"/>
                  <a:pt x="18" y="11"/>
                </a:cubicBezTo>
                <a:cubicBezTo>
                  <a:pt x="20" y="9"/>
                  <a:pt x="23" y="7"/>
                  <a:pt x="25" y="6"/>
                </a:cubicBezTo>
                <a:cubicBezTo>
                  <a:pt x="26" y="6"/>
                  <a:pt x="26" y="6"/>
                  <a:pt x="27" y="6"/>
                </a:cubicBezTo>
                <a:cubicBezTo>
                  <a:pt x="27" y="6"/>
                  <a:pt x="28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30" y="5"/>
                  <a:pt x="30" y="5"/>
                </a:cubicBezTo>
                <a:cubicBezTo>
                  <a:pt x="30" y="4"/>
                  <a:pt x="30" y="4"/>
                  <a:pt x="30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1"/>
                  <a:pt x="31" y="1"/>
                </a:cubicBezTo>
                <a:cubicBezTo>
                  <a:pt x="32" y="1"/>
                  <a:pt x="32" y="1"/>
                  <a:pt x="32" y="0"/>
                </a:cubicBezTo>
                <a:cubicBezTo>
                  <a:pt x="31" y="1"/>
                  <a:pt x="29" y="1"/>
                  <a:pt x="27" y="3"/>
                </a:cubicBezTo>
                <a:cubicBezTo>
                  <a:pt x="26" y="4"/>
                  <a:pt x="24" y="4"/>
                  <a:pt x="23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3"/>
                  <a:pt x="19" y="4"/>
                  <a:pt x="19" y="4"/>
                </a:cubicBezTo>
                <a:cubicBezTo>
                  <a:pt x="19" y="6"/>
                  <a:pt x="17" y="11"/>
                  <a:pt x="12" y="11"/>
                </a:cubicBezTo>
                <a:cubicBezTo>
                  <a:pt x="12" y="11"/>
                  <a:pt x="12" y="12"/>
                  <a:pt x="12" y="12"/>
                </a:cubicBezTo>
                <a:cubicBezTo>
                  <a:pt x="12" y="13"/>
                  <a:pt x="12" y="16"/>
                  <a:pt x="9" y="17"/>
                </a:cubicBezTo>
                <a:cubicBezTo>
                  <a:pt x="8" y="18"/>
                  <a:pt x="6" y="18"/>
                  <a:pt x="5" y="18"/>
                </a:cubicBezTo>
                <a:cubicBezTo>
                  <a:pt x="3" y="18"/>
                  <a:pt x="0" y="19"/>
                  <a:pt x="0" y="20"/>
                </a:cubicBezTo>
                <a:cubicBezTo>
                  <a:pt x="0" y="20"/>
                  <a:pt x="1" y="21"/>
                  <a:pt x="2" y="22"/>
                </a:cubicBezTo>
                <a:cubicBezTo>
                  <a:pt x="4" y="23"/>
                  <a:pt x="7" y="25"/>
                  <a:pt x="7" y="28"/>
                </a:cubicBezTo>
                <a:cubicBezTo>
                  <a:pt x="7" y="29"/>
                  <a:pt x="7" y="31"/>
                  <a:pt x="8" y="32"/>
                </a:cubicBezTo>
                <a:cubicBezTo>
                  <a:pt x="9" y="34"/>
                  <a:pt x="10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0"/>
                  <a:pt x="6" y="40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3"/>
                </a:cubicBezTo>
                <a:cubicBezTo>
                  <a:pt x="5" y="43"/>
                  <a:pt x="4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7"/>
                  <a:pt x="3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48"/>
                  <a:pt x="3" y="48"/>
                  <a:pt x="3" y="49"/>
                </a:cubicBezTo>
                <a:cubicBezTo>
                  <a:pt x="3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48"/>
                  <a:pt x="8" y="47"/>
                  <a:pt x="9" y="47"/>
                </a:cubicBezTo>
                <a:cubicBezTo>
                  <a:pt x="10" y="47"/>
                  <a:pt x="11" y="47"/>
                  <a:pt x="12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6"/>
                </a:cubicBezTo>
                <a:cubicBezTo>
                  <a:pt x="17" y="44"/>
                  <a:pt x="20" y="43"/>
                  <a:pt x="23" y="42"/>
                </a:cubicBezTo>
                <a:cubicBezTo>
                  <a:pt x="24" y="42"/>
                  <a:pt x="26" y="42"/>
                  <a:pt x="27" y="41"/>
                </a:cubicBezTo>
                <a:cubicBezTo>
                  <a:pt x="27" y="37"/>
                  <a:pt x="34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43" y="30"/>
                  <a:pt x="43" y="34"/>
                  <a:pt x="43" y="36"/>
                </a:cubicBezTo>
                <a:cubicBezTo>
                  <a:pt x="43" y="38"/>
                  <a:pt x="43" y="39"/>
                  <a:pt x="44" y="40"/>
                </a:cubicBezTo>
                <a:cubicBezTo>
                  <a:pt x="49" y="41"/>
                  <a:pt x="47" y="46"/>
                  <a:pt x="46" y="49"/>
                </a:cubicBezTo>
                <a:cubicBezTo>
                  <a:pt x="46" y="51"/>
                  <a:pt x="45" y="53"/>
                  <a:pt x="46" y="53"/>
                </a:cubicBezTo>
                <a:cubicBezTo>
                  <a:pt x="46" y="54"/>
                  <a:pt x="47" y="54"/>
                  <a:pt x="49" y="53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3"/>
                  <a:pt x="51" y="52"/>
                  <a:pt x="52" y="52"/>
                </a:cubicBezTo>
                <a:cubicBezTo>
                  <a:pt x="53" y="52"/>
                  <a:pt x="54" y="51"/>
                  <a:pt x="5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61" y="45"/>
                  <a:pt x="66" y="42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70" y="44"/>
                  <a:pt x="71" y="45"/>
                  <a:pt x="71" y="45"/>
                </a:cubicBezTo>
                <a:cubicBezTo>
                  <a:pt x="71" y="45"/>
                  <a:pt x="71" y="46"/>
                  <a:pt x="71" y="46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6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5" y="46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7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5"/>
                  <a:pt x="80" y="38"/>
                  <a:pt x="79" y="35"/>
                </a:cubicBezTo>
                <a:cubicBezTo>
                  <a:pt x="79" y="34"/>
                  <a:pt x="75" y="31"/>
                  <a:pt x="70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24"/>
                  <a:pt x="68" y="24"/>
                  <a:pt x="68" y="24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20"/>
                  <a:pt x="6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2" name="Freeform 1180"/>
          <p:cNvSpPr>
            <a:spLocks/>
          </p:cNvSpPr>
          <p:nvPr/>
        </p:nvSpPr>
        <p:spPr bwMode="auto">
          <a:xfrm>
            <a:off x="5053998" y="3644541"/>
            <a:ext cx="61072" cy="62480"/>
          </a:xfrm>
          <a:custGeom>
            <a:avLst/>
            <a:gdLst>
              <a:gd name="T0" fmla="*/ 31 w 31"/>
              <a:gd name="T1" fmla="*/ 27 h 28"/>
              <a:gd name="T2" fmla="*/ 31 w 31"/>
              <a:gd name="T3" fmla="*/ 27 h 28"/>
              <a:gd name="T4" fmla="*/ 31 w 31"/>
              <a:gd name="T5" fmla="*/ 27 h 28"/>
              <a:gd name="T6" fmla="*/ 31 w 31"/>
              <a:gd name="T7" fmla="*/ 25 h 28"/>
              <a:gd name="T8" fmla="*/ 30 w 31"/>
              <a:gd name="T9" fmla="*/ 25 h 28"/>
              <a:gd name="T10" fmla="*/ 30 w 31"/>
              <a:gd name="T11" fmla="*/ 24 h 28"/>
              <a:gd name="T12" fmla="*/ 30 w 31"/>
              <a:gd name="T13" fmla="*/ 24 h 28"/>
              <a:gd name="T14" fmla="*/ 30 w 31"/>
              <a:gd name="T15" fmla="*/ 23 h 28"/>
              <a:gd name="T16" fmla="*/ 28 w 31"/>
              <a:gd name="T17" fmla="*/ 21 h 28"/>
              <a:gd name="T18" fmla="*/ 23 w 31"/>
              <a:gd name="T19" fmla="*/ 15 h 28"/>
              <a:gd name="T20" fmla="*/ 21 w 31"/>
              <a:gd name="T21" fmla="*/ 11 h 28"/>
              <a:gd name="T22" fmla="*/ 19 w 31"/>
              <a:gd name="T23" fmla="*/ 5 h 28"/>
              <a:gd name="T24" fmla="*/ 17 w 31"/>
              <a:gd name="T25" fmla="*/ 2 h 28"/>
              <a:gd name="T26" fmla="*/ 17 w 31"/>
              <a:gd name="T27" fmla="*/ 1 h 28"/>
              <a:gd name="T28" fmla="*/ 16 w 31"/>
              <a:gd name="T29" fmla="*/ 1 h 28"/>
              <a:gd name="T30" fmla="*/ 15 w 31"/>
              <a:gd name="T31" fmla="*/ 0 h 28"/>
              <a:gd name="T32" fmla="*/ 13 w 31"/>
              <a:gd name="T33" fmla="*/ 0 h 28"/>
              <a:gd name="T34" fmla="*/ 12 w 31"/>
              <a:gd name="T35" fmla="*/ 0 h 28"/>
              <a:gd name="T36" fmla="*/ 11 w 31"/>
              <a:gd name="T37" fmla="*/ 0 h 28"/>
              <a:gd name="T38" fmla="*/ 10 w 31"/>
              <a:gd name="T39" fmla="*/ 0 h 28"/>
              <a:gd name="T40" fmla="*/ 8 w 31"/>
              <a:gd name="T41" fmla="*/ 0 h 28"/>
              <a:gd name="T42" fmla="*/ 2 w 31"/>
              <a:gd name="T43" fmla="*/ 1 h 28"/>
              <a:gd name="T44" fmla="*/ 0 w 31"/>
              <a:gd name="T45" fmla="*/ 2 h 28"/>
              <a:gd name="T46" fmla="*/ 0 w 31"/>
              <a:gd name="T47" fmla="*/ 2 h 28"/>
              <a:gd name="T48" fmla="*/ 0 w 31"/>
              <a:gd name="T49" fmla="*/ 4 h 28"/>
              <a:gd name="T50" fmla="*/ 1 w 31"/>
              <a:gd name="T51" fmla="*/ 8 h 28"/>
              <a:gd name="T52" fmla="*/ 1 w 31"/>
              <a:gd name="T53" fmla="*/ 9 h 28"/>
              <a:gd name="T54" fmla="*/ 3 w 31"/>
              <a:gd name="T55" fmla="*/ 10 h 28"/>
              <a:gd name="T56" fmla="*/ 5 w 31"/>
              <a:gd name="T57" fmla="*/ 10 h 28"/>
              <a:gd name="T58" fmla="*/ 6 w 31"/>
              <a:gd name="T59" fmla="*/ 10 h 28"/>
              <a:gd name="T60" fmla="*/ 9 w 31"/>
              <a:gd name="T61" fmla="*/ 11 h 28"/>
              <a:gd name="T62" fmla="*/ 9 w 31"/>
              <a:gd name="T63" fmla="*/ 12 h 28"/>
              <a:gd name="T64" fmla="*/ 9 w 31"/>
              <a:gd name="T65" fmla="*/ 12 h 28"/>
              <a:gd name="T66" fmla="*/ 10 w 31"/>
              <a:gd name="T67" fmla="*/ 12 h 28"/>
              <a:gd name="T68" fmla="*/ 10 w 31"/>
              <a:gd name="T69" fmla="*/ 13 h 28"/>
              <a:gd name="T70" fmla="*/ 10 w 31"/>
              <a:gd name="T71" fmla="*/ 13 h 28"/>
              <a:gd name="T72" fmla="*/ 11 w 31"/>
              <a:gd name="T73" fmla="*/ 14 h 28"/>
              <a:gd name="T74" fmla="*/ 11 w 31"/>
              <a:gd name="T75" fmla="*/ 15 h 28"/>
              <a:gd name="T76" fmla="*/ 11 w 31"/>
              <a:gd name="T77" fmla="*/ 15 h 28"/>
              <a:gd name="T78" fmla="*/ 11 w 31"/>
              <a:gd name="T79" fmla="*/ 15 h 28"/>
              <a:gd name="T80" fmla="*/ 11 w 31"/>
              <a:gd name="T81" fmla="*/ 15 h 28"/>
              <a:gd name="T82" fmla="*/ 13 w 31"/>
              <a:gd name="T83" fmla="*/ 15 h 28"/>
              <a:gd name="T84" fmla="*/ 13 w 31"/>
              <a:gd name="T85" fmla="*/ 16 h 28"/>
              <a:gd name="T86" fmla="*/ 14 w 31"/>
              <a:gd name="T87" fmla="*/ 16 h 28"/>
              <a:gd name="T88" fmla="*/ 14 w 31"/>
              <a:gd name="T89" fmla="*/ 16 h 28"/>
              <a:gd name="T90" fmla="*/ 14 w 31"/>
              <a:gd name="T91" fmla="*/ 17 h 28"/>
              <a:gd name="T92" fmla="*/ 15 w 31"/>
              <a:gd name="T93" fmla="*/ 17 h 28"/>
              <a:gd name="T94" fmla="*/ 15 w 31"/>
              <a:gd name="T95" fmla="*/ 18 h 28"/>
              <a:gd name="T96" fmla="*/ 15 w 31"/>
              <a:gd name="T97" fmla="*/ 18 h 28"/>
              <a:gd name="T98" fmla="*/ 17 w 31"/>
              <a:gd name="T99" fmla="*/ 18 h 28"/>
              <a:gd name="T100" fmla="*/ 17 w 31"/>
              <a:gd name="T101" fmla="*/ 19 h 28"/>
              <a:gd name="T102" fmla="*/ 19 w 31"/>
              <a:gd name="T103" fmla="*/ 20 h 28"/>
              <a:gd name="T104" fmla="*/ 20 w 31"/>
              <a:gd name="T105" fmla="*/ 20 h 28"/>
              <a:gd name="T106" fmla="*/ 21 w 31"/>
              <a:gd name="T107" fmla="*/ 20 h 28"/>
              <a:gd name="T108" fmla="*/ 26 w 31"/>
              <a:gd name="T109" fmla="*/ 23 h 28"/>
              <a:gd name="T110" fmla="*/ 28 w 31"/>
              <a:gd name="T111" fmla="*/ 25 h 28"/>
              <a:gd name="T112" fmla="*/ 28 w 31"/>
              <a:gd name="T113" fmla="*/ 25 h 28"/>
              <a:gd name="T114" fmla="*/ 29 w 31"/>
              <a:gd name="T115" fmla="*/ 26 h 28"/>
              <a:gd name="T116" fmla="*/ 29 w 31"/>
              <a:gd name="T117" fmla="*/ 27 h 28"/>
              <a:gd name="T118" fmla="*/ 29 w 31"/>
              <a:gd name="T119" fmla="*/ 28 h 28"/>
              <a:gd name="T120" fmla="*/ 31 w 31"/>
              <a:gd name="T1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" h="28">
                <a:moveTo>
                  <a:pt x="31" y="27"/>
                </a:move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ubicBezTo>
                  <a:pt x="31" y="25"/>
                  <a:pt x="30" y="25"/>
                  <a:pt x="30" y="25"/>
                </a:cubicBezTo>
                <a:cubicBezTo>
                  <a:pt x="30" y="25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29" y="21"/>
                  <a:pt x="28" y="21"/>
                </a:cubicBezTo>
                <a:cubicBezTo>
                  <a:pt x="26" y="19"/>
                  <a:pt x="23" y="17"/>
                  <a:pt x="23" y="15"/>
                </a:cubicBezTo>
                <a:cubicBezTo>
                  <a:pt x="23" y="14"/>
                  <a:pt x="22" y="12"/>
                  <a:pt x="21" y="11"/>
                </a:cubicBezTo>
                <a:cubicBezTo>
                  <a:pt x="20" y="9"/>
                  <a:pt x="19" y="7"/>
                  <a:pt x="19" y="5"/>
                </a:cubicBezTo>
                <a:cubicBezTo>
                  <a:pt x="19" y="5"/>
                  <a:pt x="18" y="3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1"/>
                  <a:pt x="15" y="0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6" y="0"/>
                  <a:pt x="4" y="1"/>
                  <a:pt x="2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7"/>
                  <a:pt x="1" y="8"/>
                </a:cubicBezTo>
                <a:cubicBezTo>
                  <a:pt x="1" y="8"/>
                  <a:pt x="1" y="8"/>
                  <a:pt x="1" y="9"/>
                </a:cubicBezTo>
                <a:cubicBezTo>
                  <a:pt x="1" y="10"/>
                  <a:pt x="2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8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3" y="15"/>
                </a:cubicBezTo>
                <a:cubicBezTo>
                  <a:pt x="13" y="15"/>
                  <a:pt x="13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6" y="18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9" y="19"/>
                  <a:pt x="19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3" y="20"/>
                  <a:pt x="25" y="21"/>
                  <a:pt x="26" y="23"/>
                </a:cubicBezTo>
                <a:cubicBezTo>
                  <a:pt x="27" y="23"/>
                  <a:pt x="27" y="24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6"/>
                  <a:pt x="29" y="26"/>
                </a:cubicBezTo>
                <a:cubicBezTo>
                  <a:pt x="29" y="26"/>
                  <a:pt x="29" y="26"/>
                  <a:pt x="29" y="27"/>
                </a:cubicBezTo>
                <a:cubicBezTo>
                  <a:pt x="29" y="27"/>
                  <a:pt x="29" y="27"/>
                  <a:pt x="29" y="28"/>
                </a:cubicBezTo>
                <a:cubicBezTo>
                  <a:pt x="30" y="28"/>
                  <a:pt x="31" y="28"/>
                  <a:pt x="3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3" name="Freeform 1181"/>
          <p:cNvSpPr>
            <a:spLocks/>
          </p:cNvSpPr>
          <p:nvPr/>
        </p:nvSpPr>
        <p:spPr bwMode="auto">
          <a:xfrm>
            <a:off x="5094011" y="3628343"/>
            <a:ext cx="96873" cy="87935"/>
          </a:xfrm>
          <a:custGeom>
            <a:avLst/>
            <a:gdLst>
              <a:gd name="T0" fmla="*/ 13 w 48"/>
              <a:gd name="T1" fmla="*/ 0 h 40"/>
              <a:gd name="T2" fmla="*/ 12 w 48"/>
              <a:gd name="T3" fmla="*/ 1 h 40"/>
              <a:gd name="T4" fmla="*/ 13 w 48"/>
              <a:gd name="T5" fmla="*/ 2 h 40"/>
              <a:gd name="T6" fmla="*/ 16 w 48"/>
              <a:gd name="T7" fmla="*/ 6 h 40"/>
              <a:gd name="T8" fmla="*/ 15 w 48"/>
              <a:gd name="T9" fmla="*/ 8 h 40"/>
              <a:gd name="T10" fmla="*/ 10 w 48"/>
              <a:gd name="T11" fmla="*/ 10 h 40"/>
              <a:gd name="T12" fmla="*/ 4 w 48"/>
              <a:gd name="T13" fmla="*/ 7 h 40"/>
              <a:gd name="T14" fmla="*/ 3 w 48"/>
              <a:gd name="T15" fmla="*/ 7 h 40"/>
              <a:gd name="T16" fmla="*/ 3 w 48"/>
              <a:gd name="T17" fmla="*/ 6 h 40"/>
              <a:gd name="T18" fmla="*/ 2 w 48"/>
              <a:gd name="T19" fmla="*/ 6 h 40"/>
              <a:gd name="T20" fmla="*/ 1 w 48"/>
              <a:gd name="T21" fmla="*/ 6 h 40"/>
              <a:gd name="T22" fmla="*/ 1 w 48"/>
              <a:gd name="T23" fmla="*/ 5 h 40"/>
              <a:gd name="T24" fmla="*/ 0 w 48"/>
              <a:gd name="T25" fmla="*/ 5 h 40"/>
              <a:gd name="T26" fmla="*/ 0 w 48"/>
              <a:gd name="T27" fmla="*/ 5 h 40"/>
              <a:gd name="T28" fmla="*/ 0 w 48"/>
              <a:gd name="T29" fmla="*/ 5 h 40"/>
              <a:gd name="T30" fmla="*/ 1 w 48"/>
              <a:gd name="T31" fmla="*/ 7 h 40"/>
              <a:gd name="T32" fmla="*/ 3 w 48"/>
              <a:gd name="T33" fmla="*/ 13 h 40"/>
              <a:gd name="T34" fmla="*/ 4 w 48"/>
              <a:gd name="T35" fmla="*/ 15 h 40"/>
              <a:gd name="T36" fmla="*/ 5 w 48"/>
              <a:gd name="T37" fmla="*/ 16 h 40"/>
              <a:gd name="T38" fmla="*/ 7 w 48"/>
              <a:gd name="T39" fmla="*/ 22 h 40"/>
              <a:gd name="T40" fmla="*/ 10 w 48"/>
              <a:gd name="T41" fmla="*/ 25 h 40"/>
              <a:gd name="T42" fmla="*/ 14 w 48"/>
              <a:gd name="T43" fmla="*/ 30 h 40"/>
              <a:gd name="T44" fmla="*/ 14 w 48"/>
              <a:gd name="T45" fmla="*/ 30 h 40"/>
              <a:gd name="T46" fmla="*/ 14 w 48"/>
              <a:gd name="T47" fmla="*/ 30 h 40"/>
              <a:gd name="T48" fmla="*/ 14 w 48"/>
              <a:gd name="T49" fmla="*/ 31 h 40"/>
              <a:gd name="T50" fmla="*/ 14 w 48"/>
              <a:gd name="T51" fmla="*/ 31 h 40"/>
              <a:gd name="T52" fmla="*/ 15 w 48"/>
              <a:gd name="T53" fmla="*/ 32 h 40"/>
              <a:gd name="T54" fmla="*/ 15 w 48"/>
              <a:gd name="T55" fmla="*/ 33 h 40"/>
              <a:gd name="T56" fmla="*/ 15 w 48"/>
              <a:gd name="T57" fmla="*/ 33 h 40"/>
              <a:gd name="T58" fmla="*/ 22 w 48"/>
              <a:gd name="T59" fmla="*/ 29 h 40"/>
              <a:gd name="T60" fmla="*/ 27 w 48"/>
              <a:gd name="T61" fmla="*/ 25 h 40"/>
              <a:gd name="T62" fmla="*/ 32 w 48"/>
              <a:gd name="T63" fmla="*/ 27 h 40"/>
              <a:gd name="T64" fmla="*/ 32 w 48"/>
              <a:gd name="T65" fmla="*/ 38 h 40"/>
              <a:gd name="T66" fmla="*/ 33 w 48"/>
              <a:gd name="T67" fmla="*/ 38 h 40"/>
              <a:gd name="T68" fmla="*/ 33 w 48"/>
              <a:gd name="T69" fmla="*/ 38 h 40"/>
              <a:gd name="T70" fmla="*/ 34 w 48"/>
              <a:gd name="T71" fmla="*/ 39 h 40"/>
              <a:gd name="T72" fmla="*/ 35 w 48"/>
              <a:gd name="T73" fmla="*/ 39 h 40"/>
              <a:gd name="T74" fmla="*/ 36 w 48"/>
              <a:gd name="T75" fmla="*/ 40 h 40"/>
              <a:gd name="T76" fmla="*/ 39 w 48"/>
              <a:gd name="T77" fmla="*/ 35 h 40"/>
              <a:gd name="T78" fmla="*/ 45 w 48"/>
              <a:gd name="T79" fmla="*/ 14 h 40"/>
              <a:gd name="T80" fmla="*/ 37 w 48"/>
              <a:gd name="T81" fmla="*/ 3 h 40"/>
              <a:gd name="T82" fmla="*/ 36 w 48"/>
              <a:gd name="T83" fmla="*/ 4 h 40"/>
              <a:gd name="T84" fmla="*/ 36 w 48"/>
              <a:gd name="T85" fmla="*/ 4 h 40"/>
              <a:gd name="T86" fmla="*/ 34 w 48"/>
              <a:gd name="T87" fmla="*/ 4 h 40"/>
              <a:gd name="T88" fmla="*/ 34 w 48"/>
              <a:gd name="T89" fmla="*/ 5 h 40"/>
              <a:gd name="T90" fmla="*/ 33 w 48"/>
              <a:gd name="T91" fmla="*/ 5 h 40"/>
              <a:gd name="T92" fmla="*/ 31 w 48"/>
              <a:gd name="T93" fmla="*/ 6 h 40"/>
              <a:gd name="T94" fmla="*/ 28 w 48"/>
              <a:gd name="T95" fmla="*/ 8 h 40"/>
              <a:gd name="T96" fmla="*/ 26 w 48"/>
              <a:gd name="T97" fmla="*/ 7 h 40"/>
              <a:gd name="T98" fmla="*/ 25 w 48"/>
              <a:gd name="T99" fmla="*/ 7 h 40"/>
              <a:gd name="T100" fmla="*/ 24 w 48"/>
              <a:gd name="T101" fmla="*/ 7 h 40"/>
              <a:gd name="T102" fmla="*/ 24 w 48"/>
              <a:gd name="T103" fmla="*/ 7 h 40"/>
              <a:gd name="T104" fmla="*/ 20 w 48"/>
              <a:gd name="T105" fmla="*/ 4 h 40"/>
              <a:gd name="T106" fmla="*/ 16 w 48"/>
              <a:gd name="T107" fmla="*/ 1 h 40"/>
              <a:gd name="T108" fmla="*/ 14 w 48"/>
              <a:gd name="T109" fmla="*/ 0 h 40"/>
              <a:gd name="T110" fmla="*/ 13 w 48"/>
              <a:gd name="T111" fmla="*/ 0 h 40"/>
              <a:gd name="T112" fmla="*/ 13 w 48"/>
              <a:gd name="T113" fmla="*/ 0 h 40"/>
              <a:gd name="T114" fmla="*/ 13 w 48"/>
              <a:gd name="T11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" h="40">
                <a:moveTo>
                  <a:pt x="13" y="0"/>
                </a:moveTo>
                <a:cubicBezTo>
                  <a:pt x="12" y="0"/>
                  <a:pt x="12" y="1"/>
                  <a:pt x="12" y="1"/>
                </a:cubicBezTo>
                <a:cubicBezTo>
                  <a:pt x="12" y="1"/>
                  <a:pt x="13" y="2"/>
                  <a:pt x="13" y="2"/>
                </a:cubicBezTo>
                <a:cubicBezTo>
                  <a:pt x="15" y="3"/>
                  <a:pt x="16" y="4"/>
                  <a:pt x="16" y="6"/>
                </a:cubicBezTo>
                <a:cubicBezTo>
                  <a:pt x="16" y="6"/>
                  <a:pt x="16" y="7"/>
                  <a:pt x="15" y="8"/>
                </a:cubicBezTo>
                <a:cubicBezTo>
                  <a:pt x="14" y="9"/>
                  <a:pt x="12" y="10"/>
                  <a:pt x="10" y="10"/>
                </a:cubicBezTo>
                <a:cubicBezTo>
                  <a:pt x="8" y="10"/>
                  <a:pt x="5" y="9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1" y="6"/>
                </a:cubicBezTo>
                <a:cubicBezTo>
                  <a:pt x="1" y="6"/>
                  <a:pt x="1" y="6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7"/>
                </a:cubicBezTo>
                <a:cubicBezTo>
                  <a:pt x="2" y="9"/>
                  <a:pt x="4" y="11"/>
                  <a:pt x="3" y="13"/>
                </a:cubicBezTo>
                <a:cubicBezTo>
                  <a:pt x="3" y="13"/>
                  <a:pt x="3" y="14"/>
                  <a:pt x="4" y="15"/>
                </a:cubicBezTo>
                <a:cubicBezTo>
                  <a:pt x="4" y="15"/>
                  <a:pt x="4" y="16"/>
                  <a:pt x="5" y="16"/>
                </a:cubicBezTo>
                <a:cubicBezTo>
                  <a:pt x="6" y="17"/>
                  <a:pt x="7" y="19"/>
                  <a:pt x="7" y="22"/>
                </a:cubicBezTo>
                <a:cubicBezTo>
                  <a:pt x="7" y="22"/>
                  <a:pt x="9" y="24"/>
                  <a:pt x="10" y="25"/>
                </a:cubicBezTo>
                <a:cubicBezTo>
                  <a:pt x="12" y="26"/>
                  <a:pt x="14" y="28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5" y="32"/>
                  <a:pt x="15" y="32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8" y="32"/>
                  <a:pt x="20" y="30"/>
                  <a:pt x="22" y="29"/>
                </a:cubicBezTo>
                <a:cubicBezTo>
                  <a:pt x="24" y="27"/>
                  <a:pt x="25" y="26"/>
                  <a:pt x="27" y="25"/>
                </a:cubicBezTo>
                <a:cubicBezTo>
                  <a:pt x="29" y="24"/>
                  <a:pt x="31" y="25"/>
                  <a:pt x="32" y="27"/>
                </a:cubicBezTo>
                <a:cubicBezTo>
                  <a:pt x="34" y="29"/>
                  <a:pt x="33" y="35"/>
                  <a:pt x="32" y="38"/>
                </a:cubicBezTo>
                <a:cubicBezTo>
                  <a:pt x="32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5" y="39"/>
                </a:cubicBezTo>
                <a:cubicBezTo>
                  <a:pt x="35" y="40"/>
                  <a:pt x="36" y="40"/>
                  <a:pt x="36" y="40"/>
                </a:cubicBezTo>
                <a:cubicBezTo>
                  <a:pt x="37" y="38"/>
                  <a:pt x="37" y="37"/>
                  <a:pt x="39" y="35"/>
                </a:cubicBezTo>
                <a:cubicBezTo>
                  <a:pt x="44" y="29"/>
                  <a:pt x="48" y="19"/>
                  <a:pt x="45" y="14"/>
                </a:cubicBezTo>
                <a:cubicBezTo>
                  <a:pt x="44" y="12"/>
                  <a:pt x="40" y="7"/>
                  <a:pt x="37" y="3"/>
                </a:cubicBezTo>
                <a:cubicBezTo>
                  <a:pt x="37" y="3"/>
                  <a:pt x="36" y="3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3" y="5"/>
                  <a:pt x="33" y="5"/>
                </a:cubicBezTo>
                <a:cubicBezTo>
                  <a:pt x="32" y="5"/>
                  <a:pt x="31" y="5"/>
                  <a:pt x="31" y="6"/>
                </a:cubicBezTo>
                <a:cubicBezTo>
                  <a:pt x="31" y="7"/>
                  <a:pt x="30" y="8"/>
                  <a:pt x="28" y="8"/>
                </a:cubicBezTo>
                <a:cubicBezTo>
                  <a:pt x="27" y="8"/>
                  <a:pt x="26" y="8"/>
                  <a:pt x="26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2" y="6"/>
                  <a:pt x="20" y="4"/>
                </a:cubicBezTo>
                <a:cubicBezTo>
                  <a:pt x="19" y="3"/>
                  <a:pt x="17" y="1"/>
                  <a:pt x="16" y="1"/>
                </a:cubicBezTo>
                <a:cubicBezTo>
                  <a:pt x="15" y="1"/>
                  <a:pt x="15" y="1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4" name="Freeform 1182"/>
          <p:cNvSpPr>
            <a:spLocks/>
          </p:cNvSpPr>
          <p:nvPr/>
        </p:nvSpPr>
        <p:spPr bwMode="auto">
          <a:xfrm>
            <a:off x="5447808" y="3732476"/>
            <a:ext cx="254818" cy="245292"/>
          </a:xfrm>
          <a:custGeom>
            <a:avLst/>
            <a:gdLst>
              <a:gd name="T0" fmla="*/ 125 w 126"/>
              <a:gd name="T1" fmla="*/ 23 h 110"/>
              <a:gd name="T2" fmla="*/ 122 w 126"/>
              <a:gd name="T3" fmla="*/ 19 h 110"/>
              <a:gd name="T4" fmla="*/ 124 w 126"/>
              <a:gd name="T5" fmla="*/ 14 h 110"/>
              <a:gd name="T6" fmla="*/ 120 w 126"/>
              <a:gd name="T7" fmla="*/ 2 h 110"/>
              <a:gd name="T8" fmla="*/ 112 w 126"/>
              <a:gd name="T9" fmla="*/ 8 h 110"/>
              <a:gd name="T10" fmla="*/ 101 w 126"/>
              <a:gd name="T11" fmla="*/ 13 h 110"/>
              <a:gd name="T12" fmla="*/ 93 w 126"/>
              <a:gd name="T13" fmla="*/ 17 h 110"/>
              <a:gd name="T14" fmla="*/ 86 w 126"/>
              <a:gd name="T15" fmla="*/ 19 h 110"/>
              <a:gd name="T16" fmla="*/ 85 w 126"/>
              <a:gd name="T17" fmla="*/ 19 h 110"/>
              <a:gd name="T18" fmla="*/ 85 w 126"/>
              <a:gd name="T19" fmla="*/ 19 h 110"/>
              <a:gd name="T20" fmla="*/ 80 w 126"/>
              <a:gd name="T21" fmla="*/ 17 h 110"/>
              <a:gd name="T22" fmla="*/ 80 w 126"/>
              <a:gd name="T23" fmla="*/ 16 h 110"/>
              <a:gd name="T24" fmla="*/ 79 w 126"/>
              <a:gd name="T25" fmla="*/ 16 h 110"/>
              <a:gd name="T26" fmla="*/ 78 w 126"/>
              <a:gd name="T27" fmla="*/ 16 h 110"/>
              <a:gd name="T28" fmla="*/ 70 w 126"/>
              <a:gd name="T29" fmla="*/ 12 h 110"/>
              <a:gd name="T30" fmla="*/ 68 w 126"/>
              <a:gd name="T31" fmla="*/ 13 h 110"/>
              <a:gd name="T32" fmla="*/ 66 w 126"/>
              <a:gd name="T33" fmla="*/ 13 h 110"/>
              <a:gd name="T34" fmla="*/ 65 w 126"/>
              <a:gd name="T35" fmla="*/ 13 h 110"/>
              <a:gd name="T36" fmla="*/ 63 w 126"/>
              <a:gd name="T37" fmla="*/ 12 h 110"/>
              <a:gd name="T38" fmla="*/ 62 w 126"/>
              <a:gd name="T39" fmla="*/ 12 h 110"/>
              <a:gd name="T40" fmla="*/ 59 w 126"/>
              <a:gd name="T41" fmla="*/ 11 h 110"/>
              <a:gd name="T42" fmla="*/ 51 w 126"/>
              <a:gd name="T43" fmla="*/ 16 h 110"/>
              <a:gd name="T44" fmla="*/ 48 w 126"/>
              <a:gd name="T45" fmla="*/ 18 h 110"/>
              <a:gd name="T46" fmla="*/ 46 w 126"/>
              <a:gd name="T47" fmla="*/ 26 h 110"/>
              <a:gd name="T48" fmla="*/ 30 w 126"/>
              <a:gd name="T49" fmla="*/ 34 h 110"/>
              <a:gd name="T50" fmla="*/ 21 w 126"/>
              <a:gd name="T51" fmla="*/ 42 h 110"/>
              <a:gd name="T52" fmla="*/ 13 w 126"/>
              <a:gd name="T53" fmla="*/ 38 h 110"/>
              <a:gd name="T54" fmla="*/ 10 w 126"/>
              <a:gd name="T55" fmla="*/ 38 h 110"/>
              <a:gd name="T56" fmla="*/ 9 w 126"/>
              <a:gd name="T57" fmla="*/ 38 h 110"/>
              <a:gd name="T58" fmla="*/ 8 w 126"/>
              <a:gd name="T59" fmla="*/ 38 h 110"/>
              <a:gd name="T60" fmla="*/ 8 w 126"/>
              <a:gd name="T61" fmla="*/ 38 h 110"/>
              <a:gd name="T62" fmla="*/ 8 w 126"/>
              <a:gd name="T63" fmla="*/ 39 h 110"/>
              <a:gd name="T64" fmla="*/ 7 w 126"/>
              <a:gd name="T65" fmla="*/ 39 h 110"/>
              <a:gd name="T66" fmla="*/ 7 w 126"/>
              <a:gd name="T67" fmla="*/ 41 h 110"/>
              <a:gd name="T68" fmla="*/ 3 w 126"/>
              <a:gd name="T69" fmla="*/ 49 h 110"/>
              <a:gd name="T70" fmla="*/ 2 w 126"/>
              <a:gd name="T71" fmla="*/ 52 h 110"/>
              <a:gd name="T72" fmla="*/ 1 w 126"/>
              <a:gd name="T73" fmla="*/ 65 h 110"/>
              <a:gd name="T74" fmla="*/ 3 w 126"/>
              <a:gd name="T75" fmla="*/ 81 h 110"/>
              <a:gd name="T76" fmla="*/ 5 w 126"/>
              <a:gd name="T77" fmla="*/ 84 h 110"/>
              <a:gd name="T78" fmla="*/ 13 w 126"/>
              <a:gd name="T79" fmla="*/ 95 h 110"/>
              <a:gd name="T80" fmla="*/ 2 w 126"/>
              <a:gd name="T81" fmla="*/ 107 h 110"/>
              <a:gd name="T82" fmla="*/ 6 w 126"/>
              <a:gd name="T83" fmla="*/ 109 h 110"/>
              <a:gd name="T84" fmla="*/ 10 w 126"/>
              <a:gd name="T85" fmla="*/ 109 h 110"/>
              <a:gd name="T86" fmla="*/ 15 w 126"/>
              <a:gd name="T87" fmla="*/ 109 h 110"/>
              <a:gd name="T88" fmla="*/ 20 w 126"/>
              <a:gd name="T89" fmla="*/ 110 h 110"/>
              <a:gd name="T90" fmla="*/ 60 w 126"/>
              <a:gd name="T91" fmla="*/ 106 h 110"/>
              <a:gd name="T92" fmla="*/ 64 w 126"/>
              <a:gd name="T93" fmla="*/ 105 h 110"/>
              <a:gd name="T94" fmla="*/ 63 w 126"/>
              <a:gd name="T95" fmla="*/ 101 h 110"/>
              <a:gd name="T96" fmla="*/ 62 w 126"/>
              <a:gd name="T97" fmla="*/ 95 h 110"/>
              <a:gd name="T98" fmla="*/ 75 w 126"/>
              <a:gd name="T99" fmla="*/ 88 h 110"/>
              <a:gd name="T100" fmla="*/ 79 w 126"/>
              <a:gd name="T101" fmla="*/ 88 h 110"/>
              <a:gd name="T102" fmla="*/ 95 w 126"/>
              <a:gd name="T103" fmla="*/ 83 h 110"/>
              <a:gd name="T104" fmla="*/ 96 w 126"/>
              <a:gd name="T105" fmla="*/ 79 h 110"/>
              <a:gd name="T106" fmla="*/ 102 w 126"/>
              <a:gd name="T107" fmla="*/ 65 h 110"/>
              <a:gd name="T108" fmla="*/ 106 w 126"/>
              <a:gd name="T109" fmla="*/ 60 h 110"/>
              <a:gd name="T110" fmla="*/ 107 w 126"/>
              <a:gd name="T111" fmla="*/ 53 h 110"/>
              <a:gd name="T112" fmla="*/ 116 w 126"/>
              <a:gd name="T113" fmla="*/ 54 h 110"/>
              <a:gd name="T114" fmla="*/ 117 w 126"/>
              <a:gd name="T115" fmla="*/ 51 h 110"/>
              <a:gd name="T116" fmla="*/ 121 w 126"/>
              <a:gd name="T117" fmla="*/ 42 h 110"/>
              <a:gd name="T118" fmla="*/ 123 w 126"/>
              <a:gd name="T119" fmla="*/ 37 h 110"/>
              <a:gd name="T120" fmla="*/ 120 w 126"/>
              <a:gd name="T121" fmla="*/ 27 h 110"/>
              <a:gd name="T122" fmla="*/ 125 w 126"/>
              <a:gd name="T123" fmla="*/ 24 h 110"/>
              <a:gd name="T124" fmla="*/ 125 w 126"/>
              <a:gd name="T125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10">
                <a:moveTo>
                  <a:pt x="125" y="23"/>
                </a:moveTo>
                <a:cubicBezTo>
                  <a:pt x="125" y="23"/>
                  <a:pt x="125" y="23"/>
                  <a:pt x="125" y="23"/>
                </a:cubicBezTo>
                <a:cubicBezTo>
                  <a:pt x="124" y="23"/>
                  <a:pt x="124" y="22"/>
                  <a:pt x="124" y="22"/>
                </a:cubicBezTo>
                <a:cubicBezTo>
                  <a:pt x="123" y="21"/>
                  <a:pt x="123" y="20"/>
                  <a:pt x="122" y="19"/>
                </a:cubicBezTo>
                <a:cubicBezTo>
                  <a:pt x="122" y="18"/>
                  <a:pt x="123" y="16"/>
                  <a:pt x="123" y="15"/>
                </a:cubicBezTo>
                <a:cubicBezTo>
                  <a:pt x="123" y="15"/>
                  <a:pt x="123" y="14"/>
                  <a:pt x="124" y="14"/>
                </a:cubicBezTo>
                <a:cubicBezTo>
                  <a:pt x="125" y="11"/>
                  <a:pt x="125" y="10"/>
                  <a:pt x="124" y="9"/>
                </a:cubicBezTo>
                <a:cubicBezTo>
                  <a:pt x="120" y="7"/>
                  <a:pt x="120" y="4"/>
                  <a:pt x="120" y="2"/>
                </a:cubicBezTo>
                <a:cubicBezTo>
                  <a:pt x="120" y="1"/>
                  <a:pt x="120" y="0"/>
                  <a:pt x="120" y="0"/>
                </a:cubicBezTo>
                <a:cubicBezTo>
                  <a:pt x="117" y="0"/>
                  <a:pt x="112" y="6"/>
                  <a:pt x="112" y="8"/>
                </a:cubicBezTo>
                <a:cubicBezTo>
                  <a:pt x="112" y="11"/>
                  <a:pt x="108" y="12"/>
                  <a:pt x="105" y="12"/>
                </a:cubicBezTo>
                <a:cubicBezTo>
                  <a:pt x="104" y="13"/>
                  <a:pt x="102" y="13"/>
                  <a:pt x="101" y="13"/>
                </a:cubicBezTo>
                <a:cubicBezTo>
                  <a:pt x="101" y="17"/>
                  <a:pt x="97" y="17"/>
                  <a:pt x="96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0" y="17"/>
                  <a:pt x="90" y="17"/>
                  <a:pt x="89" y="17"/>
                </a:cubicBezTo>
                <a:cubicBezTo>
                  <a:pt x="89" y="19"/>
                  <a:pt x="88" y="19"/>
                  <a:pt x="86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1" y="17"/>
                  <a:pt x="81" y="17"/>
                  <a:pt x="81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6"/>
                  <a:pt x="80" y="16"/>
                </a:cubicBezTo>
                <a:cubicBezTo>
                  <a:pt x="80" y="16"/>
                  <a:pt x="79" y="16"/>
                  <a:pt x="79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6" y="16"/>
                  <a:pt x="74" y="15"/>
                  <a:pt x="73" y="14"/>
                </a:cubicBezTo>
                <a:cubicBezTo>
                  <a:pt x="72" y="13"/>
                  <a:pt x="71" y="12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3"/>
                  <a:pt x="64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2" y="12"/>
                  <a:pt x="62" y="12"/>
                </a:cubicBezTo>
                <a:cubicBezTo>
                  <a:pt x="62" y="12"/>
                  <a:pt x="62" y="12"/>
                  <a:pt x="61" y="12"/>
                </a:cubicBezTo>
                <a:cubicBezTo>
                  <a:pt x="61" y="11"/>
                  <a:pt x="60" y="11"/>
                  <a:pt x="59" y="11"/>
                </a:cubicBezTo>
                <a:cubicBezTo>
                  <a:pt x="59" y="11"/>
                  <a:pt x="57" y="12"/>
                  <a:pt x="57" y="13"/>
                </a:cubicBezTo>
                <a:cubicBezTo>
                  <a:pt x="55" y="14"/>
                  <a:pt x="54" y="16"/>
                  <a:pt x="51" y="16"/>
                </a:cubicBezTo>
                <a:cubicBezTo>
                  <a:pt x="51" y="16"/>
                  <a:pt x="50" y="16"/>
                  <a:pt x="50" y="16"/>
                </a:cubicBezTo>
                <a:cubicBezTo>
                  <a:pt x="49" y="16"/>
                  <a:pt x="49" y="17"/>
                  <a:pt x="48" y="18"/>
                </a:cubicBezTo>
                <a:cubicBezTo>
                  <a:pt x="47" y="20"/>
                  <a:pt x="46" y="23"/>
                  <a:pt x="46" y="24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9"/>
                  <a:pt x="41" y="30"/>
                  <a:pt x="36" y="31"/>
                </a:cubicBezTo>
                <a:cubicBezTo>
                  <a:pt x="34" y="32"/>
                  <a:pt x="30" y="33"/>
                  <a:pt x="30" y="34"/>
                </a:cubicBezTo>
                <a:cubicBezTo>
                  <a:pt x="30" y="36"/>
                  <a:pt x="29" y="37"/>
                  <a:pt x="28" y="39"/>
                </a:cubicBezTo>
                <a:cubicBezTo>
                  <a:pt x="26" y="40"/>
                  <a:pt x="24" y="42"/>
                  <a:pt x="21" y="42"/>
                </a:cubicBezTo>
                <a:cubicBezTo>
                  <a:pt x="18" y="42"/>
                  <a:pt x="16" y="40"/>
                  <a:pt x="16" y="39"/>
                </a:cubicBezTo>
                <a:cubicBezTo>
                  <a:pt x="16" y="38"/>
                  <a:pt x="16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7" y="40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4"/>
                  <a:pt x="6" y="46"/>
                  <a:pt x="5" y="48"/>
                </a:cubicBezTo>
                <a:cubicBezTo>
                  <a:pt x="4" y="48"/>
                  <a:pt x="4" y="49"/>
                  <a:pt x="3" y="49"/>
                </a:cubicBezTo>
                <a:cubicBezTo>
                  <a:pt x="3" y="50"/>
                  <a:pt x="2" y="50"/>
                  <a:pt x="2" y="51"/>
                </a:cubicBezTo>
                <a:cubicBezTo>
                  <a:pt x="2" y="51"/>
                  <a:pt x="2" y="52"/>
                  <a:pt x="2" y="52"/>
                </a:cubicBezTo>
                <a:cubicBezTo>
                  <a:pt x="1" y="54"/>
                  <a:pt x="0" y="57"/>
                  <a:pt x="1" y="59"/>
                </a:cubicBezTo>
                <a:cubicBezTo>
                  <a:pt x="2" y="61"/>
                  <a:pt x="2" y="63"/>
                  <a:pt x="1" y="65"/>
                </a:cubicBezTo>
                <a:cubicBezTo>
                  <a:pt x="1" y="67"/>
                  <a:pt x="0" y="69"/>
                  <a:pt x="1" y="71"/>
                </a:cubicBezTo>
                <a:cubicBezTo>
                  <a:pt x="2" y="74"/>
                  <a:pt x="3" y="78"/>
                  <a:pt x="3" y="81"/>
                </a:cubicBezTo>
                <a:cubicBezTo>
                  <a:pt x="3" y="82"/>
                  <a:pt x="3" y="83"/>
                  <a:pt x="3" y="84"/>
                </a:cubicBezTo>
                <a:cubicBezTo>
                  <a:pt x="3" y="84"/>
                  <a:pt x="4" y="84"/>
                  <a:pt x="5" y="84"/>
                </a:cubicBezTo>
                <a:cubicBezTo>
                  <a:pt x="8" y="85"/>
                  <a:pt x="12" y="86"/>
                  <a:pt x="14" y="90"/>
                </a:cubicBezTo>
                <a:cubicBezTo>
                  <a:pt x="15" y="92"/>
                  <a:pt x="14" y="93"/>
                  <a:pt x="13" y="95"/>
                </a:cubicBezTo>
                <a:cubicBezTo>
                  <a:pt x="12" y="98"/>
                  <a:pt x="9" y="101"/>
                  <a:pt x="6" y="103"/>
                </a:cubicBezTo>
                <a:cubicBezTo>
                  <a:pt x="5" y="105"/>
                  <a:pt x="3" y="106"/>
                  <a:pt x="2" y="107"/>
                </a:cubicBezTo>
                <a:cubicBezTo>
                  <a:pt x="2" y="107"/>
                  <a:pt x="3" y="107"/>
                  <a:pt x="4" y="108"/>
                </a:cubicBezTo>
                <a:cubicBezTo>
                  <a:pt x="4" y="108"/>
                  <a:pt x="5" y="108"/>
                  <a:pt x="6" y="109"/>
                </a:cubicBezTo>
                <a:cubicBezTo>
                  <a:pt x="6" y="109"/>
                  <a:pt x="7" y="109"/>
                  <a:pt x="8" y="109"/>
                </a:cubicBezTo>
                <a:cubicBezTo>
                  <a:pt x="8" y="109"/>
                  <a:pt x="9" y="109"/>
                  <a:pt x="10" y="109"/>
                </a:cubicBezTo>
                <a:cubicBezTo>
                  <a:pt x="11" y="109"/>
                  <a:pt x="11" y="109"/>
                  <a:pt x="12" y="109"/>
                </a:cubicBezTo>
                <a:cubicBezTo>
                  <a:pt x="13" y="109"/>
                  <a:pt x="14" y="109"/>
                  <a:pt x="15" y="109"/>
                </a:cubicBezTo>
                <a:cubicBezTo>
                  <a:pt x="15" y="110"/>
                  <a:pt x="16" y="110"/>
                  <a:pt x="16" y="110"/>
                </a:cubicBezTo>
                <a:cubicBezTo>
                  <a:pt x="18" y="110"/>
                  <a:pt x="19" y="110"/>
                  <a:pt x="20" y="110"/>
                </a:cubicBezTo>
                <a:cubicBezTo>
                  <a:pt x="21" y="110"/>
                  <a:pt x="22" y="110"/>
                  <a:pt x="23" y="110"/>
                </a:cubicBezTo>
                <a:cubicBezTo>
                  <a:pt x="32" y="110"/>
                  <a:pt x="52" y="108"/>
                  <a:pt x="60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2" y="106"/>
                  <a:pt x="63" y="105"/>
                  <a:pt x="64" y="105"/>
                </a:cubicBezTo>
                <a:cubicBezTo>
                  <a:pt x="64" y="105"/>
                  <a:pt x="64" y="105"/>
                  <a:pt x="63" y="104"/>
                </a:cubicBezTo>
                <a:cubicBezTo>
                  <a:pt x="63" y="103"/>
                  <a:pt x="63" y="102"/>
                  <a:pt x="63" y="101"/>
                </a:cubicBezTo>
                <a:cubicBezTo>
                  <a:pt x="63" y="98"/>
                  <a:pt x="62" y="97"/>
                  <a:pt x="62" y="96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2"/>
                  <a:pt x="69" y="88"/>
                  <a:pt x="7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6" y="88"/>
                  <a:pt x="77" y="88"/>
                  <a:pt x="78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4"/>
                  <a:pt x="87" y="81"/>
                  <a:pt x="91" y="81"/>
                </a:cubicBezTo>
                <a:cubicBezTo>
                  <a:pt x="94" y="81"/>
                  <a:pt x="95" y="82"/>
                  <a:pt x="95" y="83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6" y="82"/>
                  <a:pt x="96" y="79"/>
                </a:cubicBezTo>
                <a:cubicBezTo>
                  <a:pt x="96" y="78"/>
                  <a:pt x="96" y="77"/>
                  <a:pt x="97" y="76"/>
                </a:cubicBezTo>
                <a:cubicBezTo>
                  <a:pt x="97" y="71"/>
                  <a:pt x="97" y="65"/>
                  <a:pt x="102" y="65"/>
                </a:cubicBezTo>
                <a:cubicBezTo>
                  <a:pt x="105" y="65"/>
                  <a:pt x="108" y="63"/>
                  <a:pt x="108" y="62"/>
                </a:cubicBezTo>
                <a:cubicBezTo>
                  <a:pt x="108" y="62"/>
                  <a:pt x="107" y="61"/>
                  <a:pt x="106" y="60"/>
                </a:cubicBezTo>
                <a:cubicBezTo>
                  <a:pt x="105" y="58"/>
                  <a:pt x="103" y="56"/>
                  <a:pt x="105" y="53"/>
                </a:cubicBezTo>
                <a:cubicBezTo>
                  <a:pt x="105" y="53"/>
                  <a:pt x="107" y="53"/>
                  <a:pt x="107" y="53"/>
                </a:cubicBezTo>
                <a:cubicBezTo>
                  <a:pt x="108" y="53"/>
                  <a:pt x="110" y="53"/>
                  <a:pt x="111" y="53"/>
                </a:cubicBezTo>
                <a:cubicBezTo>
                  <a:pt x="113" y="54"/>
                  <a:pt x="115" y="54"/>
                  <a:pt x="116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3"/>
                  <a:pt x="117" y="52"/>
                  <a:pt x="117" y="51"/>
                </a:cubicBezTo>
                <a:cubicBezTo>
                  <a:pt x="117" y="49"/>
                  <a:pt x="117" y="47"/>
                  <a:pt x="118" y="45"/>
                </a:cubicBezTo>
                <a:cubicBezTo>
                  <a:pt x="119" y="44"/>
                  <a:pt x="120" y="43"/>
                  <a:pt x="121" y="42"/>
                </a:cubicBezTo>
                <a:cubicBezTo>
                  <a:pt x="122" y="41"/>
                  <a:pt x="123" y="39"/>
                  <a:pt x="123" y="38"/>
                </a:cubicBezTo>
                <a:cubicBezTo>
                  <a:pt x="123" y="38"/>
                  <a:pt x="123" y="37"/>
                  <a:pt x="123" y="37"/>
                </a:cubicBezTo>
                <a:cubicBezTo>
                  <a:pt x="123" y="35"/>
                  <a:pt x="123" y="34"/>
                  <a:pt x="122" y="33"/>
                </a:cubicBezTo>
                <a:cubicBezTo>
                  <a:pt x="120" y="31"/>
                  <a:pt x="119" y="29"/>
                  <a:pt x="120" y="27"/>
                </a:cubicBezTo>
                <a:cubicBezTo>
                  <a:pt x="121" y="25"/>
                  <a:pt x="122" y="24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3"/>
                  <a:pt x="125" y="23"/>
                  <a:pt x="125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5" name="Freeform 1183"/>
          <p:cNvSpPr>
            <a:spLocks/>
          </p:cNvSpPr>
          <p:nvPr/>
        </p:nvSpPr>
        <p:spPr bwMode="auto">
          <a:xfrm>
            <a:off x="5464655" y="3774129"/>
            <a:ext cx="360115" cy="360995"/>
          </a:xfrm>
          <a:custGeom>
            <a:avLst/>
            <a:gdLst>
              <a:gd name="T0" fmla="*/ 177 w 179"/>
              <a:gd name="T1" fmla="*/ 19 h 163"/>
              <a:gd name="T2" fmla="*/ 174 w 179"/>
              <a:gd name="T3" fmla="*/ 18 h 163"/>
              <a:gd name="T4" fmla="*/ 160 w 179"/>
              <a:gd name="T5" fmla="*/ 3 h 163"/>
              <a:gd name="T6" fmla="*/ 153 w 179"/>
              <a:gd name="T7" fmla="*/ 0 h 163"/>
              <a:gd name="T8" fmla="*/ 152 w 179"/>
              <a:gd name="T9" fmla="*/ 1 h 163"/>
              <a:gd name="T10" fmla="*/ 152 w 179"/>
              <a:gd name="T11" fmla="*/ 0 h 163"/>
              <a:gd name="T12" fmla="*/ 149 w 179"/>
              <a:gd name="T13" fmla="*/ 1 h 163"/>
              <a:gd name="T14" fmla="*/ 145 w 179"/>
              <a:gd name="T15" fmla="*/ 3 h 163"/>
              <a:gd name="T16" fmla="*/ 139 w 179"/>
              <a:gd name="T17" fmla="*/ 3 h 163"/>
              <a:gd name="T18" fmla="*/ 119 w 179"/>
              <a:gd name="T19" fmla="*/ 9 h 163"/>
              <a:gd name="T20" fmla="*/ 116 w 179"/>
              <a:gd name="T21" fmla="*/ 12 h 163"/>
              <a:gd name="T22" fmla="*/ 116 w 179"/>
              <a:gd name="T23" fmla="*/ 27 h 163"/>
              <a:gd name="T24" fmla="*/ 113 w 179"/>
              <a:gd name="T25" fmla="*/ 38 h 163"/>
              <a:gd name="T26" fmla="*/ 101 w 179"/>
              <a:gd name="T27" fmla="*/ 39 h 163"/>
              <a:gd name="T28" fmla="*/ 103 w 179"/>
              <a:gd name="T29" fmla="*/ 47 h 163"/>
              <a:gd name="T30" fmla="*/ 92 w 179"/>
              <a:gd name="T31" fmla="*/ 61 h 163"/>
              <a:gd name="T32" fmla="*/ 75 w 179"/>
              <a:gd name="T33" fmla="*/ 70 h 163"/>
              <a:gd name="T34" fmla="*/ 65 w 179"/>
              <a:gd name="T35" fmla="*/ 74 h 163"/>
              <a:gd name="T36" fmla="*/ 59 w 179"/>
              <a:gd name="T37" fmla="*/ 82 h 163"/>
              <a:gd name="T38" fmla="*/ 12 w 179"/>
              <a:gd name="T39" fmla="*/ 96 h 163"/>
              <a:gd name="T40" fmla="*/ 1 w 179"/>
              <a:gd name="T41" fmla="*/ 95 h 163"/>
              <a:gd name="T42" fmla="*/ 2 w 179"/>
              <a:gd name="T43" fmla="*/ 97 h 163"/>
              <a:gd name="T44" fmla="*/ 9 w 179"/>
              <a:gd name="T45" fmla="*/ 104 h 163"/>
              <a:gd name="T46" fmla="*/ 18 w 179"/>
              <a:gd name="T47" fmla="*/ 119 h 163"/>
              <a:gd name="T48" fmla="*/ 20 w 179"/>
              <a:gd name="T49" fmla="*/ 131 h 163"/>
              <a:gd name="T50" fmla="*/ 4 w 179"/>
              <a:gd name="T51" fmla="*/ 144 h 163"/>
              <a:gd name="T52" fmla="*/ 22 w 179"/>
              <a:gd name="T53" fmla="*/ 144 h 163"/>
              <a:gd name="T54" fmla="*/ 49 w 179"/>
              <a:gd name="T55" fmla="*/ 142 h 163"/>
              <a:gd name="T56" fmla="*/ 64 w 179"/>
              <a:gd name="T57" fmla="*/ 149 h 163"/>
              <a:gd name="T58" fmla="*/ 69 w 179"/>
              <a:gd name="T59" fmla="*/ 159 h 163"/>
              <a:gd name="T60" fmla="*/ 78 w 179"/>
              <a:gd name="T61" fmla="*/ 163 h 163"/>
              <a:gd name="T62" fmla="*/ 90 w 179"/>
              <a:gd name="T63" fmla="*/ 156 h 163"/>
              <a:gd name="T64" fmla="*/ 99 w 179"/>
              <a:gd name="T65" fmla="*/ 155 h 163"/>
              <a:gd name="T66" fmla="*/ 103 w 179"/>
              <a:gd name="T67" fmla="*/ 146 h 163"/>
              <a:gd name="T68" fmla="*/ 91 w 179"/>
              <a:gd name="T69" fmla="*/ 125 h 163"/>
              <a:gd name="T70" fmla="*/ 102 w 179"/>
              <a:gd name="T71" fmla="*/ 112 h 163"/>
              <a:gd name="T72" fmla="*/ 111 w 179"/>
              <a:gd name="T73" fmla="*/ 112 h 163"/>
              <a:gd name="T74" fmla="*/ 116 w 179"/>
              <a:gd name="T75" fmla="*/ 113 h 163"/>
              <a:gd name="T76" fmla="*/ 129 w 179"/>
              <a:gd name="T77" fmla="*/ 100 h 163"/>
              <a:gd name="T78" fmla="*/ 135 w 179"/>
              <a:gd name="T79" fmla="*/ 88 h 163"/>
              <a:gd name="T80" fmla="*/ 149 w 179"/>
              <a:gd name="T81" fmla="*/ 75 h 163"/>
              <a:gd name="T82" fmla="*/ 154 w 179"/>
              <a:gd name="T83" fmla="*/ 59 h 163"/>
              <a:gd name="T84" fmla="*/ 151 w 179"/>
              <a:gd name="T85" fmla="*/ 57 h 163"/>
              <a:gd name="T86" fmla="*/ 143 w 179"/>
              <a:gd name="T87" fmla="*/ 44 h 163"/>
              <a:gd name="T88" fmla="*/ 149 w 179"/>
              <a:gd name="T89" fmla="*/ 26 h 163"/>
              <a:gd name="T90" fmla="*/ 165 w 179"/>
              <a:gd name="T91" fmla="*/ 29 h 163"/>
              <a:gd name="T92" fmla="*/ 179 w 179"/>
              <a:gd name="T93" fmla="*/ 2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9" h="163">
                <a:moveTo>
                  <a:pt x="179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7" y="19"/>
                  <a:pt x="177" y="19"/>
                  <a:pt x="177" y="19"/>
                </a:cubicBezTo>
                <a:cubicBezTo>
                  <a:pt x="176" y="19"/>
                  <a:pt x="176" y="19"/>
                  <a:pt x="176" y="19"/>
                </a:cubicBezTo>
                <a:cubicBezTo>
                  <a:pt x="175" y="18"/>
                  <a:pt x="175" y="18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3" y="17"/>
                  <a:pt x="172" y="17"/>
                  <a:pt x="172" y="16"/>
                </a:cubicBezTo>
                <a:cubicBezTo>
                  <a:pt x="166" y="14"/>
                  <a:pt x="165" y="9"/>
                  <a:pt x="165" y="7"/>
                </a:cubicBezTo>
                <a:cubicBezTo>
                  <a:pt x="164" y="6"/>
                  <a:pt x="162" y="4"/>
                  <a:pt x="160" y="3"/>
                </a:cubicBezTo>
                <a:cubicBezTo>
                  <a:pt x="159" y="2"/>
                  <a:pt x="158" y="1"/>
                  <a:pt x="156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4" y="0"/>
                  <a:pt x="153" y="0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0"/>
                  <a:pt x="151" y="0"/>
                  <a:pt x="150" y="0"/>
                </a:cubicBezTo>
                <a:cubicBezTo>
                  <a:pt x="150" y="0"/>
                  <a:pt x="150" y="1"/>
                  <a:pt x="149" y="1"/>
                </a:cubicBezTo>
                <a:cubicBezTo>
                  <a:pt x="149" y="1"/>
                  <a:pt x="148" y="1"/>
                  <a:pt x="148" y="2"/>
                </a:cubicBezTo>
                <a:cubicBezTo>
                  <a:pt x="147" y="2"/>
                  <a:pt x="147" y="2"/>
                  <a:pt x="147" y="2"/>
                </a:cubicBezTo>
                <a:cubicBezTo>
                  <a:pt x="146" y="2"/>
                  <a:pt x="146" y="2"/>
                  <a:pt x="145" y="3"/>
                </a:cubicBezTo>
                <a:cubicBezTo>
                  <a:pt x="145" y="3"/>
                  <a:pt x="144" y="3"/>
                  <a:pt x="144" y="3"/>
                </a:cubicBezTo>
                <a:cubicBezTo>
                  <a:pt x="143" y="3"/>
                  <a:pt x="143" y="3"/>
                  <a:pt x="142" y="3"/>
                </a:cubicBezTo>
                <a:cubicBezTo>
                  <a:pt x="141" y="3"/>
                  <a:pt x="140" y="3"/>
                  <a:pt x="139" y="3"/>
                </a:cubicBezTo>
                <a:cubicBezTo>
                  <a:pt x="139" y="2"/>
                  <a:pt x="138" y="2"/>
                  <a:pt x="138" y="2"/>
                </a:cubicBezTo>
                <a:cubicBezTo>
                  <a:pt x="134" y="2"/>
                  <a:pt x="129" y="4"/>
                  <a:pt x="125" y="7"/>
                </a:cubicBezTo>
                <a:cubicBezTo>
                  <a:pt x="124" y="8"/>
                  <a:pt x="122" y="9"/>
                  <a:pt x="119" y="9"/>
                </a:cubicBezTo>
                <a:cubicBezTo>
                  <a:pt x="118" y="10"/>
                  <a:pt x="118" y="10"/>
                  <a:pt x="117" y="10"/>
                </a:cubicBezTo>
                <a:cubicBezTo>
                  <a:pt x="116" y="10"/>
                  <a:pt x="116" y="10"/>
                  <a:pt x="116" y="11"/>
                </a:cubicBezTo>
                <a:cubicBezTo>
                  <a:pt x="116" y="11"/>
                  <a:pt x="116" y="12"/>
                  <a:pt x="116" y="12"/>
                </a:cubicBezTo>
                <a:cubicBezTo>
                  <a:pt x="119" y="14"/>
                  <a:pt x="119" y="17"/>
                  <a:pt x="119" y="18"/>
                </a:cubicBezTo>
                <a:cubicBezTo>
                  <a:pt x="119" y="19"/>
                  <a:pt x="119" y="19"/>
                  <a:pt x="119" y="20"/>
                </a:cubicBezTo>
                <a:cubicBezTo>
                  <a:pt x="119" y="23"/>
                  <a:pt x="117" y="25"/>
                  <a:pt x="116" y="27"/>
                </a:cubicBezTo>
                <a:cubicBezTo>
                  <a:pt x="115" y="28"/>
                  <a:pt x="114" y="29"/>
                  <a:pt x="113" y="29"/>
                </a:cubicBezTo>
                <a:cubicBezTo>
                  <a:pt x="113" y="30"/>
                  <a:pt x="113" y="31"/>
                  <a:pt x="113" y="33"/>
                </a:cubicBezTo>
                <a:cubicBezTo>
                  <a:pt x="113" y="34"/>
                  <a:pt x="113" y="36"/>
                  <a:pt x="113" y="38"/>
                </a:cubicBezTo>
                <a:cubicBezTo>
                  <a:pt x="112" y="39"/>
                  <a:pt x="111" y="40"/>
                  <a:pt x="108" y="40"/>
                </a:cubicBezTo>
                <a:cubicBezTo>
                  <a:pt x="107" y="40"/>
                  <a:pt x="104" y="40"/>
                  <a:pt x="102" y="39"/>
                </a:cubicBezTo>
                <a:cubicBezTo>
                  <a:pt x="102" y="39"/>
                  <a:pt x="101" y="39"/>
                  <a:pt x="101" y="39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102" y="41"/>
                  <a:pt x="103" y="43"/>
                  <a:pt x="104" y="44"/>
                </a:cubicBezTo>
                <a:cubicBezTo>
                  <a:pt x="104" y="45"/>
                  <a:pt x="104" y="46"/>
                  <a:pt x="103" y="47"/>
                </a:cubicBezTo>
                <a:cubicBezTo>
                  <a:pt x="101" y="49"/>
                  <a:pt x="98" y="51"/>
                  <a:pt x="94" y="51"/>
                </a:cubicBezTo>
                <a:cubicBezTo>
                  <a:pt x="93" y="51"/>
                  <a:pt x="93" y="53"/>
                  <a:pt x="93" y="58"/>
                </a:cubicBezTo>
                <a:cubicBezTo>
                  <a:pt x="92" y="59"/>
                  <a:pt x="92" y="60"/>
                  <a:pt x="92" y="61"/>
                </a:cubicBezTo>
                <a:cubicBezTo>
                  <a:pt x="92" y="70"/>
                  <a:pt x="85" y="71"/>
                  <a:pt x="83" y="67"/>
                </a:cubicBezTo>
                <a:cubicBezTo>
                  <a:pt x="83" y="67"/>
                  <a:pt x="83" y="67"/>
                  <a:pt x="83" y="67"/>
                </a:cubicBezTo>
                <a:cubicBezTo>
                  <a:pt x="80" y="67"/>
                  <a:pt x="76" y="69"/>
                  <a:pt x="75" y="70"/>
                </a:cubicBezTo>
                <a:cubicBezTo>
                  <a:pt x="75" y="72"/>
                  <a:pt x="74" y="74"/>
                  <a:pt x="70" y="74"/>
                </a:cubicBezTo>
                <a:cubicBezTo>
                  <a:pt x="69" y="74"/>
                  <a:pt x="68" y="74"/>
                  <a:pt x="66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2" y="74"/>
                  <a:pt x="59" y="77"/>
                  <a:pt x="58" y="78"/>
                </a:cubicBezTo>
                <a:cubicBezTo>
                  <a:pt x="58" y="78"/>
                  <a:pt x="59" y="80"/>
                  <a:pt x="59" y="82"/>
                </a:cubicBezTo>
                <a:cubicBezTo>
                  <a:pt x="60" y="86"/>
                  <a:pt x="60" y="88"/>
                  <a:pt x="59" y="89"/>
                </a:cubicBezTo>
                <a:cubicBezTo>
                  <a:pt x="58" y="93"/>
                  <a:pt x="21" y="96"/>
                  <a:pt x="15" y="96"/>
                </a:cubicBezTo>
                <a:cubicBezTo>
                  <a:pt x="14" y="96"/>
                  <a:pt x="13" y="96"/>
                  <a:pt x="12" y="96"/>
                </a:cubicBezTo>
                <a:cubicBezTo>
                  <a:pt x="10" y="96"/>
                  <a:pt x="8" y="96"/>
                  <a:pt x="7" y="95"/>
                </a:cubicBezTo>
                <a:cubicBezTo>
                  <a:pt x="6" y="95"/>
                  <a:pt x="6" y="95"/>
                  <a:pt x="5" y="95"/>
                </a:cubicBezTo>
                <a:cubicBezTo>
                  <a:pt x="4" y="95"/>
                  <a:pt x="2" y="95"/>
                  <a:pt x="1" y="95"/>
                </a:cubicBezTo>
                <a:cubicBezTo>
                  <a:pt x="1" y="95"/>
                  <a:pt x="0" y="95"/>
                  <a:pt x="0" y="95"/>
                </a:cubicBezTo>
                <a:cubicBezTo>
                  <a:pt x="0" y="95"/>
                  <a:pt x="1" y="96"/>
                  <a:pt x="1" y="96"/>
                </a:cubicBezTo>
                <a:cubicBezTo>
                  <a:pt x="1" y="96"/>
                  <a:pt x="1" y="97"/>
                  <a:pt x="2" y="97"/>
                </a:cubicBezTo>
                <a:cubicBezTo>
                  <a:pt x="2" y="97"/>
                  <a:pt x="2" y="97"/>
                  <a:pt x="2" y="98"/>
                </a:cubicBezTo>
                <a:cubicBezTo>
                  <a:pt x="2" y="98"/>
                  <a:pt x="2" y="98"/>
                  <a:pt x="2" y="99"/>
                </a:cubicBezTo>
                <a:cubicBezTo>
                  <a:pt x="4" y="101"/>
                  <a:pt x="6" y="103"/>
                  <a:pt x="9" y="104"/>
                </a:cubicBezTo>
                <a:cubicBezTo>
                  <a:pt x="10" y="105"/>
                  <a:pt x="11" y="106"/>
                  <a:pt x="12" y="106"/>
                </a:cubicBezTo>
                <a:cubicBezTo>
                  <a:pt x="17" y="108"/>
                  <a:pt x="17" y="113"/>
                  <a:pt x="17" y="116"/>
                </a:cubicBezTo>
                <a:cubicBezTo>
                  <a:pt x="18" y="117"/>
                  <a:pt x="18" y="118"/>
                  <a:pt x="18" y="119"/>
                </a:cubicBezTo>
                <a:cubicBezTo>
                  <a:pt x="21" y="120"/>
                  <a:pt x="23" y="125"/>
                  <a:pt x="23" y="128"/>
                </a:cubicBezTo>
                <a:cubicBezTo>
                  <a:pt x="23" y="128"/>
                  <a:pt x="23" y="129"/>
                  <a:pt x="23" y="129"/>
                </a:cubicBezTo>
                <a:cubicBezTo>
                  <a:pt x="22" y="130"/>
                  <a:pt x="21" y="131"/>
                  <a:pt x="20" y="131"/>
                </a:cubicBezTo>
                <a:cubicBezTo>
                  <a:pt x="17" y="131"/>
                  <a:pt x="15" y="132"/>
                  <a:pt x="13" y="133"/>
                </a:cubicBezTo>
                <a:cubicBezTo>
                  <a:pt x="12" y="133"/>
                  <a:pt x="11" y="134"/>
                  <a:pt x="10" y="134"/>
                </a:cubicBezTo>
                <a:cubicBezTo>
                  <a:pt x="8" y="135"/>
                  <a:pt x="4" y="139"/>
                  <a:pt x="4" y="144"/>
                </a:cubicBezTo>
                <a:cubicBezTo>
                  <a:pt x="4" y="144"/>
                  <a:pt x="4" y="144"/>
                  <a:pt x="4" y="145"/>
                </a:cubicBezTo>
                <a:cubicBezTo>
                  <a:pt x="5" y="145"/>
                  <a:pt x="6" y="145"/>
                  <a:pt x="7" y="145"/>
                </a:cubicBezTo>
                <a:cubicBezTo>
                  <a:pt x="17" y="145"/>
                  <a:pt x="22" y="144"/>
                  <a:pt x="22" y="144"/>
                </a:cubicBezTo>
                <a:cubicBezTo>
                  <a:pt x="24" y="141"/>
                  <a:pt x="30" y="140"/>
                  <a:pt x="33" y="142"/>
                </a:cubicBezTo>
                <a:cubicBezTo>
                  <a:pt x="34" y="143"/>
                  <a:pt x="37" y="143"/>
                  <a:pt x="41" y="143"/>
                </a:cubicBezTo>
                <a:cubicBezTo>
                  <a:pt x="45" y="143"/>
                  <a:pt x="48" y="143"/>
                  <a:pt x="49" y="142"/>
                </a:cubicBezTo>
                <a:cubicBezTo>
                  <a:pt x="51" y="141"/>
                  <a:pt x="53" y="140"/>
                  <a:pt x="55" y="140"/>
                </a:cubicBezTo>
                <a:cubicBezTo>
                  <a:pt x="59" y="140"/>
                  <a:pt x="61" y="143"/>
                  <a:pt x="61" y="146"/>
                </a:cubicBezTo>
                <a:cubicBezTo>
                  <a:pt x="61" y="147"/>
                  <a:pt x="62" y="148"/>
                  <a:pt x="64" y="149"/>
                </a:cubicBezTo>
                <a:cubicBezTo>
                  <a:pt x="65" y="150"/>
                  <a:pt x="65" y="150"/>
                  <a:pt x="66" y="151"/>
                </a:cubicBezTo>
                <a:cubicBezTo>
                  <a:pt x="68" y="153"/>
                  <a:pt x="68" y="155"/>
                  <a:pt x="68" y="156"/>
                </a:cubicBezTo>
                <a:cubicBezTo>
                  <a:pt x="68" y="157"/>
                  <a:pt x="68" y="158"/>
                  <a:pt x="69" y="159"/>
                </a:cubicBezTo>
                <a:cubicBezTo>
                  <a:pt x="69" y="160"/>
                  <a:pt x="70" y="160"/>
                  <a:pt x="72" y="161"/>
                </a:cubicBezTo>
                <a:cubicBezTo>
                  <a:pt x="74" y="161"/>
                  <a:pt x="76" y="162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9" y="162"/>
                  <a:pt x="79" y="162"/>
                  <a:pt x="79" y="161"/>
                </a:cubicBezTo>
                <a:cubicBezTo>
                  <a:pt x="81" y="158"/>
                  <a:pt x="83" y="154"/>
                  <a:pt x="90" y="156"/>
                </a:cubicBezTo>
                <a:cubicBezTo>
                  <a:pt x="91" y="156"/>
                  <a:pt x="93" y="156"/>
                  <a:pt x="93" y="156"/>
                </a:cubicBezTo>
                <a:cubicBezTo>
                  <a:pt x="94" y="156"/>
                  <a:pt x="95" y="156"/>
                  <a:pt x="96" y="155"/>
                </a:cubicBezTo>
                <a:cubicBezTo>
                  <a:pt x="97" y="155"/>
                  <a:pt x="98" y="155"/>
                  <a:pt x="99" y="155"/>
                </a:cubicBezTo>
                <a:cubicBezTo>
                  <a:pt x="100" y="155"/>
                  <a:pt x="100" y="155"/>
                  <a:pt x="101" y="155"/>
                </a:cubicBezTo>
                <a:cubicBezTo>
                  <a:pt x="104" y="156"/>
                  <a:pt x="106" y="156"/>
                  <a:pt x="107" y="154"/>
                </a:cubicBezTo>
                <a:cubicBezTo>
                  <a:pt x="108" y="153"/>
                  <a:pt x="106" y="149"/>
                  <a:pt x="103" y="146"/>
                </a:cubicBezTo>
                <a:cubicBezTo>
                  <a:pt x="101" y="144"/>
                  <a:pt x="97" y="138"/>
                  <a:pt x="98" y="133"/>
                </a:cubicBezTo>
                <a:cubicBezTo>
                  <a:pt x="98" y="132"/>
                  <a:pt x="97" y="131"/>
                  <a:pt x="95" y="130"/>
                </a:cubicBezTo>
                <a:cubicBezTo>
                  <a:pt x="93" y="129"/>
                  <a:pt x="91" y="128"/>
                  <a:pt x="91" y="125"/>
                </a:cubicBezTo>
                <a:cubicBezTo>
                  <a:pt x="91" y="122"/>
                  <a:pt x="95" y="117"/>
                  <a:pt x="99" y="114"/>
                </a:cubicBezTo>
                <a:cubicBezTo>
                  <a:pt x="99" y="113"/>
                  <a:pt x="99" y="113"/>
                  <a:pt x="100" y="113"/>
                </a:cubicBezTo>
                <a:cubicBezTo>
                  <a:pt x="100" y="113"/>
                  <a:pt x="101" y="112"/>
                  <a:pt x="102" y="112"/>
                </a:cubicBezTo>
                <a:cubicBezTo>
                  <a:pt x="103" y="112"/>
                  <a:pt x="104" y="113"/>
                  <a:pt x="105" y="113"/>
                </a:cubicBezTo>
                <a:cubicBezTo>
                  <a:pt x="106" y="114"/>
                  <a:pt x="107" y="114"/>
                  <a:pt x="108" y="114"/>
                </a:cubicBezTo>
                <a:cubicBezTo>
                  <a:pt x="108" y="113"/>
                  <a:pt x="109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2" y="112"/>
                  <a:pt x="112" y="112"/>
                </a:cubicBezTo>
                <a:cubicBezTo>
                  <a:pt x="114" y="112"/>
                  <a:pt x="115" y="112"/>
                  <a:pt x="116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8" y="113"/>
                  <a:pt x="121" y="109"/>
                  <a:pt x="121" y="106"/>
                </a:cubicBezTo>
                <a:cubicBezTo>
                  <a:pt x="122" y="102"/>
                  <a:pt x="126" y="101"/>
                  <a:pt x="129" y="100"/>
                </a:cubicBezTo>
                <a:cubicBezTo>
                  <a:pt x="130" y="100"/>
                  <a:pt x="131" y="99"/>
                  <a:pt x="131" y="99"/>
                </a:cubicBezTo>
                <a:cubicBezTo>
                  <a:pt x="132" y="98"/>
                  <a:pt x="133" y="94"/>
                  <a:pt x="134" y="92"/>
                </a:cubicBezTo>
                <a:cubicBezTo>
                  <a:pt x="134" y="90"/>
                  <a:pt x="135" y="88"/>
                  <a:pt x="135" y="88"/>
                </a:cubicBezTo>
                <a:cubicBezTo>
                  <a:pt x="136" y="86"/>
                  <a:pt x="138" y="86"/>
                  <a:pt x="139" y="86"/>
                </a:cubicBezTo>
                <a:cubicBezTo>
                  <a:pt x="141" y="85"/>
                  <a:pt x="142" y="85"/>
                  <a:pt x="142" y="83"/>
                </a:cubicBezTo>
                <a:cubicBezTo>
                  <a:pt x="142" y="76"/>
                  <a:pt x="147" y="75"/>
                  <a:pt x="149" y="75"/>
                </a:cubicBezTo>
                <a:cubicBezTo>
                  <a:pt x="149" y="75"/>
                  <a:pt x="149" y="73"/>
                  <a:pt x="149" y="72"/>
                </a:cubicBezTo>
                <a:cubicBezTo>
                  <a:pt x="149" y="70"/>
                  <a:pt x="149" y="69"/>
                  <a:pt x="149" y="68"/>
                </a:cubicBezTo>
                <a:cubicBezTo>
                  <a:pt x="150" y="65"/>
                  <a:pt x="151" y="61"/>
                  <a:pt x="154" y="59"/>
                </a:cubicBezTo>
                <a:cubicBezTo>
                  <a:pt x="155" y="59"/>
                  <a:pt x="155" y="59"/>
                  <a:pt x="156" y="58"/>
                </a:cubicBezTo>
                <a:cubicBezTo>
                  <a:pt x="155" y="58"/>
                  <a:pt x="154" y="57"/>
                  <a:pt x="152" y="57"/>
                </a:cubicBezTo>
                <a:cubicBezTo>
                  <a:pt x="152" y="57"/>
                  <a:pt x="152" y="57"/>
                  <a:pt x="151" y="57"/>
                </a:cubicBezTo>
                <a:cubicBezTo>
                  <a:pt x="147" y="57"/>
                  <a:pt x="144" y="49"/>
                  <a:pt x="143" y="45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43" y="41"/>
                  <a:pt x="143" y="36"/>
                  <a:pt x="142" y="35"/>
                </a:cubicBezTo>
                <a:cubicBezTo>
                  <a:pt x="141" y="35"/>
                  <a:pt x="140" y="33"/>
                  <a:pt x="141" y="31"/>
                </a:cubicBezTo>
                <a:cubicBezTo>
                  <a:pt x="142" y="28"/>
                  <a:pt x="145" y="26"/>
                  <a:pt x="149" y="26"/>
                </a:cubicBezTo>
                <a:cubicBezTo>
                  <a:pt x="152" y="26"/>
                  <a:pt x="154" y="27"/>
                  <a:pt x="157" y="28"/>
                </a:cubicBezTo>
                <a:cubicBezTo>
                  <a:pt x="160" y="28"/>
                  <a:pt x="162" y="29"/>
                  <a:pt x="164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7" y="27"/>
                  <a:pt x="171" y="26"/>
                  <a:pt x="174" y="25"/>
                </a:cubicBezTo>
                <a:cubicBezTo>
                  <a:pt x="175" y="25"/>
                  <a:pt x="176" y="25"/>
                  <a:pt x="176" y="24"/>
                </a:cubicBezTo>
                <a:cubicBezTo>
                  <a:pt x="177" y="24"/>
                  <a:pt x="177" y="23"/>
                  <a:pt x="179" y="20"/>
                </a:cubicBezTo>
                <a:cubicBezTo>
                  <a:pt x="179" y="20"/>
                  <a:pt x="179" y="20"/>
                  <a:pt x="179" y="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5" name="Freeform 1187"/>
          <p:cNvSpPr>
            <a:spLocks/>
          </p:cNvSpPr>
          <p:nvPr/>
        </p:nvSpPr>
        <p:spPr bwMode="auto">
          <a:xfrm>
            <a:off x="4656484" y="3619240"/>
            <a:ext cx="414869" cy="173555"/>
          </a:xfrm>
          <a:custGeom>
            <a:avLst/>
            <a:gdLst>
              <a:gd name="T0" fmla="*/ 202 w 206"/>
              <a:gd name="T1" fmla="*/ 26 h 78"/>
              <a:gd name="T2" fmla="*/ 202 w 206"/>
              <a:gd name="T3" fmla="*/ 26 h 78"/>
              <a:gd name="T4" fmla="*/ 200 w 206"/>
              <a:gd name="T5" fmla="*/ 25 h 78"/>
              <a:gd name="T6" fmla="*/ 190 w 206"/>
              <a:gd name="T7" fmla="*/ 12 h 78"/>
              <a:gd name="T8" fmla="*/ 188 w 206"/>
              <a:gd name="T9" fmla="*/ 9 h 78"/>
              <a:gd name="T10" fmla="*/ 178 w 206"/>
              <a:gd name="T11" fmla="*/ 7 h 78"/>
              <a:gd name="T12" fmla="*/ 172 w 206"/>
              <a:gd name="T13" fmla="*/ 7 h 78"/>
              <a:gd name="T14" fmla="*/ 139 w 206"/>
              <a:gd name="T15" fmla="*/ 14 h 78"/>
              <a:gd name="T16" fmla="*/ 118 w 206"/>
              <a:gd name="T17" fmla="*/ 10 h 78"/>
              <a:gd name="T18" fmla="*/ 107 w 206"/>
              <a:gd name="T19" fmla="*/ 5 h 78"/>
              <a:gd name="T20" fmla="*/ 86 w 206"/>
              <a:gd name="T21" fmla="*/ 0 h 78"/>
              <a:gd name="T22" fmla="*/ 38 w 206"/>
              <a:gd name="T23" fmla="*/ 13 h 78"/>
              <a:gd name="T24" fmla="*/ 27 w 206"/>
              <a:gd name="T25" fmla="*/ 21 h 78"/>
              <a:gd name="T26" fmla="*/ 3 w 206"/>
              <a:gd name="T27" fmla="*/ 23 h 78"/>
              <a:gd name="T28" fmla="*/ 7 w 206"/>
              <a:gd name="T29" fmla="*/ 30 h 78"/>
              <a:gd name="T30" fmla="*/ 7 w 206"/>
              <a:gd name="T31" fmla="*/ 43 h 78"/>
              <a:gd name="T32" fmla="*/ 10 w 206"/>
              <a:gd name="T33" fmla="*/ 54 h 78"/>
              <a:gd name="T34" fmla="*/ 14 w 206"/>
              <a:gd name="T35" fmla="*/ 60 h 78"/>
              <a:gd name="T36" fmla="*/ 24 w 206"/>
              <a:gd name="T37" fmla="*/ 65 h 78"/>
              <a:gd name="T38" fmla="*/ 33 w 206"/>
              <a:gd name="T39" fmla="*/ 73 h 78"/>
              <a:gd name="T40" fmla="*/ 53 w 206"/>
              <a:gd name="T41" fmla="*/ 65 h 78"/>
              <a:gd name="T42" fmla="*/ 71 w 206"/>
              <a:gd name="T43" fmla="*/ 75 h 78"/>
              <a:gd name="T44" fmla="*/ 82 w 206"/>
              <a:gd name="T45" fmla="*/ 72 h 78"/>
              <a:gd name="T46" fmla="*/ 97 w 206"/>
              <a:gd name="T47" fmla="*/ 67 h 78"/>
              <a:gd name="T48" fmla="*/ 111 w 206"/>
              <a:gd name="T49" fmla="*/ 66 h 78"/>
              <a:gd name="T50" fmla="*/ 109 w 206"/>
              <a:gd name="T51" fmla="*/ 76 h 78"/>
              <a:gd name="T52" fmla="*/ 111 w 206"/>
              <a:gd name="T53" fmla="*/ 77 h 78"/>
              <a:gd name="T54" fmla="*/ 112 w 206"/>
              <a:gd name="T55" fmla="*/ 76 h 78"/>
              <a:gd name="T56" fmla="*/ 112 w 206"/>
              <a:gd name="T57" fmla="*/ 73 h 78"/>
              <a:gd name="T58" fmla="*/ 117 w 206"/>
              <a:gd name="T59" fmla="*/ 67 h 78"/>
              <a:gd name="T60" fmla="*/ 120 w 206"/>
              <a:gd name="T61" fmla="*/ 68 h 78"/>
              <a:gd name="T62" fmla="*/ 134 w 206"/>
              <a:gd name="T63" fmla="*/ 65 h 78"/>
              <a:gd name="T64" fmla="*/ 136 w 206"/>
              <a:gd name="T65" fmla="*/ 66 h 78"/>
              <a:gd name="T66" fmla="*/ 138 w 206"/>
              <a:gd name="T67" fmla="*/ 67 h 78"/>
              <a:gd name="T68" fmla="*/ 149 w 206"/>
              <a:gd name="T69" fmla="*/ 67 h 78"/>
              <a:gd name="T70" fmla="*/ 176 w 206"/>
              <a:gd name="T71" fmla="*/ 61 h 78"/>
              <a:gd name="T72" fmla="*/ 180 w 206"/>
              <a:gd name="T73" fmla="*/ 61 h 78"/>
              <a:gd name="T74" fmla="*/ 195 w 206"/>
              <a:gd name="T75" fmla="*/ 61 h 78"/>
              <a:gd name="T76" fmla="*/ 205 w 206"/>
              <a:gd name="T77" fmla="*/ 64 h 78"/>
              <a:gd name="T78" fmla="*/ 206 w 206"/>
              <a:gd name="T79" fmla="*/ 64 h 78"/>
              <a:gd name="T80" fmla="*/ 206 w 206"/>
              <a:gd name="T81" fmla="*/ 64 h 78"/>
              <a:gd name="T82" fmla="*/ 205 w 206"/>
              <a:gd name="T83" fmla="*/ 63 h 78"/>
              <a:gd name="T84" fmla="*/ 205 w 206"/>
              <a:gd name="T85" fmla="*/ 61 h 78"/>
              <a:gd name="T86" fmla="*/ 204 w 206"/>
              <a:gd name="T87" fmla="*/ 60 h 78"/>
              <a:gd name="T88" fmla="*/ 203 w 206"/>
              <a:gd name="T89" fmla="*/ 58 h 78"/>
              <a:gd name="T90" fmla="*/ 202 w 206"/>
              <a:gd name="T91" fmla="*/ 57 h 78"/>
              <a:gd name="T92" fmla="*/ 200 w 206"/>
              <a:gd name="T93" fmla="*/ 44 h 78"/>
              <a:gd name="T94" fmla="*/ 199 w 206"/>
              <a:gd name="T95" fmla="*/ 41 h 78"/>
              <a:gd name="T96" fmla="*/ 199 w 206"/>
              <a:gd name="T97" fmla="*/ 36 h 78"/>
              <a:gd name="T98" fmla="*/ 199 w 206"/>
              <a:gd name="T99" fmla="*/ 33 h 78"/>
              <a:gd name="T100" fmla="*/ 201 w 206"/>
              <a:gd name="T101" fmla="*/ 3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6" h="78">
                <a:moveTo>
                  <a:pt x="201" y="31"/>
                </a:moveTo>
                <a:cubicBezTo>
                  <a:pt x="201" y="30"/>
                  <a:pt x="201" y="28"/>
                  <a:pt x="202" y="27"/>
                </a:cubicBezTo>
                <a:cubicBezTo>
                  <a:pt x="202" y="27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1" y="25"/>
                  <a:pt x="201" y="25"/>
                </a:cubicBezTo>
                <a:cubicBezTo>
                  <a:pt x="201" y="26"/>
                  <a:pt x="201" y="25"/>
                  <a:pt x="201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198" y="25"/>
                  <a:pt x="194" y="25"/>
                  <a:pt x="192" y="21"/>
                </a:cubicBezTo>
                <a:cubicBezTo>
                  <a:pt x="191" y="19"/>
                  <a:pt x="191" y="17"/>
                  <a:pt x="191" y="16"/>
                </a:cubicBezTo>
                <a:cubicBezTo>
                  <a:pt x="191" y="14"/>
                  <a:pt x="191" y="14"/>
                  <a:pt x="190" y="12"/>
                </a:cubicBezTo>
                <a:cubicBezTo>
                  <a:pt x="190" y="12"/>
                  <a:pt x="190" y="12"/>
                  <a:pt x="190" y="12"/>
                </a:cubicBezTo>
                <a:cubicBezTo>
                  <a:pt x="190" y="12"/>
                  <a:pt x="190" y="12"/>
                  <a:pt x="189" y="12"/>
                </a:cubicBezTo>
                <a:cubicBezTo>
                  <a:pt x="189" y="11"/>
                  <a:pt x="188" y="10"/>
                  <a:pt x="188" y="9"/>
                </a:cubicBezTo>
                <a:cubicBezTo>
                  <a:pt x="187" y="7"/>
                  <a:pt x="185" y="6"/>
                  <a:pt x="185" y="6"/>
                </a:cubicBezTo>
                <a:cubicBezTo>
                  <a:pt x="184" y="6"/>
                  <a:pt x="184" y="6"/>
                  <a:pt x="184" y="6"/>
                </a:cubicBezTo>
                <a:cubicBezTo>
                  <a:pt x="183" y="6"/>
                  <a:pt x="182" y="7"/>
                  <a:pt x="178" y="7"/>
                </a:cubicBezTo>
                <a:cubicBezTo>
                  <a:pt x="177" y="7"/>
                  <a:pt x="176" y="7"/>
                  <a:pt x="175" y="7"/>
                </a:cubicBezTo>
                <a:cubicBezTo>
                  <a:pt x="174" y="7"/>
                  <a:pt x="174" y="7"/>
                  <a:pt x="174" y="7"/>
                </a:cubicBezTo>
                <a:cubicBezTo>
                  <a:pt x="173" y="7"/>
                  <a:pt x="173" y="7"/>
                  <a:pt x="172" y="7"/>
                </a:cubicBezTo>
                <a:cubicBezTo>
                  <a:pt x="167" y="11"/>
                  <a:pt x="158" y="14"/>
                  <a:pt x="153" y="14"/>
                </a:cubicBezTo>
                <a:cubicBezTo>
                  <a:pt x="151" y="14"/>
                  <a:pt x="150" y="14"/>
                  <a:pt x="150" y="13"/>
                </a:cubicBezTo>
                <a:cubicBezTo>
                  <a:pt x="148" y="13"/>
                  <a:pt x="143" y="13"/>
                  <a:pt x="139" y="14"/>
                </a:cubicBezTo>
                <a:cubicBezTo>
                  <a:pt x="136" y="14"/>
                  <a:pt x="133" y="14"/>
                  <a:pt x="131" y="14"/>
                </a:cubicBezTo>
                <a:cubicBezTo>
                  <a:pt x="127" y="14"/>
                  <a:pt x="124" y="13"/>
                  <a:pt x="122" y="11"/>
                </a:cubicBezTo>
                <a:cubicBezTo>
                  <a:pt x="121" y="10"/>
                  <a:pt x="119" y="10"/>
                  <a:pt x="118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4" y="10"/>
                  <a:pt x="112" y="8"/>
                  <a:pt x="111" y="7"/>
                </a:cubicBezTo>
                <a:cubicBezTo>
                  <a:pt x="110" y="6"/>
                  <a:pt x="109" y="5"/>
                  <a:pt x="107" y="5"/>
                </a:cubicBezTo>
                <a:cubicBezTo>
                  <a:pt x="105" y="5"/>
                  <a:pt x="104" y="5"/>
                  <a:pt x="103" y="4"/>
                </a:cubicBezTo>
                <a:cubicBezTo>
                  <a:pt x="102" y="3"/>
                  <a:pt x="99" y="2"/>
                  <a:pt x="90" y="1"/>
                </a:cubicBezTo>
                <a:cubicBezTo>
                  <a:pt x="89" y="1"/>
                  <a:pt x="87" y="0"/>
                  <a:pt x="86" y="0"/>
                </a:cubicBezTo>
                <a:cubicBezTo>
                  <a:pt x="73" y="0"/>
                  <a:pt x="62" y="7"/>
                  <a:pt x="58" y="11"/>
                </a:cubicBezTo>
                <a:cubicBezTo>
                  <a:pt x="56" y="12"/>
                  <a:pt x="52" y="13"/>
                  <a:pt x="47" y="13"/>
                </a:cubicBezTo>
                <a:cubicBezTo>
                  <a:pt x="44" y="13"/>
                  <a:pt x="41" y="13"/>
                  <a:pt x="38" y="13"/>
                </a:cubicBezTo>
                <a:cubicBezTo>
                  <a:pt x="36" y="13"/>
                  <a:pt x="34" y="12"/>
                  <a:pt x="33" y="12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5"/>
                  <a:pt x="32" y="19"/>
                  <a:pt x="27" y="21"/>
                </a:cubicBezTo>
                <a:cubicBezTo>
                  <a:pt x="24" y="22"/>
                  <a:pt x="20" y="22"/>
                  <a:pt x="16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8" y="22"/>
                  <a:pt x="5" y="22"/>
                  <a:pt x="3" y="23"/>
                </a:cubicBezTo>
                <a:cubicBezTo>
                  <a:pt x="1" y="24"/>
                  <a:pt x="0" y="27"/>
                  <a:pt x="0" y="28"/>
                </a:cubicBezTo>
                <a:cubicBezTo>
                  <a:pt x="0" y="28"/>
                  <a:pt x="1" y="28"/>
                  <a:pt x="1" y="28"/>
                </a:cubicBezTo>
                <a:cubicBezTo>
                  <a:pt x="4" y="28"/>
                  <a:pt x="6" y="29"/>
                  <a:pt x="7" y="30"/>
                </a:cubicBezTo>
                <a:cubicBezTo>
                  <a:pt x="7" y="31"/>
                  <a:pt x="7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7"/>
                  <a:pt x="9" y="40"/>
                  <a:pt x="7" y="43"/>
                </a:cubicBezTo>
                <a:cubicBezTo>
                  <a:pt x="6" y="43"/>
                  <a:pt x="6" y="44"/>
                  <a:pt x="6" y="45"/>
                </a:cubicBezTo>
                <a:cubicBezTo>
                  <a:pt x="6" y="46"/>
                  <a:pt x="6" y="47"/>
                  <a:pt x="7" y="47"/>
                </a:cubicBezTo>
                <a:cubicBezTo>
                  <a:pt x="10" y="49"/>
                  <a:pt x="11" y="52"/>
                  <a:pt x="10" y="54"/>
                </a:cubicBezTo>
                <a:cubicBezTo>
                  <a:pt x="10" y="55"/>
                  <a:pt x="9" y="55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12" y="58"/>
                  <a:pt x="13" y="59"/>
                  <a:pt x="14" y="60"/>
                </a:cubicBezTo>
                <a:cubicBezTo>
                  <a:pt x="14" y="60"/>
                  <a:pt x="15" y="61"/>
                  <a:pt x="16" y="61"/>
                </a:cubicBezTo>
                <a:cubicBezTo>
                  <a:pt x="18" y="62"/>
                  <a:pt x="21" y="63"/>
                  <a:pt x="21" y="65"/>
                </a:cubicBezTo>
                <a:cubicBezTo>
                  <a:pt x="21" y="65"/>
                  <a:pt x="22" y="66"/>
                  <a:pt x="24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9" y="65"/>
                  <a:pt x="31" y="68"/>
                  <a:pt x="32" y="71"/>
                </a:cubicBezTo>
                <a:cubicBezTo>
                  <a:pt x="33" y="72"/>
                  <a:pt x="33" y="72"/>
                  <a:pt x="33" y="73"/>
                </a:cubicBezTo>
                <a:cubicBezTo>
                  <a:pt x="34" y="73"/>
                  <a:pt x="34" y="74"/>
                  <a:pt x="37" y="74"/>
                </a:cubicBezTo>
                <a:cubicBezTo>
                  <a:pt x="40" y="74"/>
                  <a:pt x="44" y="72"/>
                  <a:pt x="44" y="71"/>
                </a:cubicBezTo>
                <a:cubicBezTo>
                  <a:pt x="44" y="69"/>
                  <a:pt x="45" y="65"/>
                  <a:pt x="53" y="65"/>
                </a:cubicBezTo>
                <a:cubicBezTo>
                  <a:pt x="54" y="65"/>
                  <a:pt x="55" y="65"/>
                  <a:pt x="56" y="65"/>
                </a:cubicBezTo>
                <a:cubicBezTo>
                  <a:pt x="60" y="66"/>
                  <a:pt x="64" y="69"/>
                  <a:pt x="68" y="72"/>
                </a:cubicBezTo>
                <a:cubicBezTo>
                  <a:pt x="69" y="73"/>
                  <a:pt x="71" y="74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5"/>
                  <a:pt x="75" y="74"/>
                  <a:pt x="77" y="74"/>
                </a:cubicBezTo>
                <a:cubicBezTo>
                  <a:pt x="79" y="73"/>
                  <a:pt x="81" y="72"/>
                  <a:pt x="82" y="72"/>
                </a:cubicBezTo>
                <a:cubicBezTo>
                  <a:pt x="84" y="72"/>
                  <a:pt x="87" y="70"/>
                  <a:pt x="89" y="68"/>
                </a:cubicBezTo>
                <a:cubicBezTo>
                  <a:pt x="90" y="67"/>
                  <a:pt x="91" y="66"/>
                  <a:pt x="92" y="66"/>
                </a:cubicBezTo>
                <a:cubicBezTo>
                  <a:pt x="94" y="65"/>
                  <a:pt x="96" y="66"/>
                  <a:pt x="97" y="67"/>
                </a:cubicBezTo>
                <a:cubicBezTo>
                  <a:pt x="99" y="68"/>
                  <a:pt x="100" y="69"/>
                  <a:pt x="101" y="68"/>
                </a:cubicBezTo>
                <a:cubicBezTo>
                  <a:pt x="103" y="67"/>
                  <a:pt x="106" y="65"/>
                  <a:pt x="109" y="65"/>
                </a:cubicBezTo>
                <a:cubicBezTo>
                  <a:pt x="110" y="65"/>
                  <a:pt x="111" y="65"/>
                  <a:pt x="111" y="66"/>
                </a:cubicBezTo>
                <a:cubicBezTo>
                  <a:pt x="112" y="66"/>
                  <a:pt x="112" y="67"/>
                  <a:pt x="113" y="68"/>
                </a:cubicBezTo>
                <a:cubicBezTo>
                  <a:pt x="113" y="69"/>
                  <a:pt x="112" y="71"/>
                  <a:pt x="111" y="72"/>
                </a:cubicBezTo>
                <a:cubicBezTo>
                  <a:pt x="110" y="73"/>
                  <a:pt x="109" y="75"/>
                  <a:pt x="109" y="76"/>
                </a:cubicBezTo>
                <a:cubicBezTo>
                  <a:pt x="109" y="76"/>
                  <a:pt x="110" y="77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1" y="77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1" y="76"/>
                  <a:pt x="111" y="76"/>
                  <a:pt x="112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76"/>
                  <a:pt x="112" y="75"/>
                  <a:pt x="112" y="75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4"/>
                  <a:pt x="112" y="74"/>
                  <a:pt x="112" y="73"/>
                </a:cubicBezTo>
                <a:cubicBezTo>
                  <a:pt x="112" y="73"/>
                  <a:pt x="112" y="73"/>
                  <a:pt x="112" y="72"/>
                </a:cubicBezTo>
                <a:cubicBezTo>
                  <a:pt x="112" y="71"/>
                  <a:pt x="113" y="70"/>
                  <a:pt x="113" y="70"/>
                </a:cubicBezTo>
                <a:cubicBezTo>
                  <a:pt x="114" y="68"/>
                  <a:pt x="115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8" y="67"/>
                  <a:pt x="119" y="68"/>
                  <a:pt x="120" y="68"/>
                </a:cubicBezTo>
                <a:cubicBezTo>
                  <a:pt x="122" y="70"/>
                  <a:pt x="124" y="70"/>
                  <a:pt x="128" y="68"/>
                </a:cubicBezTo>
                <a:cubicBezTo>
                  <a:pt x="129" y="68"/>
                  <a:pt x="130" y="67"/>
                  <a:pt x="131" y="67"/>
                </a:cubicBezTo>
                <a:cubicBezTo>
                  <a:pt x="132" y="66"/>
                  <a:pt x="133" y="65"/>
                  <a:pt x="134" y="65"/>
                </a:cubicBezTo>
                <a:cubicBezTo>
                  <a:pt x="135" y="65"/>
                  <a:pt x="135" y="66"/>
                  <a:pt x="135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7" y="66"/>
                  <a:pt x="137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7" y="67"/>
                  <a:pt x="137" y="67"/>
                  <a:pt x="138" y="67"/>
                </a:cubicBezTo>
                <a:cubicBezTo>
                  <a:pt x="138" y="67"/>
                  <a:pt x="138" y="68"/>
                  <a:pt x="139" y="68"/>
                </a:cubicBezTo>
                <a:cubicBezTo>
                  <a:pt x="140" y="68"/>
                  <a:pt x="141" y="68"/>
                  <a:pt x="142" y="67"/>
                </a:cubicBezTo>
                <a:cubicBezTo>
                  <a:pt x="144" y="67"/>
                  <a:pt x="146" y="67"/>
                  <a:pt x="149" y="67"/>
                </a:cubicBezTo>
                <a:cubicBezTo>
                  <a:pt x="152" y="67"/>
                  <a:pt x="154" y="66"/>
                  <a:pt x="156" y="65"/>
                </a:cubicBezTo>
                <a:cubicBezTo>
                  <a:pt x="158" y="64"/>
                  <a:pt x="160" y="62"/>
                  <a:pt x="164" y="63"/>
                </a:cubicBezTo>
                <a:cubicBezTo>
                  <a:pt x="170" y="63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2"/>
                  <a:pt x="180" y="62"/>
                  <a:pt x="180" y="61"/>
                </a:cubicBezTo>
                <a:cubicBezTo>
                  <a:pt x="181" y="60"/>
                  <a:pt x="182" y="59"/>
                  <a:pt x="185" y="58"/>
                </a:cubicBezTo>
                <a:cubicBezTo>
                  <a:pt x="189" y="58"/>
                  <a:pt x="191" y="59"/>
                  <a:pt x="193" y="60"/>
                </a:cubicBezTo>
                <a:cubicBezTo>
                  <a:pt x="194" y="60"/>
                  <a:pt x="194" y="61"/>
                  <a:pt x="195" y="61"/>
                </a:cubicBezTo>
                <a:cubicBezTo>
                  <a:pt x="195" y="60"/>
                  <a:pt x="196" y="60"/>
                  <a:pt x="196" y="60"/>
                </a:cubicBezTo>
                <a:cubicBezTo>
                  <a:pt x="198" y="60"/>
                  <a:pt x="200" y="61"/>
                  <a:pt x="202" y="62"/>
                </a:cubicBezTo>
                <a:cubicBezTo>
                  <a:pt x="203" y="63"/>
                  <a:pt x="204" y="63"/>
                  <a:pt x="205" y="64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64"/>
                  <a:pt x="205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3"/>
                </a:cubicBezTo>
                <a:cubicBezTo>
                  <a:pt x="206" y="63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4" y="61"/>
                  <a:pt x="204" y="60"/>
                  <a:pt x="204" y="6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4" y="59"/>
                  <a:pt x="203" y="59"/>
                  <a:pt x="203" y="59"/>
                </a:cubicBezTo>
                <a:cubicBezTo>
                  <a:pt x="203" y="59"/>
                  <a:pt x="203" y="59"/>
                  <a:pt x="203" y="58"/>
                </a:cubicBezTo>
                <a:cubicBezTo>
                  <a:pt x="203" y="58"/>
                  <a:pt x="203" y="58"/>
                  <a:pt x="203" y="58"/>
                </a:cubicBezTo>
                <a:cubicBezTo>
                  <a:pt x="203" y="58"/>
                  <a:pt x="202" y="58"/>
                  <a:pt x="202" y="58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199" y="56"/>
                  <a:pt x="200" y="53"/>
                  <a:pt x="200" y="48"/>
                </a:cubicBezTo>
                <a:cubicBezTo>
                  <a:pt x="200" y="47"/>
                  <a:pt x="200" y="46"/>
                  <a:pt x="200" y="45"/>
                </a:cubicBezTo>
                <a:cubicBezTo>
                  <a:pt x="201" y="44"/>
                  <a:pt x="200" y="44"/>
                  <a:pt x="200" y="44"/>
                </a:cubicBezTo>
                <a:cubicBezTo>
                  <a:pt x="200" y="44"/>
                  <a:pt x="200" y="43"/>
                  <a:pt x="200" y="42"/>
                </a:cubicBezTo>
                <a:cubicBezTo>
                  <a:pt x="200" y="42"/>
                  <a:pt x="200" y="41"/>
                  <a:pt x="200" y="41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9" y="40"/>
                  <a:pt x="199" y="40"/>
                  <a:pt x="199" y="40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99" y="38"/>
                  <a:pt x="199" y="37"/>
                  <a:pt x="199" y="36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199" y="36"/>
                  <a:pt x="199" y="35"/>
                  <a:pt x="199" y="35"/>
                </a:cubicBezTo>
                <a:cubicBezTo>
                  <a:pt x="199" y="34"/>
                  <a:pt x="199" y="34"/>
                  <a:pt x="199" y="33"/>
                </a:cubicBezTo>
                <a:cubicBezTo>
                  <a:pt x="199" y="33"/>
                  <a:pt x="200" y="33"/>
                  <a:pt x="200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1" y="32"/>
                  <a:pt x="201" y="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6" name="Freeform 1188"/>
          <p:cNvSpPr>
            <a:spLocks/>
          </p:cNvSpPr>
          <p:nvPr/>
        </p:nvSpPr>
        <p:spPr bwMode="auto">
          <a:xfrm>
            <a:off x="4660696" y="3621554"/>
            <a:ext cx="52648" cy="37025"/>
          </a:xfrm>
          <a:custGeom>
            <a:avLst/>
            <a:gdLst>
              <a:gd name="T0" fmla="*/ 3 w 26"/>
              <a:gd name="T1" fmla="*/ 2 h 17"/>
              <a:gd name="T2" fmla="*/ 4 w 26"/>
              <a:gd name="T3" fmla="*/ 4 h 17"/>
              <a:gd name="T4" fmla="*/ 4 w 26"/>
              <a:gd name="T5" fmla="*/ 4 h 17"/>
              <a:gd name="T6" fmla="*/ 4 w 26"/>
              <a:gd name="T7" fmla="*/ 4 h 17"/>
              <a:gd name="T8" fmla="*/ 4 w 26"/>
              <a:gd name="T9" fmla="*/ 4 h 17"/>
              <a:gd name="T10" fmla="*/ 4 w 26"/>
              <a:gd name="T11" fmla="*/ 6 h 17"/>
              <a:gd name="T12" fmla="*/ 2 w 26"/>
              <a:gd name="T13" fmla="*/ 11 h 17"/>
              <a:gd name="T14" fmla="*/ 1 w 26"/>
              <a:gd name="T15" fmla="*/ 12 h 17"/>
              <a:gd name="T16" fmla="*/ 1 w 26"/>
              <a:gd name="T17" fmla="*/ 13 h 17"/>
              <a:gd name="T18" fmla="*/ 1 w 26"/>
              <a:gd name="T19" fmla="*/ 13 h 17"/>
              <a:gd name="T20" fmla="*/ 0 w 26"/>
              <a:gd name="T21" fmla="*/ 14 h 17"/>
              <a:gd name="T22" fmla="*/ 0 w 26"/>
              <a:gd name="T23" fmla="*/ 14 h 17"/>
              <a:gd name="T24" fmla="*/ 0 w 26"/>
              <a:gd name="T25" fmla="*/ 15 h 17"/>
              <a:gd name="T26" fmla="*/ 0 w 26"/>
              <a:gd name="T27" fmla="*/ 15 h 17"/>
              <a:gd name="T28" fmla="*/ 0 w 26"/>
              <a:gd name="T29" fmla="*/ 15 h 17"/>
              <a:gd name="T30" fmla="*/ 3 w 26"/>
              <a:gd name="T31" fmla="*/ 17 h 17"/>
              <a:gd name="T32" fmla="*/ 8 w 26"/>
              <a:gd name="T33" fmla="*/ 14 h 17"/>
              <a:gd name="T34" fmla="*/ 13 w 26"/>
              <a:gd name="T35" fmla="*/ 10 h 17"/>
              <a:gd name="T36" fmla="*/ 21 w 26"/>
              <a:gd name="T37" fmla="*/ 10 h 17"/>
              <a:gd name="T38" fmla="*/ 26 w 26"/>
              <a:gd name="T39" fmla="*/ 10 h 17"/>
              <a:gd name="T40" fmla="*/ 23 w 26"/>
              <a:gd name="T41" fmla="*/ 8 h 17"/>
              <a:gd name="T42" fmla="*/ 19 w 26"/>
              <a:gd name="T43" fmla="*/ 5 h 17"/>
              <a:gd name="T44" fmla="*/ 16 w 26"/>
              <a:gd name="T45" fmla="*/ 1 h 17"/>
              <a:gd name="T46" fmla="*/ 15 w 26"/>
              <a:gd name="T47" fmla="*/ 1 h 17"/>
              <a:gd name="T48" fmla="*/ 14 w 26"/>
              <a:gd name="T49" fmla="*/ 1 h 17"/>
              <a:gd name="T50" fmla="*/ 14 w 26"/>
              <a:gd name="T51" fmla="*/ 1 h 17"/>
              <a:gd name="T52" fmla="*/ 14 w 26"/>
              <a:gd name="T53" fmla="*/ 1 h 17"/>
              <a:gd name="T54" fmla="*/ 12 w 26"/>
              <a:gd name="T55" fmla="*/ 1 h 17"/>
              <a:gd name="T56" fmla="*/ 8 w 26"/>
              <a:gd name="T57" fmla="*/ 0 h 17"/>
              <a:gd name="T58" fmla="*/ 3 w 26"/>
              <a:gd name="T59" fmla="*/ 1 h 17"/>
              <a:gd name="T60" fmla="*/ 3 w 26"/>
              <a:gd name="T61" fmla="*/ 1 h 17"/>
              <a:gd name="T62" fmla="*/ 3 w 26"/>
              <a:gd name="T6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3" y="2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9"/>
                  <a:pt x="3" y="10"/>
                  <a:pt x="2" y="11"/>
                </a:cubicBezTo>
                <a:cubicBezTo>
                  <a:pt x="2" y="11"/>
                  <a:pt x="1" y="12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2" y="17"/>
                  <a:pt x="3" y="17"/>
                </a:cubicBezTo>
                <a:cubicBezTo>
                  <a:pt x="5" y="17"/>
                  <a:pt x="6" y="16"/>
                  <a:pt x="8" y="14"/>
                </a:cubicBezTo>
                <a:cubicBezTo>
                  <a:pt x="9" y="13"/>
                  <a:pt x="11" y="11"/>
                  <a:pt x="13" y="10"/>
                </a:cubicBezTo>
                <a:cubicBezTo>
                  <a:pt x="15" y="9"/>
                  <a:pt x="18" y="10"/>
                  <a:pt x="21" y="10"/>
                </a:cubicBezTo>
                <a:cubicBezTo>
                  <a:pt x="23" y="10"/>
                  <a:pt x="25" y="10"/>
                  <a:pt x="26" y="10"/>
                </a:cubicBezTo>
                <a:cubicBezTo>
                  <a:pt x="25" y="9"/>
                  <a:pt x="24" y="9"/>
                  <a:pt x="23" y="8"/>
                </a:cubicBezTo>
                <a:cubicBezTo>
                  <a:pt x="22" y="7"/>
                  <a:pt x="20" y="6"/>
                  <a:pt x="19" y="5"/>
                </a:cubicBezTo>
                <a:cubicBezTo>
                  <a:pt x="18" y="4"/>
                  <a:pt x="17" y="3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1" y="0"/>
                  <a:pt x="8" y="0"/>
                </a:cubicBezTo>
                <a:cubicBezTo>
                  <a:pt x="6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7" name="Freeform 1189"/>
          <p:cNvSpPr>
            <a:spLocks/>
          </p:cNvSpPr>
          <p:nvPr/>
        </p:nvSpPr>
        <p:spPr bwMode="auto">
          <a:xfrm>
            <a:off x="4395348" y="3205022"/>
            <a:ext cx="210594" cy="185125"/>
          </a:xfrm>
          <a:custGeom>
            <a:avLst/>
            <a:gdLst>
              <a:gd name="T0" fmla="*/ 12 w 104"/>
              <a:gd name="T1" fmla="*/ 58 h 83"/>
              <a:gd name="T2" fmla="*/ 14 w 104"/>
              <a:gd name="T3" fmla="*/ 59 h 83"/>
              <a:gd name="T4" fmla="*/ 25 w 104"/>
              <a:gd name="T5" fmla="*/ 68 h 83"/>
              <a:gd name="T6" fmla="*/ 32 w 104"/>
              <a:gd name="T7" fmla="*/ 66 h 83"/>
              <a:gd name="T8" fmla="*/ 38 w 104"/>
              <a:gd name="T9" fmla="*/ 71 h 83"/>
              <a:gd name="T10" fmla="*/ 45 w 104"/>
              <a:gd name="T11" fmla="*/ 72 h 83"/>
              <a:gd name="T12" fmla="*/ 49 w 104"/>
              <a:gd name="T13" fmla="*/ 78 h 83"/>
              <a:gd name="T14" fmla="*/ 50 w 104"/>
              <a:gd name="T15" fmla="*/ 79 h 83"/>
              <a:gd name="T16" fmla="*/ 52 w 104"/>
              <a:gd name="T17" fmla="*/ 78 h 83"/>
              <a:gd name="T18" fmla="*/ 62 w 104"/>
              <a:gd name="T19" fmla="*/ 79 h 83"/>
              <a:gd name="T20" fmla="*/ 70 w 104"/>
              <a:gd name="T21" fmla="*/ 79 h 83"/>
              <a:gd name="T22" fmla="*/ 85 w 104"/>
              <a:gd name="T23" fmla="*/ 83 h 83"/>
              <a:gd name="T24" fmla="*/ 85 w 104"/>
              <a:gd name="T25" fmla="*/ 83 h 83"/>
              <a:gd name="T26" fmla="*/ 88 w 104"/>
              <a:gd name="T27" fmla="*/ 83 h 83"/>
              <a:gd name="T28" fmla="*/ 88 w 104"/>
              <a:gd name="T29" fmla="*/ 81 h 83"/>
              <a:gd name="T30" fmla="*/ 88 w 104"/>
              <a:gd name="T31" fmla="*/ 78 h 83"/>
              <a:gd name="T32" fmla="*/ 95 w 104"/>
              <a:gd name="T33" fmla="*/ 70 h 83"/>
              <a:gd name="T34" fmla="*/ 101 w 104"/>
              <a:gd name="T35" fmla="*/ 64 h 83"/>
              <a:gd name="T36" fmla="*/ 99 w 104"/>
              <a:gd name="T37" fmla="*/ 54 h 83"/>
              <a:gd name="T38" fmla="*/ 98 w 104"/>
              <a:gd name="T39" fmla="*/ 52 h 83"/>
              <a:gd name="T40" fmla="*/ 98 w 104"/>
              <a:gd name="T41" fmla="*/ 51 h 83"/>
              <a:gd name="T42" fmla="*/ 98 w 104"/>
              <a:gd name="T43" fmla="*/ 50 h 83"/>
              <a:gd name="T44" fmla="*/ 97 w 104"/>
              <a:gd name="T45" fmla="*/ 47 h 83"/>
              <a:gd name="T46" fmla="*/ 98 w 104"/>
              <a:gd name="T47" fmla="*/ 45 h 83"/>
              <a:gd name="T48" fmla="*/ 98 w 104"/>
              <a:gd name="T49" fmla="*/ 44 h 83"/>
              <a:gd name="T50" fmla="*/ 98 w 104"/>
              <a:gd name="T51" fmla="*/ 42 h 83"/>
              <a:gd name="T52" fmla="*/ 97 w 104"/>
              <a:gd name="T53" fmla="*/ 41 h 83"/>
              <a:gd name="T54" fmla="*/ 94 w 104"/>
              <a:gd name="T55" fmla="*/ 37 h 83"/>
              <a:gd name="T56" fmla="*/ 101 w 104"/>
              <a:gd name="T57" fmla="*/ 23 h 83"/>
              <a:gd name="T58" fmla="*/ 99 w 104"/>
              <a:gd name="T59" fmla="*/ 12 h 83"/>
              <a:gd name="T60" fmla="*/ 98 w 104"/>
              <a:gd name="T61" fmla="*/ 11 h 83"/>
              <a:gd name="T62" fmla="*/ 92 w 104"/>
              <a:gd name="T63" fmla="*/ 8 h 83"/>
              <a:gd name="T64" fmla="*/ 91 w 104"/>
              <a:gd name="T65" fmla="*/ 8 h 83"/>
              <a:gd name="T66" fmla="*/ 90 w 104"/>
              <a:gd name="T67" fmla="*/ 8 h 83"/>
              <a:gd name="T68" fmla="*/ 88 w 104"/>
              <a:gd name="T69" fmla="*/ 8 h 83"/>
              <a:gd name="T70" fmla="*/ 84 w 104"/>
              <a:gd name="T71" fmla="*/ 8 h 83"/>
              <a:gd name="T72" fmla="*/ 60 w 104"/>
              <a:gd name="T73" fmla="*/ 6 h 83"/>
              <a:gd name="T74" fmla="*/ 59 w 104"/>
              <a:gd name="T75" fmla="*/ 6 h 83"/>
              <a:gd name="T76" fmla="*/ 57 w 104"/>
              <a:gd name="T77" fmla="*/ 5 h 83"/>
              <a:gd name="T78" fmla="*/ 57 w 104"/>
              <a:gd name="T79" fmla="*/ 5 h 83"/>
              <a:gd name="T80" fmla="*/ 43 w 104"/>
              <a:gd name="T81" fmla="*/ 0 h 83"/>
              <a:gd name="T82" fmla="*/ 21 w 104"/>
              <a:gd name="T83" fmla="*/ 7 h 83"/>
              <a:gd name="T84" fmla="*/ 4 w 104"/>
              <a:gd name="T85" fmla="*/ 12 h 83"/>
              <a:gd name="T86" fmla="*/ 2 w 104"/>
              <a:gd name="T87" fmla="*/ 17 h 83"/>
              <a:gd name="T88" fmla="*/ 2 w 104"/>
              <a:gd name="T89" fmla="*/ 19 h 83"/>
              <a:gd name="T90" fmla="*/ 2 w 104"/>
              <a:gd name="T91" fmla="*/ 21 h 83"/>
              <a:gd name="T92" fmla="*/ 2 w 104"/>
              <a:gd name="T93" fmla="*/ 23 h 83"/>
              <a:gd name="T94" fmla="*/ 2 w 104"/>
              <a:gd name="T95" fmla="*/ 25 h 83"/>
              <a:gd name="T96" fmla="*/ 2 w 104"/>
              <a:gd name="T97" fmla="*/ 26 h 83"/>
              <a:gd name="T98" fmla="*/ 1 w 104"/>
              <a:gd name="T99" fmla="*/ 28 h 83"/>
              <a:gd name="T100" fmla="*/ 1 w 104"/>
              <a:gd name="T101" fmla="*/ 30 h 83"/>
              <a:gd name="T102" fmla="*/ 5 w 104"/>
              <a:gd name="T103" fmla="*/ 38 h 83"/>
              <a:gd name="T104" fmla="*/ 8 w 104"/>
              <a:gd name="T105" fmla="*/ 51 h 83"/>
              <a:gd name="T106" fmla="*/ 9 w 104"/>
              <a:gd name="T107" fmla="*/ 52 h 83"/>
              <a:gd name="T108" fmla="*/ 9 w 104"/>
              <a:gd name="T109" fmla="*/ 54 h 83"/>
              <a:gd name="T110" fmla="*/ 9 w 104"/>
              <a:gd name="T111" fmla="*/ 55 h 83"/>
              <a:gd name="T112" fmla="*/ 9 w 104"/>
              <a:gd name="T113" fmla="*/ 5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83">
                <a:moveTo>
                  <a:pt x="9" y="57"/>
                </a:moveTo>
                <a:cubicBezTo>
                  <a:pt x="10" y="57"/>
                  <a:pt x="11" y="58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3" y="59"/>
                  <a:pt x="14" y="59"/>
                  <a:pt x="14" y="59"/>
                </a:cubicBezTo>
                <a:cubicBezTo>
                  <a:pt x="19" y="61"/>
                  <a:pt x="22" y="63"/>
                  <a:pt x="23" y="66"/>
                </a:cubicBezTo>
                <a:cubicBezTo>
                  <a:pt x="23" y="67"/>
                  <a:pt x="24" y="68"/>
                  <a:pt x="25" y="68"/>
                </a:cubicBezTo>
                <a:cubicBezTo>
                  <a:pt x="26" y="67"/>
                  <a:pt x="27" y="66"/>
                  <a:pt x="29" y="66"/>
                </a:cubicBezTo>
                <a:cubicBezTo>
                  <a:pt x="30" y="66"/>
                  <a:pt x="31" y="66"/>
                  <a:pt x="32" y="66"/>
                </a:cubicBezTo>
                <a:cubicBezTo>
                  <a:pt x="32" y="66"/>
                  <a:pt x="33" y="66"/>
                  <a:pt x="33" y="66"/>
                </a:cubicBezTo>
                <a:cubicBezTo>
                  <a:pt x="37" y="66"/>
                  <a:pt x="38" y="69"/>
                  <a:pt x="38" y="71"/>
                </a:cubicBezTo>
                <a:cubicBezTo>
                  <a:pt x="39" y="71"/>
                  <a:pt x="39" y="71"/>
                  <a:pt x="40" y="71"/>
                </a:cubicBezTo>
                <a:cubicBezTo>
                  <a:pt x="42" y="71"/>
                  <a:pt x="43" y="71"/>
                  <a:pt x="45" y="72"/>
                </a:cubicBezTo>
                <a:cubicBezTo>
                  <a:pt x="46" y="73"/>
                  <a:pt x="47" y="74"/>
                  <a:pt x="48" y="76"/>
                </a:cubicBezTo>
                <a:cubicBezTo>
                  <a:pt x="48" y="77"/>
                  <a:pt x="48" y="77"/>
                  <a:pt x="4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8"/>
                  <a:pt x="50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9"/>
                  <a:pt x="51" y="79"/>
                  <a:pt x="52" y="78"/>
                </a:cubicBezTo>
                <a:cubicBezTo>
                  <a:pt x="53" y="78"/>
                  <a:pt x="55" y="77"/>
                  <a:pt x="57" y="78"/>
                </a:cubicBezTo>
                <a:cubicBezTo>
                  <a:pt x="57" y="79"/>
                  <a:pt x="60" y="79"/>
                  <a:pt x="62" y="79"/>
                </a:cubicBezTo>
                <a:cubicBezTo>
                  <a:pt x="63" y="79"/>
                  <a:pt x="64" y="79"/>
                  <a:pt x="65" y="79"/>
                </a:cubicBezTo>
                <a:cubicBezTo>
                  <a:pt x="67" y="78"/>
                  <a:pt x="68" y="79"/>
                  <a:pt x="70" y="79"/>
                </a:cubicBezTo>
                <a:cubicBezTo>
                  <a:pt x="71" y="80"/>
                  <a:pt x="72" y="80"/>
                  <a:pt x="74" y="80"/>
                </a:cubicBezTo>
                <a:cubicBezTo>
                  <a:pt x="78" y="79"/>
                  <a:pt x="83" y="81"/>
                  <a:pt x="85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86" y="83"/>
                  <a:pt x="87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2"/>
                  <a:pt x="88" y="82"/>
                  <a:pt x="88" y="81"/>
                </a:cubicBezTo>
                <a:cubicBezTo>
                  <a:pt x="88" y="81"/>
                  <a:pt x="88" y="80"/>
                  <a:pt x="88" y="80"/>
                </a:cubicBezTo>
                <a:cubicBezTo>
                  <a:pt x="88" y="79"/>
                  <a:pt x="88" y="78"/>
                  <a:pt x="88" y="78"/>
                </a:cubicBezTo>
                <a:cubicBezTo>
                  <a:pt x="88" y="77"/>
                  <a:pt x="89" y="76"/>
                  <a:pt x="91" y="73"/>
                </a:cubicBezTo>
                <a:cubicBezTo>
                  <a:pt x="92" y="72"/>
                  <a:pt x="94" y="71"/>
                  <a:pt x="95" y="70"/>
                </a:cubicBezTo>
                <a:cubicBezTo>
                  <a:pt x="97" y="68"/>
                  <a:pt x="98" y="67"/>
                  <a:pt x="99" y="66"/>
                </a:cubicBezTo>
                <a:cubicBezTo>
                  <a:pt x="100" y="65"/>
                  <a:pt x="101" y="65"/>
                  <a:pt x="101" y="64"/>
                </a:cubicBezTo>
                <a:cubicBezTo>
                  <a:pt x="102" y="64"/>
                  <a:pt x="103" y="63"/>
                  <a:pt x="103" y="62"/>
                </a:cubicBezTo>
                <a:cubicBezTo>
                  <a:pt x="104" y="62"/>
                  <a:pt x="102" y="59"/>
                  <a:pt x="99" y="54"/>
                </a:cubicBezTo>
                <a:cubicBezTo>
                  <a:pt x="99" y="53"/>
                  <a:pt x="99" y="53"/>
                  <a:pt x="99" y="53"/>
                </a:cubicBezTo>
                <a:cubicBezTo>
                  <a:pt x="98" y="52"/>
                  <a:pt x="98" y="52"/>
                  <a:pt x="98" y="52"/>
                </a:cubicBezTo>
                <a:cubicBezTo>
                  <a:pt x="98" y="52"/>
                  <a:pt x="98" y="52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49"/>
                  <a:pt x="98" y="49"/>
                  <a:pt x="98" y="48"/>
                </a:cubicBezTo>
                <a:cubicBezTo>
                  <a:pt x="97" y="47"/>
                  <a:pt x="97" y="47"/>
                  <a:pt x="97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6"/>
                  <a:pt x="98" y="46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4"/>
                  <a:pt x="98" y="44"/>
                </a:cubicBezTo>
                <a:cubicBezTo>
                  <a:pt x="98" y="44"/>
                  <a:pt x="98" y="43"/>
                  <a:pt x="98" y="43"/>
                </a:cubicBezTo>
                <a:cubicBezTo>
                  <a:pt x="98" y="43"/>
                  <a:pt x="98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2"/>
                  <a:pt x="97" y="41"/>
                  <a:pt x="97" y="41"/>
                </a:cubicBezTo>
                <a:cubicBezTo>
                  <a:pt x="97" y="41"/>
                  <a:pt x="97" y="40"/>
                  <a:pt x="97" y="40"/>
                </a:cubicBezTo>
                <a:cubicBezTo>
                  <a:pt x="95" y="39"/>
                  <a:pt x="94" y="38"/>
                  <a:pt x="94" y="37"/>
                </a:cubicBezTo>
                <a:cubicBezTo>
                  <a:pt x="94" y="33"/>
                  <a:pt x="102" y="29"/>
                  <a:pt x="102" y="29"/>
                </a:cubicBezTo>
                <a:cubicBezTo>
                  <a:pt x="102" y="28"/>
                  <a:pt x="102" y="24"/>
                  <a:pt x="101" y="23"/>
                </a:cubicBezTo>
                <a:cubicBezTo>
                  <a:pt x="98" y="20"/>
                  <a:pt x="97" y="16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8" y="12"/>
                  <a:pt x="98" y="11"/>
                  <a:pt x="98" y="11"/>
                </a:cubicBezTo>
                <a:cubicBezTo>
                  <a:pt x="98" y="11"/>
                  <a:pt x="98" y="11"/>
                  <a:pt x="98" y="11"/>
                </a:cubicBezTo>
                <a:cubicBezTo>
                  <a:pt x="96" y="10"/>
                  <a:pt x="93" y="9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8"/>
                  <a:pt x="90" y="8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8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6" y="8"/>
                  <a:pt x="85" y="8"/>
                  <a:pt x="84" y="8"/>
                </a:cubicBezTo>
                <a:cubicBezTo>
                  <a:pt x="75" y="8"/>
                  <a:pt x="63" y="7"/>
                  <a:pt x="61" y="7"/>
                </a:cubicBezTo>
                <a:cubicBezTo>
                  <a:pt x="61" y="6"/>
                  <a:pt x="61" y="6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8" y="5"/>
                  <a:pt x="58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7"/>
                  <a:pt x="53" y="8"/>
                  <a:pt x="50" y="8"/>
                </a:cubicBezTo>
                <a:cubicBezTo>
                  <a:pt x="44" y="8"/>
                  <a:pt x="43" y="3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25" y="3"/>
                  <a:pt x="21" y="7"/>
                </a:cubicBezTo>
                <a:cubicBezTo>
                  <a:pt x="18" y="11"/>
                  <a:pt x="13" y="11"/>
                  <a:pt x="8" y="12"/>
                </a:cubicBezTo>
                <a:cubicBezTo>
                  <a:pt x="7" y="12"/>
                  <a:pt x="5" y="12"/>
                  <a:pt x="4" y="12"/>
                </a:cubicBezTo>
                <a:cubicBezTo>
                  <a:pt x="4" y="14"/>
                  <a:pt x="3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2" y="23"/>
                  <a:pt x="2" y="23"/>
                  <a:pt x="2" y="24"/>
                </a:cubicBezTo>
                <a:cubicBezTo>
                  <a:pt x="2" y="24"/>
                  <a:pt x="2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30"/>
                  <a:pt x="1" y="30"/>
                </a:cubicBezTo>
                <a:cubicBezTo>
                  <a:pt x="3" y="32"/>
                  <a:pt x="4" y="35"/>
                  <a:pt x="4" y="37"/>
                </a:cubicBezTo>
                <a:cubicBezTo>
                  <a:pt x="4" y="38"/>
                  <a:pt x="4" y="38"/>
                  <a:pt x="5" y="38"/>
                </a:cubicBezTo>
                <a:cubicBezTo>
                  <a:pt x="5" y="39"/>
                  <a:pt x="6" y="41"/>
                  <a:pt x="6" y="43"/>
                </a:cubicBezTo>
                <a:cubicBezTo>
                  <a:pt x="6" y="47"/>
                  <a:pt x="7" y="50"/>
                  <a:pt x="8" y="51"/>
                </a:cubicBezTo>
                <a:cubicBezTo>
                  <a:pt x="8" y="51"/>
                  <a:pt x="9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3"/>
                  <a:pt x="9" y="53"/>
                  <a:pt x="9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6"/>
                  <a:pt x="9" y="56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9" y="57"/>
                  <a:pt x="9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8" name="Freeform 1190"/>
          <p:cNvSpPr>
            <a:spLocks/>
          </p:cNvSpPr>
          <p:nvPr/>
        </p:nvSpPr>
        <p:spPr bwMode="auto">
          <a:xfrm>
            <a:off x="4429043" y="3524363"/>
            <a:ext cx="71602" cy="71736"/>
          </a:xfrm>
          <a:custGeom>
            <a:avLst/>
            <a:gdLst>
              <a:gd name="T0" fmla="*/ 29 w 36"/>
              <a:gd name="T1" fmla="*/ 24 h 32"/>
              <a:gd name="T2" fmla="*/ 30 w 36"/>
              <a:gd name="T3" fmla="*/ 23 h 32"/>
              <a:gd name="T4" fmla="*/ 30 w 36"/>
              <a:gd name="T5" fmla="*/ 23 h 32"/>
              <a:gd name="T6" fmla="*/ 32 w 36"/>
              <a:gd name="T7" fmla="*/ 21 h 32"/>
              <a:gd name="T8" fmla="*/ 32 w 36"/>
              <a:gd name="T9" fmla="*/ 21 h 32"/>
              <a:gd name="T10" fmla="*/ 32 w 36"/>
              <a:gd name="T11" fmla="*/ 21 h 32"/>
              <a:gd name="T12" fmla="*/ 32 w 36"/>
              <a:gd name="T13" fmla="*/ 21 h 32"/>
              <a:gd name="T14" fmla="*/ 33 w 36"/>
              <a:gd name="T15" fmla="*/ 20 h 32"/>
              <a:gd name="T16" fmla="*/ 33 w 36"/>
              <a:gd name="T17" fmla="*/ 19 h 32"/>
              <a:gd name="T18" fmla="*/ 34 w 36"/>
              <a:gd name="T19" fmla="*/ 19 h 32"/>
              <a:gd name="T20" fmla="*/ 34 w 36"/>
              <a:gd name="T21" fmla="*/ 19 h 32"/>
              <a:gd name="T22" fmla="*/ 35 w 36"/>
              <a:gd name="T23" fmla="*/ 18 h 32"/>
              <a:gd name="T24" fmla="*/ 35 w 36"/>
              <a:gd name="T25" fmla="*/ 18 h 32"/>
              <a:gd name="T26" fmla="*/ 35 w 36"/>
              <a:gd name="T27" fmla="*/ 18 h 32"/>
              <a:gd name="T28" fmla="*/ 35 w 36"/>
              <a:gd name="T29" fmla="*/ 17 h 32"/>
              <a:gd name="T30" fmla="*/ 36 w 36"/>
              <a:gd name="T31" fmla="*/ 6 h 32"/>
              <a:gd name="T32" fmla="*/ 35 w 36"/>
              <a:gd name="T33" fmla="*/ 6 h 32"/>
              <a:gd name="T34" fmla="*/ 34 w 36"/>
              <a:gd name="T35" fmla="*/ 5 h 32"/>
              <a:gd name="T36" fmla="*/ 34 w 36"/>
              <a:gd name="T37" fmla="*/ 5 h 32"/>
              <a:gd name="T38" fmla="*/ 33 w 36"/>
              <a:gd name="T39" fmla="*/ 4 h 32"/>
              <a:gd name="T40" fmla="*/ 32 w 36"/>
              <a:gd name="T41" fmla="*/ 4 h 32"/>
              <a:gd name="T42" fmla="*/ 31 w 36"/>
              <a:gd name="T43" fmla="*/ 4 h 32"/>
              <a:gd name="T44" fmla="*/ 31 w 36"/>
              <a:gd name="T45" fmla="*/ 3 h 32"/>
              <a:gd name="T46" fmla="*/ 30 w 36"/>
              <a:gd name="T47" fmla="*/ 3 h 32"/>
              <a:gd name="T48" fmla="*/ 30 w 36"/>
              <a:gd name="T49" fmla="*/ 3 h 32"/>
              <a:gd name="T50" fmla="*/ 29 w 36"/>
              <a:gd name="T51" fmla="*/ 3 h 32"/>
              <a:gd name="T52" fmla="*/ 29 w 36"/>
              <a:gd name="T53" fmla="*/ 2 h 32"/>
              <a:gd name="T54" fmla="*/ 28 w 36"/>
              <a:gd name="T55" fmla="*/ 2 h 32"/>
              <a:gd name="T56" fmla="*/ 28 w 36"/>
              <a:gd name="T57" fmla="*/ 2 h 32"/>
              <a:gd name="T58" fmla="*/ 27 w 36"/>
              <a:gd name="T59" fmla="*/ 2 h 32"/>
              <a:gd name="T60" fmla="*/ 27 w 36"/>
              <a:gd name="T61" fmla="*/ 2 h 32"/>
              <a:gd name="T62" fmla="*/ 9 w 36"/>
              <a:gd name="T63" fmla="*/ 0 h 32"/>
              <a:gd name="T64" fmla="*/ 7 w 36"/>
              <a:gd name="T65" fmla="*/ 1 h 32"/>
              <a:gd name="T66" fmla="*/ 1 w 36"/>
              <a:gd name="T67" fmla="*/ 1 h 32"/>
              <a:gd name="T68" fmla="*/ 0 w 36"/>
              <a:gd name="T69" fmla="*/ 1 h 32"/>
              <a:gd name="T70" fmla="*/ 0 w 36"/>
              <a:gd name="T71" fmla="*/ 2 h 32"/>
              <a:gd name="T72" fmla="*/ 1 w 36"/>
              <a:gd name="T73" fmla="*/ 4 h 32"/>
              <a:gd name="T74" fmla="*/ 5 w 36"/>
              <a:gd name="T75" fmla="*/ 10 h 32"/>
              <a:gd name="T76" fmla="*/ 10 w 36"/>
              <a:gd name="T77" fmla="*/ 16 h 32"/>
              <a:gd name="T78" fmla="*/ 14 w 36"/>
              <a:gd name="T79" fmla="*/ 21 h 32"/>
              <a:gd name="T80" fmla="*/ 16 w 36"/>
              <a:gd name="T81" fmla="*/ 23 h 32"/>
              <a:gd name="T82" fmla="*/ 18 w 36"/>
              <a:gd name="T83" fmla="*/ 25 h 32"/>
              <a:gd name="T84" fmla="*/ 18 w 36"/>
              <a:gd name="T85" fmla="*/ 25 h 32"/>
              <a:gd name="T86" fmla="*/ 20 w 36"/>
              <a:gd name="T87" fmla="*/ 27 h 32"/>
              <a:gd name="T88" fmla="*/ 20 w 36"/>
              <a:gd name="T89" fmla="*/ 27 h 32"/>
              <a:gd name="T90" fmla="*/ 21 w 36"/>
              <a:gd name="T91" fmla="*/ 28 h 32"/>
              <a:gd name="T92" fmla="*/ 22 w 36"/>
              <a:gd name="T93" fmla="*/ 29 h 32"/>
              <a:gd name="T94" fmla="*/ 23 w 36"/>
              <a:gd name="T95" fmla="*/ 30 h 32"/>
              <a:gd name="T96" fmla="*/ 26 w 36"/>
              <a:gd name="T97" fmla="*/ 32 h 32"/>
              <a:gd name="T98" fmla="*/ 26 w 36"/>
              <a:gd name="T99" fmla="*/ 32 h 32"/>
              <a:gd name="T100" fmla="*/ 26 w 36"/>
              <a:gd name="T101" fmla="*/ 31 h 32"/>
              <a:gd name="T102" fmla="*/ 26 w 36"/>
              <a:gd name="T103" fmla="*/ 31 h 32"/>
              <a:gd name="T104" fmla="*/ 27 w 36"/>
              <a:gd name="T105" fmla="*/ 29 h 32"/>
              <a:gd name="T106" fmla="*/ 27 w 36"/>
              <a:gd name="T107" fmla="*/ 29 h 32"/>
              <a:gd name="T108" fmla="*/ 27 w 36"/>
              <a:gd name="T109" fmla="*/ 27 h 32"/>
              <a:gd name="T110" fmla="*/ 27 w 36"/>
              <a:gd name="T111" fmla="*/ 27 h 32"/>
              <a:gd name="T112" fmla="*/ 29 w 36"/>
              <a:gd name="T113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" h="32">
                <a:moveTo>
                  <a:pt x="29" y="24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6" y="15"/>
                  <a:pt x="36" y="10"/>
                  <a:pt x="36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3" y="5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4" y="2"/>
                  <a:pt x="12" y="1"/>
                  <a:pt x="9" y="0"/>
                </a:cubicBezTo>
                <a:cubicBezTo>
                  <a:pt x="9" y="0"/>
                  <a:pt x="8" y="0"/>
                  <a:pt x="7" y="1"/>
                </a:cubicBezTo>
                <a:cubicBezTo>
                  <a:pt x="6" y="2"/>
                  <a:pt x="3" y="3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3" y="5"/>
                  <a:pt x="5" y="7"/>
                  <a:pt x="5" y="10"/>
                </a:cubicBezTo>
                <a:cubicBezTo>
                  <a:pt x="5" y="11"/>
                  <a:pt x="8" y="14"/>
                  <a:pt x="10" y="16"/>
                </a:cubicBezTo>
                <a:cubicBezTo>
                  <a:pt x="12" y="18"/>
                  <a:pt x="14" y="19"/>
                  <a:pt x="14" y="21"/>
                </a:cubicBezTo>
                <a:cubicBezTo>
                  <a:pt x="15" y="22"/>
                  <a:pt x="16" y="23"/>
                  <a:pt x="16" y="23"/>
                </a:cubicBezTo>
                <a:cubicBezTo>
                  <a:pt x="17" y="24"/>
                  <a:pt x="17" y="24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19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0"/>
                  <a:pt x="22" y="30"/>
                  <a:pt x="23" y="30"/>
                </a:cubicBezTo>
                <a:cubicBezTo>
                  <a:pt x="24" y="31"/>
                  <a:pt x="25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9" y="25"/>
                  <a:pt x="29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9" name="Freeform 1191"/>
          <p:cNvSpPr>
            <a:spLocks/>
          </p:cNvSpPr>
          <p:nvPr/>
        </p:nvSpPr>
        <p:spPr bwMode="auto">
          <a:xfrm>
            <a:off x="4384818" y="3485024"/>
            <a:ext cx="111615" cy="101819"/>
          </a:xfrm>
          <a:custGeom>
            <a:avLst/>
            <a:gdLst>
              <a:gd name="T0" fmla="*/ 54 w 55"/>
              <a:gd name="T1" fmla="*/ 14 h 46"/>
              <a:gd name="T2" fmla="*/ 52 w 55"/>
              <a:gd name="T3" fmla="*/ 13 h 46"/>
              <a:gd name="T4" fmla="*/ 51 w 55"/>
              <a:gd name="T5" fmla="*/ 11 h 46"/>
              <a:gd name="T6" fmla="*/ 50 w 55"/>
              <a:gd name="T7" fmla="*/ 9 h 46"/>
              <a:gd name="T8" fmla="*/ 50 w 55"/>
              <a:gd name="T9" fmla="*/ 8 h 46"/>
              <a:gd name="T10" fmla="*/ 48 w 55"/>
              <a:gd name="T11" fmla="*/ 9 h 46"/>
              <a:gd name="T12" fmla="*/ 45 w 55"/>
              <a:gd name="T13" fmla="*/ 9 h 46"/>
              <a:gd name="T14" fmla="*/ 44 w 55"/>
              <a:gd name="T15" fmla="*/ 9 h 46"/>
              <a:gd name="T16" fmla="*/ 37 w 55"/>
              <a:gd name="T17" fmla="*/ 7 h 46"/>
              <a:gd name="T18" fmla="*/ 33 w 55"/>
              <a:gd name="T19" fmla="*/ 4 h 46"/>
              <a:gd name="T20" fmla="*/ 31 w 55"/>
              <a:gd name="T21" fmla="*/ 3 h 46"/>
              <a:gd name="T22" fmla="*/ 29 w 55"/>
              <a:gd name="T23" fmla="*/ 1 h 46"/>
              <a:gd name="T24" fmla="*/ 27 w 55"/>
              <a:gd name="T25" fmla="*/ 0 h 46"/>
              <a:gd name="T26" fmla="*/ 21 w 55"/>
              <a:gd name="T27" fmla="*/ 4 h 46"/>
              <a:gd name="T28" fmla="*/ 17 w 55"/>
              <a:gd name="T29" fmla="*/ 9 h 46"/>
              <a:gd name="T30" fmla="*/ 12 w 55"/>
              <a:gd name="T31" fmla="*/ 15 h 46"/>
              <a:gd name="T32" fmla="*/ 7 w 55"/>
              <a:gd name="T33" fmla="*/ 14 h 46"/>
              <a:gd name="T34" fmla="*/ 6 w 55"/>
              <a:gd name="T35" fmla="*/ 14 h 46"/>
              <a:gd name="T36" fmla="*/ 6 w 55"/>
              <a:gd name="T37" fmla="*/ 14 h 46"/>
              <a:gd name="T38" fmla="*/ 5 w 55"/>
              <a:gd name="T39" fmla="*/ 14 h 46"/>
              <a:gd name="T40" fmla="*/ 4 w 55"/>
              <a:gd name="T41" fmla="*/ 14 h 46"/>
              <a:gd name="T42" fmla="*/ 3 w 55"/>
              <a:gd name="T43" fmla="*/ 15 h 46"/>
              <a:gd name="T44" fmla="*/ 1 w 55"/>
              <a:gd name="T45" fmla="*/ 15 h 46"/>
              <a:gd name="T46" fmla="*/ 0 w 55"/>
              <a:gd name="T47" fmla="*/ 15 h 46"/>
              <a:gd name="T48" fmla="*/ 2 w 55"/>
              <a:gd name="T49" fmla="*/ 16 h 46"/>
              <a:gd name="T50" fmla="*/ 20 w 55"/>
              <a:gd name="T51" fmla="*/ 36 h 46"/>
              <a:gd name="T52" fmla="*/ 30 w 55"/>
              <a:gd name="T53" fmla="*/ 42 h 46"/>
              <a:gd name="T54" fmla="*/ 35 w 55"/>
              <a:gd name="T55" fmla="*/ 44 h 46"/>
              <a:gd name="T56" fmla="*/ 28 w 55"/>
              <a:gd name="T57" fmla="*/ 37 h 46"/>
              <a:gd name="T58" fmla="*/ 20 w 55"/>
              <a:gd name="T59" fmla="*/ 25 h 46"/>
              <a:gd name="T60" fmla="*/ 18 w 55"/>
              <a:gd name="T61" fmla="*/ 17 h 46"/>
              <a:gd name="T62" fmla="*/ 26 w 55"/>
              <a:gd name="T63" fmla="*/ 15 h 46"/>
              <a:gd name="T64" fmla="*/ 48 w 55"/>
              <a:gd name="T65" fmla="*/ 16 h 46"/>
              <a:gd name="T66" fmla="*/ 49 w 55"/>
              <a:gd name="T67" fmla="*/ 16 h 46"/>
              <a:gd name="T68" fmla="*/ 50 w 55"/>
              <a:gd name="T69" fmla="*/ 16 h 46"/>
              <a:gd name="T70" fmla="*/ 51 w 55"/>
              <a:gd name="T71" fmla="*/ 17 h 46"/>
              <a:gd name="T72" fmla="*/ 52 w 55"/>
              <a:gd name="T73" fmla="*/ 17 h 46"/>
              <a:gd name="T74" fmla="*/ 53 w 55"/>
              <a:gd name="T75" fmla="*/ 18 h 46"/>
              <a:gd name="T76" fmla="*/ 55 w 55"/>
              <a:gd name="T77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6">
                <a:moveTo>
                  <a:pt x="55" y="17"/>
                </a:moveTo>
                <a:cubicBezTo>
                  <a:pt x="55" y="15"/>
                  <a:pt x="55" y="15"/>
                  <a:pt x="54" y="14"/>
                </a:cubicBezTo>
                <a:cubicBezTo>
                  <a:pt x="53" y="14"/>
                  <a:pt x="53" y="14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1" y="12"/>
                  <a:pt x="51" y="12"/>
                </a:cubicBezTo>
                <a:cubicBezTo>
                  <a:pt x="51" y="12"/>
                  <a:pt x="51" y="11"/>
                  <a:pt x="51" y="11"/>
                </a:cubicBezTo>
                <a:cubicBezTo>
                  <a:pt x="51" y="11"/>
                  <a:pt x="50" y="10"/>
                  <a:pt x="50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49" y="8"/>
                  <a:pt x="49" y="8"/>
                </a:cubicBezTo>
                <a:cubicBezTo>
                  <a:pt x="49" y="8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6" y="9"/>
                  <a:pt x="45" y="9"/>
                </a:cubicBezTo>
                <a:cubicBezTo>
                  <a:pt x="45" y="9"/>
                  <a:pt x="45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0" y="9"/>
                  <a:pt x="37" y="7"/>
                </a:cubicBezTo>
                <a:cubicBezTo>
                  <a:pt x="36" y="7"/>
                  <a:pt x="35" y="6"/>
                  <a:pt x="34" y="5"/>
                </a:cubicBezTo>
                <a:cubicBezTo>
                  <a:pt x="34" y="5"/>
                  <a:pt x="34" y="5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2"/>
                  <a:pt x="31" y="2"/>
                </a:cubicBezTo>
                <a:cubicBezTo>
                  <a:pt x="30" y="2"/>
                  <a:pt x="30" y="1"/>
                  <a:pt x="29" y="1"/>
                </a:cubicBezTo>
                <a:cubicBezTo>
                  <a:pt x="29" y="1"/>
                  <a:pt x="28" y="1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5" y="1"/>
                  <a:pt x="25" y="1"/>
                </a:cubicBezTo>
                <a:cubicBezTo>
                  <a:pt x="23" y="3"/>
                  <a:pt x="21" y="3"/>
                  <a:pt x="21" y="4"/>
                </a:cubicBezTo>
                <a:cubicBezTo>
                  <a:pt x="21" y="4"/>
                  <a:pt x="21" y="4"/>
                  <a:pt x="21" y="5"/>
                </a:cubicBezTo>
                <a:cubicBezTo>
                  <a:pt x="20" y="6"/>
                  <a:pt x="20" y="9"/>
                  <a:pt x="17" y="9"/>
                </a:cubicBezTo>
                <a:cubicBezTo>
                  <a:pt x="17" y="9"/>
                  <a:pt x="16" y="11"/>
                  <a:pt x="15" y="13"/>
                </a:cubicBezTo>
                <a:cubicBezTo>
                  <a:pt x="15" y="13"/>
                  <a:pt x="14" y="15"/>
                  <a:pt x="12" y="15"/>
                </a:cubicBezTo>
                <a:cubicBezTo>
                  <a:pt x="11" y="15"/>
                  <a:pt x="10" y="14"/>
                  <a:pt x="9" y="14"/>
                </a:cubicBezTo>
                <a:cubicBezTo>
                  <a:pt x="9" y="14"/>
                  <a:pt x="8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6"/>
                  <a:pt x="11" y="16"/>
                  <a:pt x="11" y="22"/>
                </a:cubicBezTo>
                <a:cubicBezTo>
                  <a:pt x="11" y="24"/>
                  <a:pt x="16" y="31"/>
                  <a:pt x="20" y="36"/>
                </a:cubicBezTo>
                <a:cubicBezTo>
                  <a:pt x="21" y="37"/>
                  <a:pt x="23" y="38"/>
                  <a:pt x="25" y="38"/>
                </a:cubicBezTo>
                <a:cubicBezTo>
                  <a:pt x="27" y="39"/>
                  <a:pt x="30" y="40"/>
                  <a:pt x="30" y="42"/>
                </a:cubicBezTo>
                <a:cubicBezTo>
                  <a:pt x="30" y="43"/>
                  <a:pt x="32" y="45"/>
                  <a:pt x="36" y="46"/>
                </a:cubicBezTo>
                <a:cubicBezTo>
                  <a:pt x="36" y="45"/>
                  <a:pt x="35" y="45"/>
                  <a:pt x="35" y="44"/>
                </a:cubicBezTo>
                <a:cubicBezTo>
                  <a:pt x="33" y="42"/>
                  <a:pt x="31" y="41"/>
                  <a:pt x="31" y="40"/>
                </a:cubicBezTo>
                <a:cubicBezTo>
                  <a:pt x="31" y="39"/>
                  <a:pt x="29" y="38"/>
                  <a:pt x="28" y="37"/>
                </a:cubicBezTo>
                <a:cubicBezTo>
                  <a:pt x="25" y="34"/>
                  <a:pt x="22" y="31"/>
                  <a:pt x="22" y="28"/>
                </a:cubicBezTo>
                <a:cubicBezTo>
                  <a:pt x="22" y="27"/>
                  <a:pt x="21" y="26"/>
                  <a:pt x="20" y="25"/>
                </a:cubicBezTo>
                <a:cubicBezTo>
                  <a:pt x="18" y="24"/>
                  <a:pt x="17" y="23"/>
                  <a:pt x="17" y="21"/>
                </a:cubicBezTo>
                <a:cubicBezTo>
                  <a:pt x="16" y="20"/>
                  <a:pt x="17" y="18"/>
                  <a:pt x="18" y="17"/>
                </a:cubicBezTo>
                <a:cubicBezTo>
                  <a:pt x="20" y="15"/>
                  <a:pt x="23" y="14"/>
                  <a:pt x="25" y="16"/>
                </a:cubicBezTo>
                <a:cubicBezTo>
                  <a:pt x="25" y="16"/>
                  <a:pt x="26" y="15"/>
                  <a:pt x="26" y="15"/>
                </a:cubicBezTo>
                <a:cubicBezTo>
                  <a:pt x="28" y="14"/>
                  <a:pt x="30" y="13"/>
                  <a:pt x="32" y="14"/>
                </a:cubicBezTo>
                <a:cubicBezTo>
                  <a:pt x="33" y="15"/>
                  <a:pt x="41" y="15"/>
                  <a:pt x="4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5" y="18"/>
                  <a:pt x="55" y="19"/>
                </a:cubicBezTo>
                <a:cubicBezTo>
                  <a:pt x="55" y="18"/>
                  <a:pt x="55" y="18"/>
                  <a:pt x="55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20" name="Freeform 1192"/>
          <p:cNvSpPr>
            <a:spLocks/>
          </p:cNvSpPr>
          <p:nvPr/>
        </p:nvSpPr>
        <p:spPr bwMode="auto">
          <a:xfrm>
            <a:off x="4504856" y="3605356"/>
            <a:ext cx="31589" cy="78678"/>
          </a:xfrm>
          <a:custGeom>
            <a:avLst/>
            <a:gdLst>
              <a:gd name="T0" fmla="*/ 14 w 16"/>
              <a:gd name="T1" fmla="*/ 22 h 36"/>
              <a:gd name="T2" fmla="*/ 13 w 16"/>
              <a:gd name="T3" fmla="*/ 21 h 36"/>
              <a:gd name="T4" fmla="*/ 12 w 16"/>
              <a:gd name="T5" fmla="*/ 20 h 36"/>
              <a:gd name="T6" fmla="*/ 11 w 16"/>
              <a:gd name="T7" fmla="*/ 19 h 36"/>
              <a:gd name="T8" fmla="*/ 11 w 16"/>
              <a:gd name="T9" fmla="*/ 18 h 36"/>
              <a:gd name="T10" fmla="*/ 10 w 16"/>
              <a:gd name="T11" fmla="*/ 16 h 36"/>
              <a:gd name="T12" fmla="*/ 9 w 16"/>
              <a:gd name="T13" fmla="*/ 13 h 36"/>
              <a:gd name="T14" fmla="*/ 9 w 16"/>
              <a:gd name="T15" fmla="*/ 12 h 36"/>
              <a:gd name="T16" fmla="*/ 9 w 16"/>
              <a:gd name="T17" fmla="*/ 10 h 36"/>
              <a:gd name="T18" fmla="*/ 10 w 16"/>
              <a:gd name="T19" fmla="*/ 9 h 36"/>
              <a:gd name="T20" fmla="*/ 10 w 16"/>
              <a:gd name="T21" fmla="*/ 7 h 36"/>
              <a:gd name="T22" fmla="*/ 10 w 16"/>
              <a:gd name="T23" fmla="*/ 6 h 36"/>
              <a:gd name="T24" fmla="*/ 11 w 16"/>
              <a:gd name="T25" fmla="*/ 4 h 36"/>
              <a:gd name="T26" fmla="*/ 8 w 16"/>
              <a:gd name="T27" fmla="*/ 3 h 36"/>
              <a:gd name="T28" fmla="*/ 7 w 16"/>
              <a:gd name="T29" fmla="*/ 2 h 36"/>
              <a:gd name="T30" fmla="*/ 5 w 16"/>
              <a:gd name="T31" fmla="*/ 1 h 36"/>
              <a:gd name="T32" fmla="*/ 5 w 16"/>
              <a:gd name="T33" fmla="*/ 1 h 36"/>
              <a:gd name="T34" fmla="*/ 3 w 16"/>
              <a:gd name="T35" fmla="*/ 0 h 36"/>
              <a:gd name="T36" fmla="*/ 3 w 16"/>
              <a:gd name="T37" fmla="*/ 0 h 36"/>
              <a:gd name="T38" fmla="*/ 1 w 16"/>
              <a:gd name="T39" fmla="*/ 2 h 36"/>
              <a:gd name="T40" fmla="*/ 1 w 16"/>
              <a:gd name="T41" fmla="*/ 3 h 36"/>
              <a:gd name="T42" fmla="*/ 1 w 16"/>
              <a:gd name="T43" fmla="*/ 3 h 36"/>
              <a:gd name="T44" fmla="*/ 0 w 16"/>
              <a:gd name="T45" fmla="*/ 5 h 36"/>
              <a:gd name="T46" fmla="*/ 0 w 16"/>
              <a:gd name="T47" fmla="*/ 5 h 36"/>
              <a:gd name="T48" fmla="*/ 4 w 16"/>
              <a:gd name="T49" fmla="*/ 10 h 36"/>
              <a:gd name="T50" fmla="*/ 2 w 16"/>
              <a:gd name="T51" fmla="*/ 15 h 36"/>
              <a:gd name="T52" fmla="*/ 0 w 16"/>
              <a:gd name="T53" fmla="*/ 23 h 36"/>
              <a:gd name="T54" fmla="*/ 2 w 16"/>
              <a:gd name="T55" fmla="*/ 28 h 36"/>
              <a:gd name="T56" fmla="*/ 6 w 16"/>
              <a:gd name="T57" fmla="*/ 34 h 36"/>
              <a:gd name="T58" fmla="*/ 7 w 16"/>
              <a:gd name="T59" fmla="*/ 36 h 36"/>
              <a:gd name="T60" fmla="*/ 7 w 16"/>
              <a:gd name="T61" fmla="*/ 36 h 36"/>
              <a:gd name="T62" fmla="*/ 7 w 16"/>
              <a:gd name="T63" fmla="*/ 35 h 36"/>
              <a:gd name="T64" fmla="*/ 8 w 16"/>
              <a:gd name="T65" fmla="*/ 34 h 36"/>
              <a:gd name="T66" fmla="*/ 8 w 16"/>
              <a:gd name="T67" fmla="*/ 33 h 36"/>
              <a:gd name="T68" fmla="*/ 9 w 16"/>
              <a:gd name="T69" fmla="*/ 33 h 36"/>
              <a:gd name="T70" fmla="*/ 9 w 16"/>
              <a:gd name="T71" fmla="*/ 32 h 36"/>
              <a:gd name="T72" fmla="*/ 11 w 16"/>
              <a:gd name="T73" fmla="*/ 31 h 36"/>
              <a:gd name="T74" fmla="*/ 11 w 16"/>
              <a:gd name="T75" fmla="*/ 31 h 36"/>
              <a:gd name="T76" fmla="*/ 12 w 16"/>
              <a:gd name="T77" fmla="*/ 28 h 36"/>
              <a:gd name="T78" fmla="*/ 13 w 16"/>
              <a:gd name="T79" fmla="*/ 27 h 36"/>
              <a:gd name="T80" fmla="*/ 14 w 16"/>
              <a:gd name="T81" fmla="*/ 27 h 36"/>
              <a:gd name="T82" fmla="*/ 14 w 16"/>
              <a:gd name="T83" fmla="*/ 25 h 36"/>
              <a:gd name="T84" fmla="*/ 14 w 16"/>
              <a:gd name="T85" fmla="*/ 25 h 36"/>
              <a:gd name="T86" fmla="*/ 15 w 16"/>
              <a:gd name="T87" fmla="*/ 24 h 36"/>
              <a:gd name="T88" fmla="*/ 15 w 16"/>
              <a:gd name="T89" fmla="*/ 24 h 36"/>
              <a:gd name="T90" fmla="*/ 16 w 16"/>
              <a:gd name="T91" fmla="*/ 23 h 36"/>
              <a:gd name="T92" fmla="*/ 16 w 16"/>
              <a:gd name="T93" fmla="*/ 23 h 36"/>
              <a:gd name="T94" fmla="*/ 15 w 16"/>
              <a:gd name="T95" fmla="*/ 23 h 36"/>
              <a:gd name="T96" fmla="*/ 14 w 16"/>
              <a:gd name="T97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" h="36">
                <a:moveTo>
                  <a:pt x="14" y="22"/>
                </a:moveTo>
                <a:cubicBezTo>
                  <a:pt x="14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20"/>
                  <a:pt x="12" y="19"/>
                  <a:pt x="11" y="19"/>
                </a:cubicBezTo>
                <a:cubicBezTo>
                  <a:pt x="11" y="19"/>
                  <a:pt x="11" y="18"/>
                  <a:pt x="11" y="18"/>
                </a:cubicBezTo>
                <a:cubicBezTo>
                  <a:pt x="10" y="17"/>
                  <a:pt x="10" y="17"/>
                  <a:pt x="10" y="16"/>
                </a:cubicBezTo>
                <a:cubicBezTo>
                  <a:pt x="9" y="15"/>
                  <a:pt x="9" y="14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1" y="4"/>
                </a:cubicBezTo>
                <a:cubicBezTo>
                  <a:pt x="10" y="4"/>
                  <a:pt x="9" y="3"/>
                  <a:pt x="8" y="3"/>
                </a:cubicBezTo>
                <a:cubicBezTo>
                  <a:pt x="8" y="3"/>
                  <a:pt x="8" y="3"/>
                  <a:pt x="7" y="2"/>
                </a:cubicBezTo>
                <a:cubicBezTo>
                  <a:pt x="7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" y="6"/>
                  <a:pt x="4" y="8"/>
                  <a:pt x="4" y="10"/>
                </a:cubicBezTo>
                <a:cubicBezTo>
                  <a:pt x="5" y="12"/>
                  <a:pt x="3" y="14"/>
                  <a:pt x="2" y="15"/>
                </a:cubicBezTo>
                <a:cubicBezTo>
                  <a:pt x="1" y="16"/>
                  <a:pt x="0" y="19"/>
                  <a:pt x="0" y="23"/>
                </a:cubicBezTo>
                <a:cubicBezTo>
                  <a:pt x="0" y="26"/>
                  <a:pt x="1" y="28"/>
                  <a:pt x="2" y="28"/>
                </a:cubicBezTo>
                <a:cubicBezTo>
                  <a:pt x="4" y="30"/>
                  <a:pt x="5" y="32"/>
                  <a:pt x="6" y="34"/>
                </a:cubicBezTo>
                <a:cubicBezTo>
                  <a:pt x="6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5"/>
                  <a:pt x="7" y="35"/>
                </a:cubicBezTo>
                <a:cubicBezTo>
                  <a:pt x="7" y="35"/>
                  <a:pt x="8" y="34"/>
                  <a:pt x="8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8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2"/>
                  <a:pt x="10" y="32"/>
                  <a:pt x="11" y="31"/>
                </a:cubicBezTo>
                <a:cubicBezTo>
                  <a:pt x="11" y="32"/>
                  <a:pt x="11" y="31"/>
                  <a:pt x="11" y="31"/>
                </a:cubicBezTo>
                <a:cubicBezTo>
                  <a:pt x="11" y="30"/>
                  <a:pt x="11" y="29"/>
                  <a:pt x="12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5" y="23"/>
                  <a:pt x="15" y="23"/>
                </a:cubicBezTo>
                <a:cubicBezTo>
                  <a:pt x="15" y="22"/>
                  <a:pt x="15" y="22"/>
                  <a:pt x="14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1" name="Freeform 1193"/>
          <p:cNvSpPr>
            <a:spLocks/>
          </p:cNvSpPr>
          <p:nvPr/>
        </p:nvSpPr>
        <p:spPr bwMode="auto">
          <a:xfrm>
            <a:off x="4294263" y="3401718"/>
            <a:ext cx="157945" cy="76364"/>
          </a:xfrm>
          <a:custGeom>
            <a:avLst/>
            <a:gdLst>
              <a:gd name="T0" fmla="*/ 0 w 78"/>
              <a:gd name="T1" fmla="*/ 25 h 34"/>
              <a:gd name="T2" fmla="*/ 0 w 78"/>
              <a:gd name="T3" fmla="*/ 26 h 34"/>
              <a:gd name="T4" fmla="*/ 5 w 78"/>
              <a:gd name="T5" fmla="*/ 27 h 34"/>
              <a:gd name="T6" fmla="*/ 7 w 78"/>
              <a:gd name="T7" fmla="*/ 27 h 34"/>
              <a:gd name="T8" fmla="*/ 8 w 78"/>
              <a:gd name="T9" fmla="*/ 27 h 34"/>
              <a:gd name="T10" fmla="*/ 9 w 78"/>
              <a:gd name="T11" fmla="*/ 27 h 34"/>
              <a:gd name="T12" fmla="*/ 10 w 78"/>
              <a:gd name="T13" fmla="*/ 28 h 34"/>
              <a:gd name="T14" fmla="*/ 10 w 78"/>
              <a:gd name="T15" fmla="*/ 28 h 34"/>
              <a:gd name="T16" fmla="*/ 12 w 78"/>
              <a:gd name="T17" fmla="*/ 29 h 34"/>
              <a:gd name="T18" fmla="*/ 16 w 78"/>
              <a:gd name="T19" fmla="*/ 27 h 34"/>
              <a:gd name="T20" fmla="*/ 29 w 78"/>
              <a:gd name="T21" fmla="*/ 28 h 34"/>
              <a:gd name="T22" fmla="*/ 30 w 78"/>
              <a:gd name="T23" fmla="*/ 29 h 34"/>
              <a:gd name="T24" fmla="*/ 30 w 78"/>
              <a:gd name="T25" fmla="*/ 30 h 34"/>
              <a:gd name="T26" fmla="*/ 30 w 78"/>
              <a:gd name="T27" fmla="*/ 30 h 34"/>
              <a:gd name="T28" fmla="*/ 35 w 78"/>
              <a:gd name="T29" fmla="*/ 31 h 34"/>
              <a:gd name="T30" fmla="*/ 39 w 78"/>
              <a:gd name="T31" fmla="*/ 31 h 34"/>
              <a:gd name="T32" fmla="*/ 51 w 78"/>
              <a:gd name="T33" fmla="*/ 34 h 34"/>
              <a:gd name="T34" fmla="*/ 51 w 78"/>
              <a:gd name="T35" fmla="*/ 34 h 34"/>
              <a:gd name="T36" fmla="*/ 54 w 78"/>
              <a:gd name="T37" fmla="*/ 33 h 34"/>
              <a:gd name="T38" fmla="*/ 66 w 78"/>
              <a:gd name="T39" fmla="*/ 29 h 34"/>
              <a:gd name="T40" fmla="*/ 68 w 78"/>
              <a:gd name="T41" fmla="*/ 28 h 34"/>
              <a:gd name="T42" fmla="*/ 69 w 78"/>
              <a:gd name="T43" fmla="*/ 26 h 34"/>
              <a:gd name="T44" fmla="*/ 70 w 78"/>
              <a:gd name="T45" fmla="*/ 25 h 34"/>
              <a:gd name="T46" fmla="*/ 71 w 78"/>
              <a:gd name="T47" fmla="*/ 21 h 34"/>
              <a:gd name="T48" fmla="*/ 72 w 78"/>
              <a:gd name="T49" fmla="*/ 17 h 34"/>
              <a:gd name="T50" fmla="*/ 74 w 78"/>
              <a:gd name="T51" fmla="*/ 16 h 34"/>
              <a:gd name="T52" fmla="*/ 77 w 78"/>
              <a:gd name="T53" fmla="*/ 15 h 34"/>
              <a:gd name="T54" fmla="*/ 77 w 78"/>
              <a:gd name="T55" fmla="*/ 13 h 34"/>
              <a:gd name="T56" fmla="*/ 78 w 78"/>
              <a:gd name="T57" fmla="*/ 12 h 34"/>
              <a:gd name="T58" fmla="*/ 77 w 78"/>
              <a:gd name="T59" fmla="*/ 10 h 34"/>
              <a:gd name="T60" fmla="*/ 75 w 78"/>
              <a:gd name="T61" fmla="*/ 5 h 34"/>
              <a:gd name="T62" fmla="*/ 75 w 78"/>
              <a:gd name="T63" fmla="*/ 5 h 34"/>
              <a:gd name="T64" fmla="*/ 66 w 78"/>
              <a:gd name="T65" fmla="*/ 3 h 34"/>
              <a:gd name="T66" fmla="*/ 57 w 78"/>
              <a:gd name="T67" fmla="*/ 4 h 34"/>
              <a:gd name="T68" fmla="*/ 48 w 78"/>
              <a:gd name="T69" fmla="*/ 6 h 34"/>
              <a:gd name="T70" fmla="*/ 46 w 78"/>
              <a:gd name="T71" fmla="*/ 6 h 34"/>
              <a:gd name="T72" fmla="*/ 41 w 78"/>
              <a:gd name="T73" fmla="*/ 9 h 34"/>
              <a:gd name="T74" fmla="*/ 38 w 78"/>
              <a:gd name="T75" fmla="*/ 11 h 34"/>
              <a:gd name="T76" fmla="*/ 37 w 78"/>
              <a:gd name="T77" fmla="*/ 17 h 34"/>
              <a:gd name="T78" fmla="*/ 34 w 78"/>
              <a:gd name="T79" fmla="*/ 21 h 34"/>
              <a:gd name="T80" fmla="*/ 28 w 78"/>
              <a:gd name="T81" fmla="*/ 20 h 34"/>
              <a:gd name="T82" fmla="*/ 11 w 78"/>
              <a:gd name="T83" fmla="*/ 23 h 34"/>
              <a:gd name="T84" fmla="*/ 7 w 78"/>
              <a:gd name="T85" fmla="*/ 23 h 34"/>
              <a:gd name="T86" fmla="*/ 1 w 78"/>
              <a:gd name="T87" fmla="*/ 23 h 34"/>
              <a:gd name="T88" fmla="*/ 0 w 78"/>
              <a:gd name="T89" fmla="*/ 23 h 34"/>
              <a:gd name="T90" fmla="*/ 0 w 78"/>
              <a:gd name="T91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8" h="34">
                <a:moveTo>
                  <a:pt x="0" y="24"/>
                </a:moveTo>
                <a:cubicBezTo>
                  <a:pt x="0" y="24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2" y="27"/>
                  <a:pt x="3" y="27"/>
                </a:cubicBezTo>
                <a:cubicBezTo>
                  <a:pt x="3" y="27"/>
                  <a:pt x="4" y="27"/>
                  <a:pt x="5" y="27"/>
                </a:cubicBezTo>
                <a:cubicBezTo>
                  <a:pt x="5" y="27"/>
                  <a:pt x="5" y="27"/>
                  <a:pt x="6" y="27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7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5" y="28"/>
                  <a:pt x="16" y="27"/>
                </a:cubicBezTo>
                <a:cubicBezTo>
                  <a:pt x="17" y="26"/>
                  <a:pt x="18" y="25"/>
                  <a:pt x="27" y="25"/>
                </a:cubicBezTo>
                <a:cubicBezTo>
                  <a:pt x="29" y="25"/>
                  <a:pt x="29" y="27"/>
                  <a:pt x="29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1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2" y="32"/>
                  <a:pt x="45" y="32"/>
                  <a:pt x="47" y="33"/>
                </a:cubicBezTo>
                <a:cubicBezTo>
                  <a:pt x="49" y="33"/>
                  <a:pt x="50" y="33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2" y="34"/>
                  <a:pt x="52" y="34"/>
                </a:cubicBezTo>
                <a:cubicBezTo>
                  <a:pt x="52" y="34"/>
                  <a:pt x="53" y="33"/>
                  <a:pt x="54" y="33"/>
                </a:cubicBezTo>
                <a:cubicBezTo>
                  <a:pt x="56" y="32"/>
                  <a:pt x="58" y="30"/>
                  <a:pt x="61" y="30"/>
                </a:cubicBezTo>
                <a:cubicBezTo>
                  <a:pt x="63" y="30"/>
                  <a:pt x="65" y="30"/>
                  <a:pt x="66" y="29"/>
                </a:cubicBezTo>
                <a:cubicBezTo>
                  <a:pt x="66" y="29"/>
                  <a:pt x="66" y="29"/>
                  <a:pt x="67" y="28"/>
                </a:cubicBezTo>
                <a:cubicBezTo>
                  <a:pt x="67" y="28"/>
                  <a:pt x="67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7"/>
                  <a:pt x="68" y="27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0" y="22"/>
                  <a:pt x="71" y="21"/>
                </a:cubicBezTo>
                <a:cubicBezTo>
                  <a:pt x="71" y="21"/>
                  <a:pt x="71" y="20"/>
                  <a:pt x="71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5" y="16"/>
                  <a:pt x="76" y="16"/>
                  <a:pt x="76" y="16"/>
                </a:cubicBezTo>
                <a:cubicBezTo>
                  <a:pt x="77" y="16"/>
                  <a:pt x="77" y="16"/>
                  <a:pt x="77" y="15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8" y="13"/>
                  <a:pt x="78" y="12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1"/>
                  <a:pt x="78" y="11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4" y="5"/>
                  <a:pt x="73" y="5"/>
                  <a:pt x="72" y="5"/>
                </a:cubicBezTo>
                <a:cubicBezTo>
                  <a:pt x="70" y="5"/>
                  <a:pt x="68" y="4"/>
                  <a:pt x="66" y="3"/>
                </a:cubicBezTo>
                <a:cubicBezTo>
                  <a:pt x="65" y="1"/>
                  <a:pt x="61" y="0"/>
                  <a:pt x="59" y="0"/>
                </a:cubicBezTo>
                <a:cubicBezTo>
                  <a:pt x="58" y="1"/>
                  <a:pt x="58" y="3"/>
                  <a:pt x="57" y="4"/>
                </a:cubicBezTo>
                <a:cubicBezTo>
                  <a:pt x="56" y="6"/>
                  <a:pt x="54" y="6"/>
                  <a:pt x="51" y="6"/>
                </a:cubicBezTo>
                <a:cubicBezTo>
                  <a:pt x="50" y="6"/>
                  <a:pt x="49" y="6"/>
                  <a:pt x="48" y="6"/>
                </a:cubicBezTo>
                <a:cubicBezTo>
                  <a:pt x="48" y="6"/>
                  <a:pt x="47" y="6"/>
                  <a:pt x="47" y="6"/>
                </a:cubicBezTo>
                <a:cubicBezTo>
                  <a:pt x="47" y="6"/>
                  <a:pt x="46" y="6"/>
                  <a:pt x="46" y="6"/>
                </a:cubicBezTo>
                <a:cubicBezTo>
                  <a:pt x="45" y="6"/>
                  <a:pt x="45" y="7"/>
                  <a:pt x="44" y="7"/>
                </a:cubicBezTo>
                <a:cubicBezTo>
                  <a:pt x="43" y="8"/>
                  <a:pt x="42" y="8"/>
                  <a:pt x="41" y="9"/>
                </a:cubicBezTo>
                <a:cubicBezTo>
                  <a:pt x="41" y="10"/>
                  <a:pt x="40" y="10"/>
                  <a:pt x="39" y="11"/>
                </a:cubicBezTo>
                <a:cubicBezTo>
                  <a:pt x="39" y="11"/>
                  <a:pt x="38" y="11"/>
                  <a:pt x="38" y="11"/>
                </a:cubicBezTo>
                <a:cubicBezTo>
                  <a:pt x="37" y="12"/>
                  <a:pt x="36" y="12"/>
                  <a:pt x="37" y="14"/>
                </a:cubicBezTo>
                <a:cubicBezTo>
                  <a:pt x="37" y="15"/>
                  <a:pt x="37" y="16"/>
                  <a:pt x="37" y="17"/>
                </a:cubicBezTo>
                <a:cubicBezTo>
                  <a:pt x="37" y="18"/>
                  <a:pt x="37" y="19"/>
                  <a:pt x="37" y="20"/>
                </a:cubicBez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1" y="20"/>
                  <a:pt x="30" y="20"/>
                </a:cubicBezTo>
                <a:cubicBezTo>
                  <a:pt x="30" y="20"/>
                  <a:pt x="29" y="20"/>
                  <a:pt x="28" y="20"/>
                </a:cubicBezTo>
                <a:cubicBezTo>
                  <a:pt x="25" y="20"/>
                  <a:pt x="21" y="21"/>
                  <a:pt x="20" y="22"/>
                </a:cubicBezTo>
                <a:cubicBezTo>
                  <a:pt x="18" y="24"/>
                  <a:pt x="14" y="24"/>
                  <a:pt x="11" y="23"/>
                </a:cubicBezTo>
                <a:cubicBezTo>
                  <a:pt x="11" y="22"/>
                  <a:pt x="10" y="22"/>
                  <a:pt x="9" y="22"/>
                </a:cubicBezTo>
                <a:cubicBezTo>
                  <a:pt x="8" y="22"/>
                  <a:pt x="7" y="23"/>
                  <a:pt x="7" y="23"/>
                </a:cubicBezTo>
                <a:cubicBezTo>
                  <a:pt x="6" y="24"/>
                  <a:pt x="5" y="25"/>
                  <a:pt x="5" y="25"/>
                </a:cubicBezTo>
                <a:cubicBezTo>
                  <a:pt x="3" y="25"/>
                  <a:pt x="2" y="24"/>
                  <a:pt x="1" y="23"/>
                </a:cubicBezTo>
                <a:cubicBezTo>
                  <a:pt x="1" y="23"/>
                  <a:pt x="1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2" name="Freeform 1194"/>
          <p:cNvSpPr>
            <a:spLocks/>
          </p:cNvSpPr>
          <p:nvPr/>
        </p:nvSpPr>
        <p:spPr bwMode="auto">
          <a:xfrm>
            <a:off x="4437467" y="3413288"/>
            <a:ext cx="138992" cy="83306"/>
          </a:xfrm>
          <a:custGeom>
            <a:avLst/>
            <a:gdLst>
              <a:gd name="T0" fmla="*/ 37 w 69"/>
              <a:gd name="T1" fmla="*/ 32 h 37"/>
              <a:gd name="T2" fmla="*/ 38 w 69"/>
              <a:gd name="T3" fmla="*/ 32 h 37"/>
              <a:gd name="T4" fmla="*/ 43 w 69"/>
              <a:gd name="T5" fmla="*/ 34 h 37"/>
              <a:gd name="T6" fmla="*/ 45 w 69"/>
              <a:gd name="T7" fmla="*/ 34 h 37"/>
              <a:gd name="T8" fmla="*/ 45 w 69"/>
              <a:gd name="T9" fmla="*/ 34 h 37"/>
              <a:gd name="T10" fmla="*/ 50 w 69"/>
              <a:gd name="T11" fmla="*/ 30 h 37"/>
              <a:gd name="T12" fmla="*/ 55 w 69"/>
              <a:gd name="T13" fmla="*/ 22 h 37"/>
              <a:gd name="T14" fmla="*/ 61 w 69"/>
              <a:gd name="T15" fmla="*/ 12 h 37"/>
              <a:gd name="T16" fmla="*/ 68 w 69"/>
              <a:gd name="T17" fmla="*/ 8 h 37"/>
              <a:gd name="T18" fmla="*/ 68 w 69"/>
              <a:gd name="T19" fmla="*/ 8 h 37"/>
              <a:gd name="T20" fmla="*/ 67 w 69"/>
              <a:gd name="T21" fmla="*/ 7 h 37"/>
              <a:gd name="T22" fmla="*/ 65 w 69"/>
              <a:gd name="T23" fmla="*/ 6 h 37"/>
              <a:gd name="T24" fmla="*/ 63 w 69"/>
              <a:gd name="T25" fmla="*/ 5 h 37"/>
              <a:gd name="T26" fmla="*/ 62 w 69"/>
              <a:gd name="T27" fmla="*/ 5 h 37"/>
              <a:gd name="T28" fmla="*/ 60 w 69"/>
              <a:gd name="T29" fmla="*/ 4 h 37"/>
              <a:gd name="T30" fmla="*/ 59 w 69"/>
              <a:gd name="T31" fmla="*/ 4 h 37"/>
              <a:gd name="T32" fmla="*/ 59 w 69"/>
              <a:gd name="T33" fmla="*/ 4 h 37"/>
              <a:gd name="T34" fmla="*/ 58 w 69"/>
              <a:gd name="T35" fmla="*/ 3 h 37"/>
              <a:gd name="T36" fmla="*/ 58 w 69"/>
              <a:gd name="T37" fmla="*/ 3 h 37"/>
              <a:gd name="T38" fmla="*/ 50 w 69"/>
              <a:gd name="T39" fmla="*/ 1 h 37"/>
              <a:gd name="T40" fmla="*/ 46 w 69"/>
              <a:gd name="T41" fmla="*/ 3 h 37"/>
              <a:gd name="T42" fmla="*/ 28 w 69"/>
              <a:gd name="T43" fmla="*/ 9 h 37"/>
              <a:gd name="T44" fmla="*/ 19 w 69"/>
              <a:gd name="T45" fmla="*/ 13 h 37"/>
              <a:gd name="T46" fmla="*/ 18 w 69"/>
              <a:gd name="T47" fmla="*/ 13 h 37"/>
              <a:gd name="T48" fmla="*/ 17 w 69"/>
              <a:gd name="T49" fmla="*/ 12 h 37"/>
              <a:gd name="T50" fmla="*/ 15 w 69"/>
              <a:gd name="T51" fmla="*/ 12 h 37"/>
              <a:gd name="T52" fmla="*/ 14 w 69"/>
              <a:gd name="T53" fmla="*/ 12 h 37"/>
              <a:gd name="T54" fmla="*/ 12 w 69"/>
              <a:gd name="T55" fmla="*/ 12 h 37"/>
              <a:gd name="T56" fmla="*/ 11 w 69"/>
              <a:gd name="T57" fmla="*/ 11 h 37"/>
              <a:gd name="T58" fmla="*/ 10 w 69"/>
              <a:gd name="T59" fmla="*/ 10 h 37"/>
              <a:gd name="T60" fmla="*/ 10 w 69"/>
              <a:gd name="T61" fmla="*/ 12 h 37"/>
              <a:gd name="T62" fmla="*/ 8 w 69"/>
              <a:gd name="T63" fmla="*/ 14 h 37"/>
              <a:gd name="T64" fmla="*/ 7 w 69"/>
              <a:gd name="T65" fmla="*/ 15 h 37"/>
              <a:gd name="T66" fmla="*/ 3 w 69"/>
              <a:gd name="T67" fmla="*/ 18 h 37"/>
              <a:gd name="T68" fmla="*/ 0 w 69"/>
              <a:gd name="T69" fmla="*/ 24 h 37"/>
              <a:gd name="T70" fmla="*/ 0 w 69"/>
              <a:gd name="T71" fmla="*/ 24 h 37"/>
              <a:gd name="T72" fmla="*/ 1 w 69"/>
              <a:gd name="T73" fmla="*/ 25 h 37"/>
              <a:gd name="T74" fmla="*/ 2 w 69"/>
              <a:gd name="T75" fmla="*/ 26 h 37"/>
              <a:gd name="T76" fmla="*/ 3 w 69"/>
              <a:gd name="T77" fmla="*/ 28 h 37"/>
              <a:gd name="T78" fmla="*/ 3 w 69"/>
              <a:gd name="T79" fmla="*/ 28 h 37"/>
              <a:gd name="T80" fmla="*/ 4 w 69"/>
              <a:gd name="T81" fmla="*/ 29 h 37"/>
              <a:gd name="T82" fmla="*/ 5 w 69"/>
              <a:gd name="T83" fmla="*/ 30 h 37"/>
              <a:gd name="T84" fmla="*/ 7 w 69"/>
              <a:gd name="T85" fmla="*/ 31 h 37"/>
              <a:gd name="T86" fmla="*/ 8 w 69"/>
              <a:gd name="T87" fmla="*/ 32 h 37"/>
              <a:gd name="T88" fmla="*/ 9 w 69"/>
              <a:gd name="T89" fmla="*/ 33 h 37"/>
              <a:gd name="T90" fmla="*/ 11 w 69"/>
              <a:gd name="T91" fmla="*/ 34 h 37"/>
              <a:gd name="T92" fmla="*/ 12 w 69"/>
              <a:gd name="T93" fmla="*/ 35 h 37"/>
              <a:gd name="T94" fmla="*/ 21 w 69"/>
              <a:gd name="T9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37">
                <a:moveTo>
                  <a:pt x="25" y="36"/>
                </a:moveTo>
                <a:cubicBezTo>
                  <a:pt x="30" y="34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41" y="33"/>
                  <a:pt x="42" y="33"/>
                </a:cubicBezTo>
                <a:cubicBezTo>
                  <a:pt x="43" y="33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4"/>
                  <a:pt x="44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3"/>
                  <a:pt x="46" y="33"/>
                </a:cubicBezTo>
                <a:cubicBezTo>
                  <a:pt x="47" y="32"/>
                  <a:pt x="49" y="32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2" y="28"/>
                  <a:pt x="54" y="25"/>
                  <a:pt x="55" y="22"/>
                </a:cubicBezTo>
                <a:cubicBezTo>
                  <a:pt x="56" y="21"/>
                  <a:pt x="56" y="20"/>
                  <a:pt x="57" y="19"/>
                </a:cubicBezTo>
                <a:cubicBezTo>
                  <a:pt x="59" y="15"/>
                  <a:pt x="60" y="13"/>
                  <a:pt x="61" y="12"/>
                </a:cubicBezTo>
                <a:cubicBezTo>
                  <a:pt x="62" y="12"/>
                  <a:pt x="63" y="12"/>
                  <a:pt x="64" y="11"/>
                </a:cubicBezTo>
                <a:cubicBezTo>
                  <a:pt x="65" y="10"/>
                  <a:pt x="67" y="9"/>
                  <a:pt x="68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6" y="7"/>
                  <a:pt x="66" y="6"/>
                  <a:pt x="66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4" y="6"/>
                  <a:pt x="64" y="6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5"/>
                  <a:pt x="61" y="5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8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2"/>
                  <a:pt x="52" y="1"/>
                  <a:pt x="50" y="1"/>
                </a:cubicBezTo>
                <a:cubicBezTo>
                  <a:pt x="50" y="0"/>
                  <a:pt x="49" y="0"/>
                  <a:pt x="49" y="0"/>
                </a:cubicBezTo>
                <a:cubicBezTo>
                  <a:pt x="48" y="1"/>
                  <a:pt x="47" y="2"/>
                  <a:pt x="46" y="3"/>
                </a:cubicBezTo>
                <a:cubicBezTo>
                  <a:pt x="42" y="5"/>
                  <a:pt x="40" y="7"/>
                  <a:pt x="38" y="7"/>
                </a:cubicBezTo>
                <a:cubicBezTo>
                  <a:pt x="36" y="7"/>
                  <a:pt x="30" y="8"/>
                  <a:pt x="28" y="9"/>
                </a:cubicBezTo>
                <a:cubicBezTo>
                  <a:pt x="28" y="11"/>
                  <a:pt x="25" y="13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3" y="12"/>
                  <a:pt x="13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4"/>
                  <a:pt x="8" y="14"/>
                </a:cubicBezTo>
                <a:cubicBezTo>
                  <a:pt x="8" y="14"/>
                  <a:pt x="7" y="14"/>
                  <a:pt x="7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6" y="15"/>
                  <a:pt x="5" y="15"/>
                  <a:pt x="4" y="15"/>
                </a:cubicBezTo>
                <a:cubicBezTo>
                  <a:pt x="4" y="16"/>
                  <a:pt x="4" y="17"/>
                  <a:pt x="3" y="18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1"/>
                  <a:pt x="3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2" y="26"/>
                </a:cubicBezTo>
                <a:cubicBezTo>
                  <a:pt x="2" y="26"/>
                  <a:pt x="2" y="26"/>
                  <a:pt x="2" y="27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1"/>
                  <a:pt x="8" y="32"/>
                </a:cubicBezTo>
                <a:cubicBezTo>
                  <a:pt x="8" y="32"/>
                  <a:pt x="8" y="32"/>
                  <a:pt x="9" y="32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5"/>
                  <a:pt x="12" y="35"/>
                </a:cubicBezTo>
                <a:cubicBezTo>
                  <a:pt x="13" y="36"/>
                  <a:pt x="15" y="37"/>
                  <a:pt x="18" y="37"/>
                </a:cubicBezTo>
                <a:cubicBezTo>
                  <a:pt x="19" y="37"/>
                  <a:pt x="20" y="37"/>
                  <a:pt x="21" y="37"/>
                </a:cubicBezTo>
                <a:cubicBezTo>
                  <a:pt x="22" y="37"/>
                  <a:pt x="23" y="36"/>
                  <a:pt x="25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3" name="Freeform 1195"/>
          <p:cNvSpPr>
            <a:spLocks/>
          </p:cNvSpPr>
          <p:nvPr/>
        </p:nvSpPr>
        <p:spPr bwMode="auto">
          <a:xfrm>
            <a:off x="4355335" y="3336924"/>
            <a:ext cx="130568" cy="69422"/>
          </a:xfrm>
          <a:custGeom>
            <a:avLst/>
            <a:gdLst>
              <a:gd name="T0" fmla="*/ 18 w 65"/>
              <a:gd name="T1" fmla="*/ 31 h 31"/>
              <a:gd name="T2" fmla="*/ 21 w 65"/>
              <a:gd name="T3" fmla="*/ 31 h 31"/>
              <a:gd name="T4" fmla="*/ 24 w 65"/>
              <a:gd name="T5" fmla="*/ 31 h 31"/>
              <a:gd name="T6" fmla="*/ 25 w 65"/>
              <a:gd name="T7" fmla="*/ 27 h 31"/>
              <a:gd name="T8" fmla="*/ 26 w 65"/>
              <a:gd name="T9" fmla="*/ 25 h 31"/>
              <a:gd name="T10" fmla="*/ 27 w 65"/>
              <a:gd name="T11" fmla="*/ 25 h 31"/>
              <a:gd name="T12" fmla="*/ 39 w 65"/>
              <a:gd name="T13" fmla="*/ 29 h 31"/>
              <a:gd name="T14" fmla="*/ 42 w 65"/>
              <a:gd name="T15" fmla="*/ 30 h 31"/>
              <a:gd name="T16" fmla="*/ 45 w 65"/>
              <a:gd name="T17" fmla="*/ 30 h 31"/>
              <a:gd name="T18" fmla="*/ 47 w 65"/>
              <a:gd name="T19" fmla="*/ 29 h 31"/>
              <a:gd name="T20" fmla="*/ 48 w 65"/>
              <a:gd name="T21" fmla="*/ 29 h 31"/>
              <a:gd name="T22" fmla="*/ 48 w 65"/>
              <a:gd name="T23" fmla="*/ 29 h 31"/>
              <a:gd name="T24" fmla="*/ 49 w 65"/>
              <a:gd name="T25" fmla="*/ 28 h 31"/>
              <a:gd name="T26" fmla="*/ 50 w 65"/>
              <a:gd name="T27" fmla="*/ 28 h 31"/>
              <a:gd name="T28" fmla="*/ 50 w 65"/>
              <a:gd name="T29" fmla="*/ 28 h 31"/>
              <a:gd name="T30" fmla="*/ 59 w 65"/>
              <a:gd name="T31" fmla="*/ 24 h 31"/>
              <a:gd name="T32" fmla="*/ 61 w 65"/>
              <a:gd name="T33" fmla="*/ 21 h 31"/>
              <a:gd name="T34" fmla="*/ 62 w 65"/>
              <a:gd name="T35" fmla="*/ 21 h 31"/>
              <a:gd name="T36" fmla="*/ 64 w 65"/>
              <a:gd name="T37" fmla="*/ 19 h 31"/>
              <a:gd name="T38" fmla="*/ 65 w 65"/>
              <a:gd name="T39" fmla="*/ 19 h 31"/>
              <a:gd name="T40" fmla="*/ 64 w 65"/>
              <a:gd name="T41" fmla="*/ 18 h 31"/>
              <a:gd name="T42" fmla="*/ 63 w 65"/>
              <a:gd name="T43" fmla="*/ 16 h 31"/>
              <a:gd name="T44" fmla="*/ 61 w 65"/>
              <a:gd name="T45" fmla="*/ 15 h 31"/>
              <a:gd name="T46" fmla="*/ 60 w 65"/>
              <a:gd name="T47" fmla="*/ 15 h 31"/>
              <a:gd name="T48" fmla="*/ 54 w 65"/>
              <a:gd name="T49" fmla="*/ 13 h 31"/>
              <a:gd name="T50" fmla="*/ 54 w 65"/>
              <a:gd name="T51" fmla="*/ 12 h 31"/>
              <a:gd name="T52" fmla="*/ 53 w 65"/>
              <a:gd name="T53" fmla="*/ 10 h 31"/>
              <a:gd name="T54" fmla="*/ 51 w 65"/>
              <a:gd name="T55" fmla="*/ 10 h 31"/>
              <a:gd name="T56" fmla="*/ 49 w 65"/>
              <a:gd name="T57" fmla="*/ 10 h 31"/>
              <a:gd name="T58" fmla="*/ 49 w 65"/>
              <a:gd name="T59" fmla="*/ 10 h 31"/>
              <a:gd name="T60" fmla="*/ 45 w 65"/>
              <a:gd name="T61" fmla="*/ 12 h 31"/>
              <a:gd name="T62" fmla="*/ 45 w 65"/>
              <a:gd name="T63" fmla="*/ 12 h 31"/>
              <a:gd name="T64" fmla="*/ 42 w 65"/>
              <a:gd name="T65" fmla="*/ 11 h 31"/>
              <a:gd name="T66" fmla="*/ 39 w 65"/>
              <a:gd name="T67" fmla="*/ 7 h 31"/>
              <a:gd name="T68" fmla="*/ 33 w 65"/>
              <a:gd name="T69" fmla="*/ 3 h 31"/>
              <a:gd name="T70" fmla="*/ 31 w 65"/>
              <a:gd name="T71" fmla="*/ 2 h 31"/>
              <a:gd name="T72" fmla="*/ 30 w 65"/>
              <a:gd name="T73" fmla="*/ 2 h 31"/>
              <a:gd name="T74" fmla="*/ 28 w 65"/>
              <a:gd name="T75" fmla="*/ 0 h 31"/>
              <a:gd name="T76" fmla="*/ 28 w 65"/>
              <a:gd name="T77" fmla="*/ 0 h 31"/>
              <a:gd name="T78" fmla="*/ 27 w 65"/>
              <a:gd name="T79" fmla="*/ 0 h 31"/>
              <a:gd name="T80" fmla="*/ 27 w 65"/>
              <a:gd name="T81" fmla="*/ 1 h 31"/>
              <a:gd name="T82" fmla="*/ 27 w 65"/>
              <a:gd name="T83" fmla="*/ 1 h 31"/>
              <a:gd name="T84" fmla="*/ 25 w 65"/>
              <a:gd name="T85" fmla="*/ 1 h 31"/>
              <a:gd name="T86" fmla="*/ 23 w 65"/>
              <a:gd name="T87" fmla="*/ 1 h 31"/>
              <a:gd name="T88" fmla="*/ 22 w 65"/>
              <a:gd name="T89" fmla="*/ 0 h 31"/>
              <a:gd name="T90" fmla="*/ 17 w 65"/>
              <a:gd name="T91" fmla="*/ 2 h 31"/>
              <a:gd name="T92" fmla="*/ 13 w 65"/>
              <a:gd name="T93" fmla="*/ 5 h 31"/>
              <a:gd name="T94" fmla="*/ 0 w 65"/>
              <a:gd name="T95" fmla="*/ 10 h 31"/>
              <a:gd name="T96" fmla="*/ 0 w 65"/>
              <a:gd name="T97" fmla="*/ 10 h 31"/>
              <a:gd name="T98" fmla="*/ 1 w 65"/>
              <a:gd name="T99" fmla="*/ 11 h 31"/>
              <a:gd name="T100" fmla="*/ 2 w 65"/>
              <a:gd name="T101" fmla="*/ 13 h 31"/>
              <a:gd name="T102" fmla="*/ 3 w 65"/>
              <a:gd name="T103" fmla="*/ 17 h 31"/>
              <a:gd name="T104" fmla="*/ 5 w 65"/>
              <a:gd name="T105" fmla="*/ 22 h 31"/>
              <a:gd name="T106" fmla="*/ 7 w 65"/>
              <a:gd name="T107" fmla="*/ 23 h 31"/>
              <a:gd name="T108" fmla="*/ 17 w 65"/>
              <a:gd name="T109" fmla="*/ 31 h 31"/>
              <a:gd name="T110" fmla="*/ 17 w 65"/>
              <a:gd name="T111" fmla="*/ 31 h 31"/>
              <a:gd name="T112" fmla="*/ 18 w 65"/>
              <a:gd name="T1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" h="31">
                <a:moveTo>
                  <a:pt x="18" y="31"/>
                </a:moveTo>
                <a:cubicBezTo>
                  <a:pt x="19" y="31"/>
                  <a:pt x="20" y="31"/>
                  <a:pt x="21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0"/>
                  <a:pt x="25" y="27"/>
                  <a:pt x="25" y="27"/>
                </a:cubicBezTo>
                <a:cubicBezTo>
                  <a:pt x="26" y="25"/>
                  <a:pt x="26" y="25"/>
                  <a:pt x="26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36" y="25"/>
                  <a:pt x="39" y="29"/>
                </a:cubicBezTo>
                <a:cubicBezTo>
                  <a:pt x="40" y="30"/>
                  <a:pt x="41" y="30"/>
                  <a:pt x="42" y="30"/>
                </a:cubicBezTo>
                <a:cubicBezTo>
                  <a:pt x="44" y="30"/>
                  <a:pt x="45" y="30"/>
                  <a:pt x="45" y="30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9" y="28"/>
                </a:cubicBezTo>
                <a:cubicBezTo>
                  <a:pt x="49" y="28"/>
                  <a:pt x="49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3" y="28"/>
                  <a:pt x="57" y="27"/>
                  <a:pt x="59" y="24"/>
                </a:cubicBezTo>
                <a:cubicBezTo>
                  <a:pt x="60" y="23"/>
                  <a:pt x="60" y="22"/>
                  <a:pt x="61" y="21"/>
                </a:cubicBezTo>
                <a:cubicBezTo>
                  <a:pt x="61" y="21"/>
                  <a:pt x="62" y="21"/>
                  <a:pt x="62" y="21"/>
                </a:cubicBezTo>
                <a:cubicBezTo>
                  <a:pt x="63" y="20"/>
                  <a:pt x="63" y="19"/>
                  <a:pt x="64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6"/>
                  <a:pt x="63" y="16"/>
                </a:cubicBezTo>
                <a:cubicBezTo>
                  <a:pt x="62" y="15"/>
                  <a:pt x="61" y="15"/>
                  <a:pt x="6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15"/>
                  <a:pt x="55" y="15"/>
                  <a:pt x="54" y="13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1"/>
                  <a:pt x="54" y="10"/>
                  <a:pt x="53" y="10"/>
                </a:cubicBezTo>
                <a:cubicBezTo>
                  <a:pt x="53" y="10"/>
                  <a:pt x="52" y="10"/>
                  <a:pt x="51" y="10"/>
                </a:cubicBezTo>
                <a:cubicBezTo>
                  <a:pt x="51" y="10"/>
                  <a:pt x="50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1"/>
                  <a:pt x="47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2"/>
                  <a:pt x="43" y="11"/>
                  <a:pt x="42" y="11"/>
                </a:cubicBezTo>
                <a:cubicBezTo>
                  <a:pt x="40" y="10"/>
                  <a:pt x="39" y="8"/>
                  <a:pt x="39" y="7"/>
                </a:cubicBezTo>
                <a:cubicBezTo>
                  <a:pt x="39" y="6"/>
                  <a:pt x="37" y="5"/>
                  <a:pt x="33" y="3"/>
                </a:cubicBezTo>
                <a:cubicBezTo>
                  <a:pt x="32" y="3"/>
                  <a:pt x="31" y="3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29" y="1"/>
                  <a:pt x="29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1"/>
                  <a:pt x="24" y="1"/>
                  <a:pt x="23" y="1"/>
                </a:cubicBezTo>
                <a:cubicBezTo>
                  <a:pt x="23" y="1"/>
                  <a:pt x="22" y="0"/>
                  <a:pt x="22" y="0"/>
                </a:cubicBezTo>
                <a:cubicBezTo>
                  <a:pt x="21" y="1"/>
                  <a:pt x="19" y="2"/>
                  <a:pt x="17" y="2"/>
                </a:cubicBezTo>
                <a:cubicBezTo>
                  <a:pt x="16" y="3"/>
                  <a:pt x="14" y="4"/>
                  <a:pt x="13" y="5"/>
                </a:cubicBezTo>
                <a:cubicBezTo>
                  <a:pt x="9" y="7"/>
                  <a:pt x="4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1"/>
                  <a:pt x="1" y="11"/>
                </a:cubicBezTo>
                <a:cubicBezTo>
                  <a:pt x="1" y="12"/>
                  <a:pt x="2" y="12"/>
                  <a:pt x="2" y="13"/>
                </a:cubicBezTo>
                <a:cubicBezTo>
                  <a:pt x="3" y="14"/>
                  <a:pt x="3" y="15"/>
                  <a:pt x="3" y="17"/>
                </a:cubicBezTo>
                <a:cubicBezTo>
                  <a:pt x="4" y="18"/>
                  <a:pt x="4" y="21"/>
                  <a:pt x="5" y="22"/>
                </a:cubicBezTo>
                <a:cubicBezTo>
                  <a:pt x="6" y="22"/>
                  <a:pt x="6" y="22"/>
                  <a:pt x="7" y="23"/>
                </a:cubicBezTo>
                <a:cubicBezTo>
                  <a:pt x="13" y="27"/>
                  <a:pt x="17" y="29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1"/>
                  <a:pt x="18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4" name="Freeform 1196"/>
          <p:cNvSpPr>
            <a:spLocks/>
          </p:cNvSpPr>
          <p:nvPr/>
        </p:nvSpPr>
        <p:spPr bwMode="auto">
          <a:xfrm>
            <a:off x="4454314" y="3387834"/>
            <a:ext cx="115826" cy="46281"/>
          </a:xfrm>
          <a:custGeom>
            <a:avLst/>
            <a:gdLst>
              <a:gd name="T0" fmla="*/ 18 w 57"/>
              <a:gd name="T1" fmla="*/ 0 h 21"/>
              <a:gd name="T2" fmla="*/ 17 w 57"/>
              <a:gd name="T3" fmla="*/ 0 h 21"/>
              <a:gd name="T4" fmla="*/ 16 w 57"/>
              <a:gd name="T5" fmla="*/ 1 h 21"/>
              <a:gd name="T6" fmla="*/ 16 w 57"/>
              <a:gd name="T7" fmla="*/ 2 h 21"/>
              <a:gd name="T8" fmla="*/ 15 w 57"/>
              <a:gd name="T9" fmla="*/ 2 h 21"/>
              <a:gd name="T10" fmla="*/ 14 w 57"/>
              <a:gd name="T11" fmla="*/ 3 h 21"/>
              <a:gd name="T12" fmla="*/ 14 w 57"/>
              <a:gd name="T13" fmla="*/ 4 h 21"/>
              <a:gd name="T14" fmla="*/ 2 w 57"/>
              <a:gd name="T15" fmla="*/ 10 h 21"/>
              <a:gd name="T16" fmla="*/ 1 w 57"/>
              <a:gd name="T17" fmla="*/ 10 h 21"/>
              <a:gd name="T18" fmla="*/ 1 w 57"/>
              <a:gd name="T19" fmla="*/ 10 h 21"/>
              <a:gd name="T20" fmla="*/ 1 w 57"/>
              <a:gd name="T21" fmla="*/ 10 h 21"/>
              <a:gd name="T22" fmla="*/ 1 w 57"/>
              <a:gd name="T23" fmla="*/ 10 h 21"/>
              <a:gd name="T24" fmla="*/ 1 w 57"/>
              <a:gd name="T25" fmla="*/ 11 h 21"/>
              <a:gd name="T26" fmla="*/ 1 w 57"/>
              <a:gd name="T27" fmla="*/ 11 h 21"/>
              <a:gd name="T28" fmla="*/ 0 w 57"/>
              <a:gd name="T29" fmla="*/ 11 h 21"/>
              <a:gd name="T30" fmla="*/ 0 w 57"/>
              <a:gd name="T31" fmla="*/ 12 h 21"/>
              <a:gd name="T32" fmla="*/ 1 w 57"/>
              <a:gd name="T33" fmla="*/ 13 h 21"/>
              <a:gd name="T34" fmla="*/ 1 w 57"/>
              <a:gd name="T35" fmla="*/ 14 h 21"/>
              <a:gd name="T36" fmla="*/ 2 w 57"/>
              <a:gd name="T37" fmla="*/ 15 h 21"/>
              <a:gd name="T38" fmla="*/ 2 w 57"/>
              <a:gd name="T39" fmla="*/ 15 h 21"/>
              <a:gd name="T40" fmla="*/ 3 w 57"/>
              <a:gd name="T41" fmla="*/ 18 h 21"/>
              <a:gd name="T42" fmla="*/ 3 w 57"/>
              <a:gd name="T43" fmla="*/ 18 h 21"/>
              <a:gd name="T44" fmla="*/ 4 w 57"/>
              <a:gd name="T45" fmla="*/ 18 h 21"/>
              <a:gd name="T46" fmla="*/ 4 w 57"/>
              <a:gd name="T47" fmla="*/ 19 h 21"/>
              <a:gd name="T48" fmla="*/ 9 w 57"/>
              <a:gd name="T49" fmla="*/ 21 h 21"/>
              <a:gd name="T50" fmla="*/ 12 w 57"/>
              <a:gd name="T51" fmla="*/ 21 h 21"/>
              <a:gd name="T52" fmla="*/ 16 w 57"/>
              <a:gd name="T53" fmla="*/ 20 h 21"/>
              <a:gd name="T54" fmla="*/ 30 w 57"/>
              <a:gd name="T55" fmla="*/ 15 h 21"/>
              <a:gd name="T56" fmla="*/ 35 w 57"/>
              <a:gd name="T57" fmla="*/ 11 h 21"/>
              <a:gd name="T58" fmla="*/ 41 w 57"/>
              <a:gd name="T59" fmla="*/ 8 h 21"/>
              <a:gd name="T60" fmla="*/ 41 w 57"/>
              <a:gd name="T61" fmla="*/ 8 h 21"/>
              <a:gd name="T62" fmla="*/ 43 w 57"/>
              <a:gd name="T63" fmla="*/ 9 h 21"/>
              <a:gd name="T64" fmla="*/ 53 w 57"/>
              <a:gd name="T65" fmla="*/ 12 h 21"/>
              <a:gd name="T66" fmla="*/ 53 w 57"/>
              <a:gd name="T67" fmla="*/ 12 h 21"/>
              <a:gd name="T68" fmla="*/ 53 w 57"/>
              <a:gd name="T69" fmla="*/ 12 h 21"/>
              <a:gd name="T70" fmla="*/ 54 w 57"/>
              <a:gd name="T71" fmla="*/ 13 h 21"/>
              <a:gd name="T72" fmla="*/ 54 w 57"/>
              <a:gd name="T73" fmla="*/ 12 h 21"/>
              <a:gd name="T74" fmla="*/ 54 w 57"/>
              <a:gd name="T75" fmla="*/ 11 h 21"/>
              <a:gd name="T76" fmla="*/ 54 w 57"/>
              <a:gd name="T77" fmla="*/ 10 h 21"/>
              <a:gd name="T78" fmla="*/ 55 w 57"/>
              <a:gd name="T79" fmla="*/ 9 h 21"/>
              <a:gd name="T80" fmla="*/ 55 w 57"/>
              <a:gd name="T81" fmla="*/ 9 h 21"/>
              <a:gd name="T82" fmla="*/ 56 w 57"/>
              <a:gd name="T83" fmla="*/ 7 h 21"/>
              <a:gd name="T84" fmla="*/ 56 w 57"/>
              <a:gd name="T85" fmla="*/ 6 h 21"/>
              <a:gd name="T86" fmla="*/ 57 w 57"/>
              <a:gd name="T87" fmla="*/ 5 h 21"/>
              <a:gd name="T88" fmla="*/ 57 w 57"/>
              <a:gd name="T89" fmla="*/ 5 h 21"/>
              <a:gd name="T90" fmla="*/ 57 w 57"/>
              <a:gd name="T91" fmla="*/ 5 h 21"/>
              <a:gd name="T92" fmla="*/ 56 w 57"/>
              <a:gd name="T93" fmla="*/ 5 h 21"/>
              <a:gd name="T94" fmla="*/ 55 w 57"/>
              <a:gd name="T95" fmla="*/ 4 h 21"/>
              <a:gd name="T96" fmla="*/ 54 w 57"/>
              <a:gd name="T97" fmla="*/ 4 h 21"/>
              <a:gd name="T98" fmla="*/ 54 w 57"/>
              <a:gd name="T99" fmla="*/ 4 h 21"/>
              <a:gd name="T100" fmla="*/ 54 w 57"/>
              <a:gd name="T101" fmla="*/ 4 h 21"/>
              <a:gd name="T102" fmla="*/ 53 w 57"/>
              <a:gd name="T103" fmla="*/ 4 h 21"/>
              <a:gd name="T104" fmla="*/ 53 w 57"/>
              <a:gd name="T105" fmla="*/ 3 h 21"/>
              <a:gd name="T106" fmla="*/ 45 w 57"/>
              <a:gd name="T107" fmla="*/ 2 h 21"/>
              <a:gd name="T108" fmla="*/ 40 w 57"/>
              <a:gd name="T109" fmla="*/ 1 h 21"/>
              <a:gd name="T110" fmla="*/ 37 w 57"/>
              <a:gd name="T111" fmla="*/ 1 h 21"/>
              <a:gd name="T112" fmla="*/ 33 w 57"/>
              <a:gd name="T113" fmla="*/ 1 h 21"/>
              <a:gd name="T114" fmla="*/ 26 w 57"/>
              <a:gd name="T115" fmla="*/ 0 h 21"/>
              <a:gd name="T116" fmla="*/ 25 w 57"/>
              <a:gd name="T117" fmla="*/ 0 h 21"/>
              <a:gd name="T118" fmla="*/ 19 w 57"/>
              <a:gd name="T119" fmla="*/ 0 h 21"/>
              <a:gd name="T120" fmla="*/ 18 w 57"/>
              <a:gd name="T121" fmla="*/ 0 h 21"/>
              <a:gd name="T122" fmla="*/ 18 w 57"/>
              <a:gd name="T1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21">
                <a:moveTo>
                  <a:pt x="18" y="0"/>
                </a:moveTo>
                <a:cubicBezTo>
                  <a:pt x="18" y="0"/>
                  <a:pt x="17" y="0"/>
                  <a:pt x="17" y="0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3"/>
                  <a:pt x="14" y="3"/>
                </a:cubicBezTo>
                <a:cubicBezTo>
                  <a:pt x="14" y="3"/>
                  <a:pt x="14" y="3"/>
                  <a:pt x="14" y="4"/>
                </a:cubicBezTo>
                <a:cubicBezTo>
                  <a:pt x="10" y="9"/>
                  <a:pt x="5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2"/>
                  <a:pt x="0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4" y="18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0"/>
                  <a:pt x="7" y="20"/>
                  <a:pt x="9" y="21"/>
                </a:cubicBezTo>
                <a:cubicBezTo>
                  <a:pt x="10" y="21"/>
                  <a:pt x="11" y="21"/>
                  <a:pt x="12" y="21"/>
                </a:cubicBezTo>
                <a:cubicBezTo>
                  <a:pt x="14" y="21"/>
                  <a:pt x="16" y="20"/>
                  <a:pt x="16" y="20"/>
                </a:cubicBezTo>
                <a:cubicBezTo>
                  <a:pt x="17" y="15"/>
                  <a:pt x="30" y="15"/>
                  <a:pt x="30" y="15"/>
                </a:cubicBezTo>
                <a:cubicBezTo>
                  <a:pt x="31" y="15"/>
                  <a:pt x="34" y="13"/>
                  <a:pt x="35" y="11"/>
                </a:cubicBezTo>
                <a:cubicBezTo>
                  <a:pt x="38" y="9"/>
                  <a:pt x="39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3" y="9"/>
                </a:cubicBezTo>
                <a:cubicBezTo>
                  <a:pt x="47" y="9"/>
                  <a:pt x="51" y="10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4" y="12"/>
                  <a:pt x="54" y="11"/>
                  <a:pt x="54" y="11"/>
                </a:cubicBezTo>
                <a:cubicBezTo>
                  <a:pt x="54" y="11"/>
                  <a:pt x="54" y="10"/>
                  <a:pt x="54" y="10"/>
                </a:cubicBezTo>
                <a:cubicBezTo>
                  <a:pt x="55" y="10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8"/>
                  <a:pt x="56" y="7"/>
                  <a:pt x="56" y="7"/>
                </a:cubicBezTo>
                <a:cubicBezTo>
                  <a:pt x="56" y="7"/>
                  <a:pt x="56" y="7"/>
                  <a:pt x="56" y="6"/>
                </a:cubicBezTo>
                <a:cubicBezTo>
                  <a:pt x="57" y="6"/>
                  <a:pt x="57" y="6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4"/>
                  <a:pt x="55" y="4"/>
                </a:cubicBezTo>
                <a:cubicBezTo>
                  <a:pt x="55" y="4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3" y="4"/>
                </a:cubicBezTo>
                <a:cubicBezTo>
                  <a:pt x="53" y="4"/>
                  <a:pt x="53" y="3"/>
                  <a:pt x="53" y="3"/>
                </a:cubicBezTo>
                <a:cubicBezTo>
                  <a:pt x="52" y="3"/>
                  <a:pt x="48" y="1"/>
                  <a:pt x="45" y="2"/>
                </a:cubicBezTo>
                <a:cubicBezTo>
                  <a:pt x="43" y="2"/>
                  <a:pt x="41" y="1"/>
                  <a:pt x="40" y="1"/>
                </a:cubicBezTo>
                <a:cubicBezTo>
                  <a:pt x="39" y="1"/>
                  <a:pt x="38" y="0"/>
                  <a:pt x="37" y="1"/>
                </a:cubicBezTo>
                <a:cubicBezTo>
                  <a:pt x="36" y="1"/>
                  <a:pt x="35" y="1"/>
                  <a:pt x="33" y="1"/>
                </a:cubicBezTo>
                <a:cubicBezTo>
                  <a:pt x="31" y="1"/>
                  <a:pt x="27" y="1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3" y="1"/>
                  <a:pt x="21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5" name="Freeform 1197"/>
          <p:cNvSpPr>
            <a:spLocks/>
          </p:cNvSpPr>
          <p:nvPr/>
        </p:nvSpPr>
        <p:spPr bwMode="auto">
          <a:xfrm>
            <a:off x="3856228" y="3621554"/>
            <a:ext cx="65284" cy="143472"/>
          </a:xfrm>
          <a:custGeom>
            <a:avLst/>
            <a:gdLst>
              <a:gd name="T0" fmla="*/ 9 w 33"/>
              <a:gd name="T1" fmla="*/ 7 h 64"/>
              <a:gd name="T2" fmla="*/ 1 w 33"/>
              <a:gd name="T3" fmla="*/ 36 h 64"/>
              <a:gd name="T4" fmla="*/ 0 w 33"/>
              <a:gd name="T5" fmla="*/ 38 h 64"/>
              <a:gd name="T6" fmla="*/ 3 w 33"/>
              <a:gd name="T7" fmla="*/ 41 h 64"/>
              <a:gd name="T8" fmla="*/ 5 w 33"/>
              <a:gd name="T9" fmla="*/ 43 h 64"/>
              <a:gd name="T10" fmla="*/ 8 w 33"/>
              <a:gd name="T11" fmla="*/ 61 h 64"/>
              <a:gd name="T12" fmla="*/ 8 w 33"/>
              <a:gd name="T13" fmla="*/ 64 h 64"/>
              <a:gd name="T14" fmla="*/ 10 w 33"/>
              <a:gd name="T15" fmla="*/ 64 h 64"/>
              <a:gd name="T16" fmla="*/ 10 w 33"/>
              <a:gd name="T17" fmla="*/ 64 h 64"/>
              <a:gd name="T18" fmla="*/ 12 w 33"/>
              <a:gd name="T19" fmla="*/ 64 h 64"/>
              <a:gd name="T20" fmla="*/ 14 w 33"/>
              <a:gd name="T21" fmla="*/ 64 h 64"/>
              <a:gd name="T22" fmla="*/ 20 w 33"/>
              <a:gd name="T23" fmla="*/ 63 h 64"/>
              <a:gd name="T24" fmla="*/ 20 w 33"/>
              <a:gd name="T25" fmla="*/ 63 h 64"/>
              <a:gd name="T26" fmla="*/ 20 w 33"/>
              <a:gd name="T27" fmla="*/ 63 h 64"/>
              <a:gd name="T28" fmla="*/ 20 w 33"/>
              <a:gd name="T29" fmla="*/ 62 h 64"/>
              <a:gd name="T30" fmla="*/ 20 w 33"/>
              <a:gd name="T31" fmla="*/ 62 h 64"/>
              <a:gd name="T32" fmla="*/ 20 w 33"/>
              <a:gd name="T33" fmla="*/ 60 h 64"/>
              <a:gd name="T34" fmla="*/ 25 w 33"/>
              <a:gd name="T35" fmla="*/ 52 h 64"/>
              <a:gd name="T36" fmla="*/ 24 w 33"/>
              <a:gd name="T37" fmla="*/ 50 h 64"/>
              <a:gd name="T38" fmla="*/ 22 w 33"/>
              <a:gd name="T39" fmla="*/ 49 h 64"/>
              <a:gd name="T40" fmla="*/ 22 w 33"/>
              <a:gd name="T41" fmla="*/ 44 h 64"/>
              <a:gd name="T42" fmla="*/ 25 w 33"/>
              <a:gd name="T43" fmla="*/ 40 h 64"/>
              <a:gd name="T44" fmla="*/ 22 w 33"/>
              <a:gd name="T45" fmla="*/ 37 h 64"/>
              <a:gd name="T46" fmla="*/ 20 w 33"/>
              <a:gd name="T47" fmla="*/ 32 h 64"/>
              <a:gd name="T48" fmla="*/ 25 w 33"/>
              <a:gd name="T49" fmla="*/ 29 h 64"/>
              <a:gd name="T50" fmla="*/ 25 w 33"/>
              <a:gd name="T51" fmla="*/ 29 h 64"/>
              <a:gd name="T52" fmla="*/ 27 w 33"/>
              <a:gd name="T53" fmla="*/ 22 h 64"/>
              <a:gd name="T54" fmla="*/ 26 w 33"/>
              <a:gd name="T55" fmla="*/ 17 h 64"/>
              <a:gd name="T56" fmla="*/ 25 w 33"/>
              <a:gd name="T57" fmla="*/ 13 h 64"/>
              <a:gd name="T58" fmla="*/ 30 w 33"/>
              <a:gd name="T59" fmla="*/ 8 h 64"/>
              <a:gd name="T60" fmla="*/ 33 w 33"/>
              <a:gd name="T61" fmla="*/ 6 h 64"/>
              <a:gd name="T62" fmla="*/ 30 w 33"/>
              <a:gd name="T63" fmla="*/ 2 h 64"/>
              <a:gd name="T64" fmla="*/ 26 w 33"/>
              <a:gd name="T65" fmla="*/ 2 h 64"/>
              <a:gd name="T66" fmla="*/ 25 w 33"/>
              <a:gd name="T67" fmla="*/ 3 h 64"/>
              <a:gd name="T68" fmla="*/ 23 w 33"/>
              <a:gd name="T69" fmla="*/ 4 h 64"/>
              <a:gd name="T70" fmla="*/ 21 w 33"/>
              <a:gd name="T71" fmla="*/ 3 h 64"/>
              <a:gd name="T72" fmla="*/ 21 w 33"/>
              <a:gd name="T73" fmla="*/ 3 h 64"/>
              <a:gd name="T74" fmla="*/ 19 w 33"/>
              <a:gd name="T75" fmla="*/ 3 h 64"/>
              <a:gd name="T76" fmla="*/ 17 w 33"/>
              <a:gd name="T77" fmla="*/ 3 h 64"/>
              <a:gd name="T78" fmla="*/ 16 w 33"/>
              <a:gd name="T79" fmla="*/ 3 h 64"/>
              <a:gd name="T80" fmla="*/ 16 w 33"/>
              <a:gd name="T81" fmla="*/ 3 h 64"/>
              <a:gd name="T82" fmla="*/ 15 w 33"/>
              <a:gd name="T83" fmla="*/ 3 h 64"/>
              <a:gd name="T84" fmla="*/ 15 w 33"/>
              <a:gd name="T85" fmla="*/ 3 h 64"/>
              <a:gd name="T86" fmla="*/ 14 w 33"/>
              <a:gd name="T87" fmla="*/ 3 h 64"/>
              <a:gd name="T88" fmla="*/ 14 w 33"/>
              <a:gd name="T89" fmla="*/ 3 h 64"/>
              <a:gd name="T90" fmla="*/ 14 w 33"/>
              <a:gd name="T91" fmla="*/ 2 h 64"/>
              <a:gd name="T92" fmla="*/ 13 w 33"/>
              <a:gd name="T93" fmla="*/ 2 h 64"/>
              <a:gd name="T94" fmla="*/ 13 w 33"/>
              <a:gd name="T95" fmla="*/ 2 h 64"/>
              <a:gd name="T96" fmla="*/ 12 w 33"/>
              <a:gd name="T97" fmla="*/ 1 h 64"/>
              <a:gd name="T98" fmla="*/ 12 w 33"/>
              <a:gd name="T99" fmla="*/ 1 h 64"/>
              <a:gd name="T100" fmla="*/ 12 w 33"/>
              <a:gd name="T101" fmla="*/ 1 h 64"/>
              <a:gd name="T102" fmla="*/ 12 w 33"/>
              <a:gd name="T103" fmla="*/ 0 h 64"/>
              <a:gd name="T104" fmla="*/ 12 w 33"/>
              <a:gd name="T105" fmla="*/ 0 h 64"/>
              <a:gd name="T106" fmla="*/ 11 w 33"/>
              <a:gd name="T107" fmla="*/ 0 h 64"/>
              <a:gd name="T108" fmla="*/ 10 w 33"/>
              <a:gd name="T109" fmla="*/ 1 h 64"/>
              <a:gd name="T110" fmla="*/ 9 w 33"/>
              <a:gd name="T111" fmla="*/ 2 h 64"/>
              <a:gd name="T112" fmla="*/ 8 w 33"/>
              <a:gd name="T113" fmla="*/ 2 h 64"/>
              <a:gd name="T114" fmla="*/ 9 w 33"/>
              <a:gd name="T115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64">
                <a:moveTo>
                  <a:pt x="9" y="7"/>
                </a:moveTo>
                <a:cubicBezTo>
                  <a:pt x="11" y="11"/>
                  <a:pt x="6" y="31"/>
                  <a:pt x="1" y="3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2" y="40"/>
                  <a:pt x="3" y="41"/>
                </a:cubicBezTo>
                <a:cubicBezTo>
                  <a:pt x="4" y="42"/>
                  <a:pt x="5" y="42"/>
                  <a:pt x="5" y="43"/>
                </a:cubicBezTo>
                <a:cubicBezTo>
                  <a:pt x="10" y="46"/>
                  <a:pt x="9" y="55"/>
                  <a:pt x="8" y="61"/>
                </a:cubicBezTo>
                <a:cubicBezTo>
                  <a:pt x="8" y="62"/>
                  <a:pt x="8" y="63"/>
                  <a:pt x="8" y="64"/>
                </a:cubicBezTo>
                <a:cubicBezTo>
                  <a:pt x="8" y="64"/>
                  <a:pt x="8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1" y="64"/>
                  <a:pt x="12" y="64"/>
                </a:cubicBezTo>
                <a:cubicBezTo>
                  <a:pt x="13" y="64"/>
                  <a:pt x="14" y="64"/>
                  <a:pt x="14" y="64"/>
                </a:cubicBezTo>
                <a:cubicBezTo>
                  <a:pt x="16" y="64"/>
                  <a:pt x="18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1"/>
                  <a:pt x="20" y="61"/>
                  <a:pt x="20" y="60"/>
                </a:cubicBezTo>
                <a:cubicBezTo>
                  <a:pt x="20" y="58"/>
                  <a:pt x="20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3" y="50"/>
                  <a:pt x="23" y="50"/>
                  <a:pt x="22" y="49"/>
                </a:cubicBezTo>
                <a:cubicBezTo>
                  <a:pt x="21" y="48"/>
                  <a:pt x="21" y="45"/>
                  <a:pt x="22" y="44"/>
                </a:cubicBezTo>
                <a:cubicBezTo>
                  <a:pt x="23" y="42"/>
                  <a:pt x="24" y="41"/>
                  <a:pt x="25" y="40"/>
                </a:cubicBezTo>
                <a:cubicBezTo>
                  <a:pt x="24" y="40"/>
                  <a:pt x="23" y="39"/>
                  <a:pt x="22" y="37"/>
                </a:cubicBezTo>
                <a:cubicBezTo>
                  <a:pt x="20" y="35"/>
                  <a:pt x="20" y="33"/>
                  <a:pt x="20" y="32"/>
                </a:cubicBezTo>
                <a:cubicBezTo>
                  <a:pt x="21" y="30"/>
                  <a:pt x="24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7"/>
                  <a:pt x="25" y="24"/>
                  <a:pt x="27" y="22"/>
                </a:cubicBezTo>
                <a:cubicBezTo>
                  <a:pt x="28" y="21"/>
                  <a:pt x="27" y="19"/>
                  <a:pt x="26" y="17"/>
                </a:cubicBezTo>
                <a:cubicBezTo>
                  <a:pt x="26" y="15"/>
                  <a:pt x="25" y="14"/>
                  <a:pt x="25" y="13"/>
                </a:cubicBezTo>
                <a:cubicBezTo>
                  <a:pt x="25" y="10"/>
                  <a:pt x="28" y="9"/>
                  <a:pt x="30" y="8"/>
                </a:cubicBezTo>
                <a:cubicBezTo>
                  <a:pt x="31" y="7"/>
                  <a:pt x="32" y="7"/>
                  <a:pt x="33" y="6"/>
                </a:cubicBezTo>
                <a:cubicBezTo>
                  <a:pt x="32" y="5"/>
                  <a:pt x="30" y="4"/>
                  <a:pt x="30" y="2"/>
                </a:cubicBezTo>
                <a:cubicBezTo>
                  <a:pt x="30" y="2"/>
                  <a:pt x="28" y="1"/>
                  <a:pt x="26" y="2"/>
                </a:cubicBezTo>
                <a:cubicBezTo>
                  <a:pt x="26" y="3"/>
                  <a:pt x="26" y="3"/>
                  <a:pt x="25" y="3"/>
                </a:cubicBezTo>
                <a:cubicBezTo>
                  <a:pt x="24" y="4"/>
                  <a:pt x="24" y="4"/>
                  <a:pt x="23" y="4"/>
                </a:cubicBezTo>
                <a:cubicBezTo>
                  <a:pt x="22" y="4"/>
                  <a:pt x="22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4"/>
                  <a:pt x="8" y="6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6" name="Freeform 1198"/>
          <p:cNvSpPr>
            <a:spLocks/>
          </p:cNvSpPr>
          <p:nvPr/>
        </p:nvSpPr>
        <p:spPr bwMode="auto">
          <a:xfrm>
            <a:off x="4151059" y="3255932"/>
            <a:ext cx="82131" cy="74050"/>
          </a:xfrm>
          <a:custGeom>
            <a:avLst/>
            <a:gdLst>
              <a:gd name="T0" fmla="*/ 27 w 40"/>
              <a:gd name="T1" fmla="*/ 31 h 33"/>
              <a:gd name="T2" fmla="*/ 28 w 40"/>
              <a:gd name="T3" fmla="*/ 28 h 33"/>
              <a:gd name="T4" fmla="*/ 28 w 40"/>
              <a:gd name="T5" fmla="*/ 26 h 33"/>
              <a:gd name="T6" fmla="*/ 30 w 40"/>
              <a:gd name="T7" fmla="*/ 22 h 33"/>
              <a:gd name="T8" fmla="*/ 37 w 40"/>
              <a:gd name="T9" fmla="*/ 16 h 33"/>
              <a:gd name="T10" fmla="*/ 35 w 40"/>
              <a:gd name="T11" fmla="*/ 13 h 33"/>
              <a:gd name="T12" fmla="*/ 33 w 40"/>
              <a:gd name="T13" fmla="*/ 11 h 33"/>
              <a:gd name="T14" fmla="*/ 36 w 40"/>
              <a:gd name="T15" fmla="*/ 8 h 33"/>
              <a:gd name="T16" fmla="*/ 39 w 40"/>
              <a:gd name="T17" fmla="*/ 4 h 33"/>
              <a:gd name="T18" fmla="*/ 40 w 40"/>
              <a:gd name="T19" fmla="*/ 4 h 33"/>
              <a:gd name="T20" fmla="*/ 40 w 40"/>
              <a:gd name="T21" fmla="*/ 3 h 33"/>
              <a:gd name="T22" fmla="*/ 39 w 40"/>
              <a:gd name="T23" fmla="*/ 2 h 33"/>
              <a:gd name="T24" fmla="*/ 37 w 40"/>
              <a:gd name="T25" fmla="*/ 1 h 33"/>
              <a:gd name="T26" fmla="*/ 27 w 40"/>
              <a:gd name="T27" fmla="*/ 1 h 33"/>
              <a:gd name="T28" fmla="*/ 23 w 40"/>
              <a:gd name="T29" fmla="*/ 6 h 33"/>
              <a:gd name="T30" fmla="*/ 19 w 40"/>
              <a:gd name="T31" fmla="*/ 11 h 33"/>
              <a:gd name="T32" fmla="*/ 14 w 40"/>
              <a:gd name="T33" fmla="*/ 9 h 33"/>
              <a:gd name="T34" fmla="*/ 10 w 40"/>
              <a:gd name="T35" fmla="*/ 16 h 33"/>
              <a:gd name="T36" fmla="*/ 0 w 40"/>
              <a:gd name="T37" fmla="*/ 30 h 33"/>
              <a:gd name="T38" fmla="*/ 1 w 40"/>
              <a:gd name="T39" fmla="*/ 30 h 33"/>
              <a:gd name="T40" fmla="*/ 2 w 40"/>
              <a:gd name="T41" fmla="*/ 30 h 33"/>
              <a:gd name="T42" fmla="*/ 4 w 40"/>
              <a:gd name="T43" fmla="*/ 30 h 33"/>
              <a:gd name="T44" fmla="*/ 5 w 40"/>
              <a:gd name="T45" fmla="*/ 29 h 33"/>
              <a:gd name="T46" fmla="*/ 6 w 40"/>
              <a:gd name="T47" fmla="*/ 29 h 33"/>
              <a:gd name="T48" fmla="*/ 7 w 40"/>
              <a:gd name="T49" fmla="*/ 28 h 33"/>
              <a:gd name="T50" fmla="*/ 8 w 40"/>
              <a:gd name="T51" fmla="*/ 28 h 33"/>
              <a:gd name="T52" fmla="*/ 10 w 40"/>
              <a:gd name="T53" fmla="*/ 26 h 33"/>
              <a:gd name="T54" fmla="*/ 17 w 40"/>
              <a:gd name="T55" fmla="*/ 27 h 33"/>
              <a:gd name="T56" fmla="*/ 18 w 40"/>
              <a:gd name="T57" fmla="*/ 27 h 33"/>
              <a:gd name="T58" fmla="*/ 22 w 40"/>
              <a:gd name="T59" fmla="*/ 30 h 33"/>
              <a:gd name="T60" fmla="*/ 24 w 40"/>
              <a:gd name="T61" fmla="*/ 31 h 33"/>
              <a:gd name="T62" fmla="*/ 25 w 40"/>
              <a:gd name="T63" fmla="*/ 32 h 33"/>
              <a:gd name="T64" fmla="*/ 26 w 40"/>
              <a:gd name="T65" fmla="*/ 33 h 33"/>
              <a:gd name="T66" fmla="*/ 27 w 40"/>
              <a:gd name="T6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33">
                <a:moveTo>
                  <a:pt x="27" y="33"/>
                </a:moveTo>
                <a:cubicBezTo>
                  <a:pt x="27" y="33"/>
                  <a:pt x="27" y="32"/>
                  <a:pt x="27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30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7"/>
                  <a:pt x="28" y="26"/>
                </a:cubicBezTo>
                <a:cubicBezTo>
                  <a:pt x="28" y="25"/>
                  <a:pt x="27" y="23"/>
                  <a:pt x="28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5" y="22"/>
                  <a:pt x="35" y="21"/>
                  <a:pt x="35" y="21"/>
                </a:cubicBezTo>
                <a:cubicBezTo>
                  <a:pt x="35" y="18"/>
                  <a:pt x="36" y="17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5" y="14"/>
                  <a:pt x="35" y="13"/>
                </a:cubicBezTo>
                <a:cubicBezTo>
                  <a:pt x="34" y="13"/>
                  <a:pt x="34" y="12"/>
                  <a:pt x="34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5" y="8"/>
                  <a:pt x="36" y="8"/>
                </a:cubicBezTo>
                <a:cubicBezTo>
                  <a:pt x="37" y="7"/>
                  <a:pt x="38" y="6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2"/>
                  <a:pt x="38" y="1"/>
                  <a:pt x="37" y="1"/>
                </a:cubicBezTo>
                <a:cubicBezTo>
                  <a:pt x="35" y="0"/>
                  <a:pt x="32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4" y="2"/>
                  <a:pt x="23" y="4"/>
                  <a:pt x="23" y="4"/>
                </a:cubicBezTo>
                <a:cubicBezTo>
                  <a:pt x="23" y="5"/>
                  <a:pt x="23" y="6"/>
                  <a:pt x="23" y="6"/>
                </a:cubicBezTo>
                <a:cubicBezTo>
                  <a:pt x="24" y="7"/>
                  <a:pt x="24" y="8"/>
                  <a:pt x="24" y="9"/>
                </a:cubicBezTo>
                <a:cubicBezTo>
                  <a:pt x="23" y="11"/>
                  <a:pt x="21" y="11"/>
                  <a:pt x="19" y="11"/>
                </a:cubicBezTo>
                <a:cubicBezTo>
                  <a:pt x="17" y="11"/>
                  <a:pt x="15" y="10"/>
                  <a:pt x="15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3" y="9"/>
                  <a:pt x="13" y="10"/>
                  <a:pt x="13" y="10"/>
                </a:cubicBezTo>
                <a:cubicBezTo>
                  <a:pt x="14" y="13"/>
                  <a:pt x="12" y="14"/>
                  <a:pt x="10" y="16"/>
                </a:cubicBezTo>
                <a:cubicBezTo>
                  <a:pt x="9" y="17"/>
                  <a:pt x="8" y="18"/>
                  <a:pt x="8" y="19"/>
                </a:cubicBezTo>
                <a:cubicBezTo>
                  <a:pt x="9" y="23"/>
                  <a:pt x="6" y="27"/>
                  <a:pt x="0" y="30"/>
                </a:cubicBezTo>
                <a:cubicBezTo>
                  <a:pt x="0" y="30"/>
                  <a:pt x="0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3" y="30"/>
                  <a:pt x="3" y="30"/>
                </a:cubicBezTo>
                <a:cubicBezTo>
                  <a:pt x="3" y="30"/>
                  <a:pt x="3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9"/>
                  <a:pt x="5" y="29"/>
                  <a:pt x="5" y="29"/>
                </a:cubicBezTo>
                <a:cubicBezTo>
                  <a:pt x="5" y="29"/>
                  <a:pt x="5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8"/>
                  <a:pt x="9" y="27"/>
                </a:cubicBezTo>
                <a:cubicBezTo>
                  <a:pt x="9" y="27"/>
                  <a:pt x="10" y="27"/>
                  <a:pt x="10" y="26"/>
                </a:cubicBezTo>
                <a:cubicBezTo>
                  <a:pt x="11" y="26"/>
                  <a:pt x="12" y="26"/>
                  <a:pt x="13" y="26"/>
                </a:cubicBezTo>
                <a:cubicBezTo>
                  <a:pt x="14" y="26"/>
                  <a:pt x="16" y="26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8"/>
                  <a:pt x="19" y="28"/>
                  <a:pt x="19" y="28"/>
                </a:cubicBezTo>
                <a:cubicBezTo>
                  <a:pt x="20" y="29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ubicBezTo>
                  <a:pt x="23" y="31"/>
                  <a:pt x="23" y="31"/>
                  <a:pt x="24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7" name="Freeform 1199"/>
          <p:cNvSpPr>
            <a:spLocks/>
          </p:cNvSpPr>
          <p:nvPr/>
        </p:nvSpPr>
        <p:spPr bwMode="auto">
          <a:xfrm>
            <a:off x="4134212" y="3320726"/>
            <a:ext cx="75814" cy="60166"/>
          </a:xfrm>
          <a:custGeom>
            <a:avLst/>
            <a:gdLst>
              <a:gd name="T0" fmla="*/ 32 w 38"/>
              <a:gd name="T1" fmla="*/ 27 h 27"/>
              <a:gd name="T2" fmla="*/ 32 w 38"/>
              <a:gd name="T3" fmla="*/ 26 h 27"/>
              <a:gd name="T4" fmla="*/ 32 w 38"/>
              <a:gd name="T5" fmla="*/ 25 h 27"/>
              <a:gd name="T6" fmla="*/ 33 w 38"/>
              <a:gd name="T7" fmla="*/ 24 h 27"/>
              <a:gd name="T8" fmla="*/ 33 w 38"/>
              <a:gd name="T9" fmla="*/ 23 h 27"/>
              <a:gd name="T10" fmla="*/ 33 w 38"/>
              <a:gd name="T11" fmla="*/ 22 h 27"/>
              <a:gd name="T12" fmla="*/ 33 w 38"/>
              <a:gd name="T13" fmla="*/ 21 h 27"/>
              <a:gd name="T14" fmla="*/ 34 w 38"/>
              <a:gd name="T15" fmla="*/ 21 h 27"/>
              <a:gd name="T16" fmla="*/ 34 w 38"/>
              <a:gd name="T17" fmla="*/ 20 h 27"/>
              <a:gd name="T18" fmla="*/ 34 w 38"/>
              <a:gd name="T19" fmla="*/ 20 h 27"/>
              <a:gd name="T20" fmla="*/ 35 w 38"/>
              <a:gd name="T21" fmla="*/ 19 h 27"/>
              <a:gd name="T22" fmla="*/ 36 w 38"/>
              <a:gd name="T23" fmla="*/ 19 h 27"/>
              <a:gd name="T24" fmla="*/ 36 w 38"/>
              <a:gd name="T25" fmla="*/ 18 h 27"/>
              <a:gd name="T26" fmla="*/ 36 w 38"/>
              <a:gd name="T27" fmla="*/ 18 h 27"/>
              <a:gd name="T28" fmla="*/ 37 w 38"/>
              <a:gd name="T29" fmla="*/ 18 h 27"/>
              <a:gd name="T30" fmla="*/ 37 w 38"/>
              <a:gd name="T31" fmla="*/ 18 h 27"/>
              <a:gd name="T32" fmla="*/ 38 w 38"/>
              <a:gd name="T33" fmla="*/ 17 h 27"/>
              <a:gd name="T34" fmla="*/ 38 w 38"/>
              <a:gd name="T35" fmla="*/ 16 h 27"/>
              <a:gd name="T36" fmla="*/ 38 w 38"/>
              <a:gd name="T37" fmla="*/ 16 h 27"/>
              <a:gd name="T38" fmla="*/ 38 w 38"/>
              <a:gd name="T39" fmla="*/ 14 h 27"/>
              <a:gd name="T40" fmla="*/ 37 w 38"/>
              <a:gd name="T41" fmla="*/ 14 h 27"/>
              <a:gd name="T42" fmla="*/ 37 w 38"/>
              <a:gd name="T43" fmla="*/ 13 h 27"/>
              <a:gd name="T44" fmla="*/ 36 w 38"/>
              <a:gd name="T45" fmla="*/ 12 h 27"/>
              <a:gd name="T46" fmla="*/ 36 w 38"/>
              <a:gd name="T47" fmla="*/ 11 h 27"/>
              <a:gd name="T48" fmla="*/ 36 w 38"/>
              <a:gd name="T49" fmla="*/ 11 h 27"/>
              <a:gd name="T50" fmla="*/ 36 w 38"/>
              <a:gd name="T51" fmla="*/ 10 h 27"/>
              <a:gd name="T52" fmla="*/ 35 w 38"/>
              <a:gd name="T53" fmla="*/ 10 h 27"/>
              <a:gd name="T54" fmla="*/ 35 w 38"/>
              <a:gd name="T55" fmla="*/ 9 h 27"/>
              <a:gd name="T56" fmla="*/ 34 w 38"/>
              <a:gd name="T57" fmla="*/ 8 h 27"/>
              <a:gd name="T58" fmla="*/ 29 w 38"/>
              <a:gd name="T59" fmla="*/ 5 h 27"/>
              <a:gd name="T60" fmla="*/ 25 w 38"/>
              <a:gd name="T61" fmla="*/ 2 h 27"/>
              <a:gd name="T62" fmla="*/ 21 w 38"/>
              <a:gd name="T63" fmla="*/ 1 h 27"/>
              <a:gd name="T64" fmla="*/ 8 w 38"/>
              <a:gd name="T65" fmla="*/ 5 h 27"/>
              <a:gd name="T66" fmla="*/ 8 w 38"/>
              <a:gd name="T67" fmla="*/ 5 h 27"/>
              <a:gd name="T68" fmla="*/ 8 w 38"/>
              <a:gd name="T69" fmla="*/ 5 h 27"/>
              <a:gd name="T70" fmla="*/ 7 w 38"/>
              <a:gd name="T71" fmla="*/ 5 h 27"/>
              <a:gd name="T72" fmla="*/ 7 w 38"/>
              <a:gd name="T73" fmla="*/ 5 h 27"/>
              <a:gd name="T74" fmla="*/ 6 w 38"/>
              <a:gd name="T75" fmla="*/ 5 h 27"/>
              <a:gd name="T76" fmla="*/ 5 w 38"/>
              <a:gd name="T77" fmla="*/ 4 h 27"/>
              <a:gd name="T78" fmla="*/ 5 w 38"/>
              <a:gd name="T79" fmla="*/ 4 h 27"/>
              <a:gd name="T80" fmla="*/ 0 w 38"/>
              <a:gd name="T81" fmla="*/ 6 h 27"/>
              <a:gd name="T82" fmla="*/ 0 w 38"/>
              <a:gd name="T83" fmla="*/ 6 h 27"/>
              <a:gd name="T84" fmla="*/ 2 w 38"/>
              <a:gd name="T85" fmla="*/ 9 h 27"/>
              <a:gd name="T86" fmla="*/ 3 w 38"/>
              <a:gd name="T87" fmla="*/ 8 h 27"/>
              <a:gd name="T88" fmla="*/ 7 w 38"/>
              <a:gd name="T89" fmla="*/ 11 h 27"/>
              <a:gd name="T90" fmla="*/ 9 w 38"/>
              <a:gd name="T91" fmla="*/ 13 h 27"/>
              <a:gd name="T92" fmla="*/ 11 w 38"/>
              <a:gd name="T93" fmla="*/ 14 h 27"/>
              <a:gd name="T94" fmla="*/ 17 w 38"/>
              <a:gd name="T95" fmla="*/ 18 h 27"/>
              <a:gd name="T96" fmla="*/ 18 w 38"/>
              <a:gd name="T97" fmla="*/ 21 h 27"/>
              <a:gd name="T98" fmla="*/ 20 w 38"/>
              <a:gd name="T99" fmla="*/ 19 h 27"/>
              <a:gd name="T100" fmla="*/ 23 w 38"/>
              <a:gd name="T101" fmla="*/ 17 h 27"/>
              <a:gd name="T102" fmla="*/ 25 w 38"/>
              <a:gd name="T103" fmla="*/ 20 h 27"/>
              <a:gd name="T104" fmla="*/ 26 w 38"/>
              <a:gd name="T105" fmla="*/ 23 h 27"/>
              <a:gd name="T106" fmla="*/ 27 w 38"/>
              <a:gd name="T107" fmla="*/ 23 h 27"/>
              <a:gd name="T108" fmla="*/ 31 w 38"/>
              <a:gd name="T109" fmla="*/ 26 h 27"/>
              <a:gd name="T110" fmla="*/ 32 w 38"/>
              <a:gd name="T111" fmla="*/ 26 h 27"/>
              <a:gd name="T112" fmla="*/ 32 w 38"/>
              <a:gd name="T113" fmla="*/ 27 h 27"/>
              <a:gd name="T114" fmla="*/ 32 w 38"/>
              <a:gd name="T115" fmla="*/ 27 h 27"/>
              <a:gd name="T116" fmla="*/ 32 w 38"/>
              <a:gd name="T117" fmla="*/ 27 h 27"/>
              <a:gd name="T118" fmla="*/ 32 w 38"/>
              <a:gd name="T11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" h="27">
                <a:moveTo>
                  <a:pt x="32" y="27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3" y="23"/>
                  <a:pt x="33" y="23"/>
                  <a:pt x="33" y="22"/>
                </a:cubicBezTo>
                <a:cubicBezTo>
                  <a:pt x="33" y="22"/>
                  <a:pt x="33" y="22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6" y="19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7"/>
                  <a:pt x="37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4"/>
                </a:cubicBezTo>
                <a:cubicBezTo>
                  <a:pt x="38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6" y="12"/>
                  <a:pt x="36" y="12"/>
                </a:cubicBezTo>
                <a:cubicBezTo>
                  <a:pt x="36" y="12"/>
                  <a:pt x="36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0"/>
                  <a:pt x="36" y="10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10"/>
                  <a:pt x="35" y="10"/>
                  <a:pt x="35" y="9"/>
                </a:cubicBezTo>
                <a:cubicBezTo>
                  <a:pt x="35" y="9"/>
                  <a:pt x="34" y="8"/>
                  <a:pt x="34" y="8"/>
                </a:cubicBezTo>
                <a:cubicBezTo>
                  <a:pt x="32" y="6"/>
                  <a:pt x="31" y="6"/>
                  <a:pt x="29" y="5"/>
                </a:cubicBezTo>
                <a:cubicBezTo>
                  <a:pt x="28" y="4"/>
                  <a:pt x="27" y="3"/>
                  <a:pt x="25" y="2"/>
                </a:cubicBezTo>
                <a:cubicBezTo>
                  <a:pt x="24" y="1"/>
                  <a:pt x="22" y="0"/>
                  <a:pt x="21" y="1"/>
                </a:cubicBezTo>
                <a:cubicBezTo>
                  <a:pt x="18" y="4"/>
                  <a:pt x="12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5"/>
                  <a:pt x="2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9"/>
                </a:cubicBezTo>
                <a:cubicBezTo>
                  <a:pt x="2" y="9"/>
                  <a:pt x="3" y="8"/>
                  <a:pt x="3" y="8"/>
                </a:cubicBezTo>
                <a:cubicBezTo>
                  <a:pt x="5" y="8"/>
                  <a:pt x="6" y="10"/>
                  <a:pt x="7" y="11"/>
                </a:cubicBezTo>
                <a:cubicBezTo>
                  <a:pt x="8" y="12"/>
                  <a:pt x="9" y="12"/>
                  <a:pt x="9" y="13"/>
                </a:cubicBezTo>
                <a:cubicBezTo>
                  <a:pt x="10" y="13"/>
                  <a:pt x="11" y="13"/>
                  <a:pt x="11" y="14"/>
                </a:cubicBezTo>
                <a:cubicBezTo>
                  <a:pt x="14" y="15"/>
                  <a:pt x="17" y="16"/>
                  <a:pt x="17" y="18"/>
                </a:cubicBezTo>
                <a:cubicBezTo>
                  <a:pt x="17" y="20"/>
                  <a:pt x="18" y="21"/>
                  <a:pt x="18" y="21"/>
                </a:cubicBezTo>
                <a:cubicBezTo>
                  <a:pt x="18" y="20"/>
                  <a:pt x="19" y="20"/>
                  <a:pt x="20" y="19"/>
                </a:cubicBezTo>
                <a:cubicBezTo>
                  <a:pt x="21" y="18"/>
                  <a:pt x="22" y="17"/>
                  <a:pt x="23" y="17"/>
                </a:cubicBezTo>
                <a:cubicBezTo>
                  <a:pt x="24" y="17"/>
                  <a:pt x="25" y="18"/>
                  <a:pt x="25" y="20"/>
                </a:cubicBezTo>
                <a:cubicBezTo>
                  <a:pt x="25" y="22"/>
                  <a:pt x="26" y="23"/>
                  <a:pt x="2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9" y="23"/>
                  <a:pt x="30" y="25"/>
                  <a:pt x="31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Freeform 1200"/>
          <p:cNvSpPr>
            <a:spLocks/>
          </p:cNvSpPr>
          <p:nvPr/>
        </p:nvSpPr>
        <p:spPr bwMode="auto">
          <a:xfrm>
            <a:off x="4532234" y="3424859"/>
            <a:ext cx="197958" cy="136530"/>
          </a:xfrm>
          <a:custGeom>
            <a:avLst/>
            <a:gdLst>
              <a:gd name="T0" fmla="*/ 82 w 98"/>
              <a:gd name="T1" fmla="*/ 38 h 62"/>
              <a:gd name="T2" fmla="*/ 81 w 98"/>
              <a:gd name="T3" fmla="*/ 36 h 62"/>
              <a:gd name="T4" fmla="*/ 80 w 98"/>
              <a:gd name="T5" fmla="*/ 33 h 62"/>
              <a:gd name="T6" fmla="*/ 80 w 98"/>
              <a:gd name="T7" fmla="*/ 31 h 62"/>
              <a:gd name="T8" fmla="*/ 82 w 98"/>
              <a:gd name="T9" fmla="*/ 25 h 62"/>
              <a:gd name="T10" fmla="*/ 74 w 98"/>
              <a:gd name="T11" fmla="*/ 11 h 62"/>
              <a:gd name="T12" fmla="*/ 74 w 98"/>
              <a:gd name="T13" fmla="*/ 11 h 62"/>
              <a:gd name="T14" fmla="*/ 73 w 98"/>
              <a:gd name="T15" fmla="*/ 10 h 62"/>
              <a:gd name="T16" fmla="*/ 73 w 98"/>
              <a:gd name="T17" fmla="*/ 9 h 62"/>
              <a:gd name="T18" fmla="*/ 72 w 98"/>
              <a:gd name="T19" fmla="*/ 8 h 62"/>
              <a:gd name="T20" fmla="*/ 70 w 98"/>
              <a:gd name="T21" fmla="*/ 5 h 62"/>
              <a:gd name="T22" fmla="*/ 69 w 98"/>
              <a:gd name="T23" fmla="*/ 3 h 62"/>
              <a:gd name="T24" fmla="*/ 68 w 98"/>
              <a:gd name="T25" fmla="*/ 0 h 62"/>
              <a:gd name="T26" fmla="*/ 65 w 98"/>
              <a:gd name="T27" fmla="*/ 1 h 62"/>
              <a:gd name="T28" fmla="*/ 64 w 98"/>
              <a:gd name="T29" fmla="*/ 3 h 62"/>
              <a:gd name="T30" fmla="*/ 58 w 98"/>
              <a:gd name="T31" fmla="*/ 5 h 62"/>
              <a:gd name="T32" fmla="*/ 55 w 98"/>
              <a:gd name="T33" fmla="*/ 5 h 62"/>
              <a:gd name="T34" fmla="*/ 45 w 98"/>
              <a:gd name="T35" fmla="*/ 7 h 62"/>
              <a:gd name="T36" fmla="*/ 32 w 98"/>
              <a:gd name="T37" fmla="*/ 4 h 62"/>
              <a:gd name="T38" fmla="*/ 27 w 98"/>
              <a:gd name="T39" fmla="*/ 4 h 62"/>
              <a:gd name="T40" fmla="*/ 26 w 98"/>
              <a:gd name="T41" fmla="*/ 4 h 62"/>
              <a:gd name="T42" fmla="*/ 25 w 98"/>
              <a:gd name="T43" fmla="*/ 5 h 62"/>
              <a:gd name="T44" fmla="*/ 20 w 98"/>
              <a:gd name="T45" fmla="*/ 9 h 62"/>
              <a:gd name="T46" fmla="*/ 16 w 98"/>
              <a:gd name="T47" fmla="*/ 11 h 62"/>
              <a:gd name="T48" fmla="*/ 6 w 98"/>
              <a:gd name="T49" fmla="*/ 28 h 62"/>
              <a:gd name="T50" fmla="*/ 0 w 98"/>
              <a:gd name="T51" fmla="*/ 32 h 62"/>
              <a:gd name="T52" fmla="*/ 4 w 98"/>
              <a:gd name="T53" fmla="*/ 38 h 62"/>
              <a:gd name="T54" fmla="*/ 8 w 98"/>
              <a:gd name="T55" fmla="*/ 41 h 62"/>
              <a:gd name="T56" fmla="*/ 9 w 98"/>
              <a:gd name="T57" fmla="*/ 47 h 62"/>
              <a:gd name="T58" fmla="*/ 22 w 98"/>
              <a:gd name="T59" fmla="*/ 53 h 62"/>
              <a:gd name="T60" fmla="*/ 22 w 98"/>
              <a:gd name="T61" fmla="*/ 56 h 62"/>
              <a:gd name="T62" fmla="*/ 23 w 98"/>
              <a:gd name="T63" fmla="*/ 56 h 62"/>
              <a:gd name="T64" fmla="*/ 25 w 98"/>
              <a:gd name="T65" fmla="*/ 58 h 62"/>
              <a:gd name="T66" fmla="*/ 27 w 98"/>
              <a:gd name="T67" fmla="*/ 60 h 62"/>
              <a:gd name="T68" fmla="*/ 38 w 98"/>
              <a:gd name="T69" fmla="*/ 61 h 62"/>
              <a:gd name="T70" fmla="*/ 51 w 98"/>
              <a:gd name="T71" fmla="*/ 62 h 62"/>
              <a:gd name="T72" fmla="*/ 70 w 98"/>
              <a:gd name="T73" fmla="*/ 56 h 62"/>
              <a:gd name="T74" fmla="*/ 83 w 98"/>
              <a:gd name="T75" fmla="*/ 60 h 62"/>
              <a:gd name="T76" fmla="*/ 83 w 98"/>
              <a:gd name="T77" fmla="*/ 60 h 62"/>
              <a:gd name="T78" fmla="*/ 85 w 98"/>
              <a:gd name="T79" fmla="*/ 60 h 62"/>
              <a:gd name="T80" fmla="*/ 86 w 98"/>
              <a:gd name="T81" fmla="*/ 61 h 62"/>
              <a:gd name="T82" fmla="*/ 93 w 98"/>
              <a:gd name="T83" fmla="*/ 47 h 62"/>
              <a:gd name="T84" fmla="*/ 97 w 98"/>
              <a:gd name="T85" fmla="*/ 43 h 62"/>
              <a:gd name="T86" fmla="*/ 96 w 98"/>
              <a:gd name="T87" fmla="*/ 42 h 62"/>
              <a:gd name="T88" fmla="*/ 95 w 98"/>
              <a:gd name="T89" fmla="*/ 41 h 62"/>
              <a:gd name="T90" fmla="*/ 89 w 98"/>
              <a:gd name="T91" fmla="*/ 44 h 62"/>
              <a:gd name="T92" fmla="*/ 83 w 98"/>
              <a:gd name="T93" fmla="*/ 40 h 62"/>
              <a:gd name="T94" fmla="*/ 83 w 98"/>
              <a:gd name="T95" fmla="*/ 3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8" h="62">
                <a:moveTo>
                  <a:pt x="82" y="39"/>
                </a:moveTo>
                <a:cubicBezTo>
                  <a:pt x="82" y="39"/>
                  <a:pt x="82" y="38"/>
                  <a:pt x="82" y="38"/>
                </a:cubicBezTo>
                <a:cubicBezTo>
                  <a:pt x="82" y="38"/>
                  <a:pt x="81" y="37"/>
                  <a:pt x="81" y="37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5"/>
                  <a:pt x="81" y="35"/>
                  <a:pt x="80" y="34"/>
                </a:cubicBezTo>
                <a:cubicBezTo>
                  <a:pt x="80" y="34"/>
                  <a:pt x="80" y="34"/>
                  <a:pt x="80" y="33"/>
                </a:cubicBezTo>
                <a:cubicBezTo>
                  <a:pt x="80" y="33"/>
                  <a:pt x="80" y="32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0"/>
                  <a:pt x="80" y="30"/>
                </a:cubicBezTo>
                <a:cubicBezTo>
                  <a:pt x="80" y="28"/>
                  <a:pt x="80" y="26"/>
                  <a:pt x="82" y="25"/>
                </a:cubicBezTo>
                <a:cubicBezTo>
                  <a:pt x="82" y="23"/>
                  <a:pt x="79" y="16"/>
                  <a:pt x="74" y="12"/>
                </a:cubicBezTo>
                <a:cubicBezTo>
                  <a:pt x="74" y="12"/>
                  <a:pt x="74" y="12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10"/>
                  <a:pt x="73" y="9"/>
                  <a:pt x="73" y="9"/>
                </a:cubicBezTo>
                <a:cubicBezTo>
                  <a:pt x="73" y="9"/>
                  <a:pt x="72" y="9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7"/>
                  <a:pt x="71" y="7"/>
                  <a:pt x="71" y="7"/>
                </a:cubicBezTo>
                <a:cubicBezTo>
                  <a:pt x="71" y="6"/>
                  <a:pt x="71" y="6"/>
                  <a:pt x="70" y="5"/>
                </a:cubicBezTo>
                <a:cubicBezTo>
                  <a:pt x="70" y="5"/>
                  <a:pt x="70" y="5"/>
                  <a:pt x="70" y="4"/>
                </a:cubicBezTo>
                <a:cubicBezTo>
                  <a:pt x="70" y="4"/>
                  <a:pt x="69" y="3"/>
                  <a:pt x="69" y="3"/>
                </a:cubicBezTo>
                <a:cubicBezTo>
                  <a:pt x="69" y="2"/>
                  <a:pt x="69" y="2"/>
                  <a:pt x="68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2"/>
                  <a:pt x="64" y="2"/>
                  <a:pt x="64" y="3"/>
                </a:cubicBezTo>
                <a:cubicBezTo>
                  <a:pt x="63" y="4"/>
                  <a:pt x="61" y="5"/>
                  <a:pt x="59" y="5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6"/>
                  <a:pt x="55" y="6"/>
                  <a:pt x="55" y="5"/>
                </a:cubicBezTo>
                <a:cubicBezTo>
                  <a:pt x="54" y="5"/>
                  <a:pt x="53" y="5"/>
                  <a:pt x="52" y="6"/>
                </a:cubicBezTo>
                <a:cubicBezTo>
                  <a:pt x="50" y="8"/>
                  <a:pt x="46" y="9"/>
                  <a:pt x="45" y="7"/>
                </a:cubicBezTo>
                <a:cubicBezTo>
                  <a:pt x="44" y="7"/>
                  <a:pt x="41" y="6"/>
                  <a:pt x="39" y="6"/>
                </a:cubicBezTo>
                <a:cubicBezTo>
                  <a:pt x="38" y="6"/>
                  <a:pt x="36" y="5"/>
                  <a:pt x="32" y="4"/>
                </a:cubicBezTo>
                <a:cubicBezTo>
                  <a:pt x="31" y="4"/>
                  <a:pt x="29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5"/>
                </a:cubicBezTo>
                <a:cubicBezTo>
                  <a:pt x="25" y="5"/>
                  <a:pt x="24" y="6"/>
                  <a:pt x="24" y="6"/>
                </a:cubicBezTo>
                <a:cubicBezTo>
                  <a:pt x="23" y="7"/>
                  <a:pt x="21" y="8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10"/>
                  <a:pt x="17" y="10"/>
                  <a:pt x="16" y="11"/>
                </a:cubicBezTo>
                <a:cubicBezTo>
                  <a:pt x="16" y="11"/>
                  <a:pt x="14" y="14"/>
                  <a:pt x="13" y="16"/>
                </a:cubicBezTo>
                <a:cubicBezTo>
                  <a:pt x="11" y="21"/>
                  <a:pt x="9" y="25"/>
                  <a:pt x="6" y="28"/>
                </a:cubicBezTo>
                <a:cubicBezTo>
                  <a:pt x="4" y="30"/>
                  <a:pt x="2" y="31"/>
                  <a:pt x="1" y="32"/>
                </a:cubicBezTo>
                <a:cubicBezTo>
                  <a:pt x="1" y="32"/>
                  <a:pt x="1" y="32"/>
                  <a:pt x="0" y="32"/>
                </a:cubicBezTo>
                <a:cubicBezTo>
                  <a:pt x="1" y="32"/>
                  <a:pt x="1" y="33"/>
                  <a:pt x="1" y="33"/>
                </a:cubicBezTo>
                <a:cubicBezTo>
                  <a:pt x="2" y="34"/>
                  <a:pt x="4" y="36"/>
                  <a:pt x="4" y="38"/>
                </a:cubicBezTo>
                <a:cubicBezTo>
                  <a:pt x="4" y="40"/>
                  <a:pt x="5" y="40"/>
                  <a:pt x="6" y="40"/>
                </a:cubicBezTo>
                <a:cubicBezTo>
                  <a:pt x="7" y="40"/>
                  <a:pt x="7" y="40"/>
                  <a:pt x="8" y="41"/>
                </a:cubicBezTo>
                <a:cubicBezTo>
                  <a:pt x="9" y="42"/>
                  <a:pt x="9" y="44"/>
                  <a:pt x="9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7"/>
                  <a:pt x="9" y="47"/>
                  <a:pt x="10" y="47"/>
                </a:cubicBezTo>
                <a:cubicBezTo>
                  <a:pt x="17" y="48"/>
                  <a:pt x="22" y="49"/>
                  <a:pt x="22" y="53"/>
                </a:cubicBezTo>
                <a:cubicBezTo>
                  <a:pt x="22" y="53"/>
                  <a:pt x="22" y="54"/>
                  <a:pt x="22" y="54"/>
                </a:cubicBezTo>
                <a:cubicBezTo>
                  <a:pt x="22" y="55"/>
                  <a:pt x="22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4" y="57"/>
                  <a:pt x="24" y="57"/>
                </a:cubicBezTo>
                <a:cubicBezTo>
                  <a:pt x="24" y="58"/>
                  <a:pt x="25" y="58"/>
                  <a:pt x="25" y="58"/>
                </a:cubicBezTo>
                <a:cubicBezTo>
                  <a:pt x="25" y="58"/>
                  <a:pt x="26" y="59"/>
                  <a:pt x="26" y="59"/>
                </a:cubicBezTo>
                <a:cubicBezTo>
                  <a:pt x="26" y="59"/>
                  <a:pt x="27" y="60"/>
                  <a:pt x="27" y="60"/>
                </a:cubicBezTo>
                <a:cubicBezTo>
                  <a:pt x="28" y="60"/>
                  <a:pt x="30" y="60"/>
                  <a:pt x="33" y="61"/>
                </a:cubicBezTo>
                <a:cubicBezTo>
                  <a:pt x="35" y="61"/>
                  <a:pt x="37" y="61"/>
                  <a:pt x="38" y="61"/>
                </a:cubicBezTo>
                <a:cubicBezTo>
                  <a:pt x="39" y="61"/>
                  <a:pt x="39" y="61"/>
                  <a:pt x="41" y="61"/>
                </a:cubicBezTo>
                <a:cubicBezTo>
                  <a:pt x="44" y="61"/>
                  <a:pt x="49" y="61"/>
                  <a:pt x="51" y="62"/>
                </a:cubicBezTo>
                <a:cubicBezTo>
                  <a:pt x="53" y="62"/>
                  <a:pt x="55" y="61"/>
                  <a:pt x="57" y="59"/>
                </a:cubicBezTo>
                <a:cubicBezTo>
                  <a:pt x="60" y="56"/>
                  <a:pt x="68" y="56"/>
                  <a:pt x="70" y="56"/>
                </a:cubicBezTo>
                <a:cubicBezTo>
                  <a:pt x="71" y="56"/>
                  <a:pt x="72" y="56"/>
                  <a:pt x="72" y="56"/>
                </a:cubicBezTo>
                <a:cubicBezTo>
                  <a:pt x="78" y="57"/>
                  <a:pt x="82" y="57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4" y="60"/>
                  <a:pt x="85" y="60"/>
                </a:cubicBezTo>
                <a:cubicBezTo>
                  <a:pt x="85" y="61"/>
                  <a:pt x="85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6" y="59"/>
                  <a:pt x="86" y="58"/>
                </a:cubicBezTo>
                <a:cubicBezTo>
                  <a:pt x="86" y="54"/>
                  <a:pt x="89" y="47"/>
                  <a:pt x="93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7" y="46"/>
                  <a:pt x="98" y="46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5" y="41"/>
                  <a:pt x="95" y="41"/>
                </a:cubicBezTo>
                <a:cubicBezTo>
                  <a:pt x="95" y="42"/>
                  <a:pt x="94" y="42"/>
                  <a:pt x="93" y="42"/>
                </a:cubicBezTo>
                <a:cubicBezTo>
                  <a:pt x="91" y="43"/>
                  <a:pt x="90" y="44"/>
                  <a:pt x="89" y="44"/>
                </a:cubicBezTo>
                <a:cubicBezTo>
                  <a:pt x="87" y="44"/>
                  <a:pt x="84" y="43"/>
                  <a:pt x="83" y="41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9" name="Freeform 1201"/>
          <p:cNvSpPr>
            <a:spLocks/>
          </p:cNvSpPr>
          <p:nvPr/>
        </p:nvSpPr>
        <p:spPr bwMode="auto">
          <a:xfrm>
            <a:off x="4675437" y="3420230"/>
            <a:ext cx="61072" cy="83306"/>
          </a:xfrm>
          <a:custGeom>
            <a:avLst/>
            <a:gdLst>
              <a:gd name="T0" fmla="*/ 1 w 30"/>
              <a:gd name="T1" fmla="*/ 1 h 38"/>
              <a:gd name="T2" fmla="*/ 1 w 30"/>
              <a:gd name="T3" fmla="*/ 2 h 38"/>
              <a:gd name="T4" fmla="*/ 2 w 30"/>
              <a:gd name="T5" fmla="*/ 4 h 38"/>
              <a:gd name="T6" fmla="*/ 3 w 30"/>
              <a:gd name="T7" fmla="*/ 5 h 38"/>
              <a:gd name="T8" fmla="*/ 3 w 30"/>
              <a:gd name="T9" fmla="*/ 6 h 38"/>
              <a:gd name="T10" fmla="*/ 4 w 30"/>
              <a:gd name="T11" fmla="*/ 7 h 38"/>
              <a:gd name="T12" fmla="*/ 4 w 30"/>
              <a:gd name="T13" fmla="*/ 8 h 38"/>
              <a:gd name="T14" fmla="*/ 5 w 30"/>
              <a:gd name="T15" fmla="*/ 8 h 38"/>
              <a:gd name="T16" fmla="*/ 5 w 30"/>
              <a:gd name="T17" fmla="*/ 9 h 38"/>
              <a:gd name="T18" fmla="*/ 5 w 30"/>
              <a:gd name="T19" fmla="*/ 9 h 38"/>
              <a:gd name="T20" fmla="*/ 6 w 30"/>
              <a:gd name="T21" fmla="*/ 10 h 38"/>
              <a:gd name="T22" fmla="*/ 6 w 30"/>
              <a:gd name="T23" fmla="*/ 10 h 38"/>
              <a:gd name="T24" fmla="*/ 6 w 30"/>
              <a:gd name="T25" fmla="*/ 11 h 38"/>
              <a:gd name="T26" fmla="*/ 6 w 30"/>
              <a:gd name="T27" fmla="*/ 11 h 38"/>
              <a:gd name="T28" fmla="*/ 6 w 30"/>
              <a:gd name="T29" fmla="*/ 11 h 38"/>
              <a:gd name="T30" fmla="*/ 13 w 30"/>
              <a:gd name="T31" fmla="*/ 30 h 38"/>
              <a:gd name="T32" fmla="*/ 13 w 30"/>
              <a:gd name="T33" fmla="*/ 33 h 38"/>
              <a:gd name="T34" fmla="*/ 13 w 30"/>
              <a:gd name="T35" fmla="*/ 35 h 38"/>
              <a:gd name="T36" fmla="*/ 14 w 30"/>
              <a:gd name="T37" fmla="*/ 36 h 38"/>
              <a:gd name="T38" fmla="*/ 14 w 30"/>
              <a:gd name="T39" fmla="*/ 37 h 38"/>
              <a:gd name="T40" fmla="*/ 14 w 30"/>
              <a:gd name="T41" fmla="*/ 38 h 38"/>
              <a:gd name="T42" fmla="*/ 16 w 30"/>
              <a:gd name="T43" fmla="*/ 36 h 38"/>
              <a:gd name="T44" fmla="*/ 16 w 30"/>
              <a:gd name="T45" fmla="*/ 35 h 38"/>
              <a:gd name="T46" fmla="*/ 16 w 30"/>
              <a:gd name="T47" fmla="*/ 34 h 38"/>
              <a:gd name="T48" fmla="*/ 17 w 30"/>
              <a:gd name="T49" fmla="*/ 34 h 38"/>
              <a:gd name="T50" fmla="*/ 17 w 30"/>
              <a:gd name="T51" fmla="*/ 33 h 38"/>
              <a:gd name="T52" fmla="*/ 17 w 30"/>
              <a:gd name="T53" fmla="*/ 33 h 38"/>
              <a:gd name="T54" fmla="*/ 18 w 30"/>
              <a:gd name="T55" fmla="*/ 32 h 38"/>
              <a:gd name="T56" fmla="*/ 18 w 30"/>
              <a:gd name="T57" fmla="*/ 32 h 38"/>
              <a:gd name="T58" fmla="*/ 18 w 30"/>
              <a:gd name="T59" fmla="*/ 32 h 38"/>
              <a:gd name="T60" fmla="*/ 18 w 30"/>
              <a:gd name="T61" fmla="*/ 31 h 38"/>
              <a:gd name="T62" fmla="*/ 18 w 30"/>
              <a:gd name="T63" fmla="*/ 31 h 38"/>
              <a:gd name="T64" fmla="*/ 18 w 30"/>
              <a:gd name="T65" fmla="*/ 31 h 38"/>
              <a:gd name="T66" fmla="*/ 18 w 30"/>
              <a:gd name="T67" fmla="*/ 31 h 38"/>
              <a:gd name="T68" fmla="*/ 23 w 30"/>
              <a:gd name="T69" fmla="*/ 24 h 38"/>
              <a:gd name="T70" fmla="*/ 24 w 30"/>
              <a:gd name="T71" fmla="*/ 24 h 38"/>
              <a:gd name="T72" fmla="*/ 25 w 30"/>
              <a:gd name="T73" fmla="*/ 24 h 38"/>
              <a:gd name="T74" fmla="*/ 29 w 30"/>
              <a:gd name="T75" fmla="*/ 25 h 38"/>
              <a:gd name="T76" fmla="*/ 30 w 30"/>
              <a:gd name="T77" fmla="*/ 25 h 38"/>
              <a:gd name="T78" fmla="*/ 28 w 30"/>
              <a:gd name="T79" fmla="*/ 21 h 38"/>
              <a:gd name="T80" fmla="*/ 21 w 30"/>
              <a:gd name="T81" fmla="*/ 9 h 38"/>
              <a:gd name="T82" fmla="*/ 15 w 30"/>
              <a:gd name="T83" fmla="*/ 5 h 38"/>
              <a:gd name="T84" fmla="*/ 9 w 30"/>
              <a:gd name="T85" fmla="*/ 2 h 38"/>
              <a:gd name="T86" fmla="*/ 6 w 30"/>
              <a:gd name="T87" fmla="*/ 0 h 38"/>
              <a:gd name="T88" fmla="*/ 5 w 30"/>
              <a:gd name="T89" fmla="*/ 0 h 38"/>
              <a:gd name="T90" fmla="*/ 0 w 30"/>
              <a:gd name="T91" fmla="*/ 1 h 38"/>
              <a:gd name="T92" fmla="*/ 1 w 30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8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18" y="25"/>
                  <a:pt x="13" y="30"/>
                </a:cubicBezTo>
                <a:cubicBezTo>
                  <a:pt x="13" y="30"/>
                  <a:pt x="13" y="31"/>
                  <a:pt x="13" y="33"/>
                </a:cubicBezTo>
                <a:cubicBezTo>
                  <a:pt x="13" y="34"/>
                  <a:pt x="13" y="35"/>
                  <a:pt x="13" y="35"/>
                </a:cubicBezTo>
                <a:cubicBezTo>
                  <a:pt x="13" y="36"/>
                  <a:pt x="13" y="36"/>
                  <a:pt x="14" y="36"/>
                </a:cubicBezTo>
                <a:cubicBezTo>
                  <a:pt x="14" y="36"/>
                  <a:pt x="14" y="37"/>
                  <a:pt x="14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5" y="37"/>
                  <a:pt x="15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5"/>
                  <a:pt x="21" y="24"/>
                  <a:pt x="23" y="24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5" y="24"/>
                  <a:pt x="25" y="24"/>
                </a:cubicBezTo>
                <a:cubicBezTo>
                  <a:pt x="26" y="24"/>
                  <a:pt x="28" y="25"/>
                  <a:pt x="29" y="25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4"/>
                  <a:pt x="29" y="22"/>
                  <a:pt x="28" y="21"/>
                </a:cubicBezTo>
                <a:cubicBezTo>
                  <a:pt x="26" y="19"/>
                  <a:pt x="22" y="14"/>
                  <a:pt x="21" y="9"/>
                </a:cubicBezTo>
                <a:cubicBezTo>
                  <a:pt x="20" y="6"/>
                  <a:pt x="16" y="5"/>
                  <a:pt x="15" y="5"/>
                </a:cubicBezTo>
                <a:cubicBezTo>
                  <a:pt x="13" y="5"/>
                  <a:pt x="11" y="3"/>
                  <a:pt x="9" y="2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2" y="0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0" name="Freeform 1202"/>
          <p:cNvSpPr>
            <a:spLocks/>
          </p:cNvSpPr>
          <p:nvPr/>
        </p:nvSpPr>
        <p:spPr bwMode="auto">
          <a:xfrm>
            <a:off x="4574352" y="3556760"/>
            <a:ext cx="128462" cy="76364"/>
          </a:xfrm>
          <a:custGeom>
            <a:avLst/>
            <a:gdLst>
              <a:gd name="T0" fmla="*/ 62 w 64"/>
              <a:gd name="T1" fmla="*/ 4 h 34"/>
              <a:gd name="T2" fmla="*/ 61 w 64"/>
              <a:gd name="T3" fmla="*/ 3 h 34"/>
              <a:gd name="T4" fmla="*/ 60 w 64"/>
              <a:gd name="T5" fmla="*/ 2 h 34"/>
              <a:gd name="T6" fmla="*/ 60 w 64"/>
              <a:gd name="T7" fmla="*/ 2 h 34"/>
              <a:gd name="T8" fmla="*/ 60 w 64"/>
              <a:gd name="T9" fmla="*/ 2 h 34"/>
              <a:gd name="T10" fmla="*/ 52 w 64"/>
              <a:gd name="T11" fmla="*/ 0 h 34"/>
              <a:gd name="T12" fmla="*/ 40 w 64"/>
              <a:gd name="T13" fmla="*/ 2 h 34"/>
              <a:gd name="T14" fmla="*/ 21 w 64"/>
              <a:gd name="T15" fmla="*/ 5 h 34"/>
              <a:gd name="T16" fmla="*/ 18 w 64"/>
              <a:gd name="T17" fmla="*/ 5 h 34"/>
              <a:gd name="T18" fmla="*/ 7 w 64"/>
              <a:gd name="T19" fmla="*/ 4 h 34"/>
              <a:gd name="T20" fmla="*/ 7 w 64"/>
              <a:gd name="T21" fmla="*/ 4 h 34"/>
              <a:gd name="T22" fmla="*/ 4 w 64"/>
              <a:gd name="T23" fmla="*/ 3 h 34"/>
              <a:gd name="T24" fmla="*/ 2 w 64"/>
              <a:gd name="T25" fmla="*/ 1 h 34"/>
              <a:gd name="T26" fmla="*/ 1 w 64"/>
              <a:gd name="T27" fmla="*/ 0 h 34"/>
              <a:gd name="T28" fmla="*/ 1 w 64"/>
              <a:gd name="T29" fmla="*/ 0 h 34"/>
              <a:gd name="T30" fmla="*/ 0 w 64"/>
              <a:gd name="T31" fmla="*/ 2 h 34"/>
              <a:gd name="T32" fmla="*/ 5 w 64"/>
              <a:gd name="T33" fmla="*/ 14 h 34"/>
              <a:gd name="T34" fmla="*/ 2 w 64"/>
              <a:gd name="T35" fmla="*/ 16 h 34"/>
              <a:gd name="T36" fmla="*/ 1 w 64"/>
              <a:gd name="T37" fmla="*/ 19 h 34"/>
              <a:gd name="T38" fmla="*/ 1 w 64"/>
              <a:gd name="T39" fmla="*/ 20 h 34"/>
              <a:gd name="T40" fmla="*/ 1 w 64"/>
              <a:gd name="T41" fmla="*/ 22 h 34"/>
              <a:gd name="T42" fmla="*/ 1 w 64"/>
              <a:gd name="T43" fmla="*/ 23 h 34"/>
              <a:gd name="T44" fmla="*/ 8 w 64"/>
              <a:gd name="T45" fmla="*/ 31 h 34"/>
              <a:gd name="T46" fmla="*/ 9 w 64"/>
              <a:gd name="T47" fmla="*/ 32 h 34"/>
              <a:gd name="T48" fmla="*/ 10 w 64"/>
              <a:gd name="T49" fmla="*/ 32 h 34"/>
              <a:gd name="T50" fmla="*/ 12 w 64"/>
              <a:gd name="T51" fmla="*/ 32 h 34"/>
              <a:gd name="T52" fmla="*/ 15 w 64"/>
              <a:gd name="T53" fmla="*/ 32 h 34"/>
              <a:gd name="T54" fmla="*/ 24 w 64"/>
              <a:gd name="T55" fmla="*/ 32 h 34"/>
              <a:gd name="T56" fmla="*/ 24 w 64"/>
              <a:gd name="T57" fmla="*/ 33 h 34"/>
              <a:gd name="T58" fmla="*/ 26 w 64"/>
              <a:gd name="T59" fmla="*/ 33 h 34"/>
              <a:gd name="T60" fmla="*/ 27 w 64"/>
              <a:gd name="T61" fmla="*/ 33 h 34"/>
              <a:gd name="T62" fmla="*/ 29 w 64"/>
              <a:gd name="T63" fmla="*/ 34 h 34"/>
              <a:gd name="T64" fmla="*/ 31 w 64"/>
              <a:gd name="T65" fmla="*/ 34 h 34"/>
              <a:gd name="T66" fmla="*/ 33 w 64"/>
              <a:gd name="T67" fmla="*/ 34 h 34"/>
              <a:gd name="T68" fmla="*/ 35 w 64"/>
              <a:gd name="T69" fmla="*/ 34 h 34"/>
              <a:gd name="T70" fmla="*/ 37 w 64"/>
              <a:gd name="T71" fmla="*/ 34 h 34"/>
              <a:gd name="T72" fmla="*/ 37 w 64"/>
              <a:gd name="T73" fmla="*/ 32 h 34"/>
              <a:gd name="T74" fmla="*/ 38 w 64"/>
              <a:gd name="T75" fmla="*/ 31 h 34"/>
              <a:gd name="T76" fmla="*/ 40 w 64"/>
              <a:gd name="T77" fmla="*/ 30 h 34"/>
              <a:gd name="T78" fmla="*/ 41 w 64"/>
              <a:gd name="T79" fmla="*/ 30 h 34"/>
              <a:gd name="T80" fmla="*/ 42 w 64"/>
              <a:gd name="T81" fmla="*/ 29 h 34"/>
              <a:gd name="T82" fmla="*/ 42 w 64"/>
              <a:gd name="T83" fmla="*/ 28 h 34"/>
              <a:gd name="T84" fmla="*/ 42 w 64"/>
              <a:gd name="T85" fmla="*/ 28 h 34"/>
              <a:gd name="T86" fmla="*/ 43 w 64"/>
              <a:gd name="T87" fmla="*/ 27 h 34"/>
              <a:gd name="T88" fmla="*/ 44 w 64"/>
              <a:gd name="T89" fmla="*/ 26 h 34"/>
              <a:gd name="T90" fmla="*/ 44 w 64"/>
              <a:gd name="T91" fmla="*/ 26 h 34"/>
              <a:gd name="T92" fmla="*/ 51 w 64"/>
              <a:gd name="T93" fmla="*/ 25 h 34"/>
              <a:gd name="T94" fmla="*/ 58 w 64"/>
              <a:gd name="T95" fmla="*/ 26 h 34"/>
              <a:gd name="T96" fmla="*/ 56 w 64"/>
              <a:gd name="T97" fmla="*/ 14 h 34"/>
              <a:gd name="T98" fmla="*/ 64 w 64"/>
              <a:gd name="T99" fmla="*/ 5 h 34"/>
              <a:gd name="T100" fmla="*/ 63 w 64"/>
              <a:gd name="T10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" h="34"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0" y="3"/>
                  <a:pt x="60" y="3"/>
                </a:cubicBezTo>
                <a:cubicBezTo>
                  <a:pt x="60" y="3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7" y="1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5" y="0"/>
                  <a:pt x="41" y="1"/>
                  <a:pt x="40" y="2"/>
                </a:cubicBezTo>
                <a:cubicBezTo>
                  <a:pt x="37" y="4"/>
                  <a:pt x="34" y="6"/>
                  <a:pt x="30" y="6"/>
                </a:cubicBezTo>
                <a:cubicBezTo>
                  <a:pt x="29" y="5"/>
                  <a:pt x="24" y="5"/>
                  <a:pt x="21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7" y="5"/>
                  <a:pt x="14" y="5"/>
                  <a:pt x="12" y="5"/>
                </a:cubicBezTo>
                <a:cubicBezTo>
                  <a:pt x="10" y="4"/>
                  <a:pt x="8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3"/>
                  <a:pt x="4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0" y="4"/>
                  <a:pt x="1" y="5"/>
                </a:cubicBezTo>
                <a:cubicBezTo>
                  <a:pt x="2" y="6"/>
                  <a:pt x="7" y="11"/>
                  <a:pt x="5" y="14"/>
                </a:cubicBezTo>
                <a:cubicBezTo>
                  <a:pt x="5" y="15"/>
                  <a:pt x="4" y="16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6" y="28"/>
                  <a:pt x="7" y="29"/>
                  <a:pt x="7" y="31"/>
                </a:cubicBezTo>
                <a:cubicBezTo>
                  <a:pt x="7" y="31"/>
                  <a:pt x="8" y="31"/>
                  <a:pt x="8" y="31"/>
                </a:cubicBezTo>
                <a:cubicBezTo>
                  <a:pt x="8" y="31"/>
                  <a:pt x="8" y="31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3" y="32"/>
                  <a:pt x="14" y="32"/>
                </a:cubicBezTo>
                <a:cubicBezTo>
                  <a:pt x="14" y="32"/>
                  <a:pt x="14" y="32"/>
                  <a:pt x="15" y="32"/>
                </a:cubicBezTo>
                <a:cubicBezTo>
                  <a:pt x="15" y="32"/>
                  <a:pt x="16" y="32"/>
                  <a:pt x="17" y="32"/>
                </a:cubicBezTo>
                <a:cubicBezTo>
                  <a:pt x="21" y="32"/>
                  <a:pt x="23" y="32"/>
                  <a:pt x="24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4"/>
                  <a:pt x="31" y="34"/>
                </a:cubicBezTo>
                <a:cubicBezTo>
                  <a:pt x="31" y="34"/>
                  <a:pt x="31" y="34"/>
                  <a:pt x="32" y="34"/>
                </a:cubicBezTo>
                <a:cubicBezTo>
                  <a:pt x="32" y="34"/>
                  <a:pt x="32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4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7" y="34"/>
                  <a:pt x="37" y="34"/>
                </a:cubicBezTo>
                <a:cubicBezTo>
                  <a:pt x="37" y="34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1"/>
                  <a:pt x="39" y="30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3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8" y="25"/>
                  <a:pt x="51" y="25"/>
                </a:cubicBezTo>
                <a:cubicBezTo>
                  <a:pt x="54" y="25"/>
                  <a:pt x="55" y="25"/>
                  <a:pt x="57" y="26"/>
                </a:cubicBezTo>
                <a:cubicBezTo>
                  <a:pt x="57" y="26"/>
                  <a:pt x="57" y="26"/>
                  <a:pt x="58" y="26"/>
                </a:cubicBezTo>
                <a:cubicBezTo>
                  <a:pt x="55" y="25"/>
                  <a:pt x="54" y="20"/>
                  <a:pt x="54" y="18"/>
                </a:cubicBezTo>
                <a:cubicBezTo>
                  <a:pt x="54" y="15"/>
                  <a:pt x="56" y="14"/>
                  <a:pt x="56" y="14"/>
                </a:cubicBezTo>
                <a:cubicBezTo>
                  <a:pt x="57" y="14"/>
                  <a:pt x="58" y="12"/>
                  <a:pt x="59" y="11"/>
                </a:cubicBezTo>
                <a:cubicBezTo>
                  <a:pt x="60" y="8"/>
                  <a:pt x="62" y="6"/>
                  <a:pt x="64" y="5"/>
                </a:cubicBezTo>
                <a:cubicBezTo>
                  <a:pt x="64" y="5"/>
                  <a:pt x="64" y="4"/>
                  <a:pt x="64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2" y="4"/>
                  <a:pt x="6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1" name="Freeform 1203"/>
          <p:cNvSpPr>
            <a:spLocks/>
          </p:cNvSpPr>
          <p:nvPr/>
        </p:nvSpPr>
        <p:spPr bwMode="auto">
          <a:xfrm>
            <a:off x="4530128" y="3609984"/>
            <a:ext cx="52648" cy="39339"/>
          </a:xfrm>
          <a:custGeom>
            <a:avLst/>
            <a:gdLst>
              <a:gd name="T0" fmla="*/ 25 w 26"/>
              <a:gd name="T1" fmla="*/ 9 h 17"/>
              <a:gd name="T2" fmla="*/ 25 w 26"/>
              <a:gd name="T3" fmla="*/ 8 h 17"/>
              <a:gd name="T4" fmla="*/ 24 w 26"/>
              <a:gd name="T5" fmla="*/ 7 h 17"/>
              <a:gd name="T6" fmla="*/ 19 w 26"/>
              <a:gd name="T7" fmla="*/ 1 h 17"/>
              <a:gd name="T8" fmla="*/ 18 w 26"/>
              <a:gd name="T9" fmla="*/ 0 h 17"/>
              <a:gd name="T10" fmla="*/ 18 w 26"/>
              <a:gd name="T11" fmla="*/ 0 h 17"/>
              <a:gd name="T12" fmla="*/ 15 w 26"/>
              <a:gd name="T13" fmla="*/ 0 h 17"/>
              <a:gd name="T14" fmla="*/ 13 w 26"/>
              <a:gd name="T15" fmla="*/ 1 h 17"/>
              <a:gd name="T16" fmla="*/ 10 w 26"/>
              <a:gd name="T17" fmla="*/ 1 h 17"/>
              <a:gd name="T18" fmla="*/ 7 w 26"/>
              <a:gd name="T19" fmla="*/ 2 h 17"/>
              <a:gd name="T20" fmla="*/ 5 w 26"/>
              <a:gd name="T21" fmla="*/ 2 h 17"/>
              <a:gd name="T22" fmla="*/ 1 w 26"/>
              <a:gd name="T23" fmla="*/ 3 h 17"/>
              <a:gd name="T24" fmla="*/ 1 w 26"/>
              <a:gd name="T25" fmla="*/ 5 h 17"/>
              <a:gd name="T26" fmla="*/ 0 w 26"/>
              <a:gd name="T27" fmla="*/ 8 h 17"/>
              <a:gd name="T28" fmla="*/ 0 w 26"/>
              <a:gd name="T29" fmla="*/ 10 h 17"/>
              <a:gd name="T30" fmla="*/ 1 w 26"/>
              <a:gd name="T31" fmla="*/ 12 h 17"/>
              <a:gd name="T32" fmla="*/ 2 w 26"/>
              <a:gd name="T33" fmla="*/ 14 h 17"/>
              <a:gd name="T34" fmla="*/ 3 w 26"/>
              <a:gd name="T35" fmla="*/ 15 h 17"/>
              <a:gd name="T36" fmla="*/ 5 w 26"/>
              <a:gd name="T37" fmla="*/ 17 h 17"/>
              <a:gd name="T38" fmla="*/ 6 w 26"/>
              <a:gd name="T39" fmla="*/ 17 h 17"/>
              <a:gd name="T40" fmla="*/ 8 w 26"/>
              <a:gd name="T41" fmla="*/ 17 h 17"/>
              <a:gd name="T42" fmla="*/ 9 w 26"/>
              <a:gd name="T43" fmla="*/ 17 h 17"/>
              <a:gd name="T44" fmla="*/ 11 w 26"/>
              <a:gd name="T45" fmla="*/ 17 h 17"/>
              <a:gd name="T46" fmla="*/ 14 w 26"/>
              <a:gd name="T47" fmla="*/ 15 h 17"/>
              <a:gd name="T48" fmla="*/ 19 w 26"/>
              <a:gd name="T49" fmla="*/ 13 h 17"/>
              <a:gd name="T50" fmla="*/ 20 w 26"/>
              <a:gd name="T51" fmla="*/ 13 h 17"/>
              <a:gd name="T52" fmla="*/ 21 w 26"/>
              <a:gd name="T53" fmla="*/ 13 h 17"/>
              <a:gd name="T54" fmla="*/ 23 w 26"/>
              <a:gd name="T55" fmla="*/ 12 h 17"/>
              <a:gd name="T56" fmla="*/ 24 w 26"/>
              <a:gd name="T57" fmla="*/ 11 h 17"/>
              <a:gd name="T58" fmla="*/ 25 w 26"/>
              <a:gd name="T59" fmla="*/ 11 h 17"/>
              <a:gd name="T60" fmla="*/ 26 w 26"/>
              <a:gd name="T61" fmla="*/ 10 h 17"/>
              <a:gd name="T62" fmla="*/ 26 w 26"/>
              <a:gd name="T6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26" y="9"/>
                </a:moveTo>
                <a:cubicBezTo>
                  <a:pt x="26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7"/>
                  <a:pt x="24" y="6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4" y="16"/>
                  <a:pt x="4" y="16"/>
                </a:cubicBezTo>
                <a:cubicBezTo>
                  <a:pt x="4" y="16"/>
                  <a:pt x="4" y="16"/>
                  <a:pt x="5" y="17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6"/>
                  <a:pt x="14" y="16"/>
                  <a:pt x="14" y="15"/>
                </a:cubicBezTo>
                <a:cubicBezTo>
                  <a:pt x="15" y="14"/>
                  <a:pt x="17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2" name="Freeform 1204"/>
          <p:cNvSpPr>
            <a:spLocks/>
          </p:cNvSpPr>
          <p:nvPr/>
        </p:nvSpPr>
        <p:spPr bwMode="auto">
          <a:xfrm>
            <a:off x="4572246" y="3290643"/>
            <a:ext cx="395916" cy="247605"/>
          </a:xfrm>
          <a:custGeom>
            <a:avLst/>
            <a:gdLst>
              <a:gd name="T0" fmla="*/ 101 w 197"/>
              <a:gd name="T1" fmla="*/ 3 h 111"/>
              <a:gd name="T2" fmla="*/ 92 w 197"/>
              <a:gd name="T3" fmla="*/ 9 h 111"/>
              <a:gd name="T4" fmla="*/ 79 w 197"/>
              <a:gd name="T5" fmla="*/ 14 h 111"/>
              <a:gd name="T6" fmla="*/ 72 w 197"/>
              <a:gd name="T7" fmla="*/ 11 h 111"/>
              <a:gd name="T8" fmla="*/ 55 w 197"/>
              <a:gd name="T9" fmla="*/ 10 h 111"/>
              <a:gd name="T10" fmla="*/ 26 w 197"/>
              <a:gd name="T11" fmla="*/ 6 h 111"/>
              <a:gd name="T12" fmla="*/ 18 w 197"/>
              <a:gd name="T13" fmla="*/ 11 h 111"/>
              <a:gd name="T14" fmla="*/ 16 w 197"/>
              <a:gd name="T15" fmla="*/ 12 h 111"/>
              <a:gd name="T16" fmla="*/ 16 w 197"/>
              <a:gd name="T17" fmla="*/ 29 h 111"/>
              <a:gd name="T18" fmla="*/ 5 w 197"/>
              <a:gd name="T19" fmla="*/ 41 h 111"/>
              <a:gd name="T20" fmla="*/ 5 w 197"/>
              <a:gd name="T21" fmla="*/ 47 h 111"/>
              <a:gd name="T22" fmla="*/ 4 w 197"/>
              <a:gd name="T23" fmla="*/ 49 h 111"/>
              <a:gd name="T24" fmla="*/ 0 w 197"/>
              <a:gd name="T25" fmla="*/ 56 h 111"/>
              <a:gd name="T26" fmla="*/ 2 w 197"/>
              <a:gd name="T27" fmla="*/ 58 h 111"/>
              <a:gd name="T28" fmla="*/ 7 w 197"/>
              <a:gd name="T29" fmla="*/ 60 h 111"/>
              <a:gd name="T30" fmla="*/ 20 w 197"/>
              <a:gd name="T31" fmla="*/ 62 h 111"/>
              <a:gd name="T32" fmla="*/ 38 w 197"/>
              <a:gd name="T33" fmla="*/ 62 h 111"/>
              <a:gd name="T34" fmla="*/ 47 w 197"/>
              <a:gd name="T35" fmla="*/ 57 h 111"/>
              <a:gd name="T36" fmla="*/ 51 w 197"/>
              <a:gd name="T37" fmla="*/ 55 h 111"/>
              <a:gd name="T38" fmla="*/ 58 w 197"/>
              <a:gd name="T39" fmla="*/ 54 h 111"/>
              <a:gd name="T40" fmla="*/ 71 w 197"/>
              <a:gd name="T41" fmla="*/ 60 h 111"/>
              <a:gd name="T42" fmla="*/ 86 w 197"/>
              <a:gd name="T43" fmla="*/ 85 h 111"/>
              <a:gd name="T44" fmla="*/ 85 w 197"/>
              <a:gd name="T45" fmla="*/ 87 h 111"/>
              <a:gd name="T46" fmla="*/ 76 w 197"/>
              <a:gd name="T47" fmla="*/ 86 h 111"/>
              <a:gd name="T48" fmla="*/ 74 w 197"/>
              <a:gd name="T49" fmla="*/ 90 h 111"/>
              <a:gd name="T50" fmla="*/ 73 w 197"/>
              <a:gd name="T51" fmla="*/ 92 h 111"/>
              <a:gd name="T52" fmla="*/ 71 w 197"/>
              <a:gd name="T53" fmla="*/ 95 h 111"/>
              <a:gd name="T54" fmla="*/ 72 w 197"/>
              <a:gd name="T55" fmla="*/ 99 h 111"/>
              <a:gd name="T56" fmla="*/ 78 w 197"/>
              <a:gd name="T57" fmla="*/ 98 h 111"/>
              <a:gd name="T58" fmla="*/ 89 w 197"/>
              <a:gd name="T59" fmla="*/ 86 h 111"/>
              <a:gd name="T60" fmla="*/ 112 w 197"/>
              <a:gd name="T61" fmla="*/ 81 h 111"/>
              <a:gd name="T62" fmla="*/ 121 w 197"/>
              <a:gd name="T63" fmla="*/ 87 h 111"/>
              <a:gd name="T64" fmla="*/ 119 w 197"/>
              <a:gd name="T65" fmla="*/ 100 h 111"/>
              <a:gd name="T66" fmla="*/ 126 w 197"/>
              <a:gd name="T67" fmla="*/ 111 h 111"/>
              <a:gd name="T68" fmla="*/ 147 w 197"/>
              <a:gd name="T69" fmla="*/ 103 h 111"/>
              <a:gd name="T70" fmla="*/ 174 w 197"/>
              <a:gd name="T71" fmla="*/ 74 h 111"/>
              <a:gd name="T72" fmla="*/ 174 w 197"/>
              <a:gd name="T73" fmla="*/ 71 h 111"/>
              <a:gd name="T74" fmla="*/ 185 w 197"/>
              <a:gd name="T75" fmla="*/ 62 h 111"/>
              <a:gd name="T76" fmla="*/ 195 w 197"/>
              <a:gd name="T77" fmla="*/ 58 h 111"/>
              <a:gd name="T78" fmla="*/ 195 w 197"/>
              <a:gd name="T79" fmla="*/ 50 h 111"/>
              <a:gd name="T80" fmla="*/ 194 w 197"/>
              <a:gd name="T81" fmla="*/ 42 h 111"/>
              <a:gd name="T82" fmla="*/ 176 w 197"/>
              <a:gd name="T83" fmla="*/ 37 h 111"/>
              <a:gd name="T84" fmla="*/ 163 w 197"/>
              <a:gd name="T85" fmla="*/ 31 h 111"/>
              <a:gd name="T86" fmla="*/ 145 w 197"/>
              <a:gd name="T87" fmla="*/ 28 h 111"/>
              <a:gd name="T88" fmla="*/ 132 w 197"/>
              <a:gd name="T89" fmla="*/ 15 h 111"/>
              <a:gd name="T90" fmla="*/ 124 w 197"/>
              <a:gd name="T91" fmla="*/ 0 h 111"/>
              <a:gd name="T92" fmla="*/ 112 w 197"/>
              <a:gd name="T93" fmla="*/ 1 h 111"/>
              <a:gd name="T94" fmla="*/ 106 w 197"/>
              <a:gd name="T95" fmla="*/ 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11">
                <a:moveTo>
                  <a:pt x="103" y="3"/>
                </a:moveTo>
                <a:cubicBezTo>
                  <a:pt x="103" y="3"/>
                  <a:pt x="103" y="3"/>
                  <a:pt x="103" y="3"/>
                </a:cubicBezTo>
                <a:cubicBezTo>
                  <a:pt x="102" y="3"/>
                  <a:pt x="102" y="3"/>
                  <a:pt x="101" y="3"/>
                </a:cubicBezTo>
                <a:cubicBezTo>
                  <a:pt x="101" y="3"/>
                  <a:pt x="101" y="3"/>
                  <a:pt x="101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8" y="4"/>
                  <a:pt x="98" y="4"/>
                </a:cubicBezTo>
                <a:cubicBezTo>
                  <a:pt x="95" y="6"/>
                  <a:pt x="93" y="8"/>
                  <a:pt x="92" y="9"/>
                </a:cubicBezTo>
                <a:cubicBezTo>
                  <a:pt x="92" y="13"/>
                  <a:pt x="91" y="15"/>
                  <a:pt x="89" y="15"/>
                </a:cubicBezTo>
                <a:cubicBezTo>
                  <a:pt x="88" y="15"/>
                  <a:pt x="88" y="15"/>
                  <a:pt x="87" y="14"/>
                </a:cubicBezTo>
                <a:cubicBezTo>
                  <a:pt x="87" y="14"/>
                  <a:pt x="85" y="13"/>
                  <a:pt x="82" y="13"/>
                </a:cubicBezTo>
                <a:cubicBezTo>
                  <a:pt x="80" y="13"/>
                  <a:pt x="79" y="14"/>
                  <a:pt x="79" y="14"/>
                </a:cubicBezTo>
                <a:cubicBezTo>
                  <a:pt x="79" y="14"/>
                  <a:pt x="78" y="14"/>
                  <a:pt x="78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6" y="14"/>
                  <a:pt x="75" y="13"/>
                  <a:pt x="74" y="12"/>
                </a:cubicBezTo>
                <a:cubicBezTo>
                  <a:pt x="73" y="12"/>
                  <a:pt x="73" y="11"/>
                  <a:pt x="72" y="11"/>
                </a:cubicBezTo>
                <a:cubicBezTo>
                  <a:pt x="69" y="13"/>
                  <a:pt x="67" y="12"/>
                  <a:pt x="65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4" y="11"/>
                  <a:pt x="63" y="12"/>
                  <a:pt x="62" y="12"/>
                </a:cubicBezTo>
                <a:cubicBezTo>
                  <a:pt x="60" y="12"/>
                  <a:pt x="56" y="10"/>
                  <a:pt x="55" y="10"/>
                </a:cubicBezTo>
                <a:cubicBezTo>
                  <a:pt x="54" y="9"/>
                  <a:pt x="53" y="9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48" y="10"/>
                  <a:pt x="46" y="10"/>
                  <a:pt x="44" y="8"/>
                </a:cubicBezTo>
                <a:cubicBezTo>
                  <a:pt x="43" y="7"/>
                  <a:pt x="41" y="6"/>
                  <a:pt x="26" y="6"/>
                </a:cubicBezTo>
                <a:cubicBezTo>
                  <a:pt x="23" y="6"/>
                  <a:pt x="23" y="7"/>
                  <a:pt x="21" y="8"/>
                </a:cubicBezTo>
                <a:cubicBezTo>
                  <a:pt x="21" y="9"/>
                  <a:pt x="21" y="9"/>
                  <a:pt x="20" y="10"/>
                </a:cubicBezTo>
                <a:cubicBezTo>
                  <a:pt x="20" y="10"/>
                  <a:pt x="19" y="10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22"/>
                  <a:pt x="20" y="24"/>
                  <a:pt x="20" y="25"/>
                </a:cubicBezTo>
                <a:cubicBezTo>
                  <a:pt x="19" y="27"/>
                  <a:pt x="17" y="28"/>
                  <a:pt x="16" y="29"/>
                </a:cubicBezTo>
                <a:cubicBezTo>
                  <a:pt x="16" y="29"/>
                  <a:pt x="15" y="29"/>
                  <a:pt x="15" y="30"/>
                </a:cubicBezTo>
                <a:cubicBezTo>
                  <a:pt x="14" y="30"/>
                  <a:pt x="13" y="32"/>
                  <a:pt x="11" y="34"/>
                </a:cubicBezTo>
                <a:cubicBezTo>
                  <a:pt x="9" y="35"/>
                  <a:pt x="6" y="39"/>
                  <a:pt x="5" y="40"/>
                </a:cubicBezTo>
                <a:cubicBezTo>
                  <a:pt x="5" y="40"/>
                  <a:pt x="5" y="41"/>
                  <a:pt x="5" y="41"/>
                </a:cubicBezTo>
                <a:cubicBezTo>
                  <a:pt x="5" y="43"/>
                  <a:pt x="5" y="44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50"/>
                  <a:pt x="1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3" y="58"/>
                  <a:pt x="3" y="59"/>
                  <a:pt x="4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5" y="60"/>
                  <a:pt x="6" y="60"/>
                  <a:pt x="6" y="60"/>
                </a:cubicBezTo>
                <a:cubicBezTo>
                  <a:pt x="6" y="60"/>
                  <a:pt x="6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8" y="60"/>
                  <a:pt x="9" y="60"/>
                  <a:pt x="9" y="60"/>
                </a:cubicBezTo>
                <a:cubicBezTo>
                  <a:pt x="10" y="60"/>
                  <a:pt x="12" y="60"/>
                  <a:pt x="14" y="61"/>
                </a:cubicBezTo>
                <a:cubicBezTo>
                  <a:pt x="17" y="61"/>
                  <a:pt x="19" y="62"/>
                  <a:pt x="20" y="62"/>
                </a:cubicBezTo>
                <a:cubicBezTo>
                  <a:pt x="23" y="62"/>
                  <a:pt x="27" y="63"/>
                  <a:pt x="28" y="64"/>
                </a:cubicBezTo>
                <a:cubicBezTo>
                  <a:pt x="29" y="64"/>
                  <a:pt x="30" y="64"/>
                  <a:pt x="31" y="63"/>
                </a:cubicBezTo>
                <a:cubicBezTo>
                  <a:pt x="32" y="61"/>
                  <a:pt x="34" y="61"/>
                  <a:pt x="36" y="61"/>
                </a:cubicBezTo>
                <a:cubicBezTo>
                  <a:pt x="37" y="62"/>
                  <a:pt x="37" y="62"/>
                  <a:pt x="38" y="62"/>
                </a:cubicBezTo>
                <a:cubicBezTo>
                  <a:pt x="39" y="62"/>
                  <a:pt x="42" y="60"/>
                  <a:pt x="42" y="59"/>
                </a:cubicBezTo>
                <a:cubicBezTo>
                  <a:pt x="43" y="59"/>
                  <a:pt x="44" y="58"/>
                  <a:pt x="46" y="57"/>
                </a:cubicBezTo>
                <a:cubicBezTo>
                  <a:pt x="46" y="57"/>
                  <a:pt x="46" y="57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49" y="56"/>
                  <a:pt x="50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52" y="55"/>
                  <a:pt x="52" y="55"/>
                </a:cubicBezTo>
                <a:cubicBezTo>
                  <a:pt x="54" y="54"/>
                  <a:pt x="56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4"/>
                  <a:pt x="62" y="55"/>
                  <a:pt x="64" y="57"/>
                </a:cubicBezTo>
                <a:cubicBezTo>
                  <a:pt x="65" y="57"/>
                  <a:pt x="66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8" y="59"/>
                  <a:pt x="69" y="59"/>
                  <a:pt x="71" y="60"/>
                </a:cubicBezTo>
                <a:cubicBezTo>
                  <a:pt x="73" y="61"/>
                  <a:pt x="76" y="63"/>
                  <a:pt x="77" y="66"/>
                </a:cubicBezTo>
                <a:cubicBezTo>
                  <a:pt x="78" y="69"/>
                  <a:pt x="80" y="72"/>
                  <a:pt x="82" y="75"/>
                </a:cubicBezTo>
                <a:cubicBezTo>
                  <a:pt x="82" y="75"/>
                  <a:pt x="83" y="76"/>
                  <a:pt x="83" y="76"/>
                </a:cubicBezTo>
                <a:cubicBezTo>
                  <a:pt x="85" y="79"/>
                  <a:pt x="86" y="84"/>
                  <a:pt x="86" y="85"/>
                </a:cubicBezTo>
                <a:cubicBezTo>
                  <a:pt x="86" y="86"/>
                  <a:pt x="86" y="86"/>
                  <a:pt x="86" y="86"/>
                </a:cubicBezTo>
                <a:cubicBezTo>
                  <a:pt x="86" y="86"/>
                  <a:pt x="86" y="86"/>
                  <a:pt x="86" y="87"/>
                </a:cubicBezTo>
                <a:cubicBezTo>
                  <a:pt x="86" y="87"/>
                  <a:pt x="86" y="87"/>
                  <a:pt x="85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8"/>
                  <a:pt x="84" y="88"/>
                  <a:pt x="84" y="88"/>
                </a:cubicBezTo>
                <a:cubicBezTo>
                  <a:pt x="83" y="88"/>
                  <a:pt x="81" y="87"/>
                  <a:pt x="79" y="87"/>
                </a:cubicBezTo>
                <a:cubicBezTo>
                  <a:pt x="78" y="86"/>
                  <a:pt x="77" y="86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5" y="86"/>
                  <a:pt x="74" y="87"/>
                  <a:pt x="74" y="89"/>
                </a:cubicBezTo>
                <a:cubicBezTo>
                  <a:pt x="74" y="89"/>
                  <a:pt x="74" y="89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3" y="93"/>
                  <a:pt x="73" y="93"/>
                </a:cubicBezTo>
                <a:cubicBezTo>
                  <a:pt x="73" y="93"/>
                  <a:pt x="73" y="93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1" y="95"/>
                  <a:pt x="71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70" y="97"/>
                  <a:pt x="69" y="98"/>
                  <a:pt x="68" y="99"/>
                </a:cubicBezTo>
                <a:cubicBezTo>
                  <a:pt x="69" y="100"/>
                  <a:pt x="69" y="100"/>
                  <a:pt x="70" y="100"/>
                </a:cubicBezTo>
                <a:cubicBezTo>
                  <a:pt x="70" y="100"/>
                  <a:pt x="71" y="99"/>
                  <a:pt x="72" y="99"/>
                </a:cubicBezTo>
                <a:cubicBezTo>
                  <a:pt x="74" y="98"/>
                  <a:pt x="75" y="97"/>
                  <a:pt x="76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8"/>
                  <a:pt x="78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8"/>
                  <a:pt x="78" y="98"/>
                  <a:pt x="79" y="98"/>
                </a:cubicBezTo>
                <a:cubicBezTo>
                  <a:pt x="79" y="96"/>
                  <a:pt x="80" y="95"/>
                  <a:pt x="83" y="93"/>
                </a:cubicBezTo>
                <a:cubicBezTo>
                  <a:pt x="83" y="93"/>
                  <a:pt x="84" y="93"/>
                  <a:pt x="85" y="92"/>
                </a:cubicBezTo>
                <a:cubicBezTo>
                  <a:pt x="86" y="91"/>
                  <a:pt x="88" y="88"/>
                  <a:pt x="89" y="86"/>
                </a:cubicBezTo>
                <a:cubicBezTo>
                  <a:pt x="90" y="84"/>
                  <a:pt x="92" y="81"/>
                  <a:pt x="95" y="80"/>
                </a:cubicBezTo>
                <a:cubicBezTo>
                  <a:pt x="96" y="80"/>
                  <a:pt x="97" y="80"/>
                  <a:pt x="98" y="79"/>
                </a:cubicBezTo>
                <a:cubicBezTo>
                  <a:pt x="101" y="79"/>
                  <a:pt x="104" y="78"/>
                  <a:pt x="108" y="78"/>
                </a:cubicBezTo>
                <a:cubicBezTo>
                  <a:pt x="110" y="79"/>
                  <a:pt x="111" y="79"/>
                  <a:pt x="112" y="81"/>
                </a:cubicBezTo>
                <a:cubicBezTo>
                  <a:pt x="113" y="82"/>
                  <a:pt x="112" y="84"/>
                  <a:pt x="111" y="85"/>
                </a:cubicBezTo>
                <a:cubicBezTo>
                  <a:pt x="111" y="85"/>
                  <a:pt x="110" y="86"/>
                  <a:pt x="110" y="86"/>
                </a:cubicBezTo>
                <a:cubicBezTo>
                  <a:pt x="112" y="87"/>
                  <a:pt x="115" y="87"/>
                  <a:pt x="116" y="8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4" y="87"/>
                  <a:pt x="129" y="87"/>
                  <a:pt x="129" y="90"/>
                </a:cubicBezTo>
                <a:cubicBezTo>
                  <a:pt x="130" y="94"/>
                  <a:pt x="125" y="96"/>
                  <a:pt x="119" y="98"/>
                </a:cubicBezTo>
                <a:cubicBezTo>
                  <a:pt x="118" y="98"/>
                  <a:pt x="117" y="98"/>
                  <a:pt x="116" y="99"/>
                </a:cubicBezTo>
                <a:cubicBezTo>
                  <a:pt x="117" y="99"/>
                  <a:pt x="118" y="99"/>
                  <a:pt x="119" y="100"/>
                </a:cubicBezTo>
                <a:cubicBezTo>
                  <a:pt x="121" y="101"/>
                  <a:pt x="123" y="101"/>
                  <a:pt x="125" y="102"/>
                </a:cubicBezTo>
                <a:cubicBezTo>
                  <a:pt x="128" y="104"/>
                  <a:pt x="127" y="107"/>
                  <a:pt x="126" y="110"/>
                </a:cubicBezTo>
                <a:cubicBezTo>
                  <a:pt x="126" y="110"/>
                  <a:pt x="126" y="111"/>
                  <a:pt x="126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28" y="111"/>
                  <a:pt x="130" y="110"/>
                  <a:pt x="132" y="109"/>
                </a:cubicBezTo>
                <a:cubicBezTo>
                  <a:pt x="134" y="107"/>
                  <a:pt x="136" y="107"/>
                  <a:pt x="138" y="106"/>
                </a:cubicBezTo>
                <a:cubicBezTo>
                  <a:pt x="139" y="106"/>
                  <a:pt x="141" y="105"/>
                  <a:pt x="143" y="104"/>
                </a:cubicBezTo>
                <a:cubicBezTo>
                  <a:pt x="144" y="103"/>
                  <a:pt x="146" y="103"/>
                  <a:pt x="147" y="103"/>
                </a:cubicBezTo>
                <a:cubicBezTo>
                  <a:pt x="139" y="103"/>
                  <a:pt x="137" y="97"/>
                  <a:pt x="137" y="91"/>
                </a:cubicBezTo>
                <a:cubicBezTo>
                  <a:pt x="137" y="88"/>
                  <a:pt x="148" y="81"/>
                  <a:pt x="153" y="80"/>
                </a:cubicBezTo>
                <a:cubicBezTo>
                  <a:pt x="158" y="80"/>
                  <a:pt x="162" y="78"/>
                  <a:pt x="166" y="76"/>
                </a:cubicBezTo>
                <a:cubicBezTo>
                  <a:pt x="168" y="75"/>
                  <a:pt x="171" y="75"/>
                  <a:pt x="174" y="74"/>
                </a:cubicBezTo>
                <a:cubicBezTo>
                  <a:pt x="174" y="73"/>
                  <a:pt x="174" y="73"/>
                  <a:pt x="174" y="72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2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0"/>
                  <a:pt x="174" y="70"/>
                  <a:pt x="174" y="69"/>
                </a:cubicBezTo>
                <a:cubicBezTo>
                  <a:pt x="175" y="69"/>
                  <a:pt x="176" y="68"/>
                  <a:pt x="176" y="68"/>
                </a:cubicBezTo>
                <a:cubicBezTo>
                  <a:pt x="177" y="68"/>
                  <a:pt x="178" y="67"/>
                  <a:pt x="179" y="66"/>
                </a:cubicBezTo>
                <a:cubicBezTo>
                  <a:pt x="182" y="63"/>
                  <a:pt x="184" y="62"/>
                  <a:pt x="185" y="62"/>
                </a:cubicBezTo>
                <a:cubicBezTo>
                  <a:pt x="186" y="62"/>
                  <a:pt x="187" y="62"/>
                  <a:pt x="188" y="62"/>
                </a:cubicBezTo>
                <a:cubicBezTo>
                  <a:pt x="190" y="63"/>
                  <a:pt x="192" y="63"/>
                  <a:pt x="193" y="63"/>
                </a:cubicBezTo>
                <a:cubicBezTo>
                  <a:pt x="193" y="62"/>
                  <a:pt x="193" y="62"/>
                  <a:pt x="194" y="61"/>
                </a:cubicBezTo>
                <a:cubicBezTo>
                  <a:pt x="194" y="60"/>
                  <a:pt x="195" y="59"/>
                  <a:pt x="195" y="58"/>
                </a:cubicBezTo>
                <a:cubicBezTo>
                  <a:pt x="195" y="58"/>
                  <a:pt x="194" y="58"/>
                  <a:pt x="194" y="57"/>
                </a:cubicBezTo>
                <a:cubicBezTo>
                  <a:pt x="193" y="56"/>
                  <a:pt x="192" y="55"/>
                  <a:pt x="192" y="53"/>
                </a:cubicBezTo>
                <a:cubicBezTo>
                  <a:pt x="193" y="51"/>
                  <a:pt x="194" y="51"/>
                  <a:pt x="195" y="5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195" y="50"/>
                  <a:pt x="193" y="49"/>
                  <a:pt x="193" y="47"/>
                </a:cubicBezTo>
                <a:cubicBezTo>
                  <a:pt x="193" y="46"/>
                  <a:pt x="194" y="45"/>
                  <a:pt x="195" y="44"/>
                </a:cubicBezTo>
                <a:cubicBezTo>
                  <a:pt x="196" y="44"/>
                  <a:pt x="197" y="43"/>
                  <a:pt x="197" y="43"/>
                </a:cubicBezTo>
                <a:cubicBezTo>
                  <a:pt x="196" y="43"/>
                  <a:pt x="195" y="42"/>
                  <a:pt x="194" y="42"/>
                </a:cubicBezTo>
                <a:cubicBezTo>
                  <a:pt x="193" y="41"/>
                  <a:pt x="192" y="41"/>
                  <a:pt x="191" y="40"/>
                </a:cubicBezTo>
                <a:cubicBezTo>
                  <a:pt x="190" y="40"/>
                  <a:pt x="188" y="39"/>
                  <a:pt x="187" y="39"/>
                </a:cubicBezTo>
                <a:cubicBezTo>
                  <a:pt x="185" y="39"/>
                  <a:pt x="183" y="39"/>
                  <a:pt x="182" y="38"/>
                </a:cubicBezTo>
                <a:cubicBezTo>
                  <a:pt x="181" y="37"/>
                  <a:pt x="178" y="37"/>
                  <a:pt x="176" y="37"/>
                </a:cubicBezTo>
                <a:cubicBezTo>
                  <a:pt x="174" y="37"/>
                  <a:pt x="172" y="37"/>
                  <a:pt x="171" y="35"/>
                </a:cubicBezTo>
                <a:cubicBezTo>
                  <a:pt x="171" y="35"/>
                  <a:pt x="170" y="34"/>
                  <a:pt x="170" y="33"/>
                </a:cubicBezTo>
                <a:cubicBezTo>
                  <a:pt x="168" y="32"/>
                  <a:pt x="167" y="31"/>
                  <a:pt x="167" y="30"/>
                </a:cubicBezTo>
                <a:cubicBezTo>
                  <a:pt x="166" y="30"/>
                  <a:pt x="164" y="30"/>
                  <a:pt x="163" y="31"/>
                </a:cubicBezTo>
                <a:cubicBezTo>
                  <a:pt x="161" y="32"/>
                  <a:pt x="158" y="33"/>
                  <a:pt x="155" y="31"/>
                </a:cubicBezTo>
                <a:cubicBezTo>
                  <a:pt x="155" y="31"/>
                  <a:pt x="154" y="31"/>
                  <a:pt x="154" y="30"/>
                </a:cubicBezTo>
                <a:cubicBezTo>
                  <a:pt x="153" y="30"/>
                  <a:pt x="152" y="29"/>
                  <a:pt x="152" y="29"/>
                </a:cubicBezTo>
                <a:cubicBezTo>
                  <a:pt x="150" y="30"/>
                  <a:pt x="146" y="29"/>
                  <a:pt x="145" y="28"/>
                </a:cubicBezTo>
                <a:cubicBezTo>
                  <a:pt x="145" y="27"/>
                  <a:pt x="144" y="26"/>
                  <a:pt x="145" y="24"/>
                </a:cubicBezTo>
                <a:cubicBezTo>
                  <a:pt x="145" y="23"/>
                  <a:pt x="142" y="19"/>
                  <a:pt x="141" y="18"/>
                </a:cubicBezTo>
                <a:cubicBezTo>
                  <a:pt x="141" y="18"/>
                  <a:pt x="140" y="18"/>
                  <a:pt x="139" y="18"/>
                </a:cubicBezTo>
                <a:cubicBezTo>
                  <a:pt x="136" y="18"/>
                  <a:pt x="133" y="18"/>
                  <a:pt x="132" y="15"/>
                </a:cubicBezTo>
                <a:cubicBezTo>
                  <a:pt x="131" y="14"/>
                  <a:pt x="131" y="14"/>
                  <a:pt x="130" y="13"/>
                </a:cubicBezTo>
                <a:cubicBezTo>
                  <a:pt x="129" y="11"/>
                  <a:pt x="128" y="9"/>
                  <a:pt x="129" y="7"/>
                </a:cubicBezTo>
                <a:cubicBezTo>
                  <a:pt x="130" y="6"/>
                  <a:pt x="129" y="2"/>
                  <a:pt x="128" y="0"/>
                </a:cubicBezTo>
                <a:cubicBezTo>
                  <a:pt x="128" y="0"/>
                  <a:pt x="126" y="0"/>
                  <a:pt x="124" y="0"/>
                </a:cubicBezTo>
                <a:cubicBezTo>
                  <a:pt x="123" y="0"/>
                  <a:pt x="121" y="0"/>
                  <a:pt x="121" y="0"/>
                </a:cubicBezTo>
                <a:cubicBezTo>
                  <a:pt x="120" y="1"/>
                  <a:pt x="118" y="1"/>
                  <a:pt x="116" y="0"/>
                </a:cubicBezTo>
                <a:cubicBezTo>
                  <a:pt x="115" y="0"/>
                  <a:pt x="114" y="0"/>
                  <a:pt x="114" y="0"/>
                </a:cubicBezTo>
                <a:cubicBezTo>
                  <a:pt x="113" y="1"/>
                  <a:pt x="113" y="1"/>
                  <a:pt x="112" y="1"/>
                </a:cubicBezTo>
                <a:cubicBezTo>
                  <a:pt x="112" y="2"/>
                  <a:pt x="111" y="3"/>
                  <a:pt x="109" y="3"/>
                </a:cubicBezTo>
                <a:cubicBezTo>
                  <a:pt x="109" y="3"/>
                  <a:pt x="108" y="3"/>
                  <a:pt x="107" y="3"/>
                </a:cubicBezTo>
                <a:cubicBezTo>
                  <a:pt x="107" y="3"/>
                  <a:pt x="106" y="3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105" y="3"/>
                  <a:pt x="104" y="3"/>
                  <a:pt x="104" y="2"/>
                </a:cubicBezTo>
                <a:cubicBezTo>
                  <a:pt x="104" y="2"/>
                  <a:pt x="104" y="3"/>
                  <a:pt x="10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3" name="Freeform 1205"/>
          <p:cNvSpPr>
            <a:spLocks/>
          </p:cNvSpPr>
          <p:nvPr/>
        </p:nvSpPr>
        <p:spPr bwMode="auto">
          <a:xfrm>
            <a:off x="4593306" y="3158741"/>
            <a:ext cx="206382" cy="155042"/>
          </a:xfrm>
          <a:custGeom>
            <a:avLst/>
            <a:gdLst>
              <a:gd name="T0" fmla="*/ 53 w 102"/>
              <a:gd name="T1" fmla="*/ 0 h 70"/>
              <a:gd name="T2" fmla="*/ 51 w 102"/>
              <a:gd name="T3" fmla="*/ 2 h 70"/>
              <a:gd name="T4" fmla="*/ 45 w 102"/>
              <a:gd name="T5" fmla="*/ 5 h 70"/>
              <a:gd name="T6" fmla="*/ 39 w 102"/>
              <a:gd name="T7" fmla="*/ 7 h 70"/>
              <a:gd name="T8" fmla="*/ 39 w 102"/>
              <a:gd name="T9" fmla="*/ 8 h 70"/>
              <a:gd name="T10" fmla="*/ 38 w 102"/>
              <a:gd name="T11" fmla="*/ 13 h 70"/>
              <a:gd name="T12" fmla="*/ 37 w 102"/>
              <a:gd name="T13" fmla="*/ 15 h 70"/>
              <a:gd name="T14" fmla="*/ 35 w 102"/>
              <a:gd name="T15" fmla="*/ 17 h 70"/>
              <a:gd name="T16" fmla="*/ 27 w 102"/>
              <a:gd name="T17" fmla="*/ 23 h 70"/>
              <a:gd name="T18" fmla="*/ 24 w 102"/>
              <a:gd name="T19" fmla="*/ 30 h 70"/>
              <a:gd name="T20" fmla="*/ 12 w 102"/>
              <a:gd name="T21" fmla="*/ 35 h 70"/>
              <a:gd name="T22" fmla="*/ 10 w 102"/>
              <a:gd name="T23" fmla="*/ 35 h 70"/>
              <a:gd name="T24" fmla="*/ 10 w 102"/>
              <a:gd name="T25" fmla="*/ 35 h 70"/>
              <a:gd name="T26" fmla="*/ 9 w 102"/>
              <a:gd name="T27" fmla="*/ 35 h 70"/>
              <a:gd name="T28" fmla="*/ 8 w 102"/>
              <a:gd name="T29" fmla="*/ 35 h 70"/>
              <a:gd name="T30" fmla="*/ 7 w 102"/>
              <a:gd name="T31" fmla="*/ 35 h 70"/>
              <a:gd name="T32" fmla="*/ 6 w 102"/>
              <a:gd name="T33" fmla="*/ 35 h 70"/>
              <a:gd name="T34" fmla="*/ 4 w 102"/>
              <a:gd name="T35" fmla="*/ 35 h 70"/>
              <a:gd name="T36" fmla="*/ 4 w 102"/>
              <a:gd name="T37" fmla="*/ 35 h 70"/>
              <a:gd name="T38" fmla="*/ 4 w 102"/>
              <a:gd name="T39" fmla="*/ 37 h 70"/>
              <a:gd name="T40" fmla="*/ 4 w 102"/>
              <a:gd name="T41" fmla="*/ 38 h 70"/>
              <a:gd name="T42" fmla="*/ 5 w 102"/>
              <a:gd name="T43" fmla="*/ 40 h 70"/>
              <a:gd name="T44" fmla="*/ 8 w 102"/>
              <a:gd name="T45" fmla="*/ 50 h 70"/>
              <a:gd name="T46" fmla="*/ 0 w 102"/>
              <a:gd name="T47" fmla="*/ 58 h 70"/>
              <a:gd name="T48" fmla="*/ 4 w 102"/>
              <a:gd name="T49" fmla="*/ 64 h 70"/>
              <a:gd name="T50" fmla="*/ 4 w 102"/>
              <a:gd name="T51" fmla="*/ 65 h 70"/>
              <a:gd name="T52" fmla="*/ 4 w 102"/>
              <a:gd name="T53" fmla="*/ 68 h 70"/>
              <a:gd name="T54" fmla="*/ 4 w 102"/>
              <a:gd name="T55" fmla="*/ 68 h 70"/>
              <a:gd name="T56" fmla="*/ 5 w 102"/>
              <a:gd name="T57" fmla="*/ 68 h 70"/>
              <a:gd name="T58" fmla="*/ 7 w 102"/>
              <a:gd name="T59" fmla="*/ 66 h 70"/>
              <a:gd name="T60" fmla="*/ 36 w 102"/>
              <a:gd name="T61" fmla="*/ 65 h 70"/>
              <a:gd name="T62" fmla="*/ 40 w 102"/>
              <a:gd name="T63" fmla="*/ 65 h 70"/>
              <a:gd name="T64" fmla="*/ 51 w 102"/>
              <a:gd name="T65" fmla="*/ 68 h 70"/>
              <a:gd name="T66" fmla="*/ 59 w 102"/>
              <a:gd name="T67" fmla="*/ 68 h 70"/>
              <a:gd name="T68" fmla="*/ 66 w 102"/>
              <a:gd name="T69" fmla="*/ 69 h 70"/>
              <a:gd name="T70" fmla="*/ 71 w 102"/>
              <a:gd name="T71" fmla="*/ 69 h 70"/>
              <a:gd name="T72" fmla="*/ 77 w 102"/>
              <a:gd name="T73" fmla="*/ 69 h 70"/>
              <a:gd name="T74" fmla="*/ 85 w 102"/>
              <a:gd name="T75" fmla="*/ 60 h 70"/>
              <a:gd name="T76" fmla="*/ 87 w 102"/>
              <a:gd name="T77" fmla="*/ 59 h 70"/>
              <a:gd name="T78" fmla="*/ 89 w 102"/>
              <a:gd name="T79" fmla="*/ 59 h 70"/>
              <a:gd name="T80" fmla="*/ 91 w 102"/>
              <a:gd name="T81" fmla="*/ 59 h 70"/>
              <a:gd name="T82" fmla="*/ 90 w 102"/>
              <a:gd name="T83" fmla="*/ 57 h 70"/>
              <a:gd name="T84" fmla="*/ 88 w 102"/>
              <a:gd name="T85" fmla="*/ 51 h 70"/>
              <a:gd name="T86" fmla="*/ 91 w 102"/>
              <a:gd name="T87" fmla="*/ 42 h 70"/>
              <a:gd name="T88" fmla="*/ 97 w 102"/>
              <a:gd name="T89" fmla="*/ 44 h 70"/>
              <a:gd name="T90" fmla="*/ 98 w 102"/>
              <a:gd name="T91" fmla="*/ 37 h 70"/>
              <a:gd name="T92" fmla="*/ 93 w 102"/>
              <a:gd name="T93" fmla="*/ 34 h 70"/>
              <a:gd name="T94" fmla="*/ 86 w 102"/>
              <a:gd name="T95" fmla="*/ 26 h 70"/>
              <a:gd name="T96" fmla="*/ 82 w 102"/>
              <a:gd name="T97" fmla="*/ 16 h 70"/>
              <a:gd name="T98" fmla="*/ 82 w 102"/>
              <a:gd name="T99" fmla="*/ 11 h 70"/>
              <a:gd name="T100" fmla="*/ 82 w 102"/>
              <a:gd name="T101" fmla="*/ 8 h 70"/>
              <a:gd name="T102" fmla="*/ 74 w 102"/>
              <a:gd name="T103" fmla="*/ 5 h 70"/>
              <a:gd name="T104" fmla="*/ 65 w 102"/>
              <a:gd name="T105" fmla="*/ 4 h 70"/>
              <a:gd name="T106" fmla="*/ 54 w 102"/>
              <a:gd name="T107" fmla="*/ 0 h 70"/>
              <a:gd name="T108" fmla="*/ 54 w 102"/>
              <a:gd name="T10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" h="70">
                <a:moveTo>
                  <a:pt x="54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1"/>
                  <a:pt x="52" y="1"/>
                </a:cubicBezTo>
                <a:cubicBezTo>
                  <a:pt x="52" y="1"/>
                  <a:pt x="52" y="2"/>
                  <a:pt x="51" y="2"/>
                </a:cubicBezTo>
                <a:cubicBezTo>
                  <a:pt x="50" y="3"/>
                  <a:pt x="49" y="5"/>
                  <a:pt x="47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3" y="5"/>
                  <a:pt x="41" y="5"/>
                  <a:pt x="40" y="6"/>
                </a:cubicBezTo>
                <a:cubicBezTo>
                  <a:pt x="40" y="6"/>
                  <a:pt x="40" y="6"/>
                  <a:pt x="39" y="7"/>
                </a:cubicBezTo>
                <a:cubicBezTo>
                  <a:pt x="39" y="7"/>
                  <a:pt x="39" y="7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8"/>
                  <a:pt x="38" y="9"/>
                  <a:pt x="38" y="10"/>
                </a:cubicBezTo>
                <a:cubicBezTo>
                  <a:pt x="38" y="11"/>
                  <a:pt x="38" y="12"/>
                  <a:pt x="38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8" y="15"/>
                  <a:pt x="37" y="15"/>
                </a:cubicBezTo>
                <a:cubicBezTo>
                  <a:pt x="37" y="16"/>
                  <a:pt x="36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8"/>
                  <a:pt x="33" y="19"/>
                  <a:pt x="32" y="19"/>
                </a:cubicBezTo>
                <a:cubicBezTo>
                  <a:pt x="30" y="20"/>
                  <a:pt x="28" y="22"/>
                  <a:pt x="27" y="23"/>
                </a:cubicBezTo>
                <a:cubicBezTo>
                  <a:pt x="27" y="24"/>
                  <a:pt x="27" y="24"/>
                  <a:pt x="27" y="25"/>
                </a:cubicBezTo>
                <a:cubicBezTo>
                  <a:pt x="27" y="27"/>
                  <a:pt x="27" y="30"/>
                  <a:pt x="24" y="30"/>
                </a:cubicBezTo>
                <a:cubicBezTo>
                  <a:pt x="22" y="30"/>
                  <a:pt x="19" y="31"/>
                  <a:pt x="18" y="32"/>
                </a:cubicBezTo>
                <a:cubicBezTo>
                  <a:pt x="17" y="34"/>
                  <a:pt x="15" y="35"/>
                  <a:pt x="12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4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40"/>
                  <a:pt x="5" y="40"/>
                </a:cubicBezTo>
                <a:cubicBezTo>
                  <a:pt x="5" y="40"/>
                  <a:pt x="5" y="40"/>
                  <a:pt x="5" y="41"/>
                </a:cubicBezTo>
                <a:cubicBezTo>
                  <a:pt x="7" y="42"/>
                  <a:pt x="8" y="47"/>
                  <a:pt x="8" y="50"/>
                </a:cubicBezTo>
                <a:cubicBezTo>
                  <a:pt x="8" y="52"/>
                  <a:pt x="6" y="53"/>
                  <a:pt x="5" y="54"/>
                </a:cubicBezTo>
                <a:cubicBezTo>
                  <a:pt x="4" y="55"/>
                  <a:pt x="1" y="57"/>
                  <a:pt x="0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59"/>
                  <a:pt x="5" y="61"/>
                  <a:pt x="4" y="64"/>
                </a:cubicBezTo>
                <a:cubicBezTo>
                  <a:pt x="4" y="64"/>
                  <a:pt x="4" y="64"/>
                  <a:pt x="4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4" y="67"/>
                  <a:pt x="4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4" y="68"/>
                  <a:pt x="5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7" y="66"/>
                  <a:pt x="7" y="66"/>
                  <a:pt x="7" y="66"/>
                </a:cubicBezTo>
                <a:cubicBezTo>
                  <a:pt x="9" y="64"/>
                  <a:pt x="11" y="62"/>
                  <a:pt x="15" y="62"/>
                </a:cubicBezTo>
                <a:cubicBezTo>
                  <a:pt x="28" y="62"/>
                  <a:pt x="34" y="63"/>
                  <a:pt x="36" y="65"/>
                </a:cubicBezTo>
                <a:cubicBezTo>
                  <a:pt x="36" y="65"/>
                  <a:pt x="38" y="65"/>
                  <a:pt x="39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2" y="65"/>
                  <a:pt x="44" y="65"/>
                  <a:pt x="46" y="66"/>
                </a:cubicBezTo>
                <a:cubicBezTo>
                  <a:pt x="48" y="67"/>
                  <a:pt x="50" y="68"/>
                  <a:pt x="51" y="68"/>
                </a:cubicBezTo>
                <a:cubicBezTo>
                  <a:pt x="52" y="66"/>
                  <a:pt x="53" y="66"/>
                  <a:pt x="55" y="67"/>
                </a:cubicBezTo>
                <a:cubicBezTo>
                  <a:pt x="56" y="68"/>
                  <a:pt x="58" y="68"/>
                  <a:pt x="59" y="68"/>
                </a:cubicBezTo>
                <a:cubicBezTo>
                  <a:pt x="59" y="67"/>
                  <a:pt x="60" y="67"/>
                  <a:pt x="61" y="67"/>
                </a:cubicBezTo>
                <a:cubicBezTo>
                  <a:pt x="63" y="67"/>
                  <a:pt x="64" y="68"/>
                  <a:pt x="66" y="69"/>
                </a:cubicBezTo>
                <a:cubicBezTo>
                  <a:pt x="66" y="69"/>
                  <a:pt x="66" y="70"/>
                  <a:pt x="67" y="70"/>
                </a:cubicBezTo>
                <a:cubicBezTo>
                  <a:pt x="68" y="69"/>
                  <a:pt x="70" y="69"/>
                  <a:pt x="71" y="69"/>
                </a:cubicBezTo>
                <a:cubicBezTo>
                  <a:pt x="73" y="69"/>
                  <a:pt x="75" y="69"/>
                  <a:pt x="77" y="70"/>
                </a:cubicBezTo>
                <a:cubicBezTo>
                  <a:pt x="77" y="70"/>
                  <a:pt x="77" y="69"/>
                  <a:pt x="77" y="69"/>
                </a:cubicBezTo>
                <a:cubicBezTo>
                  <a:pt x="77" y="67"/>
                  <a:pt x="80" y="6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60"/>
                  <a:pt x="87" y="60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8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90" y="59"/>
                  <a:pt x="90" y="59"/>
                  <a:pt x="91" y="59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8"/>
                  <a:pt x="90" y="58"/>
                  <a:pt x="90" y="57"/>
                </a:cubicBezTo>
                <a:cubicBezTo>
                  <a:pt x="90" y="57"/>
                  <a:pt x="90" y="56"/>
                  <a:pt x="90" y="56"/>
                </a:cubicBezTo>
                <a:cubicBezTo>
                  <a:pt x="89" y="54"/>
                  <a:pt x="89" y="53"/>
                  <a:pt x="88" y="51"/>
                </a:cubicBezTo>
                <a:cubicBezTo>
                  <a:pt x="87" y="48"/>
                  <a:pt x="87" y="46"/>
                  <a:pt x="88" y="44"/>
                </a:cubicBezTo>
                <a:cubicBezTo>
                  <a:pt x="89" y="43"/>
                  <a:pt x="90" y="42"/>
                  <a:pt x="91" y="42"/>
                </a:cubicBezTo>
                <a:cubicBezTo>
                  <a:pt x="92" y="42"/>
                  <a:pt x="93" y="43"/>
                  <a:pt x="95" y="44"/>
                </a:cubicBezTo>
                <a:cubicBezTo>
                  <a:pt x="95" y="44"/>
                  <a:pt x="97" y="44"/>
                  <a:pt x="97" y="44"/>
                </a:cubicBezTo>
                <a:cubicBezTo>
                  <a:pt x="101" y="42"/>
                  <a:pt x="102" y="41"/>
                  <a:pt x="102" y="41"/>
                </a:cubicBezTo>
                <a:cubicBezTo>
                  <a:pt x="101" y="40"/>
                  <a:pt x="99" y="38"/>
                  <a:pt x="98" y="37"/>
                </a:cubicBezTo>
                <a:cubicBezTo>
                  <a:pt x="97" y="37"/>
                  <a:pt x="97" y="37"/>
                  <a:pt x="97" y="37"/>
                </a:cubicBezTo>
                <a:cubicBezTo>
                  <a:pt x="95" y="37"/>
                  <a:pt x="94" y="35"/>
                  <a:pt x="93" y="34"/>
                </a:cubicBezTo>
                <a:cubicBezTo>
                  <a:pt x="92" y="33"/>
                  <a:pt x="91" y="31"/>
                  <a:pt x="90" y="31"/>
                </a:cubicBezTo>
                <a:cubicBezTo>
                  <a:pt x="88" y="30"/>
                  <a:pt x="87" y="28"/>
                  <a:pt x="86" y="26"/>
                </a:cubicBezTo>
                <a:cubicBezTo>
                  <a:pt x="86" y="25"/>
                  <a:pt x="85" y="24"/>
                  <a:pt x="85" y="24"/>
                </a:cubicBezTo>
                <a:cubicBezTo>
                  <a:pt x="82" y="22"/>
                  <a:pt x="82" y="18"/>
                  <a:pt x="82" y="16"/>
                </a:cubicBezTo>
                <a:cubicBezTo>
                  <a:pt x="82" y="16"/>
                  <a:pt x="82" y="15"/>
                  <a:pt x="82" y="14"/>
                </a:cubicBezTo>
                <a:cubicBezTo>
                  <a:pt x="82" y="13"/>
                  <a:pt x="82" y="12"/>
                  <a:pt x="82" y="11"/>
                </a:cubicBezTo>
                <a:cubicBezTo>
                  <a:pt x="82" y="10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7"/>
                  <a:pt x="77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2" y="6"/>
                  <a:pt x="70" y="7"/>
                  <a:pt x="69" y="7"/>
                </a:cubicBezTo>
                <a:cubicBezTo>
                  <a:pt x="68" y="7"/>
                  <a:pt x="66" y="6"/>
                  <a:pt x="65" y="4"/>
                </a:cubicBezTo>
                <a:cubicBezTo>
                  <a:pt x="64" y="2"/>
                  <a:pt x="63" y="2"/>
                  <a:pt x="62" y="2"/>
                </a:cubicBezTo>
                <a:cubicBezTo>
                  <a:pt x="58" y="3"/>
                  <a:pt x="55" y="1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4" name="Freeform 1206"/>
          <p:cNvSpPr>
            <a:spLocks/>
          </p:cNvSpPr>
          <p:nvPr/>
        </p:nvSpPr>
        <p:spPr bwMode="auto">
          <a:xfrm>
            <a:off x="4540657" y="3091633"/>
            <a:ext cx="157945" cy="76364"/>
          </a:xfrm>
          <a:custGeom>
            <a:avLst/>
            <a:gdLst>
              <a:gd name="T0" fmla="*/ 66 w 78"/>
              <a:gd name="T1" fmla="*/ 32 h 34"/>
              <a:gd name="T2" fmla="*/ 69 w 78"/>
              <a:gd name="T3" fmla="*/ 31 h 34"/>
              <a:gd name="T4" fmla="*/ 73 w 78"/>
              <a:gd name="T5" fmla="*/ 31 h 34"/>
              <a:gd name="T6" fmla="*/ 76 w 78"/>
              <a:gd name="T7" fmla="*/ 28 h 34"/>
              <a:gd name="T8" fmla="*/ 78 w 78"/>
              <a:gd name="T9" fmla="*/ 27 h 34"/>
              <a:gd name="T10" fmla="*/ 78 w 78"/>
              <a:gd name="T11" fmla="*/ 26 h 34"/>
              <a:gd name="T12" fmla="*/ 73 w 78"/>
              <a:gd name="T13" fmla="*/ 14 h 34"/>
              <a:gd name="T14" fmla="*/ 71 w 78"/>
              <a:gd name="T15" fmla="*/ 8 h 34"/>
              <a:gd name="T16" fmla="*/ 70 w 78"/>
              <a:gd name="T17" fmla="*/ 7 h 34"/>
              <a:gd name="T18" fmla="*/ 61 w 78"/>
              <a:gd name="T19" fmla="*/ 6 h 34"/>
              <a:gd name="T20" fmla="*/ 49 w 78"/>
              <a:gd name="T21" fmla="*/ 0 h 34"/>
              <a:gd name="T22" fmla="*/ 46 w 78"/>
              <a:gd name="T23" fmla="*/ 0 h 34"/>
              <a:gd name="T24" fmla="*/ 44 w 78"/>
              <a:gd name="T25" fmla="*/ 0 h 34"/>
              <a:gd name="T26" fmla="*/ 42 w 78"/>
              <a:gd name="T27" fmla="*/ 0 h 34"/>
              <a:gd name="T28" fmla="*/ 40 w 78"/>
              <a:gd name="T29" fmla="*/ 0 h 34"/>
              <a:gd name="T30" fmla="*/ 38 w 78"/>
              <a:gd name="T31" fmla="*/ 4 h 34"/>
              <a:gd name="T32" fmla="*/ 30 w 78"/>
              <a:gd name="T33" fmla="*/ 16 h 34"/>
              <a:gd name="T34" fmla="*/ 27 w 78"/>
              <a:gd name="T35" fmla="*/ 16 h 34"/>
              <a:gd name="T36" fmla="*/ 16 w 78"/>
              <a:gd name="T37" fmla="*/ 3 h 34"/>
              <a:gd name="T38" fmla="*/ 7 w 78"/>
              <a:gd name="T39" fmla="*/ 9 h 34"/>
              <a:gd name="T40" fmla="*/ 3 w 78"/>
              <a:gd name="T41" fmla="*/ 17 h 34"/>
              <a:gd name="T42" fmla="*/ 2 w 78"/>
              <a:gd name="T43" fmla="*/ 25 h 34"/>
              <a:gd name="T44" fmla="*/ 4 w 78"/>
              <a:gd name="T45" fmla="*/ 25 h 34"/>
              <a:gd name="T46" fmla="*/ 6 w 78"/>
              <a:gd name="T47" fmla="*/ 24 h 34"/>
              <a:gd name="T48" fmla="*/ 7 w 78"/>
              <a:gd name="T49" fmla="*/ 24 h 34"/>
              <a:gd name="T50" fmla="*/ 14 w 78"/>
              <a:gd name="T51" fmla="*/ 22 h 34"/>
              <a:gd name="T52" fmla="*/ 26 w 78"/>
              <a:gd name="T53" fmla="*/ 23 h 34"/>
              <a:gd name="T54" fmla="*/ 39 w 78"/>
              <a:gd name="T55" fmla="*/ 23 h 34"/>
              <a:gd name="T56" fmla="*/ 46 w 78"/>
              <a:gd name="T57" fmla="*/ 25 h 34"/>
              <a:gd name="T58" fmla="*/ 47 w 78"/>
              <a:gd name="T59" fmla="*/ 25 h 34"/>
              <a:gd name="T60" fmla="*/ 61 w 78"/>
              <a:gd name="T61" fmla="*/ 33 h 34"/>
              <a:gd name="T62" fmla="*/ 62 w 78"/>
              <a:gd name="T63" fmla="*/ 34 h 34"/>
              <a:gd name="T64" fmla="*/ 64 w 78"/>
              <a:gd name="T6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8" h="34">
                <a:moveTo>
                  <a:pt x="64" y="33"/>
                </a:moveTo>
                <a:cubicBezTo>
                  <a:pt x="64" y="32"/>
                  <a:pt x="65" y="32"/>
                  <a:pt x="66" y="32"/>
                </a:cubicBezTo>
                <a:cubicBezTo>
                  <a:pt x="67" y="31"/>
                  <a:pt x="68" y="31"/>
                  <a:pt x="69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70" y="31"/>
                  <a:pt x="71" y="31"/>
                  <a:pt x="71" y="31"/>
                </a:cubicBezTo>
                <a:cubicBezTo>
                  <a:pt x="72" y="31"/>
                  <a:pt x="72" y="31"/>
                  <a:pt x="73" y="31"/>
                </a:cubicBezTo>
                <a:cubicBezTo>
                  <a:pt x="73" y="31"/>
                  <a:pt x="73" y="31"/>
                  <a:pt x="74" y="30"/>
                </a:cubicBezTo>
                <a:cubicBezTo>
                  <a:pt x="74" y="29"/>
                  <a:pt x="75" y="28"/>
                  <a:pt x="76" y="28"/>
                </a:cubicBezTo>
                <a:cubicBezTo>
                  <a:pt x="76" y="27"/>
                  <a:pt x="77" y="27"/>
                  <a:pt x="7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4"/>
                  <a:pt x="77" y="23"/>
                  <a:pt x="77" y="22"/>
                </a:cubicBezTo>
                <a:cubicBezTo>
                  <a:pt x="73" y="19"/>
                  <a:pt x="72" y="16"/>
                  <a:pt x="73" y="14"/>
                </a:cubicBezTo>
                <a:cubicBezTo>
                  <a:pt x="73" y="13"/>
                  <a:pt x="74" y="11"/>
                  <a:pt x="72" y="10"/>
                </a:cubicBezTo>
                <a:cubicBezTo>
                  <a:pt x="72" y="9"/>
                  <a:pt x="71" y="9"/>
                  <a:pt x="71" y="8"/>
                </a:cubicBezTo>
                <a:cubicBezTo>
                  <a:pt x="71" y="8"/>
                  <a:pt x="71" y="8"/>
                  <a:pt x="70" y="8"/>
                </a:cubicBezTo>
                <a:cubicBezTo>
                  <a:pt x="70" y="7"/>
                  <a:pt x="70" y="7"/>
                  <a:pt x="70" y="7"/>
                </a:cubicBezTo>
                <a:cubicBezTo>
                  <a:pt x="66" y="7"/>
                  <a:pt x="63" y="7"/>
                  <a:pt x="62" y="6"/>
                </a:cubicBezTo>
                <a:cubicBezTo>
                  <a:pt x="62" y="6"/>
                  <a:pt x="61" y="6"/>
                  <a:pt x="61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59" y="7"/>
                  <a:pt x="55" y="5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9" y="0"/>
                  <a:pt x="38" y="0"/>
                </a:cubicBezTo>
                <a:cubicBezTo>
                  <a:pt x="37" y="1"/>
                  <a:pt x="38" y="2"/>
                  <a:pt x="38" y="4"/>
                </a:cubicBezTo>
                <a:cubicBezTo>
                  <a:pt x="38" y="6"/>
                  <a:pt x="38" y="7"/>
                  <a:pt x="38" y="9"/>
                </a:cubicBezTo>
                <a:cubicBezTo>
                  <a:pt x="38" y="14"/>
                  <a:pt x="35" y="16"/>
                  <a:pt x="30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4" y="16"/>
                  <a:pt x="21" y="11"/>
                  <a:pt x="17" y="5"/>
                </a:cubicBezTo>
                <a:cubicBezTo>
                  <a:pt x="16" y="5"/>
                  <a:pt x="16" y="4"/>
                  <a:pt x="16" y="3"/>
                </a:cubicBezTo>
                <a:cubicBezTo>
                  <a:pt x="15" y="4"/>
                  <a:pt x="12" y="5"/>
                  <a:pt x="10" y="7"/>
                </a:cubicBezTo>
                <a:cubicBezTo>
                  <a:pt x="9" y="7"/>
                  <a:pt x="8" y="8"/>
                  <a:pt x="7" y="9"/>
                </a:cubicBezTo>
                <a:cubicBezTo>
                  <a:pt x="6" y="9"/>
                  <a:pt x="6" y="10"/>
                  <a:pt x="5" y="12"/>
                </a:cubicBezTo>
                <a:cubicBezTo>
                  <a:pt x="5" y="14"/>
                  <a:pt x="5" y="16"/>
                  <a:pt x="3" y="17"/>
                </a:cubicBezTo>
                <a:cubicBezTo>
                  <a:pt x="1" y="19"/>
                  <a:pt x="0" y="21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3"/>
                  <a:pt x="8" y="23"/>
                </a:cubicBezTo>
                <a:cubicBezTo>
                  <a:pt x="10" y="22"/>
                  <a:pt x="12" y="22"/>
                  <a:pt x="14" y="22"/>
                </a:cubicBezTo>
                <a:cubicBezTo>
                  <a:pt x="17" y="22"/>
                  <a:pt x="20" y="22"/>
                  <a:pt x="22" y="22"/>
                </a:cubicBezTo>
                <a:cubicBezTo>
                  <a:pt x="24" y="23"/>
                  <a:pt x="25" y="23"/>
                  <a:pt x="26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33" y="23"/>
                  <a:pt x="37" y="24"/>
                  <a:pt x="39" y="23"/>
                </a:cubicBezTo>
                <a:cubicBezTo>
                  <a:pt x="40" y="23"/>
                  <a:pt x="41" y="23"/>
                  <a:pt x="41" y="23"/>
                </a:cubicBezTo>
                <a:cubicBezTo>
                  <a:pt x="44" y="23"/>
                  <a:pt x="45" y="24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7" y="25"/>
                  <a:pt x="47" y="25"/>
                </a:cubicBezTo>
                <a:cubicBezTo>
                  <a:pt x="51" y="25"/>
                  <a:pt x="56" y="29"/>
                  <a:pt x="58" y="31"/>
                </a:cubicBezTo>
                <a:cubicBezTo>
                  <a:pt x="59" y="32"/>
                  <a:pt x="60" y="32"/>
                  <a:pt x="61" y="33"/>
                </a:cubicBezTo>
                <a:cubicBezTo>
                  <a:pt x="61" y="33"/>
                  <a:pt x="61" y="33"/>
                  <a:pt x="61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5" name="Freeform 1207"/>
          <p:cNvSpPr>
            <a:spLocks/>
          </p:cNvSpPr>
          <p:nvPr/>
        </p:nvSpPr>
        <p:spPr bwMode="auto">
          <a:xfrm>
            <a:off x="4542763" y="3149485"/>
            <a:ext cx="120038" cy="78678"/>
          </a:xfrm>
          <a:custGeom>
            <a:avLst/>
            <a:gdLst>
              <a:gd name="T0" fmla="*/ 26 w 59"/>
              <a:gd name="T1" fmla="*/ 32 h 36"/>
              <a:gd name="T2" fmla="*/ 27 w 59"/>
              <a:gd name="T3" fmla="*/ 33 h 36"/>
              <a:gd name="T4" fmla="*/ 28 w 59"/>
              <a:gd name="T5" fmla="*/ 34 h 36"/>
              <a:gd name="T6" fmla="*/ 29 w 59"/>
              <a:gd name="T7" fmla="*/ 34 h 36"/>
              <a:gd name="T8" fmla="*/ 29 w 59"/>
              <a:gd name="T9" fmla="*/ 35 h 36"/>
              <a:gd name="T10" fmla="*/ 30 w 59"/>
              <a:gd name="T11" fmla="*/ 35 h 36"/>
              <a:gd name="T12" fmla="*/ 32 w 59"/>
              <a:gd name="T13" fmla="*/ 35 h 36"/>
              <a:gd name="T14" fmla="*/ 33 w 59"/>
              <a:gd name="T15" fmla="*/ 35 h 36"/>
              <a:gd name="T16" fmla="*/ 34 w 59"/>
              <a:gd name="T17" fmla="*/ 35 h 36"/>
              <a:gd name="T18" fmla="*/ 35 w 59"/>
              <a:gd name="T19" fmla="*/ 35 h 36"/>
              <a:gd name="T20" fmla="*/ 36 w 59"/>
              <a:gd name="T21" fmla="*/ 35 h 36"/>
              <a:gd name="T22" fmla="*/ 36 w 59"/>
              <a:gd name="T23" fmla="*/ 35 h 36"/>
              <a:gd name="T24" fmla="*/ 40 w 59"/>
              <a:gd name="T25" fmla="*/ 33 h 36"/>
              <a:gd name="T26" fmla="*/ 48 w 59"/>
              <a:gd name="T27" fmla="*/ 28 h 36"/>
              <a:gd name="T28" fmla="*/ 54 w 59"/>
              <a:gd name="T29" fmla="*/ 20 h 36"/>
              <a:gd name="T30" fmla="*/ 56 w 59"/>
              <a:gd name="T31" fmla="*/ 19 h 36"/>
              <a:gd name="T32" fmla="*/ 59 w 59"/>
              <a:gd name="T33" fmla="*/ 15 h 36"/>
              <a:gd name="T34" fmla="*/ 59 w 59"/>
              <a:gd name="T35" fmla="*/ 12 h 36"/>
              <a:gd name="T36" fmla="*/ 58 w 59"/>
              <a:gd name="T37" fmla="*/ 11 h 36"/>
              <a:gd name="T38" fmla="*/ 55 w 59"/>
              <a:gd name="T39" fmla="*/ 9 h 36"/>
              <a:gd name="T40" fmla="*/ 45 w 59"/>
              <a:gd name="T41" fmla="*/ 3 h 36"/>
              <a:gd name="T42" fmla="*/ 45 w 59"/>
              <a:gd name="T43" fmla="*/ 3 h 36"/>
              <a:gd name="T44" fmla="*/ 42 w 59"/>
              <a:gd name="T45" fmla="*/ 1 h 36"/>
              <a:gd name="T46" fmla="*/ 41 w 59"/>
              <a:gd name="T47" fmla="*/ 1 h 36"/>
              <a:gd name="T48" fmla="*/ 40 w 59"/>
              <a:gd name="T49" fmla="*/ 1 h 36"/>
              <a:gd name="T50" fmla="*/ 28 w 59"/>
              <a:gd name="T51" fmla="*/ 1 h 36"/>
              <a:gd name="T52" fmla="*/ 13 w 59"/>
              <a:gd name="T53" fmla="*/ 0 h 36"/>
              <a:gd name="T54" fmla="*/ 8 w 59"/>
              <a:gd name="T55" fmla="*/ 1 h 36"/>
              <a:gd name="T56" fmla="*/ 6 w 59"/>
              <a:gd name="T57" fmla="*/ 2 h 36"/>
              <a:gd name="T58" fmla="*/ 3 w 59"/>
              <a:gd name="T59" fmla="*/ 3 h 36"/>
              <a:gd name="T60" fmla="*/ 2 w 59"/>
              <a:gd name="T61" fmla="*/ 3 h 36"/>
              <a:gd name="T62" fmla="*/ 3 w 59"/>
              <a:gd name="T63" fmla="*/ 14 h 36"/>
              <a:gd name="T64" fmla="*/ 11 w 59"/>
              <a:gd name="T65" fmla="*/ 18 h 36"/>
              <a:gd name="T66" fmla="*/ 21 w 59"/>
              <a:gd name="T67" fmla="*/ 23 h 36"/>
              <a:gd name="T68" fmla="*/ 20 w 59"/>
              <a:gd name="T6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36">
                <a:moveTo>
                  <a:pt x="20" y="30"/>
                </a:moveTo>
                <a:cubicBezTo>
                  <a:pt x="22" y="30"/>
                  <a:pt x="24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8" y="33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9" y="34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7" y="36"/>
                  <a:pt x="38" y="35"/>
                  <a:pt x="40" y="33"/>
                </a:cubicBezTo>
                <a:cubicBezTo>
                  <a:pt x="42" y="31"/>
                  <a:pt x="46" y="30"/>
                  <a:pt x="48" y="30"/>
                </a:cubicBezTo>
                <a:cubicBezTo>
                  <a:pt x="48" y="30"/>
                  <a:pt x="48" y="29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9" y="24"/>
                  <a:pt x="52" y="21"/>
                  <a:pt x="54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7" y="18"/>
                  <a:pt x="57" y="17"/>
                  <a:pt x="59" y="17"/>
                </a:cubicBezTo>
                <a:cubicBezTo>
                  <a:pt x="59" y="16"/>
                  <a:pt x="59" y="16"/>
                  <a:pt x="59" y="15"/>
                </a:cubicBezTo>
                <a:cubicBezTo>
                  <a:pt x="59" y="14"/>
                  <a:pt x="59" y="13"/>
                  <a:pt x="59" y="13"/>
                </a:cubicBezTo>
                <a:cubicBezTo>
                  <a:pt x="59" y="13"/>
                  <a:pt x="59" y="12"/>
                  <a:pt x="5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1"/>
                  <a:pt x="59" y="11"/>
                  <a:pt x="58" y="11"/>
                </a:cubicBezTo>
                <a:cubicBezTo>
                  <a:pt x="58" y="11"/>
                  <a:pt x="58" y="11"/>
                  <a:pt x="57" y="10"/>
                </a:cubicBezTo>
                <a:cubicBezTo>
                  <a:pt x="56" y="10"/>
                  <a:pt x="56" y="9"/>
                  <a:pt x="55" y="9"/>
                </a:cubicBezTo>
                <a:cubicBezTo>
                  <a:pt x="51" y="5"/>
                  <a:pt x="48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3" y="3"/>
                  <a:pt x="42" y="2"/>
                </a:cubicBezTo>
                <a:cubicBezTo>
                  <a:pt x="42" y="2"/>
                  <a:pt x="42" y="2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1"/>
                  <a:pt x="36" y="2"/>
                  <a:pt x="34" y="2"/>
                </a:cubicBezTo>
                <a:cubicBezTo>
                  <a:pt x="32" y="2"/>
                  <a:pt x="30" y="1"/>
                  <a:pt x="28" y="1"/>
                </a:cubicBezTo>
                <a:cubicBezTo>
                  <a:pt x="25" y="1"/>
                  <a:pt x="24" y="1"/>
                  <a:pt x="21" y="0"/>
                </a:cubicBezTo>
                <a:cubicBezTo>
                  <a:pt x="18" y="0"/>
                  <a:pt x="16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7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7"/>
                  <a:pt x="3" y="11"/>
                  <a:pt x="0" y="14"/>
                </a:cubicBezTo>
                <a:cubicBezTo>
                  <a:pt x="1" y="14"/>
                  <a:pt x="2" y="14"/>
                  <a:pt x="3" y="14"/>
                </a:cubicBezTo>
                <a:cubicBezTo>
                  <a:pt x="4" y="14"/>
                  <a:pt x="6" y="14"/>
                  <a:pt x="7" y="16"/>
                </a:cubicBezTo>
                <a:cubicBezTo>
                  <a:pt x="8" y="17"/>
                  <a:pt x="10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cubicBezTo>
                  <a:pt x="16" y="18"/>
                  <a:pt x="21" y="20"/>
                  <a:pt x="21" y="23"/>
                </a:cubicBezTo>
                <a:cubicBezTo>
                  <a:pt x="21" y="24"/>
                  <a:pt x="21" y="25"/>
                  <a:pt x="20" y="26"/>
                </a:cubicBezTo>
                <a:cubicBezTo>
                  <a:pt x="20" y="27"/>
                  <a:pt x="20" y="29"/>
                  <a:pt x="20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6" name="Freeform 1208"/>
          <p:cNvSpPr>
            <a:spLocks/>
          </p:cNvSpPr>
          <p:nvPr/>
        </p:nvSpPr>
        <p:spPr bwMode="auto">
          <a:xfrm>
            <a:off x="4216343" y="3445685"/>
            <a:ext cx="88449" cy="50909"/>
          </a:xfrm>
          <a:custGeom>
            <a:avLst/>
            <a:gdLst>
              <a:gd name="T0" fmla="*/ 9 w 44"/>
              <a:gd name="T1" fmla="*/ 22 h 22"/>
              <a:gd name="T2" fmla="*/ 11 w 44"/>
              <a:gd name="T3" fmla="*/ 22 h 22"/>
              <a:gd name="T4" fmla="*/ 12 w 44"/>
              <a:gd name="T5" fmla="*/ 22 h 22"/>
              <a:gd name="T6" fmla="*/ 14 w 44"/>
              <a:gd name="T7" fmla="*/ 22 h 22"/>
              <a:gd name="T8" fmla="*/ 14 w 44"/>
              <a:gd name="T9" fmla="*/ 22 h 22"/>
              <a:gd name="T10" fmla="*/ 15 w 44"/>
              <a:gd name="T11" fmla="*/ 22 h 22"/>
              <a:gd name="T12" fmla="*/ 16 w 44"/>
              <a:gd name="T13" fmla="*/ 22 h 22"/>
              <a:gd name="T14" fmla="*/ 17 w 44"/>
              <a:gd name="T15" fmla="*/ 22 h 22"/>
              <a:gd name="T16" fmla="*/ 19 w 44"/>
              <a:gd name="T17" fmla="*/ 18 h 22"/>
              <a:gd name="T18" fmla="*/ 21 w 44"/>
              <a:gd name="T19" fmla="*/ 14 h 22"/>
              <a:gd name="T20" fmla="*/ 22 w 44"/>
              <a:gd name="T21" fmla="*/ 14 h 22"/>
              <a:gd name="T22" fmla="*/ 23 w 44"/>
              <a:gd name="T23" fmla="*/ 14 h 22"/>
              <a:gd name="T24" fmla="*/ 27 w 44"/>
              <a:gd name="T25" fmla="*/ 18 h 22"/>
              <a:gd name="T26" fmla="*/ 30 w 44"/>
              <a:gd name="T27" fmla="*/ 22 h 22"/>
              <a:gd name="T28" fmla="*/ 30 w 44"/>
              <a:gd name="T29" fmla="*/ 20 h 22"/>
              <a:gd name="T30" fmla="*/ 35 w 44"/>
              <a:gd name="T31" fmla="*/ 15 h 22"/>
              <a:gd name="T32" fmla="*/ 36 w 44"/>
              <a:gd name="T33" fmla="*/ 15 h 22"/>
              <a:gd name="T34" fmla="*/ 39 w 44"/>
              <a:gd name="T35" fmla="*/ 16 h 22"/>
              <a:gd name="T36" fmla="*/ 44 w 44"/>
              <a:gd name="T37" fmla="*/ 13 h 22"/>
              <a:gd name="T38" fmla="*/ 44 w 44"/>
              <a:gd name="T39" fmla="*/ 13 h 22"/>
              <a:gd name="T40" fmla="*/ 44 w 44"/>
              <a:gd name="T41" fmla="*/ 12 h 22"/>
              <a:gd name="T42" fmla="*/ 44 w 44"/>
              <a:gd name="T43" fmla="*/ 12 h 22"/>
              <a:gd name="T44" fmla="*/ 44 w 44"/>
              <a:gd name="T45" fmla="*/ 12 h 22"/>
              <a:gd name="T46" fmla="*/ 44 w 44"/>
              <a:gd name="T47" fmla="*/ 11 h 22"/>
              <a:gd name="T48" fmla="*/ 44 w 44"/>
              <a:gd name="T49" fmla="*/ 11 h 22"/>
              <a:gd name="T50" fmla="*/ 44 w 44"/>
              <a:gd name="T51" fmla="*/ 11 h 22"/>
              <a:gd name="T52" fmla="*/ 43 w 44"/>
              <a:gd name="T53" fmla="*/ 11 h 22"/>
              <a:gd name="T54" fmla="*/ 43 w 44"/>
              <a:gd name="T55" fmla="*/ 11 h 22"/>
              <a:gd name="T56" fmla="*/ 42 w 44"/>
              <a:gd name="T57" fmla="*/ 11 h 22"/>
              <a:gd name="T58" fmla="*/ 37 w 44"/>
              <a:gd name="T59" fmla="*/ 9 h 22"/>
              <a:gd name="T60" fmla="*/ 36 w 44"/>
              <a:gd name="T61" fmla="*/ 9 h 22"/>
              <a:gd name="T62" fmla="*/ 36 w 44"/>
              <a:gd name="T63" fmla="*/ 9 h 22"/>
              <a:gd name="T64" fmla="*/ 36 w 44"/>
              <a:gd name="T65" fmla="*/ 8 h 22"/>
              <a:gd name="T66" fmla="*/ 35 w 44"/>
              <a:gd name="T67" fmla="*/ 8 h 22"/>
              <a:gd name="T68" fmla="*/ 35 w 44"/>
              <a:gd name="T69" fmla="*/ 7 h 22"/>
              <a:gd name="T70" fmla="*/ 35 w 44"/>
              <a:gd name="T71" fmla="*/ 6 h 22"/>
              <a:gd name="T72" fmla="*/ 35 w 44"/>
              <a:gd name="T73" fmla="*/ 6 h 22"/>
              <a:gd name="T74" fmla="*/ 35 w 44"/>
              <a:gd name="T75" fmla="*/ 4 h 22"/>
              <a:gd name="T76" fmla="*/ 35 w 44"/>
              <a:gd name="T77" fmla="*/ 4 h 22"/>
              <a:gd name="T78" fmla="*/ 35 w 44"/>
              <a:gd name="T79" fmla="*/ 3 h 22"/>
              <a:gd name="T80" fmla="*/ 35 w 44"/>
              <a:gd name="T81" fmla="*/ 3 h 22"/>
              <a:gd name="T82" fmla="*/ 35 w 44"/>
              <a:gd name="T83" fmla="*/ 2 h 22"/>
              <a:gd name="T84" fmla="*/ 32 w 44"/>
              <a:gd name="T85" fmla="*/ 1 h 22"/>
              <a:gd name="T86" fmla="*/ 32 w 44"/>
              <a:gd name="T87" fmla="*/ 1 h 22"/>
              <a:gd name="T88" fmla="*/ 30 w 44"/>
              <a:gd name="T89" fmla="*/ 1 h 22"/>
              <a:gd name="T90" fmla="*/ 24 w 44"/>
              <a:gd name="T91" fmla="*/ 1 h 22"/>
              <a:gd name="T92" fmla="*/ 18 w 44"/>
              <a:gd name="T93" fmla="*/ 2 h 22"/>
              <a:gd name="T94" fmla="*/ 15 w 44"/>
              <a:gd name="T95" fmla="*/ 1 h 22"/>
              <a:gd name="T96" fmla="*/ 14 w 44"/>
              <a:gd name="T97" fmla="*/ 1 h 22"/>
              <a:gd name="T98" fmla="*/ 13 w 44"/>
              <a:gd name="T99" fmla="*/ 3 h 22"/>
              <a:gd name="T100" fmla="*/ 12 w 44"/>
              <a:gd name="T101" fmla="*/ 3 h 22"/>
              <a:gd name="T102" fmla="*/ 8 w 44"/>
              <a:gd name="T103" fmla="*/ 6 h 22"/>
              <a:gd name="T104" fmla="*/ 4 w 44"/>
              <a:gd name="T105" fmla="*/ 10 h 22"/>
              <a:gd name="T106" fmla="*/ 1 w 44"/>
              <a:gd name="T107" fmla="*/ 15 h 22"/>
              <a:gd name="T108" fmla="*/ 0 w 44"/>
              <a:gd name="T109" fmla="*/ 15 h 22"/>
              <a:gd name="T110" fmla="*/ 3 w 44"/>
              <a:gd name="T111" fmla="*/ 15 h 22"/>
              <a:gd name="T112" fmla="*/ 7 w 44"/>
              <a:gd name="T113" fmla="*/ 19 h 22"/>
              <a:gd name="T114" fmla="*/ 8 w 44"/>
              <a:gd name="T115" fmla="*/ 20 h 22"/>
              <a:gd name="T116" fmla="*/ 9 w 44"/>
              <a:gd name="T117" fmla="*/ 21 h 22"/>
              <a:gd name="T118" fmla="*/ 9 w 44"/>
              <a:gd name="T119" fmla="*/ 21 h 22"/>
              <a:gd name="T120" fmla="*/ 9 w 44"/>
              <a:gd name="T121" fmla="*/ 22 h 22"/>
              <a:gd name="T122" fmla="*/ 9 w 44"/>
              <a:gd name="T123" fmla="*/ 22 h 22"/>
              <a:gd name="T124" fmla="*/ 9 w 44"/>
              <a:gd name="T1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22">
                <a:moveTo>
                  <a:pt x="9" y="22"/>
                </a:move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2" y="22"/>
                  <a:pt x="12" y="22"/>
                </a:cubicBezTo>
                <a:cubicBezTo>
                  <a:pt x="12" y="22"/>
                  <a:pt x="13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7" y="22"/>
                </a:cubicBezTo>
                <a:cubicBezTo>
                  <a:pt x="17" y="22"/>
                  <a:pt x="19" y="19"/>
                  <a:pt x="19" y="18"/>
                </a:cubicBezTo>
                <a:cubicBezTo>
                  <a:pt x="20" y="16"/>
                  <a:pt x="21" y="15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5"/>
                  <a:pt x="27" y="18"/>
                </a:cubicBezTo>
                <a:cubicBezTo>
                  <a:pt x="28" y="19"/>
                  <a:pt x="29" y="21"/>
                  <a:pt x="30" y="22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7"/>
                  <a:pt x="32" y="15"/>
                  <a:pt x="35" y="15"/>
                </a:cubicBezTo>
                <a:cubicBezTo>
                  <a:pt x="35" y="15"/>
                  <a:pt x="36" y="15"/>
                  <a:pt x="36" y="15"/>
                </a:cubicBezTo>
                <a:cubicBezTo>
                  <a:pt x="37" y="15"/>
                  <a:pt x="38" y="16"/>
                  <a:pt x="39" y="16"/>
                </a:cubicBezTo>
                <a:cubicBezTo>
                  <a:pt x="39" y="13"/>
                  <a:pt x="41" y="12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0" y="11"/>
                  <a:pt x="38" y="10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5"/>
                  <a:pt x="35" y="5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cubicBezTo>
                  <a:pt x="34" y="2"/>
                  <a:pt x="33" y="2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27" y="0"/>
                  <a:pt x="26" y="0"/>
                  <a:pt x="24" y="1"/>
                </a:cubicBezTo>
                <a:cubicBezTo>
                  <a:pt x="23" y="1"/>
                  <a:pt x="21" y="2"/>
                  <a:pt x="18" y="2"/>
                </a:cubicBezTo>
                <a:cubicBezTo>
                  <a:pt x="17" y="2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2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3"/>
                  <a:pt x="8" y="4"/>
                  <a:pt x="8" y="6"/>
                </a:cubicBezTo>
                <a:cubicBezTo>
                  <a:pt x="8" y="8"/>
                  <a:pt x="6" y="9"/>
                  <a:pt x="4" y="10"/>
                </a:cubicBezTo>
                <a:cubicBezTo>
                  <a:pt x="3" y="12"/>
                  <a:pt x="1" y="13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1" y="15"/>
                  <a:pt x="2" y="15"/>
                  <a:pt x="3" y="15"/>
                </a:cubicBezTo>
                <a:cubicBezTo>
                  <a:pt x="5" y="15"/>
                  <a:pt x="7" y="17"/>
                  <a:pt x="7" y="19"/>
                </a:cubicBezTo>
                <a:cubicBezTo>
                  <a:pt x="7" y="19"/>
                  <a:pt x="7" y="19"/>
                  <a:pt x="8" y="20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7" name="Freeform 1209"/>
          <p:cNvSpPr>
            <a:spLocks/>
          </p:cNvSpPr>
          <p:nvPr/>
        </p:nvSpPr>
        <p:spPr bwMode="auto">
          <a:xfrm>
            <a:off x="4212131" y="3207336"/>
            <a:ext cx="193746" cy="238349"/>
          </a:xfrm>
          <a:custGeom>
            <a:avLst/>
            <a:gdLst>
              <a:gd name="T0" fmla="*/ 0 w 96"/>
              <a:gd name="T1" fmla="*/ 60 h 108"/>
              <a:gd name="T2" fmla="*/ 0 w 96"/>
              <a:gd name="T3" fmla="*/ 60 h 108"/>
              <a:gd name="T4" fmla="*/ 4 w 96"/>
              <a:gd name="T5" fmla="*/ 65 h 108"/>
              <a:gd name="T6" fmla="*/ 2 w 96"/>
              <a:gd name="T7" fmla="*/ 70 h 108"/>
              <a:gd name="T8" fmla="*/ 2 w 96"/>
              <a:gd name="T9" fmla="*/ 72 h 108"/>
              <a:gd name="T10" fmla="*/ 3 w 96"/>
              <a:gd name="T11" fmla="*/ 74 h 108"/>
              <a:gd name="T12" fmla="*/ 4 w 96"/>
              <a:gd name="T13" fmla="*/ 79 h 108"/>
              <a:gd name="T14" fmla="*/ 6 w 96"/>
              <a:gd name="T15" fmla="*/ 80 h 108"/>
              <a:gd name="T16" fmla="*/ 17 w 96"/>
              <a:gd name="T17" fmla="*/ 85 h 108"/>
              <a:gd name="T18" fmla="*/ 24 w 96"/>
              <a:gd name="T19" fmla="*/ 88 h 108"/>
              <a:gd name="T20" fmla="*/ 18 w 96"/>
              <a:gd name="T21" fmla="*/ 101 h 108"/>
              <a:gd name="T22" fmla="*/ 18 w 96"/>
              <a:gd name="T23" fmla="*/ 105 h 108"/>
              <a:gd name="T24" fmla="*/ 24 w 96"/>
              <a:gd name="T25" fmla="*/ 105 h 108"/>
              <a:gd name="T26" fmla="*/ 36 w 96"/>
              <a:gd name="T27" fmla="*/ 106 h 108"/>
              <a:gd name="T28" fmla="*/ 39 w 96"/>
              <a:gd name="T29" fmla="*/ 106 h 108"/>
              <a:gd name="T30" fmla="*/ 40 w 96"/>
              <a:gd name="T31" fmla="*/ 106 h 108"/>
              <a:gd name="T32" fmla="*/ 45 w 96"/>
              <a:gd name="T33" fmla="*/ 108 h 108"/>
              <a:gd name="T34" fmla="*/ 58 w 96"/>
              <a:gd name="T35" fmla="*/ 107 h 108"/>
              <a:gd name="T36" fmla="*/ 74 w 96"/>
              <a:gd name="T37" fmla="*/ 105 h 108"/>
              <a:gd name="T38" fmla="*/ 79 w 96"/>
              <a:gd name="T39" fmla="*/ 95 h 108"/>
              <a:gd name="T40" fmla="*/ 83 w 96"/>
              <a:gd name="T41" fmla="*/ 92 h 108"/>
              <a:gd name="T42" fmla="*/ 82 w 96"/>
              <a:gd name="T43" fmla="*/ 90 h 108"/>
              <a:gd name="T44" fmla="*/ 80 w 96"/>
              <a:gd name="T45" fmla="*/ 88 h 108"/>
              <a:gd name="T46" fmla="*/ 76 w 96"/>
              <a:gd name="T47" fmla="*/ 85 h 108"/>
              <a:gd name="T48" fmla="*/ 69 w 96"/>
              <a:gd name="T49" fmla="*/ 74 h 108"/>
              <a:gd name="T50" fmla="*/ 70 w 96"/>
              <a:gd name="T51" fmla="*/ 65 h 108"/>
              <a:gd name="T52" fmla="*/ 87 w 96"/>
              <a:gd name="T53" fmla="*/ 58 h 108"/>
              <a:gd name="T54" fmla="*/ 93 w 96"/>
              <a:gd name="T55" fmla="*/ 55 h 108"/>
              <a:gd name="T56" fmla="*/ 96 w 96"/>
              <a:gd name="T57" fmla="*/ 56 h 108"/>
              <a:gd name="T58" fmla="*/ 96 w 96"/>
              <a:gd name="T59" fmla="*/ 55 h 108"/>
              <a:gd name="T60" fmla="*/ 96 w 96"/>
              <a:gd name="T61" fmla="*/ 53 h 108"/>
              <a:gd name="T62" fmla="*/ 92 w 96"/>
              <a:gd name="T63" fmla="*/ 39 h 108"/>
              <a:gd name="T64" fmla="*/ 87 w 96"/>
              <a:gd name="T65" fmla="*/ 30 h 108"/>
              <a:gd name="T66" fmla="*/ 88 w 96"/>
              <a:gd name="T67" fmla="*/ 14 h 108"/>
              <a:gd name="T68" fmla="*/ 83 w 96"/>
              <a:gd name="T69" fmla="*/ 10 h 108"/>
              <a:gd name="T70" fmla="*/ 73 w 96"/>
              <a:gd name="T71" fmla="*/ 6 h 108"/>
              <a:gd name="T72" fmla="*/ 53 w 96"/>
              <a:gd name="T73" fmla="*/ 12 h 108"/>
              <a:gd name="T74" fmla="*/ 42 w 96"/>
              <a:gd name="T75" fmla="*/ 5 h 108"/>
              <a:gd name="T76" fmla="*/ 41 w 96"/>
              <a:gd name="T77" fmla="*/ 1 h 108"/>
              <a:gd name="T78" fmla="*/ 39 w 96"/>
              <a:gd name="T79" fmla="*/ 1 h 108"/>
              <a:gd name="T80" fmla="*/ 36 w 96"/>
              <a:gd name="T81" fmla="*/ 0 h 108"/>
              <a:gd name="T82" fmla="*/ 31 w 96"/>
              <a:gd name="T83" fmla="*/ 0 h 108"/>
              <a:gd name="T84" fmla="*/ 35 w 96"/>
              <a:gd name="T85" fmla="*/ 12 h 108"/>
              <a:gd name="T86" fmla="*/ 30 w 96"/>
              <a:gd name="T87" fmla="*/ 18 h 108"/>
              <a:gd name="T88" fmla="*/ 17 w 96"/>
              <a:gd name="T89" fmla="*/ 18 h 108"/>
              <a:gd name="T90" fmla="*/ 13 w 96"/>
              <a:gd name="T91" fmla="*/ 21 h 108"/>
              <a:gd name="T92" fmla="*/ 14 w 96"/>
              <a:gd name="T93" fmla="*/ 25 h 108"/>
              <a:gd name="T94" fmla="*/ 13 w 96"/>
              <a:gd name="T95" fmla="*/ 29 h 108"/>
              <a:gd name="T96" fmla="*/ 9 w 96"/>
              <a:gd name="T97" fmla="*/ 42 h 108"/>
              <a:gd name="T98" fmla="*/ 2 w 96"/>
              <a:gd name="T99" fmla="*/ 52 h 108"/>
              <a:gd name="T100" fmla="*/ 1 w 96"/>
              <a:gd name="T101" fmla="*/ 5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" h="108">
                <a:moveTo>
                  <a:pt x="1" y="59"/>
                </a:moveTo>
                <a:cubicBezTo>
                  <a:pt x="1" y="59"/>
                  <a:pt x="1" y="59"/>
                  <a:pt x="1" y="5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1" y="62"/>
                  <a:pt x="2" y="63"/>
                </a:cubicBezTo>
                <a:cubicBezTo>
                  <a:pt x="2" y="64"/>
                  <a:pt x="3" y="65"/>
                  <a:pt x="3" y="66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9"/>
                  <a:pt x="2" y="70"/>
                  <a:pt x="2" y="70"/>
                </a:cubicBezTo>
                <a:cubicBezTo>
                  <a:pt x="1" y="70"/>
                  <a:pt x="1" y="71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3"/>
                  <a:pt x="3" y="73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5"/>
                  <a:pt x="4" y="75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4" y="78"/>
                  <a:pt x="4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6" y="80"/>
                  <a:pt x="6" y="80"/>
                </a:cubicBezTo>
                <a:cubicBezTo>
                  <a:pt x="6" y="80"/>
                  <a:pt x="7" y="80"/>
                  <a:pt x="7" y="81"/>
                </a:cubicBezTo>
                <a:cubicBezTo>
                  <a:pt x="8" y="82"/>
                  <a:pt x="9" y="83"/>
                  <a:pt x="12" y="83"/>
                </a:cubicBezTo>
                <a:cubicBezTo>
                  <a:pt x="15" y="83"/>
                  <a:pt x="16" y="84"/>
                  <a:pt x="17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5"/>
                  <a:pt x="19" y="85"/>
                  <a:pt x="19" y="85"/>
                </a:cubicBezTo>
                <a:cubicBezTo>
                  <a:pt x="20" y="85"/>
                  <a:pt x="23" y="86"/>
                  <a:pt x="24" y="88"/>
                </a:cubicBezTo>
                <a:cubicBezTo>
                  <a:pt x="24" y="89"/>
                  <a:pt x="24" y="91"/>
                  <a:pt x="22" y="93"/>
                </a:cubicBezTo>
                <a:cubicBezTo>
                  <a:pt x="19" y="95"/>
                  <a:pt x="19" y="97"/>
                  <a:pt x="18" y="100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8" y="103"/>
                  <a:pt x="18" y="104"/>
                </a:cubicBezTo>
                <a:cubicBezTo>
                  <a:pt x="18" y="104"/>
                  <a:pt x="18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5"/>
                  <a:pt x="19" y="106"/>
                  <a:pt x="20" y="106"/>
                </a:cubicBezTo>
                <a:cubicBezTo>
                  <a:pt x="23" y="106"/>
                  <a:pt x="24" y="105"/>
                  <a:pt x="24" y="105"/>
                </a:cubicBezTo>
                <a:cubicBezTo>
                  <a:pt x="27" y="104"/>
                  <a:pt x="29" y="103"/>
                  <a:pt x="33" y="105"/>
                </a:cubicBezTo>
                <a:cubicBezTo>
                  <a:pt x="34" y="105"/>
                  <a:pt x="35" y="105"/>
                  <a:pt x="35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7" y="106"/>
                  <a:pt x="38" y="107"/>
                  <a:pt x="38" y="107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9" y="107"/>
                  <a:pt x="39" y="107"/>
                  <a:pt x="39" y="106"/>
                </a:cubicBezTo>
                <a:cubicBezTo>
                  <a:pt x="39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6"/>
                  <a:pt x="43" y="107"/>
                  <a:pt x="44" y="108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7"/>
                  <a:pt x="48" y="106"/>
                  <a:pt x="50" y="106"/>
                </a:cubicBezTo>
                <a:cubicBezTo>
                  <a:pt x="52" y="106"/>
                  <a:pt x="53" y="106"/>
                  <a:pt x="54" y="107"/>
                </a:cubicBezTo>
                <a:cubicBezTo>
                  <a:pt x="56" y="108"/>
                  <a:pt x="57" y="108"/>
                  <a:pt x="58" y="107"/>
                </a:cubicBezTo>
                <a:cubicBezTo>
                  <a:pt x="61" y="105"/>
                  <a:pt x="67" y="104"/>
                  <a:pt x="69" y="104"/>
                </a:cubicBezTo>
                <a:cubicBezTo>
                  <a:pt x="71" y="104"/>
                  <a:pt x="72" y="104"/>
                  <a:pt x="72" y="104"/>
                </a:cubicBezTo>
                <a:cubicBezTo>
                  <a:pt x="73" y="105"/>
                  <a:pt x="74" y="105"/>
                  <a:pt x="74" y="105"/>
                </a:cubicBezTo>
                <a:cubicBezTo>
                  <a:pt x="74" y="105"/>
                  <a:pt x="74" y="104"/>
                  <a:pt x="74" y="103"/>
                </a:cubicBezTo>
                <a:cubicBezTo>
                  <a:pt x="72" y="98"/>
                  <a:pt x="76" y="96"/>
                  <a:pt x="78" y="96"/>
                </a:cubicBezTo>
                <a:cubicBezTo>
                  <a:pt x="78" y="95"/>
                  <a:pt x="78" y="95"/>
                  <a:pt x="79" y="95"/>
                </a:cubicBezTo>
                <a:cubicBezTo>
                  <a:pt x="79" y="95"/>
                  <a:pt x="79" y="94"/>
                  <a:pt x="79" y="94"/>
                </a:cubicBezTo>
                <a:cubicBezTo>
                  <a:pt x="79" y="94"/>
                  <a:pt x="79" y="94"/>
                  <a:pt x="80" y="94"/>
                </a:cubicBezTo>
                <a:cubicBezTo>
                  <a:pt x="80" y="93"/>
                  <a:pt x="82" y="92"/>
                  <a:pt x="83" y="92"/>
                </a:cubicBezTo>
                <a:cubicBezTo>
                  <a:pt x="83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3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1" y="89"/>
                  <a:pt x="81" y="89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79" y="87"/>
                  <a:pt x="78" y="87"/>
                  <a:pt x="78" y="87"/>
                </a:cubicBezTo>
                <a:cubicBezTo>
                  <a:pt x="78" y="86"/>
                  <a:pt x="78" y="86"/>
                  <a:pt x="77" y="86"/>
                </a:cubicBezTo>
                <a:cubicBezTo>
                  <a:pt x="77" y="86"/>
                  <a:pt x="76" y="86"/>
                  <a:pt x="76" y="85"/>
                </a:cubicBezTo>
                <a:cubicBezTo>
                  <a:pt x="75" y="85"/>
                  <a:pt x="74" y="84"/>
                  <a:pt x="74" y="84"/>
                </a:cubicBezTo>
                <a:cubicBezTo>
                  <a:pt x="72" y="82"/>
                  <a:pt x="71" y="79"/>
                  <a:pt x="70" y="77"/>
                </a:cubicBezTo>
                <a:cubicBezTo>
                  <a:pt x="70" y="75"/>
                  <a:pt x="70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8" y="71"/>
                  <a:pt x="66" y="69"/>
                  <a:pt x="67" y="67"/>
                </a:cubicBezTo>
                <a:cubicBezTo>
                  <a:pt x="67" y="66"/>
                  <a:pt x="68" y="65"/>
                  <a:pt x="70" y="65"/>
                </a:cubicBezTo>
                <a:cubicBezTo>
                  <a:pt x="73" y="64"/>
                  <a:pt x="79" y="63"/>
                  <a:pt x="81" y="61"/>
                </a:cubicBezTo>
                <a:cubicBezTo>
                  <a:pt x="81" y="60"/>
                  <a:pt x="82" y="60"/>
                  <a:pt x="82" y="60"/>
                </a:cubicBezTo>
                <a:cubicBezTo>
                  <a:pt x="84" y="59"/>
                  <a:pt x="86" y="58"/>
                  <a:pt x="87" y="58"/>
                </a:cubicBezTo>
                <a:cubicBezTo>
                  <a:pt x="88" y="57"/>
                  <a:pt x="89" y="57"/>
                  <a:pt x="90" y="57"/>
                </a:cubicBezTo>
                <a:cubicBezTo>
                  <a:pt x="90" y="57"/>
                  <a:pt x="90" y="57"/>
                  <a:pt x="90" y="56"/>
                </a:cubicBezTo>
                <a:cubicBezTo>
                  <a:pt x="90" y="56"/>
                  <a:pt x="91" y="55"/>
                  <a:pt x="93" y="55"/>
                </a:cubicBezTo>
                <a:cubicBezTo>
                  <a:pt x="94" y="55"/>
                  <a:pt x="94" y="56"/>
                  <a:pt x="95" y="56"/>
                </a:cubicBezTo>
                <a:cubicBezTo>
                  <a:pt x="95" y="56"/>
                  <a:pt x="96" y="56"/>
                  <a:pt x="96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5"/>
                  <a:pt x="96" y="55"/>
                  <a:pt x="96" y="55"/>
                </a:cubicBezTo>
                <a:cubicBezTo>
                  <a:pt x="96" y="55"/>
                  <a:pt x="96" y="55"/>
                  <a:pt x="96" y="55"/>
                </a:cubicBezTo>
                <a:cubicBezTo>
                  <a:pt x="96" y="55"/>
                  <a:pt x="96" y="54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4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4" y="51"/>
                  <a:pt x="93" y="47"/>
                  <a:pt x="93" y="43"/>
                </a:cubicBezTo>
                <a:cubicBezTo>
                  <a:pt x="93" y="40"/>
                  <a:pt x="92" y="40"/>
                  <a:pt x="92" y="39"/>
                </a:cubicBezTo>
                <a:cubicBezTo>
                  <a:pt x="92" y="39"/>
                  <a:pt x="91" y="38"/>
                  <a:pt x="91" y="36"/>
                </a:cubicBezTo>
                <a:cubicBezTo>
                  <a:pt x="91" y="35"/>
                  <a:pt x="91" y="33"/>
                  <a:pt x="90" y="33"/>
                </a:cubicBezTo>
                <a:cubicBezTo>
                  <a:pt x="89" y="32"/>
                  <a:pt x="88" y="31"/>
                  <a:pt x="87" y="30"/>
                </a:cubicBezTo>
                <a:cubicBezTo>
                  <a:pt x="87" y="28"/>
                  <a:pt x="88" y="27"/>
                  <a:pt x="88" y="25"/>
                </a:cubicBezTo>
                <a:cubicBezTo>
                  <a:pt x="90" y="23"/>
                  <a:pt x="89" y="17"/>
                  <a:pt x="89" y="15"/>
                </a:cubicBezTo>
                <a:cubicBezTo>
                  <a:pt x="88" y="15"/>
                  <a:pt x="88" y="15"/>
                  <a:pt x="88" y="14"/>
                </a:cubicBezTo>
                <a:cubicBezTo>
                  <a:pt x="88" y="14"/>
                  <a:pt x="88" y="14"/>
                  <a:pt x="88" y="14"/>
                </a:cubicBezTo>
                <a:cubicBezTo>
                  <a:pt x="88" y="14"/>
                  <a:pt x="88" y="13"/>
                  <a:pt x="87" y="12"/>
                </a:cubicBezTo>
                <a:cubicBezTo>
                  <a:pt x="87" y="11"/>
                  <a:pt x="87" y="10"/>
                  <a:pt x="83" y="10"/>
                </a:cubicBezTo>
                <a:cubicBezTo>
                  <a:pt x="81" y="10"/>
                  <a:pt x="80" y="10"/>
                  <a:pt x="80" y="9"/>
                </a:cubicBezTo>
                <a:cubicBezTo>
                  <a:pt x="79" y="7"/>
                  <a:pt x="80" y="6"/>
                  <a:pt x="81" y="4"/>
                </a:cubicBezTo>
                <a:cubicBezTo>
                  <a:pt x="79" y="6"/>
                  <a:pt x="76" y="7"/>
                  <a:pt x="73" y="6"/>
                </a:cubicBezTo>
                <a:cubicBezTo>
                  <a:pt x="71" y="6"/>
                  <a:pt x="68" y="9"/>
                  <a:pt x="65" y="11"/>
                </a:cubicBezTo>
                <a:cubicBezTo>
                  <a:pt x="64" y="12"/>
                  <a:pt x="63" y="13"/>
                  <a:pt x="62" y="13"/>
                </a:cubicBezTo>
                <a:cubicBezTo>
                  <a:pt x="59" y="16"/>
                  <a:pt x="55" y="15"/>
                  <a:pt x="53" y="12"/>
                </a:cubicBezTo>
                <a:cubicBezTo>
                  <a:pt x="52" y="10"/>
                  <a:pt x="52" y="8"/>
                  <a:pt x="53" y="7"/>
                </a:cubicBezTo>
                <a:cubicBezTo>
                  <a:pt x="53" y="7"/>
                  <a:pt x="52" y="7"/>
                  <a:pt x="52" y="7"/>
                </a:cubicBezTo>
                <a:cubicBezTo>
                  <a:pt x="48" y="9"/>
                  <a:pt x="44" y="8"/>
                  <a:pt x="42" y="5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1"/>
                  <a:pt x="38" y="1"/>
                  <a:pt x="37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2" y="1"/>
                  <a:pt x="32" y="3"/>
                  <a:pt x="32" y="4"/>
                </a:cubicBezTo>
                <a:cubicBezTo>
                  <a:pt x="31" y="5"/>
                  <a:pt x="31" y="7"/>
                  <a:pt x="33" y="10"/>
                </a:cubicBezTo>
                <a:cubicBezTo>
                  <a:pt x="34" y="10"/>
                  <a:pt x="34" y="11"/>
                  <a:pt x="35" y="12"/>
                </a:cubicBezTo>
                <a:cubicBezTo>
                  <a:pt x="35" y="13"/>
                  <a:pt x="35" y="15"/>
                  <a:pt x="35" y="16"/>
                </a:cubicBezTo>
                <a:cubicBezTo>
                  <a:pt x="34" y="17"/>
                  <a:pt x="32" y="18"/>
                  <a:pt x="31" y="18"/>
                </a:cubicBezTo>
                <a:cubicBezTo>
                  <a:pt x="31" y="18"/>
                  <a:pt x="30" y="18"/>
                  <a:pt x="30" y="18"/>
                </a:cubicBezTo>
                <a:cubicBezTo>
                  <a:pt x="30" y="19"/>
                  <a:pt x="29" y="21"/>
                  <a:pt x="26" y="21"/>
                </a:cubicBezTo>
                <a:cubicBezTo>
                  <a:pt x="24" y="21"/>
                  <a:pt x="21" y="19"/>
                  <a:pt x="19" y="18"/>
                </a:cubicBezTo>
                <a:cubicBezTo>
                  <a:pt x="19" y="18"/>
                  <a:pt x="18" y="18"/>
                  <a:pt x="17" y="18"/>
                </a:cubicBezTo>
                <a:cubicBezTo>
                  <a:pt x="15" y="18"/>
                  <a:pt x="14" y="18"/>
                  <a:pt x="13" y="18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6"/>
                  <a:pt x="14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8"/>
                  <a:pt x="13" y="28"/>
                  <a:pt x="13" y="29"/>
                </a:cubicBezTo>
                <a:cubicBezTo>
                  <a:pt x="11" y="31"/>
                  <a:pt x="9" y="32"/>
                  <a:pt x="8" y="33"/>
                </a:cubicBezTo>
                <a:cubicBezTo>
                  <a:pt x="10" y="35"/>
                  <a:pt x="12" y="38"/>
                  <a:pt x="11" y="40"/>
                </a:cubicBezTo>
                <a:cubicBezTo>
                  <a:pt x="10" y="41"/>
                  <a:pt x="9" y="41"/>
                  <a:pt x="9" y="42"/>
                </a:cubicBezTo>
                <a:cubicBezTo>
                  <a:pt x="9" y="42"/>
                  <a:pt x="9" y="42"/>
                  <a:pt x="9" y="43"/>
                </a:cubicBezTo>
                <a:cubicBezTo>
                  <a:pt x="9" y="46"/>
                  <a:pt x="6" y="47"/>
                  <a:pt x="2" y="48"/>
                </a:cubicBezTo>
                <a:cubicBezTo>
                  <a:pt x="2" y="49"/>
                  <a:pt x="2" y="50"/>
                  <a:pt x="2" y="52"/>
                </a:cubicBezTo>
                <a:cubicBezTo>
                  <a:pt x="1" y="52"/>
                  <a:pt x="1" y="53"/>
                  <a:pt x="1" y="53"/>
                </a:cubicBezTo>
                <a:cubicBezTo>
                  <a:pt x="1" y="55"/>
                  <a:pt x="1" y="56"/>
                  <a:pt x="1" y="58"/>
                </a:cubicBezTo>
                <a:cubicBezTo>
                  <a:pt x="1" y="58"/>
                  <a:pt x="1" y="58"/>
                  <a:pt x="1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38" name="Freeform 1210"/>
          <p:cNvSpPr>
            <a:spLocks/>
          </p:cNvSpPr>
          <p:nvPr/>
        </p:nvSpPr>
        <p:spPr bwMode="auto">
          <a:xfrm>
            <a:off x="4544869" y="2603365"/>
            <a:ext cx="229547" cy="407275"/>
          </a:xfrm>
          <a:custGeom>
            <a:avLst/>
            <a:gdLst>
              <a:gd name="T0" fmla="*/ 77 w 114"/>
              <a:gd name="T1" fmla="*/ 1 h 183"/>
              <a:gd name="T2" fmla="*/ 65 w 114"/>
              <a:gd name="T3" fmla="*/ 3 h 183"/>
              <a:gd name="T4" fmla="*/ 56 w 114"/>
              <a:gd name="T5" fmla="*/ 8 h 183"/>
              <a:gd name="T6" fmla="*/ 55 w 114"/>
              <a:gd name="T7" fmla="*/ 17 h 183"/>
              <a:gd name="T8" fmla="*/ 48 w 114"/>
              <a:gd name="T9" fmla="*/ 22 h 183"/>
              <a:gd name="T10" fmla="*/ 43 w 114"/>
              <a:gd name="T11" fmla="*/ 29 h 183"/>
              <a:gd name="T12" fmla="*/ 37 w 114"/>
              <a:gd name="T13" fmla="*/ 27 h 183"/>
              <a:gd name="T14" fmla="*/ 27 w 114"/>
              <a:gd name="T15" fmla="*/ 27 h 183"/>
              <a:gd name="T16" fmla="*/ 9 w 114"/>
              <a:gd name="T17" fmla="*/ 20 h 183"/>
              <a:gd name="T18" fmla="*/ 3 w 114"/>
              <a:gd name="T19" fmla="*/ 17 h 183"/>
              <a:gd name="T20" fmla="*/ 1 w 114"/>
              <a:gd name="T21" fmla="*/ 19 h 183"/>
              <a:gd name="T22" fmla="*/ 0 w 114"/>
              <a:gd name="T23" fmla="*/ 19 h 183"/>
              <a:gd name="T24" fmla="*/ 11 w 114"/>
              <a:gd name="T25" fmla="*/ 27 h 183"/>
              <a:gd name="T26" fmla="*/ 28 w 114"/>
              <a:gd name="T27" fmla="*/ 41 h 183"/>
              <a:gd name="T28" fmla="*/ 30 w 114"/>
              <a:gd name="T29" fmla="*/ 57 h 183"/>
              <a:gd name="T30" fmla="*/ 32 w 114"/>
              <a:gd name="T31" fmla="*/ 73 h 183"/>
              <a:gd name="T32" fmla="*/ 34 w 114"/>
              <a:gd name="T33" fmla="*/ 76 h 183"/>
              <a:gd name="T34" fmla="*/ 34 w 114"/>
              <a:gd name="T35" fmla="*/ 79 h 183"/>
              <a:gd name="T36" fmla="*/ 42 w 114"/>
              <a:gd name="T37" fmla="*/ 82 h 183"/>
              <a:gd name="T38" fmla="*/ 47 w 114"/>
              <a:gd name="T39" fmla="*/ 98 h 183"/>
              <a:gd name="T40" fmla="*/ 39 w 114"/>
              <a:gd name="T41" fmla="*/ 102 h 183"/>
              <a:gd name="T42" fmla="*/ 20 w 114"/>
              <a:gd name="T43" fmla="*/ 120 h 183"/>
              <a:gd name="T44" fmla="*/ 5 w 114"/>
              <a:gd name="T45" fmla="*/ 130 h 183"/>
              <a:gd name="T46" fmla="*/ 1 w 114"/>
              <a:gd name="T47" fmla="*/ 138 h 183"/>
              <a:gd name="T48" fmla="*/ 4 w 114"/>
              <a:gd name="T49" fmla="*/ 149 h 183"/>
              <a:gd name="T50" fmla="*/ 2 w 114"/>
              <a:gd name="T51" fmla="*/ 172 h 183"/>
              <a:gd name="T52" fmla="*/ 12 w 114"/>
              <a:gd name="T53" fmla="*/ 176 h 183"/>
              <a:gd name="T54" fmla="*/ 19 w 114"/>
              <a:gd name="T55" fmla="*/ 180 h 183"/>
              <a:gd name="T56" fmla="*/ 31 w 114"/>
              <a:gd name="T57" fmla="*/ 183 h 183"/>
              <a:gd name="T58" fmla="*/ 74 w 114"/>
              <a:gd name="T59" fmla="*/ 174 h 183"/>
              <a:gd name="T60" fmla="*/ 77 w 114"/>
              <a:gd name="T61" fmla="*/ 170 h 183"/>
              <a:gd name="T62" fmla="*/ 97 w 114"/>
              <a:gd name="T63" fmla="*/ 154 h 183"/>
              <a:gd name="T64" fmla="*/ 111 w 114"/>
              <a:gd name="T65" fmla="*/ 131 h 183"/>
              <a:gd name="T66" fmla="*/ 96 w 114"/>
              <a:gd name="T67" fmla="*/ 117 h 183"/>
              <a:gd name="T68" fmla="*/ 103 w 114"/>
              <a:gd name="T69" fmla="*/ 112 h 183"/>
              <a:gd name="T70" fmla="*/ 98 w 114"/>
              <a:gd name="T71" fmla="*/ 101 h 183"/>
              <a:gd name="T72" fmla="*/ 95 w 114"/>
              <a:gd name="T73" fmla="*/ 94 h 183"/>
              <a:gd name="T74" fmla="*/ 94 w 114"/>
              <a:gd name="T75" fmla="*/ 84 h 183"/>
              <a:gd name="T76" fmla="*/ 98 w 114"/>
              <a:gd name="T77" fmla="*/ 79 h 183"/>
              <a:gd name="T78" fmla="*/ 87 w 114"/>
              <a:gd name="T79" fmla="*/ 62 h 183"/>
              <a:gd name="T80" fmla="*/ 91 w 114"/>
              <a:gd name="T81" fmla="*/ 53 h 183"/>
              <a:gd name="T82" fmla="*/ 90 w 114"/>
              <a:gd name="T83" fmla="*/ 40 h 183"/>
              <a:gd name="T84" fmla="*/ 81 w 114"/>
              <a:gd name="T85" fmla="*/ 33 h 183"/>
              <a:gd name="T86" fmla="*/ 85 w 114"/>
              <a:gd name="T87" fmla="*/ 18 h 183"/>
              <a:gd name="T88" fmla="*/ 87 w 114"/>
              <a:gd name="T89" fmla="*/ 15 h 183"/>
              <a:gd name="T90" fmla="*/ 89 w 114"/>
              <a:gd name="T91" fmla="*/ 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4" h="183">
                <a:moveTo>
                  <a:pt x="89" y="8"/>
                </a:moveTo>
                <a:cubicBezTo>
                  <a:pt x="89" y="8"/>
                  <a:pt x="86" y="6"/>
                  <a:pt x="85" y="6"/>
                </a:cubicBezTo>
                <a:cubicBezTo>
                  <a:pt x="82" y="5"/>
                  <a:pt x="79" y="3"/>
                  <a:pt x="77" y="1"/>
                </a:cubicBezTo>
                <a:cubicBezTo>
                  <a:pt x="77" y="1"/>
                  <a:pt x="77" y="0"/>
                  <a:pt x="75" y="0"/>
                </a:cubicBezTo>
                <a:cubicBezTo>
                  <a:pt x="74" y="0"/>
                  <a:pt x="72" y="0"/>
                  <a:pt x="72" y="1"/>
                </a:cubicBezTo>
                <a:cubicBezTo>
                  <a:pt x="70" y="3"/>
                  <a:pt x="68" y="3"/>
                  <a:pt x="65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2" y="3"/>
                  <a:pt x="61" y="3"/>
                  <a:pt x="61" y="3"/>
                </a:cubicBezTo>
                <a:cubicBezTo>
                  <a:pt x="60" y="5"/>
                  <a:pt x="58" y="7"/>
                  <a:pt x="56" y="8"/>
                </a:cubicBezTo>
                <a:cubicBezTo>
                  <a:pt x="55" y="9"/>
                  <a:pt x="54" y="9"/>
                  <a:pt x="54" y="10"/>
                </a:cubicBezTo>
                <a:cubicBezTo>
                  <a:pt x="54" y="11"/>
                  <a:pt x="54" y="12"/>
                  <a:pt x="54" y="13"/>
                </a:cubicBezTo>
                <a:cubicBezTo>
                  <a:pt x="54" y="14"/>
                  <a:pt x="55" y="16"/>
                  <a:pt x="55" y="17"/>
                </a:cubicBezTo>
                <a:cubicBezTo>
                  <a:pt x="55" y="18"/>
                  <a:pt x="55" y="19"/>
                  <a:pt x="54" y="20"/>
                </a:cubicBezTo>
                <a:cubicBezTo>
                  <a:pt x="53" y="21"/>
                  <a:pt x="52" y="22"/>
                  <a:pt x="49" y="22"/>
                </a:cubicBezTo>
                <a:cubicBezTo>
                  <a:pt x="49" y="22"/>
                  <a:pt x="49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3"/>
                  <a:pt x="48" y="25"/>
                  <a:pt x="46" y="27"/>
                </a:cubicBezTo>
                <a:cubicBezTo>
                  <a:pt x="46" y="28"/>
                  <a:pt x="45" y="29"/>
                  <a:pt x="43" y="29"/>
                </a:cubicBezTo>
                <a:cubicBezTo>
                  <a:pt x="41" y="29"/>
                  <a:pt x="40" y="28"/>
                  <a:pt x="40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38" y="27"/>
                  <a:pt x="38" y="27"/>
                  <a:pt x="37" y="27"/>
                </a:cubicBezTo>
                <a:cubicBezTo>
                  <a:pt x="36" y="27"/>
                  <a:pt x="34" y="26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31" y="26"/>
                  <a:pt x="29" y="27"/>
                  <a:pt x="27" y="27"/>
                </a:cubicBezTo>
                <a:cubicBezTo>
                  <a:pt x="25" y="27"/>
                  <a:pt x="23" y="27"/>
                  <a:pt x="20" y="26"/>
                </a:cubicBezTo>
                <a:cubicBezTo>
                  <a:pt x="19" y="26"/>
                  <a:pt x="18" y="26"/>
                  <a:pt x="17" y="25"/>
                </a:cubicBezTo>
                <a:cubicBezTo>
                  <a:pt x="14" y="25"/>
                  <a:pt x="11" y="22"/>
                  <a:pt x="9" y="20"/>
                </a:cubicBezTo>
                <a:cubicBezTo>
                  <a:pt x="8" y="18"/>
                  <a:pt x="6" y="16"/>
                  <a:pt x="5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20"/>
                  <a:pt x="3" y="21"/>
                  <a:pt x="4" y="22"/>
                </a:cubicBezTo>
                <a:cubicBezTo>
                  <a:pt x="5" y="23"/>
                  <a:pt x="7" y="25"/>
                  <a:pt x="9" y="26"/>
                </a:cubicBezTo>
                <a:cubicBezTo>
                  <a:pt x="9" y="26"/>
                  <a:pt x="10" y="27"/>
                  <a:pt x="11" y="27"/>
                </a:cubicBezTo>
                <a:cubicBezTo>
                  <a:pt x="12" y="28"/>
                  <a:pt x="14" y="28"/>
                  <a:pt x="15" y="29"/>
                </a:cubicBezTo>
                <a:cubicBezTo>
                  <a:pt x="22" y="32"/>
                  <a:pt x="29" y="34"/>
                  <a:pt x="28" y="39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3"/>
                  <a:pt x="27" y="47"/>
                  <a:pt x="28" y="47"/>
                </a:cubicBezTo>
                <a:cubicBezTo>
                  <a:pt x="30" y="49"/>
                  <a:pt x="30" y="52"/>
                  <a:pt x="30" y="54"/>
                </a:cubicBezTo>
                <a:cubicBezTo>
                  <a:pt x="30" y="55"/>
                  <a:pt x="30" y="57"/>
                  <a:pt x="30" y="57"/>
                </a:cubicBezTo>
                <a:cubicBezTo>
                  <a:pt x="33" y="59"/>
                  <a:pt x="34" y="63"/>
                  <a:pt x="33" y="66"/>
                </a:cubicBezTo>
                <a:cubicBezTo>
                  <a:pt x="32" y="69"/>
                  <a:pt x="31" y="70"/>
                  <a:pt x="30" y="71"/>
                </a:cubicBezTo>
                <a:cubicBezTo>
                  <a:pt x="31" y="71"/>
                  <a:pt x="31" y="73"/>
                  <a:pt x="32" y="73"/>
                </a:cubicBezTo>
                <a:cubicBezTo>
                  <a:pt x="33" y="74"/>
                  <a:pt x="33" y="74"/>
                  <a:pt x="33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75"/>
                  <a:pt x="34" y="76"/>
                  <a:pt x="34" y="76"/>
                </a:cubicBezTo>
                <a:cubicBezTo>
                  <a:pt x="34" y="76"/>
                  <a:pt x="34" y="77"/>
                  <a:pt x="34" y="77"/>
                </a:cubicBezTo>
                <a:cubicBezTo>
                  <a:pt x="34" y="77"/>
                  <a:pt x="34" y="78"/>
                  <a:pt x="34" y="78"/>
                </a:cubicBezTo>
                <a:cubicBezTo>
                  <a:pt x="34" y="78"/>
                  <a:pt x="34" y="78"/>
                  <a:pt x="34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6" y="79"/>
                  <a:pt x="38" y="80"/>
                  <a:pt x="40" y="81"/>
                </a:cubicBezTo>
                <a:cubicBezTo>
                  <a:pt x="41" y="82"/>
                  <a:pt x="42" y="82"/>
                  <a:pt x="42" y="82"/>
                </a:cubicBezTo>
                <a:cubicBezTo>
                  <a:pt x="47" y="84"/>
                  <a:pt x="47" y="88"/>
                  <a:pt x="48" y="91"/>
                </a:cubicBezTo>
                <a:cubicBezTo>
                  <a:pt x="48" y="92"/>
                  <a:pt x="48" y="92"/>
                  <a:pt x="48" y="93"/>
                </a:cubicBezTo>
                <a:cubicBezTo>
                  <a:pt x="48" y="96"/>
                  <a:pt x="48" y="97"/>
                  <a:pt x="47" y="98"/>
                </a:cubicBezTo>
                <a:cubicBezTo>
                  <a:pt x="46" y="99"/>
                  <a:pt x="44" y="100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1" y="98"/>
                  <a:pt x="40" y="99"/>
                  <a:pt x="39" y="102"/>
                </a:cubicBezTo>
                <a:cubicBezTo>
                  <a:pt x="38" y="108"/>
                  <a:pt x="31" y="115"/>
                  <a:pt x="26" y="115"/>
                </a:cubicBezTo>
                <a:cubicBezTo>
                  <a:pt x="25" y="115"/>
                  <a:pt x="25" y="116"/>
                  <a:pt x="24" y="117"/>
                </a:cubicBezTo>
                <a:cubicBezTo>
                  <a:pt x="23" y="118"/>
                  <a:pt x="22" y="120"/>
                  <a:pt x="20" y="120"/>
                </a:cubicBezTo>
                <a:cubicBezTo>
                  <a:pt x="17" y="121"/>
                  <a:pt x="15" y="122"/>
                  <a:pt x="15" y="124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2" y="130"/>
                  <a:pt x="8" y="130"/>
                  <a:pt x="5" y="130"/>
                </a:cubicBezTo>
                <a:cubicBezTo>
                  <a:pt x="5" y="130"/>
                  <a:pt x="5" y="132"/>
                  <a:pt x="4" y="132"/>
                </a:cubicBezTo>
                <a:cubicBezTo>
                  <a:pt x="4" y="134"/>
                  <a:pt x="3" y="136"/>
                  <a:pt x="1" y="137"/>
                </a:cubicBezTo>
                <a:cubicBezTo>
                  <a:pt x="1" y="137"/>
                  <a:pt x="1" y="138"/>
                  <a:pt x="1" y="138"/>
                </a:cubicBezTo>
                <a:cubicBezTo>
                  <a:pt x="1" y="138"/>
                  <a:pt x="1" y="139"/>
                  <a:pt x="2" y="141"/>
                </a:cubicBezTo>
                <a:cubicBezTo>
                  <a:pt x="4" y="143"/>
                  <a:pt x="4" y="146"/>
                  <a:pt x="4" y="147"/>
                </a:cubicBezTo>
                <a:cubicBezTo>
                  <a:pt x="4" y="148"/>
                  <a:pt x="4" y="149"/>
                  <a:pt x="4" y="149"/>
                </a:cubicBezTo>
                <a:cubicBezTo>
                  <a:pt x="4" y="149"/>
                  <a:pt x="4" y="150"/>
                  <a:pt x="4" y="150"/>
                </a:cubicBezTo>
                <a:cubicBezTo>
                  <a:pt x="6" y="153"/>
                  <a:pt x="8" y="158"/>
                  <a:pt x="6" y="163"/>
                </a:cubicBezTo>
                <a:cubicBezTo>
                  <a:pt x="4" y="168"/>
                  <a:pt x="3" y="171"/>
                  <a:pt x="2" y="172"/>
                </a:cubicBezTo>
                <a:cubicBezTo>
                  <a:pt x="4" y="172"/>
                  <a:pt x="5" y="173"/>
                  <a:pt x="6" y="174"/>
                </a:cubicBezTo>
                <a:cubicBezTo>
                  <a:pt x="8" y="175"/>
                  <a:pt x="10" y="176"/>
                  <a:pt x="11" y="176"/>
                </a:cubicBezTo>
                <a:cubicBezTo>
                  <a:pt x="11" y="176"/>
                  <a:pt x="12" y="176"/>
                  <a:pt x="12" y="176"/>
                </a:cubicBezTo>
                <a:cubicBezTo>
                  <a:pt x="14" y="176"/>
                  <a:pt x="15" y="178"/>
                  <a:pt x="16" y="179"/>
                </a:cubicBezTo>
                <a:cubicBezTo>
                  <a:pt x="17" y="179"/>
                  <a:pt x="17" y="180"/>
                  <a:pt x="17" y="180"/>
                </a:cubicBezTo>
                <a:cubicBezTo>
                  <a:pt x="18" y="180"/>
                  <a:pt x="19" y="180"/>
                  <a:pt x="19" y="180"/>
                </a:cubicBezTo>
                <a:cubicBezTo>
                  <a:pt x="21" y="180"/>
                  <a:pt x="21" y="180"/>
                  <a:pt x="22" y="181"/>
                </a:cubicBezTo>
                <a:cubicBezTo>
                  <a:pt x="24" y="182"/>
                  <a:pt x="25" y="183"/>
                  <a:pt x="30" y="183"/>
                </a:cubicBezTo>
                <a:cubicBezTo>
                  <a:pt x="31" y="183"/>
                  <a:pt x="31" y="183"/>
                  <a:pt x="31" y="183"/>
                </a:cubicBezTo>
                <a:cubicBezTo>
                  <a:pt x="35" y="182"/>
                  <a:pt x="42" y="180"/>
                  <a:pt x="49" y="178"/>
                </a:cubicBezTo>
                <a:cubicBezTo>
                  <a:pt x="55" y="176"/>
                  <a:pt x="62" y="175"/>
                  <a:pt x="66" y="175"/>
                </a:cubicBezTo>
                <a:cubicBezTo>
                  <a:pt x="69" y="175"/>
                  <a:pt x="72" y="174"/>
                  <a:pt x="74" y="174"/>
                </a:cubicBezTo>
                <a:cubicBezTo>
                  <a:pt x="75" y="173"/>
                  <a:pt x="75" y="173"/>
                  <a:pt x="75" y="173"/>
                </a:cubicBezTo>
                <a:cubicBezTo>
                  <a:pt x="76" y="172"/>
                  <a:pt x="76" y="171"/>
                  <a:pt x="77" y="170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8" y="169"/>
                  <a:pt x="79" y="168"/>
                  <a:pt x="80" y="167"/>
                </a:cubicBezTo>
                <a:cubicBezTo>
                  <a:pt x="82" y="165"/>
                  <a:pt x="84" y="163"/>
                  <a:pt x="87" y="162"/>
                </a:cubicBezTo>
                <a:cubicBezTo>
                  <a:pt x="91" y="159"/>
                  <a:pt x="95" y="157"/>
                  <a:pt x="97" y="154"/>
                </a:cubicBezTo>
                <a:cubicBezTo>
                  <a:pt x="98" y="150"/>
                  <a:pt x="102" y="147"/>
                  <a:pt x="106" y="145"/>
                </a:cubicBezTo>
                <a:cubicBezTo>
                  <a:pt x="109" y="142"/>
                  <a:pt x="112" y="140"/>
                  <a:pt x="113" y="138"/>
                </a:cubicBezTo>
                <a:cubicBezTo>
                  <a:pt x="114" y="136"/>
                  <a:pt x="114" y="135"/>
                  <a:pt x="111" y="131"/>
                </a:cubicBezTo>
                <a:cubicBezTo>
                  <a:pt x="109" y="129"/>
                  <a:pt x="105" y="127"/>
                  <a:pt x="102" y="125"/>
                </a:cubicBezTo>
                <a:cubicBezTo>
                  <a:pt x="99" y="123"/>
                  <a:pt x="96" y="121"/>
                  <a:pt x="96" y="119"/>
                </a:cubicBezTo>
                <a:cubicBezTo>
                  <a:pt x="96" y="118"/>
                  <a:pt x="96" y="118"/>
                  <a:pt x="96" y="117"/>
                </a:cubicBezTo>
                <a:cubicBezTo>
                  <a:pt x="97" y="116"/>
                  <a:pt x="99" y="115"/>
                  <a:pt x="100" y="114"/>
                </a:cubicBezTo>
                <a:cubicBezTo>
                  <a:pt x="101" y="114"/>
                  <a:pt x="102" y="113"/>
                  <a:pt x="102" y="113"/>
                </a:cubicBezTo>
                <a:cubicBezTo>
                  <a:pt x="103" y="113"/>
                  <a:pt x="103" y="113"/>
                  <a:pt x="103" y="112"/>
                </a:cubicBezTo>
                <a:cubicBezTo>
                  <a:pt x="103" y="112"/>
                  <a:pt x="102" y="111"/>
                  <a:pt x="101" y="110"/>
                </a:cubicBezTo>
                <a:cubicBezTo>
                  <a:pt x="99" y="110"/>
                  <a:pt x="98" y="109"/>
                  <a:pt x="97" y="107"/>
                </a:cubicBezTo>
                <a:cubicBezTo>
                  <a:pt x="95" y="105"/>
                  <a:pt x="97" y="102"/>
                  <a:pt x="98" y="101"/>
                </a:cubicBezTo>
                <a:cubicBezTo>
                  <a:pt x="98" y="101"/>
                  <a:pt x="97" y="101"/>
                  <a:pt x="97" y="101"/>
                </a:cubicBezTo>
                <a:cubicBezTo>
                  <a:pt x="95" y="100"/>
                  <a:pt x="93" y="99"/>
                  <a:pt x="93" y="97"/>
                </a:cubicBezTo>
                <a:cubicBezTo>
                  <a:pt x="92" y="95"/>
                  <a:pt x="94" y="94"/>
                  <a:pt x="95" y="94"/>
                </a:cubicBezTo>
                <a:cubicBezTo>
                  <a:pt x="95" y="94"/>
                  <a:pt x="95" y="94"/>
                  <a:pt x="95" y="94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1"/>
                  <a:pt x="92" y="87"/>
                  <a:pt x="94" y="84"/>
                </a:cubicBezTo>
                <a:cubicBezTo>
                  <a:pt x="95" y="82"/>
                  <a:pt x="97" y="82"/>
                  <a:pt x="98" y="81"/>
                </a:cubicBezTo>
                <a:cubicBezTo>
                  <a:pt x="98" y="81"/>
                  <a:pt x="98" y="81"/>
                  <a:pt x="99" y="81"/>
                </a:cubicBezTo>
                <a:cubicBezTo>
                  <a:pt x="98" y="81"/>
                  <a:pt x="98" y="80"/>
                  <a:pt x="98" y="79"/>
                </a:cubicBezTo>
                <a:cubicBezTo>
                  <a:pt x="95" y="74"/>
                  <a:pt x="91" y="68"/>
                  <a:pt x="88" y="64"/>
                </a:cubicBezTo>
                <a:cubicBezTo>
                  <a:pt x="88" y="64"/>
                  <a:pt x="88" y="63"/>
                  <a:pt x="87" y="63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1"/>
                  <a:pt x="86" y="61"/>
                </a:cubicBezTo>
                <a:cubicBezTo>
                  <a:pt x="86" y="60"/>
                  <a:pt x="86" y="60"/>
                  <a:pt x="86" y="59"/>
                </a:cubicBezTo>
                <a:cubicBezTo>
                  <a:pt x="87" y="57"/>
                  <a:pt x="89" y="54"/>
                  <a:pt x="91" y="53"/>
                </a:cubicBezTo>
                <a:cubicBezTo>
                  <a:pt x="91" y="53"/>
                  <a:pt x="91" y="53"/>
                  <a:pt x="92" y="52"/>
                </a:cubicBezTo>
                <a:cubicBezTo>
                  <a:pt x="94" y="51"/>
                  <a:pt x="97" y="47"/>
                  <a:pt x="97" y="46"/>
                </a:cubicBezTo>
                <a:cubicBezTo>
                  <a:pt x="97" y="45"/>
                  <a:pt x="92" y="41"/>
                  <a:pt x="90" y="40"/>
                </a:cubicBezTo>
                <a:cubicBezTo>
                  <a:pt x="90" y="39"/>
                  <a:pt x="89" y="39"/>
                  <a:pt x="89" y="39"/>
                </a:cubicBezTo>
                <a:cubicBezTo>
                  <a:pt x="87" y="39"/>
                  <a:pt x="84" y="38"/>
                  <a:pt x="82" y="35"/>
                </a:cubicBezTo>
                <a:cubicBezTo>
                  <a:pt x="82" y="34"/>
                  <a:pt x="81" y="33"/>
                  <a:pt x="81" y="33"/>
                </a:cubicBezTo>
                <a:cubicBezTo>
                  <a:pt x="80" y="31"/>
                  <a:pt x="79" y="29"/>
                  <a:pt x="81" y="26"/>
                </a:cubicBezTo>
                <a:cubicBezTo>
                  <a:pt x="82" y="25"/>
                  <a:pt x="82" y="23"/>
                  <a:pt x="82" y="22"/>
                </a:cubicBezTo>
                <a:cubicBezTo>
                  <a:pt x="82" y="19"/>
                  <a:pt x="84" y="19"/>
                  <a:pt x="85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7" y="17"/>
                  <a:pt x="87" y="16"/>
                  <a:pt x="87" y="16"/>
                </a:cubicBezTo>
                <a:cubicBezTo>
                  <a:pt x="87" y="16"/>
                  <a:pt x="87" y="16"/>
                  <a:pt x="87" y="15"/>
                </a:cubicBezTo>
                <a:cubicBezTo>
                  <a:pt x="88" y="15"/>
                  <a:pt x="88" y="14"/>
                  <a:pt x="89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9" y="10"/>
                  <a:pt x="89" y="9"/>
                  <a:pt x="89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39" name="Freeform 1211"/>
          <p:cNvSpPr>
            <a:spLocks/>
          </p:cNvSpPr>
          <p:nvPr/>
        </p:nvSpPr>
        <p:spPr bwMode="auto">
          <a:xfrm>
            <a:off x="3963631" y="3336924"/>
            <a:ext cx="288513" cy="268432"/>
          </a:xfrm>
          <a:custGeom>
            <a:avLst/>
            <a:gdLst>
              <a:gd name="T0" fmla="*/ 98 w 143"/>
              <a:gd name="T1" fmla="*/ 106 h 121"/>
              <a:gd name="T2" fmla="*/ 130 w 143"/>
              <a:gd name="T3" fmla="*/ 107 h 121"/>
              <a:gd name="T4" fmla="*/ 138 w 143"/>
              <a:gd name="T5" fmla="*/ 101 h 121"/>
              <a:gd name="T6" fmla="*/ 130 w 143"/>
              <a:gd name="T7" fmla="*/ 97 h 121"/>
              <a:gd name="T8" fmla="*/ 130 w 143"/>
              <a:gd name="T9" fmla="*/ 91 h 121"/>
              <a:gd name="T10" fmla="*/ 129 w 143"/>
              <a:gd name="T11" fmla="*/ 83 h 121"/>
              <a:gd name="T12" fmla="*/ 132 w 143"/>
              <a:gd name="T13" fmla="*/ 81 h 121"/>
              <a:gd name="T14" fmla="*/ 130 w 143"/>
              <a:gd name="T15" fmla="*/ 74 h 121"/>
              <a:gd name="T16" fmla="*/ 127 w 143"/>
              <a:gd name="T17" fmla="*/ 70 h 121"/>
              <a:gd name="T18" fmla="*/ 121 w 143"/>
              <a:gd name="T19" fmla="*/ 68 h 121"/>
              <a:gd name="T20" fmla="*/ 122 w 143"/>
              <a:gd name="T21" fmla="*/ 64 h 121"/>
              <a:gd name="T22" fmla="*/ 130 w 143"/>
              <a:gd name="T23" fmla="*/ 53 h 121"/>
              <a:gd name="T24" fmla="*/ 131 w 143"/>
              <a:gd name="T25" fmla="*/ 52 h 121"/>
              <a:gd name="T26" fmla="*/ 132 w 143"/>
              <a:gd name="T27" fmla="*/ 51 h 121"/>
              <a:gd name="T28" fmla="*/ 134 w 143"/>
              <a:gd name="T29" fmla="*/ 50 h 121"/>
              <a:gd name="T30" fmla="*/ 136 w 143"/>
              <a:gd name="T31" fmla="*/ 49 h 121"/>
              <a:gd name="T32" fmla="*/ 136 w 143"/>
              <a:gd name="T33" fmla="*/ 49 h 121"/>
              <a:gd name="T34" fmla="*/ 137 w 143"/>
              <a:gd name="T35" fmla="*/ 44 h 121"/>
              <a:gd name="T36" fmla="*/ 142 w 143"/>
              <a:gd name="T37" fmla="*/ 32 h 121"/>
              <a:gd name="T38" fmla="*/ 141 w 143"/>
              <a:gd name="T39" fmla="*/ 31 h 121"/>
              <a:gd name="T40" fmla="*/ 138 w 143"/>
              <a:gd name="T41" fmla="*/ 30 h 121"/>
              <a:gd name="T42" fmla="*/ 127 w 143"/>
              <a:gd name="T43" fmla="*/ 25 h 121"/>
              <a:gd name="T44" fmla="*/ 119 w 143"/>
              <a:gd name="T45" fmla="*/ 24 h 121"/>
              <a:gd name="T46" fmla="*/ 116 w 143"/>
              <a:gd name="T47" fmla="*/ 24 h 121"/>
              <a:gd name="T48" fmla="*/ 111 w 143"/>
              <a:gd name="T49" fmla="*/ 20 h 121"/>
              <a:gd name="T50" fmla="*/ 106 w 143"/>
              <a:gd name="T51" fmla="*/ 17 h 121"/>
              <a:gd name="T52" fmla="*/ 106 w 143"/>
              <a:gd name="T53" fmla="*/ 16 h 121"/>
              <a:gd name="T54" fmla="*/ 102 w 143"/>
              <a:gd name="T55" fmla="*/ 18 h 121"/>
              <a:gd name="T56" fmla="*/ 91 w 143"/>
              <a:gd name="T57" fmla="*/ 9 h 121"/>
              <a:gd name="T58" fmla="*/ 86 w 143"/>
              <a:gd name="T59" fmla="*/ 6 h 121"/>
              <a:gd name="T60" fmla="*/ 79 w 143"/>
              <a:gd name="T61" fmla="*/ 0 h 121"/>
              <a:gd name="T62" fmla="*/ 74 w 143"/>
              <a:gd name="T63" fmla="*/ 8 h 121"/>
              <a:gd name="T64" fmla="*/ 56 w 143"/>
              <a:gd name="T65" fmla="*/ 21 h 121"/>
              <a:gd name="T66" fmla="*/ 37 w 143"/>
              <a:gd name="T67" fmla="*/ 20 h 121"/>
              <a:gd name="T68" fmla="*/ 33 w 143"/>
              <a:gd name="T69" fmla="*/ 22 h 121"/>
              <a:gd name="T70" fmla="*/ 29 w 143"/>
              <a:gd name="T71" fmla="*/ 37 h 121"/>
              <a:gd name="T72" fmla="*/ 18 w 143"/>
              <a:gd name="T73" fmla="*/ 35 h 121"/>
              <a:gd name="T74" fmla="*/ 6 w 143"/>
              <a:gd name="T75" fmla="*/ 35 h 121"/>
              <a:gd name="T76" fmla="*/ 2 w 143"/>
              <a:gd name="T77" fmla="*/ 42 h 121"/>
              <a:gd name="T78" fmla="*/ 16 w 143"/>
              <a:gd name="T79" fmla="*/ 48 h 121"/>
              <a:gd name="T80" fmla="*/ 28 w 143"/>
              <a:gd name="T81" fmla="*/ 52 h 121"/>
              <a:gd name="T82" fmla="*/ 42 w 143"/>
              <a:gd name="T83" fmla="*/ 72 h 121"/>
              <a:gd name="T84" fmla="*/ 41 w 143"/>
              <a:gd name="T85" fmla="*/ 89 h 121"/>
              <a:gd name="T86" fmla="*/ 39 w 143"/>
              <a:gd name="T87" fmla="*/ 111 h 121"/>
              <a:gd name="T88" fmla="*/ 51 w 143"/>
              <a:gd name="T89" fmla="*/ 117 h 121"/>
              <a:gd name="T90" fmla="*/ 60 w 143"/>
              <a:gd name="T91" fmla="*/ 114 h 121"/>
              <a:gd name="T92" fmla="*/ 78 w 143"/>
              <a:gd name="T93" fmla="*/ 120 h 121"/>
              <a:gd name="T94" fmla="*/ 87 w 143"/>
              <a:gd name="T95" fmla="*/ 1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21">
                <a:moveTo>
                  <a:pt x="87" y="120"/>
                </a:moveTo>
                <a:cubicBezTo>
                  <a:pt x="86" y="117"/>
                  <a:pt x="86" y="115"/>
                  <a:pt x="88" y="112"/>
                </a:cubicBezTo>
                <a:cubicBezTo>
                  <a:pt x="89" y="109"/>
                  <a:pt x="93" y="107"/>
                  <a:pt x="98" y="106"/>
                </a:cubicBezTo>
                <a:cubicBezTo>
                  <a:pt x="98" y="106"/>
                  <a:pt x="99" y="106"/>
                  <a:pt x="100" y="106"/>
                </a:cubicBezTo>
                <a:cubicBezTo>
                  <a:pt x="106" y="106"/>
                  <a:pt x="116" y="109"/>
                  <a:pt x="120" y="111"/>
                </a:cubicBezTo>
                <a:cubicBezTo>
                  <a:pt x="122" y="113"/>
                  <a:pt x="126" y="112"/>
                  <a:pt x="130" y="107"/>
                </a:cubicBezTo>
                <a:cubicBezTo>
                  <a:pt x="133" y="104"/>
                  <a:pt x="135" y="103"/>
                  <a:pt x="137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102"/>
                  <a:pt x="137" y="101"/>
                  <a:pt x="138" y="101"/>
                </a:cubicBezTo>
                <a:cubicBezTo>
                  <a:pt x="137" y="101"/>
                  <a:pt x="137" y="101"/>
                  <a:pt x="136" y="101"/>
                </a:cubicBezTo>
                <a:cubicBezTo>
                  <a:pt x="136" y="100"/>
                  <a:pt x="135" y="100"/>
                  <a:pt x="134" y="100"/>
                </a:cubicBezTo>
                <a:cubicBezTo>
                  <a:pt x="132" y="100"/>
                  <a:pt x="131" y="99"/>
                  <a:pt x="130" y="97"/>
                </a:cubicBezTo>
                <a:cubicBezTo>
                  <a:pt x="129" y="96"/>
                  <a:pt x="129" y="94"/>
                  <a:pt x="130" y="92"/>
                </a:cubicBezTo>
                <a:cubicBezTo>
                  <a:pt x="131" y="92"/>
                  <a:pt x="131" y="91"/>
                  <a:pt x="131" y="91"/>
                </a:cubicBezTo>
                <a:cubicBezTo>
                  <a:pt x="131" y="92"/>
                  <a:pt x="130" y="91"/>
                  <a:pt x="130" y="91"/>
                </a:cubicBezTo>
                <a:cubicBezTo>
                  <a:pt x="129" y="90"/>
                  <a:pt x="128" y="90"/>
                  <a:pt x="127" y="88"/>
                </a:cubicBezTo>
                <a:cubicBezTo>
                  <a:pt x="127" y="88"/>
                  <a:pt x="126" y="86"/>
                  <a:pt x="127" y="85"/>
                </a:cubicBezTo>
                <a:cubicBezTo>
                  <a:pt x="127" y="83"/>
                  <a:pt x="129" y="83"/>
                  <a:pt x="129" y="83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1" y="82"/>
                  <a:pt x="132" y="81"/>
                  <a:pt x="132" y="81"/>
                </a:cubicBezTo>
                <a:cubicBezTo>
                  <a:pt x="131" y="80"/>
                  <a:pt x="130" y="79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30" y="73"/>
                  <a:pt x="130" y="73"/>
                  <a:pt x="130" y="72"/>
                </a:cubicBezTo>
                <a:cubicBezTo>
                  <a:pt x="129" y="72"/>
                  <a:pt x="128" y="71"/>
                  <a:pt x="128" y="69"/>
                </a:cubicBezTo>
                <a:cubicBezTo>
                  <a:pt x="128" y="69"/>
                  <a:pt x="127" y="69"/>
                  <a:pt x="127" y="70"/>
                </a:cubicBezTo>
                <a:cubicBezTo>
                  <a:pt x="126" y="71"/>
                  <a:pt x="125" y="72"/>
                  <a:pt x="124" y="72"/>
                </a:cubicBezTo>
                <a:cubicBezTo>
                  <a:pt x="123" y="72"/>
                  <a:pt x="122" y="71"/>
                  <a:pt x="121" y="71"/>
                </a:cubicBezTo>
                <a:cubicBezTo>
                  <a:pt x="121" y="70"/>
                  <a:pt x="121" y="70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7"/>
                  <a:pt x="121" y="67"/>
                  <a:pt x="121" y="66"/>
                </a:cubicBezTo>
                <a:cubicBezTo>
                  <a:pt x="121" y="65"/>
                  <a:pt x="122" y="65"/>
                  <a:pt x="122" y="64"/>
                </a:cubicBezTo>
                <a:cubicBezTo>
                  <a:pt x="123" y="61"/>
                  <a:pt x="125" y="59"/>
                  <a:pt x="127" y="57"/>
                </a:cubicBezTo>
                <a:cubicBezTo>
                  <a:pt x="128" y="57"/>
                  <a:pt x="129" y="56"/>
                  <a:pt x="129" y="55"/>
                </a:cubicBezTo>
                <a:cubicBezTo>
                  <a:pt x="129" y="54"/>
                  <a:pt x="129" y="54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2"/>
                  <a:pt x="131" y="52"/>
                  <a:pt x="131" y="51"/>
                </a:cubicBezTo>
                <a:cubicBezTo>
                  <a:pt x="131" y="51"/>
                  <a:pt x="131" y="51"/>
                  <a:pt x="132" y="51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32" y="50"/>
                  <a:pt x="132" y="50"/>
                  <a:pt x="133" y="50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50"/>
                  <a:pt x="134" y="50"/>
                  <a:pt x="134" y="50"/>
                </a:cubicBezTo>
                <a:cubicBezTo>
                  <a:pt x="134" y="49"/>
                  <a:pt x="134" y="49"/>
                  <a:pt x="134" y="49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5" y="49"/>
                  <a:pt x="135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8"/>
                  <a:pt x="137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2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38" y="38"/>
                  <a:pt x="139" y="35"/>
                  <a:pt x="142" y="32"/>
                </a:cubicBezTo>
                <a:cubicBezTo>
                  <a:pt x="142" y="32"/>
                  <a:pt x="142" y="32"/>
                  <a:pt x="143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0" y="31"/>
                  <a:pt x="139" y="31"/>
                  <a:pt x="138" y="30"/>
                </a:cubicBezTo>
                <a:cubicBezTo>
                  <a:pt x="138" y="30"/>
                  <a:pt x="137" y="29"/>
                  <a:pt x="135" y="29"/>
                </a:cubicBezTo>
                <a:cubicBezTo>
                  <a:pt x="132" y="29"/>
                  <a:pt x="129" y="28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6" y="25"/>
                  <a:pt x="125" y="25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3" y="24"/>
                  <a:pt x="121" y="24"/>
                  <a:pt x="119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8" y="24"/>
                  <a:pt x="117" y="24"/>
                  <a:pt x="117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3" y="23"/>
                  <a:pt x="113" y="22"/>
                  <a:pt x="112" y="21"/>
                </a:cubicBezTo>
                <a:cubicBezTo>
                  <a:pt x="112" y="21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08" y="20"/>
                  <a:pt x="106" y="1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6" y="17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5" y="16"/>
                  <a:pt x="105" y="16"/>
                  <a:pt x="105" y="17"/>
                </a:cubicBezTo>
                <a:cubicBezTo>
                  <a:pt x="104" y="17"/>
                  <a:pt x="104" y="17"/>
                  <a:pt x="103" y="17"/>
                </a:cubicBezTo>
                <a:cubicBezTo>
                  <a:pt x="103" y="17"/>
                  <a:pt x="102" y="18"/>
                  <a:pt x="102" y="18"/>
                </a:cubicBezTo>
                <a:cubicBezTo>
                  <a:pt x="100" y="18"/>
                  <a:pt x="98" y="17"/>
                  <a:pt x="97" y="12"/>
                </a:cubicBezTo>
                <a:cubicBezTo>
                  <a:pt x="97" y="12"/>
                  <a:pt x="95" y="11"/>
                  <a:pt x="94" y="10"/>
                </a:cubicBezTo>
                <a:cubicBezTo>
                  <a:pt x="93" y="10"/>
                  <a:pt x="92" y="10"/>
                  <a:pt x="91" y="9"/>
                </a:cubicBezTo>
                <a:cubicBezTo>
                  <a:pt x="90" y="9"/>
                  <a:pt x="89" y="8"/>
                  <a:pt x="88" y="7"/>
                </a:cubicBezTo>
                <a:cubicBezTo>
                  <a:pt x="88" y="6"/>
                  <a:pt x="88" y="6"/>
                  <a:pt x="87" y="6"/>
                </a:cubicBezTo>
                <a:cubicBezTo>
                  <a:pt x="87" y="6"/>
                  <a:pt x="86" y="6"/>
                  <a:pt x="86" y="6"/>
                </a:cubicBezTo>
                <a:cubicBezTo>
                  <a:pt x="83" y="6"/>
                  <a:pt x="81" y="2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6" y="1"/>
                  <a:pt x="75" y="2"/>
                </a:cubicBezTo>
                <a:cubicBezTo>
                  <a:pt x="74" y="3"/>
                  <a:pt x="73" y="5"/>
                  <a:pt x="74" y="8"/>
                </a:cubicBezTo>
                <a:cubicBezTo>
                  <a:pt x="74" y="10"/>
                  <a:pt x="73" y="13"/>
                  <a:pt x="72" y="14"/>
                </a:cubicBezTo>
                <a:cubicBezTo>
                  <a:pt x="70" y="17"/>
                  <a:pt x="65" y="18"/>
                  <a:pt x="60" y="18"/>
                </a:cubicBezTo>
                <a:cubicBezTo>
                  <a:pt x="57" y="18"/>
                  <a:pt x="57" y="19"/>
                  <a:pt x="56" y="21"/>
                </a:cubicBezTo>
                <a:cubicBezTo>
                  <a:pt x="56" y="23"/>
                  <a:pt x="55" y="24"/>
                  <a:pt x="54" y="26"/>
                </a:cubicBezTo>
                <a:cubicBezTo>
                  <a:pt x="53" y="26"/>
                  <a:pt x="52" y="27"/>
                  <a:pt x="50" y="27"/>
                </a:cubicBezTo>
                <a:cubicBezTo>
                  <a:pt x="46" y="27"/>
                  <a:pt x="38" y="24"/>
                  <a:pt x="37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5" y="20"/>
                  <a:pt x="33" y="20"/>
                  <a:pt x="33" y="21"/>
                </a:cubicBezTo>
                <a:cubicBezTo>
                  <a:pt x="33" y="21"/>
                  <a:pt x="33" y="21"/>
                  <a:pt x="33" y="22"/>
                </a:cubicBezTo>
                <a:cubicBezTo>
                  <a:pt x="36" y="25"/>
                  <a:pt x="37" y="29"/>
                  <a:pt x="37" y="32"/>
                </a:cubicBezTo>
                <a:cubicBezTo>
                  <a:pt x="37" y="34"/>
                  <a:pt x="36" y="36"/>
                  <a:pt x="35" y="37"/>
                </a:cubicBezTo>
                <a:cubicBezTo>
                  <a:pt x="33" y="38"/>
                  <a:pt x="31" y="38"/>
                  <a:pt x="29" y="37"/>
                </a:cubicBezTo>
                <a:cubicBezTo>
                  <a:pt x="27" y="36"/>
                  <a:pt x="25" y="36"/>
                  <a:pt x="25" y="37"/>
                </a:cubicBezTo>
                <a:cubicBezTo>
                  <a:pt x="24" y="37"/>
                  <a:pt x="23" y="38"/>
                  <a:pt x="22" y="38"/>
                </a:cubicBezTo>
                <a:cubicBezTo>
                  <a:pt x="20" y="38"/>
                  <a:pt x="19" y="36"/>
                  <a:pt x="18" y="35"/>
                </a:cubicBezTo>
                <a:cubicBezTo>
                  <a:pt x="18" y="35"/>
                  <a:pt x="17" y="34"/>
                  <a:pt x="16" y="33"/>
                </a:cubicBezTo>
                <a:cubicBezTo>
                  <a:pt x="15" y="33"/>
                  <a:pt x="14" y="33"/>
                  <a:pt x="13" y="34"/>
                </a:cubicBezTo>
                <a:cubicBezTo>
                  <a:pt x="11" y="34"/>
                  <a:pt x="9" y="35"/>
                  <a:pt x="6" y="35"/>
                </a:cubicBezTo>
                <a:cubicBezTo>
                  <a:pt x="3" y="34"/>
                  <a:pt x="0" y="36"/>
                  <a:pt x="0" y="36"/>
                </a:cubicBezTo>
                <a:cubicBezTo>
                  <a:pt x="0" y="36"/>
                  <a:pt x="0" y="37"/>
                  <a:pt x="0" y="37"/>
                </a:cubicBezTo>
                <a:cubicBezTo>
                  <a:pt x="2" y="39"/>
                  <a:pt x="2" y="41"/>
                  <a:pt x="2" y="42"/>
                </a:cubicBezTo>
                <a:cubicBezTo>
                  <a:pt x="1" y="43"/>
                  <a:pt x="1" y="44"/>
                  <a:pt x="2" y="44"/>
                </a:cubicBezTo>
                <a:cubicBezTo>
                  <a:pt x="2" y="44"/>
                  <a:pt x="5" y="45"/>
                  <a:pt x="6" y="45"/>
                </a:cubicBezTo>
                <a:cubicBezTo>
                  <a:pt x="9" y="46"/>
                  <a:pt x="13" y="46"/>
                  <a:pt x="16" y="48"/>
                </a:cubicBezTo>
                <a:cubicBezTo>
                  <a:pt x="19" y="50"/>
                  <a:pt x="20" y="50"/>
                  <a:pt x="21" y="50"/>
                </a:cubicBezTo>
                <a:cubicBezTo>
                  <a:pt x="23" y="50"/>
                  <a:pt x="24" y="50"/>
                  <a:pt x="26" y="51"/>
                </a:cubicBezTo>
                <a:cubicBezTo>
                  <a:pt x="27" y="52"/>
                  <a:pt x="27" y="52"/>
                  <a:pt x="28" y="52"/>
                </a:cubicBezTo>
                <a:cubicBezTo>
                  <a:pt x="30" y="53"/>
                  <a:pt x="30" y="54"/>
                  <a:pt x="31" y="58"/>
                </a:cubicBezTo>
                <a:cubicBezTo>
                  <a:pt x="31" y="61"/>
                  <a:pt x="34" y="64"/>
                  <a:pt x="38" y="65"/>
                </a:cubicBezTo>
                <a:cubicBezTo>
                  <a:pt x="43" y="67"/>
                  <a:pt x="42" y="70"/>
                  <a:pt x="42" y="72"/>
                </a:cubicBezTo>
                <a:cubicBezTo>
                  <a:pt x="42" y="73"/>
                  <a:pt x="42" y="74"/>
                  <a:pt x="42" y="75"/>
                </a:cubicBezTo>
                <a:cubicBezTo>
                  <a:pt x="43" y="78"/>
                  <a:pt x="43" y="81"/>
                  <a:pt x="42" y="84"/>
                </a:cubicBezTo>
                <a:cubicBezTo>
                  <a:pt x="41" y="86"/>
                  <a:pt x="40" y="88"/>
                  <a:pt x="41" y="89"/>
                </a:cubicBezTo>
                <a:cubicBezTo>
                  <a:pt x="41" y="93"/>
                  <a:pt x="39" y="104"/>
                  <a:pt x="36" y="110"/>
                </a:cubicBezTo>
                <a:cubicBezTo>
                  <a:pt x="37" y="110"/>
                  <a:pt x="38" y="110"/>
                  <a:pt x="38" y="110"/>
                </a:cubicBezTo>
                <a:cubicBezTo>
                  <a:pt x="38" y="110"/>
                  <a:pt x="38" y="111"/>
                  <a:pt x="39" y="111"/>
                </a:cubicBezTo>
                <a:cubicBezTo>
                  <a:pt x="39" y="111"/>
                  <a:pt x="40" y="111"/>
                  <a:pt x="40" y="112"/>
                </a:cubicBezTo>
                <a:cubicBezTo>
                  <a:pt x="41" y="112"/>
                  <a:pt x="43" y="113"/>
                  <a:pt x="45" y="114"/>
                </a:cubicBezTo>
                <a:cubicBezTo>
                  <a:pt x="47" y="115"/>
                  <a:pt x="49" y="116"/>
                  <a:pt x="51" y="117"/>
                </a:cubicBezTo>
                <a:cubicBezTo>
                  <a:pt x="52" y="117"/>
                  <a:pt x="54" y="118"/>
                  <a:pt x="55" y="118"/>
                </a:cubicBezTo>
                <a:cubicBezTo>
                  <a:pt x="56" y="118"/>
                  <a:pt x="57" y="117"/>
                  <a:pt x="57" y="117"/>
                </a:cubicBezTo>
                <a:cubicBezTo>
                  <a:pt x="57" y="116"/>
                  <a:pt x="58" y="114"/>
                  <a:pt x="60" y="114"/>
                </a:cubicBezTo>
                <a:cubicBezTo>
                  <a:pt x="63" y="114"/>
                  <a:pt x="65" y="117"/>
                  <a:pt x="66" y="117"/>
                </a:cubicBezTo>
                <a:cubicBezTo>
                  <a:pt x="67" y="118"/>
                  <a:pt x="71" y="119"/>
                  <a:pt x="74" y="120"/>
                </a:cubicBezTo>
                <a:cubicBezTo>
                  <a:pt x="76" y="120"/>
                  <a:pt x="77" y="120"/>
                  <a:pt x="78" y="120"/>
                </a:cubicBezTo>
                <a:cubicBezTo>
                  <a:pt x="79" y="121"/>
                  <a:pt x="81" y="121"/>
                  <a:pt x="83" y="121"/>
                </a:cubicBezTo>
                <a:cubicBezTo>
                  <a:pt x="84" y="121"/>
                  <a:pt x="84" y="121"/>
                  <a:pt x="85" y="121"/>
                </a:cubicBezTo>
                <a:cubicBezTo>
                  <a:pt x="86" y="120"/>
                  <a:pt x="86" y="120"/>
                  <a:pt x="87" y="120"/>
                </a:cubicBezTo>
                <a:cubicBezTo>
                  <a:pt x="87" y="120"/>
                  <a:pt x="87" y="120"/>
                  <a:pt x="87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0" name="Freeform 1212"/>
          <p:cNvSpPr>
            <a:spLocks/>
          </p:cNvSpPr>
          <p:nvPr/>
        </p:nvSpPr>
        <p:spPr bwMode="auto">
          <a:xfrm>
            <a:off x="3860440" y="3570645"/>
            <a:ext cx="282195" cy="219836"/>
          </a:xfrm>
          <a:custGeom>
            <a:avLst/>
            <a:gdLst>
              <a:gd name="T0" fmla="*/ 76 w 139"/>
              <a:gd name="T1" fmla="*/ 5 h 99"/>
              <a:gd name="T2" fmla="*/ 46 w 139"/>
              <a:gd name="T3" fmla="*/ 4 h 99"/>
              <a:gd name="T4" fmla="*/ 17 w 139"/>
              <a:gd name="T5" fmla="*/ 1 h 99"/>
              <a:gd name="T6" fmla="*/ 11 w 139"/>
              <a:gd name="T7" fmla="*/ 2 h 99"/>
              <a:gd name="T8" fmla="*/ 0 w 139"/>
              <a:gd name="T9" fmla="*/ 7 h 99"/>
              <a:gd name="T10" fmla="*/ 6 w 139"/>
              <a:gd name="T11" fmla="*/ 20 h 99"/>
              <a:gd name="T12" fmla="*/ 6 w 139"/>
              <a:gd name="T13" fmla="*/ 19 h 99"/>
              <a:gd name="T14" fmla="*/ 8 w 139"/>
              <a:gd name="T15" fmla="*/ 19 h 99"/>
              <a:gd name="T16" fmla="*/ 8 w 139"/>
              <a:gd name="T17" fmla="*/ 18 h 99"/>
              <a:gd name="T18" fmla="*/ 13 w 139"/>
              <a:gd name="T19" fmla="*/ 22 h 99"/>
              <a:gd name="T20" fmla="*/ 20 w 139"/>
              <a:gd name="T21" fmla="*/ 23 h 99"/>
              <a:gd name="T22" fmla="*/ 26 w 139"/>
              <a:gd name="T23" fmla="*/ 21 h 99"/>
              <a:gd name="T24" fmla="*/ 26 w 139"/>
              <a:gd name="T25" fmla="*/ 21 h 99"/>
              <a:gd name="T26" fmla="*/ 31 w 139"/>
              <a:gd name="T27" fmla="*/ 25 h 99"/>
              <a:gd name="T28" fmla="*/ 35 w 139"/>
              <a:gd name="T29" fmla="*/ 27 h 99"/>
              <a:gd name="T30" fmla="*/ 29 w 139"/>
              <a:gd name="T31" fmla="*/ 34 h 99"/>
              <a:gd name="T32" fmla="*/ 27 w 139"/>
              <a:gd name="T33" fmla="*/ 38 h 99"/>
              <a:gd name="T34" fmla="*/ 26 w 139"/>
              <a:gd name="T35" fmla="*/ 51 h 99"/>
              <a:gd name="T36" fmla="*/ 23 w 139"/>
              <a:gd name="T37" fmla="*/ 56 h 99"/>
              <a:gd name="T38" fmla="*/ 22 w 139"/>
              <a:gd name="T39" fmla="*/ 57 h 99"/>
              <a:gd name="T40" fmla="*/ 24 w 139"/>
              <a:gd name="T41" fmla="*/ 67 h 99"/>
              <a:gd name="T42" fmla="*/ 23 w 139"/>
              <a:gd name="T43" fmla="*/ 70 h 99"/>
              <a:gd name="T44" fmla="*/ 24 w 139"/>
              <a:gd name="T45" fmla="*/ 79 h 99"/>
              <a:gd name="T46" fmla="*/ 21 w 139"/>
              <a:gd name="T47" fmla="*/ 84 h 99"/>
              <a:gd name="T48" fmla="*/ 21 w 139"/>
              <a:gd name="T49" fmla="*/ 84 h 99"/>
              <a:gd name="T50" fmla="*/ 21 w 139"/>
              <a:gd name="T51" fmla="*/ 85 h 99"/>
              <a:gd name="T52" fmla="*/ 21 w 139"/>
              <a:gd name="T53" fmla="*/ 85 h 99"/>
              <a:gd name="T54" fmla="*/ 33 w 139"/>
              <a:gd name="T55" fmla="*/ 92 h 99"/>
              <a:gd name="T56" fmla="*/ 40 w 139"/>
              <a:gd name="T57" fmla="*/ 98 h 99"/>
              <a:gd name="T58" fmla="*/ 47 w 139"/>
              <a:gd name="T59" fmla="*/ 94 h 99"/>
              <a:gd name="T60" fmla="*/ 51 w 139"/>
              <a:gd name="T61" fmla="*/ 94 h 99"/>
              <a:gd name="T62" fmla="*/ 66 w 139"/>
              <a:gd name="T63" fmla="*/ 90 h 99"/>
              <a:gd name="T64" fmla="*/ 75 w 139"/>
              <a:gd name="T65" fmla="*/ 90 h 99"/>
              <a:gd name="T66" fmla="*/ 91 w 139"/>
              <a:gd name="T67" fmla="*/ 80 h 99"/>
              <a:gd name="T68" fmla="*/ 93 w 139"/>
              <a:gd name="T69" fmla="*/ 74 h 99"/>
              <a:gd name="T70" fmla="*/ 102 w 139"/>
              <a:gd name="T71" fmla="*/ 65 h 99"/>
              <a:gd name="T72" fmla="*/ 102 w 139"/>
              <a:gd name="T73" fmla="*/ 48 h 99"/>
              <a:gd name="T74" fmla="*/ 111 w 139"/>
              <a:gd name="T75" fmla="*/ 38 h 99"/>
              <a:gd name="T76" fmla="*/ 130 w 139"/>
              <a:gd name="T77" fmla="*/ 27 h 99"/>
              <a:gd name="T78" fmla="*/ 138 w 139"/>
              <a:gd name="T79" fmla="*/ 18 h 99"/>
              <a:gd name="T80" fmla="*/ 134 w 139"/>
              <a:gd name="T81" fmla="*/ 19 h 99"/>
              <a:gd name="T82" fmla="*/ 124 w 139"/>
              <a:gd name="T83" fmla="*/ 17 h 99"/>
              <a:gd name="T84" fmla="*/ 112 w 139"/>
              <a:gd name="T85" fmla="*/ 13 h 99"/>
              <a:gd name="T86" fmla="*/ 106 w 139"/>
              <a:gd name="T87" fmla="*/ 16 h 99"/>
              <a:gd name="T88" fmla="*/ 94 w 139"/>
              <a:gd name="T89" fmla="*/ 11 h 99"/>
              <a:gd name="T90" fmla="*/ 88 w 139"/>
              <a:gd name="T91" fmla="*/ 9 h 99"/>
              <a:gd name="T92" fmla="*/ 83 w 139"/>
              <a:gd name="T93" fmla="*/ 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9" h="99">
                <a:moveTo>
                  <a:pt x="83" y="6"/>
                </a:moveTo>
                <a:cubicBezTo>
                  <a:pt x="82" y="6"/>
                  <a:pt x="79" y="6"/>
                  <a:pt x="76" y="5"/>
                </a:cubicBezTo>
                <a:cubicBezTo>
                  <a:pt x="72" y="4"/>
                  <a:pt x="68" y="4"/>
                  <a:pt x="64" y="4"/>
                </a:cubicBezTo>
                <a:cubicBezTo>
                  <a:pt x="61" y="4"/>
                  <a:pt x="54" y="4"/>
                  <a:pt x="46" y="4"/>
                </a:cubicBezTo>
                <a:cubicBezTo>
                  <a:pt x="39" y="4"/>
                  <a:pt x="31" y="3"/>
                  <a:pt x="27" y="4"/>
                </a:cubicBezTo>
                <a:cubicBezTo>
                  <a:pt x="22" y="4"/>
                  <a:pt x="19" y="2"/>
                  <a:pt x="17" y="1"/>
                </a:cubicBezTo>
                <a:cubicBezTo>
                  <a:pt x="16" y="1"/>
                  <a:pt x="15" y="0"/>
                  <a:pt x="13" y="0"/>
                </a:cubicBezTo>
                <a:cubicBezTo>
                  <a:pt x="12" y="0"/>
                  <a:pt x="12" y="0"/>
                  <a:pt x="11" y="2"/>
                </a:cubicBezTo>
                <a:cubicBezTo>
                  <a:pt x="10" y="3"/>
                  <a:pt x="9" y="6"/>
                  <a:pt x="4" y="6"/>
                </a:cubicBezTo>
                <a:cubicBezTo>
                  <a:pt x="2" y="6"/>
                  <a:pt x="1" y="7"/>
                  <a:pt x="0" y="7"/>
                </a:cubicBezTo>
                <a:cubicBezTo>
                  <a:pt x="0" y="8"/>
                  <a:pt x="1" y="9"/>
                  <a:pt x="3" y="11"/>
                </a:cubicBezTo>
                <a:cubicBezTo>
                  <a:pt x="6" y="13"/>
                  <a:pt x="6" y="16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1" y="18"/>
                  <a:pt x="12" y="19"/>
                  <a:pt x="13" y="22"/>
                </a:cubicBezTo>
                <a:cubicBezTo>
                  <a:pt x="13" y="22"/>
                  <a:pt x="15" y="22"/>
                  <a:pt x="16" y="22"/>
                </a:cubicBezTo>
                <a:cubicBezTo>
                  <a:pt x="18" y="22"/>
                  <a:pt x="20" y="22"/>
                  <a:pt x="20" y="23"/>
                </a:cubicBezTo>
                <a:cubicBezTo>
                  <a:pt x="20" y="23"/>
                  <a:pt x="21" y="22"/>
                  <a:pt x="21" y="22"/>
                </a:cubicBezTo>
                <a:cubicBezTo>
                  <a:pt x="22" y="21"/>
                  <a:pt x="24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8" y="21"/>
                  <a:pt x="30" y="22"/>
                  <a:pt x="30" y="23"/>
                </a:cubicBezTo>
                <a:cubicBezTo>
                  <a:pt x="31" y="24"/>
                  <a:pt x="31" y="24"/>
                  <a:pt x="31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3" y="25"/>
                  <a:pt x="34" y="26"/>
                  <a:pt x="35" y="27"/>
                </a:cubicBezTo>
                <a:cubicBezTo>
                  <a:pt x="35" y="29"/>
                  <a:pt x="34" y="30"/>
                  <a:pt x="33" y="31"/>
                </a:cubicBezTo>
                <a:cubicBezTo>
                  <a:pt x="32" y="32"/>
                  <a:pt x="30" y="33"/>
                  <a:pt x="29" y="34"/>
                </a:cubicBezTo>
                <a:cubicBezTo>
                  <a:pt x="28" y="35"/>
                  <a:pt x="27" y="36"/>
                  <a:pt x="26" y="36"/>
                </a:cubicBezTo>
                <a:cubicBezTo>
                  <a:pt x="26" y="36"/>
                  <a:pt x="27" y="38"/>
                  <a:pt x="27" y="38"/>
                </a:cubicBezTo>
                <a:cubicBezTo>
                  <a:pt x="28" y="41"/>
                  <a:pt x="29" y="45"/>
                  <a:pt x="27" y="48"/>
                </a:cubicBezTo>
                <a:cubicBezTo>
                  <a:pt x="26" y="49"/>
                  <a:pt x="26" y="50"/>
                  <a:pt x="26" y="51"/>
                </a:cubicBezTo>
                <a:cubicBezTo>
                  <a:pt x="26" y="53"/>
                  <a:pt x="27" y="54"/>
                  <a:pt x="26" y="55"/>
                </a:cubicBezTo>
                <a:cubicBezTo>
                  <a:pt x="25" y="56"/>
                  <a:pt x="24" y="56"/>
                  <a:pt x="23" y="56"/>
                </a:cubicBezTo>
                <a:cubicBezTo>
                  <a:pt x="22" y="56"/>
                  <a:pt x="22" y="56"/>
                  <a:pt x="21" y="57"/>
                </a:cubicBezTo>
                <a:cubicBezTo>
                  <a:pt x="21" y="57"/>
                  <a:pt x="21" y="57"/>
                  <a:pt x="22" y="57"/>
                </a:cubicBezTo>
                <a:cubicBezTo>
                  <a:pt x="26" y="61"/>
                  <a:pt x="27" y="63"/>
                  <a:pt x="26" y="65"/>
                </a:cubicBezTo>
                <a:cubicBezTo>
                  <a:pt x="26" y="66"/>
                  <a:pt x="26" y="67"/>
                  <a:pt x="24" y="67"/>
                </a:cubicBezTo>
                <a:cubicBezTo>
                  <a:pt x="23" y="67"/>
                  <a:pt x="22" y="69"/>
                  <a:pt x="22" y="70"/>
                </a:cubicBezTo>
                <a:cubicBezTo>
                  <a:pt x="22" y="70"/>
                  <a:pt x="23" y="70"/>
                  <a:pt x="23" y="70"/>
                </a:cubicBezTo>
                <a:cubicBezTo>
                  <a:pt x="25" y="72"/>
                  <a:pt x="27" y="74"/>
                  <a:pt x="27" y="76"/>
                </a:cubicBezTo>
                <a:cubicBezTo>
                  <a:pt x="27" y="77"/>
                  <a:pt x="26" y="78"/>
                  <a:pt x="24" y="79"/>
                </a:cubicBezTo>
                <a:cubicBezTo>
                  <a:pt x="21" y="79"/>
                  <a:pt x="21" y="80"/>
                  <a:pt x="21" y="83"/>
                </a:cubicBezTo>
                <a:cubicBezTo>
                  <a:pt x="21" y="83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4" y="85"/>
                  <a:pt x="26" y="85"/>
                  <a:pt x="27" y="86"/>
                </a:cubicBezTo>
                <a:cubicBezTo>
                  <a:pt x="30" y="87"/>
                  <a:pt x="31" y="90"/>
                  <a:pt x="33" y="92"/>
                </a:cubicBezTo>
                <a:cubicBezTo>
                  <a:pt x="35" y="96"/>
                  <a:pt x="37" y="99"/>
                  <a:pt x="40" y="99"/>
                </a:cubicBezTo>
                <a:cubicBezTo>
                  <a:pt x="40" y="99"/>
                  <a:pt x="40" y="98"/>
                  <a:pt x="40" y="98"/>
                </a:cubicBezTo>
                <a:cubicBezTo>
                  <a:pt x="40" y="98"/>
                  <a:pt x="40" y="96"/>
                  <a:pt x="41" y="95"/>
                </a:cubicBezTo>
                <a:cubicBezTo>
                  <a:pt x="43" y="94"/>
                  <a:pt x="44" y="94"/>
                  <a:pt x="47" y="94"/>
                </a:cubicBezTo>
                <a:cubicBezTo>
                  <a:pt x="48" y="94"/>
                  <a:pt x="48" y="95"/>
                  <a:pt x="49" y="95"/>
                </a:cubicBezTo>
                <a:cubicBezTo>
                  <a:pt x="50" y="95"/>
                  <a:pt x="50" y="94"/>
                  <a:pt x="51" y="94"/>
                </a:cubicBezTo>
                <a:cubicBezTo>
                  <a:pt x="53" y="92"/>
                  <a:pt x="55" y="91"/>
                  <a:pt x="60" y="91"/>
                </a:cubicBezTo>
                <a:cubicBezTo>
                  <a:pt x="62" y="91"/>
                  <a:pt x="64" y="90"/>
                  <a:pt x="66" y="90"/>
                </a:cubicBezTo>
                <a:cubicBezTo>
                  <a:pt x="69" y="90"/>
                  <a:pt x="72" y="90"/>
                  <a:pt x="74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0"/>
                  <a:pt x="79" y="90"/>
                  <a:pt x="80" y="87"/>
                </a:cubicBezTo>
                <a:cubicBezTo>
                  <a:pt x="81" y="84"/>
                  <a:pt x="86" y="81"/>
                  <a:pt x="91" y="80"/>
                </a:cubicBezTo>
                <a:cubicBezTo>
                  <a:pt x="92" y="80"/>
                  <a:pt x="93" y="79"/>
                  <a:pt x="93" y="75"/>
                </a:cubicBezTo>
                <a:cubicBezTo>
                  <a:pt x="93" y="75"/>
                  <a:pt x="93" y="74"/>
                  <a:pt x="93" y="74"/>
                </a:cubicBezTo>
                <a:cubicBezTo>
                  <a:pt x="93" y="72"/>
                  <a:pt x="96" y="70"/>
                  <a:pt x="99" y="67"/>
                </a:cubicBezTo>
                <a:cubicBezTo>
                  <a:pt x="100" y="67"/>
                  <a:pt x="101" y="65"/>
                  <a:pt x="102" y="65"/>
                </a:cubicBezTo>
                <a:cubicBezTo>
                  <a:pt x="101" y="65"/>
                  <a:pt x="101" y="64"/>
                  <a:pt x="101" y="63"/>
                </a:cubicBezTo>
                <a:cubicBezTo>
                  <a:pt x="100" y="59"/>
                  <a:pt x="98" y="53"/>
                  <a:pt x="102" y="48"/>
                </a:cubicBezTo>
                <a:cubicBezTo>
                  <a:pt x="104" y="44"/>
                  <a:pt x="107" y="42"/>
                  <a:pt x="108" y="41"/>
                </a:cubicBezTo>
                <a:cubicBezTo>
                  <a:pt x="110" y="39"/>
                  <a:pt x="111" y="39"/>
                  <a:pt x="111" y="38"/>
                </a:cubicBezTo>
                <a:cubicBezTo>
                  <a:pt x="111" y="32"/>
                  <a:pt x="119" y="31"/>
                  <a:pt x="123" y="30"/>
                </a:cubicBezTo>
                <a:cubicBezTo>
                  <a:pt x="126" y="30"/>
                  <a:pt x="128" y="29"/>
                  <a:pt x="130" y="27"/>
                </a:cubicBezTo>
                <a:cubicBezTo>
                  <a:pt x="131" y="26"/>
                  <a:pt x="133" y="25"/>
                  <a:pt x="135" y="24"/>
                </a:cubicBezTo>
                <a:cubicBezTo>
                  <a:pt x="137" y="23"/>
                  <a:pt x="139" y="22"/>
                  <a:pt x="138" y="18"/>
                </a:cubicBezTo>
                <a:cubicBezTo>
                  <a:pt x="138" y="18"/>
                  <a:pt x="137" y="18"/>
                  <a:pt x="136" y="19"/>
                </a:cubicBezTo>
                <a:cubicBezTo>
                  <a:pt x="135" y="19"/>
                  <a:pt x="135" y="19"/>
                  <a:pt x="134" y="19"/>
                </a:cubicBezTo>
                <a:cubicBezTo>
                  <a:pt x="132" y="19"/>
                  <a:pt x="130" y="18"/>
                  <a:pt x="128" y="18"/>
                </a:cubicBezTo>
                <a:cubicBezTo>
                  <a:pt x="127" y="18"/>
                  <a:pt x="126" y="18"/>
                  <a:pt x="124" y="17"/>
                </a:cubicBezTo>
                <a:cubicBezTo>
                  <a:pt x="119" y="17"/>
                  <a:pt x="116" y="16"/>
                  <a:pt x="114" y="14"/>
                </a:cubicBezTo>
                <a:cubicBezTo>
                  <a:pt x="113" y="14"/>
                  <a:pt x="112" y="13"/>
                  <a:pt x="112" y="13"/>
                </a:cubicBezTo>
                <a:cubicBezTo>
                  <a:pt x="111" y="14"/>
                  <a:pt x="110" y="15"/>
                  <a:pt x="108" y="16"/>
                </a:cubicBezTo>
                <a:cubicBezTo>
                  <a:pt x="107" y="16"/>
                  <a:pt x="107" y="16"/>
                  <a:pt x="106" y="16"/>
                </a:cubicBezTo>
                <a:cubicBezTo>
                  <a:pt x="104" y="16"/>
                  <a:pt x="102" y="15"/>
                  <a:pt x="100" y="14"/>
                </a:cubicBezTo>
                <a:cubicBezTo>
                  <a:pt x="99" y="13"/>
                  <a:pt x="96" y="12"/>
                  <a:pt x="94" y="11"/>
                </a:cubicBezTo>
                <a:cubicBezTo>
                  <a:pt x="92" y="11"/>
                  <a:pt x="90" y="10"/>
                  <a:pt x="89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88" y="8"/>
                  <a:pt x="87" y="8"/>
                  <a:pt x="86" y="7"/>
                </a:cubicBezTo>
                <a:cubicBezTo>
                  <a:pt x="85" y="7"/>
                  <a:pt x="84" y="6"/>
                  <a:pt x="83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1" name="Freeform 1213"/>
          <p:cNvSpPr>
            <a:spLocks/>
          </p:cNvSpPr>
          <p:nvPr/>
        </p:nvSpPr>
        <p:spPr bwMode="auto">
          <a:xfrm>
            <a:off x="4367971" y="3473454"/>
            <a:ext cx="65284" cy="34711"/>
          </a:xfrm>
          <a:custGeom>
            <a:avLst/>
            <a:gdLst>
              <a:gd name="T0" fmla="*/ 33 w 33"/>
              <a:gd name="T1" fmla="*/ 1 h 16"/>
              <a:gd name="T2" fmla="*/ 33 w 33"/>
              <a:gd name="T3" fmla="*/ 0 h 16"/>
              <a:gd name="T4" fmla="*/ 33 w 33"/>
              <a:gd name="T5" fmla="*/ 0 h 16"/>
              <a:gd name="T6" fmla="*/ 32 w 33"/>
              <a:gd name="T7" fmla="*/ 0 h 16"/>
              <a:gd name="T8" fmla="*/ 31 w 33"/>
              <a:gd name="T9" fmla="*/ 1 h 16"/>
              <a:gd name="T10" fmla="*/ 31 w 33"/>
              <a:gd name="T11" fmla="*/ 1 h 16"/>
              <a:gd name="T12" fmla="*/ 30 w 33"/>
              <a:gd name="T13" fmla="*/ 1 h 16"/>
              <a:gd name="T14" fmla="*/ 29 w 33"/>
              <a:gd name="T15" fmla="*/ 2 h 16"/>
              <a:gd name="T16" fmla="*/ 28 w 33"/>
              <a:gd name="T17" fmla="*/ 2 h 16"/>
              <a:gd name="T18" fmla="*/ 25 w 33"/>
              <a:gd name="T19" fmla="*/ 2 h 16"/>
              <a:gd name="T20" fmla="*/ 20 w 33"/>
              <a:gd name="T21" fmla="*/ 4 h 16"/>
              <a:gd name="T22" fmla="*/ 16 w 33"/>
              <a:gd name="T23" fmla="*/ 6 h 16"/>
              <a:gd name="T24" fmla="*/ 11 w 33"/>
              <a:gd name="T25" fmla="*/ 5 h 16"/>
              <a:gd name="T26" fmla="*/ 3 w 33"/>
              <a:gd name="T27" fmla="*/ 3 h 16"/>
              <a:gd name="T28" fmla="*/ 0 w 33"/>
              <a:gd name="T29" fmla="*/ 3 h 16"/>
              <a:gd name="T30" fmla="*/ 0 w 33"/>
              <a:gd name="T31" fmla="*/ 4 h 16"/>
              <a:gd name="T32" fmla="*/ 0 w 33"/>
              <a:gd name="T33" fmla="*/ 5 h 16"/>
              <a:gd name="T34" fmla="*/ 0 w 33"/>
              <a:gd name="T35" fmla="*/ 8 h 16"/>
              <a:gd name="T36" fmla="*/ 0 w 33"/>
              <a:gd name="T37" fmla="*/ 8 h 16"/>
              <a:gd name="T38" fmla="*/ 0 w 33"/>
              <a:gd name="T39" fmla="*/ 11 h 16"/>
              <a:gd name="T40" fmla="*/ 0 w 33"/>
              <a:gd name="T41" fmla="*/ 12 h 16"/>
              <a:gd name="T42" fmla="*/ 0 w 33"/>
              <a:gd name="T43" fmla="*/ 13 h 16"/>
              <a:gd name="T44" fmla="*/ 3 w 33"/>
              <a:gd name="T45" fmla="*/ 13 h 16"/>
              <a:gd name="T46" fmla="*/ 6 w 33"/>
              <a:gd name="T47" fmla="*/ 13 h 16"/>
              <a:gd name="T48" fmla="*/ 9 w 33"/>
              <a:gd name="T49" fmla="*/ 16 h 16"/>
              <a:gd name="T50" fmla="*/ 9 w 33"/>
              <a:gd name="T51" fmla="*/ 16 h 16"/>
              <a:gd name="T52" fmla="*/ 9 w 33"/>
              <a:gd name="T53" fmla="*/ 16 h 16"/>
              <a:gd name="T54" fmla="*/ 10 w 33"/>
              <a:gd name="T55" fmla="*/ 16 h 16"/>
              <a:gd name="T56" fmla="*/ 11 w 33"/>
              <a:gd name="T57" fmla="*/ 16 h 16"/>
              <a:gd name="T58" fmla="*/ 11 w 33"/>
              <a:gd name="T59" fmla="*/ 16 h 16"/>
              <a:gd name="T60" fmla="*/ 12 w 33"/>
              <a:gd name="T61" fmla="*/ 16 h 16"/>
              <a:gd name="T62" fmla="*/ 12 w 33"/>
              <a:gd name="T63" fmla="*/ 16 h 16"/>
              <a:gd name="T64" fmla="*/ 13 w 33"/>
              <a:gd name="T65" fmla="*/ 15 h 16"/>
              <a:gd name="T66" fmla="*/ 13 w 33"/>
              <a:gd name="T67" fmla="*/ 15 h 16"/>
              <a:gd name="T68" fmla="*/ 13 w 33"/>
              <a:gd name="T69" fmla="*/ 15 h 16"/>
              <a:gd name="T70" fmla="*/ 14 w 33"/>
              <a:gd name="T71" fmla="*/ 15 h 16"/>
              <a:gd name="T72" fmla="*/ 14 w 33"/>
              <a:gd name="T73" fmla="*/ 15 h 16"/>
              <a:gd name="T74" fmla="*/ 14 w 33"/>
              <a:gd name="T75" fmla="*/ 15 h 16"/>
              <a:gd name="T76" fmla="*/ 14 w 33"/>
              <a:gd name="T77" fmla="*/ 15 h 16"/>
              <a:gd name="T78" fmla="*/ 14 w 33"/>
              <a:gd name="T79" fmla="*/ 15 h 16"/>
              <a:gd name="T80" fmla="*/ 19 w 33"/>
              <a:gd name="T81" fmla="*/ 15 h 16"/>
              <a:gd name="T82" fmla="*/ 21 w 33"/>
              <a:gd name="T83" fmla="*/ 16 h 16"/>
              <a:gd name="T84" fmla="*/ 25 w 33"/>
              <a:gd name="T85" fmla="*/ 10 h 16"/>
              <a:gd name="T86" fmla="*/ 26 w 33"/>
              <a:gd name="T87" fmla="*/ 9 h 16"/>
              <a:gd name="T88" fmla="*/ 29 w 33"/>
              <a:gd name="T89" fmla="*/ 5 h 16"/>
              <a:gd name="T90" fmla="*/ 29 w 33"/>
              <a:gd name="T91" fmla="*/ 4 h 16"/>
              <a:gd name="T92" fmla="*/ 30 w 33"/>
              <a:gd name="T93" fmla="*/ 4 h 16"/>
              <a:gd name="T94" fmla="*/ 31 w 33"/>
              <a:gd name="T95" fmla="*/ 3 h 16"/>
              <a:gd name="T96" fmla="*/ 32 w 33"/>
              <a:gd name="T97" fmla="*/ 3 h 16"/>
              <a:gd name="T98" fmla="*/ 32 w 33"/>
              <a:gd name="T99" fmla="*/ 2 h 16"/>
              <a:gd name="T100" fmla="*/ 33 w 33"/>
              <a:gd name="T101" fmla="*/ 1 h 16"/>
              <a:gd name="T102" fmla="*/ 33 w 33"/>
              <a:gd name="T103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" h="16">
                <a:moveTo>
                  <a:pt x="33" y="1"/>
                </a:moveTo>
                <a:cubicBezTo>
                  <a:pt x="33" y="1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6" y="2"/>
                  <a:pt x="25" y="2"/>
                </a:cubicBezTo>
                <a:cubicBezTo>
                  <a:pt x="23" y="2"/>
                  <a:pt x="21" y="3"/>
                  <a:pt x="20" y="4"/>
                </a:cubicBezTo>
                <a:cubicBezTo>
                  <a:pt x="18" y="5"/>
                  <a:pt x="17" y="6"/>
                  <a:pt x="16" y="6"/>
                </a:cubicBezTo>
                <a:cubicBezTo>
                  <a:pt x="15" y="6"/>
                  <a:pt x="13" y="5"/>
                  <a:pt x="11" y="5"/>
                </a:cubicBezTo>
                <a:cubicBezTo>
                  <a:pt x="8" y="4"/>
                  <a:pt x="5" y="4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6" y="15"/>
                  <a:pt x="18" y="15"/>
                  <a:pt x="19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4"/>
                  <a:pt x="23" y="11"/>
                  <a:pt x="25" y="10"/>
                </a:cubicBezTo>
                <a:cubicBezTo>
                  <a:pt x="25" y="10"/>
                  <a:pt x="26" y="10"/>
                  <a:pt x="26" y="9"/>
                </a:cubicBezTo>
                <a:cubicBezTo>
                  <a:pt x="26" y="8"/>
                  <a:pt x="26" y="5"/>
                  <a:pt x="29" y="5"/>
                </a:cubicBezTo>
                <a:cubicBezTo>
                  <a:pt x="29" y="5"/>
                  <a:pt x="29" y="5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1" y="4"/>
                  <a:pt x="31" y="3"/>
                </a:cubicBezTo>
                <a:cubicBezTo>
                  <a:pt x="31" y="3"/>
                  <a:pt x="32" y="3"/>
                  <a:pt x="32" y="3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2"/>
                  <a:pt x="33" y="2"/>
                  <a:pt x="33" y="1"/>
                </a:cubicBezTo>
                <a:cubicBezTo>
                  <a:pt x="33" y="1"/>
                  <a:pt x="33" y="1"/>
                  <a:pt x="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2" name="Freeform 1214"/>
          <p:cNvSpPr>
            <a:spLocks/>
          </p:cNvSpPr>
          <p:nvPr/>
        </p:nvSpPr>
        <p:spPr bwMode="auto">
          <a:xfrm>
            <a:off x="4525916" y="3630810"/>
            <a:ext cx="134780" cy="143472"/>
          </a:xfrm>
          <a:custGeom>
            <a:avLst/>
            <a:gdLst>
              <a:gd name="T0" fmla="*/ 66 w 67"/>
              <a:gd name="T1" fmla="*/ 0 h 65"/>
              <a:gd name="T2" fmla="*/ 65 w 67"/>
              <a:gd name="T3" fmla="*/ 1 h 65"/>
              <a:gd name="T4" fmla="*/ 59 w 67"/>
              <a:gd name="T5" fmla="*/ 5 h 65"/>
              <a:gd name="T6" fmla="*/ 48 w 67"/>
              <a:gd name="T7" fmla="*/ 4 h 65"/>
              <a:gd name="T8" fmla="*/ 41 w 67"/>
              <a:gd name="T9" fmla="*/ 3 h 65"/>
              <a:gd name="T10" fmla="*/ 38 w 67"/>
              <a:gd name="T11" fmla="*/ 3 h 65"/>
              <a:gd name="T12" fmla="*/ 35 w 67"/>
              <a:gd name="T13" fmla="*/ 3 h 65"/>
              <a:gd name="T14" fmla="*/ 33 w 67"/>
              <a:gd name="T15" fmla="*/ 3 h 65"/>
              <a:gd name="T16" fmla="*/ 32 w 67"/>
              <a:gd name="T17" fmla="*/ 3 h 65"/>
              <a:gd name="T18" fmla="*/ 31 w 67"/>
              <a:gd name="T19" fmla="*/ 4 h 65"/>
              <a:gd name="T20" fmla="*/ 30 w 67"/>
              <a:gd name="T21" fmla="*/ 5 h 65"/>
              <a:gd name="T22" fmla="*/ 28 w 67"/>
              <a:gd name="T23" fmla="*/ 6 h 65"/>
              <a:gd name="T24" fmla="*/ 27 w 67"/>
              <a:gd name="T25" fmla="*/ 7 h 65"/>
              <a:gd name="T26" fmla="*/ 25 w 67"/>
              <a:gd name="T27" fmla="*/ 8 h 65"/>
              <a:gd name="T28" fmla="*/ 23 w 67"/>
              <a:gd name="T29" fmla="*/ 8 h 65"/>
              <a:gd name="T30" fmla="*/ 21 w 67"/>
              <a:gd name="T31" fmla="*/ 9 h 65"/>
              <a:gd name="T32" fmla="*/ 20 w 67"/>
              <a:gd name="T33" fmla="*/ 9 h 65"/>
              <a:gd name="T34" fmla="*/ 15 w 67"/>
              <a:gd name="T35" fmla="*/ 12 h 65"/>
              <a:gd name="T36" fmla="*/ 14 w 67"/>
              <a:gd name="T37" fmla="*/ 12 h 65"/>
              <a:gd name="T38" fmla="*/ 11 w 67"/>
              <a:gd name="T39" fmla="*/ 12 h 65"/>
              <a:gd name="T40" fmla="*/ 9 w 67"/>
              <a:gd name="T41" fmla="*/ 12 h 65"/>
              <a:gd name="T42" fmla="*/ 8 w 67"/>
              <a:gd name="T43" fmla="*/ 14 h 65"/>
              <a:gd name="T44" fmla="*/ 7 w 67"/>
              <a:gd name="T45" fmla="*/ 16 h 65"/>
              <a:gd name="T46" fmla="*/ 5 w 67"/>
              <a:gd name="T47" fmla="*/ 19 h 65"/>
              <a:gd name="T48" fmla="*/ 2 w 67"/>
              <a:gd name="T49" fmla="*/ 23 h 65"/>
              <a:gd name="T50" fmla="*/ 1 w 67"/>
              <a:gd name="T51" fmla="*/ 24 h 65"/>
              <a:gd name="T52" fmla="*/ 1 w 67"/>
              <a:gd name="T53" fmla="*/ 25 h 65"/>
              <a:gd name="T54" fmla="*/ 0 w 67"/>
              <a:gd name="T55" fmla="*/ 26 h 65"/>
              <a:gd name="T56" fmla="*/ 6 w 67"/>
              <a:gd name="T57" fmla="*/ 38 h 65"/>
              <a:gd name="T58" fmla="*/ 11 w 67"/>
              <a:gd name="T59" fmla="*/ 39 h 65"/>
              <a:gd name="T60" fmla="*/ 25 w 67"/>
              <a:gd name="T61" fmla="*/ 44 h 65"/>
              <a:gd name="T62" fmla="*/ 19 w 67"/>
              <a:gd name="T63" fmla="*/ 46 h 65"/>
              <a:gd name="T64" fmla="*/ 11 w 67"/>
              <a:gd name="T65" fmla="*/ 47 h 65"/>
              <a:gd name="T66" fmla="*/ 15 w 67"/>
              <a:gd name="T67" fmla="*/ 55 h 65"/>
              <a:gd name="T68" fmla="*/ 19 w 67"/>
              <a:gd name="T69" fmla="*/ 60 h 65"/>
              <a:gd name="T70" fmla="*/ 28 w 67"/>
              <a:gd name="T71" fmla="*/ 65 h 65"/>
              <a:gd name="T72" fmla="*/ 26 w 67"/>
              <a:gd name="T73" fmla="*/ 55 h 65"/>
              <a:gd name="T74" fmla="*/ 30 w 67"/>
              <a:gd name="T75" fmla="*/ 54 h 65"/>
              <a:gd name="T76" fmla="*/ 34 w 67"/>
              <a:gd name="T77" fmla="*/ 54 h 65"/>
              <a:gd name="T78" fmla="*/ 30 w 67"/>
              <a:gd name="T79" fmla="*/ 53 h 65"/>
              <a:gd name="T80" fmla="*/ 27 w 67"/>
              <a:gd name="T81" fmla="*/ 48 h 65"/>
              <a:gd name="T82" fmla="*/ 39 w 67"/>
              <a:gd name="T83" fmla="*/ 47 h 65"/>
              <a:gd name="T84" fmla="*/ 41 w 67"/>
              <a:gd name="T85" fmla="*/ 43 h 65"/>
              <a:gd name="T86" fmla="*/ 34 w 67"/>
              <a:gd name="T87" fmla="*/ 41 h 65"/>
              <a:gd name="T88" fmla="*/ 28 w 67"/>
              <a:gd name="T89" fmla="*/ 40 h 65"/>
              <a:gd name="T90" fmla="*/ 29 w 67"/>
              <a:gd name="T91" fmla="*/ 34 h 65"/>
              <a:gd name="T92" fmla="*/ 26 w 67"/>
              <a:gd name="T93" fmla="*/ 26 h 65"/>
              <a:gd name="T94" fmla="*/ 21 w 67"/>
              <a:gd name="T95" fmla="*/ 16 h 65"/>
              <a:gd name="T96" fmla="*/ 31 w 67"/>
              <a:gd name="T97" fmla="*/ 16 h 65"/>
              <a:gd name="T98" fmla="*/ 37 w 67"/>
              <a:gd name="T99" fmla="*/ 16 h 65"/>
              <a:gd name="T100" fmla="*/ 43 w 67"/>
              <a:gd name="T101" fmla="*/ 7 h 65"/>
              <a:gd name="T102" fmla="*/ 48 w 67"/>
              <a:gd name="T103" fmla="*/ 10 h 65"/>
              <a:gd name="T104" fmla="*/ 56 w 67"/>
              <a:gd name="T105" fmla="*/ 6 h 65"/>
              <a:gd name="T106" fmla="*/ 63 w 67"/>
              <a:gd name="T107" fmla="*/ 9 h 65"/>
              <a:gd name="T108" fmla="*/ 64 w 67"/>
              <a:gd name="T109" fmla="*/ 8 h 65"/>
              <a:gd name="T110" fmla="*/ 66 w 67"/>
              <a:gd name="T111" fmla="*/ 4 h 65"/>
              <a:gd name="T112" fmla="*/ 67 w 67"/>
              <a:gd name="T113" fmla="*/ 1 h 65"/>
              <a:gd name="T114" fmla="*/ 67 w 67"/>
              <a:gd name="T1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" h="65">
                <a:moveTo>
                  <a:pt x="67" y="0"/>
                </a:move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1"/>
                  <a:pt x="66" y="1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2"/>
                  <a:pt x="65" y="2"/>
                  <a:pt x="65" y="3"/>
                </a:cubicBezTo>
                <a:cubicBezTo>
                  <a:pt x="63" y="5"/>
                  <a:pt x="60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5"/>
                  <a:pt x="51" y="5"/>
                  <a:pt x="48" y="4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5" y="3"/>
                  <a:pt x="41" y="3"/>
                </a:cubicBezTo>
                <a:cubicBezTo>
                  <a:pt x="40" y="3"/>
                  <a:pt x="39" y="3"/>
                  <a:pt x="3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3"/>
                  <a:pt x="37" y="3"/>
                  <a:pt x="36" y="3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4" y="3"/>
                  <a:pt x="34" y="3"/>
                </a:cubicBezTo>
                <a:cubicBezTo>
                  <a:pt x="34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4"/>
                  <a:pt x="31" y="5"/>
                </a:cubicBezTo>
                <a:cubicBezTo>
                  <a:pt x="31" y="5"/>
                  <a:pt x="30" y="5"/>
                  <a:pt x="30" y="5"/>
                </a:cubicBezTo>
                <a:cubicBezTo>
                  <a:pt x="30" y="5"/>
                  <a:pt x="30" y="5"/>
                  <a:pt x="29" y="6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5" y="7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2" y="9"/>
                  <a:pt x="21" y="9"/>
                </a:cubicBezTo>
                <a:cubicBezTo>
                  <a:pt x="21" y="9"/>
                  <a:pt x="21" y="8"/>
                  <a:pt x="21" y="8"/>
                </a:cubicBezTo>
                <a:cubicBezTo>
                  <a:pt x="21" y="9"/>
                  <a:pt x="20" y="9"/>
                  <a:pt x="20" y="9"/>
                </a:cubicBezTo>
                <a:cubicBezTo>
                  <a:pt x="20" y="10"/>
                  <a:pt x="18" y="11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8"/>
                  <a:pt x="6" y="18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1"/>
                  <a:pt x="4" y="23"/>
                  <a:pt x="2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8"/>
                  <a:pt x="7" y="33"/>
                  <a:pt x="6" y="38"/>
                </a:cubicBezTo>
                <a:cubicBezTo>
                  <a:pt x="6" y="38"/>
                  <a:pt x="6" y="39"/>
                  <a:pt x="7" y="39"/>
                </a:cubicBezTo>
                <a:cubicBezTo>
                  <a:pt x="8" y="40"/>
                  <a:pt x="10" y="40"/>
                  <a:pt x="11" y="39"/>
                </a:cubicBezTo>
                <a:cubicBezTo>
                  <a:pt x="12" y="38"/>
                  <a:pt x="13" y="37"/>
                  <a:pt x="15" y="37"/>
                </a:cubicBezTo>
                <a:cubicBezTo>
                  <a:pt x="19" y="37"/>
                  <a:pt x="25" y="41"/>
                  <a:pt x="25" y="44"/>
                </a:cubicBezTo>
                <a:cubicBezTo>
                  <a:pt x="25" y="45"/>
                  <a:pt x="24" y="46"/>
                  <a:pt x="22" y="46"/>
                </a:cubicBezTo>
                <a:cubicBezTo>
                  <a:pt x="21" y="46"/>
                  <a:pt x="20" y="46"/>
                  <a:pt x="19" y="46"/>
                </a:cubicBezTo>
                <a:cubicBezTo>
                  <a:pt x="16" y="46"/>
                  <a:pt x="13" y="45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8"/>
                  <a:pt x="13" y="49"/>
                </a:cubicBezTo>
                <a:cubicBezTo>
                  <a:pt x="14" y="50"/>
                  <a:pt x="16" y="52"/>
                  <a:pt x="15" y="55"/>
                </a:cubicBezTo>
                <a:cubicBezTo>
                  <a:pt x="15" y="56"/>
                  <a:pt x="15" y="57"/>
                  <a:pt x="16" y="58"/>
                </a:cubicBezTo>
                <a:cubicBezTo>
                  <a:pt x="17" y="59"/>
                  <a:pt x="18" y="60"/>
                  <a:pt x="19" y="60"/>
                </a:cubicBezTo>
                <a:cubicBezTo>
                  <a:pt x="21" y="60"/>
                  <a:pt x="24" y="62"/>
                  <a:pt x="26" y="63"/>
                </a:cubicBezTo>
                <a:cubicBezTo>
                  <a:pt x="26" y="64"/>
                  <a:pt x="27" y="64"/>
                  <a:pt x="28" y="65"/>
                </a:cubicBezTo>
                <a:cubicBezTo>
                  <a:pt x="27" y="64"/>
                  <a:pt x="27" y="62"/>
                  <a:pt x="26" y="61"/>
                </a:cubicBezTo>
                <a:cubicBezTo>
                  <a:pt x="25" y="58"/>
                  <a:pt x="25" y="56"/>
                  <a:pt x="26" y="55"/>
                </a:cubicBezTo>
                <a:cubicBezTo>
                  <a:pt x="26" y="54"/>
                  <a:pt x="27" y="53"/>
                  <a:pt x="28" y="53"/>
                </a:cubicBezTo>
                <a:cubicBezTo>
                  <a:pt x="29" y="53"/>
                  <a:pt x="29" y="54"/>
                  <a:pt x="30" y="54"/>
                </a:cubicBezTo>
                <a:cubicBezTo>
                  <a:pt x="31" y="54"/>
                  <a:pt x="32" y="54"/>
                  <a:pt x="33" y="54"/>
                </a:cubicBezTo>
                <a:cubicBezTo>
                  <a:pt x="33" y="54"/>
                  <a:pt x="33" y="54"/>
                  <a:pt x="34" y="54"/>
                </a:cubicBezTo>
                <a:cubicBezTo>
                  <a:pt x="34" y="54"/>
                  <a:pt x="32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8" y="53"/>
                  <a:pt x="27" y="52"/>
                  <a:pt x="27" y="51"/>
                </a:cubicBezTo>
                <a:cubicBezTo>
                  <a:pt x="26" y="51"/>
                  <a:pt x="26" y="49"/>
                  <a:pt x="27" y="48"/>
                </a:cubicBezTo>
                <a:cubicBezTo>
                  <a:pt x="28" y="46"/>
                  <a:pt x="32" y="45"/>
                  <a:pt x="35" y="47"/>
                </a:cubicBezTo>
                <a:cubicBezTo>
                  <a:pt x="37" y="48"/>
                  <a:pt x="38" y="48"/>
                  <a:pt x="39" y="47"/>
                </a:cubicBezTo>
                <a:cubicBezTo>
                  <a:pt x="40" y="46"/>
                  <a:pt x="41" y="46"/>
                  <a:pt x="41" y="46"/>
                </a:cubicBezTo>
                <a:cubicBezTo>
                  <a:pt x="41" y="45"/>
                  <a:pt x="42" y="44"/>
                  <a:pt x="41" y="43"/>
                </a:cubicBezTo>
                <a:cubicBezTo>
                  <a:pt x="41" y="42"/>
                  <a:pt x="40" y="41"/>
                  <a:pt x="38" y="41"/>
                </a:cubicBezTo>
                <a:cubicBezTo>
                  <a:pt x="36" y="40"/>
                  <a:pt x="35" y="40"/>
                  <a:pt x="34" y="41"/>
                </a:cubicBezTo>
                <a:cubicBezTo>
                  <a:pt x="34" y="42"/>
                  <a:pt x="33" y="42"/>
                  <a:pt x="31" y="42"/>
                </a:cubicBezTo>
                <a:cubicBezTo>
                  <a:pt x="30" y="42"/>
                  <a:pt x="29" y="41"/>
                  <a:pt x="28" y="40"/>
                </a:cubicBezTo>
                <a:cubicBezTo>
                  <a:pt x="27" y="39"/>
                  <a:pt x="26" y="38"/>
                  <a:pt x="26" y="36"/>
                </a:cubicBezTo>
                <a:cubicBezTo>
                  <a:pt x="26" y="35"/>
                  <a:pt x="28" y="34"/>
                  <a:pt x="29" y="34"/>
                </a:cubicBezTo>
                <a:cubicBezTo>
                  <a:pt x="30" y="33"/>
                  <a:pt x="31" y="33"/>
                  <a:pt x="31" y="33"/>
                </a:cubicBezTo>
                <a:cubicBezTo>
                  <a:pt x="31" y="31"/>
                  <a:pt x="28" y="28"/>
                  <a:pt x="26" y="26"/>
                </a:cubicBezTo>
                <a:cubicBezTo>
                  <a:pt x="24" y="24"/>
                  <a:pt x="23" y="23"/>
                  <a:pt x="22" y="21"/>
                </a:cubicBezTo>
                <a:cubicBezTo>
                  <a:pt x="20" y="19"/>
                  <a:pt x="21" y="17"/>
                  <a:pt x="21" y="16"/>
                </a:cubicBezTo>
                <a:cubicBezTo>
                  <a:pt x="22" y="15"/>
                  <a:pt x="24" y="14"/>
                  <a:pt x="27" y="14"/>
                </a:cubicBezTo>
                <a:cubicBezTo>
                  <a:pt x="29" y="14"/>
                  <a:pt x="30" y="15"/>
                  <a:pt x="31" y="16"/>
                </a:cubicBezTo>
                <a:cubicBezTo>
                  <a:pt x="32" y="17"/>
                  <a:pt x="35" y="18"/>
                  <a:pt x="37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4"/>
                  <a:pt x="35" y="10"/>
                  <a:pt x="40" y="8"/>
                </a:cubicBezTo>
                <a:cubicBezTo>
                  <a:pt x="41" y="8"/>
                  <a:pt x="42" y="7"/>
                  <a:pt x="43" y="7"/>
                </a:cubicBezTo>
                <a:cubicBezTo>
                  <a:pt x="46" y="7"/>
                  <a:pt x="47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9"/>
                </a:cubicBezTo>
                <a:cubicBezTo>
                  <a:pt x="50" y="8"/>
                  <a:pt x="52" y="6"/>
                  <a:pt x="56" y="6"/>
                </a:cubicBezTo>
                <a:cubicBezTo>
                  <a:pt x="59" y="6"/>
                  <a:pt x="61" y="7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6"/>
                  <a:pt x="65" y="5"/>
                  <a:pt x="66" y="4"/>
                </a:cubicBezTo>
                <a:cubicBezTo>
                  <a:pt x="67" y="3"/>
                  <a:pt x="67" y="3"/>
                  <a:pt x="67" y="2"/>
                </a:cubicBezTo>
                <a:cubicBezTo>
                  <a:pt x="67" y="2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43" name="Freeform 1215"/>
          <p:cNvSpPr>
            <a:spLocks/>
          </p:cNvSpPr>
          <p:nvPr/>
        </p:nvSpPr>
        <p:spPr bwMode="auto">
          <a:xfrm>
            <a:off x="3837275" y="3221221"/>
            <a:ext cx="90555" cy="92563"/>
          </a:xfrm>
          <a:custGeom>
            <a:avLst/>
            <a:gdLst>
              <a:gd name="T0" fmla="*/ 20 w 45"/>
              <a:gd name="T1" fmla="*/ 1 h 42"/>
              <a:gd name="T2" fmla="*/ 15 w 45"/>
              <a:gd name="T3" fmla="*/ 3 h 42"/>
              <a:gd name="T4" fmla="*/ 7 w 45"/>
              <a:gd name="T5" fmla="*/ 3 h 42"/>
              <a:gd name="T6" fmla="*/ 3 w 45"/>
              <a:gd name="T7" fmla="*/ 3 h 42"/>
              <a:gd name="T8" fmla="*/ 4 w 45"/>
              <a:gd name="T9" fmla="*/ 3 h 42"/>
              <a:gd name="T10" fmla="*/ 5 w 45"/>
              <a:gd name="T11" fmla="*/ 11 h 42"/>
              <a:gd name="T12" fmla="*/ 4 w 45"/>
              <a:gd name="T13" fmla="*/ 12 h 42"/>
              <a:gd name="T14" fmla="*/ 6 w 45"/>
              <a:gd name="T15" fmla="*/ 14 h 42"/>
              <a:gd name="T16" fmla="*/ 10 w 45"/>
              <a:gd name="T17" fmla="*/ 16 h 42"/>
              <a:gd name="T18" fmla="*/ 12 w 45"/>
              <a:gd name="T19" fmla="*/ 20 h 42"/>
              <a:gd name="T20" fmla="*/ 10 w 45"/>
              <a:gd name="T21" fmla="*/ 24 h 42"/>
              <a:gd name="T22" fmla="*/ 8 w 45"/>
              <a:gd name="T23" fmla="*/ 27 h 42"/>
              <a:gd name="T24" fmla="*/ 2 w 45"/>
              <a:gd name="T25" fmla="*/ 34 h 42"/>
              <a:gd name="T26" fmla="*/ 0 w 45"/>
              <a:gd name="T27" fmla="*/ 35 h 42"/>
              <a:gd name="T28" fmla="*/ 1 w 45"/>
              <a:gd name="T29" fmla="*/ 37 h 42"/>
              <a:gd name="T30" fmla="*/ 9 w 45"/>
              <a:gd name="T31" fmla="*/ 42 h 42"/>
              <a:gd name="T32" fmla="*/ 27 w 45"/>
              <a:gd name="T33" fmla="*/ 34 h 42"/>
              <a:gd name="T34" fmla="*/ 34 w 45"/>
              <a:gd name="T35" fmla="*/ 31 h 42"/>
              <a:gd name="T36" fmla="*/ 37 w 45"/>
              <a:gd name="T37" fmla="*/ 31 h 42"/>
              <a:gd name="T38" fmla="*/ 39 w 45"/>
              <a:gd name="T39" fmla="*/ 32 h 42"/>
              <a:gd name="T40" fmla="*/ 39 w 45"/>
              <a:gd name="T41" fmla="*/ 32 h 42"/>
              <a:gd name="T42" fmla="*/ 42 w 45"/>
              <a:gd name="T43" fmla="*/ 31 h 42"/>
              <a:gd name="T44" fmla="*/ 41 w 45"/>
              <a:gd name="T45" fmla="*/ 7 h 42"/>
              <a:gd name="T46" fmla="*/ 40 w 45"/>
              <a:gd name="T47" fmla="*/ 6 h 42"/>
              <a:gd name="T48" fmla="*/ 39 w 45"/>
              <a:gd name="T49" fmla="*/ 5 h 42"/>
              <a:gd name="T50" fmla="*/ 39 w 45"/>
              <a:gd name="T51" fmla="*/ 4 h 42"/>
              <a:gd name="T52" fmla="*/ 37 w 45"/>
              <a:gd name="T53" fmla="*/ 3 h 42"/>
              <a:gd name="T54" fmla="*/ 35 w 45"/>
              <a:gd name="T55" fmla="*/ 1 h 42"/>
              <a:gd name="T56" fmla="*/ 34 w 45"/>
              <a:gd name="T57" fmla="*/ 4 h 42"/>
              <a:gd name="T58" fmla="*/ 31 w 45"/>
              <a:gd name="T59" fmla="*/ 7 h 42"/>
              <a:gd name="T60" fmla="*/ 27 w 45"/>
              <a:gd name="T61" fmla="*/ 5 h 42"/>
              <a:gd name="T62" fmla="*/ 25 w 45"/>
              <a:gd name="T63" fmla="*/ 4 h 42"/>
              <a:gd name="T64" fmla="*/ 22 w 45"/>
              <a:gd name="T65" fmla="*/ 2 h 42"/>
              <a:gd name="T66" fmla="*/ 22 w 45"/>
              <a:gd name="T67" fmla="*/ 0 h 42"/>
              <a:gd name="T68" fmla="*/ 22 w 45"/>
              <a:gd name="T69" fmla="*/ 0 h 42"/>
              <a:gd name="T70" fmla="*/ 20 w 45"/>
              <a:gd name="T7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42">
                <a:moveTo>
                  <a:pt x="20" y="1"/>
                </a:moveTo>
                <a:cubicBezTo>
                  <a:pt x="18" y="1"/>
                  <a:pt x="17" y="2"/>
                  <a:pt x="15" y="3"/>
                </a:cubicBezTo>
                <a:cubicBezTo>
                  <a:pt x="13" y="4"/>
                  <a:pt x="10" y="4"/>
                  <a:pt x="7" y="3"/>
                </a:cubicBezTo>
                <a:cubicBezTo>
                  <a:pt x="6" y="3"/>
                  <a:pt x="4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5"/>
                  <a:pt x="8" y="7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6" y="14"/>
                </a:cubicBezTo>
                <a:cubicBezTo>
                  <a:pt x="7" y="14"/>
                  <a:pt x="8" y="15"/>
                  <a:pt x="10" y="16"/>
                </a:cubicBezTo>
                <a:cubicBezTo>
                  <a:pt x="11" y="17"/>
                  <a:pt x="12" y="19"/>
                  <a:pt x="12" y="20"/>
                </a:cubicBezTo>
                <a:cubicBezTo>
                  <a:pt x="12" y="22"/>
                  <a:pt x="11" y="23"/>
                  <a:pt x="10" y="24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31"/>
                  <a:pt x="4" y="33"/>
                  <a:pt x="2" y="34"/>
                </a:cubicBezTo>
                <a:cubicBezTo>
                  <a:pt x="1" y="34"/>
                  <a:pt x="0" y="35"/>
                  <a:pt x="0" y="35"/>
                </a:cubicBezTo>
                <a:cubicBezTo>
                  <a:pt x="0" y="35"/>
                  <a:pt x="0" y="36"/>
                  <a:pt x="1" y="37"/>
                </a:cubicBezTo>
                <a:cubicBezTo>
                  <a:pt x="2" y="39"/>
                  <a:pt x="6" y="42"/>
                  <a:pt x="9" y="42"/>
                </a:cubicBezTo>
                <a:cubicBezTo>
                  <a:pt x="13" y="42"/>
                  <a:pt x="22" y="39"/>
                  <a:pt x="27" y="34"/>
                </a:cubicBezTo>
                <a:cubicBezTo>
                  <a:pt x="30" y="32"/>
                  <a:pt x="32" y="31"/>
                  <a:pt x="34" y="31"/>
                </a:cubicBezTo>
                <a:cubicBezTo>
                  <a:pt x="35" y="31"/>
                  <a:pt x="36" y="31"/>
                  <a:pt x="37" y="31"/>
                </a:cubicBezTo>
                <a:cubicBezTo>
                  <a:pt x="38" y="31"/>
                  <a:pt x="38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2"/>
                  <a:pt x="41" y="31"/>
                  <a:pt x="42" y="31"/>
                </a:cubicBezTo>
                <a:cubicBezTo>
                  <a:pt x="45" y="29"/>
                  <a:pt x="43" y="12"/>
                  <a:pt x="41" y="7"/>
                </a:cubicBezTo>
                <a:cubicBezTo>
                  <a:pt x="40" y="7"/>
                  <a:pt x="40" y="6"/>
                  <a:pt x="40" y="6"/>
                </a:cubicBezTo>
                <a:cubicBezTo>
                  <a:pt x="40" y="5"/>
                  <a:pt x="40" y="5"/>
                  <a:pt x="39" y="5"/>
                </a:cubicBezTo>
                <a:cubicBezTo>
                  <a:pt x="39" y="5"/>
                  <a:pt x="39" y="5"/>
                  <a:pt x="39" y="4"/>
                </a:cubicBezTo>
                <a:cubicBezTo>
                  <a:pt x="38" y="4"/>
                  <a:pt x="38" y="3"/>
                  <a:pt x="37" y="3"/>
                </a:cubicBezTo>
                <a:cubicBezTo>
                  <a:pt x="36" y="1"/>
                  <a:pt x="35" y="1"/>
                  <a:pt x="35" y="1"/>
                </a:cubicBezTo>
                <a:cubicBezTo>
                  <a:pt x="35" y="1"/>
                  <a:pt x="34" y="2"/>
                  <a:pt x="34" y="4"/>
                </a:cubicBezTo>
                <a:cubicBezTo>
                  <a:pt x="34" y="6"/>
                  <a:pt x="32" y="7"/>
                  <a:pt x="31" y="7"/>
                </a:cubicBezTo>
                <a:cubicBezTo>
                  <a:pt x="30" y="7"/>
                  <a:pt x="28" y="6"/>
                  <a:pt x="27" y="5"/>
                </a:cubicBezTo>
                <a:cubicBezTo>
                  <a:pt x="26" y="5"/>
                  <a:pt x="25" y="4"/>
                  <a:pt x="25" y="4"/>
                </a:cubicBezTo>
                <a:cubicBezTo>
                  <a:pt x="23" y="4"/>
                  <a:pt x="22" y="3"/>
                  <a:pt x="22" y="2"/>
                </a:cubicBezTo>
                <a:cubicBezTo>
                  <a:pt x="22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1"/>
                  <a:pt x="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4" name="Freeform 1216"/>
          <p:cNvSpPr>
            <a:spLocks/>
          </p:cNvSpPr>
          <p:nvPr/>
        </p:nvSpPr>
        <p:spPr bwMode="auto">
          <a:xfrm>
            <a:off x="3889923" y="3191138"/>
            <a:ext cx="48437" cy="34711"/>
          </a:xfrm>
          <a:custGeom>
            <a:avLst/>
            <a:gdLst>
              <a:gd name="T0" fmla="*/ 24 w 24"/>
              <a:gd name="T1" fmla="*/ 11 h 15"/>
              <a:gd name="T2" fmla="*/ 24 w 24"/>
              <a:gd name="T3" fmla="*/ 10 h 15"/>
              <a:gd name="T4" fmla="*/ 17 w 24"/>
              <a:gd name="T5" fmla="*/ 1 h 15"/>
              <a:gd name="T6" fmla="*/ 11 w 24"/>
              <a:gd name="T7" fmla="*/ 2 h 15"/>
              <a:gd name="T8" fmla="*/ 6 w 24"/>
              <a:gd name="T9" fmla="*/ 4 h 15"/>
              <a:gd name="T10" fmla="*/ 6 w 24"/>
              <a:gd name="T11" fmla="*/ 4 h 15"/>
              <a:gd name="T12" fmla="*/ 6 w 24"/>
              <a:gd name="T13" fmla="*/ 5 h 15"/>
              <a:gd name="T14" fmla="*/ 5 w 24"/>
              <a:gd name="T15" fmla="*/ 6 h 15"/>
              <a:gd name="T16" fmla="*/ 5 w 24"/>
              <a:gd name="T17" fmla="*/ 7 h 15"/>
              <a:gd name="T18" fmla="*/ 4 w 24"/>
              <a:gd name="T19" fmla="*/ 8 h 15"/>
              <a:gd name="T20" fmla="*/ 4 w 24"/>
              <a:gd name="T21" fmla="*/ 9 h 15"/>
              <a:gd name="T22" fmla="*/ 3 w 24"/>
              <a:gd name="T23" fmla="*/ 10 h 15"/>
              <a:gd name="T24" fmla="*/ 0 w 24"/>
              <a:gd name="T25" fmla="*/ 13 h 15"/>
              <a:gd name="T26" fmla="*/ 3 w 24"/>
              <a:gd name="T27" fmla="*/ 15 h 15"/>
              <a:gd name="T28" fmla="*/ 4 w 24"/>
              <a:gd name="T29" fmla="*/ 15 h 15"/>
              <a:gd name="T30" fmla="*/ 5 w 24"/>
              <a:gd name="T31" fmla="*/ 13 h 15"/>
              <a:gd name="T32" fmla="*/ 14 w 24"/>
              <a:gd name="T33" fmla="*/ 13 h 15"/>
              <a:gd name="T34" fmla="*/ 16 w 24"/>
              <a:gd name="T35" fmla="*/ 15 h 15"/>
              <a:gd name="T36" fmla="*/ 16 w 24"/>
              <a:gd name="T37" fmla="*/ 15 h 15"/>
              <a:gd name="T38" fmla="*/ 19 w 24"/>
              <a:gd name="T39" fmla="*/ 13 h 15"/>
              <a:gd name="T40" fmla="*/ 24 w 24"/>
              <a:gd name="T41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5">
                <a:moveTo>
                  <a:pt x="24" y="11"/>
                </a:moveTo>
                <a:cubicBezTo>
                  <a:pt x="24" y="11"/>
                  <a:pt x="24" y="10"/>
                  <a:pt x="24" y="10"/>
                </a:cubicBezTo>
                <a:cubicBezTo>
                  <a:pt x="24" y="8"/>
                  <a:pt x="20" y="4"/>
                  <a:pt x="17" y="1"/>
                </a:cubicBezTo>
                <a:cubicBezTo>
                  <a:pt x="16" y="0"/>
                  <a:pt x="13" y="1"/>
                  <a:pt x="11" y="2"/>
                </a:cubicBezTo>
                <a:cubicBezTo>
                  <a:pt x="9" y="3"/>
                  <a:pt x="8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8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3" y="10"/>
                  <a:pt x="3" y="10"/>
                </a:cubicBezTo>
                <a:cubicBezTo>
                  <a:pt x="2" y="11"/>
                  <a:pt x="1" y="12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5" y="14"/>
                  <a:pt x="5" y="14"/>
                  <a:pt x="5" y="13"/>
                </a:cubicBezTo>
                <a:cubicBezTo>
                  <a:pt x="7" y="9"/>
                  <a:pt x="11" y="9"/>
                  <a:pt x="14" y="13"/>
                </a:cubicBezTo>
                <a:cubicBezTo>
                  <a:pt x="15" y="14"/>
                  <a:pt x="15" y="14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4"/>
                  <a:pt x="18" y="14"/>
                  <a:pt x="19" y="13"/>
                </a:cubicBezTo>
                <a:cubicBezTo>
                  <a:pt x="21" y="13"/>
                  <a:pt x="23" y="12"/>
                  <a:pt x="2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5" name="Freeform 1217"/>
          <p:cNvSpPr>
            <a:spLocks/>
          </p:cNvSpPr>
          <p:nvPr/>
        </p:nvSpPr>
        <p:spPr bwMode="auto">
          <a:xfrm>
            <a:off x="3929936" y="3070807"/>
            <a:ext cx="176899" cy="289258"/>
          </a:xfrm>
          <a:custGeom>
            <a:avLst/>
            <a:gdLst>
              <a:gd name="T0" fmla="*/ 4 w 88"/>
              <a:gd name="T1" fmla="*/ 27 h 130"/>
              <a:gd name="T2" fmla="*/ 2 w 88"/>
              <a:gd name="T3" fmla="*/ 33 h 130"/>
              <a:gd name="T4" fmla="*/ 5 w 88"/>
              <a:gd name="T5" fmla="*/ 40 h 130"/>
              <a:gd name="T6" fmla="*/ 7 w 88"/>
              <a:gd name="T7" fmla="*/ 46 h 130"/>
              <a:gd name="T8" fmla="*/ 11 w 88"/>
              <a:gd name="T9" fmla="*/ 42 h 130"/>
              <a:gd name="T10" fmla="*/ 15 w 88"/>
              <a:gd name="T11" fmla="*/ 38 h 130"/>
              <a:gd name="T12" fmla="*/ 17 w 88"/>
              <a:gd name="T13" fmla="*/ 43 h 130"/>
              <a:gd name="T14" fmla="*/ 15 w 88"/>
              <a:gd name="T15" fmla="*/ 56 h 130"/>
              <a:gd name="T16" fmla="*/ 17 w 88"/>
              <a:gd name="T17" fmla="*/ 58 h 130"/>
              <a:gd name="T18" fmla="*/ 33 w 88"/>
              <a:gd name="T19" fmla="*/ 56 h 130"/>
              <a:gd name="T20" fmla="*/ 31 w 88"/>
              <a:gd name="T21" fmla="*/ 64 h 130"/>
              <a:gd name="T22" fmla="*/ 38 w 88"/>
              <a:gd name="T23" fmla="*/ 69 h 130"/>
              <a:gd name="T24" fmla="*/ 36 w 88"/>
              <a:gd name="T25" fmla="*/ 78 h 130"/>
              <a:gd name="T26" fmla="*/ 28 w 88"/>
              <a:gd name="T27" fmla="*/ 86 h 130"/>
              <a:gd name="T28" fmla="*/ 19 w 88"/>
              <a:gd name="T29" fmla="*/ 89 h 130"/>
              <a:gd name="T30" fmla="*/ 19 w 88"/>
              <a:gd name="T31" fmla="*/ 91 h 130"/>
              <a:gd name="T32" fmla="*/ 12 w 88"/>
              <a:gd name="T33" fmla="*/ 105 h 130"/>
              <a:gd name="T34" fmla="*/ 14 w 88"/>
              <a:gd name="T35" fmla="*/ 106 h 130"/>
              <a:gd name="T36" fmla="*/ 20 w 88"/>
              <a:gd name="T37" fmla="*/ 106 h 130"/>
              <a:gd name="T38" fmla="*/ 28 w 88"/>
              <a:gd name="T39" fmla="*/ 109 h 130"/>
              <a:gd name="T40" fmla="*/ 37 w 88"/>
              <a:gd name="T41" fmla="*/ 108 h 130"/>
              <a:gd name="T42" fmla="*/ 37 w 88"/>
              <a:gd name="T43" fmla="*/ 115 h 130"/>
              <a:gd name="T44" fmla="*/ 28 w 88"/>
              <a:gd name="T45" fmla="*/ 117 h 130"/>
              <a:gd name="T46" fmla="*/ 24 w 88"/>
              <a:gd name="T47" fmla="*/ 117 h 130"/>
              <a:gd name="T48" fmla="*/ 16 w 88"/>
              <a:gd name="T49" fmla="*/ 127 h 130"/>
              <a:gd name="T50" fmla="*/ 25 w 88"/>
              <a:gd name="T51" fmla="*/ 128 h 130"/>
              <a:gd name="T52" fmla="*/ 30 w 88"/>
              <a:gd name="T53" fmla="*/ 123 h 130"/>
              <a:gd name="T54" fmla="*/ 33 w 88"/>
              <a:gd name="T55" fmla="*/ 123 h 130"/>
              <a:gd name="T56" fmla="*/ 46 w 88"/>
              <a:gd name="T57" fmla="*/ 120 h 130"/>
              <a:gd name="T58" fmla="*/ 53 w 88"/>
              <a:gd name="T59" fmla="*/ 121 h 130"/>
              <a:gd name="T60" fmla="*/ 68 w 88"/>
              <a:gd name="T61" fmla="*/ 119 h 130"/>
              <a:gd name="T62" fmla="*/ 69 w 88"/>
              <a:gd name="T63" fmla="*/ 119 h 130"/>
              <a:gd name="T64" fmla="*/ 80 w 88"/>
              <a:gd name="T65" fmla="*/ 115 h 130"/>
              <a:gd name="T66" fmla="*/ 79 w 88"/>
              <a:gd name="T67" fmla="*/ 104 h 130"/>
              <a:gd name="T68" fmla="*/ 88 w 88"/>
              <a:gd name="T69" fmla="*/ 95 h 130"/>
              <a:gd name="T70" fmla="*/ 80 w 88"/>
              <a:gd name="T71" fmla="*/ 90 h 130"/>
              <a:gd name="T72" fmla="*/ 71 w 88"/>
              <a:gd name="T73" fmla="*/ 90 h 130"/>
              <a:gd name="T74" fmla="*/ 68 w 88"/>
              <a:gd name="T75" fmla="*/ 81 h 130"/>
              <a:gd name="T76" fmla="*/ 60 w 88"/>
              <a:gd name="T77" fmla="*/ 65 h 130"/>
              <a:gd name="T78" fmla="*/ 51 w 88"/>
              <a:gd name="T79" fmla="*/ 49 h 130"/>
              <a:gd name="T80" fmla="*/ 44 w 88"/>
              <a:gd name="T81" fmla="*/ 44 h 130"/>
              <a:gd name="T82" fmla="*/ 37 w 88"/>
              <a:gd name="T83" fmla="*/ 43 h 130"/>
              <a:gd name="T84" fmla="*/ 32 w 88"/>
              <a:gd name="T85" fmla="*/ 42 h 130"/>
              <a:gd name="T86" fmla="*/ 46 w 88"/>
              <a:gd name="T87" fmla="*/ 15 h 130"/>
              <a:gd name="T88" fmla="*/ 28 w 88"/>
              <a:gd name="T89" fmla="*/ 15 h 130"/>
              <a:gd name="T90" fmla="*/ 22 w 88"/>
              <a:gd name="T91" fmla="*/ 8 h 130"/>
              <a:gd name="T92" fmla="*/ 30 w 88"/>
              <a:gd name="T93" fmla="*/ 0 h 130"/>
              <a:gd name="T94" fmla="*/ 16 w 88"/>
              <a:gd name="T95" fmla="*/ 1 h 130"/>
              <a:gd name="T96" fmla="*/ 11 w 88"/>
              <a:gd name="T97" fmla="*/ 8 h 130"/>
              <a:gd name="T98" fmla="*/ 6 w 88"/>
              <a:gd name="T99" fmla="*/ 15 h 130"/>
              <a:gd name="T100" fmla="*/ 4 w 88"/>
              <a:gd name="T101" fmla="*/ 2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" h="130">
                <a:moveTo>
                  <a:pt x="6" y="23"/>
                </a:moveTo>
                <a:cubicBezTo>
                  <a:pt x="6" y="25"/>
                  <a:pt x="5" y="26"/>
                  <a:pt x="4" y="27"/>
                </a:cubicBezTo>
                <a:cubicBezTo>
                  <a:pt x="2" y="29"/>
                  <a:pt x="1" y="30"/>
                  <a:pt x="0" y="32"/>
                </a:cubicBezTo>
                <a:cubicBezTo>
                  <a:pt x="0" y="33"/>
                  <a:pt x="0" y="33"/>
                  <a:pt x="2" y="33"/>
                </a:cubicBezTo>
                <a:cubicBezTo>
                  <a:pt x="4" y="34"/>
                  <a:pt x="6" y="34"/>
                  <a:pt x="6" y="37"/>
                </a:cubicBezTo>
                <a:cubicBezTo>
                  <a:pt x="7" y="38"/>
                  <a:pt x="6" y="39"/>
                  <a:pt x="5" y="40"/>
                </a:cubicBezTo>
                <a:cubicBezTo>
                  <a:pt x="6" y="41"/>
                  <a:pt x="6" y="43"/>
                  <a:pt x="6" y="44"/>
                </a:cubicBezTo>
                <a:cubicBezTo>
                  <a:pt x="6" y="46"/>
                  <a:pt x="6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10" y="46"/>
                  <a:pt x="10" y="44"/>
                  <a:pt x="11" y="42"/>
                </a:cubicBezTo>
                <a:cubicBezTo>
                  <a:pt x="11" y="40"/>
                  <a:pt x="12" y="38"/>
                  <a:pt x="14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9"/>
                </a:cubicBezTo>
                <a:cubicBezTo>
                  <a:pt x="17" y="40"/>
                  <a:pt x="17" y="41"/>
                  <a:pt x="17" y="43"/>
                </a:cubicBezTo>
                <a:cubicBezTo>
                  <a:pt x="17" y="44"/>
                  <a:pt x="16" y="45"/>
                  <a:pt x="17" y="46"/>
                </a:cubicBezTo>
                <a:cubicBezTo>
                  <a:pt x="18" y="50"/>
                  <a:pt x="16" y="53"/>
                  <a:pt x="15" y="56"/>
                </a:cubicBezTo>
                <a:cubicBezTo>
                  <a:pt x="14" y="56"/>
                  <a:pt x="14" y="57"/>
                  <a:pt x="13" y="58"/>
                </a:cubicBezTo>
                <a:cubicBezTo>
                  <a:pt x="14" y="58"/>
                  <a:pt x="15" y="58"/>
                  <a:pt x="17" y="58"/>
                </a:cubicBezTo>
                <a:cubicBezTo>
                  <a:pt x="21" y="58"/>
                  <a:pt x="24" y="57"/>
                  <a:pt x="26" y="56"/>
                </a:cubicBezTo>
                <a:cubicBezTo>
                  <a:pt x="29" y="53"/>
                  <a:pt x="32" y="53"/>
                  <a:pt x="33" y="56"/>
                </a:cubicBezTo>
                <a:cubicBezTo>
                  <a:pt x="34" y="58"/>
                  <a:pt x="33" y="60"/>
                  <a:pt x="32" y="62"/>
                </a:cubicBezTo>
                <a:cubicBezTo>
                  <a:pt x="31" y="63"/>
                  <a:pt x="31" y="64"/>
                  <a:pt x="31" y="64"/>
                </a:cubicBezTo>
                <a:cubicBezTo>
                  <a:pt x="31" y="65"/>
                  <a:pt x="32" y="65"/>
                  <a:pt x="33" y="66"/>
                </a:cubicBezTo>
                <a:cubicBezTo>
                  <a:pt x="35" y="67"/>
                  <a:pt x="37" y="67"/>
                  <a:pt x="38" y="69"/>
                </a:cubicBezTo>
                <a:cubicBezTo>
                  <a:pt x="38" y="70"/>
                  <a:pt x="37" y="72"/>
                  <a:pt x="37" y="73"/>
                </a:cubicBezTo>
                <a:cubicBezTo>
                  <a:pt x="36" y="74"/>
                  <a:pt x="36" y="76"/>
                  <a:pt x="36" y="78"/>
                </a:cubicBezTo>
                <a:cubicBezTo>
                  <a:pt x="36" y="79"/>
                  <a:pt x="36" y="81"/>
                  <a:pt x="36" y="83"/>
                </a:cubicBezTo>
                <a:cubicBezTo>
                  <a:pt x="35" y="85"/>
                  <a:pt x="31" y="86"/>
                  <a:pt x="28" y="86"/>
                </a:cubicBezTo>
                <a:cubicBezTo>
                  <a:pt x="24" y="86"/>
                  <a:pt x="22" y="85"/>
                  <a:pt x="21" y="84"/>
                </a:cubicBezTo>
                <a:cubicBezTo>
                  <a:pt x="22" y="86"/>
                  <a:pt x="20" y="88"/>
                  <a:pt x="19" y="89"/>
                </a:cubicBezTo>
                <a:cubicBezTo>
                  <a:pt x="19" y="90"/>
                  <a:pt x="18" y="90"/>
                  <a:pt x="18" y="91"/>
                </a:cubicBezTo>
                <a:cubicBezTo>
                  <a:pt x="18" y="91"/>
                  <a:pt x="19" y="91"/>
                  <a:pt x="19" y="91"/>
                </a:cubicBezTo>
                <a:cubicBezTo>
                  <a:pt x="21" y="92"/>
                  <a:pt x="24" y="93"/>
                  <a:pt x="24" y="95"/>
                </a:cubicBezTo>
                <a:cubicBezTo>
                  <a:pt x="25" y="100"/>
                  <a:pt x="18" y="103"/>
                  <a:pt x="12" y="105"/>
                </a:cubicBezTo>
                <a:cubicBezTo>
                  <a:pt x="12" y="105"/>
                  <a:pt x="12" y="105"/>
                  <a:pt x="11" y="105"/>
                </a:cubicBezTo>
                <a:cubicBezTo>
                  <a:pt x="12" y="106"/>
                  <a:pt x="13" y="106"/>
                  <a:pt x="14" y="106"/>
                </a:cubicBezTo>
                <a:cubicBezTo>
                  <a:pt x="14" y="106"/>
                  <a:pt x="15" y="106"/>
                  <a:pt x="15" y="106"/>
                </a:cubicBezTo>
                <a:cubicBezTo>
                  <a:pt x="17" y="104"/>
                  <a:pt x="19" y="106"/>
                  <a:pt x="20" y="106"/>
                </a:cubicBezTo>
                <a:cubicBezTo>
                  <a:pt x="21" y="107"/>
                  <a:pt x="21" y="107"/>
                  <a:pt x="23" y="107"/>
                </a:cubicBezTo>
                <a:cubicBezTo>
                  <a:pt x="25" y="107"/>
                  <a:pt x="26" y="108"/>
                  <a:pt x="28" y="109"/>
                </a:cubicBezTo>
                <a:cubicBezTo>
                  <a:pt x="30" y="109"/>
                  <a:pt x="32" y="110"/>
                  <a:pt x="34" y="109"/>
                </a:cubicBezTo>
                <a:cubicBezTo>
                  <a:pt x="35" y="109"/>
                  <a:pt x="36" y="108"/>
                  <a:pt x="37" y="108"/>
                </a:cubicBezTo>
                <a:cubicBezTo>
                  <a:pt x="39" y="108"/>
                  <a:pt x="40" y="110"/>
                  <a:pt x="40" y="110"/>
                </a:cubicBezTo>
                <a:cubicBezTo>
                  <a:pt x="41" y="112"/>
                  <a:pt x="39" y="113"/>
                  <a:pt x="37" y="115"/>
                </a:cubicBezTo>
                <a:cubicBezTo>
                  <a:pt x="35" y="117"/>
                  <a:pt x="32" y="117"/>
                  <a:pt x="31" y="117"/>
                </a:cubicBezTo>
                <a:cubicBezTo>
                  <a:pt x="30" y="117"/>
                  <a:pt x="29" y="117"/>
                  <a:pt x="28" y="117"/>
                </a:cubicBezTo>
                <a:cubicBezTo>
                  <a:pt x="27" y="117"/>
                  <a:pt x="27" y="117"/>
                  <a:pt x="26" y="117"/>
                </a:cubicBezTo>
                <a:cubicBezTo>
                  <a:pt x="25" y="117"/>
                  <a:pt x="24" y="117"/>
                  <a:pt x="24" y="117"/>
                </a:cubicBezTo>
                <a:cubicBezTo>
                  <a:pt x="21" y="119"/>
                  <a:pt x="14" y="126"/>
                  <a:pt x="11" y="130"/>
                </a:cubicBezTo>
                <a:cubicBezTo>
                  <a:pt x="13" y="129"/>
                  <a:pt x="14" y="128"/>
                  <a:pt x="16" y="127"/>
                </a:cubicBezTo>
                <a:cubicBezTo>
                  <a:pt x="20" y="125"/>
                  <a:pt x="22" y="126"/>
                  <a:pt x="24" y="128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7"/>
                  <a:pt x="26" y="127"/>
                </a:cubicBezTo>
                <a:cubicBezTo>
                  <a:pt x="27" y="125"/>
                  <a:pt x="28" y="123"/>
                  <a:pt x="30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23"/>
                  <a:pt x="32" y="123"/>
                  <a:pt x="33" y="123"/>
                </a:cubicBezTo>
                <a:cubicBezTo>
                  <a:pt x="34" y="122"/>
                  <a:pt x="36" y="122"/>
                  <a:pt x="39" y="122"/>
                </a:cubicBezTo>
                <a:cubicBezTo>
                  <a:pt x="42" y="123"/>
                  <a:pt x="44" y="122"/>
                  <a:pt x="46" y="120"/>
                </a:cubicBezTo>
                <a:cubicBezTo>
                  <a:pt x="46" y="120"/>
                  <a:pt x="47" y="119"/>
                  <a:pt x="48" y="119"/>
                </a:cubicBezTo>
                <a:cubicBezTo>
                  <a:pt x="50" y="119"/>
                  <a:pt x="52" y="120"/>
                  <a:pt x="53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8" y="120"/>
                  <a:pt x="65" y="119"/>
                  <a:pt x="68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2" y="119"/>
                  <a:pt x="79" y="117"/>
                  <a:pt x="82" y="114"/>
                </a:cubicBezTo>
                <a:cubicBezTo>
                  <a:pt x="81" y="114"/>
                  <a:pt x="81" y="114"/>
                  <a:pt x="80" y="115"/>
                </a:cubicBezTo>
                <a:cubicBezTo>
                  <a:pt x="78" y="115"/>
                  <a:pt x="76" y="114"/>
                  <a:pt x="76" y="113"/>
                </a:cubicBezTo>
                <a:cubicBezTo>
                  <a:pt x="75" y="110"/>
                  <a:pt x="76" y="107"/>
                  <a:pt x="79" y="104"/>
                </a:cubicBezTo>
                <a:cubicBezTo>
                  <a:pt x="80" y="104"/>
                  <a:pt x="81" y="103"/>
                  <a:pt x="82" y="102"/>
                </a:cubicBezTo>
                <a:cubicBezTo>
                  <a:pt x="85" y="100"/>
                  <a:pt x="88" y="98"/>
                  <a:pt x="88" y="95"/>
                </a:cubicBezTo>
                <a:cubicBezTo>
                  <a:pt x="88" y="94"/>
                  <a:pt x="88" y="94"/>
                  <a:pt x="87" y="93"/>
                </a:cubicBezTo>
                <a:cubicBezTo>
                  <a:pt x="85" y="92"/>
                  <a:pt x="82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78" y="94"/>
                  <a:pt x="73" y="94"/>
                  <a:pt x="71" y="90"/>
                </a:cubicBezTo>
                <a:cubicBezTo>
                  <a:pt x="69" y="87"/>
                  <a:pt x="70" y="85"/>
                  <a:pt x="71" y="84"/>
                </a:cubicBezTo>
                <a:cubicBezTo>
                  <a:pt x="69" y="83"/>
                  <a:pt x="69" y="82"/>
                  <a:pt x="68" y="81"/>
                </a:cubicBezTo>
                <a:cubicBezTo>
                  <a:pt x="68" y="80"/>
                  <a:pt x="66" y="78"/>
                  <a:pt x="67" y="76"/>
                </a:cubicBezTo>
                <a:cubicBezTo>
                  <a:pt x="67" y="74"/>
                  <a:pt x="64" y="65"/>
                  <a:pt x="60" y="65"/>
                </a:cubicBezTo>
                <a:cubicBezTo>
                  <a:pt x="54" y="63"/>
                  <a:pt x="52" y="56"/>
                  <a:pt x="51" y="51"/>
                </a:cubicBezTo>
                <a:cubicBezTo>
                  <a:pt x="51" y="51"/>
                  <a:pt x="51" y="50"/>
                  <a:pt x="51" y="49"/>
                </a:cubicBezTo>
                <a:cubicBezTo>
                  <a:pt x="51" y="48"/>
                  <a:pt x="50" y="48"/>
                  <a:pt x="49" y="48"/>
                </a:cubicBezTo>
                <a:cubicBezTo>
                  <a:pt x="47" y="47"/>
                  <a:pt x="45" y="47"/>
                  <a:pt x="44" y="44"/>
                </a:cubicBezTo>
                <a:cubicBezTo>
                  <a:pt x="43" y="43"/>
                  <a:pt x="42" y="43"/>
                  <a:pt x="40" y="43"/>
                </a:cubicBezTo>
                <a:cubicBezTo>
                  <a:pt x="39" y="43"/>
                  <a:pt x="38" y="43"/>
                  <a:pt x="37" y="43"/>
                </a:cubicBezTo>
                <a:cubicBezTo>
                  <a:pt x="36" y="43"/>
                  <a:pt x="36" y="44"/>
                  <a:pt x="35" y="44"/>
                </a:cubicBezTo>
                <a:cubicBezTo>
                  <a:pt x="34" y="43"/>
                  <a:pt x="33" y="43"/>
                  <a:pt x="32" y="42"/>
                </a:cubicBezTo>
                <a:cubicBezTo>
                  <a:pt x="31" y="39"/>
                  <a:pt x="35" y="35"/>
                  <a:pt x="38" y="33"/>
                </a:cubicBezTo>
                <a:cubicBezTo>
                  <a:pt x="41" y="31"/>
                  <a:pt x="45" y="19"/>
                  <a:pt x="46" y="15"/>
                </a:cubicBezTo>
                <a:cubicBezTo>
                  <a:pt x="45" y="15"/>
                  <a:pt x="42" y="14"/>
                  <a:pt x="37" y="14"/>
                </a:cubicBezTo>
                <a:cubicBezTo>
                  <a:pt x="32" y="14"/>
                  <a:pt x="29" y="15"/>
                  <a:pt x="28" y="15"/>
                </a:cubicBezTo>
                <a:cubicBezTo>
                  <a:pt x="25" y="17"/>
                  <a:pt x="21" y="15"/>
                  <a:pt x="20" y="12"/>
                </a:cubicBezTo>
                <a:cubicBezTo>
                  <a:pt x="20" y="10"/>
                  <a:pt x="21" y="9"/>
                  <a:pt x="22" y="8"/>
                </a:cubicBezTo>
                <a:cubicBezTo>
                  <a:pt x="25" y="7"/>
                  <a:pt x="29" y="2"/>
                  <a:pt x="30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7" y="2"/>
                  <a:pt x="23" y="2"/>
                  <a:pt x="16" y="1"/>
                </a:cubicBezTo>
                <a:cubicBezTo>
                  <a:pt x="15" y="0"/>
                  <a:pt x="14" y="0"/>
                  <a:pt x="13" y="1"/>
                </a:cubicBezTo>
                <a:cubicBezTo>
                  <a:pt x="12" y="3"/>
                  <a:pt x="11" y="6"/>
                  <a:pt x="11" y="8"/>
                </a:cubicBezTo>
                <a:cubicBezTo>
                  <a:pt x="11" y="11"/>
                  <a:pt x="9" y="12"/>
                  <a:pt x="8" y="14"/>
                </a:cubicBezTo>
                <a:cubicBezTo>
                  <a:pt x="7" y="14"/>
                  <a:pt x="6" y="15"/>
                  <a:pt x="6" y="15"/>
                </a:cubicBezTo>
                <a:cubicBezTo>
                  <a:pt x="7" y="17"/>
                  <a:pt x="6" y="18"/>
                  <a:pt x="6" y="20"/>
                </a:cubicBezTo>
                <a:cubicBezTo>
                  <a:pt x="5" y="20"/>
                  <a:pt x="4" y="21"/>
                  <a:pt x="4" y="21"/>
                </a:cubicBezTo>
                <a:cubicBezTo>
                  <a:pt x="4" y="21"/>
                  <a:pt x="5" y="22"/>
                  <a:pt x="6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6" name="Freeform 1218"/>
          <p:cNvSpPr>
            <a:spLocks/>
          </p:cNvSpPr>
          <p:nvPr/>
        </p:nvSpPr>
        <p:spPr bwMode="auto">
          <a:xfrm>
            <a:off x="4256356" y="3105518"/>
            <a:ext cx="58966" cy="94877"/>
          </a:xfrm>
          <a:custGeom>
            <a:avLst/>
            <a:gdLst>
              <a:gd name="T0" fmla="*/ 14 w 29"/>
              <a:gd name="T1" fmla="*/ 38 h 43"/>
              <a:gd name="T2" fmla="*/ 17 w 29"/>
              <a:gd name="T3" fmla="*/ 36 h 43"/>
              <a:gd name="T4" fmla="*/ 23 w 29"/>
              <a:gd name="T5" fmla="*/ 38 h 43"/>
              <a:gd name="T6" fmla="*/ 26 w 29"/>
              <a:gd name="T7" fmla="*/ 40 h 43"/>
              <a:gd name="T8" fmla="*/ 28 w 29"/>
              <a:gd name="T9" fmla="*/ 39 h 43"/>
              <a:gd name="T10" fmla="*/ 26 w 29"/>
              <a:gd name="T11" fmla="*/ 34 h 43"/>
              <a:gd name="T12" fmla="*/ 23 w 29"/>
              <a:gd name="T13" fmla="*/ 36 h 43"/>
              <a:gd name="T14" fmla="*/ 19 w 29"/>
              <a:gd name="T15" fmla="*/ 33 h 43"/>
              <a:gd name="T16" fmla="*/ 20 w 29"/>
              <a:gd name="T17" fmla="*/ 27 h 43"/>
              <a:gd name="T18" fmla="*/ 22 w 29"/>
              <a:gd name="T19" fmla="*/ 24 h 43"/>
              <a:gd name="T20" fmla="*/ 27 w 29"/>
              <a:gd name="T21" fmla="*/ 21 h 43"/>
              <a:gd name="T22" fmla="*/ 29 w 29"/>
              <a:gd name="T23" fmla="*/ 21 h 43"/>
              <a:gd name="T24" fmla="*/ 25 w 29"/>
              <a:gd name="T25" fmla="*/ 18 h 43"/>
              <a:gd name="T26" fmla="*/ 22 w 29"/>
              <a:gd name="T27" fmla="*/ 13 h 43"/>
              <a:gd name="T28" fmla="*/ 24 w 29"/>
              <a:gd name="T29" fmla="*/ 7 h 43"/>
              <a:gd name="T30" fmla="*/ 25 w 29"/>
              <a:gd name="T31" fmla="*/ 0 h 43"/>
              <a:gd name="T32" fmla="*/ 24 w 29"/>
              <a:gd name="T33" fmla="*/ 0 h 43"/>
              <a:gd name="T34" fmla="*/ 20 w 29"/>
              <a:gd name="T35" fmla="*/ 3 h 43"/>
              <a:gd name="T36" fmla="*/ 14 w 29"/>
              <a:gd name="T37" fmla="*/ 8 h 43"/>
              <a:gd name="T38" fmla="*/ 13 w 29"/>
              <a:gd name="T39" fmla="*/ 13 h 43"/>
              <a:gd name="T40" fmla="*/ 11 w 29"/>
              <a:gd name="T41" fmla="*/ 14 h 43"/>
              <a:gd name="T42" fmla="*/ 8 w 29"/>
              <a:gd name="T43" fmla="*/ 12 h 43"/>
              <a:gd name="T44" fmla="*/ 5 w 29"/>
              <a:gd name="T45" fmla="*/ 10 h 43"/>
              <a:gd name="T46" fmla="*/ 5 w 29"/>
              <a:gd name="T47" fmla="*/ 10 h 43"/>
              <a:gd name="T48" fmla="*/ 3 w 29"/>
              <a:gd name="T49" fmla="*/ 14 h 43"/>
              <a:gd name="T50" fmla="*/ 1 w 29"/>
              <a:gd name="T51" fmla="*/ 17 h 43"/>
              <a:gd name="T52" fmla="*/ 2 w 29"/>
              <a:gd name="T53" fmla="*/ 28 h 43"/>
              <a:gd name="T54" fmla="*/ 2 w 29"/>
              <a:gd name="T55" fmla="*/ 29 h 43"/>
              <a:gd name="T56" fmla="*/ 4 w 29"/>
              <a:gd name="T57" fmla="*/ 33 h 43"/>
              <a:gd name="T58" fmla="*/ 6 w 29"/>
              <a:gd name="T59" fmla="*/ 40 h 43"/>
              <a:gd name="T60" fmla="*/ 7 w 29"/>
              <a:gd name="T61" fmla="*/ 42 h 43"/>
              <a:gd name="T62" fmla="*/ 7 w 29"/>
              <a:gd name="T63" fmla="*/ 42 h 43"/>
              <a:gd name="T64" fmla="*/ 9 w 29"/>
              <a:gd name="T65" fmla="*/ 42 h 43"/>
              <a:gd name="T66" fmla="*/ 9 w 29"/>
              <a:gd name="T67" fmla="*/ 42 h 43"/>
              <a:gd name="T68" fmla="*/ 11 w 29"/>
              <a:gd name="T69" fmla="*/ 42 h 43"/>
              <a:gd name="T70" fmla="*/ 12 w 29"/>
              <a:gd name="T71" fmla="*/ 42 h 43"/>
              <a:gd name="T72" fmla="*/ 14 w 29"/>
              <a:gd name="T73" fmla="*/ 42 h 43"/>
              <a:gd name="T74" fmla="*/ 14 w 29"/>
              <a:gd name="T75" fmla="*/ 42 h 43"/>
              <a:gd name="T76" fmla="*/ 16 w 29"/>
              <a:gd name="T77" fmla="*/ 43 h 43"/>
              <a:gd name="T78" fmla="*/ 16 w 29"/>
              <a:gd name="T79" fmla="*/ 43 h 43"/>
              <a:gd name="T80" fmla="*/ 14 w 29"/>
              <a:gd name="T81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43">
                <a:moveTo>
                  <a:pt x="14" y="38"/>
                </a:moveTo>
                <a:cubicBezTo>
                  <a:pt x="14" y="37"/>
                  <a:pt x="15" y="36"/>
                  <a:pt x="17" y="36"/>
                </a:cubicBezTo>
                <a:cubicBezTo>
                  <a:pt x="19" y="36"/>
                  <a:pt x="22" y="38"/>
                  <a:pt x="23" y="38"/>
                </a:cubicBezTo>
                <a:cubicBezTo>
                  <a:pt x="24" y="39"/>
                  <a:pt x="25" y="40"/>
                  <a:pt x="26" y="40"/>
                </a:cubicBezTo>
                <a:cubicBezTo>
                  <a:pt x="27" y="40"/>
                  <a:pt x="28" y="39"/>
                  <a:pt x="28" y="39"/>
                </a:cubicBezTo>
                <a:cubicBezTo>
                  <a:pt x="28" y="38"/>
                  <a:pt x="27" y="35"/>
                  <a:pt x="26" y="34"/>
                </a:cubicBezTo>
                <a:cubicBezTo>
                  <a:pt x="25" y="35"/>
                  <a:pt x="24" y="36"/>
                  <a:pt x="23" y="36"/>
                </a:cubicBezTo>
                <a:cubicBezTo>
                  <a:pt x="21" y="36"/>
                  <a:pt x="19" y="34"/>
                  <a:pt x="19" y="33"/>
                </a:cubicBezTo>
                <a:cubicBezTo>
                  <a:pt x="17" y="31"/>
                  <a:pt x="19" y="29"/>
                  <a:pt x="20" y="27"/>
                </a:cubicBezTo>
                <a:cubicBezTo>
                  <a:pt x="21" y="26"/>
                  <a:pt x="21" y="25"/>
                  <a:pt x="22" y="24"/>
                </a:cubicBezTo>
                <a:cubicBezTo>
                  <a:pt x="22" y="22"/>
                  <a:pt x="25" y="21"/>
                  <a:pt x="27" y="21"/>
                </a:cubicBezTo>
                <a:cubicBezTo>
                  <a:pt x="27" y="21"/>
                  <a:pt x="28" y="21"/>
                  <a:pt x="29" y="21"/>
                </a:cubicBezTo>
                <a:cubicBezTo>
                  <a:pt x="28" y="20"/>
                  <a:pt x="27" y="19"/>
                  <a:pt x="25" y="18"/>
                </a:cubicBezTo>
                <a:cubicBezTo>
                  <a:pt x="23" y="17"/>
                  <a:pt x="22" y="14"/>
                  <a:pt x="22" y="13"/>
                </a:cubicBezTo>
                <a:cubicBezTo>
                  <a:pt x="22" y="10"/>
                  <a:pt x="22" y="8"/>
                  <a:pt x="24" y="7"/>
                </a:cubicBezTo>
                <a:cubicBezTo>
                  <a:pt x="25" y="6"/>
                  <a:pt x="26" y="1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3" y="0"/>
                  <a:pt x="20" y="1"/>
                  <a:pt x="20" y="3"/>
                </a:cubicBezTo>
                <a:cubicBezTo>
                  <a:pt x="20" y="8"/>
                  <a:pt x="16" y="8"/>
                  <a:pt x="14" y="8"/>
                </a:cubicBezTo>
                <a:cubicBezTo>
                  <a:pt x="15" y="9"/>
                  <a:pt x="15" y="11"/>
                  <a:pt x="13" y="13"/>
                </a:cubicBezTo>
                <a:cubicBezTo>
                  <a:pt x="13" y="14"/>
                  <a:pt x="12" y="14"/>
                  <a:pt x="11" y="14"/>
                </a:cubicBezTo>
                <a:cubicBezTo>
                  <a:pt x="9" y="14"/>
                  <a:pt x="8" y="13"/>
                  <a:pt x="8" y="12"/>
                </a:cubicBezTo>
                <a:cubicBezTo>
                  <a:pt x="7" y="11"/>
                  <a:pt x="6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2"/>
                  <a:pt x="3" y="14"/>
                </a:cubicBezTo>
                <a:cubicBezTo>
                  <a:pt x="3" y="15"/>
                  <a:pt x="2" y="16"/>
                  <a:pt x="1" y="17"/>
                </a:cubicBezTo>
                <a:cubicBezTo>
                  <a:pt x="0" y="19"/>
                  <a:pt x="1" y="25"/>
                  <a:pt x="2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0"/>
                  <a:pt x="3" y="31"/>
                  <a:pt x="4" y="33"/>
                </a:cubicBezTo>
                <a:cubicBezTo>
                  <a:pt x="5" y="34"/>
                  <a:pt x="7" y="37"/>
                  <a:pt x="6" y="40"/>
                </a:cubicBezTo>
                <a:cubicBezTo>
                  <a:pt x="6" y="40"/>
                  <a:pt x="6" y="41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8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2"/>
                  <a:pt x="11" y="42"/>
                  <a:pt x="11" y="42"/>
                </a:cubicBezTo>
                <a:cubicBezTo>
                  <a:pt x="11" y="42"/>
                  <a:pt x="12" y="42"/>
                  <a:pt x="12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5" y="43"/>
                  <a:pt x="15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1"/>
                  <a:pt x="14" y="40"/>
                  <a:pt x="14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7" name="Freeform 1219"/>
          <p:cNvSpPr>
            <a:spLocks/>
          </p:cNvSpPr>
          <p:nvPr/>
        </p:nvSpPr>
        <p:spPr bwMode="auto">
          <a:xfrm>
            <a:off x="4332170" y="2649647"/>
            <a:ext cx="273772" cy="529921"/>
          </a:xfrm>
          <a:custGeom>
            <a:avLst/>
            <a:gdLst>
              <a:gd name="T0" fmla="*/ 98 w 136"/>
              <a:gd name="T1" fmla="*/ 7 h 239"/>
              <a:gd name="T2" fmla="*/ 83 w 136"/>
              <a:gd name="T3" fmla="*/ 10 h 239"/>
              <a:gd name="T4" fmla="*/ 76 w 136"/>
              <a:gd name="T5" fmla="*/ 12 h 239"/>
              <a:gd name="T6" fmla="*/ 59 w 136"/>
              <a:gd name="T7" fmla="*/ 24 h 239"/>
              <a:gd name="T8" fmla="*/ 52 w 136"/>
              <a:gd name="T9" fmla="*/ 40 h 239"/>
              <a:gd name="T10" fmla="*/ 47 w 136"/>
              <a:gd name="T11" fmla="*/ 49 h 239"/>
              <a:gd name="T12" fmla="*/ 36 w 136"/>
              <a:gd name="T13" fmla="*/ 57 h 239"/>
              <a:gd name="T14" fmla="*/ 28 w 136"/>
              <a:gd name="T15" fmla="*/ 81 h 239"/>
              <a:gd name="T16" fmla="*/ 32 w 136"/>
              <a:gd name="T17" fmla="*/ 86 h 239"/>
              <a:gd name="T18" fmla="*/ 22 w 136"/>
              <a:gd name="T19" fmla="*/ 95 h 239"/>
              <a:gd name="T20" fmla="*/ 12 w 136"/>
              <a:gd name="T21" fmla="*/ 101 h 239"/>
              <a:gd name="T22" fmla="*/ 10 w 136"/>
              <a:gd name="T23" fmla="*/ 119 h 239"/>
              <a:gd name="T24" fmla="*/ 11 w 136"/>
              <a:gd name="T25" fmla="*/ 133 h 239"/>
              <a:gd name="T26" fmla="*/ 17 w 136"/>
              <a:gd name="T27" fmla="*/ 147 h 239"/>
              <a:gd name="T28" fmla="*/ 15 w 136"/>
              <a:gd name="T29" fmla="*/ 164 h 239"/>
              <a:gd name="T30" fmla="*/ 7 w 136"/>
              <a:gd name="T31" fmla="*/ 172 h 239"/>
              <a:gd name="T32" fmla="*/ 2 w 136"/>
              <a:gd name="T33" fmla="*/ 185 h 239"/>
              <a:gd name="T34" fmla="*/ 1 w 136"/>
              <a:gd name="T35" fmla="*/ 185 h 239"/>
              <a:gd name="T36" fmla="*/ 4 w 136"/>
              <a:gd name="T37" fmla="*/ 193 h 239"/>
              <a:gd name="T38" fmla="*/ 11 w 136"/>
              <a:gd name="T39" fmla="*/ 211 h 239"/>
              <a:gd name="T40" fmla="*/ 17 w 136"/>
              <a:gd name="T41" fmla="*/ 226 h 239"/>
              <a:gd name="T42" fmla="*/ 20 w 136"/>
              <a:gd name="T43" fmla="*/ 230 h 239"/>
              <a:gd name="T44" fmla="*/ 22 w 136"/>
              <a:gd name="T45" fmla="*/ 238 h 239"/>
              <a:gd name="T46" fmla="*/ 29 w 136"/>
              <a:gd name="T47" fmla="*/ 235 h 239"/>
              <a:gd name="T48" fmla="*/ 33 w 136"/>
              <a:gd name="T49" fmla="*/ 228 h 239"/>
              <a:gd name="T50" fmla="*/ 46 w 136"/>
              <a:gd name="T51" fmla="*/ 227 h 239"/>
              <a:gd name="T52" fmla="*/ 55 w 136"/>
              <a:gd name="T53" fmla="*/ 222 h 239"/>
              <a:gd name="T54" fmla="*/ 55 w 136"/>
              <a:gd name="T55" fmla="*/ 206 h 239"/>
              <a:gd name="T56" fmla="*/ 64 w 136"/>
              <a:gd name="T57" fmla="*/ 182 h 239"/>
              <a:gd name="T58" fmla="*/ 80 w 136"/>
              <a:gd name="T59" fmla="*/ 165 h 239"/>
              <a:gd name="T60" fmla="*/ 62 w 136"/>
              <a:gd name="T61" fmla="*/ 153 h 239"/>
              <a:gd name="T62" fmla="*/ 62 w 136"/>
              <a:gd name="T63" fmla="*/ 132 h 239"/>
              <a:gd name="T64" fmla="*/ 68 w 136"/>
              <a:gd name="T65" fmla="*/ 117 h 239"/>
              <a:gd name="T66" fmla="*/ 76 w 136"/>
              <a:gd name="T67" fmla="*/ 109 h 239"/>
              <a:gd name="T68" fmla="*/ 92 w 136"/>
              <a:gd name="T69" fmla="*/ 97 h 239"/>
              <a:gd name="T70" fmla="*/ 108 w 136"/>
              <a:gd name="T71" fmla="*/ 74 h 239"/>
              <a:gd name="T72" fmla="*/ 118 w 136"/>
              <a:gd name="T73" fmla="*/ 60 h 239"/>
              <a:gd name="T74" fmla="*/ 126 w 136"/>
              <a:gd name="T75" fmla="*/ 57 h 239"/>
              <a:gd name="T76" fmla="*/ 136 w 136"/>
              <a:gd name="T77" fmla="*/ 57 h 239"/>
              <a:gd name="T78" fmla="*/ 135 w 136"/>
              <a:gd name="T79" fmla="*/ 55 h 239"/>
              <a:gd name="T80" fmla="*/ 135 w 136"/>
              <a:gd name="T81" fmla="*/ 42 h 239"/>
              <a:gd name="T82" fmla="*/ 132 w 136"/>
              <a:gd name="T83" fmla="*/ 30 h 239"/>
              <a:gd name="T84" fmla="*/ 120 w 136"/>
              <a:gd name="T85" fmla="*/ 11 h 239"/>
              <a:gd name="T86" fmla="*/ 103 w 136"/>
              <a:gd name="T87" fmla="*/ 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" h="239">
                <a:moveTo>
                  <a:pt x="102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9" y="0"/>
                  <a:pt x="98" y="3"/>
                  <a:pt x="98" y="7"/>
                </a:cubicBezTo>
                <a:cubicBezTo>
                  <a:pt x="98" y="10"/>
                  <a:pt x="96" y="12"/>
                  <a:pt x="93" y="12"/>
                </a:cubicBezTo>
                <a:cubicBezTo>
                  <a:pt x="91" y="12"/>
                  <a:pt x="89" y="12"/>
                  <a:pt x="87" y="10"/>
                </a:cubicBezTo>
                <a:cubicBezTo>
                  <a:pt x="86" y="10"/>
                  <a:pt x="85" y="9"/>
                  <a:pt x="83" y="10"/>
                </a:cubicBezTo>
                <a:cubicBezTo>
                  <a:pt x="81" y="10"/>
                  <a:pt x="79" y="10"/>
                  <a:pt x="76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9"/>
                  <a:pt x="76" y="11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20"/>
                  <a:pt x="69" y="20"/>
                  <a:pt x="66" y="20"/>
                </a:cubicBezTo>
                <a:cubicBezTo>
                  <a:pt x="63" y="20"/>
                  <a:pt x="59" y="22"/>
                  <a:pt x="59" y="24"/>
                </a:cubicBezTo>
                <a:cubicBezTo>
                  <a:pt x="59" y="27"/>
                  <a:pt x="58" y="29"/>
                  <a:pt x="57" y="30"/>
                </a:cubicBezTo>
                <a:cubicBezTo>
                  <a:pt x="56" y="31"/>
                  <a:pt x="56" y="31"/>
                  <a:pt x="56" y="32"/>
                </a:cubicBezTo>
                <a:cubicBezTo>
                  <a:pt x="57" y="33"/>
                  <a:pt x="58" y="36"/>
                  <a:pt x="52" y="40"/>
                </a:cubicBezTo>
                <a:cubicBezTo>
                  <a:pt x="52" y="41"/>
                  <a:pt x="50" y="43"/>
                  <a:pt x="49" y="44"/>
                </a:cubicBezTo>
                <a:cubicBezTo>
                  <a:pt x="48" y="46"/>
                  <a:pt x="48" y="47"/>
                  <a:pt x="47" y="48"/>
                </a:cubicBezTo>
                <a:cubicBezTo>
                  <a:pt x="47" y="48"/>
                  <a:pt x="47" y="49"/>
                  <a:pt x="47" y="49"/>
                </a:cubicBezTo>
                <a:cubicBezTo>
                  <a:pt x="47" y="50"/>
                  <a:pt x="47" y="53"/>
                  <a:pt x="44" y="55"/>
                </a:cubicBezTo>
                <a:cubicBezTo>
                  <a:pt x="42" y="56"/>
                  <a:pt x="40" y="56"/>
                  <a:pt x="38" y="57"/>
                </a:cubicBezTo>
                <a:cubicBezTo>
                  <a:pt x="37" y="57"/>
                  <a:pt x="36" y="57"/>
                  <a:pt x="36" y="57"/>
                </a:cubicBezTo>
                <a:cubicBezTo>
                  <a:pt x="36" y="57"/>
                  <a:pt x="36" y="59"/>
                  <a:pt x="36" y="60"/>
                </a:cubicBezTo>
                <a:cubicBezTo>
                  <a:pt x="36" y="62"/>
                  <a:pt x="36" y="64"/>
                  <a:pt x="36" y="66"/>
                </a:cubicBezTo>
                <a:cubicBezTo>
                  <a:pt x="36" y="71"/>
                  <a:pt x="32" y="76"/>
                  <a:pt x="28" y="81"/>
                </a:cubicBezTo>
                <a:cubicBezTo>
                  <a:pt x="27" y="82"/>
                  <a:pt x="27" y="83"/>
                  <a:pt x="27" y="83"/>
                </a:cubicBezTo>
                <a:cubicBezTo>
                  <a:pt x="28" y="83"/>
                  <a:pt x="28" y="83"/>
                  <a:pt x="30" y="84"/>
                </a:cubicBezTo>
                <a:cubicBezTo>
                  <a:pt x="31" y="84"/>
                  <a:pt x="32" y="85"/>
                  <a:pt x="32" y="86"/>
                </a:cubicBezTo>
                <a:cubicBezTo>
                  <a:pt x="33" y="88"/>
                  <a:pt x="32" y="90"/>
                  <a:pt x="31" y="93"/>
                </a:cubicBezTo>
                <a:cubicBezTo>
                  <a:pt x="30" y="95"/>
                  <a:pt x="29" y="96"/>
                  <a:pt x="26" y="96"/>
                </a:cubicBezTo>
                <a:cubicBezTo>
                  <a:pt x="25" y="96"/>
                  <a:pt x="24" y="96"/>
                  <a:pt x="22" y="95"/>
                </a:cubicBezTo>
                <a:cubicBezTo>
                  <a:pt x="22" y="95"/>
                  <a:pt x="22" y="95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19" y="95"/>
                  <a:pt x="15" y="97"/>
                  <a:pt x="12" y="101"/>
                </a:cubicBezTo>
                <a:cubicBezTo>
                  <a:pt x="9" y="106"/>
                  <a:pt x="10" y="109"/>
                  <a:pt x="11" y="111"/>
                </a:cubicBezTo>
                <a:cubicBezTo>
                  <a:pt x="12" y="113"/>
                  <a:pt x="12" y="114"/>
                  <a:pt x="11" y="116"/>
                </a:cubicBezTo>
                <a:cubicBezTo>
                  <a:pt x="11" y="117"/>
                  <a:pt x="11" y="118"/>
                  <a:pt x="10" y="119"/>
                </a:cubicBezTo>
                <a:cubicBezTo>
                  <a:pt x="10" y="120"/>
                  <a:pt x="11" y="121"/>
                  <a:pt x="11" y="122"/>
                </a:cubicBezTo>
                <a:cubicBezTo>
                  <a:pt x="13" y="126"/>
                  <a:pt x="12" y="128"/>
                  <a:pt x="12" y="130"/>
                </a:cubicBezTo>
                <a:cubicBezTo>
                  <a:pt x="11" y="131"/>
                  <a:pt x="11" y="132"/>
                  <a:pt x="11" y="133"/>
                </a:cubicBezTo>
                <a:cubicBezTo>
                  <a:pt x="11" y="134"/>
                  <a:pt x="12" y="135"/>
                  <a:pt x="14" y="136"/>
                </a:cubicBezTo>
                <a:cubicBezTo>
                  <a:pt x="15" y="137"/>
                  <a:pt x="18" y="138"/>
                  <a:pt x="18" y="141"/>
                </a:cubicBezTo>
                <a:cubicBezTo>
                  <a:pt x="19" y="144"/>
                  <a:pt x="18" y="146"/>
                  <a:pt x="17" y="147"/>
                </a:cubicBezTo>
                <a:cubicBezTo>
                  <a:pt x="16" y="149"/>
                  <a:pt x="14" y="149"/>
                  <a:pt x="13" y="149"/>
                </a:cubicBezTo>
                <a:cubicBezTo>
                  <a:pt x="13" y="150"/>
                  <a:pt x="13" y="151"/>
                  <a:pt x="14" y="151"/>
                </a:cubicBezTo>
                <a:cubicBezTo>
                  <a:pt x="17" y="153"/>
                  <a:pt x="16" y="162"/>
                  <a:pt x="15" y="164"/>
                </a:cubicBezTo>
                <a:cubicBezTo>
                  <a:pt x="14" y="167"/>
                  <a:pt x="11" y="167"/>
                  <a:pt x="9" y="167"/>
                </a:cubicBezTo>
                <a:cubicBezTo>
                  <a:pt x="9" y="167"/>
                  <a:pt x="8" y="167"/>
                  <a:pt x="8" y="167"/>
                </a:cubicBezTo>
                <a:cubicBezTo>
                  <a:pt x="8" y="169"/>
                  <a:pt x="7" y="171"/>
                  <a:pt x="7" y="172"/>
                </a:cubicBezTo>
                <a:cubicBezTo>
                  <a:pt x="6" y="174"/>
                  <a:pt x="6" y="175"/>
                  <a:pt x="6" y="175"/>
                </a:cubicBezTo>
                <a:cubicBezTo>
                  <a:pt x="6" y="176"/>
                  <a:pt x="6" y="177"/>
                  <a:pt x="6" y="178"/>
                </a:cubicBezTo>
                <a:cubicBezTo>
                  <a:pt x="6" y="182"/>
                  <a:pt x="5" y="185"/>
                  <a:pt x="2" y="185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1" y="185"/>
                </a:cubicBezTo>
                <a:cubicBezTo>
                  <a:pt x="1" y="185"/>
                  <a:pt x="1" y="185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8"/>
                  <a:pt x="1" y="191"/>
                  <a:pt x="4" y="193"/>
                </a:cubicBezTo>
                <a:cubicBezTo>
                  <a:pt x="7" y="195"/>
                  <a:pt x="7" y="198"/>
                  <a:pt x="7" y="200"/>
                </a:cubicBezTo>
                <a:cubicBezTo>
                  <a:pt x="7" y="202"/>
                  <a:pt x="7" y="204"/>
                  <a:pt x="8" y="205"/>
                </a:cubicBezTo>
                <a:cubicBezTo>
                  <a:pt x="10" y="207"/>
                  <a:pt x="11" y="209"/>
                  <a:pt x="11" y="211"/>
                </a:cubicBezTo>
                <a:cubicBezTo>
                  <a:pt x="12" y="213"/>
                  <a:pt x="12" y="214"/>
                  <a:pt x="14" y="215"/>
                </a:cubicBezTo>
                <a:cubicBezTo>
                  <a:pt x="18" y="219"/>
                  <a:pt x="19" y="221"/>
                  <a:pt x="17" y="226"/>
                </a:cubicBezTo>
                <a:cubicBezTo>
                  <a:pt x="17" y="226"/>
                  <a:pt x="17" y="226"/>
                  <a:pt x="17" y="226"/>
                </a:cubicBezTo>
                <a:cubicBezTo>
                  <a:pt x="17" y="226"/>
                  <a:pt x="17" y="226"/>
                  <a:pt x="17" y="226"/>
                </a:cubicBezTo>
                <a:cubicBezTo>
                  <a:pt x="17" y="226"/>
                  <a:pt x="17" y="227"/>
                  <a:pt x="17" y="227"/>
                </a:cubicBezTo>
                <a:cubicBezTo>
                  <a:pt x="18" y="227"/>
                  <a:pt x="20" y="228"/>
                  <a:pt x="20" y="230"/>
                </a:cubicBezTo>
                <a:cubicBezTo>
                  <a:pt x="20" y="231"/>
                  <a:pt x="20" y="232"/>
                  <a:pt x="20" y="234"/>
                </a:cubicBezTo>
                <a:cubicBezTo>
                  <a:pt x="20" y="235"/>
                  <a:pt x="20" y="238"/>
                  <a:pt x="20" y="239"/>
                </a:cubicBezTo>
                <a:cubicBezTo>
                  <a:pt x="20" y="239"/>
                  <a:pt x="21" y="239"/>
                  <a:pt x="22" y="238"/>
                </a:cubicBezTo>
                <a:cubicBezTo>
                  <a:pt x="23" y="238"/>
                  <a:pt x="25" y="238"/>
                  <a:pt x="27" y="238"/>
                </a:cubicBezTo>
                <a:cubicBezTo>
                  <a:pt x="28" y="238"/>
                  <a:pt x="29" y="237"/>
                  <a:pt x="29" y="237"/>
                </a:cubicBezTo>
                <a:cubicBezTo>
                  <a:pt x="29" y="237"/>
                  <a:pt x="29" y="236"/>
                  <a:pt x="29" y="235"/>
                </a:cubicBezTo>
                <a:cubicBezTo>
                  <a:pt x="29" y="234"/>
                  <a:pt x="29" y="233"/>
                  <a:pt x="29" y="233"/>
                </a:cubicBezTo>
                <a:cubicBezTo>
                  <a:pt x="29" y="230"/>
                  <a:pt x="32" y="229"/>
                  <a:pt x="33" y="229"/>
                </a:cubicBezTo>
                <a:cubicBezTo>
                  <a:pt x="33" y="229"/>
                  <a:pt x="33" y="229"/>
                  <a:pt x="33" y="228"/>
                </a:cubicBezTo>
                <a:cubicBezTo>
                  <a:pt x="34" y="227"/>
                  <a:pt x="36" y="225"/>
                  <a:pt x="39" y="225"/>
                </a:cubicBezTo>
                <a:cubicBezTo>
                  <a:pt x="41" y="225"/>
                  <a:pt x="43" y="226"/>
                  <a:pt x="45" y="227"/>
                </a:cubicBezTo>
                <a:cubicBezTo>
                  <a:pt x="45" y="227"/>
                  <a:pt x="46" y="227"/>
                  <a:pt x="46" y="227"/>
                </a:cubicBezTo>
                <a:cubicBezTo>
                  <a:pt x="48" y="227"/>
                  <a:pt x="48" y="224"/>
                  <a:pt x="49" y="223"/>
                </a:cubicBezTo>
                <a:cubicBezTo>
                  <a:pt x="49" y="220"/>
                  <a:pt x="51" y="220"/>
                  <a:pt x="51" y="220"/>
                </a:cubicBezTo>
                <a:cubicBezTo>
                  <a:pt x="53" y="220"/>
                  <a:pt x="54" y="221"/>
                  <a:pt x="55" y="222"/>
                </a:cubicBezTo>
                <a:cubicBezTo>
                  <a:pt x="56" y="221"/>
                  <a:pt x="57" y="219"/>
                  <a:pt x="58" y="217"/>
                </a:cubicBezTo>
                <a:cubicBezTo>
                  <a:pt x="56" y="218"/>
                  <a:pt x="54" y="218"/>
                  <a:pt x="53" y="217"/>
                </a:cubicBezTo>
                <a:cubicBezTo>
                  <a:pt x="52" y="214"/>
                  <a:pt x="55" y="206"/>
                  <a:pt x="55" y="206"/>
                </a:cubicBezTo>
                <a:cubicBezTo>
                  <a:pt x="56" y="204"/>
                  <a:pt x="56" y="199"/>
                  <a:pt x="56" y="196"/>
                </a:cubicBezTo>
                <a:cubicBezTo>
                  <a:pt x="56" y="193"/>
                  <a:pt x="56" y="192"/>
                  <a:pt x="57" y="191"/>
                </a:cubicBezTo>
                <a:cubicBezTo>
                  <a:pt x="57" y="189"/>
                  <a:pt x="58" y="184"/>
                  <a:pt x="64" y="182"/>
                </a:cubicBezTo>
                <a:cubicBezTo>
                  <a:pt x="68" y="181"/>
                  <a:pt x="73" y="177"/>
                  <a:pt x="73" y="175"/>
                </a:cubicBezTo>
                <a:cubicBezTo>
                  <a:pt x="72" y="173"/>
                  <a:pt x="75" y="171"/>
                  <a:pt x="77" y="168"/>
                </a:cubicBezTo>
                <a:cubicBezTo>
                  <a:pt x="78" y="167"/>
                  <a:pt x="80" y="166"/>
                  <a:pt x="80" y="165"/>
                </a:cubicBezTo>
                <a:cubicBezTo>
                  <a:pt x="79" y="164"/>
                  <a:pt x="73" y="157"/>
                  <a:pt x="70" y="155"/>
                </a:cubicBezTo>
                <a:cubicBezTo>
                  <a:pt x="69" y="155"/>
                  <a:pt x="67" y="155"/>
                  <a:pt x="66" y="155"/>
                </a:cubicBezTo>
                <a:cubicBezTo>
                  <a:pt x="64" y="155"/>
                  <a:pt x="62" y="155"/>
                  <a:pt x="62" y="153"/>
                </a:cubicBezTo>
                <a:cubicBezTo>
                  <a:pt x="61" y="153"/>
                  <a:pt x="61" y="152"/>
                  <a:pt x="61" y="151"/>
                </a:cubicBezTo>
                <a:cubicBezTo>
                  <a:pt x="61" y="150"/>
                  <a:pt x="61" y="146"/>
                  <a:pt x="60" y="139"/>
                </a:cubicBezTo>
                <a:cubicBezTo>
                  <a:pt x="59" y="137"/>
                  <a:pt x="61" y="134"/>
                  <a:pt x="62" y="132"/>
                </a:cubicBezTo>
                <a:cubicBezTo>
                  <a:pt x="63" y="130"/>
                  <a:pt x="64" y="129"/>
                  <a:pt x="64" y="128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4" y="124"/>
                  <a:pt x="64" y="119"/>
                  <a:pt x="68" y="117"/>
                </a:cubicBezTo>
                <a:cubicBezTo>
                  <a:pt x="69" y="117"/>
                  <a:pt x="69" y="117"/>
                  <a:pt x="69" y="116"/>
                </a:cubicBezTo>
                <a:cubicBezTo>
                  <a:pt x="70" y="115"/>
                  <a:pt x="71" y="113"/>
                  <a:pt x="74" y="112"/>
                </a:cubicBezTo>
                <a:cubicBezTo>
                  <a:pt x="75" y="112"/>
                  <a:pt x="75" y="111"/>
                  <a:pt x="76" y="109"/>
                </a:cubicBezTo>
                <a:cubicBezTo>
                  <a:pt x="77" y="107"/>
                  <a:pt x="78" y="105"/>
                  <a:pt x="81" y="103"/>
                </a:cubicBezTo>
                <a:cubicBezTo>
                  <a:pt x="83" y="103"/>
                  <a:pt x="84" y="102"/>
                  <a:pt x="86" y="101"/>
                </a:cubicBezTo>
                <a:cubicBezTo>
                  <a:pt x="87" y="100"/>
                  <a:pt x="89" y="99"/>
                  <a:pt x="92" y="97"/>
                </a:cubicBezTo>
                <a:cubicBezTo>
                  <a:pt x="98" y="94"/>
                  <a:pt x="107" y="88"/>
                  <a:pt x="108" y="85"/>
                </a:cubicBezTo>
                <a:cubicBezTo>
                  <a:pt x="108" y="85"/>
                  <a:pt x="108" y="84"/>
                  <a:pt x="107" y="83"/>
                </a:cubicBezTo>
                <a:cubicBezTo>
                  <a:pt x="106" y="81"/>
                  <a:pt x="103" y="77"/>
                  <a:pt x="108" y="74"/>
                </a:cubicBezTo>
                <a:cubicBezTo>
                  <a:pt x="110" y="72"/>
                  <a:pt x="110" y="71"/>
                  <a:pt x="110" y="69"/>
                </a:cubicBezTo>
                <a:cubicBezTo>
                  <a:pt x="110" y="68"/>
                  <a:pt x="110" y="65"/>
                  <a:pt x="113" y="64"/>
                </a:cubicBezTo>
                <a:cubicBezTo>
                  <a:pt x="115" y="63"/>
                  <a:pt x="116" y="62"/>
                  <a:pt x="118" y="60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21" y="57"/>
                  <a:pt x="123" y="57"/>
                  <a:pt x="124" y="57"/>
                </a:cubicBezTo>
                <a:cubicBezTo>
                  <a:pt x="125" y="57"/>
                  <a:pt x="125" y="57"/>
                  <a:pt x="126" y="57"/>
                </a:cubicBezTo>
                <a:cubicBezTo>
                  <a:pt x="128" y="57"/>
                  <a:pt x="130" y="58"/>
                  <a:pt x="132" y="57"/>
                </a:cubicBezTo>
                <a:cubicBezTo>
                  <a:pt x="133" y="57"/>
                  <a:pt x="135" y="57"/>
                  <a:pt x="136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6" y="55"/>
                  <a:pt x="136" y="55"/>
                  <a:pt x="135" y="55"/>
                </a:cubicBezTo>
                <a:cubicBezTo>
                  <a:pt x="135" y="54"/>
                  <a:pt x="131" y="50"/>
                  <a:pt x="132" y="48"/>
                </a:cubicBezTo>
                <a:cubicBezTo>
                  <a:pt x="132" y="47"/>
                  <a:pt x="133" y="46"/>
                  <a:pt x="135" y="46"/>
                </a:cubicBezTo>
                <a:cubicBezTo>
                  <a:pt x="135" y="46"/>
                  <a:pt x="135" y="44"/>
                  <a:pt x="135" y="42"/>
                </a:cubicBezTo>
                <a:cubicBezTo>
                  <a:pt x="135" y="41"/>
                  <a:pt x="135" y="40"/>
                  <a:pt x="134" y="40"/>
                </a:cubicBezTo>
                <a:cubicBezTo>
                  <a:pt x="132" y="39"/>
                  <a:pt x="132" y="35"/>
                  <a:pt x="132" y="33"/>
                </a:cubicBezTo>
                <a:cubicBezTo>
                  <a:pt x="132" y="32"/>
                  <a:pt x="132" y="30"/>
                  <a:pt x="132" y="30"/>
                </a:cubicBezTo>
                <a:cubicBezTo>
                  <a:pt x="128" y="28"/>
                  <a:pt x="129" y="23"/>
                  <a:pt x="130" y="19"/>
                </a:cubicBezTo>
                <a:cubicBezTo>
                  <a:pt x="130" y="18"/>
                  <a:pt x="130" y="18"/>
                  <a:pt x="130" y="17"/>
                </a:cubicBezTo>
                <a:cubicBezTo>
                  <a:pt x="130" y="16"/>
                  <a:pt x="123" y="13"/>
                  <a:pt x="120" y="11"/>
                </a:cubicBezTo>
                <a:cubicBezTo>
                  <a:pt x="118" y="11"/>
                  <a:pt x="117" y="10"/>
                  <a:pt x="115" y="10"/>
                </a:cubicBezTo>
                <a:cubicBezTo>
                  <a:pt x="112" y="8"/>
                  <a:pt x="109" y="6"/>
                  <a:pt x="107" y="4"/>
                </a:cubicBezTo>
                <a:cubicBezTo>
                  <a:pt x="106" y="3"/>
                  <a:pt x="105" y="2"/>
                  <a:pt x="103" y="1"/>
                </a:cubicBezTo>
                <a:cubicBezTo>
                  <a:pt x="103" y="1"/>
                  <a:pt x="102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8" name="Freeform 1220"/>
          <p:cNvSpPr>
            <a:spLocks/>
          </p:cNvSpPr>
          <p:nvPr/>
        </p:nvSpPr>
        <p:spPr bwMode="auto">
          <a:xfrm>
            <a:off x="4597518" y="3031468"/>
            <a:ext cx="96873" cy="67108"/>
          </a:xfrm>
          <a:custGeom>
            <a:avLst/>
            <a:gdLst>
              <a:gd name="T0" fmla="*/ 41 w 48"/>
              <a:gd name="T1" fmla="*/ 30 h 30"/>
              <a:gd name="T2" fmla="*/ 41 w 48"/>
              <a:gd name="T3" fmla="*/ 29 h 30"/>
              <a:gd name="T4" fmla="*/ 42 w 48"/>
              <a:gd name="T5" fmla="*/ 29 h 30"/>
              <a:gd name="T6" fmla="*/ 43 w 48"/>
              <a:gd name="T7" fmla="*/ 28 h 30"/>
              <a:gd name="T8" fmla="*/ 43 w 48"/>
              <a:gd name="T9" fmla="*/ 28 h 30"/>
              <a:gd name="T10" fmla="*/ 43 w 48"/>
              <a:gd name="T11" fmla="*/ 28 h 30"/>
              <a:gd name="T12" fmla="*/ 45 w 48"/>
              <a:gd name="T13" fmla="*/ 26 h 30"/>
              <a:gd name="T14" fmla="*/ 45 w 48"/>
              <a:gd name="T15" fmla="*/ 26 h 30"/>
              <a:gd name="T16" fmla="*/ 45 w 48"/>
              <a:gd name="T17" fmla="*/ 26 h 30"/>
              <a:gd name="T18" fmla="*/ 42 w 48"/>
              <a:gd name="T19" fmla="*/ 20 h 30"/>
              <a:gd name="T20" fmla="*/ 42 w 48"/>
              <a:gd name="T21" fmla="*/ 17 h 30"/>
              <a:gd name="T22" fmla="*/ 42 w 48"/>
              <a:gd name="T23" fmla="*/ 13 h 30"/>
              <a:gd name="T24" fmla="*/ 44 w 48"/>
              <a:gd name="T25" fmla="*/ 9 h 30"/>
              <a:gd name="T26" fmla="*/ 46 w 48"/>
              <a:gd name="T27" fmla="*/ 6 h 30"/>
              <a:gd name="T28" fmla="*/ 48 w 48"/>
              <a:gd name="T29" fmla="*/ 3 h 30"/>
              <a:gd name="T30" fmla="*/ 48 w 48"/>
              <a:gd name="T31" fmla="*/ 3 h 30"/>
              <a:gd name="T32" fmla="*/ 48 w 48"/>
              <a:gd name="T33" fmla="*/ 3 h 30"/>
              <a:gd name="T34" fmla="*/ 48 w 48"/>
              <a:gd name="T35" fmla="*/ 3 h 30"/>
              <a:gd name="T36" fmla="*/ 37 w 48"/>
              <a:gd name="T37" fmla="*/ 2 h 30"/>
              <a:gd name="T38" fmla="*/ 26 w 48"/>
              <a:gd name="T39" fmla="*/ 1 h 30"/>
              <a:gd name="T40" fmla="*/ 19 w 48"/>
              <a:gd name="T41" fmla="*/ 2 h 30"/>
              <a:gd name="T42" fmla="*/ 6 w 48"/>
              <a:gd name="T43" fmla="*/ 4 h 30"/>
              <a:gd name="T44" fmla="*/ 1 w 48"/>
              <a:gd name="T45" fmla="*/ 7 h 30"/>
              <a:gd name="T46" fmla="*/ 0 w 48"/>
              <a:gd name="T47" fmla="*/ 8 h 30"/>
              <a:gd name="T48" fmla="*/ 2 w 48"/>
              <a:gd name="T49" fmla="*/ 13 h 30"/>
              <a:gd name="T50" fmla="*/ 2 w 48"/>
              <a:gd name="T51" fmla="*/ 15 h 30"/>
              <a:gd name="T52" fmla="*/ 7 w 48"/>
              <a:gd name="T53" fmla="*/ 18 h 30"/>
              <a:gd name="T54" fmla="*/ 13 w 48"/>
              <a:gd name="T55" fmla="*/ 21 h 30"/>
              <a:gd name="T56" fmla="*/ 13 w 48"/>
              <a:gd name="T57" fmla="*/ 23 h 30"/>
              <a:gd name="T58" fmla="*/ 13 w 48"/>
              <a:gd name="T59" fmla="*/ 23 h 30"/>
              <a:gd name="T60" fmla="*/ 15 w 48"/>
              <a:gd name="T61" fmla="*/ 23 h 30"/>
              <a:gd name="T62" fmla="*/ 16 w 48"/>
              <a:gd name="T63" fmla="*/ 23 h 30"/>
              <a:gd name="T64" fmla="*/ 18 w 48"/>
              <a:gd name="T65" fmla="*/ 23 h 30"/>
              <a:gd name="T66" fmla="*/ 23 w 48"/>
              <a:gd name="T67" fmla="*/ 23 h 30"/>
              <a:gd name="T68" fmla="*/ 23 w 48"/>
              <a:gd name="T69" fmla="*/ 24 h 30"/>
              <a:gd name="T70" fmla="*/ 32 w 48"/>
              <a:gd name="T71" fmla="*/ 30 h 30"/>
              <a:gd name="T72" fmla="*/ 33 w 48"/>
              <a:gd name="T73" fmla="*/ 30 h 30"/>
              <a:gd name="T74" fmla="*/ 33 w 48"/>
              <a:gd name="T75" fmla="*/ 29 h 30"/>
              <a:gd name="T76" fmla="*/ 34 w 48"/>
              <a:gd name="T77" fmla="*/ 29 h 30"/>
              <a:gd name="T78" fmla="*/ 34 w 48"/>
              <a:gd name="T79" fmla="*/ 29 h 30"/>
              <a:gd name="T80" fmla="*/ 41 w 48"/>
              <a:gd name="T8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" h="30">
                <a:moveTo>
                  <a:pt x="41" y="30"/>
                </a:moveTo>
                <a:cubicBezTo>
                  <a:pt x="41" y="30"/>
                  <a:pt x="41" y="30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8"/>
                  <a:pt x="42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7"/>
                  <a:pt x="44" y="27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3" y="24"/>
                  <a:pt x="43" y="23"/>
                  <a:pt x="42" y="20"/>
                </a:cubicBezTo>
                <a:cubicBezTo>
                  <a:pt x="42" y="18"/>
                  <a:pt x="42" y="17"/>
                  <a:pt x="42" y="17"/>
                </a:cubicBezTo>
                <a:cubicBezTo>
                  <a:pt x="42" y="15"/>
                  <a:pt x="41" y="14"/>
                  <a:pt x="42" y="13"/>
                </a:cubicBezTo>
                <a:cubicBezTo>
                  <a:pt x="42" y="11"/>
                  <a:pt x="43" y="10"/>
                  <a:pt x="44" y="9"/>
                </a:cubicBezTo>
                <a:cubicBezTo>
                  <a:pt x="44" y="8"/>
                  <a:pt x="45" y="8"/>
                  <a:pt x="46" y="6"/>
                </a:cubicBezTo>
                <a:cubicBezTo>
                  <a:pt x="46" y="5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5" y="4"/>
                  <a:pt x="41" y="3"/>
                  <a:pt x="37" y="2"/>
                </a:cubicBezTo>
                <a:cubicBezTo>
                  <a:pt x="33" y="1"/>
                  <a:pt x="29" y="0"/>
                  <a:pt x="26" y="1"/>
                </a:cubicBezTo>
                <a:cubicBezTo>
                  <a:pt x="24" y="1"/>
                  <a:pt x="22" y="1"/>
                  <a:pt x="19" y="2"/>
                </a:cubicBezTo>
                <a:cubicBezTo>
                  <a:pt x="15" y="2"/>
                  <a:pt x="8" y="3"/>
                  <a:pt x="6" y="4"/>
                </a:cubicBezTo>
                <a:cubicBezTo>
                  <a:pt x="5" y="6"/>
                  <a:pt x="3" y="7"/>
                  <a:pt x="1" y="7"/>
                </a:cubicBezTo>
                <a:cubicBezTo>
                  <a:pt x="1" y="8"/>
                  <a:pt x="0" y="8"/>
                  <a:pt x="0" y="8"/>
                </a:cubicBezTo>
                <a:cubicBezTo>
                  <a:pt x="2" y="10"/>
                  <a:pt x="2" y="12"/>
                  <a:pt x="2" y="13"/>
                </a:cubicBezTo>
                <a:cubicBezTo>
                  <a:pt x="1" y="14"/>
                  <a:pt x="1" y="15"/>
                  <a:pt x="2" y="15"/>
                </a:cubicBezTo>
                <a:cubicBezTo>
                  <a:pt x="5" y="19"/>
                  <a:pt x="5" y="19"/>
                  <a:pt x="7" y="18"/>
                </a:cubicBezTo>
                <a:cubicBezTo>
                  <a:pt x="9" y="18"/>
                  <a:pt x="12" y="19"/>
                  <a:pt x="13" y="21"/>
                </a:cubicBezTo>
                <a:cubicBezTo>
                  <a:pt x="13" y="21"/>
                  <a:pt x="13" y="22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4" y="23"/>
                  <a:pt x="14" y="23"/>
                  <a:pt x="15" y="23"/>
                </a:cubicBezTo>
                <a:cubicBezTo>
                  <a:pt x="15" y="23"/>
                  <a:pt x="16" y="23"/>
                  <a:pt x="16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1" y="23"/>
                  <a:pt x="22" y="23"/>
                  <a:pt x="23" y="23"/>
                </a:cubicBezTo>
                <a:cubicBezTo>
                  <a:pt x="23" y="24"/>
                  <a:pt x="23" y="24"/>
                  <a:pt x="23" y="24"/>
                </a:cubicBezTo>
                <a:cubicBezTo>
                  <a:pt x="30" y="29"/>
                  <a:pt x="32" y="30"/>
                  <a:pt x="32" y="30"/>
                </a:cubicBezTo>
                <a:cubicBezTo>
                  <a:pt x="32" y="30"/>
                  <a:pt x="33" y="30"/>
                  <a:pt x="33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3" y="29"/>
                  <a:pt x="33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29"/>
                  <a:pt x="38" y="30"/>
                  <a:pt x="41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9" name="Freeform 1221"/>
          <p:cNvSpPr>
            <a:spLocks/>
          </p:cNvSpPr>
          <p:nvPr/>
        </p:nvSpPr>
        <p:spPr bwMode="auto">
          <a:xfrm>
            <a:off x="4188966" y="2552456"/>
            <a:ext cx="577026" cy="529921"/>
          </a:xfrm>
          <a:custGeom>
            <a:avLst/>
            <a:gdLst>
              <a:gd name="T0" fmla="*/ 180 w 286"/>
              <a:gd name="T1" fmla="*/ 35 h 239"/>
              <a:gd name="T2" fmla="*/ 204 w 286"/>
              <a:gd name="T3" fmla="*/ 46 h 239"/>
              <a:gd name="T4" fmla="*/ 220 w 286"/>
              <a:gd name="T5" fmla="*/ 48 h 239"/>
              <a:gd name="T6" fmla="*/ 227 w 286"/>
              <a:gd name="T7" fmla="*/ 37 h 239"/>
              <a:gd name="T8" fmla="*/ 246 w 286"/>
              <a:gd name="T9" fmla="*/ 21 h 239"/>
              <a:gd name="T10" fmla="*/ 270 w 286"/>
              <a:gd name="T11" fmla="*/ 33 h 239"/>
              <a:gd name="T12" fmla="*/ 274 w 286"/>
              <a:gd name="T13" fmla="*/ 29 h 239"/>
              <a:gd name="T14" fmla="*/ 279 w 286"/>
              <a:gd name="T15" fmla="*/ 17 h 239"/>
              <a:gd name="T16" fmla="*/ 272 w 286"/>
              <a:gd name="T17" fmla="*/ 9 h 239"/>
              <a:gd name="T18" fmla="*/ 255 w 286"/>
              <a:gd name="T19" fmla="*/ 10 h 239"/>
              <a:gd name="T20" fmla="*/ 248 w 286"/>
              <a:gd name="T21" fmla="*/ 2 h 239"/>
              <a:gd name="T22" fmla="*/ 238 w 286"/>
              <a:gd name="T23" fmla="*/ 6 h 239"/>
              <a:gd name="T24" fmla="*/ 223 w 286"/>
              <a:gd name="T25" fmla="*/ 10 h 239"/>
              <a:gd name="T26" fmla="*/ 218 w 286"/>
              <a:gd name="T27" fmla="*/ 5 h 239"/>
              <a:gd name="T28" fmla="*/ 209 w 286"/>
              <a:gd name="T29" fmla="*/ 10 h 239"/>
              <a:gd name="T30" fmla="*/ 199 w 286"/>
              <a:gd name="T31" fmla="*/ 24 h 239"/>
              <a:gd name="T32" fmla="*/ 182 w 286"/>
              <a:gd name="T33" fmla="*/ 18 h 239"/>
              <a:gd name="T34" fmla="*/ 181 w 286"/>
              <a:gd name="T35" fmla="*/ 24 h 239"/>
              <a:gd name="T36" fmla="*/ 164 w 286"/>
              <a:gd name="T37" fmla="*/ 27 h 239"/>
              <a:gd name="T38" fmla="*/ 158 w 286"/>
              <a:gd name="T39" fmla="*/ 20 h 239"/>
              <a:gd name="T40" fmla="*/ 149 w 286"/>
              <a:gd name="T41" fmla="*/ 30 h 239"/>
              <a:gd name="T42" fmla="*/ 137 w 286"/>
              <a:gd name="T43" fmla="*/ 33 h 239"/>
              <a:gd name="T44" fmla="*/ 141 w 286"/>
              <a:gd name="T45" fmla="*/ 47 h 239"/>
              <a:gd name="T46" fmla="*/ 125 w 286"/>
              <a:gd name="T47" fmla="*/ 46 h 239"/>
              <a:gd name="T48" fmla="*/ 111 w 286"/>
              <a:gd name="T49" fmla="*/ 48 h 239"/>
              <a:gd name="T50" fmla="*/ 116 w 286"/>
              <a:gd name="T51" fmla="*/ 53 h 239"/>
              <a:gd name="T52" fmla="*/ 127 w 286"/>
              <a:gd name="T53" fmla="*/ 57 h 239"/>
              <a:gd name="T54" fmla="*/ 113 w 286"/>
              <a:gd name="T55" fmla="*/ 65 h 239"/>
              <a:gd name="T56" fmla="*/ 94 w 286"/>
              <a:gd name="T57" fmla="*/ 94 h 239"/>
              <a:gd name="T58" fmla="*/ 83 w 286"/>
              <a:gd name="T59" fmla="*/ 111 h 239"/>
              <a:gd name="T60" fmla="*/ 70 w 286"/>
              <a:gd name="T61" fmla="*/ 122 h 239"/>
              <a:gd name="T62" fmla="*/ 60 w 286"/>
              <a:gd name="T63" fmla="*/ 135 h 239"/>
              <a:gd name="T64" fmla="*/ 43 w 286"/>
              <a:gd name="T65" fmla="*/ 148 h 239"/>
              <a:gd name="T66" fmla="*/ 35 w 286"/>
              <a:gd name="T67" fmla="*/ 155 h 239"/>
              <a:gd name="T68" fmla="*/ 26 w 286"/>
              <a:gd name="T69" fmla="*/ 165 h 239"/>
              <a:gd name="T70" fmla="*/ 10 w 286"/>
              <a:gd name="T71" fmla="*/ 174 h 239"/>
              <a:gd name="T72" fmla="*/ 3 w 286"/>
              <a:gd name="T73" fmla="*/ 186 h 239"/>
              <a:gd name="T74" fmla="*/ 2 w 286"/>
              <a:gd name="T75" fmla="*/ 203 h 239"/>
              <a:gd name="T76" fmla="*/ 19 w 286"/>
              <a:gd name="T77" fmla="*/ 204 h 239"/>
              <a:gd name="T78" fmla="*/ 4 w 286"/>
              <a:gd name="T79" fmla="*/ 213 h 239"/>
              <a:gd name="T80" fmla="*/ 9 w 286"/>
              <a:gd name="T81" fmla="*/ 215 h 239"/>
              <a:gd name="T82" fmla="*/ 8 w 286"/>
              <a:gd name="T83" fmla="*/ 228 h 239"/>
              <a:gd name="T84" fmla="*/ 53 w 286"/>
              <a:gd name="T85" fmla="*/ 222 h 239"/>
              <a:gd name="T86" fmla="*/ 62 w 286"/>
              <a:gd name="T87" fmla="*/ 213 h 239"/>
              <a:gd name="T88" fmla="*/ 74 w 286"/>
              <a:gd name="T89" fmla="*/ 215 h 239"/>
              <a:gd name="T90" fmla="*/ 80 w 286"/>
              <a:gd name="T91" fmla="*/ 194 h 239"/>
              <a:gd name="T92" fmla="*/ 78 w 286"/>
              <a:gd name="T93" fmla="*/ 178 h 239"/>
              <a:gd name="T94" fmla="*/ 93 w 286"/>
              <a:gd name="T95" fmla="*/ 135 h 239"/>
              <a:gd name="T96" fmla="*/ 96 w 286"/>
              <a:gd name="T97" fmla="*/ 123 h 239"/>
              <a:gd name="T98" fmla="*/ 114 w 286"/>
              <a:gd name="T99" fmla="*/ 93 h 239"/>
              <a:gd name="T100" fmla="*/ 126 w 286"/>
              <a:gd name="T101" fmla="*/ 68 h 239"/>
              <a:gd name="T102" fmla="*/ 149 w 286"/>
              <a:gd name="T103" fmla="*/ 49 h 239"/>
              <a:gd name="T104" fmla="*/ 173 w 286"/>
              <a:gd name="T105" fmla="*/ 4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" h="239">
                <a:moveTo>
                  <a:pt x="174" y="40"/>
                </a:moveTo>
                <a:cubicBezTo>
                  <a:pt x="175" y="39"/>
                  <a:pt x="175" y="39"/>
                  <a:pt x="176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37"/>
                  <a:pt x="177" y="37"/>
                  <a:pt x="178" y="36"/>
                </a:cubicBezTo>
                <a:cubicBezTo>
                  <a:pt x="178" y="36"/>
                  <a:pt x="178" y="36"/>
                  <a:pt x="178" y="36"/>
                </a:cubicBezTo>
                <a:cubicBezTo>
                  <a:pt x="179" y="36"/>
                  <a:pt x="179" y="36"/>
                  <a:pt x="180" y="35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81" y="35"/>
                  <a:pt x="182" y="35"/>
                  <a:pt x="182" y="35"/>
                </a:cubicBezTo>
                <a:cubicBezTo>
                  <a:pt x="185" y="36"/>
                  <a:pt x="187" y="38"/>
                  <a:pt x="189" y="40"/>
                </a:cubicBezTo>
                <a:cubicBezTo>
                  <a:pt x="191" y="42"/>
                  <a:pt x="193" y="44"/>
                  <a:pt x="195" y="44"/>
                </a:cubicBezTo>
                <a:cubicBezTo>
                  <a:pt x="196" y="45"/>
                  <a:pt x="197" y="45"/>
                  <a:pt x="198" y="45"/>
                </a:cubicBezTo>
                <a:cubicBezTo>
                  <a:pt x="201" y="46"/>
                  <a:pt x="203" y="46"/>
                  <a:pt x="204" y="46"/>
                </a:cubicBezTo>
                <a:cubicBezTo>
                  <a:pt x="204" y="46"/>
                  <a:pt x="205" y="46"/>
                  <a:pt x="205" y="46"/>
                </a:cubicBezTo>
                <a:cubicBezTo>
                  <a:pt x="206" y="44"/>
                  <a:pt x="209" y="44"/>
                  <a:pt x="212" y="45"/>
                </a:cubicBezTo>
                <a:cubicBezTo>
                  <a:pt x="213" y="45"/>
                  <a:pt x="214" y="46"/>
                  <a:pt x="215" y="46"/>
                </a:cubicBezTo>
                <a:cubicBezTo>
                  <a:pt x="215" y="45"/>
                  <a:pt x="216" y="45"/>
                  <a:pt x="216" y="45"/>
                </a:cubicBezTo>
                <a:cubicBezTo>
                  <a:pt x="218" y="45"/>
                  <a:pt x="219" y="47"/>
                  <a:pt x="220" y="48"/>
                </a:cubicBezTo>
                <a:cubicBezTo>
                  <a:pt x="220" y="48"/>
                  <a:pt x="220" y="48"/>
                  <a:pt x="220" y="48"/>
                </a:cubicBezTo>
                <a:cubicBezTo>
                  <a:pt x="220" y="48"/>
                  <a:pt x="220" y="48"/>
                  <a:pt x="220" y="48"/>
                </a:cubicBezTo>
                <a:cubicBezTo>
                  <a:pt x="221" y="47"/>
                  <a:pt x="221" y="45"/>
                  <a:pt x="221" y="44"/>
                </a:cubicBezTo>
                <a:cubicBezTo>
                  <a:pt x="221" y="43"/>
                  <a:pt x="222" y="41"/>
                  <a:pt x="225" y="41"/>
                </a:cubicBezTo>
                <a:cubicBezTo>
                  <a:pt x="226" y="41"/>
                  <a:pt x="226" y="41"/>
                  <a:pt x="227" y="41"/>
                </a:cubicBezTo>
                <a:cubicBezTo>
                  <a:pt x="228" y="41"/>
                  <a:pt x="228" y="41"/>
                  <a:pt x="228" y="41"/>
                </a:cubicBezTo>
                <a:cubicBezTo>
                  <a:pt x="228" y="40"/>
                  <a:pt x="228" y="38"/>
                  <a:pt x="227" y="37"/>
                </a:cubicBezTo>
                <a:cubicBezTo>
                  <a:pt x="227" y="36"/>
                  <a:pt x="227" y="34"/>
                  <a:pt x="227" y="33"/>
                </a:cubicBezTo>
                <a:cubicBezTo>
                  <a:pt x="227" y="30"/>
                  <a:pt x="230" y="28"/>
                  <a:pt x="231" y="27"/>
                </a:cubicBezTo>
                <a:cubicBezTo>
                  <a:pt x="232" y="27"/>
                  <a:pt x="234" y="26"/>
                  <a:pt x="234" y="26"/>
                </a:cubicBezTo>
                <a:cubicBezTo>
                  <a:pt x="234" y="22"/>
                  <a:pt x="238" y="22"/>
                  <a:pt x="241" y="22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4" y="22"/>
                  <a:pt x="245" y="22"/>
                  <a:pt x="246" y="21"/>
                </a:cubicBezTo>
                <a:cubicBezTo>
                  <a:pt x="247" y="20"/>
                  <a:pt x="249" y="19"/>
                  <a:pt x="252" y="19"/>
                </a:cubicBezTo>
                <a:cubicBezTo>
                  <a:pt x="255" y="19"/>
                  <a:pt x="257" y="20"/>
                  <a:pt x="258" y="22"/>
                </a:cubicBezTo>
                <a:cubicBezTo>
                  <a:pt x="259" y="23"/>
                  <a:pt x="261" y="24"/>
                  <a:pt x="263" y="25"/>
                </a:cubicBezTo>
                <a:cubicBezTo>
                  <a:pt x="266" y="27"/>
                  <a:pt x="269" y="28"/>
                  <a:pt x="270" y="31"/>
                </a:cubicBezTo>
                <a:cubicBezTo>
                  <a:pt x="270" y="31"/>
                  <a:pt x="270" y="32"/>
                  <a:pt x="270" y="33"/>
                </a:cubicBezTo>
                <a:cubicBezTo>
                  <a:pt x="270" y="33"/>
                  <a:pt x="270" y="33"/>
                  <a:pt x="270" y="33"/>
                </a:cubicBezTo>
                <a:cubicBezTo>
                  <a:pt x="270" y="33"/>
                  <a:pt x="271" y="33"/>
                  <a:pt x="271" y="33"/>
                </a:cubicBezTo>
                <a:cubicBezTo>
                  <a:pt x="271" y="33"/>
                  <a:pt x="271" y="33"/>
                  <a:pt x="271" y="33"/>
                </a:cubicBezTo>
                <a:cubicBezTo>
                  <a:pt x="272" y="33"/>
                  <a:pt x="273" y="33"/>
                  <a:pt x="273" y="33"/>
                </a:cubicBezTo>
                <a:cubicBezTo>
                  <a:pt x="274" y="33"/>
                  <a:pt x="275" y="32"/>
                  <a:pt x="276" y="31"/>
                </a:cubicBezTo>
                <a:cubicBezTo>
                  <a:pt x="277" y="31"/>
                  <a:pt x="277" y="30"/>
                  <a:pt x="277" y="30"/>
                </a:cubicBezTo>
                <a:cubicBezTo>
                  <a:pt x="276" y="30"/>
                  <a:pt x="275" y="30"/>
                  <a:pt x="274" y="29"/>
                </a:cubicBezTo>
                <a:cubicBezTo>
                  <a:pt x="273" y="28"/>
                  <a:pt x="273" y="27"/>
                  <a:pt x="273" y="26"/>
                </a:cubicBezTo>
                <a:cubicBezTo>
                  <a:pt x="272" y="26"/>
                  <a:pt x="270" y="24"/>
                  <a:pt x="269" y="24"/>
                </a:cubicBezTo>
                <a:cubicBezTo>
                  <a:pt x="267" y="23"/>
                  <a:pt x="266" y="22"/>
                  <a:pt x="265" y="21"/>
                </a:cubicBezTo>
                <a:cubicBezTo>
                  <a:pt x="265" y="20"/>
                  <a:pt x="265" y="19"/>
                  <a:pt x="266" y="19"/>
                </a:cubicBezTo>
                <a:cubicBezTo>
                  <a:pt x="267" y="17"/>
                  <a:pt x="271" y="17"/>
                  <a:pt x="274" y="19"/>
                </a:cubicBezTo>
                <a:cubicBezTo>
                  <a:pt x="276" y="20"/>
                  <a:pt x="276" y="20"/>
                  <a:pt x="279" y="17"/>
                </a:cubicBezTo>
                <a:cubicBezTo>
                  <a:pt x="281" y="15"/>
                  <a:pt x="284" y="15"/>
                  <a:pt x="285" y="15"/>
                </a:cubicBezTo>
                <a:cubicBezTo>
                  <a:pt x="286" y="15"/>
                  <a:pt x="286" y="15"/>
                  <a:pt x="286" y="15"/>
                </a:cubicBezTo>
                <a:cubicBezTo>
                  <a:pt x="285" y="14"/>
                  <a:pt x="284" y="14"/>
                  <a:pt x="284" y="13"/>
                </a:cubicBezTo>
                <a:cubicBezTo>
                  <a:pt x="282" y="13"/>
                  <a:pt x="281" y="12"/>
                  <a:pt x="281" y="11"/>
                </a:cubicBezTo>
                <a:cubicBezTo>
                  <a:pt x="280" y="10"/>
                  <a:pt x="277" y="8"/>
                  <a:pt x="274" y="9"/>
                </a:cubicBezTo>
                <a:cubicBezTo>
                  <a:pt x="274" y="9"/>
                  <a:pt x="273" y="9"/>
                  <a:pt x="272" y="9"/>
                </a:cubicBezTo>
                <a:cubicBezTo>
                  <a:pt x="270" y="9"/>
                  <a:pt x="269" y="8"/>
                  <a:pt x="268" y="7"/>
                </a:cubicBezTo>
                <a:cubicBezTo>
                  <a:pt x="267" y="6"/>
                  <a:pt x="267" y="6"/>
                  <a:pt x="267" y="6"/>
                </a:cubicBezTo>
                <a:cubicBezTo>
                  <a:pt x="267" y="6"/>
                  <a:pt x="266" y="6"/>
                  <a:pt x="266" y="6"/>
                </a:cubicBezTo>
                <a:cubicBezTo>
                  <a:pt x="264" y="6"/>
                  <a:pt x="261" y="8"/>
                  <a:pt x="261" y="10"/>
                </a:cubicBezTo>
                <a:cubicBezTo>
                  <a:pt x="261" y="16"/>
                  <a:pt x="256" y="16"/>
                  <a:pt x="254" y="14"/>
                </a:cubicBezTo>
                <a:cubicBezTo>
                  <a:pt x="254" y="13"/>
                  <a:pt x="254" y="11"/>
                  <a:pt x="255" y="10"/>
                </a:cubicBezTo>
                <a:cubicBezTo>
                  <a:pt x="255" y="10"/>
                  <a:pt x="255" y="9"/>
                  <a:pt x="255" y="8"/>
                </a:cubicBezTo>
                <a:cubicBezTo>
                  <a:pt x="254" y="8"/>
                  <a:pt x="254" y="7"/>
                  <a:pt x="254" y="6"/>
                </a:cubicBezTo>
                <a:cubicBezTo>
                  <a:pt x="255" y="5"/>
                  <a:pt x="255" y="3"/>
                  <a:pt x="257" y="3"/>
                </a:cubicBezTo>
                <a:cubicBezTo>
                  <a:pt x="257" y="3"/>
                  <a:pt x="257" y="3"/>
                  <a:pt x="257" y="2"/>
                </a:cubicBezTo>
                <a:cubicBezTo>
                  <a:pt x="256" y="1"/>
                  <a:pt x="255" y="1"/>
                  <a:pt x="253" y="1"/>
                </a:cubicBezTo>
                <a:cubicBezTo>
                  <a:pt x="250" y="0"/>
                  <a:pt x="249" y="2"/>
                  <a:pt x="248" y="2"/>
                </a:cubicBezTo>
                <a:cubicBezTo>
                  <a:pt x="248" y="3"/>
                  <a:pt x="248" y="4"/>
                  <a:pt x="248" y="4"/>
                </a:cubicBezTo>
                <a:cubicBezTo>
                  <a:pt x="248" y="4"/>
                  <a:pt x="249" y="6"/>
                  <a:pt x="248" y="8"/>
                </a:cubicBezTo>
                <a:cubicBezTo>
                  <a:pt x="247" y="11"/>
                  <a:pt x="243" y="16"/>
                  <a:pt x="239" y="16"/>
                </a:cubicBezTo>
                <a:cubicBezTo>
                  <a:pt x="238" y="16"/>
                  <a:pt x="238" y="15"/>
                  <a:pt x="237" y="15"/>
                </a:cubicBezTo>
                <a:cubicBezTo>
                  <a:pt x="236" y="13"/>
                  <a:pt x="236" y="11"/>
                  <a:pt x="237" y="8"/>
                </a:cubicBezTo>
                <a:cubicBezTo>
                  <a:pt x="237" y="7"/>
                  <a:pt x="237" y="6"/>
                  <a:pt x="238" y="6"/>
                </a:cubicBezTo>
                <a:cubicBezTo>
                  <a:pt x="237" y="6"/>
                  <a:pt x="236" y="7"/>
                  <a:pt x="234" y="9"/>
                </a:cubicBezTo>
                <a:cubicBezTo>
                  <a:pt x="233" y="11"/>
                  <a:pt x="232" y="12"/>
                  <a:pt x="231" y="13"/>
                </a:cubicBezTo>
                <a:cubicBezTo>
                  <a:pt x="227" y="17"/>
                  <a:pt x="225" y="20"/>
                  <a:pt x="222" y="21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20" y="21"/>
                  <a:pt x="218" y="20"/>
                  <a:pt x="218" y="18"/>
                </a:cubicBezTo>
                <a:cubicBezTo>
                  <a:pt x="217" y="16"/>
                  <a:pt x="219" y="12"/>
                  <a:pt x="223" y="10"/>
                </a:cubicBezTo>
                <a:cubicBezTo>
                  <a:pt x="224" y="9"/>
                  <a:pt x="225" y="7"/>
                  <a:pt x="226" y="5"/>
                </a:cubicBezTo>
                <a:cubicBezTo>
                  <a:pt x="227" y="3"/>
                  <a:pt x="228" y="1"/>
                  <a:pt x="230" y="1"/>
                </a:cubicBezTo>
                <a:cubicBezTo>
                  <a:pt x="230" y="1"/>
                  <a:pt x="230" y="1"/>
                  <a:pt x="229" y="1"/>
                </a:cubicBezTo>
                <a:cubicBezTo>
                  <a:pt x="228" y="0"/>
                  <a:pt x="227" y="1"/>
                  <a:pt x="226" y="3"/>
                </a:cubicBezTo>
                <a:cubicBezTo>
                  <a:pt x="226" y="4"/>
                  <a:pt x="225" y="4"/>
                  <a:pt x="225" y="5"/>
                </a:cubicBezTo>
                <a:cubicBezTo>
                  <a:pt x="223" y="6"/>
                  <a:pt x="220" y="6"/>
                  <a:pt x="218" y="5"/>
                </a:cubicBezTo>
                <a:cubicBezTo>
                  <a:pt x="217" y="5"/>
                  <a:pt x="217" y="5"/>
                  <a:pt x="217" y="5"/>
                </a:cubicBezTo>
                <a:cubicBezTo>
                  <a:pt x="216" y="5"/>
                  <a:pt x="216" y="5"/>
                  <a:pt x="216" y="6"/>
                </a:cubicBezTo>
                <a:cubicBezTo>
                  <a:pt x="215" y="6"/>
                  <a:pt x="215" y="6"/>
                  <a:pt x="215" y="6"/>
                </a:cubicBezTo>
                <a:cubicBezTo>
                  <a:pt x="216" y="7"/>
                  <a:pt x="216" y="9"/>
                  <a:pt x="216" y="10"/>
                </a:cubicBezTo>
                <a:cubicBezTo>
                  <a:pt x="215" y="11"/>
                  <a:pt x="214" y="12"/>
                  <a:pt x="213" y="12"/>
                </a:cubicBezTo>
                <a:cubicBezTo>
                  <a:pt x="212" y="12"/>
                  <a:pt x="210" y="12"/>
                  <a:pt x="209" y="10"/>
                </a:cubicBezTo>
                <a:cubicBezTo>
                  <a:pt x="209" y="9"/>
                  <a:pt x="209" y="9"/>
                  <a:pt x="209" y="9"/>
                </a:cubicBezTo>
                <a:cubicBezTo>
                  <a:pt x="208" y="9"/>
                  <a:pt x="206" y="10"/>
                  <a:pt x="205" y="12"/>
                </a:cubicBezTo>
                <a:cubicBezTo>
                  <a:pt x="204" y="13"/>
                  <a:pt x="203" y="14"/>
                  <a:pt x="203" y="15"/>
                </a:cubicBezTo>
                <a:cubicBezTo>
                  <a:pt x="203" y="16"/>
                  <a:pt x="204" y="18"/>
                  <a:pt x="204" y="19"/>
                </a:cubicBezTo>
                <a:cubicBezTo>
                  <a:pt x="203" y="22"/>
                  <a:pt x="202" y="23"/>
                  <a:pt x="200" y="24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6" y="24"/>
                  <a:pt x="195" y="21"/>
                  <a:pt x="195" y="18"/>
                </a:cubicBezTo>
                <a:cubicBezTo>
                  <a:pt x="195" y="18"/>
                  <a:pt x="195" y="18"/>
                  <a:pt x="195" y="17"/>
                </a:cubicBezTo>
                <a:cubicBezTo>
                  <a:pt x="195" y="17"/>
                  <a:pt x="195" y="18"/>
                  <a:pt x="195" y="18"/>
                </a:cubicBezTo>
                <a:cubicBezTo>
                  <a:pt x="194" y="19"/>
                  <a:pt x="193" y="20"/>
                  <a:pt x="190" y="20"/>
                </a:cubicBezTo>
                <a:cubicBezTo>
                  <a:pt x="189" y="20"/>
                  <a:pt x="187" y="20"/>
                  <a:pt x="186" y="19"/>
                </a:cubicBezTo>
                <a:cubicBezTo>
                  <a:pt x="186" y="18"/>
                  <a:pt x="184" y="18"/>
                  <a:pt x="182" y="18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86" y="20"/>
                  <a:pt x="187" y="21"/>
                  <a:pt x="188" y="23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87" y="25"/>
                  <a:pt x="187" y="25"/>
                  <a:pt x="187" y="25"/>
                </a:cubicBezTo>
                <a:cubicBezTo>
                  <a:pt x="186" y="26"/>
                  <a:pt x="185" y="26"/>
                  <a:pt x="183" y="25"/>
                </a:cubicBezTo>
                <a:cubicBezTo>
                  <a:pt x="182" y="25"/>
                  <a:pt x="182" y="24"/>
                  <a:pt x="181" y="24"/>
                </a:cubicBezTo>
                <a:cubicBezTo>
                  <a:pt x="180" y="25"/>
                  <a:pt x="178" y="25"/>
                  <a:pt x="175" y="23"/>
                </a:cubicBezTo>
                <a:cubicBezTo>
                  <a:pt x="176" y="24"/>
                  <a:pt x="175" y="25"/>
                  <a:pt x="175" y="26"/>
                </a:cubicBezTo>
                <a:cubicBezTo>
                  <a:pt x="175" y="27"/>
                  <a:pt x="175" y="27"/>
                  <a:pt x="175" y="28"/>
                </a:cubicBezTo>
                <a:cubicBezTo>
                  <a:pt x="175" y="33"/>
                  <a:pt x="170" y="33"/>
                  <a:pt x="168" y="30"/>
                </a:cubicBezTo>
                <a:cubicBezTo>
                  <a:pt x="167" y="29"/>
                  <a:pt x="167" y="27"/>
                  <a:pt x="167" y="26"/>
                </a:cubicBezTo>
                <a:cubicBezTo>
                  <a:pt x="166" y="26"/>
                  <a:pt x="165" y="26"/>
                  <a:pt x="164" y="27"/>
                </a:cubicBezTo>
                <a:cubicBezTo>
                  <a:pt x="163" y="28"/>
                  <a:pt x="163" y="28"/>
                  <a:pt x="162" y="28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9" y="26"/>
                  <a:pt x="160" y="25"/>
                  <a:pt x="160" y="23"/>
                </a:cubicBezTo>
                <a:cubicBezTo>
                  <a:pt x="160" y="22"/>
                  <a:pt x="161" y="20"/>
                  <a:pt x="160" y="20"/>
                </a:cubicBezTo>
                <a:cubicBezTo>
                  <a:pt x="160" y="20"/>
                  <a:pt x="159" y="20"/>
                  <a:pt x="158" y="20"/>
                </a:cubicBezTo>
                <a:cubicBezTo>
                  <a:pt x="157" y="21"/>
                  <a:pt x="156" y="21"/>
                  <a:pt x="155" y="2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4" y="22"/>
                  <a:pt x="153" y="22"/>
                  <a:pt x="153" y="22"/>
                </a:cubicBezTo>
                <a:cubicBezTo>
                  <a:pt x="155" y="24"/>
                  <a:pt x="155" y="26"/>
                  <a:pt x="154" y="28"/>
                </a:cubicBezTo>
                <a:cubicBezTo>
                  <a:pt x="154" y="29"/>
                  <a:pt x="152" y="30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1"/>
                  <a:pt x="148" y="33"/>
                  <a:pt x="148" y="33"/>
                </a:cubicBezTo>
                <a:cubicBezTo>
                  <a:pt x="147" y="34"/>
                  <a:pt x="146" y="35"/>
                  <a:pt x="145" y="35"/>
                </a:cubicBezTo>
                <a:cubicBezTo>
                  <a:pt x="143" y="35"/>
                  <a:pt x="141" y="34"/>
                  <a:pt x="141" y="32"/>
                </a:cubicBezTo>
                <a:cubicBezTo>
                  <a:pt x="141" y="32"/>
                  <a:pt x="140" y="32"/>
                  <a:pt x="140" y="32"/>
                </a:cubicBezTo>
                <a:cubicBezTo>
                  <a:pt x="139" y="32"/>
                  <a:pt x="137" y="32"/>
                  <a:pt x="137" y="33"/>
                </a:cubicBezTo>
                <a:cubicBezTo>
                  <a:pt x="136" y="34"/>
                  <a:pt x="135" y="35"/>
                  <a:pt x="134" y="36"/>
                </a:cubicBezTo>
                <a:cubicBezTo>
                  <a:pt x="133" y="37"/>
                  <a:pt x="132" y="37"/>
                  <a:pt x="132" y="38"/>
                </a:cubicBezTo>
                <a:cubicBezTo>
                  <a:pt x="133" y="37"/>
                  <a:pt x="135" y="37"/>
                  <a:pt x="137" y="37"/>
                </a:cubicBezTo>
                <a:cubicBezTo>
                  <a:pt x="138" y="38"/>
                  <a:pt x="140" y="39"/>
                  <a:pt x="139" y="42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41" y="43"/>
                  <a:pt x="141" y="46"/>
                  <a:pt x="141" y="47"/>
                </a:cubicBezTo>
                <a:cubicBezTo>
                  <a:pt x="140" y="49"/>
                  <a:pt x="137" y="50"/>
                  <a:pt x="135" y="48"/>
                </a:cubicBezTo>
                <a:cubicBezTo>
                  <a:pt x="134" y="47"/>
                  <a:pt x="134" y="46"/>
                  <a:pt x="133" y="46"/>
                </a:cubicBezTo>
                <a:cubicBezTo>
                  <a:pt x="133" y="46"/>
                  <a:pt x="133" y="47"/>
                  <a:pt x="133" y="47"/>
                </a:cubicBezTo>
                <a:cubicBezTo>
                  <a:pt x="132" y="50"/>
                  <a:pt x="131" y="50"/>
                  <a:pt x="130" y="50"/>
                </a:cubicBezTo>
                <a:cubicBezTo>
                  <a:pt x="128" y="50"/>
                  <a:pt x="127" y="49"/>
                  <a:pt x="125" y="46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5" y="46"/>
                  <a:pt x="124" y="46"/>
                  <a:pt x="124" y="46"/>
                </a:cubicBezTo>
                <a:cubicBezTo>
                  <a:pt x="123" y="48"/>
                  <a:pt x="122" y="49"/>
                  <a:pt x="120" y="49"/>
                </a:cubicBezTo>
                <a:cubicBezTo>
                  <a:pt x="120" y="49"/>
                  <a:pt x="119" y="49"/>
                  <a:pt x="119" y="48"/>
                </a:cubicBezTo>
                <a:cubicBezTo>
                  <a:pt x="117" y="47"/>
                  <a:pt x="117" y="45"/>
                  <a:pt x="118" y="43"/>
                </a:cubicBezTo>
                <a:cubicBezTo>
                  <a:pt x="118" y="44"/>
                  <a:pt x="117" y="44"/>
                  <a:pt x="117" y="44"/>
                </a:cubicBezTo>
                <a:cubicBezTo>
                  <a:pt x="115" y="46"/>
                  <a:pt x="113" y="47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1"/>
                  <a:pt x="109" y="52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11" y="52"/>
                  <a:pt x="113" y="52"/>
                  <a:pt x="114" y="53"/>
                </a:cubicBezTo>
                <a:cubicBezTo>
                  <a:pt x="115" y="53"/>
                  <a:pt x="116" y="53"/>
                  <a:pt x="116" y="53"/>
                </a:cubicBezTo>
                <a:cubicBezTo>
                  <a:pt x="116" y="53"/>
                  <a:pt x="117" y="53"/>
                  <a:pt x="118" y="52"/>
                </a:cubicBezTo>
                <a:cubicBezTo>
                  <a:pt x="120" y="50"/>
                  <a:pt x="122" y="49"/>
                  <a:pt x="123" y="49"/>
                </a:cubicBezTo>
                <a:cubicBezTo>
                  <a:pt x="125" y="49"/>
                  <a:pt x="126" y="50"/>
                  <a:pt x="128" y="51"/>
                </a:cubicBezTo>
                <a:cubicBezTo>
                  <a:pt x="129" y="52"/>
                  <a:pt x="129" y="53"/>
                  <a:pt x="129" y="53"/>
                </a:cubicBezTo>
                <a:cubicBezTo>
                  <a:pt x="129" y="55"/>
                  <a:pt x="128" y="56"/>
                  <a:pt x="128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59"/>
                  <a:pt x="128" y="61"/>
                  <a:pt x="128" y="61"/>
                </a:cubicBezTo>
                <a:cubicBezTo>
                  <a:pt x="128" y="63"/>
                  <a:pt x="126" y="64"/>
                  <a:pt x="124" y="64"/>
                </a:cubicBezTo>
                <a:cubicBezTo>
                  <a:pt x="123" y="64"/>
                  <a:pt x="122" y="64"/>
                  <a:pt x="122" y="63"/>
                </a:cubicBezTo>
                <a:cubicBezTo>
                  <a:pt x="121" y="63"/>
                  <a:pt x="121" y="62"/>
                  <a:pt x="121" y="61"/>
                </a:cubicBezTo>
                <a:cubicBezTo>
                  <a:pt x="121" y="60"/>
                  <a:pt x="120" y="59"/>
                  <a:pt x="120" y="59"/>
                </a:cubicBezTo>
                <a:cubicBezTo>
                  <a:pt x="119" y="61"/>
                  <a:pt x="117" y="65"/>
                  <a:pt x="113" y="65"/>
                </a:cubicBezTo>
                <a:cubicBezTo>
                  <a:pt x="112" y="65"/>
                  <a:pt x="110" y="68"/>
                  <a:pt x="110" y="71"/>
                </a:cubicBezTo>
                <a:cubicBezTo>
                  <a:pt x="110" y="75"/>
                  <a:pt x="108" y="75"/>
                  <a:pt x="107" y="75"/>
                </a:cubicBezTo>
                <a:cubicBezTo>
                  <a:pt x="107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5" y="80"/>
                  <a:pt x="99" y="87"/>
                  <a:pt x="95" y="90"/>
                </a:cubicBezTo>
                <a:cubicBezTo>
                  <a:pt x="93" y="92"/>
                  <a:pt x="93" y="93"/>
                  <a:pt x="94" y="94"/>
                </a:cubicBezTo>
                <a:cubicBezTo>
                  <a:pt x="94" y="95"/>
                  <a:pt x="95" y="96"/>
                  <a:pt x="94" y="98"/>
                </a:cubicBezTo>
                <a:cubicBezTo>
                  <a:pt x="93" y="100"/>
                  <a:pt x="91" y="101"/>
                  <a:pt x="89" y="101"/>
                </a:cubicBezTo>
                <a:cubicBezTo>
                  <a:pt x="88" y="101"/>
                  <a:pt x="87" y="101"/>
                  <a:pt x="86" y="101"/>
                </a:cubicBezTo>
                <a:cubicBezTo>
                  <a:pt x="86" y="100"/>
                  <a:pt x="85" y="100"/>
                  <a:pt x="84" y="100"/>
                </a:cubicBezTo>
                <a:cubicBezTo>
                  <a:pt x="84" y="101"/>
                  <a:pt x="84" y="102"/>
                  <a:pt x="85" y="103"/>
                </a:cubicBezTo>
                <a:cubicBezTo>
                  <a:pt x="85" y="105"/>
                  <a:pt x="85" y="109"/>
                  <a:pt x="83" y="111"/>
                </a:cubicBezTo>
                <a:cubicBezTo>
                  <a:pt x="82" y="111"/>
                  <a:pt x="82" y="112"/>
                  <a:pt x="83" y="114"/>
                </a:cubicBezTo>
                <a:cubicBezTo>
                  <a:pt x="83" y="115"/>
                  <a:pt x="84" y="116"/>
                  <a:pt x="84" y="117"/>
                </a:cubicBezTo>
                <a:cubicBezTo>
                  <a:pt x="84" y="118"/>
                  <a:pt x="83" y="120"/>
                  <a:pt x="80" y="120"/>
                </a:cubicBezTo>
                <a:cubicBezTo>
                  <a:pt x="80" y="120"/>
                  <a:pt x="79" y="119"/>
                  <a:pt x="78" y="119"/>
                </a:cubicBezTo>
                <a:cubicBezTo>
                  <a:pt x="77" y="119"/>
                  <a:pt x="77" y="119"/>
                  <a:pt x="76" y="119"/>
                </a:cubicBezTo>
                <a:cubicBezTo>
                  <a:pt x="75" y="121"/>
                  <a:pt x="72" y="122"/>
                  <a:pt x="70" y="122"/>
                </a:cubicBezTo>
                <a:cubicBezTo>
                  <a:pt x="71" y="123"/>
                  <a:pt x="72" y="124"/>
                  <a:pt x="74" y="126"/>
                </a:cubicBezTo>
                <a:cubicBezTo>
                  <a:pt x="76" y="127"/>
                  <a:pt x="76" y="129"/>
                  <a:pt x="76" y="130"/>
                </a:cubicBezTo>
                <a:cubicBezTo>
                  <a:pt x="75" y="131"/>
                  <a:pt x="73" y="132"/>
                  <a:pt x="72" y="132"/>
                </a:cubicBezTo>
                <a:cubicBezTo>
                  <a:pt x="70" y="132"/>
                  <a:pt x="69" y="131"/>
                  <a:pt x="68" y="130"/>
                </a:cubicBezTo>
                <a:cubicBezTo>
                  <a:pt x="67" y="131"/>
                  <a:pt x="66" y="131"/>
                  <a:pt x="66" y="132"/>
                </a:cubicBezTo>
                <a:cubicBezTo>
                  <a:pt x="64" y="133"/>
                  <a:pt x="62" y="134"/>
                  <a:pt x="60" y="135"/>
                </a:cubicBezTo>
                <a:cubicBezTo>
                  <a:pt x="58" y="135"/>
                  <a:pt x="58" y="137"/>
                  <a:pt x="57" y="138"/>
                </a:cubicBezTo>
                <a:cubicBezTo>
                  <a:pt x="57" y="139"/>
                  <a:pt x="56" y="142"/>
                  <a:pt x="53" y="142"/>
                </a:cubicBezTo>
                <a:cubicBezTo>
                  <a:pt x="52" y="142"/>
                  <a:pt x="52" y="142"/>
                  <a:pt x="51" y="145"/>
                </a:cubicBezTo>
                <a:cubicBezTo>
                  <a:pt x="51" y="147"/>
                  <a:pt x="50" y="149"/>
                  <a:pt x="48" y="150"/>
                </a:cubicBezTo>
                <a:cubicBezTo>
                  <a:pt x="48" y="151"/>
                  <a:pt x="47" y="151"/>
                  <a:pt x="46" y="151"/>
                </a:cubicBezTo>
                <a:cubicBezTo>
                  <a:pt x="44" y="151"/>
                  <a:pt x="43" y="149"/>
                  <a:pt x="43" y="148"/>
                </a:cubicBezTo>
                <a:cubicBezTo>
                  <a:pt x="42" y="146"/>
                  <a:pt x="42" y="146"/>
                  <a:pt x="41" y="146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0" y="146"/>
                  <a:pt x="40" y="147"/>
                  <a:pt x="41" y="149"/>
                </a:cubicBezTo>
                <a:cubicBezTo>
                  <a:pt x="42" y="149"/>
                  <a:pt x="43" y="151"/>
                  <a:pt x="42" y="152"/>
                </a:cubicBezTo>
                <a:cubicBezTo>
                  <a:pt x="41" y="154"/>
                  <a:pt x="40" y="154"/>
                  <a:pt x="38" y="154"/>
                </a:cubicBezTo>
                <a:cubicBezTo>
                  <a:pt x="37" y="154"/>
                  <a:pt x="36" y="154"/>
                  <a:pt x="35" y="155"/>
                </a:cubicBezTo>
                <a:cubicBezTo>
                  <a:pt x="33" y="157"/>
                  <a:pt x="30" y="158"/>
                  <a:pt x="28" y="158"/>
                </a:cubicBezTo>
                <a:cubicBezTo>
                  <a:pt x="27" y="158"/>
                  <a:pt x="26" y="158"/>
                  <a:pt x="25" y="158"/>
                </a:cubicBezTo>
                <a:cubicBezTo>
                  <a:pt x="26" y="158"/>
                  <a:pt x="26" y="158"/>
                  <a:pt x="26" y="159"/>
                </a:cubicBezTo>
                <a:cubicBezTo>
                  <a:pt x="28" y="159"/>
                  <a:pt x="30" y="160"/>
                  <a:pt x="30" y="161"/>
                </a:cubicBezTo>
                <a:cubicBezTo>
                  <a:pt x="31" y="162"/>
                  <a:pt x="31" y="163"/>
                  <a:pt x="30" y="164"/>
                </a:cubicBezTo>
                <a:cubicBezTo>
                  <a:pt x="29" y="165"/>
                  <a:pt x="28" y="165"/>
                  <a:pt x="26" y="165"/>
                </a:cubicBezTo>
                <a:cubicBezTo>
                  <a:pt x="24" y="165"/>
                  <a:pt x="21" y="165"/>
                  <a:pt x="18" y="164"/>
                </a:cubicBezTo>
                <a:cubicBezTo>
                  <a:pt x="18" y="164"/>
                  <a:pt x="18" y="165"/>
                  <a:pt x="18" y="165"/>
                </a:cubicBezTo>
                <a:cubicBezTo>
                  <a:pt x="17" y="167"/>
                  <a:pt x="16" y="169"/>
                  <a:pt x="13" y="168"/>
                </a:cubicBezTo>
                <a:cubicBezTo>
                  <a:pt x="12" y="168"/>
                  <a:pt x="10" y="169"/>
                  <a:pt x="9" y="169"/>
                </a:cubicBezTo>
                <a:cubicBezTo>
                  <a:pt x="9" y="170"/>
                  <a:pt x="9" y="170"/>
                  <a:pt x="9" y="170"/>
                </a:cubicBezTo>
                <a:cubicBezTo>
                  <a:pt x="11" y="172"/>
                  <a:pt x="11" y="173"/>
                  <a:pt x="10" y="174"/>
                </a:cubicBezTo>
                <a:cubicBezTo>
                  <a:pt x="10" y="174"/>
                  <a:pt x="9" y="176"/>
                  <a:pt x="7" y="176"/>
                </a:cubicBezTo>
                <a:cubicBezTo>
                  <a:pt x="5" y="176"/>
                  <a:pt x="4" y="175"/>
                  <a:pt x="2" y="174"/>
                </a:cubicBezTo>
                <a:cubicBezTo>
                  <a:pt x="2" y="175"/>
                  <a:pt x="1" y="176"/>
                  <a:pt x="0" y="178"/>
                </a:cubicBezTo>
                <a:cubicBezTo>
                  <a:pt x="0" y="179"/>
                  <a:pt x="2" y="180"/>
                  <a:pt x="2" y="180"/>
                </a:cubicBezTo>
                <a:cubicBezTo>
                  <a:pt x="4" y="181"/>
                  <a:pt x="5" y="182"/>
                  <a:pt x="5" y="184"/>
                </a:cubicBezTo>
                <a:cubicBezTo>
                  <a:pt x="5" y="185"/>
                  <a:pt x="4" y="185"/>
                  <a:pt x="3" y="186"/>
                </a:cubicBezTo>
                <a:cubicBezTo>
                  <a:pt x="5" y="187"/>
                  <a:pt x="5" y="188"/>
                  <a:pt x="5" y="189"/>
                </a:cubicBezTo>
                <a:cubicBezTo>
                  <a:pt x="5" y="191"/>
                  <a:pt x="3" y="193"/>
                  <a:pt x="1" y="194"/>
                </a:cubicBezTo>
                <a:cubicBezTo>
                  <a:pt x="1" y="194"/>
                  <a:pt x="1" y="195"/>
                  <a:pt x="2" y="196"/>
                </a:cubicBezTo>
                <a:cubicBezTo>
                  <a:pt x="4" y="198"/>
                  <a:pt x="2" y="200"/>
                  <a:pt x="1" y="201"/>
                </a:cubicBezTo>
                <a:cubicBezTo>
                  <a:pt x="0" y="202"/>
                  <a:pt x="0" y="202"/>
                  <a:pt x="1" y="203"/>
                </a:cubicBezTo>
                <a:cubicBezTo>
                  <a:pt x="1" y="203"/>
                  <a:pt x="2" y="203"/>
                  <a:pt x="2" y="203"/>
                </a:cubicBezTo>
                <a:cubicBezTo>
                  <a:pt x="2" y="203"/>
                  <a:pt x="2" y="203"/>
                  <a:pt x="2" y="203"/>
                </a:cubicBezTo>
                <a:cubicBezTo>
                  <a:pt x="3" y="203"/>
                  <a:pt x="3" y="203"/>
                  <a:pt x="4" y="203"/>
                </a:cubicBezTo>
                <a:cubicBezTo>
                  <a:pt x="5" y="203"/>
                  <a:pt x="6" y="203"/>
                  <a:pt x="7" y="205"/>
                </a:cubicBezTo>
                <a:cubicBezTo>
                  <a:pt x="7" y="205"/>
                  <a:pt x="9" y="204"/>
                  <a:pt x="12" y="201"/>
                </a:cubicBezTo>
                <a:cubicBezTo>
                  <a:pt x="13" y="200"/>
                  <a:pt x="14" y="200"/>
                  <a:pt x="15" y="200"/>
                </a:cubicBezTo>
                <a:cubicBezTo>
                  <a:pt x="17" y="200"/>
                  <a:pt x="19" y="202"/>
                  <a:pt x="19" y="204"/>
                </a:cubicBezTo>
                <a:cubicBezTo>
                  <a:pt x="19" y="207"/>
                  <a:pt x="17" y="208"/>
                  <a:pt x="15" y="208"/>
                </a:cubicBezTo>
                <a:cubicBezTo>
                  <a:pt x="15" y="208"/>
                  <a:pt x="15" y="208"/>
                  <a:pt x="15" y="208"/>
                </a:cubicBezTo>
                <a:cubicBezTo>
                  <a:pt x="14" y="208"/>
                  <a:pt x="12" y="209"/>
                  <a:pt x="12" y="209"/>
                </a:cubicBezTo>
                <a:cubicBezTo>
                  <a:pt x="11" y="210"/>
                  <a:pt x="11" y="210"/>
                  <a:pt x="11" y="210"/>
                </a:cubicBezTo>
                <a:cubicBezTo>
                  <a:pt x="12" y="212"/>
                  <a:pt x="11" y="213"/>
                  <a:pt x="11" y="214"/>
                </a:cubicBezTo>
                <a:cubicBezTo>
                  <a:pt x="9" y="215"/>
                  <a:pt x="6" y="215"/>
                  <a:pt x="4" y="213"/>
                </a:cubicBezTo>
                <a:cubicBezTo>
                  <a:pt x="4" y="213"/>
                  <a:pt x="3" y="212"/>
                  <a:pt x="3" y="211"/>
                </a:cubicBezTo>
                <a:cubicBezTo>
                  <a:pt x="3" y="211"/>
                  <a:pt x="3" y="212"/>
                  <a:pt x="3" y="212"/>
                </a:cubicBezTo>
                <a:cubicBezTo>
                  <a:pt x="5" y="214"/>
                  <a:pt x="4" y="217"/>
                  <a:pt x="3" y="218"/>
                </a:cubicBezTo>
                <a:cubicBezTo>
                  <a:pt x="3" y="219"/>
                  <a:pt x="2" y="219"/>
                  <a:pt x="2" y="219"/>
                </a:cubicBezTo>
                <a:cubicBezTo>
                  <a:pt x="3" y="219"/>
                  <a:pt x="4" y="219"/>
                  <a:pt x="5" y="218"/>
                </a:cubicBezTo>
                <a:cubicBezTo>
                  <a:pt x="6" y="216"/>
                  <a:pt x="8" y="215"/>
                  <a:pt x="9" y="215"/>
                </a:cubicBezTo>
                <a:cubicBezTo>
                  <a:pt x="12" y="215"/>
                  <a:pt x="13" y="217"/>
                  <a:pt x="14" y="219"/>
                </a:cubicBezTo>
                <a:cubicBezTo>
                  <a:pt x="15" y="219"/>
                  <a:pt x="15" y="220"/>
                  <a:pt x="15" y="222"/>
                </a:cubicBezTo>
                <a:cubicBezTo>
                  <a:pt x="14" y="223"/>
                  <a:pt x="13" y="223"/>
                  <a:pt x="12" y="223"/>
                </a:cubicBezTo>
                <a:cubicBezTo>
                  <a:pt x="12" y="223"/>
                  <a:pt x="12" y="223"/>
                  <a:pt x="12" y="224"/>
                </a:cubicBezTo>
                <a:cubicBezTo>
                  <a:pt x="12" y="224"/>
                  <a:pt x="12" y="224"/>
                  <a:pt x="12" y="224"/>
                </a:cubicBezTo>
                <a:cubicBezTo>
                  <a:pt x="12" y="228"/>
                  <a:pt x="10" y="228"/>
                  <a:pt x="8" y="228"/>
                </a:cubicBezTo>
                <a:cubicBezTo>
                  <a:pt x="7" y="228"/>
                  <a:pt x="7" y="228"/>
                  <a:pt x="7" y="229"/>
                </a:cubicBezTo>
                <a:cubicBezTo>
                  <a:pt x="7" y="230"/>
                  <a:pt x="14" y="234"/>
                  <a:pt x="17" y="235"/>
                </a:cubicBezTo>
                <a:cubicBezTo>
                  <a:pt x="19" y="235"/>
                  <a:pt x="20" y="236"/>
                  <a:pt x="21" y="237"/>
                </a:cubicBezTo>
                <a:cubicBezTo>
                  <a:pt x="23" y="238"/>
                  <a:pt x="26" y="239"/>
                  <a:pt x="30" y="238"/>
                </a:cubicBezTo>
                <a:cubicBezTo>
                  <a:pt x="35" y="238"/>
                  <a:pt x="48" y="226"/>
                  <a:pt x="49" y="224"/>
                </a:cubicBezTo>
                <a:cubicBezTo>
                  <a:pt x="51" y="222"/>
                  <a:pt x="53" y="222"/>
                  <a:pt x="53" y="222"/>
                </a:cubicBezTo>
                <a:cubicBezTo>
                  <a:pt x="54" y="222"/>
                  <a:pt x="54" y="222"/>
                  <a:pt x="55" y="222"/>
                </a:cubicBezTo>
                <a:cubicBezTo>
                  <a:pt x="56" y="222"/>
                  <a:pt x="57" y="222"/>
                  <a:pt x="58" y="222"/>
                </a:cubicBezTo>
                <a:cubicBezTo>
                  <a:pt x="58" y="221"/>
                  <a:pt x="58" y="220"/>
                  <a:pt x="59" y="218"/>
                </a:cubicBezTo>
                <a:cubicBezTo>
                  <a:pt x="59" y="216"/>
                  <a:pt x="59" y="214"/>
                  <a:pt x="61" y="213"/>
                </a:cubicBezTo>
                <a:cubicBezTo>
                  <a:pt x="61" y="213"/>
                  <a:pt x="61" y="213"/>
                  <a:pt x="61" y="213"/>
                </a:cubicBezTo>
                <a:cubicBezTo>
                  <a:pt x="62" y="213"/>
                  <a:pt x="62" y="213"/>
                  <a:pt x="62" y="213"/>
                </a:cubicBezTo>
                <a:cubicBezTo>
                  <a:pt x="64" y="213"/>
                  <a:pt x="65" y="215"/>
                  <a:pt x="66" y="217"/>
                </a:cubicBezTo>
                <a:cubicBezTo>
                  <a:pt x="66" y="218"/>
                  <a:pt x="67" y="219"/>
                  <a:pt x="67" y="220"/>
                </a:cubicBezTo>
                <a:cubicBezTo>
                  <a:pt x="69" y="220"/>
                  <a:pt x="70" y="222"/>
                  <a:pt x="71" y="224"/>
                </a:cubicBezTo>
                <a:cubicBezTo>
                  <a:pt x="71" y="224"/>
                  <a:pt x="72" y="224"/>
                  <a:pt x="72" y="225"/>
                </a:cubicBezTo>
                <a:cubicBezTo>
                  <a:pt x="73" y="223"/>
                  <a:pt x="73" y="221"/>
                  <a:pt x="73" y="219"/>
                </a:cubicBezTo>
                <a:cubicBezTo>
                  <a:pt x="73" y="218"/>
                  <a:pt x="74" y="217"/>
                  <a:pt x="74" y="215"/>
                </a:cubicBezTo>
                <a:cubicBezTo>
                  <a:pt x="74" y="214"/>
                  <a:pt x="75" y="212"/>
                  <a:pt x="75" y="211"/>
                </a:cubicBezTo>
                <a:cubicBezTo>
                  <a:pt x="75" y="210"/>
                  <a:pt x="75" y="209"/>
                  <a:pt x="75" y="208"/>
                </a:cubicBezTo>
                <a:cubicBezTo>
                  <a:pt x="76" y="207"/>
                  <a:pt x="78" y="207"/>
                  <a:pt x="80" y="207"/>
                </a:cubicBezTo>
                <a:cubicBezTo>
                  <a:pt x="81" y="207"/>
                  <a:pt x="82" y="207"/>
                  <a:pt x="83" y="206"/>
                </a:cubicBezTo>
                <a:cubicBezTo>
                  <a:pt x="83" y="205"/>
                  <a:pt x="83" y="200"/>
                  <a:pt x="83" y="199"/>
                </a:cubicBezTo>
                <a:cubicBezTo>
                  <a:pt x="81" y="198"/>
                  <a:pt x="80" y="196"/>
                  <a:pt x="80" y="194"/>
                </a:cubicBezTo>
                <a:cubicBezTo>
                  <a:pt x="80" y="193"/>
                  <a:pt x="80" y="193"/>
                  <a:pt x="80" y="192"/>
                </a:cubicBezTo>
                <a:cubicBezTo>
                  <a:pt x="80" y="191"/>
                  <a:pt x="82" y="190"/>
                  <a:pt x="83" y="190"/>
                </a:cubicBezTo>
                <a:cubicBezTo>
                  <a:pt x="84" y="190"/>
                  <a:pt x="84" y="189"/>
                  <a:pt x="85" y="189"/>
                </a:cubicBezTo>
                <a:cubicBezTo>
                  <a:pt x="86" y="188"/>
                  <a:pt x="86" y="187"/>
                  <a:pt x="85" y="186"/>
                </a:cubicBezTo>
                <a:cubicBezTo>
                  <a:pt x="85" y="185"/>
                  <a:pt x="85" y="184"/>
                  <a:pt x="83" y="183"/>
                </a:cubicBezTo>
                <a:cubicBezTo>
                  <a:pt x="81" y="182"/>
                  <a:pt x="78" y="181"/>
                  <a:pt x="78" y="178"/>
                </a:cubicBezTo>
                <a:cubicBezTo>
                  <a:pt x="78" y="176"/>
                  <a:pt x="78" y="174"/>
                  <a:pt x="79" y="173"/>
                </a:cubicBezTo>
                <a:cubicBezTo>
                  <a:pt x="79" y="171"/>
                  <a:pt x="80" y="170"/>
                  <a:pt x="79" y="168"/>
                </a:cubicBezTo>
                <a:cubicBezTo>
                  <a:pt x="77" y="164"/>
                  <a:pt x="78" y="161"/>
                  <a:pt x="78" y="159"/>
                </a:cubicBezTo>
                <a:cubicBezTo>
                  <a:pt x="79" y="158"/>
                  <a:pt x="79" y="157"/>
                  <a:pt x="79" y="156"/>
                </a:cubicBezTo>
                <a:cubicBezTo>
                  <a:pt x="77" y="153"/>
                  <a:pt x="76" y="149"/>
                  <a:pt x="80" y="143"/>
                </a:cubicBezTo>
                <a:cubicBezTo>
                  <a:pt x="83" y="137"/>
                  <a:pt x="90" y="134"/>
                  <a:pt x="93" y="135"/>
                </a:cubicBezTo>
                <a:cubicBezTo>
                  <a:pt x="94" y="135"/>
                  <a:pt x="94" y="135"/>
                  <a:pt x="95" y="135"/>
                </a:cubicBezTo>
                <a:cubicBezTo>
                  <a:pt x="96" y="136"/>
                  <a:pt x="98" y="137"/>
                  <a:pt x="98" y="135"/>
                </a:cubicBezTo>
                <a:cubicBezTo>
                  <a:pt x="100" y="133"/>
                  <a:pt x="100" y="132"/>
                  <a:pt x="99" y="132"/>
                </a:cubicBezTo>
                <a:cubicBezTo>
                  <a:pt x="98" y="131"/>
                  <a:pt x="95" y="130"/>
                  <a:pt x="95" y="128"/>
                </a:cubicBezTo>
                <a:cubicBezTo>
                  <a:pt x="95" y="128"/>
                  <a:pt x="94" y="127"/>
                  <a:pt x="94" y="127"/>
                </a:cubicBezTo>
                <a:cubicBezTo>
                  <a:pt x="94" y="126"/>
                  <a:pt x="95" y="124"/>
                  <a:pt x="96" y="123"/>
                </a:cubicBezTo>
                <a:cubicBezTo>
                  <a:pt x="99" y="118"/>
                  <a:pt x="103" y="113"/>
                  <a:pt x="103" y="109"/>
                </a:cubicBezTo>
                <a:cubicBezTo>
                  <a:pt x="103" y="108"/>
                  <a:pt x="103" y="106"/>
                  <a:pt x="103" y="104"/>
                </a:cubicBezTo>
                <a:cubicBezTo>
                  <a:pt x="103" y="102"/>
                  <a:pt x="103" y="100"/>
                  <a:pt x="104" y="98"/>
                </a:cubicBezTo>
                <a:cubicBezTo>
                  <a:pt x="106" y="97"/>
                  <a:pt x="107" y="97"/>
                  <a:pt x="109" y="97"/>
                </a:cubicBezTo>
                <a:cubicBezTo>
                  <a:pt x="110" y="96"/>
                  <a:pt x="112" y="96"/>
                  <a:pt x="113" y="96"/>
                </a:cubicBezTo>
                <a:cubicBezTo>
                  <a:pt x="114" y="95"/>
                  <a:pt x="114" y="95"/>
                  <a:pt x="114" y="93"/>
                </a:cubicBezTo>
                <a:cubicBezTo>
                  <a:pt x="114" y="92"/>
                  <a:pt x="114" y="91"/>
                  <a:pt x="115" y="89"/>
                </a:cubicBezTo>
                <a:cubicBezTo>
                  <a:pt x="115" y="89"/>
                  <a:pt x="116" y="88"/>
                  <a:pt x="117" y="86"/>
                </a:cubicBezTo>
                <a:cubicBezTo>
                  <a:pt x="118" y="84"/>
                  <a:pt x="119" y="82"/>
                  <a:pt x="121" y="81"/>
                </a:cubicBezTo>
                <a:cubicBezTo>
                  <a:pt x="122" y="80"/>
                  <a:pt x="124" y="78"/>
                  <a:pt x="123" y="78"/>
                </a:cubicBezTo>
                <a:cubicBezTo>
                  <a:pt x="122" y="75"/>
                  <a:pt x="123" y="73"/>
                  <a:pt x="124" y="72"/>
                </a:cubicBezTo>
                <a:cubicBezTo>
                  <a:pt x="125" y="71"/>
                  <a:pt x="126" y="69"/>
                  <a:pt x="126" y="68"/>
                </a:cubicBezTo>
                <a:cubicBezTo>
                  <a:pt x="126" y="63"/>
                  <a:pt x="132" y="60"/>
                  <a:pt x="137" y="60"/>
                </a:cubicBezTo>
                <a:cubicBezTo>
                  <a:pt x="142" y="60"/>
                  <a:pt x="143" y="59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3" y="55"/>
                  <a:pt x="143" y="54"/>
                  <a:pt x="143" y="52"/>
                </a:cubicBezTo>
                <a:cubicBezTo>
                  <a:pt x="143" y="51"/>
                  <a:pt x="143" y="50"/>
                  <a:pt x="144" y="49"/>
                </a:cubicBezTo>
                <a:cubicBezTo>
                  <a:pt x="145" y="48"/>
                  <a:pt x="147" y="48"/>
                  <a:pt x="149" y="49"/>
                </a:cubicBezTo>
                <a:cubicBezTo>
                  <a:pt x="151" y="50"/>
                  <a:pt x="153" y="50"/>
                  <a:pt x="154" y="50"/>
                </a:cubicBezTo>
                <a:cubicBezTo>
                  <a:pt x="156" y="49"/>
                  <a:pt x="159" y="49"/>
                  <a:pt x="161" y="51"/>
                </a:cubicBezTo>
                <a:cubicBezTo>
                  <a:pt x="162" y="52"/>
                  <a:pt x="163" y="52"/>
                  <a:pt x="164" y="52"/>
                </a:cubicBezTo>
                <a:cubicBezTo>
                  <a:pt x="164" y="52"/>
                  <a:pt x="165" y="52"/>
                  <a:pt x="165" y="51"/>
                </a:cubicBezTo>
                <a:cubicBezTo>
                  <a:pt x="165" y="45"/>
                  <a:pt x="167" y="40"/>
                  <a:pt x="172" y="40"/>
                </a:cubicBezTo>
                <a:cubicBezTo>
                  <a:pt x="172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50" name="Freeform 1222"/>
          <p:cNvSpPr>
            <a:spLocks/>
          </p:cNvSpPr>
          <p:nvPr/>
        </p:nvSpPr>
        <p:spPr bwMode="auto">
          <a:xfrm>
            <a:off x="4536445" y="3188824"/>
            <a:ext cx="40013" cy="27769"/>
          </a:xfrm>
          <a:custGeom>
            <a:avLst/>
            <a:gdLst>
              <a:gd name="T0" fmla="*/ 19 w 20"/>
              <a:gd name="T1" fmla="*/ 8 h 12"/>
              <a:gd name="T2" fmla="*/ 20 w 20"/>
              <a:gd name="T3" fmla="*/ 5 h 12"/>
              <a:gd name="T4" fmla="*/ 16 w 20"/>
              <a:gd name="T5" fmla="*/ 4 h 12"/>
              <a:gd name="T6" fmla="*/ 14 w 20"/>
              <a:gd name="T7" fmla="*/ 4 h 12"/>
              <a:gd name="T8" fmla="*/ 7 w 20"/>
              <a:gd name="T9" fmla="*/ 0 h 12"/>
              <a:gd name="T10" fmla="*/ 7 w 20"/>
              <a:gd name="T11" fmla="*/ 0 h 12"/>
              <a:gd name="T12" fmla="*/ 6 w 20"/>
              <a:gd name="T13" fmla="*/ 0 h 12"/>
              <a:gd name="T14" fmla="*/ 6 w 20"/>
              <a:gd name="T15" fmla="*/ 0 h 12"/>
              <a:gd name="T16" fmla="*/ 3 w 20"/>
              <a:gd name="T17" fmla="*/ 5 h 12"/>
              <a:gd name="T18" fmla="*/ 2 w 20"/>
              <a:gd name="T19" fmla="*/ 5 h 12"/>
              <a:gd name="T20" fmla="*/ 2 w 20"/>
              <a:gd name="T21" fmla="*/ 9 h 12"/>
              <a:gd name="T22" fmla="*/ 0 w 20"/>
              <a:gd name="T23" fmla="*/ 11 h 12"/>
              <a:gd name="T24" fmla="*/ 0 w 20"/>
              <a:gd name="T25" fmla="*/ 11 h 12"/>
              <a:gd name="T26" fmla="*/ 17 w 20"/>
              <a:gd name="T27" fmla="*/ 11 h 12"/>
              <a:gd name="T28" fmla="*/ 17 w 20"/>
              <a:gd name="T29" fmla="*/ 11 h 12"/>
              <a:gd name="T30" fmla="*/ 19 w 20"/>
              <a:gd name="T31" fmla="*/ 11 h 12"/>
              <a:gd name="T32" fmla="*/ 19 w 20"/>
              <a:gd name="T33" fmla="*/ 11 h 12"/>
              <a:gd name="T34" fmla="*/ 19 w 20"/>
              <a:gd name="T35" fmla="*/ 11 h 12"/>
              <a:gd name="T36" fmla="*/ 19 w 20"/>
              <a:gd name="T3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2">
                <a:moveTo>
                  <a:pt x="19" y="8"/>
                </a:moveTo>
                <a:cubicBezTo>
                  <a:pt x="20" y="7"/>
                  <a:pt x="20" y="6"/>
                  <a:pt x="20" y="5"/>
                </a:cubicBezTo>
                <a:cubicBezTo>
                  <a:pt x="19" y="5"/>
                  <a:pt x="17" y="4"/>
                  <a:pt x="16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2" y="4"/>
                  <a:pt x="9" y="2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3"/>
                  <a:pt x="4" y="4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7"/>
                  <a:pt x="2" y="8"/>
                  <a:pt x="2" y="9"/>
                </a:cubicBezTo>
                <a:cubicBezTo>
                  <a:pt x="2" y="10"/>
                  <a:pt x="1" y="10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12" y="12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1" name="Freeform 1223"/>
          <p:cNvSpPr>
            <a:spLocks/>
          </p:cNvSpPr>
          <p:nvPr/>
        </p:nvSpPr>
        <p:spPr bwMode="auto">
          <a:xfrm>
            <a:off x="4258462" y="3651637"/>
            <a:ext cx="31589" cy="57852"/>
          </a:xfrm>
          <a:custGeom>
            <a:avLst/>
            <a:gdLst>
              <a:gd name="T0" fmla="*/ 5 w 16"/>
              <a:gd name="T1" fmla="*/ 17 h 26"/>
              <a:gd name="T2" fmla="*/ 6 w 16"/>
              <a:gd name="T3" fmla="*/ 26 h 26"/>
              <a:gd name="T4" fmla="*/ 6 w 16"/>
              <a:gd name="T5" fmla="*/ 26 h 26"/>
              <a:gd name="T6" fmla="*/ 12 w 16"/>
              <a:gd name="T7" fmla="*/ 22 h 26"/>
              <a:gd name="T8" fmla="*/ 14 w 16"/>
              <a:gd name="T9" fmla="*/ 21 h 26"/>
              <a:gd name="T10" fmla="*/ 15 w 16"/>
              <a:gd name="T11" fmla="*/ 13 h 26"/>
              <a:gd name="T12" fmla="*/ 15 w 16"/>
              <a:gd name="T13" fmla="*/ 4 h 26"/>
              <a:gd name="T14" fmla="*/ 15 w 16"/>
              <a:gd name="T15" fmla="*/ 2 h 26"/>
              <a:gd name="T16" fmla="*/ 8 w 16"/>
              <a:gd name="T17" fmla="*/ 1 h 26"/>
              <a:gd name="T18" fmla="*/ 3 w 16"/>
              <a:gd name="T19" fmla="*/ 3 h 26"/>
              <a:gd name="T20" fmla="*/ 1 w 16"/>
              <a:gd name="T21" fmla="*/ 3 h 26"/>
              <a:gd name="T22" fmla="*/ 0 w 16"/>
              <a:gd name="T23" fmla="*/ 3 h 26"/>
              <a:gd name="T24" fmla="*/ 2 w 16"/>
              <a:gd name="T25" fmla="*/ 6 h 26"/>
              <a:gd name="T26" fmla="*/ 5 w 16"/>
              <a:gd name="T27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6">
                <a:moveTo>
                  <a:pt x="5" y="17"/>
                </a:moveTo>
                <a:cubicBezTo>
                  <a:pt x="4" y="21"/>
                  <a:pt x="5" y="25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9" y="23"/>
                  <a:pt x="10" y="23"/>
                  <a:pt x="12" y="22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6"/>
                  <a:pt x="15" y="13"/>
                </a:cubicBezTo>
                <a:cubicBezTo>
                  <a:pt x="15" y="10"/>
                  <a:pt x="15" y="6"/>
                  <a:pt x="15" y="4"/>
                </a:cubicBezTo>
                <a:cubicBezTo>
                  <a:pt x="16" y="3"/>
                  <a:pt x="15" y="2"/>
                  <a:pt x="15" y="2"/>
                </a:cubicBezTo>
                <a:cubicBezTo>
                  <a:pt x="14" y="0"/>
                  <a:pt x="10" y="0"/>
                  <a:pt x="8" y="1"/>
                </a:cubicBezTo>
                <a:cubicBezTo>
                  <a:pt x="7" y="3"/>
                  <a:pt x="5" y="3"/>
                  <a:pt x="3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1" y="5"/>
                  <a:pt x="2" y="6"/>
                </a:cubicBezTo>
                <a:cubicBezTo>
                  <a:pt x="4" y="9"/>
                  <a:pt x="6" y="13"/>
                  <a:pt x="5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2" name="Freeform 1224"/>
          <p:cNvSpPr>
            <a:spLocks/>
          </p:cNvSpPr>
          <p:nvPr/>
        </p:nvSpPr>
        <p:spPr bwMode="auto">
          <a:xfrm>
            <a:off x="4228979" y="3466512"/>
            <a:ext cx="250606" cy="266118"/>
          </a:xfrm>
          <a:custGeom>
            <a:avLst/>
            <a:gdLst>
              <a:gd name="T0" fmla="*/ 64 w 124"/>
              <a:gd name="T1" fmla="*/ 6 h 120"/>
              <a:gd name="T2" fmla="*/ 62 w 124"/>
              <a:gd name="T3" fmla="*/ 5 h 120"/>
              <a:gd name="T4" fmla="*/ 61 w 124"/>
              <a:gd name="T5" fmla="*/ 5 h 120"/>
              <a:gd name="T6" fmla="*/ 61 w 124"/>
              <a:gd name="T7" fmla="*/ 5 h 120"/>
              <a:gd name="T8" fmla="*/ 61 w 124"/>
              <a:gd name="T9" fmla="*/ 5 h 120"/>
              <a:gd name="T10" fmla="*/ 59 w 124"/>
              <a:gd name="T11" fmla="*/ 1 h 120"/>
              <a:gd name="T12" fmla="*/ 56 w 124"/>
              <a:gd name="T13" fmla="*/ 0 h 120"/>
              <a:gd name="T14" fmla="*/ 50 w 124"/>
              <a:gd name="T15" fmla="*/ 2 h 120"/>
              <a:gd name="T16" fmla="*/ 43 w 124"/>
              <a:gd name="T17" fmla="*/ 3 h 120"/>
              <a:gd name="T18" fmla="*/ 42 w 124"/>
              <a:gd name="T19" fmla="*/ 4 h 120"/>
              <a:gd name="T20" fmla="*/ 37 w 124"/>
              <a:gd name="T21" fmla="*/ 7 h 120"/>
              <a:gd name="T22" fmla="*/ 33 w 124"/>
              <a:gd name="T23" fmla="*/ 11 h 120"/>
              <a:gd name="T24" fmla="*/ 28 w 124"/>
              <a:gd name="T25" fmla="*/ 11 h 120"/>
              <a:gd name="T26" fmla="*/ 27 w 124"/>
              <a:gd name="T27" fmla="*/ 14 h 120"/>
              <a:gd name="T28" fmla="*/ 24 w 124"/>
              <a:gd name="T29" fmla="*/ 17 h 120"/>
              <a:gd name="T30" fmla="*/ 24 w 124"/>
              <a:gd name="T31" fmla="*/ 17 h 120"/>
              <a:gd name="T32" fmla="*/ 17 w 124"/>
              <a:gd name="T33" fmla="*/ 11 h 120"/>
              <a:gd name="T34" fmla="*/ 17 w 124"/>
              <a:gd name="T35" fmla="*/ 10 h 120"/>
              <a:gd name="T36" fmla="*/ 10 w 124"/>
              <a:gd name="T37" fmla="*/ 17 h 120"/>
              <a:gd name="T38" fmla="*/ 8 w 124"/>
              <a:gd name="T39" fmla="*/ 17 h 120"/>
              <a:gd name="T40" fmla="*/ 6 w 124"/>
              <a:gd name="T41" fmla="*/ 17 h 120"/>
              <a:gd name="T42" fmla="*/ 3 w 124"/>
              <a:gd name="T43" fmla="*/ 17 h 120"/>
              <a:gd name="T44" fmla="*/ 3 w 124"/>
              <a:gd name="T45" fmla="*/ 18 h 120"/>
              <a:gd name="T46" fmla="*/ 3 w 124"/>
              <a:gd name="T47" fmla="*/ 19 h 120"/>
              <a:gd name="T48" fmla="*/ 1 w 124"/>
              <a:gd name="T49" fmla="*/ 27 h 120"/>
              <a:gd name="T50" fmla="*/ 1 w 124"/>
              <a:gd name="T51" fmla="*/ 29 h 120"/>
              <a:gd name="T52" fmla="*/ 2 w 124"/>
              <a:gd name="T53" fmla="*/ 36 h 120"/>
              <a:gd name="T54" fmla="*/ 4 w 124"/>
              <a:gd name="T55" fmla="*/ 37 h 120"/>
              <a:gd name="T56" fmla="*/ 11 w 124"/>
              <a:gd name="T57" fmla="*/ 39 h 120"/>
              <a:gd name="T58" fmla="*/ 11 w 124"/>
              <a:gd name="T59" fmla="*/ 42 h 120"/>
              <a:gd name="T60" fmla="*/ 14 w 124"/>
              <a:gd name="T61" fmla="*/ 40 h 120"/>
              <a:gd name="T62" fmla="*/ 23 w 124"/>
              <a:gd name="T63" fmla="*/ 34 h 120"/>
              <a:gd name="T64" fmla="*/ 40 w 124"/>
              <a:gd name="T65" fmla="*/ 44 h 120"/>
              <a:gd name="T66" fmla="*/ 52 w 124"/>
              <a:gd name="T67" fmla="*/ 62 h 120"/>
              <a:gd name="T68" fmla="*/ 67 w 124"/>
              <a:gd name="T69" fmla="*/ 75 h 120"/>
              <a:gd name="T70" fmla="*/ 79 w 124"/>
              <a:gd name="T71" fmla="*/ 80 h 120"/>
              <a:gd name="T72" fmla="*/ 92 w 124"/>
              <a:gd name="T73" fmla="*/ 90 h 120"/>
              <a:gd name="T74" fmla="*/ 99 w 124"/>
              <a:gd name="T75" fmla="*/ 98 h 120"/>
              <a:gd name="T76" fmla="*/ 101 w 124"/>
              <a:gd name="T77" fmla="*/ 115 h 120"/>
              <a:gd name="T78" fmla="*/ 103 w 124"/>
              <a:gd name="T79" fmla="*/ 113 h 120"/>
              <a:gd name="T80" fmla="*/ 110 w 124"/>
              <a:gd name="T81" fmla="*/ 105 h 120"/>
              <a:gd name="T82" fmla="*/ 109 w 124"/>
              <a:gd name="T83" fmla="*/ 104 h 120"/>
              <a:gd name="T84" fmla="*/ 106 w 124"/>
              <a:gd name="T85" fmla="*/ 93 h 120"/>
              <a:gd name="T86" fmla="*/ 121 w 124"/>
              <a:gd name="T87" fmla="*/ 93 h 120"/>
              <a:gd name="T88" fmla="*/ 124 w 124"/>
              <a:gd name="T89" fmla="*/ 93 h 120"/>
              <a:gd name="T90" fmla="*/ 103 w 124"/>
              <a:gd name="T91" fmla="*/ 79 h 120"/>
              <a:gd name="T92" fmla="*/ 96 w 124"/>
              <a:gd name="T93" fmla="*/ 73 h 120"/>
              <a:gd name="T94" fmla="*/ 76 w 124"/>
              <a:gd name="T95" fmla="*/ 53 h 120"/>
              <a:gd name="T96" fmla="*/ 60 w 124"/>
              <a:gd name="T97" fmla="*/ 38 h 120"/>
              <a:gd name="T98" fmla="*/ 60 w 124"/>
              <a:gd name="T99" fmla="*/ 26 h 120"/>
              <a:gd name="T100" fmla="*/ 65 w 124"/>
              <a:gd name="T101" fmla="*/ 18 h 120"/>
              <a:gd name="T102" fmla="*/ 65 w 124"/>
              <a:gd name="T103" fmla="*/ 15 h 120"/>
              <a:gd name="T104" fmla="*/ 65 w 124"/>
              <a:gd name="T105" fmla="*/ 10 h 120"/>
              <a:gd name="T106" fmla="*/ 65 w 124"/>
              <a:gd name="T107" fmla="*/ 7 h 120"/>
              <a:gd name="T108" fmla="*/ 65 w 124"/>
              <a:gd name="T109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4" h="120">
                <a:moveTo>
                  <a:pt x="65" y="6"/>
                </a:moveTo>
                <a:cubicBezTo>
                  <a:pt x="65" y="6"/>
                  <a:pt x="64" y="6"/>
                  <a:pt x="64" y="6"/>
                </a:cubicBezTo>
                <a:cubicBezTo>
                  <a:pt x="64" y="6"/>
                  <a:pt x="64" y="5"/>
                  <a:pt x="63" y="5"/>
                </a:cubicBezTo>
                <a:cubicBezTo>
                  <a:pt x="63" y="5"/>
                  <a:pt x="63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4"/>
                  <a:pt x="59" y="2"/>
                  <a:pt x="59" y="1"/>
                </a:cubicBezTo>
                <a:cubicBezTo>
                  <a:pt x="59" y="0"/>
                  <a:pt x="59" y="0"/>
                  <a:pt x="58" y="0"/>
                </a:cubicBezTo>
                <a:cubicBezTo>
                  <a:pt x="58" y="0"/>
                  <a:pt x="57" y="0"/>
                  <a:pt x="56" y="0"/>
                </a:cubicBezTo>
                <a:cubicBezTo>
                  <a:pt x="54" y="0"/>
                  <a:pt x="52" y="1"/>
                  <a:pt x="52" y="1"/>
                </a:cubicBezTo>
                <a:cubicBezTo>
                  <a:pt x="51" y="1"/>
                  <a:pt x="51" y="2"/>
                  <a:pt x="50" y="2"/>
                </a:cubicBezTo>
                <a:cubicBezTo>
                  <a:pt x="48" y="3"/>
                  <a:pt x="47" y="4"/>
                  <a:pt x="45" y="4"/>
                </a:cubicBezTo>
                <a:cubicBezTo>
                  <a:pt x="44" y="4"/>
                  <a:pt x="43" y="4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6"/>
                  <a:pt x="40" y="8"/>
                  <a:pt x="38" y="8"/>
                </a:cubicBezTo>
                <a:cubicBezTo>
                  <a:pt x="38" y="8"/>
                  <a:pt x="38" y="8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9"/>
                  <a:pt x="35" y="11"/>
                  <a:pt x="33" y="11"/>
                </a:cubicBezTo>
                <a:cubicBezTo>
                  <a:pt x="31" y="11"/>
                  <a:pt x="30" y="10"/>
                  <a:pt x="29" y="10"/>
                </a:cubicBezTo>
                <a:cubicBezTo>
                  <a:pt x="29" y="10"/>
                  <a:pt x="28" y="10"/>
                  <a:pt x="28" y="11"/>
                </a:cubicBezTo>
                <a:cubicBezTo>
                  <a:pt x="28" y="12"/>
                  <a:pt x="28" y="13"/>
                  <a:pt x="28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7"/>
                  <a:pt x="25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7"/>
                  <a:pt x="22" y="17"/>
                  <a:pt x="21" y="16"/>
                </a:cubicBezTo>
                <a:cubicBezTo>
                  <a:pt x="20" y="15"/>
                  <a:pt x="19" y="13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5" y="13"/>
                  <a:pt x="14" y="17"/>
                  <a:pt x="11" y="17"/>
                </a:cubicBezTo>
                <a:cubicBezTo>
                  <a:pt x="11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7"/>
                  <a:pt x="6" y="17"/>
                </a:cubicBezTo>
                <a:cubicBezTo>
                  <a:pt x="6" y="17"/>
                  <a:pt x="5" y="17"/>
                  <a:pt x="5" y="17"/>
                </a:cubicBezTo>
                <a:cubicBezTo>
                  <a:pt x="5" y="17"/>
                  <a:pt x="4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5" y="21"/>
                  <a:pt x="5" y="22"/>
                </a:cubicBezTo>
                <a:cubicBezTo>
                  <a:pt x="5" y="24"/>
                  <a:pt x="3" y="26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8"/>
                  <a:pt x="1" y="28"/>
                  <a:pt x="1" y="29"/>
                </a:cubicBezTo>
                <a:cubicBezTo>
                  <a:pt x="3" y="30"/>
                  <a:pt x="5" y="32"/>
                  <a:pt x="3" y="35"/>
                </a:cubicBezTo>
                <a:cubicBezTo>
                  <a:pt x="3" y="35"/>
                  <a:pt x="3" y="35"/>
                  <a:pt x="2" y="36"/>
                </a:cubicBezTo>
                <a:cubicBezTo>
                  <a:pt x="2" y="36"/>
                  <a:pt x="2" y="36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7"/>
                  <a:pt x="5" y="37"/>
                  <a:pt x="6" y="38"/>
                </a:cubicBezTo>
                <a:cubicBezTo>
                  <a:pt x="8" y="38"/>
                  <a:pt x="10" y="38"/>
                  <a:pt x="11" y="39"/>
                </a:cubicBezTo>
                <a:cubicBezTo>
                  <a:pt x="11" y="40"/>
                  <a:pt x="11" y="41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2" y="42"/>
                  <a:pt x="12" y="42"/>
                </a:cubicBezTo>
                <a:cubicBezTo>
                  <a:pt x="13" y="41"/>
                  <a:pt x="13" y="41"/>
                  <a:pt x="14" y="40"/>
                </a:cubicBezTo>
                <a:cubicBezTo>
                  <a:pt x="15" y="38"/>
                  <a:pt x="16" y="36"/>
                  <a:pt x="20" y="35"/>
                </a:cubicBezTo>
                <a:cubicBezTo>
                  <a:pt x="21" y="35"/>
                  <a:pt x="22" y="34"/>
                  <a:pt x="23" y="34"/>
                </a:cubicBezTo>
                <a:cubicBezTo>
                  <a:pt x="30" y="34"/>
                  <a:pt x="36" y="39"/>
                  <a:pt x="38" y="42"/>
                </a:cubicBezTo>
                <a:cubicBezTo>
                  <a:pt x="39" y="43"/>
                  <a:pt x="39" y="44"/>
                  <a:pt x="40" y="44"/>
                </a:cubicBezTo>
                <a:cubicBezTo>
                  <a:pt x="41" y="46"/>
                  <a:pt x="42" y="47"/>
                  <a:pt x="42" y="50"/>
                </a:cubicBezTo>
                <a:cubicBezTo>
                  <a:pt x="43" y="52"/>
                  <a:pt x="44" y="57"/>
                  <a:pt x="52" y="62"/>
                </a:cubicBezTo>
                <a:cubicBezTo>
                  <a:pt x="57" y="65"/>
                  <a:pt x="60" y="68"/>
                  <a:pt x="62" y="71"/>
                </a:cubicBezTo>
                <a:cubicBezTo>
                  <a:pt x="64" y="73"/>
                  <a:pt x="66" y="74"/>
                  <a:pt x="67" y="75"/>
                </a:cubicBezTo>
                <a:cubicBezTo>
                  <a:pt x="69" y="76"/>
                  <a:pt x="70" y="76"/>
                  <a:pt x="72" y="77"/>
                </a:cubicBezTo>
                <a:cubicBezTo>
                  <a:pt x="74" y="77"/>
                  <a:pt x="77" y="78"/>
                  <a:pt x="79" y="80"/>
                </a:cubicBezTo>
                <a:cubicBezTo>
                  <a:pt x="81" y="83"/>
                  <a:pt x="84" y="85"/>
                  <a:pt x="88" y="86"/>
                </a:cubicBezTo>
                <a:cubicBezTo>
                  <a:pt x="90" y="87"/>
                  <a:pt x="91" y="89"/>
                  <a:pt x="92" y="90"/>
                </a:cubicBezTo>
                <a:cubicBezTo>
                  <a:pt x="93" y="92"/>
                  <a:pt x="94" y="93"/>
                  <a:pt x="95" y="93"/>
                </a:cubicBezTo>
                <a:cubicBezTo>
                  <a:pt x="99" y="93"/>
                  <a:pt x="99" y="96"/>
                  <a:pt x="99" y="98"/>
                </a:cubicBezTo>
                <a:cubicBezTo>
                  <a:pt x="99" y="99"/>
                  <a:pt x="100" y="99"/>
                  <a:pt x="100" y="100"/>
                </a:cubicBezTo>
                <a:cubicBezTo>
                  <a:pt x="103" y="104"/>
                  <a:pt x="104" y="111"/>
                  <a:pt x="101" y="115"/>
                </a:cubicBezTo>
                <a:cubicBezTo>
                  <a:pt x="100" y="116"/>
                  <a:pt x="100" y="119"/>
                  <a:pt x="100" y="120"/>
                </a:cubicBezTo>
                <a:cubicBezTo>
                  <a:pt x="101" y="118"/>
                  <a:pt x="103" y="115"/>
                  <a:pt x="103" y="113"/>
                </a:cubicBezTo>
                <a:cubicBezTo>
                  <a:pt x="104" y="110"/>
                  <a:pt x="105" y="109"/>
                  <a:pt x="107" y="108"/>
                </a:cubicBezTo>
                <a:cubicBezTo>
                  <a:pt x="108" y="107"/>
                  <a:pt x="109" y="107"/>
                  <a:pt x="110" y="105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10" y="105"/>
                  <a:pt x="109" y="104"/>
                  <a:pt x="109" y="104"/>
                </a:cubicBezTo>
                <a:cubicBezTo>
                  <a:pt x="107" y="103"/>
                  <a:pt x="105" y="101"/>
                  <a:pt x="105" y="98"/>
                </a:cubicBezTo>
                <a:cubicBezTo>
                  <a:pt x="104" y="96"/>
                  <a:pt x="105" y="94"/>
                  <a:pt x="106" y="93"/>
                </a:cubicBezTo>
                <a:cubicBezTo>
                  <a:pt x="108" y="89"/>
                  <a:pt x="114" y="88"/>
                  <a:pt x="118" y="91"/>
                </a:cubicBezTo>
                <a:cubicBezTo>
                  <a:pt x="119" y="92"/>
                  <a:pt x="120" y="92"/>
                  <a:pt x="121" y="93"/>
                </a:cubicBezTo>
                <a:cubicBezTo>
                  <a:pt x="122" y="93"/>
                  <a:pt x="123" y="94"/>
                  <a:pt x="124" y="95"/>
                </a:cubicBezTo>
                <a:cubicBezTo>
                  <a:pt x="124" y="94"/>
                  <a:pt x="124" y="94"/>
                  <a:pt x="124" y="93"/>
                </a:cubicBezTo>
                <a:cubicBezTo>
                  <a:pt x="124" y="90"/>
                  <a:pt x="112" y="84"/>
                  <a:pt x="107" y="82"/>
                </a:cubicBezTo>
                <a:cubicBezTo>
                  <a:pt x="105" y="81"/>
                  <a:pt x="104" y="80"/>
                  <a:pt x="103" y="79"/>
                </a:cubicBezTo>
                <a:cubicBezTo>
                  <a:pt x="100" y="78"/>
                  <a:pt x="99" y="76"/>
                  <a:pt x="99" y="75"/>
                </a:cubicBezTo>
                <a:cubicBezTo>
                  <a:pt x="98" y="73"/>
                  <a:pt x="98" y="73"/>
                  <a:pt x="96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73"/>
                  <a:pt x="78" y="64"/>
                  <a:pt x="76" y="53"/>
                </a:cubicBezTo>
                <a:cubicBezTo>
                  <a:pt x="75" y="48"/>
                  <a:pt x="71" y="46"/>
                  <a:pt x="67" y="44"/>
                </a:cubicBezTo>
                <a:cubicBezTo>
                  <a:pt x="64" y="42"/>
                  <a:pt x="61" y="41"/>
                  <a:pt x="60" y="38"/>
                </a:cubicBezTo>
                <a:cubicBezTo>
                  <a:pt x="58" y="34"/>
                  <a:pt x="59" y="31"/>
                  <a:pt x="60" y="30"/>
                </a:cubicBezTo>
                <a:cubicBezTo>
                  <a:pt x="61" y="28"/>
                  <a:pt x="61" y="28"/>
                  <a:pt x="60" y="26"/>
                </a:cubicBezTo>
                <a:cubicBezTo>
                  <a:pt x="60" y="25"/>
                  <a:pt x="60" y="24"/>
                  <a:pt x="60" y="22"/>
                </a:cubicBezTo>
                <a:cubicBezTo>
                  <a:pt x="61" y="20"/>
                  <a:pt x="63" y="19"/>
                  <a:pt x="65" y="18"/>
                </a:cubicBezTo>
                <a:cubicBezTo>
                  <a:pt x="65" y="17"/>
                  <a:pt x="65" y="16"/>
                  <a:pt x="65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4"/>
                  <a:pt x="65" y="12"/>
                  <a:pt x="65" y="11"/>
                </a:cubicBezTo>
                <a:cubicBezTo>
                  <a:pt x="65" y="11"/>
                  <a:pt x="65" y="11"/>
                  <a:pt x="65" y="10"/>
                </a:cubicBezTo>
                <a:cubicBezTo>
                  <a:pt x="65" y="9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3" name="Freeform 1225"/>
          <p:cNvSpPr>
            <a:spLocks/>
          </p:cNvSpPr>
          <p:nvPr/>
        </p:nvSpPr>
        <p:spPr bwMode="auto">
          <a:xfrm>
            <a:off x="4359547" y="3737257"/>
            <a:ext cx="54754" cy="39339"/>
          </a:xfrm>
          <a:custGeom>
            <a:avLst/>
            <a:gdLst>
              <a:gd name="T0" fmla="*/ 24 w 27"/>
              <a:gd name="T1" fmla="*/ 15 h 18"/>
              <a:gd name="T2" fmla="*/ 24 w 27"/>
              <a:gd name="T3" fmla="*/ 10 h 18"/>
              <a:gd name="T4" fmla="*/ 27 w 27"/>
              <a:gd name="T5" fmla="*/ 0 h 18"/>
              <a:gd name="T6" fmla="*/ 22 w 27"/>
              <a:gd name="T7" fmla="*/ 1 h 18"/>
              <a:gd name="T8" fmla="*/ 7 w 27"/>
              <a:gd name="T9" fmla="*/ 1 h 18"/>
              <a:gd name="T10" fmla="*/ 5 w 27"/>
              <a:gd name="T11" fmla="*/ 0 h 18"/>
              <a:gd name="T12" fmla="*/ 0 w 27"/>
              <a:gd name="T13" fmla="*/ 3 h 18"/>
              <a:gd name="T14" fmla="*/ 10 w 27"/>
              <a:gd name="T15" fmla="*/ 8 h 18"/>
              <a:gd name="T16" fmla="*/ 20 w 27"/>
              <a:gd name="T17" fmla="*/ 14 h 18"/>
              <a:gd name="T18" fmla="*/ 23 w 27"/>
              <a:gd name="T19" fmla="*/ 16 h 18"/>
              <a:gd name="T20" fmla="*/ 23 w 27"/>
              <a:gd name="T21" fmla="*/ 18 h 18"/>
              <a:gd name="T22" fmla="*/ 23 w 27"/>
              <a:gd name="T23" fmla="*/ 18 h 18"/>
              <a:gd name="T24" fmla="*/ 23 w 27"/>
              <a:gd name="T25" fmla="*/ 16 h 18"/>
              <a:gd name="T26" fmla="*/ 24 w 27"/>
              <a:gd name="T27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8">
                <a:moveTo>
                  <a:pt x="24" y="15"/>
                </a:moveTo>
                <a:cubicBezTo>
                  <a:pt x="24" y="15"/>
                  <a:pt x="24" y="14"/>
                  <a:pt x="24" y="10"/>
                </a:cubicBezTo>
                <a:cubicBezTo>
                  <a:pt x="23" y="6"/>
                  <a:pt x="26" y="2"/>
                  <a:pt x="27" y="0"/>
                </a:cubicBezTo>
                <a:cubicBezTo>
                  <a:pt x="26" y="0"/>
                  <a:pt x="24" y="0"/>
                  <a:pt x="22" y="1"/>
                </a:cubicBezTo>
                <a:cubicBezTo>
                  <a:pt x="15" y="2"/>
                  <a:pt x="11" y="3"/>
                  <a:pt x="7" y="1"/>
                </a:cubicBezTo>
                <a:cubicBezTo>
                  <a:pt x="6" y="0"/>
                  <a:pt x="6" y="0"/>
                  <a:pt x="5" y="0"/>
                </a:cubicBezTo>
                <a:cubicBezTo>
                  <a:pt x="3" y="0"/>
                  <a:pt x="0" y="2"/>
                  <a:pt x="0" y="3"/>
                </a:cubicBezTo>
                <a:cubicBezTo>
                  <a:pt x="0" y="3"/>
                  <a:pt x="2" y="5"/>
                  <a:pt x="10" y="8"/>
                </a:cubicBezTo>
                <a:cubicBezTo>
                  <a:pt x="16" y="9"/>
                  <a:pt x="18" y="12"/>
                  <a:pt x="20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5"/>
                  <a:pt x="24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4" name="Freeform 1226"/>
          <p:cNvSpPr>
            <a:spLocks/>
          </p:cNvSpPr>
          <p:nvPr/>
        </p:nvSpPr>
        <p:spPr bwMode="auto">
          <a:xfrm>
            <a:off x="4494327" y="3494281"/>
            <a:ext cx="80026" cy="113389"/>
          </a:xfrm>
          <a:custGeom>
            <a:avLst/>
            <a:gdLst>
              <a:gd name="T0" fmla="*/ 19 w 40"/>
              <a:gd name="T1" fmla="*/ 52 h 52"/>
              <a:gd name="T2" fmla="*/ 20 w 40"/>
              <a:gd name="T3" fmla="*/ 52 h 52"/>
              <a:gd name="T4" fmla="*/ 22 w 40"/>
              <a:gd name="T5" fmla="*/ 51 h 52"/>
              <a:gd name="T6" fmla="*/ 24 w 40"/>
              <a:gd name="T7" fmla="*/ 51 h 52"/>
              <a:gd name="T8" fmla="*/ 27 w 40"/>
              <a:gd name="T9" fmla="*/ 50 h 52"/>
              <a:gd name="T10" fmla="*/ 29 w 40"/>
              <a:gd name="T11" fmla="*/ 50 h 52"/>
              <a:gd name="T12" fmla="*/ 32 w 40"/>
              <a:gd name="T13" fmla="*/ 50 h 52"/>
              <a:gd name="T14" fmla="*/ 34 w 40"/>
              <a:gd name="T15" fmla="*/ 49 h 52"/>
              <a:gd name="T16" fmla="*/ 36 w 40"/>
              <a:gd name="T17" fmla="*/ 49 h 52"/>
              <a:gd name="T18" fmla="*/ 36 w 40"/>
              <a:gd name="T19" fmla="*/ 48 h 52"/>
              <a:gd name="T20" fmla="*/ 38 w 40"/>
              <a:gd name="T21" fmla="*/ 43 h 52"/>
              <a:gd name="T22" fmla="*/ 37 w 40"/>
              <a:gd name="T23" fmla="*/ 37 h 52"/>
              <a:gd name="T24" fmla="*/ 37 w 40"/>
              <a:gd name="T25" fmla="*/ 26 h 52"/>
              <a:gd name="T26" fmla="*/ 37 w 40"/>
              <a:gd name="T27" fmla="*/ 25 h 52"/>
              <a:gd name="T28" fmla="*/ 28 w 40"/>
              <a:gd name="T29" fmla="*/ 20 h 52"/>
              <a:gd name="T30" fmla="*/ 24 w 40"/>
              <a:gd name="T31" fmla="*/ 15 h 52"/>
              <a:gd name="T32" fmla="*/ 19 w 40"/>
              <a:gd name="T33" fmla="*/ 7 h 52"/>
              <a:gd name="T34" fmla="*/ 17 w 40"/>
              <a:gd name="T35" fmla="*/ 4 h 52"/>
              <a:gd name="T36" fmla="*/ 16 w 40"/>
              <a:gd name="T37" fmla="*/ 3 h 52"/>
              <a:gd name="T38" fmla="*/ 15 w 40"/>
              <a:gd name="T39" fmla="*/ 2 h 52"/>
              <a:gd name="T40" fmla="*/ 15 w 40"/>
              <a:gd name="T41" fmla="*/ 2 h 52"/>
              <a:gd name="T42" fmla="*/ 9 w 40"/>
              <a:gd name="T43" fmla="*/ 0 h 52"/>
              <a:gd name="T44" fmla="*/ 0 w 40"/>
              <a:gd name="T45" fmla="*/ 3 h 52"/>
              <a:gd name="T46" fmla="*/ 0 w 40"/>
              <a:gd name="T47" fmla="*/ 5 h 52"/>
              <a:gd name="T48" fmla="*/ 0 w 40"/>
              <a:gd name="T49" fmla="*/ 6 h 52"/>
              <a:gd name="T50" fmla="*/ 1 w 40"/>
              <a:gd name="T51" fmla="*/ 6 h 52"/>
              <a:gd name="T52" fmla="*/ 5 w 40"/>
              <a:gd name="T53" fmla="*/ 13 h 52"/>
              <a:gd name="T54" fmla="*/ 6 w 40"/>
              <a:gd name="T55" fmla="*/ 17 h 52"/>
              <a:gd name="T56" fmla="*/ 6 w 40"/>
              <a:gd name="T57" fmla="*/ 18 h 52"/>
              <a:gd name="T58" fmla="*/ 6 w 40"/>
              <a:gd name="T59" fmla="*/ 19 h 52"/>
              <a:gd name="T60" fmla="*/ 7 w 40"/>
              <a:gd name="T61" fmla="*/ 23 h 52"/>
              <a:gd name="T62" fmla="*/ 7 w 40"/>
              <a:gd name="T63" fmla="*/ 29 h 52"/>
              <a:gd name="T64" fmla="*/ 6 w 40"/>
              <a:gd name="T65" fmla="*/ 31 h 52"/>
              <a:gd name="T66" fmla="*/ 6 w 40"/>
              <a:gd name="T67" fmla="*/ 34 h 52"/>
              <a:gd name="T68" fmla="*/ 5 w 40"/>
              <a:gd name="T69" fmla="*/ 35 h 52"/>
              <a:gd name="T70" fmla="*/ 5 w 40"/>
              <a:gd name="T71" fmla="*/ 35 h 52"/>
              <a:gd name="T72" fmla="*/ 4 w 40"/>
              <a:gd name="T73" fmla="*/ 36 h 52"/>
              <a:gd name="T74" fmla="*/ 3 w 40"/>
              <a:gd name="T75" fmla="*/ 36 h 52"/>
              <a:gd name="T76" fmla="*/ 2 w 40"/>
              <a:gd name="T77" fmla="*/ 39 h 52"/>
              <a:gd name="T78" fmla="*/ 4 w 40"/>
              <a:gd name="T79" fmla="*/ 41 h 52"/>
              <a:gd name="T80" fmla="*/ 7 w 40"/>
              <a:gd name="T81" fmla="*/ 44 h 52"/>
              <a:gd name="T82" fmla="*/ 9 w 40"/>
              <a:gd name="T83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" h="52">
                <a:moveTo>
                  <a:pt x="12" y="48"/>
                </a:moveTo>
                <a:cubicBezTo>
                  <a:pt x="14" y="49"/>
                  <a:pt x="17" y="51"/>
                  <a:pt x="19" y="52"/>
                </a:cubicBezTo>
                <a:cubicBezTo>
                  <a:pt x="19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1"/>
                  <a:pt x="24" y="51"/>
                  <a:pt x="24" y="51"/>
                </a:cubicBezTo>
                <a:cubicBezTo>
                  <a:pt x="24" y="51"/>
                  <a:pt x="25" y="51"/>
                  <a:pt x="25" y="51"/>
                </a:cubicBezTo>
                <a:cubicBezTo>
                  <a:pt x="25" y="51"/>
                  <a:pt x="26" y="51"/>
                  <a:pt x="27" y="50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0"/>
                  <a:pt x="29" y="50"/>
                  <a:pt x="29" y="50"/>
                </a:cubicBezTo>
                <a:cubicBezTo>
                  <a:pt x="29" y="50"/>
                  <a:pt x="30" y="50"/>
                  <a:pt x="30" y="50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7"/>
                </a:cubicBezTo>
                <a:cubicBezTo>
                  <a:pt x="36" y="46"/>
                  <a:pt x="37" y="44"/>
                  <a:pt x="38" y="43"/>
                </a:cubicBezTo>
                <a:cubicBezTo>
                  <a:pt x="39" y="42"/>
                  <a:pt x="39" y="41"/>
                  <a:pt x="40" y="41"/>
                </a:cubicBezTo>
                <a:cubicBezTo>
                  <a:pt x="40" y="40"/>
                  <a:pt x="38" y="38"/>
                  <a:pt x="37" y="37"/>
                </a:cubicBezTo>
                <a:cubicBezTo>
                  <a:pt x="35" y="35"/>
                  <a:pt x="34" y="33"/>
                  <a:pt x="35" y="31"/>
                </a:cubicBezTo>
                <a:cubicBezTo>
                  <a:pt x="35" y="29"/>
                  <a:pt x="36" y="27"/>
                  <a:pt x="37" y="26"/>
                </a:cubicBezTo>
                <a:cubicBezTo>
                  <a:pt x="37" y="26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4"/>
                  <a:pt x="37" y="23"/>
                  <a:pt x="37" y="22"/>
                </a:cubicBezTo>
                <a:cubicBezTo>
                  <a:pt x="35" y="21"/>
                  <a:pt x="30" y="21"/>
                  <a:pt x="28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3" y="19"/>
                  <a:pt x="24" y="16"/>
                  <a:pt x="24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1" y="13"/>
                  <a:pt x="19" y="10"/>
                  <a:pt x="19" y="7"/>
                </a:cubicBezTo>
                <a:cubicBezTo>
                  <a:pt x="19" y="7"/>
                  <a:pt x="19" y="7"/>
                  <a:pt x="19" y="6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1"/>
                  <a:pt x="3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5" y="8"/>
                  <a:pt x="5" y="11"/>
                  <a:pt x="5" y="13"/>
                </a:cubicBezTo>
                <a:cubicBezTo>
                  <a:pt x="5" y="14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5"/>
                  <a:pt x="7" y="27"/>
                  <a:pt x="7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2" y="37"/>
                  <a:pt x="2" y="38"/>
                </a:cubicBezTo>
                <a:cubicBezTo>
                  <a:pt x="2" y="38"/>
                  <a:pt x="2" y="38"/>
                  <a:pt x="2" y="39"/>
                </a:cubicBezTo>
                <a:cubicBezTo>
                  <a:pt x="2" y="39"/>
                  <a:pt x="3" y="39"/>
                  <a:pt x="3" y="39"/>
                </a:cubicBezTo>
                <a:cubicBezTo>
                  <a:pt x="3" y="40"/>
                  <a:pt x="4" y="40"/>
                  <a:pt x="4" y="41"/>
                </a:cubicBezTo>
                <a:cubicBezTo>
                  <a:pt x="4" y="41"/>
                  <a:pt x="5" y="42"/>
                  <a:pt x="5" y="42"/>
                </a:cubicBezTo>
                <a:cubicBezTo>
                  <a:pt x="6" y="43"/>
                  <a:pt x="6" y="43"/>
                  <a:pt x="7" y="44"/>
                </a:cubicBezTo>
                <a:cubicBezTo>
                  <a:pt x="7" y="44"/>
                  <a:pt x="7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10" y="47"/>
                  <a:pt x="1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5" name="Freeform 1230"/>
          <p:cNvSpPr>
            <a:spLocks/>
          </p:cNvSpPr>
          <p:nvPr/>
        </p:nvSpPr>
        <p:spPr bwMode="auto">
          <a:xfrm>
            <a:off x="4586736" y="5190049"/>
            <a:ext cx="35801" cy="13884"/>
          </a:xfrm>
          <a:custGeom>
            <a:avLst/>
            <a:gdLst>
              <a:gd name="T0" fmla="*/ 18 w 18"/>
              <a:gd name="T1" fmla="*/ 0 h 6"/>
              <a:gd name="T2" fmla="*/ 16 w 18"/>
              <a:gd name="T3" fmla="*/ 0 h 6"/>
              <a:gd name="T4" fmla="*/ 16 w 18"/>
              <a:gd name="T5" fmla="*/ 0 h 6"/>
              <a:gd name="T6" fmla="*/ 14 w 18"/>
              <a:gd name="T7" fmla="*/ 0 h 6"/>
              <a:gd name="T8" fmla="*/ 4 w 18"/>
              <a:gd name="T9" fmla="*/ 1 h 6"/>
              <a:gd name="T10" fmla="*/ 3 w 18"/>
              <a:gd name="T11" fmla="*/ 1 h 6"/>
              <a:gd name="T12" fmla="*/ 2 w 18"/>
              <a:gd name="T13" fmla="*/ 1 h 6"/>
              <a:gd name="T14" fmla="*/ 1 w 18"/>
              <a:gd name="T15" fmla="*/ 1 h 6"/>
              <a:gd name="T16" fmla="*/ 1 w 18"/>
              <a:gd name="T17" fmla="*/ 1 h 6"/>
              <a:gd name="T18" fmla="*/ 0 w 18"/>
              <a:gd name="T19" fmla="*/ 2 h 6"/>
              <a:gd name="T20" fmla="*/ 0 w 18"/>
              <a:gd name="T21" fmla="*/ 2 h 6"/>
              <a:gd name="T22" fmla="*/ 3 w 18"/>
              <a:gd name="T23" fmla="*/ 4 h 6"/>
              <a:gd name="T24" fmla="*/ 4 w 18"/>
              <a:gd name="T25" fmla="*/ 6 h 6"/>
              <a:gd name="T26" fmla="*/ 13 w 18"/>
              <a:gd name="T27" fmla="*/ 1 h 6"/>
              <a:gd name="T28" fmla="*/ 14 w 18"/>
              <a:gd name="T29" fmla="*/ 1 h 6"/>
              <a:gd name="T30" fmla="*/ 15 w 18"/>
              <a:gd name="T31" fmla="*/ 1 h 6"/>
              <a:gd name="T32" fmla="*/ 16 w 18"/>
              <a:gd name="T33" fmla="*/ 1 h 6"/>
              <a:gd name="T34" fmla="*/ 16 w 18"/>
              <a:gd name="T35" fmla="*/ 0 h 6"/>
              <a:gd name="T36" fmla="*/ 17 w 18"/>
              <a:gd name="T37" fmla="*/ 0 h 6"/>
              <a:gd name="T38" fmla="*/ 18 w 18"/>
              <a:gd name="T39" fmla="*/ 0 h 6"/>
              <a:gd name="T40" fmla="*/ 18 w 18"/>
              <a:gd name="T4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" h="6">
                <a:moveTo>
                  <a:pt x="18" y="0"/>
                </a:move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1" y="0"/>
                  <a:pt x="7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5"/>
                  <a:pt x="4" y="5"/>
                  <a:pt x="4" y="6"/>
                </a:cubicBezTo>
                <a:cubicBezTo>
                  <a:pt x="6" y="4"/>
                  <a:pt x="9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6" name="Freeform 1231"/>
          <p:cNvSpPr>
            <a:spLocks/>
          </p:cNvSpPr>
          <p:nvPr/>
        </p:nvSpPr>
        <p:spPr bwMode="auto">
          <a:xfrm>
            <a:off x="4344553" y="5176165"/>
            <a:ext cx="219017" cy="305457"/>
          </a:xfrm>
          <a:custGeom>
            <a:avLst/>
            <a:gdLst>
              <a:gd name="T0" fmla="*/ 82 w 109"/>
              <a:gd name="T1" fmla="*/ 58 h 138"/>
              <a:gd name="T2" fmla="*/ 89 w 109"/>
              <a:gd name="T3" fmla="*/ 54 h 138"/>
              <a:gd name="T4" fmla="*/ 94 w 109"/>
              <a:gd name="T5" fmla="*/ 53 h 138"/>
              <a:gd name="T6" fmla="*/ 94 w 109"/>
              <a:gd name="T7" fmla="*/ 13 h 138"/>
              <a:gd name="T8" fmla="*/ 96 w 109"/>
              <a:gd name="T9" fmla="*/ 13 h 138"/>
              <a:gd name="T10" fmla="*/ 106 w 109"/>
              <a:gd name="T11" fmla="*/ 11 h 138"/>
              <a:gd name="T12" fmla="*/ 109 w 109"/>
              <a:gd name="T13" fmla="*/ 10 h 138"/>
              <a:gd name="T14" fmla="*/ 109 w 109"/>
              <a:gd name="T15" fmla="*/ 10 h 138"/>
              <a:gd name="T16" fmla="*/ 109 w 109"/>
              <a:gd name="T17" fmla="*/ 10 h 138"/>
              <a:gd name="T18" fmla="*/ 107 w 109"/>
              <a:gd name="T19" fmla="*/ 10 h 138"/>
              <a:gd name="T20" fmla="*/ 106 w 109"/>
              <a:gd name="T21" fmla="*/ 10 h 138"/>
              <a:gd name="T22" fmla="*/ 103 w 109"/>
              <a:gd name="T23" fmla="*/ 10 h 138"/>
              <a:gd name="T24" fmla="*/ 98 w 109"/>
              <a:gd name="T25" fmla="*/ 9 h 138"/>
              <a:gd name="T26" fmla="*/ 91 w 109"/>
              <a:gd name="T27" fmla="*/ 9 h 138"/>
              <a:gd name="T28" fmla="*/ 74 w 109"/>
              <a:gd name="T29" fmla="*/ 10 h 138"/>
              <a:gd name="T30" fmla="*/ 73 w 109"/>
              <a:gd name="T31" fmla="*/ 10 h 138"/>
              <a:gd name="T32" fmla="*/ 69 w 109"/>
              <a:gd name="T33" fmla="*/ 6 h 138"/>
              <a:gd name="T34" fmla="*/ 31 w 109"/>
              <a:gd name="T35" fmla="*/ 6 h 138"/>
              <a:gd name="T36" fmla="*/ 20 w 109"/>
              <a:gd name="T37" fmla="*/ 3 h 138"/>
              <a:gd name="T38" fmla="*/ 11 w 109"/>
              <a:gd name="T39" fmla="*/ 2 h 138"/>
              <a:gd name="T40" fmla="*/ 10 w 109"/>
              <a:gd name="T41" fmla="*/ 3 h 138"/>
              <a:gd name="T42" fmla="*/ 9 w 109"/>
              <a:gd name="T43" fmla="*/ 3 h 138"/>
              <a:gd name="T44" fmla="*/ 6 w 109"/>
              <a:gd name="T45" fmla="*/ 1 h 138"/>
              <a:gd name="T46" fmla="*/ 5 w 109"/>
              <a:gd name="T47" fmla="*/ 0 h 138"/>
              <a:gd name="T48" fmla="*/ 5 w 109"/>
              <a:gd name="T49" fmla="*/ 0 h 138"/>
              <a:gd name="T50" fmla="*/ 3 w 109"/>
              <a:gd name="T51" fmla="*/ 2 h 138"/>
              <a:gd name="T52" fmla="*/ 3 w 109"/>
              <a:gd name="T53" fmla="*/ 3 h 138"/>
              <a:gd name="T54" fmla="*/ 0 w 109"/>
              <a:gd name="T55" fmla="*/ 3 h 138"/>
              <a:gd name="T56" fmla="*/ 6 w 109"/>
              <a:gd name="T57" fmla="*/ 15 h 138"/>
              <a:gd name="T58" fmla="*/ 17 w 109"/>
              <a:gd name="T59" fmla="*/ 39 h 138"/>
              <a:gd name="T60" fmla="*/ 23 w 109"/>
              <a:gd name="T61" fmla="*/ 52 h 138"/>
              <a:gd name="T62" fmla="*/ 28 w 109"/>
              <a:gd name="T63" fmla="*/ 63 h 138"/>
              <a:gd name="T64" fmla="*/ 29 w 109"/>
              <a:gd name="T65" fmla="*/ 74 h 138"/>
              <a:gd name="T66" fmla="*/ 29 w 109"/>
              <a:gd name="T67" fmla="*/ 81 h 138"/>
              <a:gd name="T68" fmla="*/ 33 w 109"/>
              <a:gd name="T69" fmla="*/ 99 h 138"/>
              <a:gd name="T70" fmla="*/ 33 w 109"/>
              <a:gd name="T71" fmla="*/ 104 h 138"/>
              <a:gd name="T72" fmla="*/ 40 w 109"/>
              <a:gd name="T73" fmla="*/ 126 h 138"/>
              <a:gd name="T74" fmla="*/ 47 w 109"/>
              <a:gd name="T75" fmla="*/ 134 h 138"/>
              <a:gd name="T76" fmla="*/ 48 w 109"/>
              <a:gd name="T77" fmla="*/ 134 h 138"/>
              <a:gd name="T78" fmla="*/ 55 w 109"/>
              <a:gd name="T79" fmla="*/ 128 h 138"/>
              <a:gd name="T80" fmla="*/ 58 w 109"/>
              <a:gd name="T81" fmla="*/ 130 h 138"/>
              <a:gd name="T82" fmla="*/ 60 w 109"/>
              <a:gd name="T83" fmla="*/ 135 h 138"/>
              <a:gd name="T84" fmla="*/ 63 w 109"/>
              <a:gd name="T85" fmla="*/ 138 h 138"/>
              <a:gd name="T86" fmla="*/ 68 w 109"/>
              <a:gd name="T87" fmla="*/ 138 h 138"/>
              <a:gd name="T88" fmla="*/ 73 w 109"/>
              <a:gd name="T89" fmla="*/ 138 h 138"/>
              <a:gd name="T90" fmla="*/ 74 w 109"/>
              <a:gd name="T91" fmla="*/ 138 h 138"/>
              <a:gd name="T92" fmla="*/ 76 w 109"/>
              <a:gd name="T93" fmla="*/ 138 h 138"/>
              <a:gd name="T94" fmla="*/ 79 w 109"/>
              <a:gd name="T95" fmla="*/ 135 h 138"/>
              <a:gd name="T96" fmla="*/ 82 w 109"/>
              <a:gd name="T97" fmla="*/ 132 h 138"/>
              <a:gd name="T98" fmla="*/ 82 w 109"/>
              <a:gd name="T99" fmla="*/ 92 h 138"/>
              <a:gd name="T100" fmla="*/ 82 w 109"/>
              <a:gd name="T101" fmla="*/ 88 h 138"/>
              <a:gd name="T102" fmla="*/ 82 w 109"/>
              <a:gd name="T103" fmla="*/ 5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9" h="138">
                <a:moveTo>
                  <a:pt x="82" y="58"/>
                </a:moveTo>
                <a:cubicBezTo>
                  <a:pt x="82" y="55"/>
                  <a:pt x="86" y="54"/>
                  <a:pt x="89" y="54"/>
                </a:cubicBezTo>
                <a:cubicBezTo>
                  <a:pt x="90" y="54"/>
                  <a:pt x="93" y="54"/>
                  <a:pt x="94" y="5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9" y="12"/>
                  <a:pt x="104" y="12"/>
                  <a:pt x="106" y="11"/>
                </a:cubicBezTo>
                <a:cubicBezTo>
                  <a:pt x="106" y="11"/>
                  <a:pt x="107" y="11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8" y="10"/>
                  <a:pt x="107" y="10"/>
                  <a:pt x="107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5" y="10"/>
                  <a:pt x="104" y="10"/>
                  <a:pt x="103" y="10"/>
                </a:cubicBezTo>
                <a:cubicBezTo>
                  <a:pt x="101" y="10"/>
                  <a:pt x="99" y="10"/>
                  <a:pt x="98" y="9"/>
                </a:cubicBezTo>
                <a:cubicBezTo>
                  <a:pt x="98" y="9"/>
                  <a:pt x="96" y="9"/>
                  <a:pt x="91" y="9"/>
                </a:cubicBezTo>
                <a:cubicBezTo>
                  <a:pt x="83" y="9"/>
                  <a:pt x="74" y="10"/>
                  <a:pt x="74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69" y="6"/>
                  <a:pt x="69" y="6"/>
                  <a:pt x="69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7" y="6"/>
                  <a:pt x="24" y="5"/>
                  <a:pt x="20" y="3"/>
                </a:cubicBezTo>
                <a:cubicBezTo>
                  <a:pt x="17" y="1"/>
                  <a:pt x="14" y="1"/>
                  <a:pt x="11" y="2"/>
                </a:cubicBezTo>
                <a:cubicBezTo>
                  <a:pt x="10" y="2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6" y="2"/>
                  <a:pt x="6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1"/>
                  <a:pt x="6" y="15"/>
                </a:cubicBezTo>
                <a:cubicBezTo>
                  <a:pt x="10" y="21"/>
                  <a:pt x="14" y="31"/>
                  <a:pt x="17" y="39"/>
                </a:cubicBezTo>
                <a:cubicBezTo>
                  <a:pt x="18" y="43"/>
                  <a:pt x="21" y="48"/>
                  <a:pt x="23" y="52"/>
                </a:cubicBezTo>
                <a:cubicBezTo>
                  <a:pt x="25" y="56"/>
                  <a:pt x="27" y="59"/>
                  <a:pt x="28" y="63"/>
                </a:cubicBezTo>
                <a:cubicBezTo>
                  <a:pt x="29" y="66"/>
                  <a:pt x="29" y="70"/>
                  <a:pt x="29" y="74"/>
                </a:cubicBezTo>
                <a:cubicBezTo>
                  <a:pt x="28" y="77"/>
                  <a:pt x="28" y="80"/>
                  <a:pt x="29" y="81"/>
                </a:cubicBezTo>
                <a:cubicBezTo>
                  <a:pt x="31" y="85"/>
                  <a:pt x="32" y="91"/>
                  <a:pt x="33" y="99"/>
                </a:cubicBezTo>
                <a:cubicBezTo>
                  <a:pt x="33" y="101"/>
                  <a:pt x="33" y="102"/>
                  <a:pt x="33" y="104"/>
                </a:cubicBezTo>
                <a:cubicBezTo>
                  <a:pt x="34" y="111"/>
                  <a:pt x="35" y="121"/>
                  <a:pt x="40" y="126"/>
                </a:cubicBezTo>
                <a:cubicBezTo>
                  <a:pt x="42" y="128"/>
                  <a:pt x="44" y="131"/>
                  <a:pt x="47" y="134"/>
                </a:cubicBezTo>
                <a:cubicBezTo>
                  <a:pt x="47" y="134"/>
                  <a:pt x="48" y="134"/>
                  <a:pt x="48" y="134"/>
                </a:cubicBezTo>
                <a:cubicBezTo>
                  <a:pt x="49" y="132"/>
                  <a:pt x="52" y="128"/>
                  <a:pt x="55" y="128"/>
                </a:cubicBezTo>
                <a:cubicBezTo>
                  <a:pt x="56" y="128"/>
                  <a:pt x="57" y="129"/>
                  <a:pt x="58" y="130"/>
                </a:cubicBezTo>
                <a:cubicBezTo>
                  <a:pt x="59" y="132"/>
                  <a:pt x="60" y="133"/>
                  <a:pt x="60" y="135"/>
                </a:cubicBezTo>
                <a:cubicBezTo>
                  <a:pt x="61" y="137"/>
                  <a:pt x="61" y="138"/>
                  <a:pt x="63" y="138"/>
                </a:cubicBezTo>
                <a:cubicBezTo>
                  <a:pt x="64" y="138"/>
                  <a:pt x="66" y="138"/>
                  <a:pt x="68" y="138"/>
                </a:cubicBezTo>
                <a:cubicBezTo>
                  <a:pt x="70" y="138"/>
                  <a:pt x="72" y="138"/>
                  <a:pt x="73" y="138"/>
                </a:cubicBezTo>
                <a:cubicBezTo>
                  <a:pt x="74" y="138"/>
                  <a:pt x="74" y="138"/>
                  <a:pt x="74" y="138"/>
                </a:cubicBezTo>
                <a:cubicBezTo>
                  <a:pt x="75" y="138"/>
                  <a:pt x="76" y="138"/>
                  <a:pt x="76" y="138"/>
                </a:cubicBezTo>
                <a:cubicBezTo>
                  <a:pt x="76" y="137"/>
                  <a:pt x="77" y="136"/>
                  <a:pt x="79" y="135"/>
                </a:cubicBezTo>
                <a:cubicBezTo>
                  <a:pt x="80" y="134"/>
                  <a:pt x="82" y="133"/>
                  <a:pt x="82" y="132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88"/>
                  <a:pt x="82" y="88"/>
                  <a:pt x="82" y="88"/>
                </a:cubicBezTo>
                <a:lnTo>
                  <a:pt x="82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7" name="Freeform 1232"/>
          <p:cNvSpPr>
            <a:spLocks/>
          </p:cNvSpPr>
          <p:nvPr/>
        </p:nvSpPr>
        <p:spPr bwMode="auto">
          <a:xfrm>
            <a:off x="4635172" y="5141454"/>
            <a:ext cx="166369" cy="166613"/>
          </a:xfrm>
          <a:custGeom>
            <a:avLst/>
            <a:gdLst>
              <a:gd name="T0" fmla="*/ 45 w 83"/>
              <a:gd name="T1" fmla="*/ 1 h 75"/>
              <a:gd name="T2" fmla="*/ 41 w 83"/>
              <a:gd name="T3" fmla="*/ 4 h 75"/>
              <a:gd name="T4" fmla="*/ 29 w 83"/>
              <a:gd name="T5" fmla="*/ 14 h 75"/>
              <a:gd name="T6" fmla="*/ 23 w 83"/>
              <a:gd name="T7" fmla="*/ 21 h 75"/>
              <a:gd name="T8" fmla="*/ 18 w 83"/>
              <a:gd name="T9" fmla="*/ 27 h 75"/>
              <a:gd name="T10" fmla="*/ 15 w 83"/>
              <a:gd name="T11" fmla="*/ 27 h 75"/>
              <a:gd name="T12" fmla="*/ 6 w 83"/>
              <a:gd name="T13" fmla="*/ 25 h 75"/>
              <a:gd name="T14" fmla="*/ 2 w 83"/>
              <a:gd name="T15" fmla="*/ 25 h 75"/>
              <a:gd name="T16" fmla="*/ 0 w 83"/>
              <a:gd name="T17" fmla="*/ 25 h 75"/>
              <a:gd name="T18" fmla="*/ 1 w 83"/>
              <a:gd name="T19" fmla="*/ 26 h 75"/>
              <a:gd name="T20" fmla="*/ 1 w 83"/>
              <a:gd name="T21" fmla="*/ 26 h 75"/>
              <a:gd name="T22" fmla="*/ 2 w 83"/>
              <a:gd name="T23" fmla="*/ 27 h 75"/>
              <a:gd name="T24" fmla="*/ 3 w 83"/>
              <a:gd name="T25" fmla="*/ 27 h 75"/>
              <a:gd name="T26" fmla="*/ 3 w 83"/>
              <a:gd name="T27" fmla="*/ 28 h 75"/>
              <a:gd name="T28" fmla="*/ 3 w 83"/>
              <a:gd name="T29" fmla="*/ 28 h 75"/>
              <a:gd name="T30" fmla="*/ 7 w 83"/>
              <a:gd name="T31" fmla="*/ 34 h 75"/>
              <a:gd name="T32" fmla="*/ 10 w 83"/>
              <a:gd name="T33" fmla="*/ 42 h 75"/>
              <a:gd name="T34" fmla="*/ 23 w 83"/>
              <a:gd name="T35" fmla="*/ 51 h 75"/>
              <a:gd name="T36" fmla="*/ 24 w 83"/>
              <a:gd name="T37" fmla="*/ 53 h 75"/>
              <a:gd name="T38" fmla="*/ 27 w 83"/>
              <a:gd name="T39" fmla="*/ 60 h 75"/>
              <a:gd name="T40" fmla="*/ 29 w 83"/>
              <a:gd name="T41" fmla="*/ 64 h 75"/>
              <a:gd name="T42" fmla="*/ 32 w 83"/>
              <a:gd name="T43" fmla="*/ 65 h 75"/>
              <a:gd name="T44" fmla="*/ 33 w 83"/>
              <a:gd name="T45" fmla="*/ 66 h 75"/>
              <a:gd name="T46" fmla="*/ 34 w 83"/>
              <a:gd name="T47" fmla="*/ 66 h 75"/>
              <a:gd name="T48" fmla="*/ 36 w 83"/>
              <a:gd name="T49" fmla="*/ 66 h 75"/>
              <a:gd name="T50" fmla="*/ 37 w 83"/>
              <a:gd name="T51" fmla="*/ 66 h 75"/>
              <a:gd name="T52" fmla="*/ 38 w 83"/>
              <a:gd name="T53" fmla="*/ 66 h 75"/>
              <a:gd name="T54" fmla="*/ 38 w 83"/>
              <a:gd name="T55" fmla="*/ 66 h 75"/>
              <a:gd name="T56" fmla="*/ 39 w 83"/>
              <a:gd name="T57" fmla="*/ 67 h 75"/>
              <a:gd name="T58" fmla="*/ 40 w 83"/>
              <a:gd name="T59" fmla="*/ 67 h 75"/>
              <a:gd name="T60" fmla="*/ 40 w 83"/>
              <a:gd name="T61" fmla="*/ 67 h 75"/>
              <a:gd name="T62" fmla="*/ 41 w 83"/>
              <a:gd name="T63" fmla="*/ 68 h 75"/>
              <a:gd name="T64" fmla="*/ 41 w 83"/>
              <a:gd name="T65" fmla="*/ 68 h 75"/>
              <a:gd name="T66" fmla="*/ 41 w 83"/>
              <a:gd name="T67" fmla="*/ 68 h 75"/>
              <a:gd name="T68" fmla="*/ 42 w 83"/>
              <a:gd name="T69" fmla="*/ 67 h 75"/>
              <a:gd name="T70" fmla="*/ 43 w 83"/>
              <a:gd name="T71" fmla="*/ 71 h 75"/>
              <a:gd name="T72" fmla="*/ 43 w 83"/>
              <a:gd name="T73" fmla="*/ 71 h 75"/>
              <a:gd name="T74" fmla="*/ 43 w 83"/>
              <a:gd name="T75" fmla="*/ 71 h 75"/>
              <a:gd name="T76" fmla="*/ 46 w 83"/>
              <a:gd name="T77" fmla="*/ 71 h 75"/>
              <a:gd name="T78" fmla="*/ 50 w 83"/>
              <a:gd name="T79" fmla="*/ 72 h 75"/>
              <a:gd name="T80" fmla="*/ 50 w 83"/>
              <a:gd name="T81" fmla="*/ 72 h 75"/>
              <a:gd name="T82" fmla="*/ 52 w 83"/>
              <a:gd name="T83" fmla="*/ 72 h 75"/>
              <a:gd name="T84" fmla="*/ 52 w 83"/>
              <a:gd name="T85" fmla="*/ 72 h 75"/>
              <a:gd name="T86" fmla="*/ 53 w 83"/>
              <a:gd name="T87" fmla="*/ 73 h 75"/>
              <a:gd name="T88" fmla="*/ 59 w 83"/>
              <a:gd name="T89" fmla="*/ 74 h 75"/>
              <a:gd name="T90" fmla="*/ 64 w 83"/>
              <a:gd name="T91" fmla="*/ 75 h 75"/>
              <a:gd name="T92" fmla="*/ 67 w 83"/>
              <a:gd name="T93" fmla="*/ 72 h 75"/>
              <a:gd name="T94" fmla="*/ 74 w 83"/>
              <a:gd name="T95" fmla="*/ 64 h 75"/>
              <a:gd name="T96" fmla="*/ 76 w 83"/>
              <a:gd name="T97" fmla="*/ 59 h 75"/>
              <a:gd name="T98" fmla="*/ 78 w 83"/>
              <a:gd name="T99" fmla="*/ 53 h 75"/>
              <a:gd name="T100" fmla="*/ 83 w 83"/>
              <a:gd name="T101" fmla="*/ 47 h 75"/>
              <a:gd name="T102" fmla="*/ 82 w 83"/>
              <a:gd name="T103" fmla="*/ 43 h 75"/>
              <a:gd name="T104" fmla="*/ 80 w 83"/>
              <a:gd name="T105" fmla="*/ 39 h 75"/>
              <a:gd name="T106" fmla="*/ 80 w 83"/>
              <a:gd name="T107" fmla="*/ 32 h 75"/>
              <a:gd name="T108" fmla="*/ 82 w 83"/>
              <a:gd name="T109" fmla="*/ 28 h 75"/>
              <a:gd name="T110" fmla="*/ 82 w 83"/>
              <a:gd name="T111" fmla="*/ 19 h 75"/>
              <a:gd name="T112" fmla="*/ 82 w 83"/>
              <a:gd name="T113" fmla="*/ 11 h 75"/>
              <a:gd name="T114" fmla="*/ 80 w 83"/>
              <a:gd name="T115" fmla="*/ 11 h 75"/>
              <a:gd name="T116" fmla="*/ 70 w 83"/>
              <a:gd name="T117" fmla="*/ 7 h 75"/>
              <a:gd name="T118" fmla="*/ 56 w 83"/>
              <a:gd name="T119" fmla="*/ 4 h 75"/>
              <a:gd name="T120" fmla="*/ 55 w 83"/>
              <a:gd name="T121" fmla="*/ 4 h 75"/>
              <a:gd name="T122" fmla="*/ 53 w 83"/>
              <a:gd name="T123" fmla="*/ 0 h 75"/>
              <a:gd name="T124" fmla="*/ 45 w 83"/>
              <a:gd name="T12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" h="75">
                <a:moveTo>
                  <a:pt x="45" y="1"/>
                </a:moveTo>
                <a:cubicBezTo>
                  <a:pt x="41" y="2"/>
                  <a:pt x="41" y="3"/>
                  <a:pt x="41" y="4"/>
                </a:cubicBezTo>
                <a:cubicBezTo>
                  <a:pt x="41" y="8"/>
                  <a:pt x="33" y="13"/>
                  <a:pt x="29" y="14"/>
                </a:cubicBezTo>
                <a:cubicBezTo>
                  <a:pt x="27" y="15"/>
                  <a:pt x="24" y="18"/>
                  <a:pt x="23" y="21"/>
                </a:cubicBezTo>
                <a:cubicBezTo>
                  <a:pt x="20" y="24"/>
                  <a:pt x="19" y="26"/>
                  <a:pt x="18" y="27"/>
                </a:cubicBezTo>
                <a:cubicBezTo>
                  <a:pt x="17" y="27"/>
                  <a:pt x="16" y="27"/>
                  <a:pt x="15" y="27"/>
                </a:cubicBezTo>
                <a:cubicBezTo>
                  <a:pt x="12" y="27"/>
                  <a:pt x="9" y="26"/>
                  <a:pt x="6" y="25"/>
                </a:cubicBezTo>
                <a:cubicBezTo>
                  <a:pt x="4" y="25"/>
                  <a:pt x="3" y="25"/>
                  <a:pt x="2" y="25"/>
                </a:cubicBezTo>
                <a:cubicBezTo>
                  <a:pt x="2" y="25"/>
                  <a:pt x="1" y="25"/>
                  <a:pt x="0" y="25"/>
                </a:cubicBezTo>
                <a:cubicBezTo>
                  <a:pt x="0" y="25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8"/>
                  <a:pt x="6" y="30"/>
                  <a:pt x="7" y="34"/>
                </a:cubicBezTo>
                <a:cubicBezTo>
                  <a:pt x="7" y="36"/>
                  <a:pt x="9" y="41"/>
                  <a:pt x="10" y="42"/>
                </a:cubicBezTo>
                <a:cubicBezTo>
                  <a:pt x="13" y="43"/>
                  <a:pt x="23" y="47"/>
                  <a:pt x="23" y="51"/>
                </a:cubicBezTo>
                <a:cubicBezTo>
                  <a:pt x="23" y="52"/>
                  <a:pt x="23" y="53"/>
                  <a:pt x="24" y="53"/>
                </a:cubicBezTo>
                <a:cubicBezTo>
                  <a:pt x="25" y="55"/>
                  <a:pt x="27" y="57"/>
                  <a:pt x="27" y="60"/>
                </a:cubicBezTo>
                <a:cubicBezTo>
                  <a:pt x="27" y="61"/>
                  <a:pt x="28" y="62"/>
                  <a:pt x="29" y="64"/>
                </a:cubicBezTo>
                <a:cubicBezTo>
                  <a:pt x="30" y="65"/>
                  <a:pt x="31" y="65"/>
                  <a:pt x="32" y="65"/>
                </a:cubicBezTo>
                <a:cubicBezTo>
                  <a:pt x="32" y="66"/>
                  <a:pt x="33" y="66"/>
                  <a:pt x="3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5" y="66"/>
                  <a:pt x="35" y="66"/>
                  <a:pt x="36" y="66"/>
                </a:cubicBezTo>
                <a:cubicBezTo>
                  <a:pt x="36" y="66"/>
                  <a:pt x="36" y="66"/>
                  <a:pt x="37" y="66"/>
                </a:cubicBezTo>
                <a:cubicBezTo>
                  <a:pt x="37" y="66"/>
                  <a:pt x="37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7"/>
                  <a:pt x="39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2" y="67"/>
                  <a:pt x="42" y="67"/>
                  <a:pt x="42" y="67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4" y="71"/>
                  <a:pt x="45" y="71"/>
                  <a:pt x="46" y="71"/>
                </a:cubicBezTo>
                <a:cubicBezTo>
                  <a:pt x="47" y="71"/>
                  <a:pt x="49" y="71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1" y="72"/>
                  <a:pt x="51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4"/>
                  <a:pt x="57" y="74"/>
                  <a:pt x="59" y="74"/>
                </a:cubicBezTo>
                <a:cubicBezTo>
                  <a:pt x="61" y="74"/>
                  <a:pt x="63" y="74"/>
                  <a:pt x="64" y="75"/>
                </a:cubicBezTo>
                <a:cubicBezTo>
                  <a:pt x="65" y="74"/>
                  <a:pt x="66" y="73"/>
                  <a:pt x="67" y="72"/>
                </a:cubicBezTo>
                <a:cubicBezTo>
                  <a:pt x="70" y="69"/>
                  <a:pt x="73" y="66"/>
                  <a:pt x="74" y="64"/>
                </a:cubicBezTo>
                <a:cubicBezTo>
                  <a:pt x="75" y="63"/>
                  <a:pt x="76" y="61"/>
                  <a:pt x="76" y="59"/>
                </a:cubicBezTo>
                <a:cubicBezTo>
                  <a:pt x="76" y="56"/>
                  <a:pt x="76" y="54"/>
                  <a:pt x="78" y="53"/>
                </a:cubicBezTo>
                <a:cubicBezTo>
                  <a:pt x="79" y="52"/>
                  <a:pt x="82" y="49"/>
                  <a:pt x="83" y="47"/>
                </a:cubicBezTo>
                <a:cubicBezTo>
                  <a:pt x="82" y="46"/>
                  <a:pt x="82" y="45"/>
                  <a:pt x="82" y="43"/>
                </a:cubicBezTo>
                <a:cubicBezTo>
                  <a:pt x="81" y="42"/>
                  <a:pt x="81" y="40"/>
                  <a:pt x="80" y="39"/>
                </a:cubicBezTo>
                <a:cubicBezTo>
                  <a:pt x="77" y="36"/>
                  <a:pt x="79" y="33"/>
                  <a:pt x="80" y="32"/>
                </a:cubicBezTo>
                <a:cubicBezTo>
                  <a:pt x="82" y="31"/>
                  <a:pt x="83" y="29"/>
                  <a:pt x="82" y="28"/>
                </a:cubicBezTo>
                <a:cubicBezTo>
                  <a:pt x="82" y="25"/>
                  <a:pt x="82" y="22"/>
                  <a:pt x="82" y="19"/>
                </a:cubicBezTo>
                <a:cubicBezTo>
                  <a:pt x="83" y="16"/>
                  <a:pt x="83" y="13"/>
                  <a:pt x="82" y="11"/>
                </a:cubicBezTo>
                <a:cubicBezTo>
                  <a:pt x="82" y="11"/>
                  <a:pt x="81" y="11"/>
                  <a:pt x="80" y="11"/>
                </a:cubicBezTo>
                <a:cubicBezTo>
                  <a:pt x="77" y="10"/>
                  <a:pt x="73" y="9"/>
                  <a:pt x="70" y="7"/>
                </a:cubicBezTo>
                <a:cubicBezTo>
                  <a:pt x="66" y="5"/>
                  <a:pt x="59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3" y="0"/>
                  <a:pt x="53" y="0"/>
                  <a:pt x="53" y="0"/>
                </a:cubicBezTo>
                <a:lnTo>
                  <a:pt x="45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8" name="Freeform 1233"/>
          <p:cNvSpPr>
            <a:spLocks/>
          </p:cNvSpPr>
          <p:nvPr/>
        </p:nvSpPr>
        <p:spPr bwMode="auto">
          <a:xfrm>
            <a:off x="4517240" y="5199305"/>
            <a:ext cx="195852" cy="226778"/>
          </a:xfrm>
          <a:custGeom>
            <a:avLst/>
            <a:gdLst>
              <a:gd name="T0" fmla="*/ 96 w 97"/>
              <a:gd name="T1" fmla="*/ 45 h 103"/>
              <a:gd name="T2" fmla="*/ 96 w 97"/>
              <a:gd name="T3" fmla="*/ 45 h 103"/>
              <a:gd name="T4" fmla="*/ 95 w 97"/>
              <a:gd name="T5" fmla="*/ 44 h 103"/>
              <a:gd name="T6" fmla="*/ 95 w 97"/>
              <a:gd name="T7" fmla="*/ 44 h 103"/>
              <a:gd name="T8" fmla="*/ 93 w 97"/>
              <a:gd name="T9" fmla="*/ 44 h 103"/>
              <a:gd name="T10" fmla="*/ 91 w 97"/>
              <a:gd name="T11" fmla="*/ 44 h 103"/>
              <a:gd name="T12" fmla="*/ 91 w 97"/>
              <a:gd name="T13" fmla="*/ 44 h 103"/>
              <a:gd name="T14" fmla="*/ 84 w 97"/>
              <a:gd name="T15" fmla="*/ 40 h 103"/>
              <a:gd name="T16" fmla="*/ 82 w 97"/>
              <a:gd name="T17" fmla="*/ 38 h 103"/>
              <a:gd name="T18" fmla="*/ 82 w 97"/>
              <a:gd name="T19" fmla="*/ 36 h 103"/>
              <a:gd name="T20" fmla="*/ 81 w 97"/>
              <a:gd name="T21" fmla="*/ 34 h 103"/>
              <a:gd name="T22" fmla="*/ 77 w 97"/>
              <a:gd name="T23" fmla="*/ 25 h 103"/>
              <a:gd name="T24" fmla="*/ 61 w 97"/>
              <a:gd name="T25" fmla="*/ 9 h 103"/>
              <a:gd name="T26" fmla="*/ 59 w 97"/>
              <a:gd name="T27" fmla="*/ 5 h 103"/>
              <a:gd name="T28" fmla="*/ 57 w 97"/>
              <a:gd name="T29" fmla="*/ 3 h 103"/>
              <a:gd name="T30" fmla="*/ 55 w 97"/>
              <a:gd name="T31" fmla="*/ 2 h 103"/>
              <a:gd name="T32" fmla="*/ 54 w 97"/>
              <a:gd name="T33" fmla="*/ 0 h 103"/>
              <a:gd name="T34" fmla="*/ 54 w 97"/>
              <a:gd name="T35" fmla="*/ 0 h 103"/>
              <a:gd name="T36" fmla="*/ 51 w 97"/>
              <a:gd name="T37" fmla="*/ 0 h 103"/>
              <a:gd name="T38" fmla="*/ 49 w 97"/>
              <a:gd name="T39" fmla="*/ 1 h 103"/>
              <a:gd name="T40" fmla="*/ 47 w 97"/>
              <a:gd name="T41" fmla="*/ 1 h 103"/>
              <a:gd name="T42" fmla="*/ 38 w 97"/>
              <a:gd name="T43" fmla="*/ 6 h 103"/>
              <a:gd name="T44" fmla="*/ 32 w 97"/>
              <a:gd name="T45" fmla="*/ 1 h 103"/>
              <a:gd name="T46" fmla="*/ 21 w 97"/>
              <a:gd name="T47" fmla="*/ 5 h 103"/>
              <a:gd name="T48" fmla="*/ 12 w 97"/>
              <a:gd name="T49" fmla="*/ 43 h 103"/>
              <a:gd name="T50" fmla="*/ 0 w 97"/>
              <a:gd name="T51" fmla="*/ 48 h 103"/>
              <a:gd name="T52" fmla="*/ 1 w 97"/>
              <a:gd name="T53" fmla="*/ 80 h 103"/>
              <a:gd name="T54" fmla="*/ 3 w 97"/>
              <a:gd name="T55" fmla="*/ 81 h 103"/>
              <a:gd name="T56" fmla="*/ 4 w 97"/>
              <a:gd name="T57" fmla="*/ 82 h 103"/>
              <a:gd name="T58" fmla="*/ 6 w 97"/>
              <a:gd name="T59" fmla="*/ 84 h 103"/>
              <a:gd name="T60" fmla="*/ 9 w 97"/>
              <a:gd name="T61" fmla="*/ 98 h 103"/>
              <a:gd name="T62" fmla="*/ 7 w 97"/>
              <a:gd name="T63" fmla="*/ 101 h 103"/>
              <a:gd name="T64" fmla="*/ 7 w 97"/>
              <a:gd name="T65" fmla="*/ 103 h 103"/>
              <a:gd name="T66" fmla="*/ 11 w 97"/>
              <a:gd name="T67" fmla="*/ 103 h 103"/>
              <a:gd name="T68" fmla="*/ 20 w 97"/>
              <a:gd name="T69" fmla="*/ 99 h 103"/>
              <a:gd name="T70" fmla="*/ 37 w 97"/>
              <a:gd name="T71" fmla="*/ 85 h 103"/>
              <a:gd name="T72" fmla="*/ 45 w 97"/>
              <a:gd name="T73" fmla="*/ 88 h 103"/>
              <a:gd name="T74" fmla="*/ 58 w 97"/>
              <a:gd name="T75" fmla="*/ 85 h 103"/>
              <a:gd name="T76" fmla="*/ 65 w 97"/>
              <a:gd name="T77" fmla="*/ 75 h 103"/>
              <a:gd name="T78" fmla="*/ 79 w 97"/>
              <a:gd name="T79" fmla="*/ 61 h 103"/>
              <a:gd name="T80" fmla="*/ 92 w 97"/>
              <a:gd name="T81" fmla="*/ 51 h 103"/>
              <a:gd name="T82" fmla="*/ 94 w 97"/>
              <a:gd name="T83" fmla="*/ 50 h 103"/>
              <a:gd name="T84" fmla="*/ 95 w 97"/>
              <a:gd name="T85" fmla="*/ 49 h 103"/>
              <a:gd name="T86" fmla="*/ 96 w 97"/>
              <a:gd name="T87" fmla="*/ 47 h 103"/>
              <a:gd name="T88" fmla="*/ 97 w 97"/>
              <a:gd name="T89" fmla="*/ 4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" h="103">
                <a:moveTo>
                  <a:pt x="97" y="46"/>
                </a:moveTo>
                <a:cubicBezTo>
                  <a:pt x="97" y="46"/>
                  <a:pt x="97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4"/>
                  <a:pt x="93" y="44"/>
                  <a:pt x="93" y="44"/>
                </a:cubicBezTo>
                <a:cubicBezTo>
                  <a:pt x="93" y="44"/>
                  <a:pt x="92" y="44"/>
                  <a:pt x="92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89" y="44"/>
                  <a:pt x="86" y="42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8"/>
                  <a:pt x="82" y="38"/>
                </a:cubicBezTo>
                <a:cubicBezTo>
                  <a:pt x="82" y="38"/>
                  <a:pt x="82" y="37"/>
                  <a:pt x="82" y="37"/>
                </a:cubicBezTo>
                <a:cubicBezTo>
                  <a:pt x="82" y="37"/>
                  <a:pt x="82" y="36"/>
                  <a:pt x="82" y="36"/>
                </a:cubicBezTo>
                <a:cubicBezTo>
                  <a:pt x="81" y="36"/>
                  <a:pt x="81" y="36"/>
                  <a:pt x="81" y="35"/>
                </a:cubicBezTo>
                <a:cubicBezTo>
                  <a:pt x="81" y="35"/>
                  <a:pt x="81" y="34"/>
                  <a:pt x="81" y="34"/>
                </a:cubicBezTo>
                <a:cubicBezTo>
                  <a:pt x="81" y="33"/>
                  <a:pt x="80" y="31"/>
                  <a:pt x="79" y="30"/>
                </a:cubicBezTo>
                <a:cubicBezTo>
                  <a:pt x="78" y="28"/>
                  <a:pt x="77" y="27"/>
                  <a:pt x="77" y="25"/>
                </a:cubicBezTo>
                <a:cubicBezTo>
                  <a:pt x="76" y="24"/>
                  <a:pt x="72" y="21"/>
                  <a:pt x="66" y="19"/>
                </a:cubicBezTo>
                <a:cubicBezTo>
                  <a:pt x="63" y="18"/>
                  <a:pt x="62" y="13"/>
                  <a:pt x="61" y="9"/>
                </a:cubicBezTo>
                <a:cubicBezTo>
                  <a:pt x="61" y="8"/>
                  <a:pt x="60" y="6"/>
                  <a:pt x="60" y="6"/>
                </a:cubicBezTo>
                <a:cubicBezTo>
                  <a:pt x="60" y="6"/>
                  <a:pt x="59" y="5"/>
                  <a:pt x="59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4"/>
                  <a:pt x="57" y="4"/>
                  <a:pt x="57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6" y="2"/>
                  <a:pt x="55" y="2"/>
                </a:cubicBezTo>
                <a:cubicBezTo>
                  <a:pt x="55" y="2"/>
                  <a:pt x="55" y="1"/>
                  <a:pt x="55" y="1"/>
                </a:cubicBezTo>
                <a:cubicBezTo>
                  <a:pt x="55" y="1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51" y="0"/>
                  <a:pt x="51" y="0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8" y="1"/>
                  <a:pt x="48" y="1"/>
                  <a:pt x="47" y="1"/>
                </a:cubicBezTo>
                <a:cubicBezTo>
                  <a:pt x="45" y="1"/>
                  <a:pt x="42" y="3"/>
                  <a:pt x="41" y="5"/>
                </a:cubicBezTo>
                <a:cubicBezTo>
                  <a:pt x="40" y="6"/>
                  <a:pt x="39" y="6"/>
                  <a:pt x="38" y="6"/>
                </a:cubicBezTo>
                <a:cubicBezTo>
                  <a:pt x="37" y="6"/>
                  <a:pt x="35" y="5"/>
                  <a:pt x="34" y="3"/>
                </a:cubicBezTo>
                <a:cubicBezTo>
                  <a:pt x="33" y="2"/>
                  <a:pt x="32" y="2"/>
                  <a:pt x="32" y="1"/>
                </a:cubicBezTo>
                <a:cubicBezTo>
                  <a:pt x="30" y="1"/>
                  <a:pt x="27" y="3"/>
                  <a:pt x="24" y="4"/>
                </a:cubicBezTo>
                <a:cubicBezTo>
                  <a:pt x="23" y="4"/>
                  <a:pt x="22" y="5"/>
                  <a:pt x="21" y="5"/>
                </a:cubicBezTo>
                <a:cubicBezTo>
                  <a:pt x="19" y="6"/>
                  <a:pt x="14" y="6"/>
                  <a:pt x="12" y="6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8"/>
                  <a:pt x="7" y="48"/>
                  <a:pt x="3" y="48"/>
                </a:cubicBezTo>
                <a:cubicBezTo>
                  <a:pt x="2" y="48"/>
                  <a:pt x="1" y="48"/>
                  <a:pt x="0" y="48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79"/>
                  <a:pt x="1" y="80"/>
                  <a:pt x="1" y="80"/>
                </a:cubicBezTo>
                <a:cubicBezTo>
                  <a:pt x="1" y="80"/>
                  <a:pt x="2" y="80"/>
                  <a:pt x="2" y="80"/>
                </a:cubicBezTo>
                <a:cubicBezTo>
                  <a:pt x="2" y="80"/>
                  <a:pt x="3" y="81"/>
                  <a:pt x="3" y="81"/>
                </a:cubicBezTo>
                <a:cubicBezTo>
                  <a:pt x="3" y="81"/>
                  <a:pt x="3" y="81"/>
                  <a:pt x="4" y="81"/>
                </a:cubicBezTo>
                <a:cubicBezTo>
                  <a:pt x="4" y="81"/>
                  <a:pt x="4" y="82"/>
                  <a:pt x="4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3"/>
                  <a:pt x="5" y="83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9" y="91"/>
                  <a:pt x="10" y="95"/>
                  <a:pt x="9" y="98"/>
                </a:cubicBezTo>
                <a:cubicBezTo>
                  <a:pt x="9" y="99"/>
                  <a:pt x="8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7" y="102"/>
                  <a:pt x="7" y="102"/>
                  <a:pt x="7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8" y="103"/>
                  <a:pt x="9" y="103"/>
                  <a:pt x="11" y="103"/>
                </a:cubicBezTo>
                <a:cubicBezTo>
                  <a:pt x="13" y="103"/>
                  <a:pt x="16" y="103"/>
                  <a:pt x="17" y="103"/>
                </a:cubicBezTo>
                <a:cubicBezTo>
                  <a:pt x="18" y="102"/>
                  <a:pt x="19" y="101"/>
                  <a:pt x="20" y="99"/>
                </a:cubicBezTo>
                <a:cubicBezTo>
                  <a:pt x="22" y="97"/>
                  <a:pt x="27" y="93"/>
                  <a:pt x="27" y="92"/>
                </a:cubicBezTo>
                <a:cubicBezTo>
                  <a:pt x="28" y="84"/>
                  <a:pt x="32" y="81"/>
                  <a:pt x="37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42" y="87"/>
                  <a:pt x="43" y="88"/>
                  <a:pt x="45" y="88"/>
                </a:cubicBezTo>
                <a:cubicBezTo>
                  <a:pt x="46" y="89"/>
                  <a:pt x="47" y="89"/>
                  <a:pt x="50" y="89"/>
                </a:cubicBezTo>
                <a:cubicBezTo>
                  <a:pt x="57" y="89"/>
                  <a:pt x="58" y="88"/>
                  <a:pt x="58" y="85"/>
                </a:cubicBezTo>
                <a:cubicBezTo>
                  <a:pt x="59" y="84"/>
                  <a:pt x="59" y="83"/>
                  <a:pt x="59" y="82"/>
                </a:cubicBezTo>
                <a:cubicBezTo>
                  <a:pt x="59" y="79"/>
                  <a:pt x="60" y="75"/>
                  <a:pt x="65" y="75"/>
                </a:cubicBezTo>
                <a:cubicBezTo>
                  <a:pt x="68" y="75"/>
                  <a:pt x="72" y="72"/>
                  <a:pt x="72" y="70"/>
                </a:cubicBezTo>
                <a:cubicBezTo>
                  <a:pt x="72" y="66"/>
                  <a:pt x="75" y="61"/>
                  <a:pt x="79" y="61"/>
                </a:cubicBezTo>
                <a:cubicBezTo>
                  <a:pt x="81" y="61"/>
                  <a:pt x="86" y="58"/>
                  <a:pt x="86" y="56"/>
                </a:cubicBezTo>
                <a:cubicBezTo>
                  <a:pt x="87" y="52"/>
                  <a:pt x="90" y="52"/>
                  <a:pt x="92" y="51"/>
                </a:cubicBezTo>
                <a:cubicBezTo>
                  <a:pt x="92" y="51"/>
                  <a:pt x="93" y="51"/>
                  <a:pt x="94" y="51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49"/>
                  <a:pt x="95" y="49"/>
                  <a:pt x="95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6" y="48"/>
                  <a:pt x="96" y="48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6"/>
                  <a:pt x="97" y="46"/>
                  <a:pt x="97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9" name="Freeform 1234"/>
          <p:cNvSpPr>
            <a:spLocks/>
          </p:cNvSpPr>
          <p:nvPr/>
        </p:nvSpPr>
        <p:spPr bwMode="auto">
          <a:xfrm>
            <a:off x="4622537" y="5199305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0" name="Freeform 1235"/>
          <p:cNvSpPr>
            <a:spLocks/>
          </p:cNvSpPr>
          <p:nvPr/>
        </p:nvSpPr>
        <p:spPr bwMode="auto">
          <a:xfrm>
            <a:off x="4616219" y="52016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1" name="Freeform 1236"/>
          <p:cNvSpPr>
            <a:spLocks/>
          </p:cNvSpPr>
          <p:nvPr/>
        </p:nvSpPr>
        <p:spPr bwMode="auto">
          <a:xfrm>
            <a:off x="4618325" y="519930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2" name="Freeform 1237"/>
          <p:cNvSpPr>
            <a:spLocks/>
          </p:cNvSpPr>
          <p:nvPr/>
        </p:nvSpPr>
        <p:spPr bwMode="auto">
          <a:xfrm>
            <a:off x="4706774" y="5296496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3" name="Freeform 1238"/>
          <p:cNvSpPr>
            <a:spLocks/>
          </p:cNvSpPr>
          <p:nvPr/>
        </p:nvSpPr>
        <p:spPr bwMode="auto">
          <a:xfrm>
            <a:off x="4628855" y="5203933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4" name="Freeform 1239"/>
          <p:cNvSpPr>
            <a:spLocks/>
          </p:cNvSpPr>
          <p:nvPr/>
        </p:nvSpPr>
        <p:spPr bwMode="auto">
          <a:xfrm>
            <a:off x="4710986" y="5296496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5" name="Freeform 1240"/>
          <p:cNvSpPr>
            <a:spLocks/>
          </p:cNvSpPr>
          <p:nvPr/>
        </p:nvSpPr>
        <p:spPr bwMode="auto">
          <a:xfrm>
            <a:off x="4708880" y="529649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6" name="Freeform 1241"/>
          <p:cNvSpPr>
            <a:spLocks/>
          </p:cNvSpPr>
          <p:nvPr/>
        </p:nvSpPr>
        <p:spPr bwMode="auto">
          <a:xfrm>
            <a:off x="4633067" y="5206247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7" name="Freeform 1242"/>
          <p:cNvSpPr>
            <a:spLocks/>
          </p:cNvSpPr>
          <p:nvPr/>
        </p:nvSpPr>
        <p:spPr bwMode="auto">
          <a:xfrm>
            <a:off x="4713092" y="53011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8" name="Freeform 1243"/>
          <p:cNvSpPr>
            <a:spLocks/>
          </p:cNvSpPr>
          <p:nvPr/>
        </p:nvSpPr>
        <p:spPr bwMode="auto">
          <a:xfrm>
            <a:off x="4637278" y="5210875"/>
            <a:ext cx="0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9" name="Freeform 1244"/>
          <p:cNvSpPr>
            <a:spLocks/>
          </p:cNvSpPr>
          <p:nvPr/>
        </p:nvSpPr>
        <p:spPr bwMode="auto">
          <a:xfrm>
            <a:off x="4683609" y="528029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0" name="Freeform 1245"/>
          <p:cNvSpPr>
            <a:spLocks/>
          </p:cNvSpPr>
          <p:nvPr/>
        </p:nvSpPr>
        <p:spPr bwMode="auto">
          <a:xfrm>
            <a:off x="4626749" y="5199305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1" name="Freeform 1246"/>
          <p:cNvSpPr>
            <a:spLocks/>
          </p:cNvSpPr>
          <p:nvPr/>
        </p:nvSpPr>
        <p:spPr bwMode="auto">
          <a:xfrm>
            <a:off x="4710986" y="52988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2" name="Freeform 1247"/>
          <p:cNvSpPr>
            <a:spLocks/>
          </p:cNvSpPr>
          <p:nvPr/>
        </p:nvSpPr>
        <p:spPr bwMode="auto">
          <a:xfrm>
            <a:off x="4681503" y="5275669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3" name="Freeform 1248"/>
          <p:cNvSpPr>
            <a:spLocks/>
          </p:cNvSpPr>
          <p:nvPr/>
        </p:nvSpPr>
        <p:spPr bwMode="auto">
          <a:xfrm>
            <a:off x="4702562" y="5296496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4" name="Freeform 1249"/>
          <p:cNvSpPr>
            <a:spLocks/>
          </p:cNvSpPr>
          <p:nvPr/>
        </p:nvSpPr>
        <p:spPr bwMode="auto">
          <a:xfrm>
            <a:off x="4683609" y="528492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5" name="Freeform 1250"/>
          <p:cNvSpPr>
            <a:spLocks/>
          </p:cNvSpPr>
          <p:nvPr/>
        </p:nvSpPr>
        <p:spPr bwMode="auto">
          <a:xfrm>
            <a:off x="4757317" y="5405257"/>
            <a:ext cx="21059" cy="32397"/>
          </a:xfrm>
          <a:custGeom>
            <a:avLst/>
            <a:gdLst>
              <a:gd name="T0" fmla="*/ 10 w 11"/>
              <a:gd name="T1" fmla="*/ 3 h 15"/>
              <a:gd name="T2" fmla="*/ 9 w 11"/>
              <a:gd name="T3" fmla="*/ 2 h 15"/>
              <a:gd name="T4" fmla="*/ 6 w 11"/>
              <a:gd name="T5" fmla="*/ 0 h 15"/>
              <a:gd name="T6" fmla="*/ 0 w 11"/>
              <a:gd name="T7" fmla="*/ 7 h 15"/>
              <a:gd name="T8" fmla="*/ 5 w 11"/>
              <a:gd name="T9" fmla="*/ 15 h 15"/>
              <a:gd name="T10" fmla="*/ 7 w 11"/>
              <a:gd name="T11" fmla="*/ 15 h 15"/>
              <a:gd name="T12" fmla="*/ 9 w 11"/>
              <a:gd name="T13" fmla="*/ 14 h 15"/>
              <a:gd name="T14" fmla="*/ 10 w 11"/>
              <a:gd name="T15" fmla="*/ 13 h 15"/>
              <a:gd name="T16" fmla="*/ 10 w 11"/>
              <a:gd name="T17" fmla="*/ 12 h 15"/>
              <a:gd name="T18" fmla="*/ 11 w 11"/>
              <a:gd name="T19" fmla="*/ 11 h 15"/>
              <a:gd name="T20" fmla="*/ 11 w 11"/>
              <a:gd name="T21" fmla="*/ 11 h 15"/>
              <a:gd name="T22" fmla="*/ 10 w 11"/>
              <a:gd name="T2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10" y="3"/>
                </a:moveTo>
                <a:cubicBezTo>
                  <a:pt x="10" y="3"/>
                  <a:pt x="9" y="2"/>
                  <a:pt x="9" y="2"/>
                </a:cubicBezTo>
                <a:cubicBezTo>
                  <a:pt x="8" y="1"/>
                  <a:pt x="6" y="0"/>
                  <a:pt x="6" y="0"/>
                </a:cubicBezTo>
                <a:cubicBezTo>
                  <a:pt x="4" y="1"/>
                  <a:pt x="0" y="5"/>
                  <a:pt x="0" y="7"/>
                </a:cubicBezTo>
                <a:cubicBezTo>
                  <a:pt x="0" y="8"/>
                  <a:pt x="3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9" y="13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10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8"/>
                  <a:pt x="10" y="5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6" name="Freeform 1251"/>
          <p:cNvSpPr>
            <a:spLocks/>
          </p:cNvSpPr>
          <p:nvPr/>
        </p:nvSpPr>
        <p:spPr bwMode="auto">
          <a:xfrm>
            <a:off x="4677291" y="5479307"/>
            <a:ext cx="40013" cy="48595"/>
          </a:xfrm>
          <a:custGeom>
            <a:avLst/>
            <a:gdLst>
              <a:gd name="T0" fmla="*/ 17 w 20"/>
              <a:gd name="T1" fmla="*/ 4 h 22"/>
              <a:gd name="T2" fmla="*/ 14 w 20"/>
              <a:gd name="T3" fmla="*/ 1 h 22"/>
              <a:gd name="T4" fmla="*/ 13 w 20"/>
              <a:gd name="T5" fmla="*/ 0 h 22"/>
              <a:gd name="T6" fmla="*/ 6 w 20"/>
              <a:gd name="T7" fmla="*/ 4 h 22"/>
              <a:gd name="T8" fmla="*/ 6 w 20"/>
              <a:gd name="T9" fmla="*/ 5 h 22"/>
              <a:gd name="T10" fmla="*/ 0 w 20"/>
              <a:gd name="T11" fmla="*/ 14 h 22"/>
              <a:gd name="T12" fmla="*/ 5 w 20"/>
              <a:gd name="T13" fmla="*/ 21 h 22"/>
              <a:gd name="T14" fmla="*/ 7 w 20"/>
              <a:gd name="T15" fmla="*/ 22 h 22"/>
              <a:gd name="T16" fmla="*/ 9 w 20"/>
              <a:gd name="T17" fmla="*/ 17 h 22"/>
              <a:gd name="T18" fmla="*/ 14 w 20"/>
              <a:gd name="T19" fmla="*/ 15 h 22"/>
              <a:gd name="T20" fmla="*/ 15 w 20"/>
              <a:gd name="T21" fmla="*/ 15 h 22"/>
              <a:gd name="T22" fmla="*/ 16 w 20"/>
              <a:gd name="T23" fmla="*/ 15 h 22"/>
              <a:gd name="T24" fmla="*/ 19 w 20"/>
              <a:gd name="T25" fmla="*/ 11 h 22"/>
              <a:gd name="T26" fmla="*/ 20 w 20"/>
              <a:gd name="T27" fmla="*/ 8 h 22"/>
              <a:gd name="T28" fmla="*/ 17 w 20"/>
              <a:gd name="T2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22">
                <a:moveTo>
                  <a:pt x="17" y="4"/>
                </a:moveTo>
                <a:cubicBezTo>
                  <a:pt x="16" y="3"/>
                  <a:pt x="15" y="2"/>
                  <a:pt x="14" y="1"/>
                </a:cubicBezTo>
                <a:cubicBezTo>
                  <a:pt x="14" y="1"/>
                  <a:pt x="14" y="1"/>
                  <a:pt x="13" y="0"/>
                </a:cubicBezTo>
                <a:cubicBezTo>
                  <a:pt x="11" y="1"/>
                  <a:pt x="7" y="3"/>
                  <a:pt x="6" y="4"/>
                </a:cubicBezTo>
                <a:cubicBezTo>
                  <a:pt x="6" y="4"/>
                  <a:pt x="6" y="5"/>
                  <a:pt x="6" y="5"/>
                </a:cubicBezTo>
                <a:cubicBezTo>
                  <a:pt x="4" y="7"/>
                  <a:pt x="1" y="12"/>
                  <a:pt x="0" y="14"/>
                </a:cubicBezTo>
                <a:cubicBezTo>
                  <a:pt x="5" y="21"/>
                  <a:pt x="5" y="21"/>
                  <a:pt x="5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0"/>
                  <a:pt x="8" y="19"/>
                  <a:pt x="9" y="17"/>
                </a:cubicBezTo>
                <a:cubicBezTo>
                  <a:pt x="10" y="16"/>
                  <a:pt x="11" y="15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0"/>
                  <a:pt x="20" y="9"/>
                  <a:pt x="20" y="8"/>
                </a:cubicBezTo>
                <a:cubicBezTo>
                  <a:pt x="20" y="7"/>
                  <a:pt x="18" y="5"/>
                  <a:pt x="1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7" name="Freeform 1252"/>
          <p:cNvSpPr>
            <a:spLocks noEditPoints="1"/>
          </p:cNvSpPr>
          <p:nvPr/>
        </p:nvSpPr>
        <p:spPr bwMode="auto">
          <a:xfrm>
            <a:off x="4443532" y="5308066"/>
            <a:ext cx="351691" cy="340168"/>
          </a:xfrm>
          <a:custGeom>
            <a:avLst/>
            <a:gdLst>
              <a:gd name="T0" fmla="*/ 167 w 175"/>
              <a:gd name="T1" fmla="*/ 62 h 154"/>
              <a:gd name="T2" fmla="*/ 163 w 175"/>
              <a:gd name="T3" fmla="*/ 63 h 154"/>
              <a:gd name="T4" fmla="*/ 152 w 175"/>
              <a:gd name="T5" fmla="*/ 51 h 154"/>
              <a:gd name="T6" fmla="*/ 163 w 175"/>
              <a:gd name="T7" fmla="*/ 41 h 154"/>
              <a:gd name="T8" fmla="*/ 166 w 175"/>
              <a:gd name="T9" fmla="*/ 40 h 154"/>
              <a:gd name="T10" fmla="*/ 166 w 175"/>
              <a:gd name="T11" fmla="*/ 37 h 154"/>
              <a:gd name="T12" fmla="*/ 167 w 175"/>
              <a:gd name="T13" fmla="*/ 33 h 154"/>
              <a:gd name="T14" fmla="*/ 167 w 175"/>
              <a:gd name="T15" fmla="*/ 30 h 154"/>
              <a:gd name="T16" fmla="*/ 166 w 175"/>
              <a:gd name="T17" fmla="*/ 26 h 154"/>
              <a:gd name="T18" fmla="*/ 159 w 175"/>
              <a:gd name="T19" fmla="*/ 8 h 154"/>
              <a:gd name="T20" fmla="*/ 158 w 175"/>
              <a:gd name="T21" fmla="*/ 3 h 154"/>
              <a:gd name="T22" fmla="*/ 141 w 175"/>
              <a:gd name="T23" fmla="*/ 0 h 154"/>
              <a:gd name="T24" fmla="*/ 136 w 175"/>
              <a:gd name="T25" fmla="*/ 0 h 154"/>
              <a:gd name="T26" fmla="*/ 135 w 175"/>
              <a:gd name="T27" fmla="*/ 2 h 154"/>
              <a:gd name="T28" fmla="*/ 134 w 175"/>
              <a:gd name="T29" fmla="*/ 4 h 154"/>
              <a:gd name="T30" fmla="*/ 116 w 175"/>
              <a:gd name="T31" fmla="*/ 16 h 154"/>
              <a:gd name="T32" fmla="*/ 100 w 175"/>
              <a:gd name="T33" fmla="*/ 33 h 154"/>
              <a:gd name="T34" fmla="*/ 74 w 175"/>
              <a:gd name="T35" fmla="*/ 40 h 154"/>
              <a:gd name="T36" fmla="*/ 68 w 175"/>
              <a:gd name="T37" fmla="*/ 43 h 154"/>
              <a:gd name="T38" fmla="*/ 51 w 175"/>
              <a:gd name="T39" fmla="*/ 58 h 154"/>
              <a:gd name="T40" fmla="*/ 40 w 175"/>
              <a:gd name="T41" fmla="*/ 52 h 154"/>
              <a:gd name="T42" fmla="*/ 39 w 175"/>
              <a:gd name="T43" fmla="*/ 36 h 154"/>
              <a:gd name="T44" fmla="*/ 39 w 175"/>
              <a:gd name="T45" fmla="*/ 36 h 154"/>
              <a:gd name="T46" fmla="*/ 38 w 175"/>
              <a:gd name="T47" fmla="*/ 35 h 154"/>
              <a:gd name="T48" fmla="*/ 37 w 175"/>
              <a:gd name="T49" fmla="*/ 35 h 154"/>
              <a:gd name="T50" fmla="*/ 30 w 175"/>
              <a:gd name="T51" fmla="*/ 81 h 154"/>
              <a:gd name="T52" fmla="*/ 14 w 175"/>
              <a:gd name="T53" fmla="*/ 83 h 154"/>
              <a:gd name="T54" fmla="*/ 4 w 175"/>
              <a:gd name="T55" fmla="*/ 75 h 154"/>
              <a:gd name="T56" fmla="*/ 3 w 175"/>
              <a:gd name="T57" fmla="*/ 78 h 154"/>
              <a:gd name="T58" fmla="*/ 2 w 175"/>
              <a:gd name="T59" fmla="*/ 79 h 154"/>
              <a:gd name="T60" fmla="*/ 0 w 175"/>
              <a:gd name="T61" fmla="*/ 79 h 154"/>
              <a:gd name="T62" fmla="*/ 18 w 175"/>
              <a:gd name="T63" fmla="*/ 117 h 154"/>
              <a:gd name="T64" fmla="*/ 16 w 175"/>
              <a:gd name="T65" fmla="*/ 130 h 154"/>
              <a:gd name="T66" fmla="*/ 20 w 175"/>
              <a:gd name="T67" fmla="*/ 144 h 154"/>
              <a:gd name="T68" fmla="*/ 24 w 175"/>
              <a:gd name="T69" fmla="*/ 148 h 154"/>
              <a:gd name="T70" fmla="*/ 36 w 175"/>
              <a:gd name="T71" fmla="*/ 153 h 154"/>
              <a:gd name="T72" fmla="*/ 61 w 175"/>
              <a:gd name="T73" fmla="*/ 144 h 154"/>
              <a:gd name="T74" fmla="*/ 94 w 175"/>
              <a:gd name="T75" fmla="*/ 143 h 154"/>
              <a:gd name="T76" fmla="*/ 106 w 175"/>
              <a:gd name="T77" fmla="*/ 138 h 154"/>
              <a:gd name="T78" fmla="*/ 170 w 175"/>
              <a:gd name="T79" fmla="*/ 74 h 154"/>
              <a:gd name="T80" fmla="*/ 175 w 175"/>
              <a:gd name="T81" fmla="*/ 58 h 154"/>
              <a:gd name="T82" fmla="*/ 173 w 175"/>
              <a:gd name="T83" fmla="*/ 58 h 154"/>
              <a:gd name="T84" fmla="*/ 171 w 175"/>
              <a:gd name="T85" fmla="*/ 58 h 154"/>
              <a:gd name="T86" fmla="*/ 169 w 175"/>
              <a:gd name="T87" fmla="*/ 59 h 154"/>
              <a:gd name="T88" fmla="*/ 168 w 175"/>
              <a:gd name="T89" fmla="*/ 61 h 154"/>
              <a:gd name="T90" fmla="*/ 136 w 175"/>
              <a:gd name="T91" fmla="*/ 95 h 154"/>
              <a:gd name="T92" fmla="*/ 135 w 175"/>
              <a:gd name="T93" fmla="*/ 97 h 154"/>
              <a:gd name="T94" fmla="*/ 131 w 175"/>
              <a:gd name="T95" fmla="*/ 97 h 154"/>
              <a:gd name="T96" fmla="*/ 126 w 175"/>
              <a:gd name="T97" fmla="*/ 103 h 154"/>
              <a:gd name="T98" fmla="*/ 111 w 175"/>
              <a:gd name="T99" fmla="*/ 92 h 154"/>
              <a:gd name="T100" fmla="*/ 129 w 175"/>
              <a:gd name="T101" fmla="*/ 74 h 154"/>
              <a:gd name="T102" fmla="*/ 140 w 175"/>
              <a:gd name="T103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5" h="154">
                <a:moveTo>
                  <a:pt x="168" y="61"/>
                </a:moveTo>
                <a:cubicBezTo>
                  <a:pt x="168" y="61"/>
                  <a:pt x="168" y="61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6" y="62"/>
                  <a:pt x="166" y="62"/>
                </a:cubicBezTo>
                <a:cubicBezTo>
                  <a:pt x="166" y="63"/>
                  <a:pt x="165" y="63"/>
                  <a:pt x="164" y="63"/>
                </a:cubicBezTo>
                <a:cubicBezTo>
                  <a:pt x="164" y="63"/>
                  <a:pt x="164" y="63"/>
                  <a:pt x="163" y="63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56" y="63"/>
                  <a:pt x="152" y="52"/>
                  <a:pt x="152" y="51"/>
                </a:cubicBezTo>
                <a:cubicBezTo>
                  <a:pt x="152" y="48"/>
                  <a:pt x="158" y="40"/>
                  <a:pt x="162" y="40"/>
                </a:cubicBezTo>
                <a:cubicBezTo>
                  <a:pt x="162" y="40"/>
                  <a:pt x="163" y="41"/>
                  <a:pt x="163" y="41"/>
                </a:cubicBezTo>
                <a:cubicBezTo>
                  <a:pt x="163" y="41"/>
                  <a:pt x="163" y="41"/>
                  <a:pt x="163" y="41"/>
                </a:cubicBezTo>
                <a:cubicBezTo>
                  <a:pt x="164" y="41"/>
                  <a:pt x="165" y="42"/>
                  <a:pt x="166" y="42"/>
                </a:cubicBezTo>
                <a:cubicBezTo>
                  <a:pt x="166" y="42"/>
                  <a:pt x="166" y="42"/>
                  <a:pt x="166" y="42"/>
                </a:cubicBezTo>
                <a:cubicBezTo>
                  <a:pt x="166" y="41"/>
                  <a:pt x="166" y="41"/>
                  <a:pt x="166" y="40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6" y="39"/>
                  <a:pt x="166" y="38"/>
                  <a:pt x="166" y="38"/>
                </a:cubicBezTo>
                <a:cubicBezTo>
                  <a:pt x="166" y="38"/>
                  <a:pt x="166" y="38"/>
                  <a:pt x="166" y="37"/>
                </a:cubicBezTo>
                <a:cubicBezTo>
                  <a:pt x="167" y="37"/>
                  <a:pt x="167" y="36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7" y="34"/>
                  <a:pt x="167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31"/>
                  <a:pt x="167" y="31"/>
                  <a:pt x="167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9"/>
                  <a:pt x="167" y="28"/>
                  <a:pt x="166" y="28"/>
                </a:cubicBezTo>
                <a:cubicBezTo>
                  <a:pt x="166" y="28"/>
                  <a:pt x="166" y="27"/>
                  <a:pt x="166" y="27"/>
                </a:cubicBezTo>
                <a:cubicBezTo>
                  <a:pt x="166" y="27"/>
                  <a:pt x="166" y="26"/>
                  <a:pt x="166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5"/>
                  <a:pt x="166" y="25"/>
                  <a:pt x="166" y="25"/>
                </a:cubicBezTo>
                <a:cubicBezTo>
                  <a:pt x="164" y="24"/>
                  <a:pt x="162" y="18"/>
                  <a:pt x="159" y="8"/>
                </a:cubicBezTo>
                <a:cubicBezTo>
                  <a:pt x="159" y="6"/>
                  <a:pt x="159" y="4"/>
                  <a:pt x="158" y="3"/>
                </a:cubicBezTo>
                <a:cubicBezTo>
                  <a:pt x="158" y="3"/>
                  <a:pt x="158" y="3"/>
                  <a:pt x="158" y="3"/>
                </a:cubicBezTo>
                <a:cubicBezTo>
                  <a:pt x="158" y="3"/>
                  <a:pt x="158" y="3"/>
                  <a:pt x="158" y="3"/>
                </a:cubicBezTo>
                <a:cubicBezTo>
                  <a:pt x="157" y="3"/>
                  <a:pt x="155" y="3"/>
                  <a:pt x="154" y="3"/>
                </a:cubicBezTo>
                <a:cubicBezTo>
                  <a:pt x="149" y="3"/>
                  <a:pt x="146" y="2"/>
                  <a:pt x="145" y="0"/>
                </a:cubicBezTo>
                <a:cubicBezTo>
                  <a:pt x="145" y="0"/>
                  <a:pt x="142" y="0"/>
                  <a:pt x="141" y="0"/>
                </a:cubicBezTo>
                <a:cubicBezTo>
                  <a:pt x="139" y="0"/>
                  <a:pt x="138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6" y="0"/>
                  <a:pt x="136" y="0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3"/>
                  <a:pt x="135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6"/>
                  <a:pt x="131" y="6"/>
                  <a:pt x="129" y="6"/>
                </a:cubicBezTo>
                <a:cubicBezTo>
                  <a:pt x="127" y="7"/>
                  <a:pt x="127" y="7"/>
                  <a:pt x="127" y="7"/>
                </a:cubicBezTo>
                <a:cubicBezTo>
                  <a:pt x="126" y="12"/>
                  <a:pt x="120" y="16"/>
                  <a:pt x="116" y="16"/>
                </a:cubicBezTo>
                <a:cubicBezTo>
                  <a:pt x="115" y="16"/>
                  <a:pt x="113" y="19"/>
                  <a:pt x="113" y="21"/>
                </a:cubicBezTo>
                <a:cubicBezTo>
                  <a:pt x="113" y="26"/>
                  <a:pt x="107" y="30"/>
                  <a:pt x="102" y="30"/>
                </a:cubicBezTo>
                <a:cubicBezTo>
                  <a:pt x="100" y="30"/>
                  <a:pt x="100" y="30"/>
                  <a:pt x="100" y="33"/>
                </a:cubicBezTo>
                <a:cubicBezTo>
                  <a:pt x="100" y="34"/>
                  <a:pt x="100" y="36"/>
                  <a:pt x="99" y="37"/>
                </a:cubicBezTo>
                <a:cubicBezTo>
                  <a:pt x="98" y="43"/>
                  <a:pt x="94" y="44"/>
                  <a:pt x="87" y="44"/>
                </a:cubicBezTo>
                <a:cubicBezTo>
                  <a:pt x="80" y="44"/>
                  <a:pt x="78" y="43"/>
                  <a:pt x="74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1" y="38"/>
                  <a:pt x="71" y="38"/>
                  <a:pt x="70" y="38"/>
                </a:cubicBezTo>
                <a:cubicBezTo>
                  <a:pt x="69" y="38"/>
                  <a:pt x="68" y="41"/>
                  <a:pt x="68" y="43"/>
                </a:cubicBezTo>
                <a:cubicBezTo>
                  <a:pt x="67" y="46"/>
                  <a:pt x="64" y="49"/>
                  <a:pt x="60" y="53"/>
                </a:cubicBezTo>
                <a:cubicBezTo>
                  <a:pt x="59" y="54"/>
                  <a:pt x="58" y="55"/>
                  <a:pt x="57" y="56"/>
                </a:cubicBezTo>
                <a:cubicBezTo>
                  <a:pt x="56" y="58"/>
                  <a:pt x="54" y="58"/>
                  <a:pt x="51" y="58"/>
                </a:cubicBezTo>
                <a:cubicBezTo>
                  <a:pt x="50" y="58"/>
                  <a:pt x="48" y="58"/>
                  <a:pt x="47" y="58"/>
                </a:cubicBezTo>
                <a:cubicBezTo>
                  <a:pt x="44" y="57"/>
                  <a:pt x="42" y="58"/>
                  <a:pt x="41" y="56"/>
                </a:cubicBezTo>
                <a:cubicBezTo>
                  <a:pt x="40" y="55"/>
                  <a:pt x="40" y="53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48"/>
                  <a:pt x="42" y="48"/>
                  <a:pt x="42" y="47"/>
                </a:cubicBezTo>
                <a:cubicBezTo>
                  <a:pt x="43" y="46"/>
                  <a:pt x="42" y="43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6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6"/>
                  <a:pt x="34" y="78"/>
                  <a:pt x="32" y="80"/>
                </a:cubicBezTo>
                <a:cubicBezTo>
                  <a:pt x="31" y="80"/>
                  <a:pt x="30" y="81"/>
                  <a:pt x="30" y="81"/>
                </a:cubicBezTo>
                <a:cubicBezTo>
                  <a:pt x="29" y="83"/>
                  <a:pt x="26" y="83"/>
                  <a:pt x="24" y="83"/>
                </a:cubicBezTo>
                <a:cubicBezTo>
                  <a:pt x="23" y="83"/>
                  <a:pt x="21" y="83"/>
                  <a:pt x="19" y="83"/>
                </a:cubicBezTo>
                <a:cubicBezTo>
                  <a:pt x="17" y="83"/>
                  <a:pt x="15" y="83"/>
                  <a:pt x="14" y="83"/>
                </a:cubicBezTo>
                <a:cubicBezTo>
                  <a:pt x="9" y="83"/>
                  <a:pt x="8" y="79"/>
                  <a:pt x="7" y="77"/>
                </a:cubicBezTo>
                <a:cubicBezTo>
                  <a:pt x="7" y="76"/>
                  <a:pt x="7" y="75"/>
                  <a:pt x="6" y="74"/>
                </a:cubicBezTo>
                <a:cubicBezTo>
                  <a:pt x="6" y="73"/>
                  <a:pt x="4" y="74"/>
                  <a:pt x="4" y="75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7"/>
                  <a:pt x="3" y="77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2" y="78"/>
                  <a:pt x="2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79"/>
                  <a:pt x="1" y="79"/>
                </a:cubicBezTo>
                <a:cubicBezTo>
                  <a:pt x="1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84"/>
                  <a:pt x="6" y="90"/>
                  <a:pt x="7" y="95"/>
                </a:cubicBezTo>
                <a:cubicBezTo>
                  <a:pt x="8" y="99"/>
                  <a:pt x="11" y="104"/>
                  <a:pt x="14" y="108"/>
                </a:cubicBezTo>
                <a:cubicBezTo>
                  <a:pt x="15" y="112"/>
                  <a:pt x="17" y="114"/>
                  <a:pt x="18" y="117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20" y="122"/>
                  <a:pt x="21" y="126"/>
                  <a:pt x="19" y="128"/>
                </a:cubicBezTo>
                <a:cubicBezTo>
                  <a:pt x="19" y="129"/>
                  <a:pt x="18" y="130"/>
                  <a:pt x="16" y="130"/>
                </a:cubicBezTo>
                <a:cubicBezTo>
                  <a:pt x="16" y="130"/>
                  <a:pt x="15" y="130"/>
                  <a:pt x="15" y="130"/>
                </a:cubicBezTo>
                <a:cubicBezTo>
                  <a:pt x="15" y="130"/>
                  <a:pt x="15" y="131"/>
                  <a:pt x="18" y="136"/>
                </a:cubicBezTo>
                <a:cubicBezTo>
                  <a:pt x="20" y="139"/>
                  <a:pt x="20" y="142"/>
                  <a:pt x="20" y="144"/>
                </a:cubicBezTo>
                <a:cubicBezTo>
                  <a:pt x="20" y="144"/>
                  <a:pt x="20" y="145"/>
                  <a:pt x="20" y="145"/>
                </a:cubicBezTo>
                <a:cubicBezTo>
                  <a:pt x="23" y="145"/>
                  <a:pt x="23" y="146"/>
                  <a:pt x="24" y="147"/>
                </a:cubicBezTo>
                <a:cubicBezTo>
                  <a:pt x="24" y="147"/>
                  <a:pt x="24" y="147"/>
                  <a:pt x="24" y="148"/>
                </a:cubicBezTo>
                <a:cubicBezTo>
                  <a:pt x="28" y="148"/>
                  <a:pt x="30" y="151"/>
                  <a:pt x="32" y="153"/>
                </a:cubicBezTo>
                <a:cubicBezTo>
                  <a:pt x="32" y="154"/>
                  <a:pt x="33" y="154"/>
                  <a:pt x="34" y="154"/>
                </a:cubicBezTo>
                <a:cubicBezTo>
                  <a:pt x="34" y="154"/>
                  <a:pt x="35" y="154"/>
                  <a:pt x="36" y="153"/>
                </a:cubicBezTo>
                <a:cubicBezTo>
                  <a:pt x="38" y="150"/>
                  <a:pt x="43" y="148"/>
                  <a:pt x="51" y="148"/>
                </a:cubicBezTo>
                <a:cubicBezTo>
                  <a:pt x="54" y="148"/>
                  <a:pt x="54" y="148"/>
                  <a:pt x="56" y="147"/>
                </a:cubicBezTo>
                <a:cubicBezTo>
                  <a:pt x="57" y="146"/>
                  <a:pt x="58" y="145"/>
                  <a:pt x="61" y="144"/>
                </a:cubicBezTo>
                <a:cubicBezTo>
                  <a:pt x="67" y="143"/>
                  <a:pt x="74" y="142"/>
                  <a:pt x="79" y="144"/>
                </a:cubicBezTo>
                <a:cubicBezTo>
                  <a:pt x="83" y="145"/>
                  <a:pt x="86" y="145"/>
                  <a:pt x="88" y="143"/>
                </a:cubicBezTo>
                <a:cubicBezTo>
                  <a:pt x="90" y="142"/>
                  <a:pt x="92" y="142"/>
                  <a:pt x="94" y="143"/>
                </a:cubicBezTo>
                <a:cubicBezTo>
                  <a:pt x="94" y="143"/>
                  <a:pt x="94" y="143"/>
                  <a:pt x="95" y="143"/>
                </a:cubicBezTo>
                <a:cubicBezTo>
                  <a:pt x="95" y="138"/>
                  <a:pt x="101" y="138"/>
                  <a:pt x="103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9" y="138"/>
                  <a:pt x="119" y="132"/>
                  <a:pt x="128" y="124"/>
                </a:cubicBezTo>
                <a:cubicBezTo>
                  <a:pt x="136" y="116"/>
                  <a:pt x="150" y="99"/>
                  <a:pt x="154" y="92"/>
                </a:cubicBezTo>
                <a:cubicBezTo>
                  <a:pt x="159" y="84"/>
                  <a:pt x="166" y="78"/>
                  <a:pt x="170" y="74"/>
                </a:cubicBezTo>
                <a:cubicBezTo>
                  <a:pt x="171" y="73"/>
                  <a:pt x="171" y="73"/>
                  <a:pt x="171" y="73"/>
                </a:cubicBezTo>
                <a:cubicBezTo>
                  <a:pt x="172" y="72"/>
                  <a:pt x="174" y="67"/>
                  <a:pt x="175" y="58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75" y="58"/>
                  <a:pt x="175" y="58"/>
                  <a:pt x="174" y="58"/>
                </a:cubicBezTo>
                <a:cubicBezTo>
                  <a:pt x="174" y="58"/>
                  <a:pt x="174" y="58"/>
                  <a:pt x="174" y="58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173" y="58"/>
                  <a:pt x="172" y="58"/>
                  <a:pt x="172" y="58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0" y="58"/>
                  <a:pt x="170" y="59"/>
                </a:cubicBezTo>
                <a:cubicBezTo>
                  <a:pt x="170" y="59"/>
                  <a:pt x="169" y="59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9"/>
                  <a:pt x="169" y="60"/>
                  <a:pt x="169" y="60"/>
                </a:cubicBezTo>
                <a:cubicBezTo>
                  <a:pt x="169" y="60"/>
                  <a:pt x="169" y="61"/>
                  <a:pt x="168" y="61"/>
                </a:cubicBezTo>
                <a:close/>
                <a:moveTo>
                  <a:pt x="138" y="91"/>
                </a:moveTo>
                <a:cubicBezTo>
                  <a:pt x="137" y="92"/>
                  <a:pt x="136" y="93"/>
                  <a:pt x="136" y="94"/>
                </a:cubicBezTo>
                <a:cubicBezTo>
                  <a:pt x="136" y="94"/>
                  <a:pt x="136" y="95"/>
                  <a:pt x="136" y="95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36" y="96"/>
                  <a:pt x="135" y="96"/>
                  <a:pt x="135" y="96"/>
                </a:cubicBezTo>
                <a:cubicBezTo>
                  <a:pt x="135" y="96"/>
                  <a:pt x="135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3" y="97"/>
                  <a:pt x="132" y="97"/>
                  <a:pt x="131" y="97"/>
                </a:cubicBezTo>
                <a:cubicBezTo>
                  <a:pt x="130" y="97"/>
                  <a:pt x="129" y="97"/>
                  <a:pt x="129" y="97"/>
                </a:cubicBezTo>
                <a:cubicBezTo>
                  <a:pt x="128" y="99"/>
                  <a:pt x="127" y="102"/>
                  <a:pt x="126" y="102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3" y="89"/>
                  <a:pt x="117" y="83"/>
                  <a:pt x="118" y="81"/>
                </a:cubicBezTo>
                <a:cubicBezTo>
                  <a:pt x="119" y="78"/>
                  <a:pt x="126" y="74"/>
                  <a:pt x="129" y="74"/>
                </a:cubicBezTo>
                <a:cubicBezTo>
                  <a:pt x="132" y="74"/>
                  <a:pt x="133" y="76"/>
                  <a:pt x="133" y="76"/>
                </a:cubicBezTo>
                <a:cubicBezTo>
                  <a:pt x="133" y="77"/>
                  <a:pt x="135" y="78"/>
                  <a:pt x="136" y="79"/>
                </a:cubicBezTo>
                <a:cubicBezTo>
                  <a:pt x="138" y="82"/>
                  <a:pt x="140" y="83"/>
                  <a:pt x="140" y="86"/>
                </a:cubicBezTo>
                <a:cubicBezTo>
                  <a:pt x="140" y="88"/>
                  <a:pt x="139" y="90"/>
                  <a:pt x="138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38" name="Freeform 1253"/>
          <p:cNvSpPr>
            <a:spLocks/>
          </p:cNvSpPr>
          <p:nvPr/>
        </p:nvSpPr>
        <p:spPr bwMode="auto">
          <a:xfrm>
            <a:off x="4451956" y="5470051"/>
            <a:ext cx="2106" cy="2314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9" name="Freeform 1254"/>
          <p:cNvSpPr>
            <a:spLocks/>
          </p:cNvSpPr>
          <p:nvPr/>
        </p:nvSpPr>
        <p:spPr bwMode="auto">
          <a:xfrm>
            <a:off x="4449850" y="547699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0" name="Freeform 1255"/>
          <p:cNvSpPr>
            <a:spLocks/>
          </p:cNvSpPr>
          <p:nvPr/>
        </p:nvSpPr>
        <p:spPr bwMode="auto">
          <a:xfrm>
            <a:off x="4447744" y="548162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1" name="Freeform 1256"/>
          <p:cNvSpPr>
            <a:spLocks/>
          </p:cNvSpPr>
          <p:nvPr/>
        </p:nvSpPr>
        <p:spPr bwMode="auto">
          <a:xfrm>
            <a:off x="4443532" y="5481621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2" name="Freeform 1257"/>
          <p:cNvSpPr>
            <a:spLocks/>
          </p:cNvSpPr>
          <p:nvPr/>
        </p:nvSpPr>
        <p:spPr bwMode="auto">
          <a:xfrm>
            <a:off x="4761529" y="531500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3" name="Freeform 1258"/>
          <p:cNvSpPr>
            <a:spLocks/>
          </p:cNvSpPr>
          <p:nvPr/>
        </p:nvSpPr>
        <p:spPr bwMode="auto">
          <a:xfrm>
            <a:off x="4719410" y="5308066"/>
            <a:ext cx="42119" cy="6942"/>
          </a:xfrm>
          <a:custGeom>
            <a:avLst/>
            <a:gdLst>
              <a:gd name="T0" fmla="*/ 8 w 21"/>
              <a:gd name="T1" fmla="*/ 0 h 3"/>
              <a:gd name="T2" fmla="*/ 4 w 21"/>
              <a:gd name="T3" fmla="*/ 0 h 3"/>
              <a:gd name="T4" fmla="*/ 0 w 21"/>
              <a:gd name="T5" fmla="*/ 0 h 3"/>
              <a:gd name="T6" fmla="*/ 4 w 21"/>
              <a:gd name="T7" fmla="*/ 0 h 3"/>
              <a:gd name="T8" fmla="*/ 8 w 21"/>
              <a:gd name="T9" fmla="*/ 0 h 3"/>
              <a:gd name="T10" fmla="*/ 17 w 21"/>
              <a:gd name="T11" fmla="*/ 3 h 3"/>
              <a:gd name="T12" fmla="*/ 21 w 21"/>
              <a:gd name="T13" fmla="*/ 3 h 3"/>
              <a:gd name="T14" fmla="*/ 17 w 21"/>
              <a:gd name="T15" fmla="*/ 3 h 3"/>
              <a:gd name="T16" fmla="*/ 8 w 21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">
                <a:moveTo>
                  <a:pt x="8" y="0"/>
                </a:moveTo>
                <a:cubicBezTo>
                  <a:pt x="8" y="0"/>
                  <a:pt x="5" y="0"/>
                  <a:pt x="4" y="0"/>
                </a:cubicBez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8" y="0"/>
                </a:cubicBezTo>
                <a:cubicBezTo>
                  <a:pt x="9" y="2"/>
                  <a:pt x="12" y="3"/>
                  <a:pt x="17" y="3"/>
                </a:cubicBezTo>
                <a:cubicBezTo>
                  <a:pt x="18" y="3"/>
                  <a:pt x="20" y="3"/>
                  <a:pt x="21" y="3"/>
                </a:cubicBezTo>
                <a:cubicBezTo>
                  <a:pt x="20" y="3"/>
                  <a:pt x="18" y="3"/>
                  <a:pt x="17" y="3"/>
                </a:cubicBezTo>
                <a:cubicBezTo>
                  <a:pt x="12" y="3"/>
                  <a:pt x="9" y="2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4" name="Freeform 1259"/>
          <p:cNvSpPr>
            <a:spLocks/>
          </p:cNvSpPr>
          <p:nvPr/>
        </p:nvSpPr>
        <p:spPr bwMode="auto">
          <a:xfrm>
            <a:off x="4715198" y="531269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5" name="Freeform 1260"/>
          <p:cNvSpPr>
            <a:spLocks/>
          </p:cNvSpPr>
          <p:nvPr/>
        </p:nvSpPr>
        <p:spPr bwMode="auto">
          <a:xfrm>
            <a:off x="4519346" y="53844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6" name="Freeform 1261"/>
          <p:cNvSpPr>
            <a:spLocks/>
          </p:cNvSpPr>
          <p:nvPr/>
        </p:nvSpPr>
        <p:spPr bwMode="auto">
          <a:xfrm>
            <a:off x="4717304" y="530806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7" name="Freeform 1262"/>
          <p:cNvSpPr>
            <a:spLocks/>
          </p:cNvSpPr>
          <p:nvPr/>
        </p:nvSpPr>
        <p:spPr bwMode="auto">
          <a:xfrm>
            <a:off x="4517240" y="5384430"/>
            <a:ext cx="2106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8" name="Freeform 1263"/>
          <p:cNvSpPr>
            <a:spLocks/>
          </p:cNvSpPr>
          <p:nvPr/>
        </p:nvSpPr>
        <p:spPr bwMode="auto">
          <a:xfrm>
            <a:off x="4713092" y="531500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9" name="Freeform 1264"/>
          <p:cNvSpPr>
            <a:spLocks/>
          </p:cNvSpPr>
          <p:nvPr/>
        </p:nvSpPr>
        <p:spPr bwMode="auto">
          <a:xfrm>
            <a:off x="4521452" y="53867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0" name="Freeform 1265"/>
          <p:cNvSpPr>
            <a:spLocks/>
          </p:cNvSpPr>
          <p:nvPr/>
        </p:nvSpPr>
        <p:spPr bwMode="auto">
          <a:xfrm>
            <a:off x="4521452" y="53867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1" name="Freeform 1266"/>
          <p:cNvSpPr>
            <a:spLocks/>
          </p:cNvSpPr>
          <p:nvPr/>
        </p:nvSpPr>
        <p:spPr bwMode="auto">
          <a:xfrm>
            <a:off x="4774164" y="5444596"/>
            <a:ext cx="2106" cy="2314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2" name="Freeform 1267"/>
          <p:cNvSpPr>
            <a:spLocks/>
          </p:cNvSpPr>
          <p:nvPr/>
        </p:nvSpPr>
        <p:spPr bwMode="auto">
          <a:xfrm>
            <a:off x="4780482" y="5439968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3" name="Freeform 1268"/>
          <p:cNvSpPr>
            <a:spLocks/>
          </p:cNvSpPr>
          <p:nvPr/>
        </p:nvSpPr>
        <p:spPr bwMode="auto">
          <a:xfrm>
            <a:off x="4778376" y="544459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4" name="Freeform 1269"/>
          <p:cNvSpPr>
            <a:spLocks/>
          </p:cNvSpPr>
          <p:nvPr/>
        </p:nvSpPr>
        <p:spPr bwMode="auto">
          <a:xfrm>
            <a:off x="4767847" y="5446910"/>
            <a:ext cx="4212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5" name="Freeform 1270"/>
          <p:cNvSpPr>
            <a:spLocks/>
          </p:cNvSpPr>
          <p:nvPr/>
        </p:nvSpPr>
        <p:spPr bwMode="auto">
          <a:xfrm>
            <a:off x="4772058" y="539831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6" name="Freeform 1271"/>
          <p:cNvSpPr>
            <a:spLocks/>
          </p:cNvSpPr>
          <p:nvPr/>
        </p:nvSpPr>
        <p:spPr bwMode="auto">
          <a:xfrm>
            <a:off x="4706774" y="5523274"/>
            <a:ext cx="8424" cy="0"/>
          </a:xfrm>
          <a:custGeom>
            <a:avLst/>
            <a:gdLst>
              <a:gd name="T0" fmla="*/ 0 w 4"/>
              <a:gd name="T1" fmla="*/ 4 w 4"/>
              <a:gd name="T2" fmla="*/ 2 w 4"/>
              <a:gd name="T3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7" name="Freeform 1272"/>
          <p:cNvSpPr>
            <a:spLocks/>
          </p:cNvSpPr>
          <p:nvPr/>
        </p:nvSpPr>
        <p:spPr bwMode="auto">
          <a:xfrm>
            <a:off x="4683609" y="5534845"/>
            <a:ext cx="12636" cy="2314"/>
          </a:xfrm>
          <a:custGeom>
            <a:avLst/>
            <a:gdLst>
              <a:gd name="T0" fmla="*/ 0 w 6"/>
              <a:gd name="T1" fmla="*/ 0 h 1"/>
              <a:gd name="T2" fmla="*/ 6 w 6"/>
              <a:gd name="T3" fmla="*/ 1 h 1"/>
              <a:gd name="T4" fmla="*/ 6 w 6"/>
              <a:gd name="T5" fmla="*/ 0 h 1"/>
              <a:gd name="T6" fmla="*/ 6 w 6"/>
              <a:gd name="T7" fmla="*/ 1 h 1"/>
              <a:gd name="T8" fmla="*/ 0 w 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8" name="Freeform 1273"/>
          <p:cNvSpPr>
            <a:spLocks/>
          </p:cNvSpPr>
          <p:nvPr/>
        </p:nvSpPr>
        <p:spPr bwMode="auto">
          <a:xfrm>
            <a:off x="4717304" y="551864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9" name="Freeform 1274"/>
          <p:cNvSpPr>
            <a:spLocks/>
          </p:cNvSpPr>
          <p:nvPr/>
        </p:nvSpPr>
        <p:spPr bwMode="auto">
          <a:xfrm>
            <a:off x="4715198" y="552096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0" name="Freeform 1275"/>
          <p:cNvSpPr>
            <a:spLocks/>
          </p:cNvSpPr>
          <p:nvPr/>
        </p:nvSpPr>
        <p:spPr bwMode="auto">
          <a:xfrm>
            <a:off x="4344553" y="4893848"/>
            <a:ext cx="254818" cy="296200"/>
          </a:xfrm>
          <a:custGeom>
            <a:avLst/>
            <a:gdLst>
              <a:gd name="T0" fmla="*/ 106 w 127"/>
              <a:gd name="T1" fmla="*/ 77 h 134"/>
              <a:gd name="T2" fmla="*/ 125 w 127"/>
              <a:gd name="T3" fmla="*/ 76 h 134"/>
              <a:gd name="T4" fmla="*/ 127 w 127"/>
              <a:gd name="T5" fmla="*/ 56 h 134"/>
              <a:gd name="T6" fmla="*/ 116 w 127"/>
              <a:gd name="T7" fmla="*/ 57 h 134"/>
              <a:gd name="T8" fmla="*/ 111 w 127"/>
              <a:gd name="T9" fmla="*/ 60 h 134"/>
              <a:gd name="T10" fmla="*/ 108 w 127"/>
              <a:gd name="T11" fmla="*/ 49 h 134"/>
              <a:gd name="T12" fmla="*/ 104 w 127"/>
              <a:gd name="T13" fmla="*/ 41 h 134"/>
              <a:gd name="T14" fmla="*/ 105 w 127"/>
              <a:gd name="T15" fmla="*/ 25 h 134"/>
              <a:gd name="T16" fmla="*/ 102 w 127"/>
              <a:gd name="T17" fmla="*/ 15 h 134"/>
              <a:gd name="T18" fmla="*/ 97 w 127"/>
              <a:gd name="T19" fmla="*/ 15 h 134"/>
              <a:gd name="T20" fmla="*/ 86 w 127"/>
              <a:gd name="T21" fmla="*/ 12 h 134"/>
              <a:gd name="T22" fmla="*/ 82 w 127"/>
              <a:gd name="T23" fmla="*/ 17 h 134"/>
              <a:gd name="T24" fmla="*/ 77 w 127"/>
              <a:gd name="T25" fmla="*/ 23 h 134"/>
              <a:gd name="T26" fmla="*/ 65 w 127"/>
              <a:gd name="T27" fmla="*/ 25 h 134"/>
              <a:gd name="T28" fmla="*/ 51 w 127"/>
              <a:gd name="T29" fmla="*/ 13 h 134"/>
              <a:gd name="T30" fmla="*/ 48 w 127"/>
              <a:gd name="T31" fmla="*/ 0 h 134"/>
              <a:gd name="T32" fmla="*/ 13 w 127"/>
              <a:gd name="T33" fmla="*/ 0 h 134"/>
              <a:gd name="T34" fmla="*/ 12 w 127"/>
              <a:gd name="T35" fmla="*/ 0 h 134"/>
              <a:gd name="T36" fmla="*/ 11 w 127"/>
              <a:gd name="T37" fmla="*/ 0 h 134"/>
              <a:gd name="T38" fmla="*/ 10 w 127"/>
              <a:gd name="T39" fmla="*/ 1 h 134"/>
              <a:gd name="T40" fmla="*/ 8 w 127"/>
              <a:gd name="T41" fmla="*/ 2 h 134"/>
              <a:gd name="T42" fmla="*/ 18 w 127"/>
              <a:gd name="T43" fmla="*/ 24 h 134"/>
              <a:gd name="T44" fmla="*/ 16 w 127"/>
              <a:gd name="T45" fmla="*/ 37 h 134"/>
              <a:gd name="T46" fmla="*/ 23 w 127"/>
              <a:gd name="T47" fmla="*/ 60 h 134"/>
              <a:gd name="T48" fmla="*/ 15 w 127"/>
              <a:gd name="T49" fmla="*/ 78 h 134"/>
              <a:gd name="T50" fmla="*/ 3 w 127"/>
              <a:gd name="T51" fmla="*/ 110 h 134"/>
              <a:gd name="T52" fmla="*/ 0 w 127"/>
              <a:gd name="T53" fmla="*/ 127 h 134"/>
              <a:gd name="T54" fmla="*/ 1 w 127"/>
              <a:gd name="T55" fmla="*/ 126 h 134"/>
              <a:gd name="T56" fmla="*/ 2 w 127"/>
              <a:gd name="T57" fmla="*/ 125 h 134"/>
              <a:gd name="T58" fmla="*/ 3 w 127"/>
              <a:gd name="T59" fmla="*/ 124 h 134"/>
              <a:gd name="T60" fmla="*/ 9 w 127"/>
              <a:gd name="T61" fmla="*/ 127 h 134"/>
              <a:gd name="T62" fmla="*/ 9 w 127"/>
              <a:gd name="T63" fmla="*/ 127 h 134"/>
              <a:gd name="T64" fmla="*/ 31 w 127"/>
              <a:gd name="T65" fmla="*/ 130 h 134"/>
              <a:gd name="T66" fmla="*/ 75 w 127"/>
              <a:gd name="T67" fmla="*/ 134 h 134"/>
              <a:gd name="T68" fmla="*/ 99 w 127"/>
              <a:gd name="T69" fmla="*/ 134 h 134"/>
              <a:gd name="T70" fmla="*/ 115 w 127"/>
              <a:gd name="T71" fmla="*/ 133 h 134"/>
              <a:gd name="T72" fmla="*/ 104 w 127"/>
              <a:gd name="T73" fmla="*/ 11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134">
                <a:moveTo>
                  <a:pt x="104" y="117"/>
                </a:moveTo>
                <a:cubicBezTo>
                  <a:pt x="106" y="77"/>
                  <a:pt x="106" y="77"/>
                  <a:pt x="106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4" y="57"/>
                  <a:pt x="121" y="57"/>
                  <a:pt x="118" y="57"/>
                </a:cubicBezTo>
                <a:cubicBezTo>
                  <a:pt x="118" y="57"/>
                  <a:pt x="117" y="57"/>
                  <a:pt x="116" y="57"/>
                </a:cubicBezTo>
                <a:cubicBezTo>
                  <a:pt x="115" y="57"/>
                  <a:pt x="115" y="57"/>
                  <a:pt x="114" y="58"/>
                </a:cubicBezTo>
                <a:cubicBezTo>
                  <a:pt x="113" y="59"/>
                  <a:pt x="112" y="60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59"/>
                  <a:pt x="107" y="53"/>
                  <a:pt x="108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9" y="47"/>
                  <a:pt x="106" y="44"/>
                  <a:pt x="104" y="41"/>
                </a:cubicBezTo>
                <a:cubicBezTo>
                  <a:pt x="101" y="40"/>
                  <a:pt x="102" y="35"/>
                  <a:pt x="104" y="30"/>
                </a:cubicBezTo>
                <a:cubicBezTo>
                  <a:pt x="104" y="28"/>
                  <a:pt x="105" y="26"/>
                  <a:pt x="105" y="25"/>
                </a:cubicBezTo>
                <a:cubicBezTo>
                  <a:pt x="103" y="23"/>
                  <a:pt x="102" y="18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5"/>
                  <a:pt x="101" y="15"/>
                </a:cubicBezTo>
                <a:cubicBezTo>
                  <a:pt x="100" y="15"/>
                  <a:pt x="99" y="15"/>
                  <a:pt x="97" y="15"/>
                </a:cubicBezTo>
                <a:cubicBezTo>
                  <a:pt x="93" y="15"/>
                  <a:pt x="91" y="14"/>
                  <a:pt x="90" y="13"/>
                </a:cubicBezTo>
                <a:cubicBezTo>
                  <a:pt x="89" y="12"/>
                  <a:pt x="88" y="12"/>
                  <a:pt x="86" y="12"/>
                </a:cubicBezTo>
                <a:cubicBezTo>
                  <a:pt x="85" y="12"/>
                  <a:pt x="84" y="12"/>
                  <a:pt x="83" y="13"/>
                </a:cubicBezTo>
                <a:cubicBezTo>
                  <a:pt x="83" y="13"/>
                  <a:pt x="82" y="16"/>
                  <a:pt x="82" y="17"/>
                </a:cubicBezTo>
                <a:cubicBezTo>
                  <a:pt x="81" y="20"/>
                  <a:pt x="81" y="23"/>
                  <a:pt x="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4" y="23"/>
                  <a:pt x="69" y="24"/>
                  <a:pt x="65" y="25"/>
                </a:cubicBezTo>
                <a:cubicBezTo>
                  <a:pt x="59" y="27"/>
                  <a:pt x="56" y="22"/>
                  <a:pt x="54" y="17"/>
                </a:cubicBezTo>
                <a:cubicBezTo>
                  <a:pt x="53" y="14"/>
                  <a:pt x="52" y="14"/>
                  <a:pt x="51" y="13"/>
                </a:cubicBezTo>
                <a:cubicBezTo>
                  <a:pt x="49" y="12"/>
                  <a:pt x="48" y="10"/>
                  <a:pt x="49" y="7"/>
                </a:cubicBezTo>
                <a:cubicBezTo>
                  <a:pt x="50" y="4"/>
                  <a:pt x="48" y="1"/>
                  <a:pt x="48" y="0"/>
                </a:cubicBezTo>
                <a:cubicBezTo>
                  <a:pt x="44" y="0"/>
                  <a:pt x="32" y="0"/>
                  <a:pt x="23" y="0"/>
                </a:cubicBezTo>
                <a:cubicBezTo>
                  <a:pt x="15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10" y="9"/>
                  <a:pt x="15" y="19"/>
                  <a:pt x="17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6"/>
                  <a:pt x="18" y="29"/>
                  <a:pt x="17" y="31"/>
                </a:cubicBezTo>
                <a:cubicBezTo>
                  <a:pt x="17" y="32"/>
                  <a:pt x="16" y="34"/>
                  <a:pt x="16" y="37"/>
                </a:cubicBezTo>
                <a:cubicBezTo>
                  <a:pt x="16" y="39"/>
                  <a:pt x="18" y="44"/>
                  <a:pt x="19" y="48"/>
                </a:cubicBezTo>
                <a:cubicBezTo>
                  <a:pt x="21" y="52"/>
                  <a:pt x="23" y="56"/>
                  <a:pt x="23" y="60"/>
                </a:cubicBezTo>
                <a:cubicBezTo>
                  <a:pt x="24" y="68"/>
                  <a:pt x="19" y="72"/>
                  <a:pt x="16" y="77"/>
                </a:cubicBezTo>
                <a:cubicBezTo>
                  <a:pt x="15" y="78"/>
                  <a:pt x="15" y="78"/>
                  <a:pt x="15" y="78"/>
                </a:cubicBezTo>
                <a:cubicBezTo>
                  <a:pt x="11" y="83"/>
                  <a:pt x="7" y="93"/>
                  <a:pt x="7" y="98"/>
                </a:cubicBezTo>
                <a:cubicBezTo>
                  <a:pt x="7" y="103"/>
                  <a:pt x="5" y="107"/>
                  <a:pt x="3" y="110"/>
                </a:cubicBezTo>
                <a:cubicBezTo>
                  <a:pt x="2" y="111"/>
                  <a:pt x="1" y="113"/>
                  <a:pt x="1" y="114"/>
                </a:cubicBezTo>
                <a:cubicBezTo>
                  <a:pt x="1" y="117"/>
                  <a:pt x="1" y="123"/>
                  <a:pt x="0" y="127"/>
                </a:cubicBezTo>
                <a:cubicBezTo>
                  <a:pt x="0" y="127"/>
                  <a:pt x="0" y="127"/>
                  <a:pt x="0" y="126"/>
                </a:cubicBezTo>
                <a:cubicBezTo>
                  <a:pt x="0" y="126"/>
                  <a:pt x="1" y="126"/>
                  <a:pt x="1" y="126"/>
                </a:cubicBezTo>
                <a:cubicBezTo>
                  <a:pt x="1" y="126"/>
                  <a:pt x="1" y="126"/>
                  <a:pt x="1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3" y="125"/>
                </a:cubicBezTo>
                <a:cubicBezTo>
                  <a:pt x="3" y="125"/>
                  <a:pt x="3" y="124"/>
                  <a:pt x="3" y="124"/>
                </a:cubicBezTo>
                <a:cubicBezTo>
                  <a:pt x="4" y="124"/>
                  <a:pt x="4" y="124"/>
                  <a:pt x="5" y="124"/>
                </a:cubicBezTo>
                <a:cubicBezTo>
                  <a:pt x="7" y="124"/>
                  <a:pt x="8" y="126"/>
                  <a:pt x="9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4" y="124"/>
                  <a:pt x="18" y="125"/>
                  <a:pt x="22" y="127"/>
                </a:cubicBezTo>
                <a:cubicBezTo>
                  <a:pt x="25" y="129"/>
                  <a:pt x="28" y="130"/>
                  <a:pt x="31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7" y="133"/>
                  <a:pt x="85" y="133"/>
                  <a:pt x="91" y="133"/>
                </a:cubicBezTo>
                <a:cubicBezTo>
                  <a:pt x="97" y="133"/>
                  <a:pt x="99" y="133"/>
                  <a:pt x="99" y="134"/>
                </a:cubicBezTo>
                <a:cubicBezTo>
                  <a:pt x="100" y="134"/>
                  <a:pt x="101" y="134"/>
                  <a:pt x="103" y="134"/>
                </a:cubicBezTo>
                <a:cubicBezTo>
                  <a:pt x="108" y="134"/>
                  <a:pt x="113" y="133"/>
                  <a:pt x="115" y="133"/>
                </a:cubicBezTo>
                <a:cubicBezTo>
                  <a:pt x="116" y="133"/>
                  <a:pt x="116" y="133"/>
                  <a:pt x="116" y="133"/>
                </a:cubicBezTo>
                <a:lnTo>
                  <a:pt x="104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1" name="Freeform 1276"/>
          <p:cNvSpPr>
            <a:spLocks/>
          </p:cNvSpPr>
          <p:nvPr/>
        </p:nvSpPr>
        <p:spPr bwMode="auto">
          <a:xfrm>
            <a:off x="4350871" y="516690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2" name="Freeform 1277"/>
          <p:cNvSpPr>
            <a:spLocks/>
          </p:cNvSpPr>
          <p:nvPr/>
        </p:nvSpPr>
        <p:spPr bwMode="auto">
          <a:xfrm>
            <a:off x="4346659" y="516922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3" name="Freeform 1278"/>
          <p:cNvSpPr>
            <a:spLocks/>
          </p:cNvSpPr>
          <p:nvPr/>
        </p:nvSpPr>
        <p:spPr bwMode="auto">
          <a:xfrm>
            <a:off x="4355083" y="5166908"/>
            <a:ext cx="6318" cy="6942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2" y="0"/>
                  <a:pt x="3" y="2"/>
                  <a:pt x="4" y="3"/>
                </a:cubicBezTo>
                <a:cubicBezTo>
                  <a:pt x="3" y="2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4" name="Freeform 1279"/>
          <p:cNvSpPr>
            <a:spLocks/>
          </p:cNvSpPr>
          <p:nvPr/>
        </p:nvSpPr>
        <p:spPr bwMode="auto">
          <a:xfrm>
            <a:off x="4344553" y="5171536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5" name="Freeform 1280"/>
          <p:cNvSpPr>
            <a:spLocks/>
          </p:cNvSpPr>
          <p:nvPr/>
        </p:nvSpPr>
        <p:spPr bwMode="auto">
          <a:xfrm>
            <a:off x="4561465" y="4951700"/>
            <a:ext cx="254818" cy="240663"/>
          </a:xfrm>
          <a:custGeom>
            <a:avLst/>
            <a:gdLst>
              <a:gd name="T0" fmla="*/ 17 w 126"/>
              <a:gd name="T1" fmla="*/ 105 h 109"/>
              <a:gd name="T2" fmla="*/ 22 w 126"/>
              <a:gd name="T3" fmla="*/ 104 h 109"/>
              <a:gd name="T4" fmla="*/ 25 w 126"/>
              <a:gd name="T5" fmla="*/ 104 h 109"/>
              <a:gd name="T6" fmla="*/ 28 w 126"/>
              <a:gd name="T7" fmla="*/ 104 h 109"/>
              <a:gd name="T8" fmla="*/ 34 w 126"/>
              <a:gd name="T9" fmla="*/ 107 h 109"/>
              <a:gd name="T10" fmla="*/ 36 w 126"/>
              <a:gd name="T11" fmla="*/ 107 h 109"/>
              <a:gd name="T12" fmla="*/ 38 w 126"/>
              <a:gd name="T13" fmla="*/ 107 h 109"/>
              <a:gd name="T14" fmla="*/ 51 w 126"/>
              <a:gd name="T15" fmla="*/ 109 h 109"/>
              <a:gd name="T16" fmla="*/ 64 w 126"/>
              <a:gd name="T17" fmla="*/ 96 h 109"/>
              <a:gd name="T18" fmla="*/ 81 w 126"/>
              <a:gd name="T19" fmla="*/ 83 h 109"/>
              <a:gd name="T20" fmla="*/ 88 w 126"/>
              <a:gd name="T21" fmla="*/ 74 h 109"/>
              <a:gd name="T22" fmla="*/ 117 w 126"/>
              <a:gd name="T23" fmla="*/ 63 h 109"/>
              <a:gd name="T24" fmla="*/ 117 w 126"/>
              <a:gd name="T25" fmla="*/ 62 h 109"/>
              <a:gd name="T26" fmla="*/ 116 w 126"/>
              <a:gd name="T27" fmla="*/ 60 h 109"/>
              <a:gd name="T28" fmla="*/ 117 w 126"/>
              <a:gd name="T29" fmla="*/ 58 h 109"/>
              <a:gd name="T30" fmla="*/ 122 w 126"/>
              <a:gd name="T31" fmla="*/ 27 h 109"/>
              <a:gd name="T32" fmla="*/ 125 w 126"/>
              <a:gd name="T33" fmla="*/ 22 h 109"/>
              <a:gd name="T34" fmla="*/ 124 w 126"/>
              <a:gd name="T35" fmla="*/ 19 h 109"/>
              <a:gd name="T36" fmla="*/ 121 w 126"/>
              <a:gd name="T37" fmla="*/ 14 h 109"/>
              <a:gd name="T38" fmla="*/ 108 w 126"/>
              <a:gd name="T39" fmla="*/ 9 h 109"/>
              <a:gd name="T40" fmla="*/ 98 w 126"/>
              <a:gd name="T41" fmla="*/ 5 h 109"/>
              <a:gd name="T42" fmla="*/ 97 w 126"/>
              <a:gd name="T43" fmla="*/ 4 h 109"/>
              <a:gd name="T44" fmla="*/ 95 w 126"/>
              <a:gd name="T45" fmla="*/ 4 h 109"/>
              <a:gd name="T46" fmla="*/ 94 w 126"/>
              <a:gd name="T47" fmla="*/ 3 h 109"/>
              <a:gd name="T48" fmla="*/ 91 w 126"/>
              <a:gd name="T49" fmla="*/ 1 h 109"/>
              <a:gd name="T50" fmla="*/ 90 w 126"/>
              <a:gd name="T51" fmla="*/ 0 h 109"/>
              <a:gd name="T52" fmla="*/ 86 w 126"/>
              <a:gd name="T53" fmla="*/ 2 h 109"/>
              <a:gd name="T54" fmla="*/ 82 w 126"/>
              <a:gd name="T55" fmla="*/ 2 h 109"/>
              <a:gd name="T56" fmla="*/ 76 w 126"/>
              <a:gd name="T57" fmla="*/ 3 h 109"/>
              <a:gd name="T58" fmla="*/ 74 w 126"/>
              <a:gd name="T59" fmla="*/ 22 h 109"/>
              <a:gd name="T60" fmla="*/ 71 w 126"/>
              <a:gd name="T61" fmla="*/ 35 h 109"/>
              <a:gd name="T62" fmla="*/ 81 w 126"/>
              <a:gd name="T63" fmla="*/ 42 h 109"/>
              <a:gd name="T64" fmla="*/ 85 w 126"/>
              <a:gd name="T65" fmla="*/ 58 h 109"/>
              <a:gd name="T66" fmla="*/ 74 w 126"/>
              <a:gd name="T67" fmla="*/ 57 h 109"/>
              <a:gd name="T68" fmla="*/ 55 w 126"/>
              <a:gd name="T69" fmla="*/ 39 h 109"/>
              <a:gd name="T70" fmla="*/ 42 w 126"/>
              <a:gd name="T71" fmla="*/ 42 h 109"/>
              <a:gd name="T72" fmla="*/ 32 w 126"/>
              <a:gd name="T73" fmla="*/ 34 h 109"/>
              <a:gd name="T74" fmla="*/ 25 w 126"/>
              <a:gd name="T75" fmla="*/ 35 h 109"/>
              <a:gd name="T76" fmla="*/ 24 w 126"/>
              <a:gd name="T77" fmla="*/ 35 h 109"/>
              <a:gd name="T78" fmla="*/ 23 w 126"/>
              <a:gd name="T79" fmla="*/ 33 h 109"/>
              <a:gd name="T80" fmla="*/ 17 w 126"/>
              <a:gd name="T81" fmla="*/ 55 h 109"/>
              <a:gd name="T82" fmla="*/ 12 w 126"/>
              <a:gd name="T83" fmla="*/ 10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6" h="109">
                <a:moveTo>
                  <a:pt x="14" y="105"/>
                </a:moveTo>
                <a:cubicBezTo>
                  <a:pt x="15" y="105"/>
                  <a:pt x="15" y="105"/>
                  <a:pt x="16" y="105"/>
                </a:cubicBezTo>
                <a:cubicBezTo>
                  <a:pt x="16" y="105"/>
                  <a:pt x="17" y="105"/>
                  <a:pt x="17" y="105"/>
                </a:cubicBezTo>
                <a:cubicBezTo>
                  <a:pt x="18" y="105"/>
                  <a:pt x="18" y="105"/>
                  <a:pt x="19" y="105"/>
                </a:cubicBezTo>
                <a:cubicBezTo>
                  <a:pt x="19" y="104"/>
                  <a:pt x="19" y="104"/>
                  <a:pt x="20" y="104"/>
                </a:cubicBezTo>
                <a:cubicBezTo>
                  <a:pt x="20" y="104"/>
                  <a:pt x="21" y="104"/>
                  <a:pt x="22" y="104"/>
                </a:cubicBezTo>
                <a:cubicBezTo>
                  <a:pt x="22" y="104"/>
                  <a:pt x="22" y="104"/>
                  <a:pt x="23" y="104"/>
                </a:cubicBezTo>
                <a:cubicBezTo>
                  <a:pt x="23" y="104"/>
                  <a:pt x="24" y="104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04"/>
                  <a:pt x="27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9" y="104"/>
                  <a:pt x="32" y="104"/>
                  <a:pt x="33" y="105"/>
                </a:cubicBezTo>
                <a:cubicBezTo>
                  <a:pt x="33" y="106"/>
                  <a:pt x="34" y="106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5" y="107"/>
                  <a:pt x="35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7" y="107"/>
                  <a:pt x="37" y="107"/>
                  <a:pt x="38" y="107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8" y="107"/>
                  <a:pt x="38" y="107"/>
                  <a:pt x="39" y="107"/>
                </a:cubicBezTo>
                <a:cubicBezTo>
                  <a:pt x="40" y="107"/>
                  <a:pt x="41" y="107"/>
                  <a:pt x="43" y="108"/>
                </a:cubicBezTo>
                <a:cubicBezTo>
                  <a:pt x="45" y="108"/>
                  <a:pt x="49" y="109"/>
                  <a:pt x="51" y="109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3" y="109"/>
                  <a:pt x="54" y="106"/>
                  <a:pt x="55" y="105"/>
                </a:cubicBezTo>
                <a:cubicBezTo>
                  <a:pt x="58" y="101"/>
                  <a:pt x="61" y="97"/>
                  <a:pt x="64" y="96"/>
                </a:cubicBezTo>
                <a:cubicBezTo>
                  <a:pt x="68" y="95"/>
                  <a:pt x="72" y="91"/>
                  <a:pt x="73" y="90"/>
                </a:cubicBezTo>
                <a:cubicBezTo>
                  <a:pt x="73" y="87"/>
                  <a:pt x="74" y="84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9" y="82"/>
                  <a:pt x="89" y="82"/>
                  <a:pt x="89" y="82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90" y="73"/>
                  <a:pt x="92" y="73"/>
                </a:cubicBezTo>
                <a:cubicBezTo>
                  <a:pt x="105" y="68"/>
                  <a:pt x="112" y="65"/>
                  <a:pt x="116" y="64"/>
                </a:cubicBezTo>
                <a:cubicBezTo>
                  <a:pt x="116" y="64"/>
                  <a:pt x="117" y="64"/>
                  <a:pt x="117" y="63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7" y="63"/>
                  <a:pt x="117" y="63"/>
                  <a:pt x="117" y="62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59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7"/>
                  <a:pt x="118" y="51"/>
                  <a:pt x="118" y="49"/>
                </a:cubicBezTo>
                <a:cubicBezTo>
                  <a:pt x="118" y="46"/>
                  <a:pt x="120" y="46"/>
                  <a:pt x="122" y="45"/>
                </a:cubicBezTo>
                <a:cubicBezTo>
                  <a:pt x="120" y="40"/>
                  <a:pt x="121" y="29"/>
                  <a:pt x="122" y="27"/>
                </a:cubicBezTo>
                <a:cubicBezTo>
                  <a:pt x="123" y="26"/>
                  <a:pt x="124" y="24"/>
                  <a:pt x="125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3"/>
                  <a:pt x="126" y="23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1"/>
                  <a:pt x="125" y="21"/>
                  <a:pt x="124" y="20"/>
                </a:cubicBezTo>
                <a:cubicBezTo>
                  <a:pt x="124" y="20"/>
                  <a:pt x="124" y="20"/>
                  <a:pt x="124" y="19"/>
                </a:cubicBezTo>
                <a:cubicBezTo>
                  <a:pt x="124" y="18"/>
                  <a:pt x="123" y="16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0" y="13"/>
                  <a:pt x="113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8"/>
                  <a:pt x="105" y="7"/>
                  <a:pt x="103" y="6"/>
                </a:cubicBezTo>
                <a:cubicBezTo>
                  <a:pt x="101" y="6"/>
                  <a:pt x="99" y="5"/>
                  <a:pt x="98" y="5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4"/>
                  <a:pt x="98" y="4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3"/>
                  <a:pt x="94" y="3"/>
                  <a:pt x="94" y="3"/>
                </a:cubicBezTo>
                <a:cubicBezTo>
                  <a:pt x="94" y="3"/>
                  <a:pt x="94" y="3"/>
                  <a:pt x="94" y="3"/>
                </a:cubicBezTo>
                <a:cubicBezTo>
                  <a:pt x="93" y="3"/>
                  <a:pt x="93" y="3"/>
                  <a:pt x="93" y="2"/>
                </a:cubicBezTo>
                <a:cubicBezTo>
                  <a:pt x="93" y="2"/>
                  <a:pt x="92" y="2"/>
                  <a:pt x="92" y="2"/>
                </a:cubicBezTo>
                <a:cubicBezTo>
                  <a:pt x="92" y="2"/>
                  <a:pt x="92" y="1"/>
                  <a:pt x="91" y="1"/>
                </a:cubicBezTo>
                <a:cubicBezTo>
                  <a:pt x="91" y="1"/>
                  <a:pt x="91" y="1"/>
                  <a:pt x="90" y="1"/>
                </a:cubicBez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1"/>
                  <a:pt x="89" y="1"/>
                  <a:pt x="88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87" y="1"/>
                  <a:pt x="86" y="2"/>
                  <a:pt x="86" y="2"/>
                </a:cubicBezTo>
                <a:cubicBezTo>
                  <a:pt x="86" y="2"/>
                  <a:pt x="85" y="2"/>
                  <a:pt x="85" y="2"/>
                </a:cubicBezTo>
                <a:cubicBezTo>
                  <a:pt x="84" y="2"/>
                  <a:pt x="84" y="2"/>
                  <a:pt x="83" y="2"/>
                </a:cubicBezTo>
                <a:cubicBezTo>
                  <a:pt x="83" y="2"/>
                  <a:pt x="83" y="2"/>
                  <a:pt x="82" y="2"/>
                </a:cubicBezTo>
                <a:cubicBezTo>
                  <a:pt x="82" y="2"/>
                  <a:pt x="81" y="2"/>
                  <a:pt x="80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2"/>
                  <a:pt x="76" y="3"/>
                  <a:pt x="76" y="3"/>
                </a:cubicBezTo>
                <a:cubicBezTo>
                  <a:pt x="76" y="5"/>
                  <a:pt x="77" y="7"/>
                  <a:pt x="75" y="9"/>
                </a:cubicBezTo>
                <a:cubicBezTo>
                  <a:pt x="73" y="10"/>
                  <a:pt x="73" y="11"/>
                  <a:pt x="73" y="12"/>
                </a:cubicBezTo>
                <a:cubicBezTo>
                  <a:pt x="75" y="13"/>
                  <a:pt x="75" y="17"/>
                  <a:pt x="74" y="22"/>
                </a:cubicBezTo>
                <a:cubicBezTo>
                  <a:pt x="74" y="24"/>
                  <a:pt x="73" y="25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8"/>
                </a:cubicBezTo>
                <a:cubicBezTo>
                  <a:pt x="74" y="40"/>
                  <a:pt x="75" y="43"/>
                  <a:pt x="77" y="43"/>
                </a:cubicBezTo>
                <a:cubicBezTo>
                  <a:pt x="78" y="44"/>
                  <a:pt x="80" y="43"/>
                  <a:pt x="81" y="42"/>
                </a:cubicBezTo>
                <a:cubicBezTo>
                  <a:pt x="82" y="42"/>
                  <a:pt x="83" y="41"/>
                  <a:pt x="84" y="41"/>
                </a:cubicBezTo>
                <a:cubicBezTo>
                  <a:pt x="87" y="41"/>
                  <a:pt x="87" y="46"/>
                  <a:pt x="87" y="51"/>
                </a:cubicBezTo>
                <a:cubicBezTo>
                  <a:pt x="87" y="55"/>
                  <a:pt x="85" y="57"/>
                  <a:pt x="85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8"/>
                  <a:pt x="81" y="59"/>
                  <a:pt x="79" y="59"/>
                </a:cubicBezTo>
                <a:cubicBezTo>
                  <a:pt x="77" y="59"/>
                  <a:pt x="75" y="58"/>
                  <a:pt x="74" y="57"/>
                </a:cubicBezTo>
                <a:cubicBezTo>
                  <a:pt x="71" y="55"/>
                  <a:pt x="69" y="50"/>
                  <a:pt x="69" y="47"/>
                </a:cubicBezTo>
                <a:cubicBezTo>
                  <a:pt x="68" y="47"/>
                  <a:pt x="67" y="46"/>
                  <a:pt x="62" y="46"/>
                </a:cubicBezTo>
                <a:cubicBezTo>
                  <a:pt x="60" y="46"/>
                  <a:pt x="57" y="44"/>
                  <a:pt x="55" y="39"/>
                </a:cubicBezTo>
                <a:cubicBezTo>
                  <a:pt x="55" y="40"/>
                  <a:pt x="54" y="40"/>
                  <a:pt x="54" y="40"/>
                </a:cubicBezTo>
                <a:cubicBezTo>
                  <a:pt x="54" y="43"/>
                  <a:pt x="50" y="43"/>
                  <a:pt x="47" y="43"/>
                </a:cubicBezTo>
                <a:cubicBezTo>
                  <a:pt x="46" y="43"/>
                  <a:pt x="44" y="43"/>
                  <a:pt x="42" y="42"/>
                </a:cubicBezTo>
                <a:cubicBezTo>
                  <a:pt x="41" y="41"/>
                  <a:pt x="39" y="40"/>
                  <a:pt x="39" y="40"/>
                </a:cubicBezTo>
                <a:cubicBezTo>
                  <a:pt x="38" y="41"/>
                  <a:pt x="36" y="41"/>
                  <a:pt x="34" y="39"/>
                </a:cubicBezTo>
                <a:cubicBezTo>
                  <a:pt x="33" y="38"/>
                  <a:pt x="32" y="36"/>
                  <a:pt x="32" y="34"/>
                </a:cubicBezTo>
                <a:cubicBezTo>
                  <a:pt x="31" y="34"/>
                  <a:pt x="29" y="35"/>
                  <a:pt x="28" y="35"/>
                </a:cubicBezTo>
                <a:cubicBezTo>
                  <a:pt x="28" y="35"/>
                  <a:pt x="27" y="36"/>
                  <a:pt x="27" y="36"/>
                </a:cubicBezTo>
                <a:cubicBezTo>
                  <a:pt x="26" y="36"/>
                  <a:pt x="26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90"/>
                  <a:pt x="0" y="90"/>
                  <a:pt x="0" y="9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2" y="106"/>
                  <a:pt x="12" y="106"/>
                  <a:pt x="13" y="106"/>
                </a:cubicBezTo>
                <a:cubicBezTo>
                  <a:pt x="13" y="105"/>
                  <a:pt x="14" y="105"/>
                  <a:pt x="14" y="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6" name="Freeform 1281"/>
          <p:cNvSpPr>
            <a:spLocks/>
          </p:cNvSpPr>
          <p:nvPr/>
        </p:nvSpPr>
        <p:spPr bwMode="auto">
          <a:xfrm>
            <a:off x="4593054" y="518310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7" name="Freeform 1282"/>
          <p:cNvSpPr>
            <a:spLocks/>
          </p:cNvSpPr>
          <p:nvPr/>
        </p:nvSpPr>
        <p:spPr bwMode="auto">
          <a:xfrm>
            <a:off x="4630961" y="51877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8" name="Freeform 1283"/>
          <p:cNvSpPr>
            <a:spLocks/>
          </p:cNvSpPr>
          <p:nvPr/>
        </p:nvSpPr>
        <p:spPr bwMode="auto">
          <a:xfrm>
            <a:off x="4612007" y="51807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9" name="Freeform 1284"/>
          <p:cNvSpPr>
            <a:spLocks/>
          </p:cNvSpPr>
          <p:nvPr/>
        </p:nvSpPr>
        <p:spPr bwMode="auto">
          <a:xfrm>
            <a:off x="4605689" y="518079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0" name="Freeform 1285"/>
          <p:cNvSpPr>
            <a:spLocks/>
          </p:cNvSpPr>
          <p:nvPr/>
        </p:nvSpPr>
        <p:spPr bwMode="auto">
          <a:xfrm>
            <a:off x="4599372" y="5180793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1" name="Freeform 1286"/>
          <p:cNvSpPr>
            <a:spLocks/>
          </p:cNvSpPr>
          <p:nvPr/>
        </p:nvSpPr>
        <p:spPr bwMode="auto">
          <a:xfrm>
            <a:off x="4618325" y="5180793"/>
            <a:ext cx="10530" cy="2314"/>
          </a:xfrm>
          <a:custGeom>
            <a:avLst/>
            <a:gdLst>
              <a:gd name="T0" fmla="*/ 0 w 5"/>
              <a:gd name="T1" fmla="*/ 0 h 1"/>
              <a:gd name="T2" fmla="*/ 5 w 5"/>
              <a:gd name="T3" fmla="*/ 1 h 1"/>
              <a:gd name="T4" fmla="*/ 0 w 5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0"/>
                </a:moveTo>
                <a:cubicBezTo>
                  <a:pt x="1" y="0"/>
                  <a:pt x="4" y="0"/>
                  <a:pt x="5" y="1"/>
                </a:cubicBezTo>
                <a:cubicBezTo>
                  <a:pt x="4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2" name="Freeform 1287"/>
          <p:cNvSpPr>
            <a:spLocks/>
          </p:cNvSpPr>
          <p:nvPr/>
        </p:nvSpPr>
        <p:spPr bwMode="auto">
          <a:xfrm>
            <a:off x="4588842" y="5183107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3" name="Freeform 1288"/>
          <p:cNvSpPr>
            <a:spLocks/>
          </p:cNvSpPr>
          <p:nvPr/>
        </p:nvSpPr>
        <p:spPr bwMode="auto">
          <a:xfrm>
            <a:off x="4635172" y="5187735"/>
            <a:ext cx="2106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4" name="Freeform 1289"/>
          <p:cNvSpPr>
            <a:spLocks/>
          </p:cNvSpPr>
          <p:nvPr/>
        </p:nvSpPr>
        <p:spPr bwMode="auto">
          <a:xfrm>
            <a:off x="4725728" y="5132197"/>
            <a:ext cx="14742" cy="2314"/>
          </a:xfrm>
          <a:custGeom>
            <a:avLst/>
            <a:gdLst>
              <a:gd name="T0" fmla="*/ 0 w 7"/>
              <a:gd name="T1" fmla="*/ 1 h 1"/>
              <a:gd name="T2" fmla="*/ 7 w 7"/>
              <a:gd name="T3" fmla="*/ 0 h 1"/>
              <a:gd name="T4" fmla="*/ 7 w 7"/>
              <a:gd name="T5" fmla="*/ 0 h 1"/>
              <a:gd name="T6" fmla="*/ 0 w 7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">
                <a:moveTo>
                  <a:pt x="0" y="1"/>
                </a:moveTo>
                <a:lnTo>
                  <a:pt x="7" y="0"/>
                </a:lnTo>
                <a:lnTo>
                  <a:pt x="7" y="0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5" name="Freeform 1290"/>
          <p:cNvSpPr>
            <a:spLocks/>
          </p:cNvSpPr>
          <p:nvPr/>
        </p:nvSpPr>
        <p:spPr bwMode="auto">
          <a:xfrm>
            <a:off x="4630961" y="5187735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6" name="Freeform 1291"/>
          <p:cNvSpPr>
            <a:spLocks/>
          </p:cNvSpPr>
          <p:nvPr/>
        </p:nvSpPr>
        <p:spPr bwMode="auto">
          <a:xfrm>
            <a:off x="4561465" y="5150710"/>
            <a:ext cx="25271" cy="34711"/>
          </a:xfrm>
          <a:custGeom>
            <a:avLst/>
            <a:gdLst>
              <a:gd name="T0" fmla="*/ 12 w 12"/>
              <a:gd name="T1" fmla="*/ 15 h 15"/>
              <a:gd name="T2" fmla="*/ 12 w 12"/>
              <a:gd name="T3" fmla="*/ 15 h 15"/>
              <a:gd name="T4" fmla="*/ 0 w 12"/>
              <a:gd name="T5" fmla="*/ 0 h 15"/>
              <a:gd name="T6" fmla="*/ 12 w 12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5">
                <a:moveTo>
                  <a:pt x="12" y="15"/>
                </a:moveTo>
                <a:lnTo>
                  <a:pt x="12" y="15"/>
                </a:lnTo>
                <a:lnTo>
                  <a:pt x="0" y="0"/>
                </a:lnTo>
                <a:lnTo>
                  <a:pt x="12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7" name="Freeform 1292"/>
          <p:cNvSpPr>
            <a:spLocks/>
          </p:cNvSpPr>
          <p:nvPr/>
        </p:nvSpPr>
        <p:spPr bwMode="auto">
          <a:xfrm>
            <a:off x="4717304" y="4771203"/>
            <a:ext cx="35801" cy="32397"/>
          </a:xfrm>
          <a:custGeom>
            <a:avLst/>
            <a:gdLst>
              <a:gd name="T0" fmla="*/ 15 w 18"/>
              <a:gd name="T1" fmla="*/ 0 h 14"/>
              <a:gd name="T2" fmla="*/ 14 w 18"/>
              <a:gd name="T3" fmla="*/ 1 h 14"/>
              <a:gd name="T4" fmla="*/ 13 w 18"/>
              <a:gd name="T5" fmla="*/ 1 h 14"/>
              <a:gd name="T6" fmla="*/ 13 w 18"/>
              <a:gd name="T7" fmla="*/ 1 h 14"/>
              <a:gd name="T8" fmla="*/ 12 w 18"/>
              <a:gd name="T9" fmla="*/ 1 h 14"/>
              <a:gd name="T10" fmla="*/ 12 w 18"/>
              <a:gd name="T11" fmla="*/ 1 h 14"/>
              <a:gd name="T12" fmla="*/ 11 w 18"/>
              <a:gd name="T13" fmla="*/ 2 h 14"/>
              <a:gd name="T14" fmla="*/ 11 w 18"/>
              <a:gd name="T15" fmla="*/ 2 h 14"/>
              <a:gd name="T16" fmla="*/ 8 w 18"/>
              <a:gd name="T17" fmla="*/ 3 h 14"/>
              <a:gd name="T18" fmla="*/ 8 w 18"/>
              <a:gd name="T19" fmla="*/ 3 h 14"/>
              <a:gd name="T20" fmla="*/ 7 w 18"/>
              <a:gd name="T21" fmla="*/ 3 h 14"/>
              <a:gd name="T22" fmla="*/ 6 w 18"/>
              <a:gd name="T23" fmla="*/ 3 h 14"/>
              <a:gd name="T24" fmla="*/ 6 w 18"/>
              <a:gd name="T25" fmla="*/ 3 h 14"/>
              <a:gd name="T26" fmla="*/ 5 w 18"/>
              <a:gd name="T27" fmla="*/ 3 h 14"/>
              <a:gd name="T28" fmla="*/ 5 w 18"/>
              <a:gd name="T29" fmla="*/ 3 h 14"/>
              <a:gd name="T30" fmla="*/ 4 w 18"/>
              <a:gd name="T31" fmla="*/ 4 h 14"/>
              <a:gd name="T32" fmla="*/ 3 w 18"/>
              <a:gd name="T33" fmla="*/ 9 h 14"/>
              <a:gd name="T34" fmla="*/ 3 w 18"/>
              <a:gd name="T35" fmla="*/ 11 h 14"/>
              <a:gd name="T36" fmla="*/ 1 w 18"/>
              <a:gd name="T37" fmla="*/ 11 h 14"/>
              <a:gd name="T38" fmla="*/ 0 w 18"/>
              <a:gd name="T39" fmla="*/ 12 h 14"/>
              <a:gd name="T40" fmla="*/ 1 w 18"/>
              <a:gd name="T41" fmla="*/ 13 h 14"/>
              <a:gd name="T42" fmla="*/ 1 w 18"/>
              <a:gd name="T43" fmla="*/ 13 h 14"/>
              <a:gd name="T44" fmla="*/ 1 w 18"/>
              <a:gd name="T45" fmla="*/ 14 h 14"/>
              <a:gd name="T46" fmla="*/ 1 w 18"/>
              <a:gd name="T47" fmla="*/ 14 h 14"/>
              <a:gd name="T48" fmla="*/ 2 w 18"/>
              <a:gd name="T49" fmla="*/ 14 h 14"/>
              <a:gd name="T50" fmla="*/ 3 w 18"/>
              <a:gd name="T51" fmla="*/ 14 h 14"/>
              <a:gd name="T52" fmla="*/ 5 w 18"/>
              <a:gd name="T53" fmla="*/ 14 h 14"/>
              <a:gd name="T54" fmla="*/ 8 w 18"/>
              <a:gd name="T55" fmla="*/ 14 h 14"/>
              <a:gd name="T56" fmla="*/ 8 w 18"/>
              <a:gd name="T57" fmla="*/ 13 h 14"/>
              <a:gd name="T58" fmla="*/ 8 w 18"/>
              <a:gd name="T59" fmla="*/ 10 h 14"/>
              <a:gd name="T60" fmla="*/ 10 w 18"/>
              <a:gd name="T61" fmla="*/ 11 h 14"/>
              <a:gd name="T62" fmla="*/ 10 w 18"/>
              <a:gd name="T63" fmla="*/ 11 h 14"/>
              <a:gd name="T64" fmla="*/ 15 w 18"/>
              <a:gd name="T65" fmla="*/ 10 h 14"/>
              <a:gd name="T66" fmla="*/ 15 w 18"/>
              <a:gd name="T67" fmla="*/ 10 h 14"/>
              <a:gd name="T68" fmla="*/ 18 w 18"/>
              <a:gd name="T69" fmla="*/ 10 h 14"/>
              <a:gd name="T70" fmla="*/ 16 w 18"/>
              <a:gd name="T71" fmla="*/ 4 h 14"/>
              <a:gd name="T72" fmla="*/ 15 w 18"/>
              <a:gd name="T73" fmla="*/ 0 h 14"/>
              <a:gd name="T74" fmla="*/ 15 w 18"/>
              <a:gd name="T7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" h="14">
                <a:moveTo>
                  <a:pt x="15" y="0"/>
                </a:moveTo>
                <a:cubicBezTo>
                  <a:pt x="15" y="0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7"/>
                  <a:pt x="3" y="9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2" y="14"/>
                  <a:pt x="2" y="14"/>
                </a:cubicBezTo>
                <a:cubicBezTo>
                  <a:pt x="2" y="14"/>
                  <a:pt x="3" y="14"/>
                  <a:pt x="3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6" y="14"/>
                  <a:pt x="7" y="14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8" y="10"/>
                  <a:pt x="8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3" y="11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7" y="5"/>
                  <a:pt x="16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8" name="Freeform 1293"/>
          <p:cNvSpPr>
            <a:spLocks/>
          </p:cNvSpPr>
          <p:nvPr/>
        </p:nvSpPr>
        <p:spPr bwMode="auto">
          <a:xfrm>
            <a:off x="4991076" y="4440291"/>
            <a:ext cx="227441" cy="330911"/>
          </a:xfrm>
          <a:custGeom>
            <a:avLst/>
            <a:gdLst>
              <a:gd name="T0" fmla="*/ 22 w 113"/>
              <a:gd name="T1" fmla="*/ 13 h 150"/>
              <a:gd name="T2" fmla="*/ 21 w 113"/>
              <a:gd name="T3" fmla="*/ 14 h 150"/>
              <a:gd name="T4" fmla="*/ 21 w 113"/>
              <a:gd name="T5" fmla="*/ 14 h 150"/>
              <a:gd name="T6" fmla="*/ 21 w 113"/>
              <a:gd name="T7" fmla="*/ 15 h 150"/>
              <a:gd name="T8" fmla="*/ 20 w 113"/>
              <a:gd name="T9" fmla="*/ 15 h 150"/>
              <a:gd name="T10" fmla="*/ 20 w 113"/>
              <a:gd name="T11" fmla="*/ 15 h 150"/>
              <a:gd name="T12" fmla="*/ 26 w 113"/>
              <a:gd name="T13" fmla="*/ 24 h 150"/>
              <a:gd name="T14" fmla="*/ 30 w 113"/>
              <a:gd name="T15" fmla="*/ 28 h 150"/>
              <a:gd name="T16" fmla="*/ 33 w 113"/>
              <a:gd name="T17" fmla="*/ 31 h 150"/>
              <a:gd name="T18" fmla="*/ 56 w 113"/>
              <a:gd name="T19" fmla="*/ 39 h 150"/>
              <a:gd name="T20" fmla="*/ 71 w 113"/>
              <a:gd name="T21" fmla="*/ 42 h 150"/>
              <a:gd name="T22" fmla="*/ 78 w 113"/>
              <a:gd name="T23" fmla="*/ 45 h 150"/>
              <a:gd name="T24" fmla="*/ 76 w 113"/>
              <a:gd name="T25" fmla="*/ 48 h 150"/>
              <a:gd name="T26" fmla="*/ 47 w 113"/>
              <a:gd name="T27" fmla="*/ 78 h 150"/>
              <a:gd name="T28" fmla="*/ 39 w 113"/>
              <a:gd name="T29" fmla="*/ 81 h 150"/>
              <a:gd name="T30" fmla="*/ 37 w 113"/>
              <a:gd name="T31" fmla="*/ 81 h 150"/>
              <a:gd name="T32" fmla="*/ 33 w 113"/>
              <a:gd name="T33" fmla="*/ 81 h 150"/>
              <a:gd name="T34" fmla="*/ 23 w 113"/>
              <a:gd name="T35" fmla="*/ 86 h 150"/>
              <a:gd name="T36" fmla="*/ 18 w 113"/>
              <a:gd name="T37" fmla="*/ 89 h 150"/>
              <a:gd name="T38" fmla="*/ 18 w 113"/>
              <a:gd name="T39" fmla="*/ 89 h 150"/>
              <a:gd name="T40" fmla="*/ 16 w 113"/>
              <a:gd name="T41" fmla="*/ 89 h 150"/>
              <a:gd name="T42" fmla="*/ 16 w 113"/>
              <a:gd name="T43" fmla="*/ 89 h 150"/>
              <a:gd name="T44" fmla="*/ 14 w 113"/>
              <a:gd name="T45" fmla="*/ 89 h 150"/>
              <a:gd name="T46" fmla="*/ 13 w 113"/>
              <a:gd name="T47" fmla="*/ 89 h 150"/>
              <a:gd name="T48" fmla="*/ 12 w 113"/>
              <a:gd name="T49" fmla="*/ 90 h 150"/>
              <a:gd name="T50" fmla="*/ 11 w 113"/>
              <a:gd name="T51" fmla="*/ 90 h 150"/>
              <a:gd name="T52" fmla="*/ 10 w 113"/>
              <a:gd name="T53" fmla="*/ 90 h 150"/>
              <a:gd name="T54" fmla="*/ 5 w 113"/>
              <a:gd name="T55" fmla="*/ 97 h 150"/>
              <a:gd name="T56" fmla="*/ 0 w 113"/>
              <a:gd name="T57" fmla="*/ 105 h 150"/>
              <a:gd name="T58" fmla="*/ 1 w 113"/>
              <a:gd name="T59" fmla="*/ 144 h 150"/>
              <a:gd name="T60" fmla="*/ 5 w 113"/>
              <a:gd name="T61" fmla="*/ 150 h 150"/>
              <a:gd name="T62" fmla="*/ 19 w 113"/>
              <a:gd name="T63" fmla="*/ 135 h 150"/>
              <a:gd name="T64" fmla="*/ 28 w 113"/>
              <a:gd name="T65" fmla="*/ 126 h 150"/>
              <a:gd name="T66" fmla="*/ 48 w 113"/>
              <a:gd name="T67" fmla="*/ 110 h 150"/>
              <a:gd name="T68" fmla="*/ 76 w 113"/>
              <a:gd name="T69" fmla="*/ 83 h 150"/>
              <a:gd name="T70" fmla="*/ 88 w 113"/>
              <a:gd name="T71" fmla="*/ 63 h 150"/>
              <a:gd name="T72" fmla="*/ 99 w 113"/>
              <a:gd name="T73" fmla="*/ 45 h 150"/>
              <a:gd name="T74" fmla="*/ 109 w 113"/>
              <a:gd name="T75" fmla="*/ 24 h 150"/>
              <a:gd name="T76" fmla="*/ 110 w 113"/>
              <a:gd name="T77" fmla="*/ 15 h 150"/>
              <a:gd name="T78" fmla="*/ 113 w 113"/>
              <a:gd name="T79" fmla="*/ 4 h 150"/>
              <a:gd name="T80" fmla="*/ 112 w 113"/>
              <a:gd name="T81" fmla="*/ 0 h 150"/>
              <a:gd name="T82" fmla="*/ 109 w 113"/>
              <a:gd name="T83" fmla="*/ 1 h 150"/>
              <a:gd name="T84" fmla="*/ 82 w 113"/>
              <a:gd name="T85" fmla="*/ 9 h 150"/>
              <a:gd name="T86" fmla="*/ 65 w 113"/>
              <a:gd name="T87" fmla="*/ 13 h 150"/>
              <a:gd name="T88" fmla="*/ 59 w 113"/>
              <a:gd name="T89" fmla="*/ 15 h 150"/>
              <a:gd name="T90" fmla="*/ 57 w 113"/>
              <a:gd name="T91" fmla="*/ 15 h 150"/>
              <a:gd name="T92" fmla="*/ 54 w 113"/>
              <a:gd name="T93" fmla="*/ 15 h 150"/>
              <a:gd name="T94" fmla="*/ 51 w 113"/>
              <a:gd name="T95" fmla="*/ 15 h 150"/>
              <a:gd name="T96" fmla="*/ 39 w 113"/>
              <a:gd name="T97" fmla="*/ 20 h 150"/>
              <a:gd name="T98" fmla="*/ 29 w 113"/>
              <a:gd name="T99" fmla="*/ 13 h 150"/>
              <a:gd name="T100" fmla="*/ 25 w 113"/>
              <a:gd name="T101" fmla="*/ 9 h 150"/>
              <a:gd name="T102" fmla="*/ 24 w 113"/>
              <a:gd name="T103" fmla="*/ 10 h 150"/>
              <a:gd name="T104" fmla="*/ 24 w 113"/>
              <a:gd name="T105" fmla="*/ 10 h 150"/>
              <a:gd name="T106" fmla="*/ 22 w 113"/>
              <a:gd name="T107" fmla="*/ 1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3" h="150">
                <a:moveTo>
                  <a:pt x="22" y="13"/>
                </a:moveTo>
                <a:cubicBezTo>
                  <a:pt x="22" y="13"/>
                  <a:pt x="21" y="13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2" y="18"/>
                  <a:pt x="25" y="24"/>
                  <a:pt x="26" y="24"/>
                </a:cubicBezTo>
                <a:cubicBezTo>
                  <a:pt x="28" y="25"/>
                  <a:pt x="29" y="26"/>
                  <a:pt x="30" y="28"/>
                </a:cubicBezTo>
                <a:cubicBezTo>
                  <a:pt x="31" y="29"/>
                  <a:pt x="33" y="31"/>
                  <a:pt x="33" y="31"/>
                </a:cubicBezTo>
                <a:cubicBezTo>
                  <a:pt x="36" y="32"/>
                  <a:pt x="48" y="36"/>
                  <a:pt x="56" y="39"/>
                </a:cubicBezTo>
                <a:cubicBezTo>
                  <a:pt x="65" y="42"/>
                  <a:pt x="70" y="42"/>
                  <a:pt x="71" y="42"/>
                </a:cubicBezTo>
                <a:cubicBezTo>
                  <a:pt x="73" y="42"/>
                  <a:pt x="77" y="43"/>
                  <a:pt x="78" y="45"/>
                </a:cubicBezTo>
                <a:cubicBezTo>
                  <a:pt x="78" y="46"/>
                  <a:pt x="78" y="47"/>
                  <a:pt x="76" y="48"/>
                </a:cubicBezTo>
                <a:cubicBezTo>
                  <a:pt x="74" y="50"/>
                  <a:pt x="50" y="74"/>
                  <a:pt x="47" y="78"/>
                </a:cubicBezTo>
                <a:cubicBezTo>
                  <a:pt x="44" y="81"/>
                  <a:pt x="42" y="81"/>
                  <a:pt x="39" y="81"/>
                </a:cubicBezTo>
                <a:cubicBezTo>
                  <a:pt x="39" y="81"/>
                  <a:pt x="38" y="81"/>
                  <a:pt x="37" y="81"/>
                </a:cubicBezTo>
                <a:cubicBezTo>
                  <a:pt x="36" y="81"/>
                  <a:pt x="34" y="81"/>
                  <a:pt x="33" y="81"/>
                </a:cubicBezTo>
                <a:cubicBezTo>
                  <a:pt x="29" y="81"/>
                  <a:pt x="25" y="84"/>
                  <a:pt x="23" y="86"/>
                </a:cubicBezTo>
                <a:cubicBezTo>
                  <a:pt x="21" y="88"/>
                  <a:pt x="19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7" y="89"/>
                  <a:pt x="17" y="89"/>
                  <a:pt x="16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9"/>
                  <a:pt x="15" y="89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90"/>
                  <a:pt x="13" y="90"/>
                  <a:pt x="12" y="90"/>
                </a:cubicBezTo>
                <a:cubicBezTo>
                  <a:pt x="12" y="90"/>
                  <a:pt x="11" y="90"/>
                  <a:pt x="11" y="90"/>
                </a:cubicBezTo>
                <a:cubicBezTo>
                  <a:pt x="11" y="90"/>
                  <a:pt x="10" y="90"/>
                  <a:pt x="10" y="90"/>
                </a:cubicBezTo>
                <a:cubicBezTo>
                  <a:pt x="5" y="97"/>
                  <a:pt x="5" y="97"/>
                  <a:pt x="5" y="97"/>
                </a:cubicBezTo>
                <a:cubicBezTo>
                  <a:pt x="0" y="105"/>
                  <a:pt x="0" y="105"/>
                  <a:pt x="0" y="105"/>
                </a:cubicBezTo>
                <a:cubicBezTo>
                  <a:pt x="1" y="144"/>
                  <a:pt x="1" y="144"/>
                  <a:pt x="1" y="144"/>
                </a:cubicBezTo>
                <a:cubicBezTo>
                  <a:pt x="5" y="150"/>
                  <a:pt x="5" y="150"/>
                  <a:pt x="5" y="150"/>
                </a:cubicBezTo>
                <a:cubicBezTo>
                  <a:pt x="8" y="146"/>
                  <a:pt x="13" y="141"/>
                  <a:pt x="19" y="135"/>
                </a:cubicBezTo>
                <a:cubicBezTo>
                  <a:pt x="22" y="132"/>
                  <a:pt x="25" y="129"/>
                  <a:pt x="28" y="126"/>
                </a:cubicBezTo>
                <a:cubicBezTo>
                  <a:pt x="38" y="116"/>
                  <a:pt x="43" y="113"/>
                  <a:pt x="48" y="110"/>
                </a:cubicBezTo>
                <a:cubicBezTo>
                  <a:pt x="53" y="108"/>
                  <a:pt x="66" y="95"/>
                  <a:pt x="76" y="83"/>
                </a:cubicBezTo>
                <a:cubicBezTo>
                  <a:pt x="81" y="77"/>
                  <a:pt x="87" y="68"/>
                  <a:pt x="88" y="63"/>
                </a:cubicBezTo>
                <a:cubicBezTo>
                  <a:pt x="89" y="58"/>
                  <a:pt x="94" y="51"/>
                  <a:pt x="99" y="45"/>
                </a:cubicBezTo>
                <a:cubicBezTo>
                  <a:pt x="103" y="40"/>
                  <a:pt x="109" y="27"/>
                  <a:pt x="109" y="24"/>
                </a:cubicBezTo>
                <a:cubicBezTo>
                  <a:pt x="109" y="22"/>
                  <a:pt x="109" y="19"/>
                  <a:pt x="110" y="15"/>
                </a:cubicBezTo>
                <a:cubicBezTo>
                  <a:pt x="111" y="12"/>
                  <a:pt x="112" y="8"/>
                  <a:pt x="113" y="4"/>
                </a:cubicBezTo>
                <a:cubicBezTo>
                  <a:pt x="113" y="2"/>
                  <a:pt x="112" y="1"/>
                  <a:pt x="112" y="0"/>
                </a:cubicBezTo>
                <a:cubicBezTo>
                  <a:pt x="111" y="0"/>
                  <a:pt x="110" y="0"/>
                  <a:pt x="109" y="1"/>
                </a:cubicBezTo>
                <a:cubicBezTo>
                  <a:pt x="106" y="7"/>
                  <a:pt x="89" y="9"/>
                  <a:pt x="82" y="9"/>
                </a:cubicBezTo>
                <a:cubicBezTo>
                  <a:pt x="74" y="9"/>
                  <a:pt x="68" y="10"/>
                  <a:pt x="65" y="13"/>
                </a:cubicBezTo>
                <a:cubicBezTo>
                  <a:pt x="64" y="15"/>
                  <a:pt x="61" y="15"/>
                  <a:pt x="59" y="15"/>
                </a:cubicBezTo>
                <a:cubicBezTo>
                  <a:pt x="58" y="15"/>
                  <a:pt x="57" y="15"/>
                  <a:pt x="57" y="15"/>
                </a:cubicBezTo>
                <a:cubicBezTo>
                  <a:pt x="56" y="15"/>
                  <a:pt x="55" y="15"/>
                  <a:pt x="54" y="15"/>
                </a:cubicBezTo>
                <a:cubicBezTo>
                  <a:pt x="52" y="15"/>
                  <a:pt x="51" y="15"/>
                  <a:pt x="51" y="15"/>
                </a:cubicBezTo>
                <a:cubicBezTo>
                  <a:pt x="49" y="18"/>
                  <a:pt x="44" y="20"/>
                  <a:pt x="39" y="20"/>
                </a:cubicBezTo>
                <a:cubicBezTo>
                  <a:pt x="34" y="20"/>
                  <a:pt x="31" y="17"/>
                  <a:pt x="29" y="13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9"/>
                  <a:pt x="25" y="9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3" y="11"/>
                  <a:pt x="22" y="12"/>
                  <a:pt x="2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9" name="Freeform 1294"/>
          <p:cNvSpPr>
            <a:spLocks/>
          </p:cNvSpPr>
          <p:nvPr/>
        </p:nvSpPr>
        <p:spPr bwMode="auto">
          <a:xfrm>
            <a:off x="3790692" y="3801609"/>
            <a:ext cx="250606" cy="222150"/>
          </a:xfrm>
          <a:custGeom>
            <a:avLst/>
            <a:gdLst>
              <a:gd name="T0" fmla="*/ 40 w 125"/>
              <a:gd name="T1" fmla="*/ 94 h 100"/>
              <a:gd name="T2" fmla="*/ 40 w 125"/>
              <a:gd name="T3" fmla="*/ 92 h 100"/>
              <a:gd name="T4" fmla="*/ 40 w 125"/>
              <a:gd name="T5" fmla="*/ 91 h 100"/>
              <a:gd name="T6" fmla="*/ 40 w 125"/>
              <a:gd name="T7" fmla="*/ 90 h 100"/>
              <a:gd name="T8" fmla="*/ 40 w 125"/>
              <a:gd name="T9" fmla="*/ 90 h 100"/>
              <a:gd name="T10" fmla="*/ 59 w 125"/>
              <a:gd name="T11" fmla="*/ 77 h 100"/>
              <a:gd name="T12" fmla="*/ 64 w 125"/>
              <a:gd name="T13" fmla="*/ 76 h 100"/>
              <a:gd name="T14" fmla="*/ 73 w 125"/>
              <a:gd name="T15" fmla="*/ 72 h 100"/>
              <a:gd name="T16" fmla="*/ 81 w 125"/>
              <a:gd name="T17" fmla="*/ 67 h 100"/>
              <a:gd name="T18" fmla="*/ 91 w 125"/>
              <a:gd name="T19" fmla="*/ 62 h 100"/>
              <a:gd name="T20" fmla="*/ 96 w 125"/>
              <a:gd name="T21" fmla="*/ 59 h 100"/>
              <a:gd name="T22" fmla="*/ 96 w 125"/>
              <a:gd name="T23" fmla="*/ 54 h 100"/>
              <a:gd name="T24" fmla="*/ 100 w 125"/>
              <a:gd name="T25" fmla="*/ 49 h 100"/>
              <a:gd name="T26" fmla="*/ 106 w 125"/>
              <a:gd name="T27" fmla="*/ 47 h 100"/>
              <a:gd name="T28" fmla="*/ 122 w 125"/>
              <a:gd name="T29" fmla="*/ 44 h 100"/>
              <a:gd name="T30" fmla="*/ 125 w 125"/>
              <a:gd name="T31" fmla="*/ 42 h 100"/>
              <a:gd name="T32" fmla="*/ 120 w 125"/>
              <a:gd name="T33" fmla="*/ 28 h 100"/>
              <a:gd name="T34" fmla="*/ 117 w 125"/>
              <a:gd name="T35" fmla="*/ 14 h 100"/>
              <a:gd name="T36" fmla="*/ 116 w 125"/>
              <a:gd name="T37" fmla="*/ 12 h 100"/>
              <a:gd name="T38" fmla="*/ 116 w 125"/>
              <a:gd name="T39" fmla="*/ 11 h 100"/>
              <a:gd name="T40" fmla="*/ 104 w 125"/>
              <a:gd name="T41" fmla="*/ 8 h 100"/>
              <a:gd name="T42" fmla="*/ 99 w 125"/>
              <a:gd name="T43" fmla="*/ 8 h 100"/>
              <a:gd name="T44" fmla="*/ 83 w 125"/>
              <a:gd name="T45" fmla="*/ 5 h 100"/>
              <a:gd name="T46" fmla="*/ 75 w 125"/>
              <a:gd name="T47" fmla="*/ 1 h 100"/>
              <a:gd name="T48" fmla="*/ 64 w 125"/>
              <a:gd name="T49" fmla="*/ 23 h 100"/>
              <a:gd name="T50" fmla="*/ 41 w 125"/>
              <a:gd name="T51" fmla="*/ 36 h 100"/>
              <a:gd name="T52" fmla="*/ 35 w 125"/>
              <a:gd name="T53" fmla="*/ 45 h 100"/>
              <a:gd name="T54" fmla="*/ 32 w 125"/>
              <a:gd name="T55" fmla="*/ 67 h 100"/>
              <a:gd name="T56" fmla="*/ 18 w 125"/>
              <a:gd name="T57" fmla="*/ 88 h 100"/>
              <a:gd name="T58" fmla="*/ 0 w 125"/>
              <a:gd name="T59" fmla="*/ 99 h 100"/>
              <a:gd name="T60" fmla="*/ 34 w 125"/>
              <a:gd name="T61" fmla="*/ 99 h 100"/>
              <a:gd name="T62" fmla="*/ 36 w 125"/>
              <a:gd name="T63" fmla="*/ 99 h 100"/>
              <a:gd name="T64" fmla="*/ 38 w 125"/>
              <a:gd name="T65" fmla="*/ 100 h 100"/>
              <a:gd name="T66" fmla="*/ 40 w 125"/>
              <a:gd name="T67" fmla="*/ 100 h 100"/>
              <a:gd name="T68" fmla="*/ 40 w 125"/>
              <a:gd name="T69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5" h="100">
                <a:moveTo>
                  <a:pt x="40" y="94"/>
                </a:moveTo>
                <a:cubicBezTo>
                  <a:pt x="40" y="94"/>
                  <a:pt x="40" y="94"/>
                  <a:pt x="40" y="94"/>
                </a:cubicBezTo>
                <a:cubicBezTo>
                  <a:pt x="40" y="93"/>
                  <a:pt x="40" y="93"/>
                  <a:pt x="40" y="93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40" y="91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89"/>
                  <a:pt x="40" y="87"/>
                  <a:pt x="59" y="77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2"/>
                  <a:pt x="70" y="72"/>
                  <a:pt x="73" y="72"/>
                </a:cubicBezTo>
                <a:cubicBezTo>
                  <a:pt x="74" y="72"/>
                  <a:pt x="76" y="72"/>
                  <a:pt x="77" y="72"/>
                </a:cubicBezTo>
                <a:cubicBezTo>
                  <a:pt x="79" y="72"/>
                  <a:pt x="81" y="70"/>
                  <a:pt x="81" y="67"/>
                </a:cubicBezTo>
                <a:cubicBezTo>
                  <a:pt x="81" y="63"/>
                  <a:pt x="86" y="63"/>
                  <a:pt x="89" y="63"/>
                </a:cubicBezTo>
                <a:cubicBezTo>
                  <a:pt x="90" y="63"/>
                  <a:pt x="90" y="63"/>
                  <a:pt x="91" y="62"/>
                </a:cubicBezTo>
                <a:cubicBezTo>
                  <a:pt x="92" y="62"/>
                  <a:pt x="92" y="62"/>
                  <a:pt x="93" y="61"/>
                </a:cubicBezTo>
                <a:cubicBezTo>
                  <a:pt x="93" y="61"/>
                  <a:pt x="94" y="59"/>
                  <a:pt x="96" y="59"/>
                </a:cubicBezTo>
                <a:cubicBezTo>
                  <a:pt x="96" y="59"/>
                  <a:pt x="96" y="58"/>
                  <a:pt x="96" y="57"/>
                </a:cubicBezTo>
                <a:cubicBezTo>
                  <a:pt x="96" y="56"/>
                  <a:pt x="96" y="55"/>
                  <a:pt x="96" y="54"/>
                </a:cubicBezTo>
                <a:cubicBezTo>
                  <a:pt x="96" y="52"/>
                  <a:pt x="96" y="49"/>
                  <a:pt x="99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1" y="49"/>
                  <a:pt x="101" y="49"/>
                  <a:pt x="102" y="49"/>
                </a:cubicBezTo>
                <a:cubicBezTo>
                  <a:pt x="104" y="49"/>
                  <a:pt x="106" y="48"/>
                  <a:pt x="106" y="47"/>
                </a:cubicBezTo>
                <a:cubicBezTo>
                  <a:pt x="106" y="44"/>
                  <a:pt x="111" y="44"/>
                  <a:pt x="114" y="44"/>
                </a:cubicBezTo>
                <a:cubicBezTo>
                  <a:pt x="117" y="44"/>
                  <a:pt x="120" y="44"/>
                  <a:pt x="122" y="44"/>
                </a:cubicBezTo>
                <a:cubicBezTo>
                  <a:pt x="123" y="44"/>
                  <a:pt x="124" y="44"/>
                  <a:pt x="125" y="44"/>
                </a:cubicBezTo>
                <a:cubicBezTo>
                  <a:pt x="125" y="44"/>
                  <a:pt x="125" y="43"/>
                  <a:pt x="125" y="42"/>
                </a:cubicBezTo>
                <a:cubicBezTo>
                  <a:pt x="125" y="40"/>
                  <a:pt x="123" y="37"/>
                  <a:pt x="122" y="36"/>
                </a:cubicBezTo>
                <a:cubicBezTo>
                  <a:pt x="119" y="36"/>
                  <a:pt x="120" y="32"/>
                  <a:pt x="120" y="28"/>
                </a:cubicBezTo>
                <a:cubicBezTo>
                  <a:pt x="120" y="27"/>
                  <a:pt x="120" y="25"/>
                  <a:pt x="120" y="24"/>
                </a:cubicBezTo>
                <a:cubicBezTo>
                  <a:pt x="120" y="19"/>
                  <a:pt x="119" y="16"/>
                  <a:pt x="117" y="14"/>
                </a:cubicBezTo>
                <a:cubicBezTo>
                  <a:pt x="117" y="13"/>
                  <a:pt x="117" y="13"/>
                  <a:pt x="117" y="12"/>
                </a:cubicBezTo>
                <a:cubicBezTo>
                  <a:pt x="117" y="12"/>
                  <a:pt x="116" y="12"/>
                  <a:pt x="116" y="12"/>
                </a:cubicBezTo>
                <a:cubicBezTo>
                  <a:pt x="116" y="12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4" y="11"/>
                  <a:pt x="112" y="10"/>
                  <a:pt x="110" y="9"/>
                </a:cubicBezTo>
                <a:cubicBezTo>
                  <a:pt x="108" y="9"/>
                  <a:pt x="106" y="8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0" y="8"/>
                  <a:pt x="99" y="8"/>
                </a:cubicBezTo>
                <a:cubicBezTo>
                  <a:pt x="97" y="8"/>
                  <a:pt x="95" y="9"/>
                  <a:pt x="93" y="9"/>
                </a:cubicBezTo>
                <a:cubicBezTo>
                  <a:pt x="90" y="9"/>
                  <a:pt x="86" y="8"/>
                  <a:pt x="83" y="5"/>
                </a:cubicBezTo>
                <a:cubicBezTo>
                  <a:pt x="80" y="2"/>
                  <a:pt x="78" y="0"/>
                  <a:pt x="77" y="0"/>
                </a:cubicBezTo>
                <a:cubicBezTo>
                  <a:pt x="76" y="0"/>
                  <a:pt x="76" y="0"/>
                  <a:pt x="75" y="1"/>
                </a:cubicBezTo>
                <a:cubicBezTo>
                  <a:pt x="74" y="2"/>
                  <a:pt x="71" y="9"/>
                  <a:pt x="69" y="13"/>
                </a:cubicBezTo>
                <a:cubicBezTo>
                  <a:pt x="67" y="17"/>
                  <a:pt x="65" y="21"/>
                  <a:pt x="64" y="23"/>
                </a:cubicBezTo>
                <a:cubicBezTo>
                  <a:pt x="60" y="28"/>
                  <a:pt x="50" y="32"/>
                  <a:pt x="45" y="32"/>
                </a:cubicBezTo>
                <a:cubicBezTo>
                  <a:pt x="43" y="32"/>
                  <a:pt x="43" y="33"/>
                  <a:pt x="41" y="36"/>
                </a:cubicBezTo>
                <a:cubicBezTo>
                  <a:pt x="40" y="38"/>
                  <a:pt x="39" y="40"/>
                  <a:pt x="38" y="41"/>
                </a:cubicBezTo>
                <a:cubicBezTo>
                  <a:pt x="36" y="42"/>
                  <a:pt x="36" y="44"/>
                  <a:pt x="35" y="45"/>
                </a:cubicBezTo>
                <a:cubicBezTo>
                  <a:pt x="35" y="47"/>
                  <a:pt x="34" y="50"/>
                  <a:pt x="31" y="52"/>
                </a:cubicBezTo>
                <a:cubicBezTo>
                  <a:pt x="28" y="54"/>
                  <a:pt x="30" y="63"/>
                  <a:pt x="32" y="67"/>
                </a:cubicBezTo>
                <a:cubicBezTo>
                  <a:pt x="32" y="68"/>
                  <a:pt x="32" y="69"/>
                  <a:pt x="32" y="71"/>
                </a:cubicBezTo>
                <a:cubicBezTo>
                  <a:pt x="31" y="76"/>
                  <a:pt x="23" y="85"/>
                  <a:pt x="18" y="88"/>
                </a:cubicBezTo>
                <a:cubicBezTo>
                  <a:pt x="16" y="89"/>
                  <a:pt x="14" y="90"/>
                  <a:pt x="13" y="92"/>
                </a:cubicBezTo>
                <a:cubicBezTo>
                  <a:pt x="10" y="95"/>
                  <a:pt x="7" y="98"/>
                  <a:pt x="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5" y="99"/>
                  <a:pt x="35" y="99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7" y="99"/>
                  <a:pt x="37" y="99"/>
                  <a:pt x="38" y="99"/>
                </a:cubicBezTo>
                <a:cubicBezTo>
                  <a:pt x="38" y="99"/>
                  <a:pt x="38" y="99"/>
                  <a:pt x="38" y="100"/>
                </a:cubicBezTo>
                <a:cubicBezTo>
                  <a:pt x="38" y="100"/>
                  <a:pt x="39" y="100"/>
                  <a:pt x="39" y="100"/>
                </a:cubicBezTo>
                <a:cubicBezTo>
                  <a:pt x="39" y="100"/>
                  <a:pt x="39" y="100"/>
                  <a:pt x="40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40" y="97"/>
                  <a:pt x="40" y="95"/>
                  <a:pt x="40" y="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0" name="Freeform 1295"/>
          <p:cNvSpPr>
            <a:spLocks/>
          </p:cNvSpPr>
          <p:nvPr/>
        </p:nvSpPr>
        <p:spPr bwMode="auto">
          <a:xfrm>
            <a:off x="4247680" y="3759956"/>
            <a:ext cx="84237" cy="187439"/>
          </a:xfrm>
          <a:custGeom>
            <a:avLst/>
            <a:gdLst>
              <a:gd name="T0" fmla="*/ 25 w 42"/>
              <a:gd name="T1" fmla="*/ 85 h 85"/>
              <a:gd name="T2" fmla="*/ 26 w 42"/>
              <a:gd name="T3" fmla="*/ 83 h 85"/>
              <a:gd name="T4" fmla="*/ 29 w 42"/>
              <a:gd name="T5" fmla="*/ 69 h 85"/>
              <a:gd name="T6" fmla="*/ 39 w 42"/>
              <a:gd name="T7" fmla="*/ 60 h 85"/>
              <a:gd name="T8" fmla="*/ 42 w 42"/>
              <a:gd name="T9" fmla="*/ 59 h 85"/>
              <a:gd name="T10" fmla="*/ 42 w 42"/>
              <a:gd name="T11" fmla="*/ 57 h 85"/>
              <a:gd name="T12" fmla="*/ 42 w 42"/>
              <a:gd name="T13" fmla="*/ 54 h 85"/>
              <a:gd name="T14" fmla="*/ 37 w 42"/>
              <a:gd name="T15" fmla="*/ 46 h 85"/>
              <a:gd name="T16" fmla="*/ 30 w 42"/>
              <a:gd name="T17" fmla="*/ 34 h 85"/>
              <a:gd name="T18" fmla="*/ 37 w 42"/>
              <a:gd name="T19" fmla="*/ 25 h 85"/>
              <a:gd name="T20" fmla="*/ 31 w 42"/>
              <a:gd name="T21" fmla="*/ 14 h 85"/>
              <a:gd name="T22" fmla="*/ 36 w 42"/>
              <a:gd name="T23" fmla="*/ 6 h 85"/>
              <a:gd name="T24" fmla="*/ 34 w 42"/>
              <a:gd name="T25" fmla="*/ 7 h 85"/>
              <a:gd name="T26" fmla="*/ 24 w 42"/>
              <a:gd name="T27" fmla="*/ 0 h 85"/>
              <a:gd name="T28" fmla="*/ 11 w 42"/>
              <a:gd name="T29" fmla="*/ 5 h 85"/>
              <a:gd name="T30" fmla="*/ 11 w 42"/>
              <a:gd name="T31" fmla="*/ 8 h 85"/>
              <a:gd name="T32" fmla="*/ 11 w 42"/>
              <a:gd name="T33" fmla="*/ 11 h 85"/>
              <a:gd name="T34" fmla="*/ 10 w 42"/>
              <a:gd name="T35" fmla="*/ 14 h 85"/>
              <a:gd name="T36" fmla="*/ 10 w 42"/>
              <a:gd name="T37" fmla="*/ 16 h 85"/>
              <a:gd name="T38" fmla="*/ 11 w 42"/>
              <a:gd name="T39" fmla="*/ 17 h 85"/>
              <a:gd name="T40" fmla="*/ 11 w 42"/>
              <a:gd name="T41" fmla="*/ 18 h 85"/>
              <a:gd name="T42" fmla="*/ 11 w 42"/>
              <a:gd name="T43" fmla="*/ 19 h 85"/>
              <a:gd name="T44" fmla="*/ 12 w 42"/>
              <a:gd name="T45" fmla="*/ 27 h 85"/>
              <a:gd name="T46" fmla="*/ 4 w 42"/>
              <a:gd name="T47" fmla="*/ 37 h 85"/>
              <a:gd name="T48" fmla="*/ 4 w 42"/>
              <a:gd name="T49" fmla="*/ 50 h 85"/>
              <a:gd name="T50" fmla="*/ 13 w 42"/>
              <a:gd name="T51" fmla="*/ 60 h 85"/>
              <a:gd name="T52" fmla="*/ 19 w 42"/>
              <a:gd name="T53" fmla="*/ 65 h 85"/>
              <a:gd name="T54" fmla="*/ 19 w 42"/>
              <a:gd name="T55" fmla="*/ 66 h 85"/>
              <a:gd name="T56" fmla="*/ 20 w 42"/>
              <a:gd name="T57" fmla="*/ 67 h 85"/>
              <a:gd name="T58" fmla="*/ 20 w 42"/>
              <a:gd name="T59" fmla="*/ 68 h 85"/>
              <a:gd name="T60" fmla="*/ 21 w 42"/>
              <a:gd name="T61" fmla="*/ 70 h 85"/>
              <a:gd name="T62" fmla="*/ 21 w 42"/>
              <a:gd name="T63" fmla="*/ 71 h 85"/>
              <a:gd name="T64" fmla="*/ 22 w 42"/>
              <a:gd name="T65" fmla="*/ 73 h 85"/>
              <a:gd name="T66" fmla="*/ 22 w 42"/>
              <a:gd name="T67" fmla="*/ 74 h 85"/>
              <a:gd name="T68" fmla="*/ 22 w 42"/>
              <a:gd name="T69" fmla="*/ 76 h 85"/>
              <a:gd name="T70" fmla="*/ 23 w 42"/>
              <a:gd name="T71" fmla="*/ 78 h 85"/>
              <a:gd name="T72" fmla="*/ 23 w 42"/>
              <a:gd name="T73" fmla="*/ 79 h 85"/>
              <a:gd name="T74" fmla="*/ 23 w 42"/>
              <a:gd name="T75" fmla="*/ 81 h 85"/>
              <a:gd name="T76" fmla="*/ 24 w 42"/>
              <a:gd name="T77" fmla="*/ 82 h 85"/>
              <a:gd name="T78" fmla="*/ 24 w 42"/>
              <a:gd name="T79" fmla="*/ 83 h 85"/>
              <a:gd name="T80" fmla="*/ 24 w 42"/>
              <a:gd name="T81" fmla="*/ 84 h 85"/>
              <a:gd name="T82" fmla="*/ 24 w 42"/>
              <a:gd name="T8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" h="85">
                <a:moveTo>
                  <a:pt x="24" y="85"/>
                </a:moveTo>
                <a:cubicBezTo>
                  <a:pt x="24" y="85"/>
                  <a:pt x="25" y="85"/>
                  <a:pt x="25" y="85"/>
                </a:cubicBezTo>
                <a:cubicBezTo>
                  <a:pt x="25" y="85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7" y="81"/>
                  <a:pt x="28" y="77"/>
                  <a:pt x="28" y="76"/>
                </a:cubicBezTo>
                <a:cubicBezTo>
                  <a:pt x="27" y="74"/>
                  <a:pt x="27" y="71"/>
                  <a:pt x="29" y="69"/>
                </a:cubicBezTo>
                <a:cubicBezTo>
                  <a:pt x="30" y="68"/>
                  <a:pt x="31" y="67"/>
                  <a:pt x="32" y="66"/>
                </a:cubicBezTo>
                <a:cubicBezTo>
                  <a:pt x="36" y="62"/>
                  <a:pt x="38" y="61"/>
                  <a:pt x="39" y="60"/>
                </a:cubicBezTo>
                <a:cubicBezTo>
                  <a:pt x="39" y="60"/>
                  <a:pt x="40" y="60"/>
                  <a:pt x="40" y="60"/>
                </a:cubicBezTo>
                <a:cubicBezTo>
                  <a:pt x="42" y="60"/>
                  <a:pt x="42" y="60"/>
                  <a:pt x="42" y="59"/>
                </a:cubicBezTo>
                <a:cubicBezTo>
                  <a:pt x="42" y="58"/>
                  <a:pt x="42" y="58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6"/>
                  <a:pt x="42" y="55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0" y="52"/>
                  <a:pt x="38" y="50"/>
                  <a:pt x="38" y="48"/>
                </a:cubicBezTo>
                <a:cubicBezTo>
                  <a:pt x="38" y="47"/>
                  <a:pt x="37" y="46"/>
                  <a:pt x="37" y="46"/>
                </a:cubicBezTo>
                <a:cubicBezTo>
                  <a:pt x="34" y="49"/>
                  <a:pt x="26" y="46"/>
                  <a:pt x="25" y="41"/>
                </a:cubicBezTo>
                <a:cubicBezTo>
                  <a:pt x="24" y="37"/>
                  <a:pt x="27" y="35"/>
                  <a:pt x="30" y="34"/>
                </a:cubicBezTo>
                <a:cubicBezTo>
                  <a:pt x="31" y="33"/>
                  <a:pt x="33" y="32"/>
                  <a:pt x="34" y="31"/>
                </a:cubicBezTo>
                <a:cubicBezTo>
                  <a:pt x="36" y="29"/>
                  <a:pt x="37" y="27"/>
                  <a:pt x="37" y="25"/>
                </a:cubicBezTo>
                <a:cubicBezTo>
                  <a:pt x="37" y="22"/>
                  <a:pt x="36" y="20"/>
                  <a:pt x="35" y="19"/>
                </a:cubicBezTo>
                <a:cubicBezTo>
                  <a:pt x="33" y="17"/>
                  <a:pt x="32" y="16"/>
                  <a:pt x="31" y="14"/>
                </a:cubicBezTo>
                <a:cubicBezTo>
                  <a:pt x="31" y="11"/>
                  <a:pt x="33" y="9"/>
                  <a:pt x="35" y="7"/>
                </a:cubicBezTo>
                <a:cubicBezTo>
                  <a:pt x="36" y="7"/>
                  <a:pt x="36" y="7"/>
                  <a:pt x="3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5" y="7"/>
                  <a:pt x="34" y="7"/>
                </a:cubicBezTo>
                <a:cubicBezTo>
                  <a:pt x="33" y="7"/>
                  <a:pt x="30" y="6"/>
                  <a:pt x="29" y="2"/>
                </a:cubicBezTo>
                <a:cubicBezTo>
                  <a:pt x="29" y="1"/>
                  <a:pt x="27" y="0"/>
                  <a:pt x="24" y="0"/>
                </a:cubicBezTo>
                <a:cubicBezTo>
                  <a:pt x="21" y="0"/>
                  <a:pt x="18" y="1"/>
                  <a:pt x="17" y="2"/>
                </a:cubicBezTo>
                <a:cubicBezTo>
                  <a:pt x="16" y="4"/>
                  <a:pt x="14" y="4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9"/>
                  <a:pt x="11" y="10"/>
                </a:cubicBezTo>
                <a:cubicBezTo>
                  <a:pt x="11" y="10"/>
                  <a:pt x="11" y="11"/>
                  <a:pt x="11" y="11"/>
                </a:cubicBezTo>
                <a:cubicBezTo>
                  <a:pt x="11" y="12"/>
                  <a:pt x="10" y="12"/>
                  <a:pt x="10" y="13"/>
                </a:cubicBezTo>
                <a:cubicBezTo>
                  <a:pt x="10" y="13"/>
                  <a:pt x="10" y="13"/>
                  <a:pt x="10" y="14"/>
                </a:cubicBezTo>
                <a:cubicBezTo>
                  <a:pt x="10" y="14"/>
                  <a:pt x="10" y="14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6"/>
                  <a:pt x="10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21"/>
                  <a:pt x="13" y="24"/>
                  <a:pt x="12" y="27"/>
                </a:cubicBezTo>
                <a:cubicBezTo>
                  <a:pt x="11" y="30"/>
                  <a:pt x="9" y="33"/>
                  <a:pt x="7" y="34"/>
                </a:cubicBezTo>
                <a:cubicBezTo>
                  <a:pt x="6" y="34"/>
                  <a:pt x="5" y="36"/>
                  <a:pt x="4" y="37"/>
                </a:cubicBezTo>
                <a:cubicBezTo>
                  <a:pt x="3" y="39"/>
                  <a:pt x="2" y="41"/>
                  <a:pt x="0" y="41"/>
                </a:cubicBezTo>
                <a:cubicBezTo>
                  <a:pt x="0" y="43"/>
                  <a:pt x="2" y="49"/>
                  <a:pt x="4" y="50"/>
                </a:cubicBezTo>
                <a:cubicBezTo>
                  <a:pt x="10" y="52"/>
                  <a:pt x="10" y="56"/>
                  <a:pt x="10" y="59"/>
                </a:cubicBezTo>
                <a:cubicBezTo>
                  <a:pt x="11" y="59"/>
                  <a:pt x="12" y="60"/>
                  <a:pt x="13" y="60"/>
                </a:cubicBezTo>
                <a:cubicBezTo>
                  <a:pt x="15" y="62"/>
                  <a:pt x="17" y="63"/>
                  <a:pt x="18" y="64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1" y="69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1"/>
                  <a:pt x="21" y="71"/>
                </a:cubicBezTo>
                <a:cubicBezTo>
                  <a:pt x="21" y="71"/>
                  <a:pt x="21" y="71"/>
                  <a:pt x="21" y="72"/>
                </a:cubicBezTo>
                <a:cubicBezTo>
                  <a:pt x="21" y="72"/>
                  <a:pt x="22" y="72"/>
                  <a:pt x="22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3"/>
                  <a:pt x="22" y="74"/>
                  <a:pt x="22" y="74"/>
                </a:cubicBezTo>
                <a:cubicBezTo>
                  <a:pt x="22" y="74"/>
                  <a:pt x="22" y="75"/>
                  <a:pt x="22" y="75"/>
                </a:cubicBezTo>
                <a:cubicBezTo>
                  <a:pt x="22" y="75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7"/>
                  <a:pt x="23" y="77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9"/>
                  <a:pt x="23" y="79"/>
                </a:cubicBezTo>
                <a:cubicBezTo>
                  <a:pt x="23" y="79"/>
                  <a:pt x="23" y="80"/>
                  <a:pt x="23" y="80"/>
                </a:cubicBezTo>
                <a:cubicBezTo>
                  <a:pt x="23" y="80"/>
                  <a:pt x="23" y="80"/>
                  <a:pt x="23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1" name="Freeform 1296"/>
          <p:cNvSpPr>
            <a:spLocks/>
          </p:cNvSpPr>
          <p:nvPr/>
        </p:nvSpPr>
        <p:spPr bwMode="auto">
          <a:xfrm>
            <a:off x="3879141" y="3764584"/>
            <a:ext cx="463306" cy="488268"/>
          </a:xfrm>
          <a:custGeom>
            <a:avLst/>
            <a:gdLst>
              <a:gd name="T0" fmla="*/ 0 w 230"/>
              <a:gd name="T1" fmla="*/ 122 h 221"/>
              <a:gd name="T2" fmla="*/ 2 w 230"/>
              <a:gd name="T3" fmla="*/ 123 h 221"/>
              <a:gd name="T4" fmla="*/ 41 w 230"/>
              <a:gd name="T5" fmla="*/ 149 h 221"/>
              <a:gd name="T6" fmla="*/ 47 w 230"/>
              <a:gd name="T7" fmla="*/ 153 h 221"/>
              <a:gd name="T8" fmla="*/ 112 w 230"/>
              <a:gd name="T9" fmla="*/ 197 h 221"/>
              <a:gd name="T10" fmla="*/ 136 w 230"/>
              <a:gd name="T11" fmla="*/ 218 h 221"/>
              <a:gd name="T12" fmla="*/ 142 w 230"/>
              <a:gd name="T13" fmla="*/ 220 h 221"/>
              <a:gd name="T14" fmla="*/ 146 w 230"/>
              <a:gd name="T15" fmla="*/ 219 h 221"/>
              <a:gd name="T16" fmla="*/ 183 w 230"/>
              <a:gd name="T17" fmla="*/ 198 h 221"/>
              <a:gd name="T18" fmla="*/ 230 w 230"/>
              <a:gd name="T19" fmla="*/ 167 h 221"/>
              <a:gd name="T20" fmla="*/ 229 w 230"/>
              <a:gd name="T21" fmla="*/ 164 h 221"/>
              <a:gd name="T22" fmla="*/ 228 w 230"/>
              <a:gd name="T23" fmla="*/ 163 h 221"/>
              <a:gd name="T24" fmla="*/ 227 w 230"/>
              <a:gd name="T25" fmla="*/ 162 h 221"/>
              <a:gd name="T26" fmla="*/ 227 w 230"/>
              <a:gd name="T27" fmla="*/ 161 h 221"/>
              <a:gd name="T28" fmla="*/ 218 w 230"/>
              <a:gd name="T29" fmla="*/ 159 h 221"/>
              <a:gd name="T30" fmla="*/ 208 w 230"/>
              <a:gd name="T31" fmla="*/ 145 h 221"/>
              <a:gd name="T32" fmla="*/ 207 w 230"/>
              <a:gd name="T33" fmla="*/ 130 h 221"/>
              <a:gd name="T34" fmla="*/ 205 w 230"/>
              <a:gd name="T35" fmla="*/ 124 h 221"/>
              <a:gd name="T36" fmla="*/ 207 w 230"/>
              <a:gd name="T37" fmla="*/ 105 h 221"/>
              <a:gd name="T38" fmla="*/ 202 w 230"/>
              <a:gd name="T39" fmla="*/ 89 h 221"/>
              <a:gd name="T40" fmla="*/ 203 w 230"/>
              <a:gd name="T41" fmla="*/ 86 h 221"/>
              <a:gd name="T42" fmla="*/ 203 w 230"/>
              <a:gd name="T43" fmla="*/ 84 h 221"/>
              <a:gd name="T44" fmla="*/ 194 w 230"/>
              <a:gd name="T45" fmla="*/ 62 h 221"/>
              <a:gd name="T46" fmla="*/ 179 w 230"/>
              <a:gd name="T47" fmla="*/ 38 h 221"/>
              <a:gd name="T48" fmla="*/ 188 w 230"/>
              <a:gd name="T49" fmla="*/ 28 h 221"/>
              <a:gd name="T50" fmla="*/ 191 w 230"/>
              <a:gd name="T51" fmla="*/ 19 h 221"/>
              <a:gd name="T52" fmla="*/ 190 w 230"/>
              <a:gd name="T53" fmla="*/ 17 h 221"/>
              <a:gd name="T54" fmla="*/ 189 w 230"/>
              <a:gd name="T55" fmla="*/ 14 h 221"/>
              <a:gd name="T56" fmla="*/ 189 w 230"/>
              <a:gd name="T57" fmla="*/ 11 h 221"/>
              <a:gd name="T58" fmla="*/ 190 w 230"/>
              <a:gd name="T59" fmla="*/ 7 h 221"/>
              <a:gd name="T60" fmla="*/ 190 w 230"/>
              <a:gd name="T61" fmla="*/ 3 h 221"/>
              <a:gd name="T62" fmla="*/ 176 w 230"/>
              <a:gd name="T63" fmla="*/ 1 h 221"/>
              <a:gd name="T64" fmla="*/ 153 w 230"/>
              <a:gd name="T65" fmla="*/ 4 h 221"/>
              <a:gd name="T66" fmla="*/ 112 w 230"/>
              <a:gd name="T67" fmla="*/ 7 h 221"/>
              <a:gd name="T68" fmla="*/ 79 w 230"/>
              <a:gd name="T69" fmla="*/ 25 h 221"/>
              <a:gd name="T70" fmla="*/ 76 w 230"/>
              <a:gd name="T71" fmla="*/ 28 h 221"/>
              <a:gd name="T72" fmla="*/ 80 w 230"/>
              <a:gd name="T73" fmla="*/ 45 h 221"/>
              <a:gd name="T74" fmla="*/ 85 w 230"/>
              <a:gd name="T75" fmla="*/ 59 h 221"/>
              <a:gd name="T76" fmla="*/ 78 w 230"/>
              <a:gd name="T77" fmla="*/ 65 h 221"/>
              <a:gd name="T78" fmla="*/ 58 w 230"/>
              <a:gd name="T79" fmla="*/ 70 h 221"/>
              <a:gd name="T80" fmla="*/ 56 w 230"/>
              <a:gd name="T81" fmla="*/ 71 h 221"/>
              <a:gd name="T82" fmla="*/ 52 w 230"/>
              <a:gd name="T83" fmla="*/ 80 h 221"/>
              <a:gd name="T84" fmla="*/ 45 w 230"/>
              <a:gd name="T85" fmla="*/ 84 h 221"/>
              <a:gd name="T86" fmla="*/ 29 w 230"/>
              <a:gd name="T87" fmla="*/ 93 h 221"/>
              <a:gd name="T88" fmla="*/ 20 w 230"/>
              <a:gd name="T89" fmla="*/ 97 h 221"/>
              <a:gd name="T90" fmla="*/ 19 w 230"/>
              <a:gd name="T91" fmla="*/ 97 h 221"/>
              <a:gd name="T92" fmla="*/ 0 w 230"/>
              <a:gd name="T93" fmla="*/ 109 h 221"/>
              <a:gd name="T94" fmla="*/ 0 w 230"/>
              <a:gd name="T95" fmla="*/ 12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0" h="221">
                <a:moveTo>
                  <a:pt x="0" y="122"/>
                </a:move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1" y="123"/>
                  <a:pt x="1" y="123"/>
                  <a:pt x="1" y="123"/>
                </a:cubicBezTo>
                <a:cubicBezTo>
                  <a:pt x="1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cubicBezTo>
                  <a:pt x="10" y="128"/>
                  <a:pt x="26" y="139"/>
                  <a:pt x="41" y="149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63" y="164"/>
                  <a:pt x="109" y="194"/>
                  <a:pt x="111" y="196"/>
                </a:cubicBezTo>
                <a:cubicBezTo>
                  <a:pt x="111" y="196"/>
                  <a:pt x="112" y="197"/>
                  <a:pt x="112" y="197"/>
                </a:cubicBezTo>
                <a:cubicBezTo>
                  <a:pt x="114" y="200"/>
                  <a:pt x="117" y="204"/>
                  <a:pt x="118" y="206"/>
                </a:cubicBezTo>
                <a:cubicBezTo>
                  <a:pt x="120" y="206"/>
                  <a:pt x="126" y="207"/>
                  <a:pt x="130" y="210"/>
                </a:cubicBezTo>
                <a:cubicBezTo>
                  <a:pt x="133" y="212"/>
                  <a:pt x="135" y="215"/>
                  <a:pt x="136" y="218"/>
                </a:cubicBezTo>
                <a:cubicBezTo>
                  <a:pt x="136" y="219"/>
                  <a:pt x="137" y="220"/>
                  <a:pt x="137" y="221"/>
                </a:cubicBezTo>
                <a:cubicBezTo>
                  <a:pt x="138" y="221"/>
                  <a:pt x="140" y="220"/>
                  <a:pt x="142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8" y="219"/>
                  <a:pt x="155" y="216"/>
                  <a:pt x="159" y="215"/>
                </a:cubicBezTo>
                <a:cubicBezTo>
                  <a:pt x="161" y="215"/>
                  <a:pt x="162" y="214"/>
                  <a:pt x="162" y="214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230" y="168"/>
                  <a:pt x="230" y="168"/>
                  <a:pt x="230" y="168"/>
                </a:cubicBezTo>
                <a:cubicBezTo>
                  <a:pt x="230" y="168"/>
                  <a:pt x="230" y="168"/>
                  <a:pt x="230" y="168"/>
                </a:cubicBezTo>
                <a:cubicBezTo>
                  <a:pt x="230" y="167"/>
                  <a:pt x="230" y="167"/>
                  <a:pt x="230" y="167"/>
                </a:cubicBezTo>
                <a:cubicBezTo>
                  <a:pt x="230" y="166"/>
                  <a:pt x="229" y="166"/>
                  <a:pt x="229" y="166"/>
                </a:cubicBezTo>
                <a:cubicBezTo>
                  <a:pt x="229" y="165"/>
                  <a:pt x="229" y="165"/>
                  <a:pt x="229" y="165"/>
                </a:cubicBezTo>
                <a:cubicBezTo>
                  <a:pt x="229" y="165"/>
                  <a:pt x="229" y="164"/>
                  <a:pt x="229" y="164"/>
                </a:cubicBezTo>
                <a:cubicBezTo>
                  <a:pt x="229" y="164"/>
                  <a:pt x="229" y="164"/>
                  <a:pt x="228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28" y="162"/>
                  <a:pt x="228" y="162"/>
                  <a:pt x="228" y="162"/>
                </a:cubicBezTo>
                <a:cubicBezTo>
                  <a:pt x="228" y="162"/>
                  <a:pt x="228" y="162"/>
                  <a:pt x="228" y="162"/>
                </a:cubicBezTo>
                <a:cubicBezTo>
                  <a:pt x="228" y="162"/>
                  <a:pt x="227" y="162"/>
                  <a:pt x="227" y="162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7" y="162"/>
                  <a:pt x="227" y="161"/>
                  <a:pt x="227" y="161"/>
                </a:cubicBezTo>
                <a:cubicBezTo>
                  <a:pt x="227" y="161"/>
                  <a:pt x="227" y="161"/>
                  <a:pt x="227" y="161"/>
                </a:cubicBezTo>
                <a:cubicBezTo>
                  <a:pt x="227" y="161"/>
                  <a:pt x="227" y="161"/>
                  <a:pt x="227" y="161"/>
                </a:cubicBezTo>
                <a:cubicBezTo>
                  <a:pt x="225" y="161"/>
                  <a:pt x="223" y="161"/>
                  <a:pt x="222" y="160"/>
                </a:cubicBezTo>
                <a:cubicBezTo>
                  <a:pt x="221" y="159"/>
                  <a:pt x="220" y="159"/>
                  <a:pt x="218" y="159"/>
                </a:cubicBezTo>
                <a:cubicBezTo>
                  <a:pt x="214" y="159"/>
                  <a:pt x="209" y="157"/>
                  <a:pt x="209" y="153"/>
                </a:cubicBezTo>
                <a:cubicBezTo>
                  <a:pt x="208" y="151"/>
                  <a:pt x="209" y="150"/>
                  <a:pt x="209" y="149"/>
                </a:cubicBezTo>
                <a:cubicBezTo>
                  <a:pt x="209" y="148"/>
                  <a:pt x="209" y="147"/>
                  <a:pt x="208" y="145"/>
                </a:cubicBezTo>
                <a:cubicBezTo>
                  <a:pt x="207" y="143"/>
                  <a:pt x="206" y="142"/>
                  <a:pt x="205" y="141"/>
                </a:cubicBezTo>
                <a:cubicBezTo>
                  <a:pt x="203" y="139"/>
                  <a:pt x="202" y="138"/>
                  <a:pt x="202" y="136"/>
                </a:cubicBezTo>
                <a:cubicBezTo>
                  <a:pt x="202" y="135"/>
                  <a:pt x="204" y="133"/>
                  <a:pt x="207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28"/>
                  <a:pt x="206" y="127"/>
                  <a:pt x="206" y="126"/>
                </a:cubicBezTo>
                <a:cubicBezTo>
                  <a:pt x="206" y="125"/>
                  <a:pt x="205" y="125"/>
                  <a:pt x="205" y="124"/>
                </a:cubicBezTo>
                <a:cubicBezTo>
                  <a:pt x="205" y="122"/>
                  <a:pt x="204" y="120"/>
                  <a:pt x="206" y="117"/>
                </a:cubicBezTo>
                <a:cubicBezTo>
                  <a:pt x="207" y="116"/>
                  <a:pt x="208" y="115"/>
                  <a:pt x="207" y="112"/>
                </a:cubicBezTo>
                <a:cubicBezTo>
                  <a:pt x="205" y="110"/>
                  <a:pt x="206" y="107"/>
                  <a:pt x="207" y="105"/>
                </a:cubicBezTo>
                <a:cubicBezTo>
                  <a:pt x="207" y="103"/>
                  <a:pt x="208" y="102"/>
                  <a:pt x="207" y="100"/>
                </a:cubicBezTo>
                <a:cubicBezTo>
                  <a:pt x="206" y="98"/>
                  <a:pt x="205" y="96"/>
                  <a:pt x="204" y="95"/>
                </a:cubicBezTo>
                <a:cubicBezTo>
                  <a:pt x="202" y="92"/>
                  <a:pt x="201" y="90"/>
                  <a:pt x="202" y="89"/>
                </a:cubicBezTo>
                <a:cubicBezTo>
                  <a:pt x="202" y="88"/>
                  <a:pt x="202" y="88"/>
                  <a:pt x="202" y="87"/>
                </a:cubicBezTo>
                <a:cubicBezTo>
                  <a:pt x="202" y="87"/>
                  <a:pt x="202" y="87"/>
                  <a:pt x="202" y="87"/>
                </a:cubicBezTo>
                <a:cubicBezTo>
                  <a:pt x="203" y="87"/>
                  <a:pt x="203" y="86"/>
                  <a:pt x="203" y="86"/>
                </a:cubicBezTo>
                <a:cubicBezTo>
                  <a:pt x="203" y="86"/>
                  <a:pt x="203" y="86"/>
                  <a:pt x="203" y="86"/>
                </a:cubicBezTo>
                <a:cubicBezTo>
                  <a:pt x="203" y="86"/>
                  <a:pt x="203" y="86"/>
                  <a:pt x="203" y="86"/>
                </a:cubicBezTo>
                <a:cubicBezTo>
                  <a:pt x="203" y="85"/>
                  <a:pt x="203" y="84"/>
                  <a:pt x="203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3" y="78"/>
                  <a:pt x="200" y="67"/>
                  <a:pt x="198" y="65"/>
                </a:cubicBezTo>
                <a:cubicBezTo>
                  <a:pt x="197" y="64"/>
                  <a:pt x="196" y="63"/>
                  <a:pt x="194" y="62"/>
                </a:cubicBezTo>
                <a:cubicBezTo>
                  <a:pt x="191" y="60"/>
                  <a:pt x="189" y="59"/>
                  <a:pt x="189" y="57"/>
                </a:cubicBezTo>
                <a:cubicBezTo>
                  <a:pt x="189" y="55"/>
                  <a:pt x="189" y="53"/>
                  <a:pt x="186" y="51"/>
                </a:cubicBezTo>
                <a:cubicBezTo>
                  <a:pt x="181" y="49"/>
                  <a:pt x="178" y="42"/>
                  <a:pt x="179" y="38"/>
                </a:cubicBezTo>
                <a:cubicBezTo>
                  <a:pt x="179" y="36"/>
                  <a:pt x="181" y="36"/>
                  <a:pt x="182" y="36"/>
                </a:cubicBezTo>
                <a:cubicBezTo>
                  <a:pt x="182" y="35"/>
                  <a:pt x="183" y="34"/>
                  <a:pt x="184" y="33"/>
                </a:cubicBezTo>
                <a:cubicBezTo>
                  <a:pt x="185" y="31"/>
                  <a:pt x="187" y="29"/>
                  <a:pt x="188" y="28"/>
                </a:cubicBezTo>
                <a:cubicBezTo>
                  <a:pt x="189" y="28"/>
                  <a:pt x="190" y="26"/>
                  <a:pt x="191" y="24"/>
                </a:cubicBezTo>
                <a:cubicBezTo>
                  <a:pt x="191" y="23"/>
                  <a:pt x="191" y="23"/>
                  <a:pt x="191" y="22"/>
                </a:cubicBezTo>
                <a:cubicBezTo>
                  <a:pt x="191" y="21"/>
                  <a:pt x="191" y="20"/>
                  <a:pt x="191" y="19"/>
                </a:cubicBezTo>
                <a:cubicBezTo>
                  <a:pt x="191" y="19"/>
                  <a:pt x="190" y="19"/>
                  <a:pt x="190" y="18"/>
                </a:cubicBezTo>
                <a:cubicBezTo>
                  <a:pt x="190" y="18"/>
                  <a:pt x="190" y="18"/>
                  <a:pt x="190" y="18"/>
                </a:cubicBezTo>
                <a:cubicBezTo>
                  <a:pt x="190" y="18"/>
                  <a:pt x="190" y="17"/>
                  <a:pt x="190" y="17"/>
                </a:cubicBezTo>
                <a:cubicBezTo>
                  <a:pt x="190" y="17"/>
                  <a:pt x="190" y="16"/>
                  <a:pt x="190" y="16"/>
                </a:cubicBezTo>
                <a:cubicBezTo>
                  <a:pt x="190" y="16"/>
                  <a:pt x="190" y="16"/>
                  <a:pt x="190" y="15"/>
                </a:cubicBezTo>
                <a:cubicBezTo>
                  <a:pt x="189" y="15"/>
                  <a:pt x="189" y="15"/>
                  <a:pt x="189" y="14"/>
                </a:cubicBezTo>
                <a:cubicBezTo>
                  <a:pt x="189" y="14"/>
                  <a:pt x="189" y="14"/>
                  <a:pt x="189" y="13"/>
                </a:cubicBezTo>
                <a:cubicBezTo>
                  <a:pt x="189" y="13"/>
                  <a:pt x="189" y="13"/>
                  <a:pt x="189" y="12"/>
                </a:cubicBezTo>
                <a:cubicBezTo>
                  <a:pt x="189" y="12"/>
                  <a:pt x="189" y="11"/>
                  <a:pt x="189" y="11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0" y="9"/>
                  <a:pt x="190" y="9"/>
                  <a:pt x="190" y="8"/>
                </a:cubicBezTo>
                <a:cubicBezTo>
                  <a:pt x="190" y="8"/>
                  <a:pt x="190" y="7"/>
                  <a:pt x="190" y="7"/>
                </a:cubicBezTo>
                <a:cubicBezTo>
                  <a:pt x="190" y="6"/>
                  <a:pt x="190" y="6"/>
                  <a:pt x="190" y="5"/>
                </a:cubicBezTo>
                <a:cubicBezTo>
                  <a:pt x="190" y="4"/>
                  <a:pt x="190" y="4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88" y="2"/>
                  <a:pt x="185" y="2"/>
                  <a:pt x="181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79" y="0"/>
                  <a:pt x="178" y="1"/>
                  <a:pt x="176" y="1"/>
                </a:cubicBezTo>
                <a:cubicBezTo>
                  <a:pt x="174" y="1"/>
                  <a:pt x="172" y="2"/>
                  <a:pt x="170" y="2"/>
                </a:cubicBezTo>
                <a:cubicBezTo>
                  <a:pt x="170" y="2"/>
                  <a:pt x="168" y="3"/>
                  <a:pt x="166" y="3"/>
                </a:cubicBezTo>
                <a:cubicBezTo>
                  <a:pt x="161" y="5"/>
                  <a:pt x="156" y="7"/>
                  <a:pt x="153" y="4"/>
                </a:cubicBezTo>
                <a:cubicBezTo>
                  <a:pt x="153" y="4"/>
                  <a:pt x="153" y="4"/>
                  <a:pt x="149" y="4"/>
                </a:cubicBezTo>
                <a:cubicBezTo>
                  <a:pt x="143" y="4"/>
                  <a:pt x="134" y="5"/>
                  <a:pt x="126" y="6"/>
                </a:cubicBezTo>
                <a:cubicBezTo>
                  <a:pt x="120" y="7"/>
                  <a:pt x="115" y="7"/>
                  <a:pt x="112" y="7"/>
                </a:cubicBezTo>
                <a:cubicBezTo>
                  <a:pt x="108" y="8"/>
                  <a:pt x="106" y="10"/>
                  <a:pt x="103" y="13"/>
                </a:cubicBezTo>
                <a:cubicBezTo>
                  <a:pt x="100" y="15"/>
                  <a:pt x="98" y="17"/>
                  <a:pt x="95" y="17"/>
                </a:cubicBezTo>
                <a:cubicBezTo>
                  <a:pt x="90" y="17"/>
                  <a:pt x="83" y="21"/>
                  <a:pt x="79" y="25"/>
                </a:cubicBezTo>
                <a:cubicBezTo>
                  <a:pt x="78" y="26"/>
                  <a:pt x="77" y="27"/>
                  <a:pt x="76" y="27"/>
                </a:cubicBezTo>
                <a:cubicBezTo>
                  <a:pt x="76" y="27"/>
                  <a:pt x="76" y="27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9" y="31"/>
                  <a:pt x="80" y="35"/>
                  <a:pt x="80" y="41"/>
                </a:cubicBezTo>
                <a:cubicBezTo>
                  <a:pt x="80" y="42"/>
                  <a:pt x="80" y="44"/>
                  <a:pt x="80" y="45"/>
                </a:cubicBezTo>
                <a:cubicBezTo>
                  <a:pt x="80" y="47"/>
                  <a:pt x="80" y="49"/>
                  <a:pt x="80" y="49"/>
                </a:cubicBezTo>
                <a:cubicBezTo>
                  <a:pt x="83" y="51"/>
                  <a:pt x="85" y="57"/>
                  <a:pt x="85" y="58"/>
                </a:cubicBezTo>
                <a:cubicBezTo>
                  <a:pt x="85" y="59"/>
                  <a:pt x="85" y="59"/>
                  <a:pt x="85" y="59"/>
                </a:cubicBezTo>
                <a:cubicBezTo>
                  <a:pt x="86" y="61"/>
                  <a:pt x="85" y="63"/>
                  <a:pt x="84" y="64"/>
                </a:cubicBezTo>
                <a:cubicBezTo>
                  <a:pt x="83" y="65"/>
                  <a:pt x="82" y="65"/>
                  <a:pt x="81" y="65"/>
                </a:cubicBezTo>
                <a:cubicBezTo>
                  <a:pt x="80" y="65"/>
                  <a:pt x="79" y="65"/>
                  <a:pt x="78" y="65"/>
                </a:cubicBezTo>
                <a:cubicBezTo>
                  <a:pt x="76" y="65"/>
                  <a:pt x="73" y="65"/>
                  <a:pt x="70" y="65"/>
                </a:cubicBezTo>
                <a:cubicBezTo>
                  <a:pt x="68" y="65"/>
                  <a:pt x="67" y="65"/>
                  <a:pt x="66" y="65"/>
                </a:cubicBezTo>
                <a:cubicBezTo>
                  <a:pt x="65" y="68"/>
                  <a:pt x="61" y="70"/>
                  <a:pt x="58" y="70"/>
                </a:cubicBezTo>
                <a:cubicBezTo>
                  <a:pt x="57" y="70"/>
                  <a:pt x="56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2"/>
                  <a:pt x="56" y="73"/>
                  <a:pt x="56" y="74"/>
                </a:cubicBezTo>
                <a:cubicBezTo>
                  <a:pt x="56" y="76"/>
                  <a:pt x="56" y="78"/>
                  <a:pt x="55" y="79"/>
                </a:cubicBezTo>
                <a:cubicBezTo>
                  <a:pt x="54" y="80"/>
                  <a:pt x="54" y="80"/>
                  <a:pt x="52" y="80"/>
                </a:cubicBezTo>
                <a:cubicBezTo>
                  <a:pt x="52" y="80"/>
                  <a:pt x="52" y="80"/>
                  <a:pt x="52" y="81"/>
                </a:cubicBezTo>
                <a:cubicBezTo>
                  <a:pt x="51" y="82"/>
                  <a:pt x="50" y="83"/>
                  <a:pt x="47" y="83"/>
                </a:cubicBezTo>
                <a:cubicBezTo>
                  <a:pt x="47" y="84"/>
                  <a:pt x="46" y="84"/>
                  <a:pt x="45" y="84"/>
                </a:cubicBezTo>
                <a:cubicBezTo>
                  <a:pt x="44" y="84"/>
                  <a:pt x="41" y="84"/>
                  <a:pt x="41" y="84"/>
                </a:cubicBezTo>
                <a:cubicBezTo>
                  <a:pt x="41" y="89"/>
                  <a:pt x="38" y="92"/>
                  <a:pt x="33" y="93"/>
                </a:cubicBezTo>
                <a:cubicBezTo>
                  <a:pt x="32" y="93"/>
                  <a:pt x="30" y="93"/>
                  <a:pt x="29" y="93"/>
                </a:cubicBezTo>
                <a:cubicBezTo>
                  <a:pt x="28" y="93"/>
                  <a:pt x="26" y="93"/>
                  <a:pt x="25" y="94"/>
                </a:cubicBezTo>
                <a:cubicBezTo>
                  <a:pt x="25" y="94"/>
                  <a:pt x="25" y="94"/>
                  <a:pt x="25" y="95"/>
                </a:cubicBezTo>
                <a:cubicBezTo>
                  <a:pt x="24" y="96"/>
                  <a:pt x="23" y="97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8" y="97"/>
                  <a:pt x="17" y="97"/>
                  <a:pt x="17" y="97"/>
                </a:cubicBezTo>
                <a:cubicBezTo>
                  <a:pt x="12" y="100"/>
                  <a:pt x="2" y="106"/>
                  <a:pt x="0" y="108"/>
                </a:cubicBezTo>
                <a:cubicBezTo>
                  <a:pt x="0" y="108"/>
                  <a:pt x="0" y="108"/>
                  <a:pt x="0" y="109"/>
                </a:cubicBezTo>
                <a:cubicBezTo>
                  <a:pt x="0" y="110"/>
                  <a:pt x="0" y="114"/>
                  <a:pt x="0" y="118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2" name="Freeform 1297"/>
          <p:cNvSpPr>
            <a:spLocks/>
          </p:cNvSpPr>
          <p:nvPr/>
        </p:nvSpPr>
        <p:spPr bwMode="auto">
          <a:xfrm>
            <a:off x="4032875" y="38270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3" name="Freeform 1298"/>
          <p:cNvSpPr>
            <a:spLocks/>
          </p:cNvSpPr>
          <p:nvPr/>
        </p:nvSpPr>
        <p:spPr bwMode="auto">
          <a:xfrm>
            <a:off x="3879141" y="400293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4" name="Freeform 1299"/>
          <p:cNvSpPr>
            <a:spLocks/>
          </p:cNvSpPr>
          <p:nvPr/>
        </p:nvSpPr>
        <p:spPr bwMode="auto">
          <a:xfrm>
            <a:off x="3919154" y="3975164"/>
            <a:ext cx="10530" cy="4628"/>
          </a:xfrm>
          <a:custGeom>
            <a:avLst/>
            <a:gdLst>
              <a:gd name="T0" fmla="*/ 5 w 5"/>
              <a:gd name="T1" fmla="*/ 0 h 2"/>
              <a:gd name="T2" fmla="*/ 0 w 5"/>
              <a:gd name="T3" fmla="*/ 2 h 2"/>
              <a:gd name="T4" fmla="*/ 0 w 5"/>
              <a:gd name="T5" fmla="*/ 2 h 2"/>
              <a:gd name="T6" fmla="*/ 5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4" y="1"/>
                  <a:pt x="3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1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5" name="Freeform 1300"/>
          <p:cNvSpPr>
            <a:spLocks/>
          </p:cNvSpPr>
          <p:nvPr/>
        </p:nvSpPr>
        <p:spPr bwMode="auto">
          <a:xfrm>
            <a:off x="4032875" y="382475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6" name="Freeform 1301"/>
          <p:cNvSpPr>
            <a:spLocks/>
          </p:cNvSpPr>
          <p:nvPr/>
        </p:nvSpPr>
        <p:spPr bwMode="auto">
          <a:xfrm>
            <a:off x="4260316" y="3794667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1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7" name="Freeform 1302"/>
          <p:cNvSpPr>
            <a:spLocks/>
          </p:cNvSpPr>
          <p:nvPr/>
        </p:nvSpPr>
        <p:spPr bwMode="auto">
          <a:xfrm>
            <a:off x="4262422" y="38039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8" name="Freeform 1303"/>
          <p:cNvSpPr>
            <a:spLocks/>
          </p:cNvSpPr>
          <p:nvPr/>
        </p:nvSpPr>
        <p:spPr bwMode="auto">
          <a:xfrm>
            <a:off x="4287693" y="3949709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9" name="Freeform 1304"/>
          <p:cNvSpPr>
            <a:spLocks/>
          </p:cNvSpPr>
          <p:nvPr/>
        </p:nvSpPr>
        <p:spPr bwMode="auto">
          <a:xfrm>
            <a:off x="4264528" y="3806237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0" name="Freeform 1305"/>
          <p:cNvSpPr>
            <a:spLocks/>
          </p:cNvSpPr>
          <p:nvPr/>
        </p:nvSpPr>
        <p:spPr bwMode="auto">
          <a:xfrm>
            <a:off x="4260316" y="379003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1" name="Freeform 1306"/>
          <p:cNvSpPr>
            <a:spLocks/>
          </p:cNvSpPr>
          <p:nvPr/>
        </p:nvSpPr>
        <p:spPr bwMode="auto">
          <a:xfrm>
            <a:off x="4260316" y="378772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2" name="Freeform 1307"/>
          <p:cNvSpPr>
            <a:spLocks/>
          </p:cNvSpPr>
          <p:nvPr/>
        </p:nvSpPr>
        <p:spPr bwMode="auto">
          <a:xfrm>
            <a:off x="4262422" y="379929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3" name="Freeform 1308"/>
          <p:cNvSpPr>
            <a:spLocks/>
          </p:cNvSpPr>
          <p:nvPr/>
        </p:nvSpPr>
        <p:spPr bwMode="auto">
          <a:xfrm>
            <a:off x="4262422" y="3780783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4" name="Freeform 1309"/>
          <p:cNvSpPr>
            <a:spLocks/>
          </p:cNvSpPr>
          <p:nvPr/>
        </p:nvSpPr>
        <p:spPr bwMode="auto">
          <a:xfrm>
            <a:off x="4262422" y="3771526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5" name="Freeform 1310"/>
          <p:cNvSpPr>
            <a:spLocks/>
          </p:cNvSpPr>
          <p:nvPr/>
        </p:nvSpPr>
        <p:spPr bwMode="auto">
          <a:xfrm>
            <a:off x="4294011" y="3882602"/>
            <a:ext cx="334844" cy="351738"/>
          </a:xfrm>
          <a:custGeom>
            <a:avLst/>
            <a:gdLst>
              <a:gd name="T0" fmla="*/ 3 w 166"/>
              <a:gd name="T1" fmla="*/ 34 h 159"/>
              <a:gd name="T2" fmla="*/ 2 w 166"/>
              <a:gd name="T3" fmla="*/ 35 h 159"/>
              <a:gd name="T4" fmla="*/ 1 w 166"/>
              <a:gd name="T5" fmla="*/ 35 h 159"/>
              <a:gd name="T6" fmla="*/ 0 w 166"/>
              <a:gd name="T7" fmla="*/ 36 h 159"/>
              <a:gd name="T8" fmla="*/ 0 w 166"/>
              <a:gd name="T9" fmla="*/ 36 h 159"/>
              <a:gd name="T10" fmla="*/ 1 w 166"/>
              <a:gd name="T11" fmla="*/ 40 h 159"/>
              <a:gd name="T12" fmla="*/ 5 w 166"/>
              <a:gd name="T13" fmla="*/ 53 h 159"/>
              <a:gd name="T14" fmla="*/ 3 w 166"/>
              <a:gd name="T15" fmla="*/ 67 h 159"/>
              <a:gd name="T16" fmla="*/ 4 w 166"/>
              <a:gd name="T17" fmla="*/ 73 h 159"/>
              <a:gd name="T18" fmla="*/ 5 w 166"/>
              <a:gd name="T19" fmla="*/ 79 h 159"/>
              <a:gd name="T20" fmla="*/ 0 w 166"/>
              <a:gd name="T21" fmla="*/ 84 h 159"/>
              <a:gd name="T22" fmla="*/ 5 w 166"/>
              <a:gd name="T23" fmla="*/ 89 h 159"/>
              <a:gd name="T24" fmla="*/ 7 w 166"/>
              <a:gd name="T25" fmla="*/ 99 h 159"/>
              <a:gd name="T26" fmla="*/ 18 w 166"/>
              <a:gd name="T27" fmla="*/ 103 h 159"/>
              <a:gd name="T28" fmla="*/ 22 w 166"/>
              <a:gd name="T29" fmla="*/ 105 h 159"/>
              <a:gd name="T30" fmla="*/ 23 w 166"/>
              <a:gd name="T31" fmla="*/ 105 h 159"/>
              <a:gd name="T32" fmla="*/ 24 w 166"/>
              <a:gd name="T33" fmla="*/ 106 h 159"/>
              <a:gd name="T34" fmla="*/ 25 w 166"/>
              <a:gd name="T35" fmla="*/ 108 h 159"/>
              <a:gd name="T36" fmla="*/ 26 w 166"/>
              <a:gd name="T37" fmla="*/ 109 h 159"/>
              <a:gd name="T38" fmla="*/ 27 w 166"/>
              <a:gd name="T39" fmla="*/ 111 h 159"/>
              <a:gd name="T40" fmla="*/ 28 w 166"/>
              <a:gd name="T41" fmla="*/ 113 h 159"/>
              <a:gd name="T42" fmla="*/ 28 w 166"/>
              <a:gd name="T43" fmla="*/ 114 h 159"/>
              <a:gd name="T44" fmla="*/ 43 w 166"/>
              <a:gd name="T45" fmla="*/ 117 h 159"/>
              <a:gd name="T46" fmla="*/ 51 w 166"/>
              <a:gd name="T47" fmla="*/ 124 h 159"/>
              <a:gd name="T48" fmla="*/ 153 w 166"/>
              <a:gd name="T49" fmla="*/ 159 h 159"/>
              <a:gd name="T50" fmla="*/ 164 w 166"/>
              <a:gd name="T51" fmla="*/ 154 h 159"/>
              <a:gd name="T52" fmla="*/ 164 w 166"/>
              <a:gd name="T53" fmla="*/ 131 h 159"/>
              <a:gd name="T54" fmla="*/ 163 w 166"/>
              <a:gd name="T55" fmla="*/ 39 h 159"/>
              <a:gd name="T56" fmla="*/ 165 w 166"/>
              <a:gd name="T57" fmla="*/ 24 h 159"/>
              <a:gd name="T58" fmla="*/ 166 w 166"/>
              <a:gd name="T59" fmla="*/ 13 h 159"/>
              <a:gd name="T60" fmla="*/ 152 w 166"/>
              <a:gd name="T61" fmla="*/ 10 h 159"/>
              <a:gd name="T62" fmla="*/ 135 w 166"/>
              <a:gd name="T63" fmla="*/ 1 h 159"/>
              <a:gd name="T64" fmla="*/ 113 w 166"/>
              <a:gd name="T65" fmla="*/ 17 h 159"/>
              <a:gd name="T66" fmla="*/ 104 w 166"/>
              <a:gd name="T67" fmla="*/ 32 h 159"/>
              <a:gd name="T68" fmla="*/ 74 w 166"/>
              <a:gd name="T69" fmla="*/ 21 h 159"/>
              <a:gd name="T70" fmla="*/ 60 w 166"/>
              <a:gd name="T71" fmla="*/ 11 h 159"/>
              <a:gd name="T72" fmla="*/ 49 w 166"/>
              <a:gd name="T73" fmla="*/ 5 h 159"/>
              <a:gd name="T74" fmla="*/ 35 w 166"/>
              <a:gd name="T75" fmla="*/ 3 h 159"/>
              <a:gd name="T76" fmla="*/ 23 w 166"/>
              <a:gd name="T77" fmla="*/ 1 h 159"/>
              <a:gd name="T78" fmla="*/ 23 w 166"/>
              <a:gd name="T79" fmla="*/ 3 h 159"/>
              <a:gd name="T80" fmla="*/ 23 w 166"/>
              <a:gd name="T81" fmla="*/ 4 h 159"/>
              <a:gd name="T82" fmla="*/ 23 w 166"/>
              <a:gd name="T83" fmla="*/ 4 h 159"/>
              <a:gd name="T84" fmla="*/ 18 w 166"/>
              <a:gd name="T85" fmla="*/ 9 h 159"/>
              <a:gd name="T86" fmla="*/ 16 w 166"/>
              <a:gd name="T87" fmla="*/ 10 h 159"/>
              <a:gd name="T88" fmla="*/ 9 w 166"/>
              <a:gd name="T89" fmla="*/ 17 h 159"/>
              <a:gd name="T90" fmla="*/ 7 w 166"/>
              <a:gd name="T91" fmla="*/ 3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" h="159"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9"/>
                  <a:pt x="1" y="40"/>
                </a:cubicBezTo>
                <a:cubicBezTo>
                  <a:pt x="2" y="41"/>
                  <a:pt x="4" y="43"/>
                  <a:pt x="5" y="45"/>
                </a:cubicBezTo>
                <a:cubicBezTo>
                  <a:pt x="6" y="49"/>
                  <a:pt x="5" y="51"/>
                  <a:pt x="5" y="53"/>
                </a:cubicBezTo>
                <a:cubicBezTo>
                  <a:pt x="4" y="55"/>
                  <a:pt x="4" y="56"/>
                  <a:pt x="4" y="57"/>
                </a:cubicBezTo>
                <a:cubicBezTo>
                  <a:pt x="7" y="62"/>
                  <a:pt x="5" y="65"/>
                  <a:pt x="3" y="67"/>
                </a:cubicBezTo>
                <a:cubicBezTo>
                  <a:pt x="3" y="68"/>
                  <a:pt x="3" y="69"/>
                  <a:pt x="3" y="70"/>
                </a:cubicBezTo>
                <a:cubicBezTo>
                  <a:pt x="3" y="71"/>
                  <a:pt x="4" y="72"/>
                  <a:pt x="4" y="73"/>
                </a:cubicBezTo>
                <a:cubicBezTo>
                  <a:pt x="4" y="73"/>
                  <a:pt x="4" y="74"/>
                  <a:pt x="4" y="75"/>
                </a:cubicBezTo>
                <a:cubicBezTo>
                  <a:pt x="5" y="76"/>
                  <a:pt x="6" y="78"/>
                  <a:pt x="5" y="79"/>
                </a:cubicBezTo>
                <a:cubicBezTo>
                  <a:pt x="5" y="79"/>
                  <a:pt x="4" y="80"/>
                  <a:pt x="4" y="80"/>
                </a:cubicBezTo>
                <a:cubicBezTo>
                  <a:pt x="2" y="82"/>
                  <a:pt x="1" y="83"/>
                  <a:pt x="0" y="84"/>
                </a:cubicBezTo>
                <a:cubicBezTo>
                  <a:pt x="0" y="84"/>
                  <a:pt x="1" y="85"/>
                  <a:pt x="2" y="85"/>
                </a:cubicBezTo>
                <a:cubicBezTo>
                  <a:pt x="3" y="86"/>
                  <a:pt x="4" y="88"/>
                  <a:pt x="5" y="89"/>
                </a:cubicBezTo>
                <a:cubicBezTo>
                  <a:pt x="7" y="93"/>
                  <a:pt x="7" y="95"/>
                  <a:pt x="7" y="97"/>
                </a:cubicBezTo>
                <a:cubicBezTo>
                  <a:pt x="7" y="98"/>
                  <a:pt x="6" y="98"/>
                  <a:pt x="7" y="99"/>
                </a:cubicBezTo>
                <a:cubicBezTo>
                  <a:pt x="7" y="100"/>
                  <a:pt x="10" y="102"/>
                  <a:pt x="12" y="102"/>
                </a:cubicBezTo>
                <a:cubicBezTo>
                  <a:pt x="15" y="102"/>
                  <a:pt x="16" y="103"/>
                  <a:pt x="18" y="103"/>
                </a:cubicBezTo>
                <a:cubicBezTo>
                  <a:pt x="19" y="104"/>
                  <a:pt x="20" y="104"/>
                  <a:pt x="21" y="104"/>
                </a:cubicBezTo>
                <a:cubicBezTo>
                  <a:pt x="21" y="104"/>
                  <a:pt x="22" y="104"/>
                  <a:pt x="22" y="105"/>
                </a:cubicBezTo>
                <a:cubicBezTo>
                  <a:pt x="22" y="105"/>
                  <a:pt x="22" y="105"/>
                  <a:pt x="23" y="105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4" y="105"/>
                  <a:pt x="24" y="106"/>
                  <a:pt x="24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5" y="106"/>
                  <a:pt x="25" y="107"/>
                  <a:pt x="25" y="107"/>
                </a:cubicBezTo>
                <a:cubicBezTo>
                  <a:pt x="25" y="107"/>
                  <a:pt x="25" y="107"/>
                  <a:pt x="25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6" y="109"/>
                  <a:pt x="26" y="110"/>
                  <a:pt x="27" y="110"/>
                </a:cubicBezTo>
                <a:cubicBezTo>
                  <a:pt x="27" y="110"/>
                  <a:pt x="27" y="111"/>
                  <a:pt x="27" y="111"/>
                </a:cubicBezTo>
                <a:cubicBezTo>
                  <a:pt x="27" y="111"/>
                  <a:pt x="27" y="111"/>
                  <a:pt x="27" y="112"/>
                </a:cubicBezTo>
                <a:cubicBezTo>
                  <a:pt x="27" y="112"/>
                  <a:pt x="28" y="113"/>
                  <a:pt x="28" y="113"/>
                </a:cubicBezTo>
                <a:cubicBezTo>
                  <a:pt x="28" y="113"/>
                  <a:pt x="28" y="113"/>
                  <a:pt x="28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31" y="114"/>
                  <a:pt x="38" y="115"/>
                  <a:pt x="42" y="117"/>
                </a:cubicBezTo>
                <a:cubicBezTo>
                  <a:pt x="42" y="117"/>
                  <a:pt x="42" y="117"/>
                  <a:pt x="43" y="117"/>
                </a:cubicBezTo>
                <a:cubicBezTo>
                  <a:pt x="43" y="117"/>
                  <a:pt x="44" y="117"/>
                  <a:pt x="44" y="117"/>
                </a:cubicBezTo>
                <a:cubicBezTo>
                  <a:pt x="47" y="120"/>
                  <a:pt x="50" y="122"/>
                  <a:pt x="51" y="12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4" y="43"/>
                  <a:pt x="163" y="41"/>
                  <a:pt x="163" y="39"/>
                </a:cubicBezTo>
                <a:cubicBezTo>
                  <a:pt x="162" y="35"/>
                  <a:pt x="161" y="31"/>
                  <a:pt x="164" y="28"/>
                </a:cubicBezTo>
                <a:cubicBezTo>
                  <a:pt x="165" y="26"/>
                  <a:pt x="165" y="26"/>
                  <a:pt x="165" y="24"/>
                </a:cubicBezTo>
                <a:cubicBezTo>
                  <a:pt x="164" y="22"/>
                  <a:pt x="164" y="19"/>
                  <a:pt x="165" y="14"/>
                </a:cubicBezTo>
                <a:cubicBezTo>
                  <a:pt x="166" y="13"/>
                  <a:pt x="166" y="13"/>
                  <a:pt x="166" y="13"/>
                </a:cubicBezTo>
                <a:cubicBezTo>
                  <a:pt x="166" y="12"/>
                  <a:pt x="161" y="11"/>
                  <a:pt x="157" y="11"/>
                </a:cubicBezTo>
                <a:cubicBezTo>
                  <a:pt x="156" y="10"/>
                  <a:pt x="154" y="10"/>
                  <a:pt x="152" y="10"/>
                </a:cubicBezTo>
                <a:cubicBezTo>
                  <a:pt x="147" y="9"/>
                  <a:pt x="145" y="7"/>
                  <a:pt x="143" y="5"/>
                </a:cubicBezTo>
                <a:cubicBezTo>
                  <a:pt x="142" y="3"/>
                  <a:pt x="140" y="1"/>
                  <a:pt x="135" y="1"/>
                </a:cubicBezTo>
                <a:cubicBezTo>
                  <a:pt x="125" y="0"/>
                  <a:pt x="112" y="9"/>
                  <a:pt x="112" y="12"/>
                </a:cubicBezTo>
                <a:cubicBezTo>
                  <a:pt x="112" y="13"/>
                  <a:pt x="113" y="15"/>
                  <a:pt x="113" y="17"/>
                </a:cubicBezTo>
                <a:cubicBezTo>
                  <a:pt x="115" y="20"/>
                  <a:pt x="116" y="24"/>
                  <a:pt x="113" y="28"/>
                </a:cubicBezTo>
                <a:cubicBezTo>
                  <a:pt x="111" y="31"/>
                  <a:pt x="108" y="32"/>
                  <a:pt x="104" y="32"/>
                </a:cubicBezTo>
                <a:cubicBezTo>
                  <a:pt x="100" y="32"/>
                  <a:pt x="96" y="31"/>
                  <a:pt x="93" y="28"/>
                </a:cubicBezTo>
                <a:cubicBezTo>
                  <a:pt x="87" y="23"/>
                  <a:pt x="79" y="21"/>
                  <a:pt x="74" y="21"/>
                </a:cubicBezTo>
                <a:cubicBezTo>
                  <a:pt x="69" y="21"/>
                  <a:pt x="65" y="20"/>
                  <a:pt x="62" y="17"/>
                </a:cubicBezTo>
                <a:cubicBezTo>
                  <a:pt x="61" y="15"/>
                  <a:pt x="60" y="13"/>
                  <a:pt x="60" y="11"/>
                </a:cubicBezTo>
                <a:cubicBezTo>
                  <a:pt x="61" y="10"/>
                  <a:pt x="61" y="8"/>
                  <a:pt x="55" y="7"/>
                </a:cubicBezTo>
                <a:cubicBezTo>
                  <a:pt x="53" y="6"/>
                  <a:pt x="51" y="6"/>
                  <a:pt x="49" y="5"/>
                </a:cubicBezTo>
                <a:cubicBezTo>
                  <a:pt x="46" y="4"/>
                  <a:pt x="43" y="2"/>
                  <a:pt x="39" y="2"/>
                </a:cubicBezTo>
                <a:cubicBezTo>
                  <a:pt x="38" y="2"/>
                  <a:pt x="36" y="2"/>
                  <a:pt x="35" y="3"/>
                </a:cubicBezTo>
                <a:cubicBezTo>
                  <a:pt x="31" y="3"/>
                  <a:pt x="26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3"/>
                  <a:pt x="23" y="3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8"/>
                  <a:pt x="20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9"/>
                  <a:pt x="16" y="10"/>
                  <a:pt x="16" y="10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10" y="16"/>
                  <a:pt x="9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0" y="22"/>
                  <a:pt x="8" y="28"/>
                  <a:pt x="7" y="30"/>
                </a:cubicBezTo>
                <a:cubicBezTo>
                  <a:pt x="6" y="32"/>
                  <a:pt x="4" y="33"/>
                  <a:pt x="3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6" name="Rectangle 1311"/>
          <p:cNvSpPr>
            <a:spLocks noChangeArrowheads="1"/>
          </p:cNvSpPr>
          <p:nvPr/>
        </p:nvSpPr>
        <p:spPr bwMode="auto">
          <a:xfrm>
            <a:off x="4340341" y="3891858"/>
            <a:ext cx="2106" cy="23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7" name="Freeform 1312"/>
          <p:cNvSpPr>
            <a:spLocks/>
          </p:cNvSpPr>
          <p:nvPr/>
        </p:nvSpPr>
        <p:spPr bwMode="auto">
          <a:xfrm>
            <a:off x="4340341" y="388491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8" name="Freeform 1313"/>
          <p:cNvSpPr>
            <a:spLocks/>
          </p:cNvSpPr>
          <p:nvPr/>
        </p:nvSpPr>
        <p:spPr bwMode="auto">
          <a:xfrm>
            <a:off x="4300329" y="3947395"/>
            <a:ext cx="8424" cy="9256"/>
          </a:xfrm>
          <a:custGeom>
            <a:avLst/>
            <a:gdLst>
              <a:gd name="T0" fmla="*/ 4 w 4"/>
              <a:gd name="T1" fmla="*/ 0 h 4"/>
              <a:gd name="T2" fmla="*/ 0 w 4"/>
              <a:gd name="T3" fmla="*/ 4 h 4"/>
              <a:gd name="T4" fmla="*/ 0 w 4"/>
              <a:gd name="T5" fmla="*/ 4 h 4"/>
              <a:gd name="T6" fmla="*/ 4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3" y="2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3"/>
                  <a:pt x="3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9" name="Freeform 1314"/>
          <p:cNvSpPr>
            <a:spLocks/>
          </p:cNvSpPr>
          <p:nvPr/>
        </p:nvSpPr>
        <p:spPr bwMode="auto">
          <a:xfrm>
            <a:off x="4312964" y="3903428"/>
            <a:ext cx="12636" cy="16198"/>
          </a:xfrm>
          <a:custGeom>
            <a:avLst/>
            <a:gdLst>
              <a:gd name="T0" fmla="*/ 7 w 7"/>
              <a:gd name="T1" fmla="*/ 0 h 7"/>
              <a:gd name="T2" fmla="*/ 3 w 7"/>
              <a:gd name="T3" fmla="*/ 4 h 7"/>
              <a:gd name="T4" fmla="*/ 0 w 7"/>
              <a:gd name="T5" fmla="*/ 7 h 7"/>
              <a:gd name="T6" fmla="*/ 3 w 7"/>
              <a:gd name="T7" fmla="*/ 4 h 7"/>
              <a:gd name="T8" fmla="*/ 7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7" y="0"/>
                </a:moveTo>
                <a:cubicBezTo>
                  <a:pt x="5" y="2"/>
                  <a:pt x="4" y="3"/>
                  <a:pt x="3" y="4"/>
                </a:cubicBezTo>
                <a:cubicBezTo>
                  <a:pt x="2" y="5"/>
                  <a:pt x="1" y="6"/>
                  <a:pt x="0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0" name="Freeform 1315"/>
          <p:cNvSpPr>
            <a:spLocks/>
          </p:cNvSpPr>
          <p:nvPr/>
        </p:nvSpPr>
        <p:spPr bwMode="auto">
          <a:xfrm>
            <a:off x="4340341" y="388723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1" name="Freeform 1316"/>
          <p:cNvSpPr>
            <a:spLocks/>
          </p:cNvSpPr>
          <p:nvPr/>
        </p:nvSpPr>
        <p:spPr bwMode="auto">
          <a:xfrm>
            <a:off x="4296117" y="3958966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2" name="Oval 1317"/>
          <p:cNvSpPr>
            <a:spLocks noChangeArrowheads="1"/>
          </p:cNvSpPr>
          <p:nvPr/>
        </p:nvSpPr>
        <p:spPr bwMode="auto">
          <a:xfrm>
            <a:off x="4294011" y="3961280"/>
            <a:ext cx="2106" cy="2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3" name="Freeform 1318"/>
          <p:cNvSpPr>
            <a:spLocks/>
          </p:cNvSpPr>
          <p:nvPr/>
        </p:nvSpPr>
        <p:spPr bwMode="auto">
          <a:xfrm>
            <a:off x="4340341" y="4114008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4" name="Freeform 1319"/>
          <p:cNvSpPr>
            <a:spLocks/>
          </p:cNvSpPr>
          <p:nvPr/>
        </p:nvSpPr>
        <p:spPr bwMode="auto">
          <a:xfrm>
            <a:off x="4338235" y="411400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5" name="Freeform 1320"/>
          <p:cNvSpPr>
            <a:spLocks/>
          </p:cNvSpPr>
          <p:nvPr/>
        </p:nvSpPr>
        <p:spPr bwMode="auto">
          <a:xfrm>
            <a:off x="4344553" y="412095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6" name="Freeform 1321"/>
          <p:cNvSpPr>
            <a:spLocks/>
          </p:cNvSpPr>
          <p:nvPr/>
        </p:nvSpPr>
        <p:spPr bwMode="auto">
          <a:xfrm>
            <a:off x="4298223" y="3956652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7" name="Freeform 1322"/>
          <p:cNvSpPr>
            <a:spLocks/>
          </p:cNvSpPr>
          <p:nvPr/>
        </p:nvSpPr>
        <p:spPr bwMode="auto">
          <a:xfrm>
            <a:off x="4350871" y="413252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8" name="Freeform 1323"/>
          <p:cNvSpPr>
            <a:spLocks/>
          </p:cNvSpPr>
          <p:nvPr/>
        </p:nvSpPr>
        <p:spPr bwMode="auto">
          <a:xfrm>
            <a:off x="4342447" y="4116322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9" name="Freeform 1324"/>
          <p:cNvSpPr>
            <a:spLocks/>
          </p:cNvSpPr>
          <p:nvPr/>
        </p:nvSpPr>
        <p:spPr bwMode="auto">
          <a:xfrm>
            <a:off x="4296117" y="39589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0" name="Freeform 1325"/>
          <p:cNvSpPr>
            <a:spLocks/>
          </p:cNvSpPr>
          <p:nvPr/>
        </p:nvSpPr>
        <p:spPr bwMode="auto">
          <a:xfrm>
            <a:off x="4346659" y="4123264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1" name="Freeform 1326"/>
          <p:cNvSpPr>
            <a:spLocks/>
          </p:cNvSpPr>
          <p:nvPr/>
        </p:nvSpPr>
        <p:spPr bwMode="auto">
          <a:xfrm>
            <a:off x="4348765" y="412789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2" name="Freeform 1327"/>
          <p:cNvSpPr>
            <a:spLocks/>
          </p:cNvSpPr>
          <p:nvPr/>
        </p:nvSpPr>
        <p:spPr bwMode="auto">
          <a:xfrm>
            <a:off x="4294011" y="3958966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3" name="Freeform 1328"/>
          <p:cNvSpPr>
            <a:spLocks/>
          </p:cNvSpPr>
          <p:nvPr/>
        </p:nvSpPr>
        <p:spPr bwMode="auto">
          <a:xfrm>
            <a:off x="4296117" y="3956652"/>
            <a:ext cx="4212" cy="2314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2 w 2"/>
              <a:gd name="T9" fmla="*/ 0 h 1"/>
              <a:gd name="T10" fmla="*/ 1 w 2"/>
              <a:gd name="T11" fmla="*/ 1 h 1"/>
              <a:gd name="T12" fmla="*/ 0 w 2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4" name="Freeform 1329"/>
          <p:cNvSpPr>
            <a:spLocks/>
          </p:cNvSpPr>
          <p:nvPr/>
        </p:nvSpPr>
        <p:spPr bwMode="auto">
          <a:xfrm>
            <a:off x="3698031" y="4394010"/>
            <a:ext cx="33695" cy="9256"/>
          </a:xfrm>
          <a:custGeom>
            <a:avLst/>
            <a:gdLst>
              <a:gd name="T0" fmla="*/ 0 w 17"/>
              <a:gd name="T1" fmla="*/ 5 h 5"/>
              <a:gd name="T2" fmla="*/ 0 w 17"/>
              <a:gd name="T3" fmla="*/ 5 h 5"/>
              <a:gd name="T4" fmla="*/ 0 w 17"/>
              <a:gd name="T5" fmla="*/ 5 h 5"/>
              <a:gd name="T6" fmla="*/ 1 w 17"/>
              <a:gd name="T7" fmla="*/ 5 h 5"/>
              <a:gd name="T8" fmla="*/ 12 w 17"/>
              <a:gd name="T9" fmla="*/ 2 h 5"/>
              <a:gd name="T10" fmla="*/ 17 w 17"/>
              <a:gd name="T11" fmla="*/ 1 h 5"/>
              <a:gd name="T12" fmla="*/ 14 w 17"/>
              <a:gd name="T13" fmla="*/ 1 h 5"/>
              <a:gd name="T14" fmla="*/ 11 w 17"/>
              <a:gd name="T15" fmla="*/ 2 h 5"/>
              <a:gd name="T16" fmla="*/ 11 w 17"/>
              <a:gd name="T17" fmla="*/ 2 h 5"/>
              <a:gd name="T18" fmla="*/ 8 w 17"/>
              <a:gd name="T19" fmla="*/ 3 h 5"/>
              <a:gd name="T20" fmla="*/ 8 w 17"/>
              <a:gd name="T21" fmla="*/ 3 h 5"/>
              <a:gd name="T22" fmla="*/ 4 w 17"/>
              <a:gd name="T23" fmla="*/ 3 h 5"/>
              <a:gd name="T24" fmla="*/ 4 w 17"/>
              <a:gd name="T25" fmla="*/ 3 h 5"/>
              <a:gd name="T26" fmla="*/ 1 w 17"/>
              <a:gd name="T27" fmla="*/ 3 h 5"/>
              <a:gd name="T28" fmla="*/ 1 w 17"/>
              <a:gd name="T29" fmla="*/ 3 h 5"/>
              <a:gd name="T30" fmla="*/ 0 w 17"/>
              <a:gd name="T3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4" y="5"/>
                  <a:pt x="11" y="4"/>
                  <a:pt x="12" y="2"/>
                </a:cubicBezTo>
                <a:cubicBezTo>
                  <a:pt x="14" y="1"/>
                  <a:pt x="15" y="1"/>
                  <a:pt x="17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3" y="1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5" name="Freeform 1330"/>
          <p:cNvSpPr>
            <a:spLocks/>
          </p:cNvSpPr>
          <p:nvPr/>
        </p:nvSpPr>
        <p:spPr bwMode="auto">
          <a:xfrm>
            <a:off x="3683289" y="4322274"/>
            <a:ext cx="124250" cy="104133"/>
          </a:xfrm>
          <a:custGeom>
            <a:avLst/>
            <a:gdLst>
              <a:gd name="T0" fmla="*/ 39 w 62"/>
              <a:gd name="T1" fmla="*/ 42 h 47"/>
              <a:gd name="T2" fmla="*/ 56 w 62"/>
              <a:gd name="T3" fmla="*/ 47 h 47"/>
              <a:gd name="T4" fmla="*/ 58 w 62"/>
              <a:gd name="T5" fmla="*/ 47 h 47"/>
              <a:gd name="T6" fmla="*/ 60 w 62"/>
              <a:gd name="T7" fmla="*/ 47 h 47"/>
              <a:gd name="T8" fmla="*/ 61 w 62"/>
              <a:gd name="T9" fmla="*/ 47 h 47"/>
              <a:gd name="T10" fmla="*/ 62 w 62"/>
              <a:gd name="T11" fmla="*/ 44 h 47"/>
              <a:gd name="T12" fmla="*/ 62 w 62"/>
              <a:gd name="T13" fmla="*/ 43 h 47"/>
              <a:gd name="T14" fmla="*/ 62 w 62"/>
              <a:gd name="T15" fmla="*/ 42 h 47"/>
              <a:gd name="T16" fmla="*/ 62 w 62"/>
              <a:gd name="T17" fmla="*/ 41 h 47"/>
              <a:gd name="T18" fmla="*/ 62 w 62"/>
              <a:gd name="T19" fmla="*/ 41 h 47"/>
              <a:gd name="T20" fmla="*/ 62 w 62"/>
              <a:gd name="T21" fmla="*/ 40 h 47"/>
              <a:gd name="T22" fmla="*/ 54 w 62"/>
              <a:gd name="T23" fmla="*/ 27 h 47"/>
              <a:gd name="T24" fmla="*/ 52 w 62"/>
              <a:gd name="T25" fmla="*/ 24 h 47"/>
              <a:gd name="T26" fmla="*/ 52 w 62"/>
              <a:gd name="T27" fmla="*/ 24 h 47"/>
              <a:gd name="T28" fmla="*/ 52 w 62"/>
              <a:gd name="T29" fmla="*/ 21 h 47"/>
              <a:gd name="T30" fmla="*/ 51 w 62"/>
              <a:gd name="T31" fmla="*/ 20 h 47"/>
              <a:gd name="T32" fmla="*/ 50 w 62"/>
              <a:gd name="T33" fmla="*/ 19 h 47"/>
              <a:gd name="T34" fmla="*/ 49 w 62"/>
              <a:gd name="T35" fmla="*/ 18 h 47"/>
              <a:gd name="T36" fmla="*/ 40 w 62"/>
              <a:gd name="T37" fmla="*/ 9 h 47"/>
              <a:gd name="T38" fmla="*/ 35 w 62"/>
              <a:gd name="T39" fmla="*/ 7 h 47"/>
              <a:gd name="T40" fmla="*/ 29 w 62"/>
              <a:gd name="T41" fmla="*/ 1 h 47"/>
              <a:gd name="T42" fmla="*/ 21 w 62"/>
              <a:gd name="T43" fmla="*/ 2 h 47"/>
              <a:gd name="T44" fmla="*/ 10 w 62"/>
              <a:gd name="T45" fmla="*/ 2 h 47"/>
              <a:gd name="T46" fmla="*/ 9 w 62"/>
              <a:gd name="T47" fmla="*/ 4 h 47"/>
              <a:gd name="T48" fmla="*/ 8 w 62"/>
              <a:gd name="T49" fmla="*/ 5 h 47"/>
              <a:gd name="T50" fmla="*/ 7 w 62"/>
              <a:gd name="T51" fmla="*/ 6 h 47"/>
              <a:gd name="T52" fmla="*/ 6 w 62"/>
              <a:gd name="T53" fmla="*/ 7 h 47"/>
              <a:gd name="T54" fmla="*/ 3 w 62"/>
              <a:gd name="T55" fmla="*/ 16 h 47"/>
              <a:gd name="T56" fmla="*/ 8 w 62"/>
              <a:gd name="T57" fmla="*/ 31 h 47"/>
              <a:gd name="T58" fmla="*/ 10 w 62"/>
              <a:gd name="T59" fmla="*/ 31 h 47"/>
              <a:gd name="T60" fmla="*/ 13 w 62"/>
              <a:gd name="T61" fmla="*/ 31 h 47"/>
              <a:gd name="T62" fmla="*/ 16 w 62"/>
              <a:gd name="T63" fmla="*/ 30 h 47"/>
              <a:gd name="T64" fmla="*/ 22 w 62"/>
              <a:gd name="T65" fmla="*/ 28 h 47"/>
              <a:gd name="T66" fmla="*/ 31 w 62"/>
              <a:gd name="T67" fmla="*/ 33 h 47"/>
              <a:gd name="T68" fmla="*/ 41 w 62"/>
              <a:gd name="T69" fmla="*/ 36 h 47"/>
              <a:gd name="T70" fmla="*/ 30 w 62"/>
              <a:gd name="T71" fmla="*/ 40 h 47"/>
              <a:gd name="T72" fmla="*/ 22 w 62"/>
              <a:gd name="T73" fmla="*/ 37 h 47"/>
              <a:gd name="T74" fmla="*/ 8 w 62"/>
              <a:gd name="T75" fmla="*/ 41 h 47"/>
              <a:gd name="T76" fmla="*/ 7 w 62"/>
              <a:gd name="T77" fmla="*/ 41 h 47"/>
              <a:gd name="T78" fmla="*/ 7 w 62"/>
              <a:gd name="T79" fmla="*/ 41 h 47"/>
              <a:gd name="T80" fmla="*/ 8 w 62"/>
              <a:gd name="T81" fmla="*/ 44 h 47"/>
              <a:gd name="T82" fmla="*/ 10 w 62"/>
              <a:gd name="T83" fmla="*/ 44 h 47"/>
              <a:gd name="T84" fmla="*/ 12 w 62"/>
              <a:gd name="T85" fmla="*/ 44 h 47"/>
              <a:gd name="T86" fmla="*/ 13 w 62"/>
              <a:gd name="T87" fmla="*/ 45 h 47"/>
              <a:gd name="T88" fmla="*/ 13 w 62"/>
              <a:gd name="T89" fmla="*/ 46 h 47"/>
              <a:gd name="T90" fmla="*/ 15 w 62"/>
              <a:gd name="T91" fmla="*/ 46 h 47"/>
              <a:gd name="T92" fmla="*/ 16 w 62"/>
              <a:gd name="T93" fmla="*/ 45 h 47"/>
              <a:gd name="T94" fmla="*/ 18 w 62"/>
              <a:gd name="T95" fmla="*/ 44 h 47"/>
              <a:gd name="T96" fmla="*/ 19 w 62"/>
              <a:gd name="T97" fmla="*/ 43 h 47"/>
              <a:gd name="T98" fmla="*/ 36 w 62"/>
              <a:gd name="T99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" h="47">
                <a:moveTo>
                  <a:pt x="36" y="41"/>
                </a:moveTo>
                <a:cubicBezTo>
                  <a:pt x="39" y="42"/>
                  <a:pt x="39" y="42"/>
                  <a:pt x="39" y="42"/>
                </a:cubicBezTo>
                <a:cubicBezTo>
                  <a:pt x="46" y="43"/>
                  <a:pt x="48" y="45"/>
                  <a:pt x="48" y="46"/>
                </a:cubicBezTo>
                <a:cubicBezTo>
                  <a:pt x="49" y="47"/>
                  <a:pt x="52" y="47"/>
                  <a:pt x="56" y="47"/>
                </a:cubicBezTo>
                <a:cubicBezTo>
                  <a:pt x="56" y="47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9" y="47"/>
                  <a:pt x="59" y="47"/>
                </a:cubicBezTo>
                <a:cubicBezTo>
                  <a:pt x="59" y="47"/>
                  <a:pt x="60" y="47"/>
                  <a:pt x="60" y="47"/>
                </a:cubicBezTo>
                <a:cubicBezTo>
                  <a:pt x="60" y="47"/>
                  <a:pt x="60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5"/>
                  <a:pt x="62" y="45"/>
                  <a:pt x="6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1" y="39"/>
                  <a:pt x="59" y="37"/>
                  <a:pt x="57" y="35"/>
                </a:cubicBezTo>
                <a:cubicBezTo>
                  <a:pt x="55" y="33"/>
                  <a:pt x="54" y="29"/>
                  <a:pt x="54" y="27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3"/>
                  <a:pt x="52" y="23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8"/>
                  <a:pt x="48" y="17"/>
                  <a:pt x="47" y="17"/>
                </a:cubicBezTo>
                <a:cubicBezTo>
                  <a:pt x="44" y="16"/>
                  <a:pt x="41" y="12"/>
                  <a:pt x="40" y="9"/>
                </a:cubicBezTo>
                <a:cubicBezTo>
                  <a:pt x="39" y="9"/>
                  <a:pt x="39" y="8"/>
                  <a:pt x="39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5"/>
                  <a:pt x="31" y="2"/>
                  <a:pt x="29" y="1"/>
                </a:cubicBezTo>
                <a:cubicBezTo>
                  <a:pt x="27" y="0"/>
                  <a:pt x="23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18" y="3"/>
                  <a:pt x="15" y="3"/>
                </a:cubicBezTo>
                <a:cubicBezTo>
                  <a:pt x="13" y="3"/>
                  <a:pt x="12" y="2"/>
                  <a:pt x="10" y="2"/>
                </a:cubicBezTo>
                <a:cubicBezTo>
                  <a:pt x="10" y="2"/>
                  <a:pt x="10" y="2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9" y="4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10"/>
                  <a:pt x="5" y="14"/>
                  <a:pt x="3" y="16"/>
                </a:cubicBezTo>
                <a:cubicBezTo>
                  <a:pt x="0" y="20"/>
                  <a:pt x="4" y="27"/>
                  <a:pt x="7" y="29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9" y="31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1"/>
                  <a:pt x="15" y="31"/>
                  <a:pt x="15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0"/>
                  <a:pt x="18" y="29"/>
                  <a:pt x="19" y="29"/>
                </a:cubicBezTo>
                <a:cubicBezTo>
                  <a:pt x="20" y="28"/>
                  <a:pt x="21" y="28"/>
                  <a:pt x="22" y="28"/>
                </a:cubicBezTo>
                <a:cubicBezTo>
                  <a:pt x="25" y="28"/>
                  <a:pt x="26" y="30"/>
                  <a:pt x="27" y="31"/>
                </a:cubicBezTo>
                <a:cubicBezTo>
                  <a:pt x="28" y="32"/>
                  <a:pt x="29" y="33"/>
                  <a:pt x="31" y="33"/>
                </a:cubicBezTo>
                <a:cubicBezTo>
                  <a:pt x="37" y="34"/>
                  <a:pt x="38" y="34"/>
                  <a:pt x="38" y="35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4" y="41"/>
                  <a:pt x="30" y="40"/>
                </a:cubicBezTo>
                <a:cubicBezTo>
                  <a:pt x="28" y="40"/>
                  <a:pt x="27" y="39"/>
                  <a:pt x="25" y="38"/>
                </a:cubicBezTo>
                <a:cubicBezTo>
                  <a:pt x="24" y="38"/>
                  <a:pt x="23" y="37"/>
                  <a:pt x="22" y="37"/>
                </a:cubicBezTo>
                <a:cubicBezTo>
                  <a:pt x="19" y="40"/>
                  <a:pt x="10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7" y="43"/>
                  <a:pt x="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9" y="44"/>
                  <a:pt x="10" y="44"/>
                </a:cubicBezTo>
                <a:cubicBezTo>
                  <a:pt x="10" y="44"/>
                  <a:pt x="10" y="44"/>
                  <a:pt x="11" y="44"/>
                </a:cubicBezTo>
                <a:cubicBezTo>
                  <a:pt x="11" y="44"/>
                  <a:pt x="11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6"/>
                  <a:pt x="13" y="46"/>
                  <a:pt x="1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5" y="46"/>
                  <a:pt x="15" y="46"/>
                </a:cubicBezTo>
                <a:cubicBezTo>
                  <a:pt x="15" y="45"/>
                  <a:pt x="15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7" y="45"/>
                  <a:pt x="17" y="44"/>
                </a:cubicBezTo>
                <a:cubicBezTo>
                  <a:pt x="17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33" y="42"/>
                  <a:pt x="35" y="42"/>
                </a:cubicBezTo>
                <a:cubicBezTo>
                  <a:pt x="36" y="42"/>
                  <a:pt x="36" y="42"/>
                  <a:pt x="36" y="42"/>
                </a:cubicBezTo>
                <a:lnTo>
                  <a:pt x="36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6" name="Freeform 1331"/>
          <p:cNvSpPr>
            <a:spLocks/>
          </p:cNvSpPr>
          <p:nvPr/>
        </p:nvSpPr>
        <p:spPr bwMode="auto">
          <a:xfrm>
            <a:off x="3700136" y="4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7" name="Freeform 1332"/>
          <p:cNvSpPr>
            <a:spLocks/>
          </p:cNvSpPr>
          <p:nvPr/>
        </p:nvSpPr>
        <p:spPr bwMode="auto">
          <a:xfrm>
            <a:off x="3698031" y="4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8" name="Freeform 1333"/>
          <p:cNvSpPr>
            <a:spLocks/>
          </p:cNvSpPr>
          <p:nvPr/>
        </p:nvSpPr>
        <p:spPr bwMode="auto">
          <a:xfrm>
            <a:off x="3698031" y="441252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9" name="Freeform 1334"/>
          <p:cNvSpPr>
            <a:spLocks/>
          </p:cNvSpPr>
          <p:nvPr/>
        </p:nvSpPr>
        <p:spPr bwMode="auto">
          <a:xfrm>
            <a:off x="3714878" y="4387068"/>
            <a:ext cx="6318" cy="2314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3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0" name="Freeform 1335"/>
          <p:cNvSpPr>
            <a:spLocks/>
          </p:cNvSpPr>
          <p:nvPr/>
        </p:nvSpPr>
        <p:spPr bwMode="auto">
          <a:xfrm>
            <a:off x="3710666" y="4389382"/>
            <a:ext cx="2106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1" y="1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1" name="Freeform 1336"/>
          <p:cNvSpPr>
            <a:spLocks/>
          </p:cNvSpPr>
          <p:nvPr/>
        </p:nvSpPr>
        <p:spPr bwMode="auto">
          <a:xfrm>
            <a:off x="3704348" y="4391696"/>
            <a:ext cx="4212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" name="Freeform 1337"/>
          <p:cNvSpPr>
            <a:spLocks/>
          </p:cNvSpPr>
          <p:nvPr/>
        </p:nvSpPr>
        <p:spPr bwMode="auto">
          <a:xfrm>
            <a:off x="3700136" y="4391696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3" name="Freeform 1338"/>
          <p:cNvSpPr>
            <a:spLocks/>
          </p:cNvSpPr>
          <p:nvPr/>
        </p:nvSpPr>
        <p:spPr bwMode="auto">
          <a:xfrm>
            <a:off x="3710666" y="4424093"/>
            <a:ext cx="46331" cy="30083"/>
          </a:xfrm>
          <a:custGeom>
            <a:avLst/>
            <a:gdLst>
              <a:gd name="T0" fmla="*/ 23 w 23"/>
              <a:gd name="T1" fmla="*/ 0 h 14"/>
              <a:gd name="T2" fmla="*/ 7 w 23"/>
              <a:gd name="T3" fmla="*/ 1 h 14"/>
              <a:gd name="T4" fmla="*/ 0 w 23"/>
              <a:gd name="T5" fmla="*/ 4 h 14"/>
              <a:gd name="T6" fmla="*/ 0 w 23"/>
              <a:gd name="T7" fmla="*/ 4 h 14"/>
              <a:gd name="T8" fmla="*/ 4 w 23"/>
              <a:gd name="T9" fmla="*/ 5 h 14"/>
              <a:gd name="T10" fmla="*/ 8 w 23"/>
              <a:gd name="T11" fmla="*/ 12 h 14"/>
              <a:gd name="T12" fmla="*/ 9 w 23"/>
              <a:gd name="T13" fmla="*/ 14 h 14"/>
              <a:gd name="T14" fmla="*/ 9 w 23"/>
              <a:gd name="T15" fmla="*/ 14 h 14"/>
              <a:gd name="T16" fmla="*/ 9 w 23"/>
              <a:gd name="T17" fmla="*/ 14 h 14"/>
              <a:gd name="T18" fmla="*/ 11 w 23"/>
              <a:gd name="T19" fmla="*/ 13 h 14"/>
              <a:gd name="T20" fmla="*/ 20 w 23"/>
              <a:gd name="T21" fmla="*/ 8 h 14"/>
              <a:gd name="T22" fmla="*/ 21 w 23"/>
              <a:gd name="T23" fmla="*/ 8 h 14"/>
              <a:gd name="T24" fmla="*/ 21 w 23"/>
              <a:gd name="T25" fmla="*/ 8 h 14"/>
              <a:gd name="T26" fmla="*/ 20 w 23"/>
              <a:gd name="T27" fmla="*/ 3 h 14"/>
              <a:gd name="T28" fmla="*/ 22 w 23"/>
              <a:gd name="T29" fmla="*/ 1 h 14"/>
              <a:gd name="T30" fmla="*/ 23 w 23"/>
              <a:gd name="T31" fmla="*/ 1 h 14"/>
              <a:gd name="T32" fmla="*/ 23 w 23"/>
              <a:gd name="T33" fmla="*/ 1 h 14"/>
              <a:gd name="T34" fmla="*/ 23 w 23"/>
              <a:gd name="T35" fmla="*/ 0 h 14"/>
              <a:gd name="T36" fmla="*/ 23 w 23"/>
              <a:gd name="T3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" h="14">
                <a:moveTo>
                  <a:pt x="23" y="0"/>
                </a:moveTo>
                <a:cubicBezTo>
                  <a:pt x="21" y="0"/>
                  <a:pt x="9" y="1"/>
                  <a:pt x="7" y="1"/>
                </a:cubicBezTo>
                <a:cubicBezTo>
                  <a:pt x="5" y="2"/>
                  <a:pt x="2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2" y="5"/>
                  <a:pt x="4" y="5"/>
                </a:cubicBezTo>
                <a:cubicBezTo>
                  <a:pt x="8" y="7"/>
                  <a:pt x="8" y="9"/>
                  <a:pt x="8" y="12"/>
                </a:cubicBezTo>
                <a:cubicBezTo>
                  <a:pt x="8" y="13"/>
                  <a:pt x="8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5" y="9"/>
                  <a:pt x="18" y="7"/>
                  <a:pt x="20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7"/>
                  <a:pt x="19" y="5"/>
                  <a:pt x="20" y="3"/>
                </a:cubicBezTo>
                <a:cubicBezTo>
                  <a:pt x="20" y="3"/>
                  <a:pt x="21" y="2"/>
                  <a:pt x="22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4" name="Freeform 1339"/>
          <p:cNvSpPr>
            <a:spLocks/>
          </p:cNvSpPr>
          <p:nvPr/>
        </p:nvSpPr>
        <p:spPr bwMode="auto">
          <a:xfrm>
            <a:off x="3756997" y="44240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5" name="Freeform 1340"/>
          <p:cNvSpPr>
            <a:spLocks/>
          </p:cNvSpPr>
          <p:nvPr/>
        </p:nvSpPr>
        <p:spPr bwMode="auto">
          <a:xfrm>
            <a:off x="4405625" y="4463432"/>
            <a:ext cx="269560" cy="201324"/>
          </a:xfrm>
          <a:custGeom>
            <a:avLst/>
            <a:gdLst>
              <a:gd name="T0" fmla="*/ 120 w 134"/>
              <a:gd name="T1" fmla="*/ 46 h 91"/>
              <a:gd name="T2" fmla="*/ 113 w 134"/>
              <a:gd name="T3" fmla="*/ 39 h 91"/>
              <a:gd name="T4" fmla="*/ 108 w 134"/>
              <a:gd name="T5" fmla="*/ 33 h 91"/>
              <a:gd name="T6" fmla="*/ 100 w 134"/>
              <a:gd name="T7" fmla="*/ 29 h 91"/>
              <a:gd name="T8" fmla="*/ 94 w 134"/>
              <a:gd name="T9" fmla="*/ 25 h 91"/>
              <a:gd name="T10" fmla="*/ 92 w 134"/>
              <a:gd name="T11" fmla="*/ 21 h 91"/>
              <a:gd name="T12" fmla="*/ 96 w 134"/>
              <a:gd name="T13" fmla="*/ 17 h 91"/>
              <a:gd name="T14" fmla="*/ 93 w 134"/>
              <a:gd name="T15" fmla="*/ 10 h 91"/>
              <a:gd name="T16" fmla="*/ 93 w 134"/>
              <a:gd name="T17" fmla="*/ 9 h 91"/>
              <a:gd name="T18" fmla="*/ 92 w 134"/>
              <a:gd name="T19" fmla="*/ 8 h 91"/>
              <a:gd name="T20" fmla="*/ 91 w 134"/>
              <a:gd name="T21" fmla="*/ 7 h 91"/>
              <a:gd name="T22" fmla="*/ 90 w 134"/>
              <a:gd name="T23" fmla="*/ 5 h 91"/>
              <a:gd name="T24" fmla="*/ 89 w 134"/>
              <a:gd name="T25" fmla="*/ 4 h 91"/>
              <a:gd name="T26" fmla="*/ 86 w 134"/>
              <a:gd name="T27" fmla="*/ 1 h 91"/>
              <a:gd name="T28" fmla="*/ 86 w 134"/>
              <a:gd name="T29" fmla="*/ 1 h 91"/>
              <a:gd name="T30" fmla="*/ 84 w 134"/>
              <a:gd name="T31" fmla="*/ 0 h 91"/>
              <a:gd name="T32" fmla="*/ 77 w 134"/>
              <a:gd name="T33" fmla="*/ 5 h 91"/>
              <a:gd name="T34" fmla="*/ 74 w 134"/>
              <a:gd name="T35" fmla="*/ 10 h 91"/>
              <a:gd name="T36" fmla="*/ 54 w 134"/>
              <a:gd name="T37" fmla="*/ 23 h 91"/>
              <a:gd name="T38" fmla="*/ 48 w 134"/>
              <a:gd name="T39" fmla="*/ 24 h 91"/>
              <a:gd name="T40" fmla="*/ 47 w 134"/>
              <a:gd name="T41" fmla="*/ 29 h 91"/>
              <a:gd name="T42" fmla="*/ 37 w 134"/>
              <a:gd name="T43" fmla="*/ 35 h 91"/>
              <a:gd name="T44" fmla="*/ 27 w 134"/>
              <a:gd name="T45" fmla="*/ 37 h 91"/>
              <a:gd name="T46" fmla="*/ 25 w 134"/>
              <a:gd name="T47" fmla="*/ 39 h 91"/>
              <a:gd name="T48" fmla="*/ 22 w 134"/>
              <a:gd name="T49" fmla="*/ 40 h 91"/>
              <a:gd name="T50" fmla="*/ 19 w 134"/>
              <a:gd name="T51" fmla="*/ 39 h 91"/>
              <a:gd name="T52" fmla="*/ 12 w 134"/>
              <a:gd name="T53" fmla="*/ 42 h 91"/>
              <a:gd name="T54" fmla="*/ 10 w 134"/>
              <a:gd name="T55" fmla="*/ 42 h 91"/>
              <a:gd name="T56" fmla="*/ 9 w 134"/>
              <a:gd name="T57" fmla="*/ 41 h 91"/>
              <a:gd name="T58" fmla="*/ 8 w 134"/>
              <a:gd name="T59" fmla="*/ 43 h 91"/>
              <a:gd name="T60" fmla="*/ 6 w 134"/>
              <a:gd name="T61" fmla="*/ 44 h 91"/>
              <a:gd name="T62" fmla="*/ 5 w 134"/>
              <a:gd name="T63" fmla="*/ 46 h 91"/>
              <a:gd name="T64" fmla="*/ 0 w 134"/>
              <a:gd name="T65" fmla="*/ 57 h 91"/>
              <a:gd name="T66" fmla="*/ 1 w 134"/>
              <a:gd name="T67" fmla="*/ 66 h 91"/>
              <a:gd name="T68" fmla="*/ 6 w 134"/>
              <a:gd name="T69" fmla="*/ 81 h 91"/>
              <a:gd name="T70" fmla="*/ 12 w 134"/>
              <a:gd name="T71" fmla="*/ 87 h 91"/>
              <a:gd name="T72" fmla="*/ 14 w 134"/>
              <a:gd name="T73" fmla="*/ 89 h 91"/>
              <a:gd name="T74" fmla="*/ 15 w 134"/>
              <a:gd name="T75" fmla="*/ 90 h 91"/>
              <a:gd name="T76" fmla="*/ 16 w 134"/>
              <a:gd name="T77" fmla="*/ 91 h 91"/>
              <a:gd name="T78" fmla="*/ 16 w 134"/>
              <a:gd name="T79" fmla="*/ 91 h 91"/>
              <a:gd name="T80" fmla="*/ 16 w 134"/>
              <a:gd name="T81" fmla="*/ 90 h 91"/>
              <a:gd name="T82" fmla="*/ 17 w 134"/>
              <a:gd name="T83" fmla="*/ 89 h 91"/>
              <a:gd name="T84" fmla="*/ 17 w 134"/>
              <a:gd name="T85" fmla="*/ 88 h 91"/>
              <a:gd name="T86" fmla="*/ 17 w 134"/>
              <a:gd name="T87" fmla="*/ 87 h 91"/>
              <a:gd name="T88" fmla="*/ 17 w 134"/>
              <a:gd name="T89" fmla="*/ 86 h 91"/>
              <a:gd name="T90" fmla="*/ 17 w 134"/>
              <a:gd name="T91" fmla="*/ 86 h 91"/>
              <a:gd name="T92" fmla="*/ 17 w 134"/>
              <a:gd name="T93" fmla="*/ 84 h 91"/>
              <a:gd name="T94" fmla="*/ 30 w 134"/>
              <a:gd name="T95" fmla="*/ 80 h 91"/>
              <a:gd name="T96" fmla="*/ 38 w 134"/>
              <a:gd name="T97" fmla="*/ 75 h 91"/>
              <a:gd name="T98" fmla="*/ 52 w 134"/>
              <a:gd name="T99" fmla="*/ 65 h 91"/>
              <a:gd name="T100" fmla="*/ 81 w 134"/>
              <a:gd name="T101" fmla="*/ 75 h 91"/>
              <a:gd name="T102" fmla="*/ 90 w 134"/>
              <a:gd name="T103" fmla="*/ 68 h 91"/>
              <a:gd name="T104" fmla="*/ 94 w 134"/>
              <a:gd name="T105" fmla="*/ 68 h 91"/>
              <a:gd name="T106" fmla="*/ 111 w 134"/>
              <a:gd name="T107" fmla="*/ 65 h 91"/>
              <a:gd name="T108" fmla="*/ 114 w 134"/>
              <a:gd name="T109" fmla="*/ 64 h 91"/>
              <a:gd name="T110" fmla="*/ 128 w 134"/>
              <a:gd name="T111" fmla="*/ 64 h 91"/>
              <a:gd name="T112" fmla="*/ 132 w 134"/>
              <a:gd name="T113" fmla="*/ 6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1">
                <a:moveTo>
                  <a:pt x="124" y="52"/>
                </a:moveTo>
                <a:cubicBezTo>
                  <a:pt x="124" y="51"/>
                  <a:pt x="124" y="49"/>
                  <a:pt x="120" y="46"/>
                </a:cubicBezTo>
                <a:cubicBezTo>
                  <a:pt x="119" y="45"/>
                  <a:pt x="118" y="44"/>
                  <a:pt x="117" y="44"/>
                </a:cubicBezTo>
                <a:cubicBezTo>
                  <a:pt x="115" y="42"/>
                  <a:pt x="113" y="41"/>
                  <a:pt x="113" y="39"/>
                </a:cubicBezTo>
                <a:cubicBezTo>
                  <a:pt x="113" y="38"/>
                  <a:pt x="113" y="38"/>
                  <a:pt x="111" y="36"/>
                </a:cubicBezTo>
                <a:cubicBezTo>
                  <a:pt x="110" y="35"/>
                  <a:pt x="109" y="34"/>
                  <a:pt x="108" y="33"/>
                </a:cubicBezTo>
                <a:cubicBezTo>
                  <a:pt x="106" y="30"/>
                  <a:pt x="101" y="29"/>
                  <a:pt x="101" y="2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94" y="25"/>
                  <a:pt x="94" y="25"/>
                  <a:pt x="94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4"/>
                  <a:pt x="92" y="23"/>
                  <a:pt x="92" y="21"/>
                </a:cubicBezTo>
                <a:cubicBezTo>
                  <a:pt x="92" y="20"/>
                  <a:pt x="93" y="18"/>
                  <a:pt x="95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6"/>
                  <a:pt x="95" y="13"/>
                  <a:pt x="94" y="12"/>
                </a:cubicBezTo>
                <a:cubicBezTo>
                  <a:pt x="94" y="11"/>
                  <a:pt x="94" y="11"/>
                  <a:pt x="93" y="10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8"/>
                  <a:pt x="92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7"/>
                  <a:pt x="92" y="7"/>
                  <a:pt x="91" y="7"/>
                </a:cubicBezTo>
                <a:cubicBezTo>
                  <a:pt x="91" y="7"/>
                  <a:pt x="91" y="7"/>
                  <a:pt x="91" y="6"/>
                </a:cubicBezTo>
                <a:cubicBezTo>
                  <a:pt x="91" y="6"/>
                  <a:pt x="91" y="6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8" y="3"/>
                  <a:pt x="87" y="2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79" y="2"/>
                  <a:pt x="77" y="3"/>
                </a:cubicBezTo>
                <a:cubicBezTo>
                  <a:pt x="77" y="4"/>
                  <a:pt x="77" y="4"/>
                  <a:pt x="77" y="5"/>
                </a:cubicBezTo>
                <a:cubicBezTo>
                  <a:pt x="77" y="6"/>
                  <a:pt x="76" y="7"/>
                  <a:pt x="75" y="9"/>
                </a:cubicBezTo>
                <a:cubicBezTo>
                  <a:pt x="75" y="9"/>
                  <a:pt x="74" y="10"/>
                  <a:pt x="74" y="10"/>
                </a:cubicBezTo>
                <a:cubicBezTo>
                  <a:pt x="71" y="13"/>
                  <a:pt x="67" y="16"/>
                  <a:pt x="64" y="20"/>
                </a:cubicBezTo>
                <a:cubicBezTo>
                  <a:pt x="62" y="23"/>
                  <a:pt x="58" y="23"/>
                  <a:pt x="54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49" y="23"/>
                  <a:pt x="48" y="23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9" y="28"/>
                  <a:pt x="47" y="29"/>
                </a:cubicBezTo>
                <a:cubicBezTo>
                  <a:pt x="46" y="31"/>
                  <a:pt x="42" y="32"/>
                  <a:pt x="39" y="34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6"/>
                  <a:pt x="35" y="36"/>
                  <a:pt x="33" y="36"/>
                </a:cubicBezTo>
                <a:cubicBezTo>
                  <a:pt x="31" y="36"/>
                  <a:pt x="28" y="37"/>
                  <a:pt x="27" y="37"/>
                </a:cubicBezTo>
                <a:cubicBezTo>
                  <a:pt x="26" y="38"/>
                  <a:pt x="26" y="38"/>
                  <a:pt x="25" y="38"/>
                </a:cubicBezTo>
                <a:cubicBezTo>
                  <a:pt x="25" y="38"/>
                  <a:pt x="25" y="39"/>
                  <a:pt x="25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39"/>
                  <a:pt x="19" y="39"/>
                </a:cubicBezTo>
                <a:cubicBezTo>
                  <a:pt x="19" y="38"/>
                  <a:pt x="18" y="38"/>
                  <a:pt x="18" y="38"/>
                </a:cubicBezTo>
                <a:cubicBezTo>
                  <a:pt x="16" y="42"/>
                  <a:pt x="13" y="42"/>
                  <a:pt x="12" y="42"/>
                </a:cubicBezTo>
                <a:cubicBezTo>
                  <a:pt x="11" y="42"/>
                  <a:pt x="11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8" y="42"/>
                  <a:pt x="8" y="42"/>
                </a:cubicBezTo>
                <a:cubicBezTo>
                  <a:pt x="8" y="42"/>
                  <a:pt x="8" y="42"/>
                  <a:pt x="8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7" y="44"/>
                  <a:pt x="6" y="44"/>
                </a:cubicBezTo>
                <a:cubicBezTo>
                  <a:pt x="6" y="44"/>
                  <a:pt x="6" y="44"/>
                  <a:pt x="6" y="45"/>
                </a:cubicBezTo>
                <a:cubicBezTo>
                  <a:pt x="6" y="45"/>
                  <a:pt x="5" y="46"/>
                  <a:pt x="5" y="46"/>
                </a:cubicBezTo>
                <a:cubicBezTo>
                  <a:pt x="4" y="49"/>
                  <a:pt x="3" y="51"/>
                  <a:pt x="2" y="53"/>
                </a:cubicBezTo>
                <a:cubicBezTo>
                  <a:pt x="1" y="54"/>
                  <a:pt x="0" y="56"/>
                  <a:pt x="0" y="57"/>
                </a:cubicBezTo>
                <a:cubicBezTo>
                  <a:pt x="0" y="57"/>
                  <a:pt x="0" y="58"/>
                  <a:pt x="0" y="59"/>
                </a:cubicBezTo>
                <a:cubicBezTo>
                  <a:pt x="1" y="61"/>
                  <a:pt x="1" y="63"/>
                  <a:pt x="1" y="66"/>
                </a:cubicBezTo>
                <a:cubicBezTo>
                  <a:pt x="1" y="69"/>
                  <a:pt x="2" y="71"/>
                  <a:pt x="4" y="74"/>
                </a:cubicBezTo>
                <a:cubicBezTo>
                  <a:pt x="6" y="77"/>
                  <a:pt x="6" y="80"/>
                  <a:pt x="6" y="81"/>
                </a:cubicBezTo>
                <a:cubicBezTo>
                  <a:pt x="7" y="82"/>
                  <a:pt x="7" y="83"/>
                  <a:pt x="8" y="84"/>
                </a:cubicBezTo>
                <a:cubicBezTo>
                  <a:pt x="9" y="85"/>
                  <a:pt x="10" y="86"/>
                  <a:pt x="12" y="87"/>
                </a:cubicBezTo>
                <a:cubicBezTo>
                  <a:pt x="12" y="88"/>
                  <a:pt x="13" y="88"/>
                  <a:pt x="13" y="88"/>
                </a:cubicBezTo>
                <a:cubicBezTo>
                  <a:pt x="13" y="89"/>
                  <a:pt x="13" y="89"/>
                  <a:pt x="14" y="89"/>
                </a:cubicBezTo>
                <a:cubicBezTo>
                  <a:pt x="14" y="89"/>
                  <a:pt x="14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5" y="90"/>
                  <a:pt x="15" y="91"/>
                  <a:pt x="15" y="91"/>
                </a:cubicBezTo>
                <a:cubicBezTo>
                  <a:pt x="15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0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7" y="90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7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7" y="86"/>
                  <a:pt x="17" y="85"/>
                  <a:pt x="17" y="85"/>
                </a:cubicBezTo>
                <a:cubicBezTo>
                  <a:pt x="17" y="84"/>
                  <a:pt x="17" y="84"/>
                  <a:pt x="17" y="84"/>
                </a:cubicBezTo>
                <a:cubicBezTo>
                  <a:pt x="25" y="82"/>
                  <a:pt x="25" y="82"/>
                  <a:pt x="25" y="82"/>
                </a:cubicBezTo>
                <a:cubicBezTo>
                  <a:pt x="30" y="80"/>
                  <a:pt x="30" y="80"/>
                  <a:pt x="30" y="80"/>
                </a:cubicBezTo>
                <a:cubicBezTo>
                  <a:pt x="38" y="81"/>
                  <a:pt x="38" y="81"/>
                  <a:pt x="38" y="81"/>
                </a:cubicBezTo>
                <a:cubicBezTo>
                  <a:pt x="38" y="75"/>
                  <a:pt x="38" y="75"/>
                  <a:pt x="38" y="75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3"/>
                  <a:pt x="46" y="65"/>
                  <a:pt x="52" y="65"/>
                </a:cubicBezTo>
                <a:cubicBezTo>
                  <a:pt x="56" y="65"/>
                  <a:pt x="60" y="70"/>
                  <a:pt x="62" y="72"/>
                </a:cubicBezTo>
                <a:cubicBezTo>
                  <a:pt x="81" y="75"/>
                  <a:pt x="81" y="75"/>
                  <a:pt x="81" y="75"/>
                </a:cubicBezTo>
                <a:cubicBezTo>
                  <a:pt x="81" y="73"/>
                  <a:pt x="83" y="69"/>
                  <a:pt x="84" y="68"/>
                </a:cubicBezTo>
                <a:cubicBezTo>
                  <a:pt x="86" y="67"/>
                  <a:pt x="88" y="67"/>
                  <a:pt x="90" y="68"/>
                </a:cubicBezTo>
                <a:cubicBezTo>
                  <a:pt x="91" y="68"/>
                  <a:pt x="92" y="68"/>
                  <a:pt x="93" y="68"/>
                </a:cubicBezTo>
                <a:cubicBezTo>
                  <a:pt x="93" y="68"/>
                  <a:pt x="94" y="68"/>
                  <a:pt x="94" y="68"/>
                </a:cubicBezTo>
                <a:cubicBezTo>
                  <a:pt x="97" y="67"/>
                  <a:pt x="101" y="64"/>
                  <a:pt x="106" y="64"/>
                </a:cubicBezTo>
                <a:cubicBezTo>
                  <a:pt x="108" y="64"/>
                  <a:pt x="110" y="65"/>
                  <a:pt x="111" y="65"/>
                </a:cubicBezTo>
                <a:cubicBezTo>
                  <a:pt x="112" y="65"/>
                  <a:pt x="112" y="65"/>
                  <a:pt x="113" y="65"/>
                </a:cubicBezTo>
                <a:cubicBezTo>
                  <a:pt x="113" y="65"/>
                  <a:pt x="113" y="65"/>
                  <a:pt x="114" y="64"/>
                </a:cubicBezTo>
                <a:cubicBezTo>
                  <a:pt x="114" y="63"/>
                  <a:pt x="116" y="61"/>
                  <a:pt x="119" y="61"/>
                </a:cubicBezTo>
                <a:cubicBezTo>
                  <a:pt x="122" y="61"/>
                  <a:pt x="127" y="63"/>
                  <a:pt x="128" y="64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27" y="57"/>
                  <a:pt x="124" y="55"/>
                  <a:pt x="124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6" name="Freeform 1341"/>
          <p:cNvSpPr>
            <a:spLocks/>
          </p:cNvSpPr>
          <p:nvPr/>
        </p:nvSpPr>
        <p:spPr bwMode="auto">
          <a:xfrm>
            <a:off x="4138171" y="4396324"/>
            <a:ext cx="263242" cy="229093"/>
          </a:xfrm>
          <a:custGeom>
            <a:avLst/>
            <a:gdLst>
              <a:gd name="T0" fmla="*/ 123 w 130"/>
              <a:gd name="T1" fmla="*/ 6 h 104"/>
              <a:gd name="T2" fmla="*/ 122 w 130"/>
              <a:gd name="T3" fmla="*/ 4 h 104"/>
              <a:gd name="T4" fmla="*/ 119 w 130"/>
              <a:gd name="T5" fmla="*/ 1 h 104"/>
              <a:gd name="T6" fmla="*/ 119 w 130"/>
              <a:gd name="T7" fmla="*/ 1 h 104"/>
              <a:gd name="T8" fmla="*/ 119 w 130"/>
              <a:gd name="T9" fmla="*/ 1 h 104"/>
              <a:gd name="T10" fmla="*/ 116 w 130"/>
              <a:gd name="T11" fmla="*/ 3 h 104"/>
              <a:gd name="T12" fmla="*/ 108 w 130"/>
              <a:gd name="T13" fmla="*/ 8 h 104"/>
              <a:gd name="T14" fmla="*/ 96 w 130"/>
              <a:gd name="T15" fmla="*/ 5 h 104"/>
              <a:gd name="T16" fmla="*/ 91 w 130"/>
              <a:gd name="T17" fmla="*/ 6 h 104"/>
              <a:gd name="T18" fmla="*/ 86 w 130"/>
              <a:gd name="T19" fmla="*/ 6 h 104"/>
              <a:gd name="T20" fmla="*/ 82 w 130"/>
              <a:gd name="T21" fmla="*/ 8 h 104"/>
              <a:gd name="T22" fmla="*/ 73 w 130"/>
              <a:gd name="T23" fmla="*/ 12 h 104"/>
              <a:gd name="T24" fmla="*/ 63 w 130"/>
              <a:gd name="T25" fmla="*/ 9 h 104"/>
              <a:gd name="T26" fmla="*/ 50 w 130"/>
              <a:gd name="T27" fmla="*/ 9 h 104"/>
              <a:gd name="T28" fmla="*/ 43 w 130"/>
              <a:gd name="T29" fmla="*/ 5 h 104"/>
              <a:gd name="T30" fmla="*/ 38 w 130"/>
              <a:gd name="T31" fmla="*/ 2 h 104"/>
              <a:gd name="T32" fmla="*/ 31 w 130"/>
              <a:gd name="T33" fmla="*/ 1 h 104"/>
              <a:gd name="T34" fmla="*/ 27 w 130"/>
              <a:gd name="T35" fmla="*/ 3 h 104"/>
              <a:gd name="T36" fmla="*/ 27 w 130"/>
              <a:gd name="T37" fmla="*/ 3 h 104"/>
              <a:gd name="T38" fmla="*/ 20 w 130"/>
              <a:gd name="T39" fmla="*/ 2 h 104"/>
              <a:gd name="T40" fmla="*/ 17 w 130"/>
              <a:gd name="T41" fmla="*/ 7 h 104"/>
              <a:gd name="T42" fmla="*/ 11 w 130"/>
              <a:gd name="T43" fmla="*/ 18 h 104"/>
              <a:gd name="T44" fmla="*/ 11 w 130"/>
              <a:gd name="T45" fmla="*/ 19 h 104"/>
              <a:gd name="T46" fmla="*/ 10 w 130"/>
              <a:gd name="T47" fmla="*/ 21 h 104"/>
              <a:gd name="T48" fmla="*/ 10 w 130"/>
              <a:gd name="T49" fmla="*/ 22 h 104"/>
              <a:gd name="T50" fmla="*/ 11 w 130"/>
              <a:gd name="T51" fmla="*/ 24 h 104"/>
              <a:gd name="T52" fmla="*/ 11 w 130"/>
              <a:gd name="T53" fmla="*/ 26 h 104"/>
              <a:gd name="T54" fmla="*/ 9 w 130"/>
              <a:gd name="T55" fmla="*/ 45 h 104"/>
              <a:gd name="T56" fmla="*/ 5 w 130"/>
              <a:gd name="T57" fmla="*/ 51 h 104"/>
              <a:gd name="T58" fmla="*/ 1 w 130"/>
              <a:gd name="T59" fmla="*/ 58 h 104"/>
              <a:gd name="T60" fmla="*/ 1 w 130"/>
              <a:gd name="T61" fmla="*/ 71 h 104"/>
              <a:gd name="T62" fmla="*/ 4 w 130"/>
              <a:gd name="T63" fmla="*/ 77 h 104"/>
              <a:gd name="T64" fmla="*/ 4 w 130"/>
              <a:gd name="T65" fmla="*/ 79 h 104"/>
              <a:gd name="T66" fmla="*/ 15 w 130"/>
              <a:gd name="T67" fmla="*/ 82 h 104"/>
              <a:gd name="T68" fmla="*/ 32 w 130"/>
              <a:gd name="T69" fmla="*/ 96 h 104"/>
              <a:gd name="T70" fmla="*/ 38 w 130"/>
              <a:gd name="T71" fmla="*/ 104 h 104"/>
              <a:gd name="T72" fmla="*/ 48 w 130"/>
              <a:gd name="T73" fmla="*/ 101 h 104"/>
              <a:gd name="T74" fmla="*/ 61 w 130"/>
              <a:gd name="T75" fmla="*/ 100 h 104"/>
              <a:gd name="T76" fmla="*/ 63 w 130"/>
              <a:gd name="T77" fmla="*/ 99 h 104"/>
              <a:gd name="T78" fmla="*/ 64 w 130"/>
              <a:gd name="T79" fmla="*/ 97 h 104"/>
              <a:gd name="T80" fmla="*/ 65 w 130"/>
              <a:gd name="T81" fmla="*/ 95 h 104"/>
              <a:gd name="T82" fmla="*/ 65 w 130"/>
              <a:gd name="T83" fmla="*/ 93 h 104"/>
              <a:gd name="T84" fmla="*/ 65 w 130"/>
              <a:gd name="T85" fmla="*/ 92 h 104"/>
              <a:gd name="T86" fmla="*/ 66 w 130"/>
              <a:gd name="T87" fmla="*/ 90 h 104"/>
              <a:gd name="T88" fmla="*/ 66 w 130"/>
              <a:gd name="T89" fmla="*/ 90 h 104"/>
              <a:gd name="T90" fmla="*/ 66 w 130"/>
              <a:gd name="T91" fmla="*/ 89 h 104"/>
              <a:gd name="T92" fmla="*/ 66 w 130"/>
              <a:gd name="T93" fmla="*/ 88 h 104"/>
              <a:gd name="T94" fmla="*/ 83 w 130"/>
              <a:gd name="T95" fmla="*/ 75 h 104"/>
              <a:gd name="T96" fmla="*/ 89 w 130"/>
              <a:gd name="T97" fmla="*/ 74 h 104"/>
              <a:gd name="T98" fmla="*/ 97 w 130"/>
              <a:gd name="T99" fmla="*/ 78 h 104"/>
              <a:gd name="T100" fmla="*/ 106 w 130"/>
              <a:gd name="T101" fmla="*/ 60 h 104"/>
              <a:gd name="T102" fmla="*/ 112 w 130"/>
              <a:gd name="T103" fmla="*/ 53 h 104"/>
              <a:gd name="T104" fmla="*/ 114 w 130"/>
              <a:gd name="T105" fmla="*/ 45 h 104"/>
              <a:gd name="T106" fmla="*/ 123 w 130"/>
              <a:gd name="T107" fmla="*/ 26 h 104"/>
              <a:gd name="T108" fmla="*/ 129 w 130"/>
              <a:gd name="T109" fmla="*/ 23 h 104"/>
              <a:gd name="T110" fmla="*/ 130 w 130"/>
              <a:gd name="T111" fmla="*/ 18 h 104"/>
              <a:gd name="T112" fmla="*/ 124 w 130"/>
              <a:gd name="T113" fmla="*/ 11 h 104"/>
              <a:gd name="T114" fmla="*/ 124 w 130"/>
              <a:gd name="T115" fmla="*/ 9 h 104"/>
              <a:gd name="T116" fmla="*/ 124 w 130"/>
              <a:gd name="T117" fmla="*/ 8 h 104"/>
              <a:gd name="T118" fmla="*/ 124 w 130"/>
              <a:gd name="T119" fmla="*/ 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104">
                <a:moveTo>
                  <a:pt x="124" y="7"/>
                </a:moveTo>
                <a:cubicBezTo>
                  <a:pt x="123" y="7"/>
                  <a:pt x="123" y="6"/>
                  <a:pt x="123" y="6"/>
                </a:cubicBezTo>
                <a:cubicBezTo>
                  <a:pt x="123" y="6"/>
                  <a:pt x="123" y="6"/>
                  <a:pt x="123" y="6"/>
                </a:cubicBezTo>
                <a:cubicBezTo>
                  <a:pt x="122" y="5"/>
                  <a:pt x="122" y="5"/>
                  <a:pt x="122" y="4"/>
                </a:cubicBezTo>
                <a:cubicBezTo>
                  <a:pt x="121" y="4"/>
                  <a:pt x="121" y="3"/>
                  <a:pt x="121" y="3"/>
                </a:cubicBezTo>
                <a:cubicBezTo>
                  <a:pt x="120" y="2"/>
                  <a:pt x="120" y="2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7" y="2"/>
                  <a:pt x="117" y="3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5"/>
                  <a:pt x="113" y="7"/>
                  <a:pt x="111" y="8"/>
                </a:cubicBezTo>
                <a:cubicBezTo>
                  <a:pt x="110" y="8"/>
                  <a:pt x="109" y="8"/>
                  <a:pt x="108" y="8"/>
                </a:cubicBezTo>
                <a:cubicBezTo>
                  <a:pt x="105" y="8"/>
                  <a:pt x="102" y="7"/>
                  <a:pt x="100" y="6"/>
                </a:cubicBezTo>
                <a:cubicBezTo>
                  <a:pt x="100" y="6"/>
                  <a:pt x="99" y="5"/>
                  <a:pt x="96" y="5"/>
                </a:cubicBezTo>
                <a:cubicBezTo>
                  <a:pt x="95" y="5"/>
                  <a:pt x="94" y="6"/>
                  <a:pt x="92" y="6"/>
                </a:cubicBezTo>
                <a:cubicBezTo>
                  <a:pt x="92" y="6"/>
                  <a:pt x="91" y="6"/>
                  <a:pt x="91" y="6"/>
                </a:cubicBezTo>
                <a:cubicBezTo>
                  <a:pt x="90" y="6"/>
                  <a:pt x="89" y="6"/>
                  <a:pt x="89" y="6"/>
                </a:cubicBezTo>
                <a:cubicBezTo>
                  <a:pt x="88" y="6"/>
                  <a:pt x="87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5" y="6"/>
                  <a:pt x="83" y="7"/>
                  <a:pt x="82" y="8"/>
                </a:cubicBezTo>
                <a:cubicBezTo>
                  <a:pt x="81" y="9"/>
                  <a:pt x="80" y="10"/>
                  <a:pt x="79" y="11"/>
                </a:cubicBezTo>
                <a:cubicBezTo>
                  <a:pt x="78" y="11"/>
                  <a:pt x="76" y="12"/>
                  <a:pt x="73" y="12"/>
                </a:cubicBezTo>
                <a:cubicBezTo>
                  <a:pt x="71" y="12"/>
                  <a:pt x="68" y="11"/>
                  <a:pt x="66" y="11"/>
                </a:cubicBezTo>
                <a:cubicBezTo>
                  <a:pt x="65" y="10"/>
                  <a:pt x="64" y="10"/>
                  <a:pt x="63" y="9"/>
                </a:cubicBezTo>
                <a:cubicBezTo>
                  <a:pt x="61" y="8"/>
                  <a:pt x="59" y="6"/>
                  <a:pt x="58" y="6"/>
                </a:cubicBezTo>
                <a:cubicBezTo>
                  <a:pt x="57" y="6"/>
                  <a:pt x="53" y="7"/>
                  <a:pt x="50" y="9"/>
                </a:cubicBezTo>
                <a:cubicBezTo>
                  <a:pt x="49" y="9"/>
                  <a:pt x="49" y="9"/>
                  <a:pt x="48" y="9"/>
                </a:cubicBezTo>
                <a:cubicBezTo>
                  <a:pt x="45" y="9"/>
                  <a:pt x="44" y="7"/>
                  <a:pt x="43" y="5"/>
                </a:cubicBezTo>
                <a:cubicBezTo>
                  <a:pt x="42" y="4"/>
                  <a:pt x="42" y="3"/>
                  <a:pt x="41" y="2"/>
                </a:cubicBezTo>
                <a:cubicBezTo>
                  <a:pt x="41" y="2"/>
                  <a:pt x="40" y="2"/>
                  <a:pt x="38" y="2"/>
                </a:cubicBezTo>
                <a:cubicBezTo>
                  <a:pt x="37" y="1"/>
                  <a:pt x="34" y="1"/>
                  <a:pt x="32" y="0"/>
                </a:cubicBezTo>
                <a:cubicBezTo>
                  <a:pt x="32" y="0"/>
                  <a:pt x="31" y="0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2"/>
                  <a:pt x="29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4" y="2"/>
                  <a:pt x="22" y="2"/>
                  <a:pt x="2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5"/>
                  <a:pt x="17" y="7"/>
                </a:cubicBezTo>
                <a:cubicBezTo>
                  <a:pt x="17" y="9"/>
                  <a:pt x="16" y="10"/>
                  <a:pt x="15" y="11"/>
                </a:cubicBezTo>
                <a:cubicBezTo>
                  <a:pt x="14" y="13"/>
                  <a:pt x="11" y="16"/>
                  <a:pt x="11" y="18"/>
                </a:cubicBezTo>
                <a:cubicBezTo>
                  <a:pt x="11" y="18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3"/>
                  <a:pt x="11" y="23"/>
                </a:cubicBezTo>
                <a:cubicBezTo>
                  <a:pt x="11" y="23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6"/>
                  <a:pt x="11" y="26"/>
                </a:cubicBezTo>
                <a:cubicBezTo>
                  <a:pt x="11" y="26"/>
                  <a:pt x="11" y="27"/>
                  <a:pt x="11" y="27"/>
                </a:cubicBezTo>
                <a:cubicBezTo>
                  <a:pt x="12" y="31"/>
                  <a:pt x="12" y="42"/>
                  <a:pt x="9" y="45"/>
                </a:cubicBezTo>
                <a:cubicBezTo>
                  <a:pt x="7" y="47"/>
                  <a:pt x="6" y="50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2" y="54"/>
                  <a:pt x="1" y="58"/>
                </a:cubicBezTo>
                <a:cubicBezTo>
                  <a:pt x="0" y="62"/>
                  <a:pt x="1" y="64"/>
                  <a:pt x="1" y="67"/>
                </a:cubicBezTo>
                <a:cubicBezTo>
                  <a:pt x="1" y="68"/>
                  <a:pt x="1" y="70"/>
                  <a:pt x="1" y="71"/>
                </a:cubicBezTo>
                <a:cubicBezTo>
                  <a:pt x="1" y="73"/>
                  <a:pt x="2" y="74"/>
                  <a:pt x="3" y="75"/>
                </a:cubicBezTo>
                <a:cubicBezTo>
                  <a:pt x="3" y="76"/>
                  <a:pt x="3" y="77"/>
                  <a:pt x="4" y="77"/>
                </a:cubicBezTo>
                <a:cubicBezTo>
                  <a:pt x="4" y="77"/>
                  <a:pt x="4" y="78"/>
                  <a:pt x="4" y="78"/>
                </a:cubicBezTo>
                <a:cubicBezTo>
                  <a:pt x="4" y="78"/>
                  <a:pt x="4" y="79"/>
                  <a:pt x="4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5" y="80"/>
                  <a:pt x="11" y="81"/>
                  <a:pt x="15" y="82"/>
                </a:cubicBezTo>
                <a:cubicBezTo>
                  <a:pt x="17" y="82"/>
                  <a:pt x="18" y="82"/>
                  <a:pt x="20" y="83"/>
                </a:cubicBezTo>
                <a:cubicBezTo>
                  <a:pt x="26" y="84"/>
                  <a:pt x="32" y="93"/>
                  <a:pt x="32" y="96"/>
                </a:cubicBezTo>
                <a:cubicBezTo>
                  <a:pt x="32" y="98"/>
                  <a:pt x="35" y="103"/>
                  <a:pt x="37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9" y="104"/>
                  <a:pt x="41" y="103"/>
                  <a:pt x="42" y="103"/>
                </a:cubicBezTo>
                <a:cubicBezTo>
                  <a:pt x="44" y="102"/>
                  <a:pt x="46" y="101"/>
                  <a:pt x="48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9" y="101"/>
                  <a:pt x="61" y="100"/>
                  <a:pt x="61" y="100"/>
                </a:cubicBezTo>
                <a:cubicBezTo>
                  <a:pt x="62" y="100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4" y="98"/>
                  <a:pt x="64" y="98"/>
                </a:cubicBezTo>
                <a:cubicBezTo>
                  <a:pt x="64" y="98"/>
                  <a:pt x="64" y="97"/>
                  <a:pt x="64" y="97"/>
                </a:cubicBezTo>
                <a:cubicBezTo>
                  <a:pt x="64" y="97"/>
                  <a:pt x="64" y="96"/>
                  <a:pt x="64" y="96"/>
                </a:cubicBezTo>
                <a:cubicBezTo>
                  <a:pt x="64" y="96"/>
                  <a:pt x="64" y="95"/>
                  <a:pt x="65" y="95"/>
                </a:cubicBezTo>
                <a:cubicBezTo>
                  <a:pt x="65" y="95"/>
                  <a:pt x="65" y="94"/>
                  <a:pt x="65" y="94"/>
                </a:cubicBezTo>
                <a:cubicBezTo>
                  <a:pt x="65" y="94"/>
                  <a:pt x="65" y="93"/>
                  <a:pt x="65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2"/>
                  <a:pt x="65" y="92"/>
                  <a:pt x="65" y="92"/>
                </a:cubicBezTo>
                <a:cubicBezTo>
                  <a:pt x="65" y="91"/>
                  <a:pt x="65" y="91"/>
                  <a:pt x="65" y="91"/>
                </a:cubicBezTo>
                <a:cubicBezTo>
                  <a:pt x="66" y="91"/>
                  <a:pt x="66" y="91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8"/>
                  <a:pt x="66" y="88"/>
                  <a:pt x="66" y="88"/>
                </a:cubicBezTo>
                <a:cubicBezTo>
                  <a:pt x="78" y="76"/>
                  <a:pt x="80" y="75"/>
                  <a:pt x="80" y="75"/>
                </a:cubicBezTo>
                <a:cubicBezTo>
                  <a:pt x="81" y="75"/>
                  <a:pt x="82" y="75"/>
                  <a:pt x="83" y="75"/>
                </a:cubicBezTo>
                <a:cubicBezTo>
                  <a:pt x="84" y="75"/>
                  <a:pt x="85" y="75"/>
                  <a:pt x="86" y="75"/>
                </a:cubicBezTo>
                <a:cubicBezTo>
                  <a:pt x="87" y="74"/>
                  <a:pt x="88" y="74"/>
                  <a:pt x="89" y="74"/>
                </a:cubicBezTo>
                <a:cubicBezTo>
                  <a:pt x="91" y="74"/>
                  <a:pt x="95" y="76"/>
                  <a:pt x="97" y="79"/>
                </a:cubicBezTo>
                <a:cubicBezTo>
                  <a:pt x="97" y="79"/>
                  <a:pt x="97" y="78"/>
                  <a:pt x="97" y="78"/>
                </a:cubicBezTo>
                <a:cubicBezTo>
                  <a:pt x="99" y="74"/>
                  <a:pt x="99" y="74"/>
                  <a:pt x="99" y="74"/>
                </a:cubicBezTo>
                <a:cubicBezTo>
                  <a:pt x="101" y="71"/>
                  <a:pt x="106" y="62"/>
                  <a:pt x="106" y="60"/>
                </a:cubicBezTo>
                <a:cubicBezTo>
                  <a:pt x="106" y="57"/>
                  <a:pt x="109" y="55"/>
                  <a:pt x="110" y="54"/>
                </a:cubicBezTo>
                <a:cubicBezTo>
                  <a:pt x="111" y="54"/>
                  <a:pt x="111" y="53"/>
                  <a:pt x="112" y="53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0"/>
                  <a:pt x="112" y="46"/>
                  <a:pt x="114" y="45"/>
                </a:cubicBezTo>
                <a:cubicBezTo>
                  <a:pt x="115" y="44"/>
                  <a:pt x="116" y="41"/>
                  <a:pt x="116" y="40"/>
                </a:cubicBezTo>
                <a:cubicBezTo>
                  <a:pt x="115" y="37"/>
                  <a:pt x="123" y="26"/>
                  <a:pt x="123" y="26"/>
                </a:cubicBezTo>
                <a:cubicBezTo>
                  <a:pt x="124" y="25"/>
                  <a:pt x="125" y="25"/>
                  <a:pt x="127" y="24"/>
                </a:cubicBezTo>
                <a:cubicBezTo>
                  <a:pt x="127" y="24"/>
                  <a:pt x="129" y="24"/>
                  <a:pt x="129" y="23"/>
                </a:cubicBezTo>
                <a:cubicBezTo>
                  <a:pt x="129" y="23"/>
                  <a:pt x="129" y="22"/>
                  <a:pt x="129" y="22"/>
                </a:cubicBezTo>
                <a:cubicBezTo>
                  <a:pt x="129" y="20"/>
                  <a:pt x="130" y="19"/>
                  <a:pt x="130" y="18"/>
                </a:cubicBezTo>
                <a:cubicBezTo>
                  <a:pt x="127" y="18"/>
                  <a:pt x="124" y="15"/>
                  <a:pt x="124" y="12"/>
                </a:cubicBezTo>
                <a:cubicBezTo>
                  <a:pt x="124" y="12"/>
                  <a:pt x="124" y="11"/>
                  <a:pt x="124" y="11"/>
                </a:cubicBezTo>
                <a:cubicBezTo>
                  <a:pt x="124" y="11"/>
                  <a:pt x="124" y="11"/>
                  <a:pt x="124" y="10"/>
                </a:cubicBezTo>
                <a:cubicBezTo>
                  <a:pt x="124" y="10"/>
                  <a:pt x="124" y="10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7"/>
                  <a:pt x="124" y="7"/>
                  <a:pt x="124" y="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7" name="Freeform 1342"/>
          <p:cNvSpPr>
            <a:spLocks/>
          </p:cNvSpPr>
          <p:nvPr/>
        </p:nvSpPr>
        <p:spPr bwMode="auto">
          <a:xfrm>
            <a:off x="4093947" y="4431035"/>
            <a:ext cx="61072" cy="143472"/>
          </a:xfrm>
          <a:custGeom>
            <a:avLst/>
            <a:gdLst>
              <a:gd name="T0" fmla="*/ 26 w 30"/>
              <a:gd name="T1" fmla="*/ 5 h 65"/>
              <a:gd name="T2" fmla="*/ 23 w 30"/>
              <a:gd name="T3" fmla="*/ 1 h 65"/>
              <a:gd name="T4" fmla="*/ 22 w 30"/>
              <a:gd name="T5" fmla="*/ 0 h 65"/>
              <a:gd name="T6" fmla="*/ 21 w 30"/>
              <a:gd name="T7" fmla="*/ 0 h 65"/>
              <a:gd name="T8" fmla="*/ 21 w 30"/>
              <a:gd name="T9" fmla="*/ 2 h 65"/>
              <a:gd name="T10" fmla="*/ 21 w 30"/>
              <a:gd name="T11" fmla="*/ 3 h 65"/>
              <a:gd name="T12" fmla="*/ 20 w 30"/>
              <a:gd name="T13" fmla="*/ 7 h 65"/>
              <a:gd name="T14" fmla="*/ 17 w 30"/>
              <a:gd name="T15" fmla="*/ 9 h 65"/>
              <a:gd name="T16" fmla="*/ 6 w 30"/>
              <a:gd name="T17" fmla="*/ 12 h 65"/>
              <a:gd name="T18" fmla="*/ 1 w 30"/>
              <a:gd name="T19" fmla="*/ 16 h 65"/>
              <a:gd name="T20" fmla="*/ 0 w 30"/>
              <a:gd name="T21" fmla="*/ 16 h 65"/>
              <a:gd name="T22" fmla="*/ 1 w 30"/>
              <a:gd name="T23" fmla="*/ 18 h 65"/>
              <a:gd name="T24" fmla="*/ 1 w 30"/>
              <a:gd name="T25" fmla="*/ 19 h 65"/>
              <a:gd name="T26" fmla="*/ 1 w 30"/>
              <a:gd name="T27" fmla="*/ 20 h 65"/>
              <a:gd name="T28" fmla="*/ 2 w 30"/>
              <a:gd name="T29" fmla="*/ 21 h 65"/>
              <a:gd name="T30" fmla="*/ 2 w 30"/>
              <a:gd name="T31" fmla="*/ 21 h 65"/>
              <a:gd name="T32" fmla="*/ 3 w 30"/>
              <a:gd name="T33" fmla="*/ 22 h 65"/>
              <a:gd name="T34" fmla="*/ 4 w 30"/>
              <a:gd name="T35" fmla="*/ 22 h 65"/>
              <a:gd name="T36" fmla="*/ 8 w 30"/>
              <a:gd name="T37" fmla="*/ 31 h 65"/>
              <a:gd name="T38" fmla="*/ 10 w 30"/>
              <a:gd name="T39" fmla="*/ 41 h 65"/>
              <a:gd name="T40" fmla="*/ 10 w 30"/>
              <a:gd name="T41" fmla="*/ 48 h 65"/>
              <a:gd name="T42" fmla="*/ 11 w 30"/>
              <a:gd name="T43" fmla="*/ 49 h 65"/>
              <a:gd name="T44" fmla="*/ 11 w 30"/>
              <a:gd name="T45" fmla="*/ 51 h 65"/>
              <a:gd name="T46" fmla="*/ 11 w 30"/>
              <a:gd name="T47" fmla="*/ 54 h 65"/>
              <a:gd name="T48" fmla="*/ 11 w 30"/>
              <a:gd name="T49" fmla="*/ 56 h 65"/>
              <a:gd name="T50" fmla="*/ 11 w 30"/>
              <a:gd name="T51" fmla="*/ 59 h 65"/>
              <a:gd name="T52" fmla="*/ 11 w 30"/>
              <a:gd name="T53" fmla="*/ 63 h 65"/>
              <a:gd name="T54" fmla="*/ 11 w 30"/>
              <a:gd name="T55" fmla="*/ 65 h 65"/>
              <a:gd name="T56" fmla="*/ 20 w 30"/>
              <a:gd name="T57" fmla="*/ 63 h 65"/>
              <a:gd name="T58" fmla="*/ 21 w 30"/>
              <a:gd name="T59" fmla="*/ 61 h 65"/>
              <a:gd name="T60" fmla="*/ 19 w 30"/>
              <a:gd name="T61" fmla="*/ 51 h 65"/>
              <a:gd name="T62" fmla="*/ 24 w 30"/>
              <a:gd name="T63" fmla="*/ 33 h 65"/>
              <a:gd name="T64" fmla="*/ 29 w 30"/>
              <a:gd name="T65" fmla="*/ 12 h 65"/>
              <a:gd name="T66" fmla="*/ 29 w 30"/>
              <a:gd name="T67" fmla="*/ 10 h 65"/>
              <a:gd name="T68" fmla="*/ 29 w 30"/>
              <a:gd name="T69" fmla="*/ 8 h 65"/>
              <a:gd name="T70" fmla="*/ 27 w 30"/>
              <a:gd name="T71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" h="65">
                <a:moveTo>
                  <a:pt x="27" y="6"/>
                </a:moveTo>
                <a:cubicBezTo>
                  <a:pt x="27" y="6"/>
                  <a:pt x="26" y="6"/>
                  <a:pt x="26" y="5"/>
                </a:cubicBezTo>
                <a:cubicBezTo>
                  <a:pt x="24" y="5"/>
                  <a:pt x="23" y="3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3" y="0"/>
                  <a:pt x="23" y="0"/>
                </a:cubicBezTo>
                <a:cubicBezTo>
                  <a:pt x="23" y="0"/>
                  <a:pt x="22" y="0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2"/>
                  <a:pt x="21" y="2"/>
                </a:cubicBezTo>
                <a:cubicBezTo>
                  <a:pt x="21" y="2"/>
                  <a:pt x="21" y="2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9"/>
                  <a:pt x="18" y="9"/>
                  <a:pt x="17" y="9"/>
                </a:cubicBezTo>
                <a:cubicBezTo>
                  <a:pt x="16" y="11"/>
                  <a:pt x="13" y="11"/>
                  <a:pt x="10" y="12"/>
                </a:cubicBezTo>
                <a:cubicBezTo>
                  <a:pt x="9" y="12"/>
                  <a:pt x="7" y="12"/>
                  <a:pt x="6" y="12"/>
                </a:cubicBezTo>
                <a:cubicBezTo>
                  <a:pt x="6" y="12"/>
                  <a:pt x="5" y="13"/>
                  <a:pt x="4" y="14"/>
                </a:cubicBezTo>
                <a:cubicBezTo>
                  <a:pt x="3" y="15"/>
                  <a:pt x="2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4" y="22"/>
                </a:cubicBezTo>
                <a:cubicBezTo>
                  <a:pt x="4" y="23"/>
                  <a:pt x="5" y="23"/>
                  <a:pt x="5" y="23"/>
                </a:cubicBezTo>
                <a:cubicBezTo>
                  <a:pt x="10" y="26"/>
                  <a:pt x="9" y="29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10" y="34"/>
                  <a:pt x="10" y="37"/>
                  <a:pt x="10" y="41"/>
                </a:cubicBezTo>
                <a:cubicBezTo>
                  <a:pt x="10" y="43"/>
                  <a:pt x="10" y="45"/>
                  <a:pt x="10" y="46"/>
                </a:cubicBezTo>
                <a:cubicBezTo>
                  <a:pt x="10" y="47"/>
                  <a:pt x="10" y="47"/>
                  <a:pt x="10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3"/>
                  <a:pt x="11" y="53"/>
                  <a:pt x="11" y="54"/>
                </a:cubicBezTo>
                <a:cubicBezTo>
                  <a:pt x="11" y="54"/>
                  <a:pt x="11" y="54"/>
                  <a:pt x="11" y="55"/>
                </a:cubicBezTo>
                <a:cubicBezTo>
                  <a:pt x="11" y="55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58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1"/>
                  <a:pt x="11" y="62"/>
                  <a:pt x="11" y="63"/>
                </a:cubicBezTo>
                <a:cubicBezTo>
                  <a:pt x="11" y="63"/>
                  <a:pt x="11" y="64"/>
                  <a:pt x="11" y="64"/>
                </a:cubicBezTo>
                <a:cubicBezTo>
                  <a:pt x="11" y="64"/>
                  <a:pt x="11" y="65"/>
                  <a:pt x="11" y="65"/>
                </a:cubicBezTo>
                <a:cubicBezTo>
                  <a:pt x="14" y="65"/>
                  <a:pt x="16" y="65"/>
                  <a:pt x="17" y="65"/>
                </a:cubicBezTo>
                <a:cubicBezTo>
                  <a:pt x="18" y="65"/>
                  <a:pt x="19" y="64"/>
                  <a:pt x="20" y="63"/>
                </a:cubicBezTo>
                <a:cubicBezTo>
                  <a:pt x="20" y="63"/>
                  <a:pt x="21" y="62"/>
                  <a:pt x="22" y="62"/>
                </a:cubicBezTo>
                <a:cubicBezTo>
                  <a:pt x="21" y="62"/>
                  <a:pt x="21" y="62"/>
                  <a:pt x="21" y="61"/>
                </a:cubicBezTo>
                <a:cubicBezTo>
                  <a:pt x="20" y="60"/>
                  <a:pt x="19" y="58"/>
                  <a:pt x="19" y="55"/>
                </a:cubicBezTo>
                <a:cubicBezTo>
                  <a:pt x="19" y="54"/>
                  <a:pt x="19" y="53"/>
                  <a:pt x="19" y="51"/>
                </a:cubicBezTo>
                <a:cubicBezTo>
                  <a:pt x="19" y="48"/>
                  <a:pt x="18" y="46"/>
                  <a:pt x="19" y="42"/>
                </a:cubicBezTo>
                <a:cubicBezTo>
                  <a:pt x="20" y="37"/>
                  <a:pt x="23" y="34"/>
                  <a:pt x="24" y="33"/>
                </a:cubicBezTo>
                <a:cubicBezTo>
                  <a:pt x="25" y="31"/>
                  <a:pt x="26" y="28"/>
                  <a:pt x="28" y="26"/>
                </a:cubicBezTo>
                <a:cubicBezTo>
                  <a:pt x="30" y="25"/>
                  <a:pt x="30" y="18"/>
                  <a:pt x="29" y="12"/>
                </a:cubicBezTo>
                <a:cubicBezTo>
                  <a:pt x="29" y="11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7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8" name="Freeform 1343"/>
          <p:cNvSpPr>
            <a:spLocks/>
          </p:cNvSpPr>
          <p:nvPr/>
        </p:nvSpPr>
        <p:spPr bwMode="auto">
          <a:xfrm>
            <a:off x="4152913" y="4451862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9" name="Freeform 1344"/>
          <p:cNvSpPr>
            <a:spLocks/>
          </p:cNvSpPr>
          <p:nvPr/>
        </p:nvSpPr>
        <p:spPr bwMode="auto">
          <a:xfrm>
            <a:off x="4136065" y="4565251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0" name="Freeform 1345"/>
          <p:cNvSpPr>
            <a:spLocks/>
          </p:cNvSpPr>
          <p:nvPr/>
        </p:nvSpPr>
        <p:spPr bwMode="auto">
          <a:xfrm>
            <a:off x="4152913" y="4451862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1" name="Freeform 1346"/>
          <p:cNvSpPr>
            <a:spLocks/>
          </p:cNvSpPr>
          <p:nvPr/>
        </p:nvSpPr>
        <p:spPr bwMode="auto">
          <a:xfrm>
            <a:off x="4150807" y="4444920"/>
            <a:ext cx="2106" cy="462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2" name="Freeform 1347"/>
          <p:cNvSpPr>
            <a:spLocks/>
          </p:cNvSpPr>
          <p:nvPr/>
        </p:nvSpPr>
        <p:spPr bwMode="auto">
          <a:xfrm>
            <a:off x="4077099" y="4463432"/>
            <a:ext cx="31589" cy="118017"/>
          </a:xfrm>
          <a:custGeom>
            <a:avLst/>
            <a:gdLst>
              <a:gd name="T0" fmla="*/ 2 w 16"/>
              <a:gd name="T1" fmla="*/ 1 h 53"/>
              <a:gd name="T2" fmla="*/ 2 w 16"/>
              <a:gd name="T3" fmla="*/ 0 h 53"/>
              <a:gd name="T4" fmla="*/ 0 w 16"/>
              <a:gd name="T5" fmla="*/ 0 h 53"/>
              <a:gd name="T6" fmla="*/ 0 w 16"/>
              <a:gd name="T7" fmla="*/ 0 h 53"/>
              <a:gd name="T8" fmla="*/ 0 w 16"/>
              <a:gd name="T9" fmla="*/ 0 h 53"/>
              <a:gd name="T10" fmla="*/ 0 w 16"/>
              <a:gd name="T11" fmla="*/ 2 h 53"/>
              <a:gd name="T12" fmla="*/ 0 w 16"/>
              <a:gd name="T13" fmla="*/ 2 h 53"/>
              <a:gd name="T14" fmla="*/ 1 w 16"/>
              <a:gd name="T15" fmla="*/ 3 h 53"/>
              <a:gd name="T16" fmla="*/ 1 w 16"/>
              <a:gd name="T17" fmla="*/ 3 h 53"/>
              <a:gd name="T18" fmla="*/ 1 w 16"/>
              <a:gd name="T19" fmla="*/ 4 h 53"/>
              <a:gd name="T20" fmla="*/ 1 w 16"/>
              <a:gd name="T21" fmla="*/ 4 h 53"/>
              <a:gd name="T22" fmla="*/ 1 w 16"/>
              <a:gd name="T23" fmla="*/ 4 h 53"/>
              <a:gd name="T24" fmla="*/ 4 w 16"/>
              <a:gd name="T25" fmla="*/ 12 h 53"/>
              <a:gd name="T26" fmla="*/ 4 w 16"/>
              <a:gd name="T27" fmla="*/ 14 h 53"/>
              <a:gd name="T28" fmla="*/ 5 w 16"/>
              <a:gd name="T29" fmla="*/ 27 h 53"/>
              <a:gd name="T30" fmla="*/ 8 w 16"/>
              <a:gd name="T31" fmla="*/ 43 h 53"/>
              <a:gd name="T32" fmla="*/ 8 w 16"/>
              <a:gd name="T33" fmla="*/ 46 h 53"/>
              <a:gd name="T34" fmla="*/ 8 w 16"/>
              <a:gd name="T35" fmla="*/ 46 h 53"/>
              <a:gd name="T36" fmla="*/ 9 w 16"/>
              <a:gd name="T37" fmla="*/ 48 h 53"/>
              <a:gd name="T38" fmla="*/ 9 w 16"/>
              <a:gd name="T39" fmla="*/ 49 h 53"/>
              <a:gd name="T40" fmla="*/ 10 w 16"/>
              <a:gd name="T41" fmla="*/ 51 h 53"/>
              <a:gd name="T42" fmla="*/ 10 w 16"/>
              <a:gd name="T43" fmla="*/ 53 h 53"/>
              <a:gd name="T44" fmla="*/ 11 w 16"/>
              <a:gd name="T45" fmla="*/ 53 h 53"/>
              <a:gd name="T46" fmla="*/ 11 w 16"/>
              <a:gd name="T47" fmla="*/ 53 h 53"/>
              <a:gd name="T48" fmla="*/ 16 w 16"/>
              <a:gd name="T49" fmla="*/ 51 h 53"/>
              <a:gd name="T50" fmla="*/ 16 w 16"/>
              <a:gd name="T51" fmla="*/ 50 h 53"/>
              <a:gd name="T52" fmla="*/ 16 w 16"/>
              <a:gd name="T53" fmla="*/ 48 h 53"/>
              <a:gd name="T54" fmla="*/ 16 w 16"/>
              <a:gd name="T55" fmla="*/ 46 h 53"/>
              <a:gd name="T56" fmla="*/ 16 w 16"/>
              <a:gd name="T57" fmla="*/ 45 h 53"/>
              <a:gd name="T58" fmla="*/ 16 w 16"/>
              <a:gd name="T59" fmla="*/ 43 h 53"/>
              <a:gd name="T60" fmla="*/ 16 w 16"/>
              <a:gd name="T61" fmla="*/ 42 h 53"/>
              <a:gd name="T62" fmla="*/ 16 w 16"/>
              <a:gd name="T63" fmla="*/ 40 h 53"/>
              <a:gd name="T64" fmla="*/ 16 w 16"/>
              <a:gd name="T65" fmla="*/ 39 h 53"/>
              <a:gd name="T66" fmla="*/ 16 w 16"/>
              <a:gd name="T67" fmla="*/ 38 h 53"/>
              <a:gd name="T68" fmla="*/ 16 w 16"/>
              <a:gd name="T69" fmla="*/ 37 h 53"/>
              <a:gd name="T70" fmla="*/ 16 w 16"/>
              <a:gd name="T71" fmla="*/ 35 h 53"/>
              <a:gd name="T72" fmla="*/ 16 w 16"/>
              <a:gd name="T73" fmla="*/ 35 h 53"/>
              <a:gd name="T74" fmla="*/ 16 w 16"/>
              <a:gd name="T75" fmla="*/ 33 h 53"/>
              <a:gd name="T76" fmla="*/ 16 w 16"/>
              <a:gd name="T77" fmla="*/ 33 h 53"/>
              <a:gd name="T78" fmla="*/ 15 w 16"/>
              <a:gd name="T79" fmla="*/ 32 h 53"/>
              <a:gd name="T80" fmla="*/ 15 w 16"/>
              <a:gd name="T81" fmla="*/ 26 h 53"/>
              <a:gd name="T82" fmla="*/ 14 w 16"/>
              <a:gd name="T83" fmla="*/ 20 h 53"/>
              <a:gd name="T84" fmla="*/ 13 w 16"/>
              <a:gd name="T85" fmla="*/ 15 h 53"/>
              <a:gd name="T86" fmla="*/ 12 w 16"/>
              <a:gd name="T87" fmla="*/ 12 h 53"/>
              <a:gd name="T88" fmla="*/ 11 w 16"/>
              <a:gd name="T89" fmla="*/ 11 h 53"/>
              <a:gd name="T90" fmla="*/ 10 w 16"/>
              <a:gd name="T91" fmla="*/ 10 h 53"/>
              <a:gd name="T92" fmla="*/ 9 w 16"/>
              <a:gd name="T93" fmla="*/ 10 h 53"/>
              <a:gd name="T94" fmla="*/ 9 w 16"/>
              <a:gd name="T95" fmla="*/ 9 h 53"/>
              <a:gd name="T96" fmla="*/ 8 w 16"/>
              <a:gd name="T97" fmla="*/ 9 h 53"/>
              <a:gd name="T98" fmla="*/ 8 w 16"/>
              <a:gd name="T99" fmla="*/ 9 h 53"/>
              <a:gd name="T100" fmla="*/ 7 w 16"/>
              <a:gd name="T101" fmla="*/ 8 h 53"/>
              <a:gd name="T102" fmla="*/ 7 w 16"/>
              <a:gd name="T103" fmla="*/ 8 h 53"/>
              <a:gd name="T104" fmla="*/ 7 w 16"/>
              <a:gd name="T105" fmla="*/ 7 h 53"/>
              <a:gd name="T106" fmla="*/ 6 w 16"/>
              <a:gd name="T107" fmla="*/ 6 h 53"/>
              <a:gd name="T108" fmla="*/ 6 w 16"/>
              <a:gd name="T109" fmla="*/ 6 h 53"/>
              <a:gd name="T110" fmla="*/ 6 w 16"/>
              <a:gd name="T111" fmla="*/ 5 h 53"/>
              <a:gd name="T112" fmla="*/ 6 w 16"/>
              <a:gd name="T113" fmla="*/ 4 h 53"/>
              <a:gd name="T114" fmla="*/ 6 w 16"/>
              <a:gd name="T115" fmla="*/ 3 h 53"/>
              <a:gd name="T116" fmla="*/ 5 w 16"/>
              <a:gd name="T117" fmla="*/ 2 h 53"/>
              <a:gd name="T118" fmla="*/ 5 w 16"/>
              <a:gd name="T119" fmla="*/ 1 h 53"/>
              <a:gd name="T120" fmla="*/ 2 w 16"/>
              <a:gd name="T121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" h="53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3" y="5"/>
                  <a:pt x="5" y="7"/>
                  <a:pt x="4" y="12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8"/>
                  <a:pt x="3" y="24"/>
                  <a:pt x="5" y="27"/>
                </a:cubicBezTo>
                <a:cubicBezTo>
                  <a:pt x="6" y="31"/>
                  <a:pt x="8" y="37"/>
                  <a:pt x="8" y="43"/>
                </a:cubicBezTo>
                <a:cubicBezTo>
                  <a:pt x="8" y="44"/>
                  <a:pt x="8" y="45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8"/>
                  <a:pt x="9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50"/>
                  <a:pt x="9" y="51"/>
                  <a:pt x="10" y="51"/>
                </a:cubicBezTo>
                <a:cubicBezTo>
                  <a:pt x="10" y="52"/>
                  <a:pt x="10" y="52"/>
                  <a:pt x="10" y="53"/>
                </a:cubicBezTo>
                <a:cubicBezTo>
                  <a:pt x="10" y="53"/>
                  <a:pt x="11" y="53"/>
                  <a:pt x="11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2"/>
                  <a:pt x="14" y="51"/>
                  <a:pt x="16" y="51"/>
                </a:cubicBezTo>
                <a:cubicBezTo>
                  <a:pt x="16" y="51"/>
                  <a:pt x="16" y="50"/>
                  <a:pt x="16" y="50"/>
                </a:cubicBezTo>
                <a:cubicBezTo>
                  <a:pt x="16" y="49"/>
                  <a:pt x="16" y="49"/>
                  <a:pt x="16" y="48"/>
                </a:cubicBezTo>
                <a:cubicBezTo>
                  <a:pt x="16" y="47"/>
                  <a:pt x="16" y="47"/>
                  <a:pt x="16" y="46"/>
                </a:cubicBezTo>
                <a:cubicBezTo>
                  <a:pt x="16" y="46"/>
                  <a:pt x="16" y="45"/>
                  <a:pt x="16" y="45"/>
                </a:cubicBezTo>
                <a:cubicBezTo>
                  <a:pt x="16" y="44"/>
                  <a:pt x="16" y="44"/>
                  <a:pt x="16" y="43"/>
                </a:cubicBezTo>
                <a:cubicBezTo>
                  <a:pt x="16" y="43"/>
                  <a:pt x="16" y="42"/>
                  <a:pt x="16" y="42"/>
                </a:cubicBezTo>
                <a:cubicBezTo>
                  <a:pt x="16" y="41"/>
                  <a:pt x="16" y="40"/>
                  <a:pt x="16" y="40"/>
                </a:cubicBezTo>
                <a:cubicBezTo>
                  <a:pt x="16" y="40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6"/>
                  <a:pt x="16" y="36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4"/>
                  <a:pt x="16" y="34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5" y="30"/>
                  <a:pt x="15" y="28"/>
                  <a:pt x="15" y="26"/>
                </a:cubicBezTo>
                <a:cubicBezTo>
                  <a:pt x="15" y="23"/>
                  <a:pt x="15" y="21"/>
                  <a:pt x="14" y="20"/>
                </a:cubicBezTo>
                <a:cubicBezTo>
                  <a:pt x="13" y="18"/>
                  <a:pt x="13" y="16"/>
                  <a:pt x="13" y="15"/>
                </a:cubicBezTo>
                <a:cubicBezTo>
                  <a:pt x="14" y="13"/>
                  <a:pt x="14" y="13"/>
                  <a:pt x="12" y="12"/>
                </a:cubicBezTo>
                <a:cubicBezTo>
                  <a:pt x="12" y="11"/>
                  <a:pt x="11" y="11"/>
                  <a:pt x="11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3" name="Freeform 1348"/>
          <p:cNvSpPr>
            <a:spLocks/>
          </p:cNvSpPr>
          <p:nvPr/>
        </p:nvSpPr>
        <p:spPr bwMode="auto">
          <a:xfrm>
            <a:off x="4085523" y="4468060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4" name="Freeform 1349"/>
          <p:cNvSpPr>
            <a:spLocks/>
          </p:cNvSpPr>
          <p:nvPr/>
        </p:nvSpPr>
        <p:spPr bwMode="auto">
          <a:xfrm>
            <a:off x="4106582" y="4535168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5" name="Freeform 1350"/>
          <p:cNvSpPr>
            <a:spLocks/>
          </p:cNvSpPr>
          <p:nvPr/>
        </p:nvSpPr>
        <p:spPr bwMode="auto">
          <a:xfrm>
            <a:off x="4091841" y="4484259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6" name="Freeform 1351"/>
          <p:cNvSpPr>
            <a:spLocks/>
          </p:cNvSpPr>
          <p:nvPr/>
        </p:nvSpPr>
        <p:spPr bwMode="auto">
          <a:xfrm>
            <a:off x="4108688" y="4565251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7" name="Freeform 1352"/>
          <p:cNvSpPr>
            <a:spLocks/>
          </p:cNvSpPr>
          <p:nvPr/>
        </p:nvSpPr>
        <p:spPr bwMode="auto">
          <a:xfrm>
            <a:off x="4108688" y="4558309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8" name="Freeform 1353"/>
          <p:cNvSpPr>
            <a:spLocks/>
          </p:cNvSpPr>
          <p:nvPr/>
        </p:nvSpPr>
        <p:spPr bwMode="auto">
          <a:xfrm>
            <a:off x="4093947" y="448657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9" name="Freeform 1354"/>
          <p:cNvSpPr>
            <a:spLocks/>
          </p:cNvSpPr>
          <p:nvPr/>
        </p:nvSpPr>
        <p:spPr bwMode="auto">
          <a:xfrm>
            <a:off x="4108688" y="4553681"/>
            <a:ext cx="0" cy="2314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0" name="Freeform 1355"/>
          <p:cNvSpPr>
            <a:spLocks/>
          </p:cNvSpPr>
          <p:nvPr/>
        </p:nvSpPr>
        <p:spPr bwMode="auto">
          <a:xfrm>
            <a:off x="4089735" y="4479631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1" name="Freeform 1356"/>
          <p:cNvSpPr>
            <a:spLocks/>
          </p:cNvSpPr>
          <p:nvPr/>
        </p:nvSpPr>
        <p:spPr bwMode="auto">
          <a:xfrm>
            <a:off x="4108688" y="4542110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2" name="Freeform 1357"/>
          <p:cNvSpPr>
            <a:spLocks/>
          </p:cNvSpPr>
          <p:nvPr/>
        </p:nvSpPr>
        <p:spPr bwMode="auto">
          <a:xfrm>
            <a:off x="4108688" y="4537482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3" name="Freeform 1358"/>
          <p:cNvSpPr>
            <a:spLocks/>
          </p:cNvSpPr>
          <p:nvPr/>
        </p:nvSpPr>
        <p:spPr bwMode="auto">
          <a:xfrm>
            <a:off x="4108688" y="4549053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4" name="Freeform 1359"/>
          <p:cNvSpPr>
            <a:spLocks/>
          </p:cNvSpPr>
          <p:nvPr/>
        </p:nvSpPr>
        <p:spPr bwMode="auto">
          <a:xfrm>
            <a:off x="4089735" y="4481945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5" name="Freeform 1360"/>
          <p:cNvSpPr>
            <a:spLocks/>
          </p:cNvSpPr>
          <p:nvPr/>
        </p:nvSpPr>
        <p:spPr bwMode="auto">
          <a:xfrm>
            <a:off x="4087629" y="44773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6" name="Freeform 1361"/>
          <p:cNvSpPr>
            <a:spLocks/>
          </p:cNvSpPr>
          <p:nvPr/>
        </p:nvSpPr>
        <p:spPr bwMode="auto">
          <a:xfrm>
            <a:off x="4087629" y="447268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7" name="Freeform 1362"/>
          <p:cNvSpPr>
            <a:spLocks/>
          </p:cNvSpPr>
          <p:nvPr/>
        </p:nvSpPr>
        <p:spPr bwMode="auto">
          <a:xfrm>
            <a:off x="4108688" y="457450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8" name="Freeform 1363"/>
          <p:cNvSpPr>
            <a:spLocks/>
          </p:cNvSpPr>
          <p:nvPr/>
        </p:nvSpPr>
        <p:spPr bwMode="auto">
          <a:xfrm>
            <a:off x="4397202" y="4412523"/>
            <a:ext cx="8424" cy="16198"/>
          </a:xfrm>
          <a:custGeom>
            <a:avLst/>
            <a:gdLst>
              <a:gd name="T0" fmla="*/ 4 w 4"/>
              <a:gd name="T1" fmla="*/ 7 h 7"/>
              <a:gd name="T2" fmla="*/ 4 w 4"/>
              <a:gd name="T3" fmla="*/ 7 h 7"/>
              <a:gd name="T4" fmla="*/ 3 w 4"/>
              <a:gd name="T5" fmla="*/ 5 h 7"/>
              <a:gd name="T6" fmla="*/ 3 w 4"/>
              <a:gd name="T7" fmla="*/ 5 h 7"/>
              <a:gd name="T8" fmla="*/ 2 w 4"/>
              <a:gd name="T9" fmla="*/ 4 h 7"/>
              <a:gd name="T10" fmla="*/ 2 w 4"/>
              <a:gd name="T11" fmla="*/ 3 h 7"/>
              <a:gd name="T12" fmla="*/ 1 w 4"/>
              <a:gd name="T13" fmla="*/ 1 h 7"/>
              <a:gd name="T14" fmla="*/ 0 w 4"/>
              <a:gd name="T15" fmla="*/ 0 h 7"/>
              <a:gd name="T16" fmla="*/ 0 w 4"/>
              <a:gd name="T17" fmla="*/ 0 h 7"/>
              <a:gd name="T18" fmla="*/ 0 w 4"/>
              <a:gd name="T19" fmla="*/ 2 h 7"/>
              <a:gd name="T20" fmla="*/ 0 w 4"/>
              <a:gd name="T21" fmla="*/ 2 h 7"/>
              <a:gd name="T22" fmla="*/ 0 w 4"/>
              <a:gd name="T23" fmla="*/ 3 h 7"/>
              <a:gd name="T24" fmla="*/ 0 w 4"/>
              <a:gd name="T25" fmla="*/ 3 h 7"/>
              <a:gd name="T26" fmla="*/ 0 w 4"/>
              <a:gd name="T27" fmla="*/ 4 h 7"/>
              <a:gd name="T28" fmla="*/ 3 w 4"/>
              <a:gd name="T29" fmla="*/ 7 h 7"/>
              <a:gd name="T30" fmla="*/ 4 w 4"/>
              <a:gd name="T31" fmla="*/ 7 h 7"/>
              <a:gd name="T32" fmla="*/ 4 w 4"/>
              <a:gd name="T3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7">
                <a:moveTo>
                  <a:pt x="4" y="7"/>
                </a:move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6"/>
                  <a:pt x="3" y="7"/>
                </a:cubicBezTo>
                <a:cubicBezTo>
                  <a:pt x="3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9" name="Freeform 1364"/>
          <p:cNvSpPr>
            <a:spLocks/>
          </p:cNvSpPr>
          <p:nvPr/>
        </p:nvSpPr>
        <p:spPr bwMode="auto">
          <a:xfrm>
            <a:off x="4272951" y="4447234"/>
            <a:ext cx="160051" cy="242977"/>
          </a:xfrm>
          <a:custGeom>
            <a:avLst/>
            <a:gdLst>
              <a:gd name="T0" fmla="*/ 32 w 79"/>
              <a:gd name="T1" fmla="*/ 104 h 110"/>
              <a:gd name="T2" fmla="*/ 33 w 79"/>
              <a:gd name="T3" fmla="*/ 104 h 110"/>
              <a:gd name="T4" fmla="*/ 49 w 79"/>
              <a:gd name="T5" fmla="*/ 105 h 110"/>
              <a:gd name="T6" fmla="*/ 50 w 79"/>
              <a:gd name="T7" fmla="*/ 105 h 110"/>
              <a:gd name="T8" fmla="*/ 53 w 79"/>
              <a:gd name="T9" fmla="*/ 105 h 110"/>
              <a:gd name="T10" fmla="*/ 55 w 79"/>
              <a:gd name="T11" fmla="*/ 105 h 110"/>
              <a:gd name="T12" fmla="*/ 58 w 79"/>
              <a:gd name="T13" fmla="*/ 105 h 110"/>
              <a:gd name="T14" fmla="*/ 63 w 79"/>
              <a:gd name="T15" fmla="*/ 105 h 110"/>
              <a:gd name="T16" fmla="*/ 77 w 79"/>
              <a:gd name="T17" fmla="*/ 110 h 110"/>
              <a:gd name="T18" fmla="*/ 79 w 79"/>
              <a:gd name="T19" fmla="*/ 103 h 110"/>
              <a:gd name="T20" fmla="*/ 78 w 79"/>
              <a:gd name="T21" fmla="*/ 102 h 110"/>
              <a:gd name="T22" fmla="*/ 77 w 79"/>
              <a:gd name="T23" fmla="*/ 101 h 110"/>
              <a:gd name="T24" fmla="*/ 70 w 79"/>
              <a:gd name="T25" fmla="*/ 95 h 110"/>
              <a:gd name="T26" fmla="*/ 67 w 79"/>
              <a:gd name="T27" fmla="*/ 90 h 110"/>
              <a:gd name="T28" fmla="*/ 66 w 79"/>
              <a:gd name="T29" fmla="*/ 84 h 110"/>
              <a:gd name="T30" fmla="*/ 62 w 79"/>
              <a:gd name="T31" fmla="*/ 68 h 110"/>
              <a:gd name="T32" fmla="*/ 63 w 79"/>
              <a:gd name="T33" fmla="*/ 59 h 110"/>
              <a:gd name="T34" fmla="*/ 67 w 79"/>
              <a:gd name="T35" fmla="*/ 51 h 110"/>
              <a:gd name="T36" fmla="*/ 69 w 79"/>
              <a:gd name="T37" fmla="*/ 49 h 110"/>
              <a:gd name="T38" fmla="*/ 70 w 79"/>
              <a:gd name="T39" fmla="*/ 47 h 110"/>
              <a:gd name="T40" fmla="*/ 72 w 79"/>
              <a:gd name="T41" fmla="*/ 46 h 110"/>
              <a:gd name="T42" fmla="*/ 71 w 79"/>
              <a:gd name="T43" fmla="*/ 45 h 110"/>
              <a:gd name="T44" fmla="*/ 70 w 79"/>
              <a:gd name="T45" fmla="*/ 42 h 110"/>
              <a:gd name="T46" fmla="*/ 64 w 79"/>
              <a:gd name="T47" fmla="*/ 33 h 110"/>
              <a:gd name="T48" fmla="*/ 58 w 79"/>
              <a:gd name="T49" fmla="*/ 27 h 110"/>
              <a:gd name="T50" fmla="*/ 57 w 79"/>
              <a:gd name="T51" fmla="*/ 21 h 110"/>
              <a:gd name="T52" fmla="*/ 64 w 79"/>
              <a:gd name="T53" fmla="*/ 17 h 110"/>
              <a:gd name="T54" fmla="*/ 70 w 79"/>
              <a:gd name="T55" fmla="*/ 17 h 110"/>
              <a:gd name="T56" fmla="*/ 66 w 79"/>
              <a:gd name="T57" fmla="*/ 2 h 110"/>
              <a:gd name="T58" fmla="*/ 66 w 79"/>
              <a:gd name="T59" fmla="*/ 0 h 110"/>
              <a:gd name="T60" fmla="*/ 66 w 79"/>
              <a:gd name="T61" fmla="*/ 1 h 110"/>
              <a:gd name="T62" fmla="*/ 59 w 79"/>
              <a:gd name="T63" fmla="*/ 6 h 110"/>
              <a:gd name="T64" fmla="*/ 49 w 79"/>
              <a:gd name="T65" fmla="*/ 26 h 110"/>
              <a:gd name="T66" fmla="*/ 49 w 79"/>
              <a:gd name="T67" fmla="*/ 30 h 110"/>
              <a:gd name="T68" fmla="*/ 43 w 79"/>
              <a:gd name="T69" fmla="*/ 37 h 110"/>
              <a:gd name="T70" fmla="*/ 34 w 79"/>
              <a:gd name="T71" fmla="*/ 57 h 110"/>
              <a:gd name="T72" fmla="*/ 26 w 79"/>
              <a:gd name="T73" fmla="*/ 59 h 110"/>
              <a:gd name="T74" fmla="*/ 15 w 79"/>
              <a:gd name="T75" fmla="*/ 56 h 110"/>
              <a:gd name="T76" fmla="*/ 3 w 79"/>
              <a:gd name="T77" fmla="*/ 68 h 110"/>
              <a:gd name="T78" fmla="*/ 2 w 79"/>
              <a:gd name="T79" fmla="*/ 69 h 110"/>
              <a:gd name="T80" fmla="*/ 2 w 79"/>
              <a:gd name="T81" fmla="*/ 70 h 110"/>
              <a:gd name="T82" fmla="*/ 2 w 79"/>
              <a:gd name="T83" fmla="*/ 71 h 110"/>
              <a:gd name="T84" fmla="*/ 2 w 79"/>
              <a:gd name="T85" fmla="*/ 72 h 110"/>
              <a:gd name="T86" fmla="*/ 1 w 79"/>
              <a:gd name="T87" fmla="*/ 74 h 110"/>
              <a:gd name="T88" fmla="*/ 1 w 79"/>
              <a:gd name="T89" fmla="*/ 76 h 110"/>
              <a:gd name="T90" fmla="*/ 0 w 79"/>
              <a:gd name="T91" fmla="*/ 78 h 110"/>
              <a:gd name="T92" fmla="*/ 3 w 79"/>
              <a:gd name="T93" fmla="*/ 82 h 110"/>
              <a:gd name="T94" fmla="*/ 6 w 79"/>
              <a:gd name="T95" fmla="*/ 85 h 110"/>
              <a:gd name="T96" fmla="*/ 12 w 79"/>
              <a:gd name="T97" fmla="*/ 85 h 110"/>
              <a:gd name="T98" fmla="*/ 15 w 79"/>
              <a:gd name="T99" fmla="*/ 100 h 110"/>
              <a:gd name="T100" fmla="*/ 27 w 79"/>
              <a:gd name="T101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" h="110">
                <a:moveTo>
                  <a:pt x="32" y="104"/>
                </a:moveTo>
                <a:cubicBezTo>
                  <a:pt x="32" y="104"/>
                  <a:pt x="32" y="104"/>
                  <a:pt x="32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5" y="104"/>
                  <a:pt x="42" y="105"/>
                  <a:pt x="49" y="105"/>
                </a:cubicBezTo>
                <a:cubicBezTo>
                  <a:pt x="49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1" y="105"/>
                  <a:pt x="52" y="105"/>
                  <a:pt x="52" y="105"/>
                </a:cubicBezTo>
                <a:cubicBezTo>
                  <a:pt x="52" y="105"/>
                  <a:pt x="53" y="105"/>
                  <a:pt x="53" y="105"/>
                </a:cubicBezTo>
                <a:cubicBezTo>
                  <a:pt x="53" y="105"/>
                  <a:pt x="54" y="105"/>
                  <a:pt x="54" y="105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7" y="105"/>
                  <a:pt x="57" y="105"/>
                  <a:pt x="58" y="105"/>
                </a:cubicBezTo>
                <a:cubicBezTo>
                  <a:pt x="61" y="105"/>
                  <a:pt x="62" y="105"/>
                  <a:pt x="62" y="105"/>
                </a:cubicBezTo>
                <a:cubicBezTo>
                  <a:pt x="62" y="105"/>
                  <a:pt x="63" y="105"/>
                  <a:pt x="63" y="105"/>
                </a:cubicBezTo>
                <a:cubicBezTo>
                  <a:pt x="66" y="105"/>
                  <a:pt x="73" y="108"/>
                  <a:pt x="77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77" y="108"/>
                  <a:pt x="78" y="106"/>
                  <a:pt x="78" y="104"/>
                </a:cubicBezTo>
                <a:cubicBezTo>
                  <a:pt x="78" y="104"/>
                  <a:pt x="78" y="103"/>
                  <a:pt x="79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3"/>
                  <a:pt x="78" y="103"/>
                  <a:pt x="78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7" y="102"/>
                  <a:pt x="77" y="102"/>
                  <a:pt x="77" y="101"/>
                </a:cubicBezTo>
                <a:cubicBezTo>
                  <a:pt x="77" y="101"/>
                  <a:pt x="75" y="99"/>
                  <a:pt x="74" y="98"/>
                </a:cubicBezTo>
                <a:cubicBezTo>
                  <a:pt x="73" y="97"/>
                  <a:pt x="71" y="96"/>
                  <a:pt x="70" y="95"/>
                </a:cubicBezTo>
                <a:cubicBezTo>
                  <a:pt x="68" y="92"/>
                  <a:pt x="68" y="91"/>
                  <a:pt x="68" y="91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8" y="86"/>
                  <a:pt x="66" y="84"/>
                </a:cubicBezTo>
                <a:cubicBezTo>
                  <a:pt x="64" y="81"/>
                  <a:pt x="62" y="78"/>
                  <a:pt x="62" y="74"/>
                </a:cubicBezTo>
                <a:cubicBezTo>
                  <a:pt x="62" y="72"/>
                  <a:pt x="62" y="70"/>
                  <a:pt x="62" y="68"/>
                </a:cubicBezTo>
                <a:cubicBezTo>
                  <a:pt x="61" y="67"/>
                  <a:pt x="61" y="66"/>
                  <a:pt x="61" y="65"/>
                </a:cubicBezTo>
                <a:cubicBezTo>
                  <a:pt x="61" y="63"/>
                  <a:pt x="62" y="61"/>
                  <a:pt x="63" y="59"/>
                </a:cubicBezTo>
                <a:cubicBezTo>
                  <a:pt x="65" y="57"/>
                  <a:pt x="66" y="55"/>
                  <a:pt x="66" y="53"/>
                </a:cubicBezTo>
                <a:cubicBezTo>
                  <a:pt x="67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49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8"/>
                  <a:pt x="70" y="47"/>
                  <a:pt x="70" y="47"/>
                </a:cubicBezTo>
                <a:cubicBezTo>
                  <a:pt x="71" y="47"/>
                  <a:pt x="71" y="47"/>
                  <a:pt x="71" y="46"/>
                </a:cubicBezTo>
                <a:cubicBezTo>
                  <a:pt x="71" y="46"/>
                  <a:pt x="71" y="46"/>
                  <a:pt x="72" y="46"/>
                </a:cubicBezTo>
                <a:cubicBezTo>
                  <a:pt x="72" y="46"/>
                  <a:pt x="72" y="46"/>
                  <a:pt x="71" y="46"/>
                </a:cubicBezTo>
                <a:cubicBezTo>
                  <a:pt x="71" y="46"/>
                  <a:pt x="71" y="45"/>
                  <a:pt x="71" y="45"/>
                </a:cubicBezTo>
                <a:cubicBezTo>
                  <a:pt x="71" y="44"/>
                  <a:pt x="71" y="44"/>
                  <a:pt x="70" y="43"/>
                </a:cubicBezTo>
                <a:cubicBezTo>
                  <a:pt x="70" y="43"/>
                  <a:pt x="70" y="43"/>
                  <a:pt x="70" y="42"/>
                </a:cubicBezTo>
                <a:cubicBezTo>
                  <a:pt x="70" y="41"/>
                  <a:pt x="69" y="40"/>
                  <a:pt x="69" y="39"/>
                </a:cubicBezTo>
                <a:cubicBezTo>
                  <a:pt x="68" y="36"/>
                  <a:pt x="66" y="35"/>
                  <a:pt x="64" y="33"/>
                </a:cubicBezTo>
                <a:cubicBezTo>
                  <a:pt x="63" y="32"/>
                  <a:pt x="61" y="31"/>
                  <a:pt x="60" y="30"/>
                </a:cubicBezTo>
                <a:cubicBezTo>
                  <a:pt x="59" y="29"/>
                  <a:pt x="58" y="28"/>
                  <a:pt x="58" y="27"/>
                </a:cubicBezTo>
                <a:cubicBezTo>
                  <a:pt x="57" y="26"/>
                  <a:pt x="56" y="24"/>
                  <a:pt x="56" y="23"/>
                </a:cubicBezTo>
                <a:cubicBezTo>
                  <a:pt x="56" y="22"/>
                  <a:pt x="57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17"/>
                  <a:pt x="62" y="17"/>
                  <a:pt x="64" y="17"/>
                </a:cubicBezTo>
                <a:cubicBezTo>
                  <a:pt x="66" y="17"/>
                  <a:pt x="67" y="17"/>
                  <a:pt x="69" y="17"/>
                </a:cubicBezTo>
                <a:cubicBezTo>
                  <a:pt x="69" y="17"/>
                  <a:pt x="70" y="17"/>
                  <a:pt x="70" y="17"/>
                </a:cubicBezTo>
                <a:cubicBezTo>
                  <a:pt x="68" y="14"/>
                  <a:pt x="66" y="8"/>
                  <a:pt x="66" y="3"/>
                </a:cubicBezTo>
                <a:cubicBezTo>
                  <a:pt x="66" y="3"/>
                  <a:pt x="66" y="2"/>
                  <a:pt x="66" y="2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6" y="0"/>
                  <a:pt x="66" y="1"/>
                </a:cubicBezTo>
                <a:cubicBezTo>
                  <a:pt x="66" y="4"/>
                  <a:pt x="62" y="5"/>
                  <a:pt x="60" y="5"/>
                </a:cubicBezTo>
                <a:cubicBezTo>
                  <a:pt x="60" y="5"/>
                  <a:pt x="59" y="6"/>
                  <a:pt x="59" y="6"/>
                </a:cubicBezTo>
                <a:cubicBezTo>
                  <a:pt x="58" y="7"/>
                  <a:pt x="53" y="15"/>
                  <a:pt x="53" y="16"/>
                </a:cubicBezTo>
                <a:cubicBezTo>
                  <a:pt x="53" y="18"/>
                  <a:pt x="52" y="25"/>
                  <a:pt x="49" y="26"/>
                </a:cubicBezTo>
                <a:cubicBezTo>
                  <a:pt x="49" y="26"/>
                  <a:pt x="49" y="28"/>
                  <a:pt x="49" y="29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2"/>
                  <a:pt x="47" y="33"/>
                  <a:pt x="46" y="34"/>
                </a:cubicBezTo>
                <a:cubicBezTo>
                  <a:pt x="45" y="35"/>
                  <a:pt x="43" y="36"/>
                  <a:pt x="43" y="37"/>
                </a:cubicBezTo>
                <a:cubicBezTo>
                  <a:pt x="43" y="39"/>
                  <a:pt x="41" y="44"/>
                  <a:pt x="36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60"/>
                  <a:pt x="31" y="62"/>
                  <a:pt x="29" y="62"/>
                </a:cubicBezTo>
                <a:cubicBezTo>
                  <a:pt x="28" y="62"/>
                  <a:pt x="27" y="62"/>
                  <a:pt x="26" y="59"/>
                </a:cubicBezTo>
                <a:cubicBezTo>
                  <a:pt x="26" y="57"/>
                  <a:pt x="23" y="55"/>
                  <a:pt x="22" y="55"/>
                </a:cubicBezTo>
                <a:cubicBezTo>
                  <a:pt x="19" y="57"/>
                  <a:pt x="17" y="56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7"/>
                  <a:pt x="8" y="62"/>
                  <a:pt x="3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8"/>
                  <a:pt x="3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3"/>
                  <a:pt x="1" y="73"/>
                  <a:pt x="1" y="73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1" y="75"/>
                  <a:pt x="1" y="76"/>
                  <a:pt x="1" y="76"/>
                </a:cubicBezTo>
                <a:cubicBezTo>
                  <a:pt x="1" y="76"/>
                  <a:pt x="0" y="77"/>
                  <a:pt x="0" y="77"/>
                </a:cubicBezTo>
                <a:cubicBezTo>
                  <a:pt x="0" y="77"/>
                  <a:pt x="0" y="77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79"/>
                  <a:pt x="2" y="80"/>
                  <a:pt x="3" y="82"/>
                </a:cubicBezTo>
                <a:cubicBezTo>
                  <a:pt x="3" y="82"/>
                  <a:pt x="3" y="83"/>
                  <a:pt x="4" y="84"/>
                </a:cubicBezTo>
                <a:cubicBezTo>
                  <a:pt x="4" y="84"/>
                  <a:pt x="5" y="85"/>
                  <a:pt x="6" y="85"/>
                </a:cubicBezTo>
                <a:cubicBezTo>
                  <a:pt x="7" y="85"/>
                  <a:pt x="7" y="85"/>
                  <a:pt x="8" y="85"/>
                </a:cubicBezTo>
                <a:cubicBezTo>
                  <a:pt x="10" y="84"/>
                  <a:pt x="11" y="84"/>
                  <a:pt x="12" y="85"/>
                </a:cubicBezTo>
                <a:cubicBezTo>
                  <a:pt x="15" y="87"/>
                  <a:pt x="17" y="96"/>
                  <a:pt x="16" y="98"/>
                </a:cubicBezTo>
                <a:cubicBezTo>
                  <a:pt x="16" y="99"/>
                  <a:pt x="16" y="100"/>
                  <a:pt x="15" y="100"/>
                </a:cubicBezTo>
                <a:cubicBezTo>
                  <a:pt x="15" y="102"/>
                  <a:pt x="14" y="104"/>
                  <a:pt x="14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32" y="104"/>
                  <a:pt x="32" y="104"/>
                  <a:pt x="32" y="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0" name="Freeform 1365"/>
          <p:cNvSpPr>
            <a:spLocks/>
          </p:cNvSpPr>
          <p:nvPr/>
        </p:nvSpPr>
        <p:spPr bwMode="auto">
          <a:xfrm>
            <a:off x="4411943" y="4553681"/>
            <a:ext cx="0" cy="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1" name="Freeform 1366"/>
          <p:cNvSpPr>
            <a:spLocks/>
          </p:cNvSpPr>
          <p:nvPr/>
        </p:nvSpPr>
        <p:spPr bwMode="auto">
          <a:xfrm>
            <a:off x="4430897" y="4671698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2" name="Freeform 1367"/>
          <p:cNvSpPr>
            <a:spLocks/>
          </p:cNvSpPr>
          <p:nvPr/>
        </p:nvSpPr>
        <p:spPr bwMode="auto">
          <a:xfrm>
            <a:off x="4414049" y="4549053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3" name="Freeform 1368"/>
          <p:cNvSpPr>
            <a:spLocks/>
          </p:cNvSpPr>
          <p:nvPr/>
        </p:nvSpPr>
        <p:spPr bwMode="auto">
          <a:xfrm>
            <a:off x="4428791" y="4669384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4" name="Freeform 1369"/>
          <p:cNvSpPr>
            <a:spLocks/>
          </p:cNvSpPr>
          <p:nvPr/>
        </p:nvSpPr>
        <p:spPr bwMode="auto">
          <a:xfrm>
            <a:off x="4407731" y="455599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5" name="Freeform 1370"/>
          <p:cNvSpPr>
            <a:spLocks/>
          </p:cNvSpPr>
          <p:nvPr/>
        </p:nvSpPr>
        <p:spPr bwMode="auto">
          <a:xfrm>
            <a:off x="4397202" y="441946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6" name="Freeform 1371"/>
          <p:cNvSpPr>
            <a:spLocks/>
          </p:cNvSpPr>
          <p:nvPr/>
        </p:nvSpPr>
        <p:spPr bwMode="auto">
          <a:xfrm>
            <a:off x="4405625" y="444723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7" name="Freeform 1372"/>
          <p:cNvSpPr>
            <a:spLocks/>
          </p:cNvSpPr>
          <p:nvPr/>
        </p:nvSpPr>
        <p:spPr bwMode="auto">
          <a:xfrm>
            <a:off x="4397202" y="441715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8" name="Freeform 1373"/>
          <p:cNvSpPr>
            <a:spLocks/>
          </p:cNvSpPr>
          <p:nvPr/>
        </p:nvSpPr>
        <p:spPr bwMode="auto">
          <a:xfrm>
            <a:off x="4397202" y="4412523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9" name="Freeform 1374"/>
          <p:cNvSpPr>
            <a:spLocks/>
          </p:cNvSpPr>
          <p:nvPr/>
        </p:nvSpPr>
        <p:spPr bwMode="auto">
          <a:xfrm>
            <a:off x="4277163" y="460459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0" name="Freeform 1375"/>
          <p:cNvSpPr>
            <a:spLocks/>
          </p:cNvSpPr>
          <p:nvPr/>
        </p:nvSpPr>
        <p:spPr bwMode="auto">
          <a:xfrm>
            <a:off x="4275057" y="4606904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1" name="Freeform 1376"/>
          <p:cNvSpPr>
            <a:spLocks/>
          </p:cNvSpPr>
          <p:nvPr/>
        </p:nvSpPr>
        <p:spPr bwMode="auto">
          <a:xfrm>
            <a:off x="4272951" y="461616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2" name="Freeform 1377"/>
          <p:cNvSpPr>
            <a:spLocks/>
          </p:cNvSpPr>
          <p:nvPr/>
        </p:nvSpPr>
        <p:spPr bwMode="auto">
          <a:xfrm>
            <a:off x="4331918" y="4562937"/>
            <a:ext cx="14742" cy="20827"/>
          </a:xfrm>
          <a:custGeom>
            <a:avLst/>
            <a:gdLst>
              <a:gd name="T0" fmla="*/ 5 w 7"/>
              <a:gd name="T1" fmla="*/ 4 h 9"/>
              <a:gd name="T2" fmla="*/ 7 w 7"/>
              <a:gd name="T3" fmla="*/ 0 h 9"/>
              <a:gd name="T4" fmla="*/ 5 w 7"/>
              <a:gd name="T5" fmla="*/ 4 h 9"/>
              <a:gd name="T6" fmla="*/ 0 w 7"/>
              <a:gd name="T7" fmla="*/ 9 h 9"/>
              <a:gd name="T8" fmla="*/ 5 w 7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5" y="4"/>
                </a:moveTo>
                <a:cubicBezTo>
                  <a:pt x="7" y="0"/>
                  <a:pt x="7" y="0"/>
                  <a:pt x="7" y="0"/>
                </a:cubicBezTo>
                <a:cubicBezTo>
                  <a:pt x="5" y="4"/>
                  <a:pt x="5" y="4"/>
                  <a:pt x="5" y="4"/>
                </a:cubicBezTo>
                <a:cubicBezTo>
                  <a:pt x="3" y="7"/>
                  <a:pt x="2" y="9"/>
                  <a:pt x="0" y="9"/>
                </a:cubicBezTo>
                <a:cubicBezTo>
                  <a:pt x="2" y="9"/>
                  <a:pt x="3" y="7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3" name="Freeform 1378"/>
          <p:cNvSpPr>
            <a:spLocks/>
          </p:cNvSpPr>
          <p:nvPr/>
        </p:nvSpPr>
        <p:spPr bwMode="auto">
          <a:xfrm>
            <a:off x="4275057" y="461153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4" name="Freeform 1379"/>
          <p:cNvSpPr>
            <a:spLocks/>
          </p:cNvSpPr>
          <p:nvPr/>
        </p:nvSpPr>
        <p:spPr bwMode="auto">
          <a:xfrm>
            <a:off x="4277163" y="4597648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5" name="Freeform 1380"/>
          <p:cNvSpPr>
            <a:spLocks/>
          </p:cNvSpPr>
          <p:nvPr/>
        </p:nvSpPr>
        <p:spPr bwMode="auto">
          <a:xfrm>
            <a:off x="4277163" y="4602276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6" name="Freeform 1381"/>
          <p:cNvSpPr>
            <a:spLocks/>
          </p:cNvSpPr>
          <p:nvPr/>
        </p:nvSpPr>
        <p:spPr bwMode="auto">
          <a:xfrm>
            <a:off x="4277163" y="459996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7" name="Freeform 1382"/>
          <p:cNvSpPr>
            <a:spLocks/>
          </p:cNvSpPr>
          <p:nvPr/>
        </p:nvSpPr>
        <p:spPr bwMode="auto">
          <a:xfrm>
            <a:off x="3883353" y="4475002"/>
            <a:ext cx="128462" cy="148100"/>
          </a:xfrm>
          <a:custGeom>
            <a:avLst/>
            <a:gdLst>
              <a:gd name="T0" fmla="*/ 59 w 64"/>
              <a:gd name="T1" fmla="*/ 9 h 67"/>
              <a:gd name="T2" fmla="*/ 56 w 64"/>
              <a:gd name="T3" fmla="*/ 8 h 67"/>
              <a:gd name="T4" fmla="*/ 45 w 64"/>
              <a:gd name="T5" fmla="*/ 12 h 67"/>
              <a:gd name="T6" fmla="*/ 35 w 64"/>
              <a:gd name="T7" fmla="*/ 5 h 67"/>
              <a:gd name="T8" fmla="*/ 34 w 64"/>
              <a:gd name="T9" fmla="*/ 4 h 67"/>
              <a:gd name="T10" fmla="*/ 33 w 64"/>
              <a:gd name="T11" fmla="*/ 3 h 67"/>
              <a:gd name="T12" fmla="*/ 32 w 64"/>
              <a:gd name="T13" fmla="*/ 3 h 67"/>
              <a:gd name="T14" fmla="*/ 31 w 64"/>
              <a:gd name="T15" fmla="*/ 3 h 67"/>
              <a:gd name="T16" fmla="*/ 30 w 64"/>
              <a:gd name="T17" fmla="*/ 3 h 67"/>
              <a:gd name="T18" fmla="*/ 23 w 64"/>
              <a:gd name="T19" fmla="*/ 4 h 67"/>
              <a:gd name="T20" fmla="*/ 21 w 64"/>
              <a:gd name="T21" fmla="*/ 1 h 67"/>
              <a:gd name="T22" fmla="*/ 11 w 64"/>
              <a:gd name="T23" fmla="*/ 5 h 67"/>
              <a:gd name="T24" fmla="*/ 5 w 64"/>
              <a:gd name="T25" fmla="*/ 6 h 67"/>
              <a:gd name="T26" fmla="*/ 5 w 64"/>
              <a:gd name="T27" fmla="*/ 6 h 67"/>
              <a:gd name="T28" fmla="*/ 4 w 64"/>
              <a:gd name="T29" fmla="*/ 6 h 67"/>
              <a:gd name="T30" fmla="*/ 4 w 64"/>
              <a:gd name="T31" fmla="*/ 7 h 67"/>
              <a:gd name="T32" fmla="*/ 4 w 64"/>
              <a:gd name="T33" fmla="*/ 9 h 67"/>
              <a:gd name="T34" fmla="*/ 4 w 64"/>
              <a:gd name="T35" fmla="*/ 10 h 67"/>
              <a:gd name="T36" fmla="*/ 7 w 64"/>
              <a:gd name="T37" fmla="*/ 18 h 67"/>
              <a:gd name="T38" fmla="*/ 8 w 64"/>
              <a:gd name="T39" fmla="*/ 26 h 67"/>
              <a:gd name="T40" fmla="*/ 3 w 64"/>
              <a:gd name="T41" fmla="*/ 26 h 67"/>
              <a:gd name="T42" fmla="*/ 4 w 64"/>
              <a:gd name="T43" fmla="*/ 33 h 67"/>
              <a:gd name="T44" fmla="*/ 2 w 64"/>
              <a:gd name="T45" fmla="*/ 36 h 67"/>
              <a:gd name="T46" fmla="*/ 1 w 64"/>
              <a:gd name="T47" fmla="*/ 38 h 67"/>
              <a:gd name="T48" fmla="*/ 2 w 64"/>
              <a:gd name="T49" fmla="*/ 42 h 67"/>
              <a:gd name="T50" fmla="*/ 3 w 64"/>
              <a:gd name="T51" fmla="*/ 48 h 67"/>
              <a:gd name="T52" fmla="*/ 13 w 64"/>
              <a:gd name="T53" fmla="*/ 58 h 67"/>
              <a:gd name="T54" fmla="*/ 11 w 64"/>
              <a:gd name="T55" fmla="*/ 64 h 67"/>
              <a:gd name="T56" fmla="*/ 10 w 64"/>
              <a:gd name="T57" fmla="*/ 66 h 67"/>
              <a:gd name="T58" fmla="*/ 22 w 64"/>
              <a:gd name="T59" fmla="*/ 64 h 67"/>
              <a:gd name="T60" fmla="*/ 61 w 64"/>
              <a:gd name="T61" fmla="*/ 60 h 67"/>
              <a:gd name="T62" fmla="*/ 61 w 64"/>
              <a:gd name="T63" fmla="*/ 59 h 67"/>
              <a:gd name="T64" fmla="*/ 61 w 64"/>
              <a:gd name="T65" fmla="*/ 58 h 67"/>
              <a:gd name="T66" fmla="*/ 56 w 64"/>
              <a:gd name="T67" fmla="*/ 44 h 67"/>
              <a:gd name="T68" fmla="*/ 60 w 64"/>
              <a:gd name="T69" fmla="*/ 34 h 67"/>
              <a:gd name="T70" fmla="*/ 64 w 64"/>
              <a:gd name="T71" fmla="*/ 26 h 67"/>
              <a:gd name="T72" fmla="*/ 64 w 64"/>
              <a:gd name="T73" fmla="*/ 25 h 67"/>
              <a:gd name="T74" fmla="*/ 64 w 64"/>
              <a:gd name="T75" fmla="*/ 23 h 67"/>
              <a:gd name="T76" fmla="*/ 64 w 64"/>
              <a:gd name="T77" fmla="*/ 21 h 67"/>
              <a:gd name="T78" fmla="*/ 63 w 64"/>
              <a:gd name="T79" fmla="*/ 19 h 67"/>
              <a:gd name="T80" fmla="*/ 63 w 64"/>
              <a:gd name="T81" fmla="*/ 16 h 67"/>
              <a:gd name="T82" fmla="*/ 62 w 64"/>
              <a:gd name="T83" fmla="*/ 14 h 67"/>
              <a:gd name="T84" fmla="*/ 61 w 64"/>
              <a:gd name="T85" fmla="*/ 11 h 67"/>
              <a:gd name="T86" fmla="*/ 61 w 64"/>
              <a:gd name="T87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7">
                <a:moveTo>
                  <a:pt x="60" y="10"/>
                </a:moveTo>
                <a:cubicBezTo>
                  <a:pt x="60" y="10"/>
                  <a:pt x="59" y="9"/>
                  <a:pt x="59" y="9"/>
                </a:cubicBezTo>
                <a:cubicBezTo>
                  <a:pt x="59" y="9"/>
                  <a:pt x="58" y="9"/>
                  <a:pt x="57" y="8"/>
                </a:cubicBezTo>
                <a:cubicBezTo>
                  <a:pt x="57" y="8"/>
                  <a:pt x="56" y="8"/>
                  <a:pt x="56" y="8"/>
                </a:cubicBezTo>
                <a:cubicBezTo>
                  <a:pt x="53" y="8"/>
                  <a:pt x="50" y="9"/>
                  <a:pt x="49" y="11"/>
                </a:cubicBezTo>
                <a:cubicBezTo>
                  <a:pt x="48" y="12"/>
                  <a:pt x="46" y="12"/>
                  <a:pt x="45" y="12"/>
                </a:cubicBezTo>
                <a:cubicBezTo>
                  <a:pt x="41" y="12"/>
                  <a:pt x="36" y="7"/>
                  <a:pt x="35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5"/>
                  <a:pt x="34" y="5"/>
                  <a:pt x="34" y="4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4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7" y="5"/>
                  <a:pt x="26" y="5"/>
                  <a:pt x="24" y="5"/>
                </a:cubicBezTo>
                <a:cubicBezTo>
                  <a:pt x="24" y="5"/>
                  <a:pt x="24" y="4"/>
                  <a:pt x="23" y="4"/>
                </a:cubicBezTo>
                <a:cubicBezTo>
                  <a:pt x="22" y="3"/>
                  <a:pt x="22" y="2"/>
                  <a:pt x="22" y="0"/>
                </a:cubicBezTo>
                <a:cubicBezTo>
                  <a:pt x="22" y="1"/>
                  <a:pt x="21" y="1"/>
                  <a:pt x="21" y="1"/>
                </a:cubicBezTo>
                <a:cubicBezTo>
                  <a:pt x="20" y="4"/>
                  <a:pt x="17" y="7"/>
                  <a:pt x="14" y="7"/>
                </a:cubicBezTo>
                <a:cubicBezTo>
                  <a:pt x="13" y="7"/>
                  <a:pt x="11" y="6"/>
                  <a:pt x="11" y="5"/>
                </a:cubicBezTo>
                <a:cubicBezTo>
                  <a:pt x="10" y="4"/>
                  <a:pt x="9" y="3"/>
                  <a:pt x="8" y="3"/>
                </a:cubicBezTo>
                <a:cubicBezTo>
                  <a:pt x="7" y="6"/>
                  <a:pt x="6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7" y="12"/>
                  <a:pt x="8" y="15"/>
                  <a:pt x="7" y="18"/>
                </a:cubicBezTo>
                <a:cubicBezTo>
                  <a:pt x="7" y="18"/>
                  <a:pt x="7" y="19"/>
                  <a:pt x="8" y="19"/>
                </a:cubicBezTo>
                <a:cubicBezTo>
                  <a:pt x="9" y="21"/>
                  <a:pt x="10" y="24"/>
                  <a:pt x="8" y="26"/>
                </a:cubicBezTo>
                <a:cubicBezTo>
                  <a:pt x="7" y="27"/>
                  <a:pt x="5" y="27"/>
                  <a:pt x="4" y="26"/>
                </a:cubicBezTo>
                <a:cubicBezTo>
                  <a:pt x="4" y="26"/>
                  <a:pt x="3" y="26"/>
                  <a:pt x="3" y="26"/>
                </a:cubicBezTo>
                <a:cubicBezTo>
                  <a:pt x="3" y="27"/>
                  <a:pt x="4" y="27"/>
                  <a:pt x="4" y="28"/>
                </a:cubicBezTo>
                <a:cubicBezTo>
                  <a:pt x="5" y="29"/>
                  <a:pt x="6" y="31"/>
                  <a:pt x="4" y="33"/>
                </a:cubicBezTo>
                <a:cubicBezTo>
                  <a:pt x="4" y="34"/>
                  <a:pt x="3" y="34"/>
                  <a:pt x="3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1" y="37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2" y="39"/>
                  <a:pt x="2" y="41"/>
                  <a:pt x="2" y="42"/>
                </a:cubicBezTo>
                <a:cubicBezTo>
                  <a:pt x="2" y="44"/>
                  <a:pt x="1" y="45"/>
                  <a:pt x="0" y="47"/>
                </a:cubicBezTo>
                <a:cubicBezTo>
                  <a:pt x="1" y="47"/>
                  <a:pt x="2" y="47"/>
                  <a:pt x="3" y="48"/>
                </a:cubicBezTo>
                <a:cubicBezTo>
                  <a:pt x="4" y="48"/>
                  <a:pt x="4" y="49"/>
                  <a:pt x="5" y="49"/>
                </a:cubicBezTo>
                <a:cubicBezTo>
                  <a:pt x="9" y="51"/>
                  <a:pt x="13" y="54"/>
                  <a:pt x="13" y="58"/>
                </a:cubicBezTo>
                <a:cubicBezTo>
                  <a:pt x="12" y="60"/>
                  <a:pt x="12" y="62"/>
                  <a:pt x="11" y="63"/>
                </a:cubicBezTo>
                <a:cubicBezTo>
                  <a:pt x="11" y="63"/>
                  <a:pt x="11" y="64"/>
                  <a:pt x="11" y="64"/>
                </a:cubicBezTo>
                <a:cubicBezTo>
                  <a:pt x="11" y="64"/>
                  <a:pt x="11" y="65"/>
                  <a:pt x="11" y="65"/>
                </a:cubicBezTo>
                <a:cubicBezTo>
                  <a:pt x="10" y="65"/>
                  <a:pt x="10" y="66"/>
                  <a:pt x="10" y="66"/>
                </a:cubicBezTo>
                <a:cubicBezTo>
                  <a:pt x="10" y="66"/>
                  <a:pt x="10" y="66"/>
                  <a:pt x="10" y="67"/>
                </a:cubicBezTo>
                <a:cubicBezTo>
                  <a:pt x="13" y="66"/>
                  <a:pt x="17" y="65"/>
                  <a:pt x="22" y="64"/>
                </a:cubicBezTo>
                <a:cubicBezTo>
                  <a:pt x="27" y="62"/>
                  <a:pt x="34" y="61"/>
                  <a:pt x="40" y="59"/>
                </a:cubicBezTo>
                <a:cubicBezTo>
                  <a:pt x="47" y="58"/>
                  <a:pt x="54" y="59"/>
                  <a:pt x="61" y="60"/>
                </a:cubicBezTo>
                <a:cubicBezTo>
                  <a:pt x="61" y="60"/>
                  <a:pt x="61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0" y="56"/>
                  <a:pt x="56" y="47"/>
                  <a:pt x="56" y="44"/>
                </a:cubicBezTo>
                <a:cubicBezTo>
                  <a:pt x="56" y="43"/>
                  <a:pt x="57" y="42"/>
                  <a:pt x="58" y="40"/>
                </a:cubicBezTo>
                <a:cubicBezTo>
                  <a:pt x="59" y="38"/>
                  <a:pt x="60" y="35"/>
                  <a:pt x="60" y="34"/>
                </a:cubicBezTo>
                <a:cubicBezTo>
                  <a:pt x="60" y="31"/>
                  <a:pt x="62" y="30"/>
                  <a:pt x="63" y="28"/>
                </a:cubicBezTo>
                <a:cubicBezTo>
                  <a:pt x="63" y="28"/>
                  <a:pt x="64" y="27"/>
                  <a:pt x="64" y="26"/>
                </a:cubicBezTo>
                <a:cubicBezTo>
                  <a:pt x="64" y="26"/>
                  <a:pt x="64" y="26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3"/>
                  <a:pt x="64" y="23"/>
                </a:cubicBezTo>
                <a:cubicBezTo>
                  <a:pt x="64" y="23"/>
                  <a:pt x="64" y="22"/>
                  <a:pt x="64" y="22"/>
                </a:cubicBezTo>
                <a:cubicBezTo>
                  <a:pt x="64" y="22"/>
                  <a:pt x="64" y="21"/>
                  <a:pt x="64" y="21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8"/>
                  <a:pt x="63" y="18"/>
                  <a:pt x="63" y="17"/>
                </a:cubicBezTo>
                <a:cubicBezTo>
                  <a:pt x="63" y="17"/>
                  <a:pt x="63" y="16"/>
                  <a:pt x="63" y="16"/>
                </a:cubicBezTo>
                <a:cubicBezTo>
                  <a:pt x="63" y="16"/>
                  <a:pt x="63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3"/>
                  <a:pt x="62" y="13"/>
                  <a:pt x="62" y="12"/>
                </a:cubicBezTo>
                <a:cubicBezTo>
                  <a:pt x="62" y="12"/>
                  <a:pt x="61" y="12"/>
                  <a:pt x="61" y="11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8" name="Freeform 1383"/>
          <p:cNvSpPr>
            <a:spLocks/>
          </p:cNvSpPr>
          <p:nvPr/>
        </p:nvSpPr>
        <p:spPr bwMode="auto">
          <a:xfrm>
            <a:off x="4003391" y="4465746"/>
            <a:ext cx="86343" cy="150414"/>
          </a:xfrm>
          <a:custGeom>
            <a:avLst/>
            <a:gdLst>
              <a:gd name="T0" fmla="*/ 32 w 43"/>
              <a:gd name="T1" fmla="*/ 2 h 68"/>
              <a:gd name="T2" fmla="*/ 31 w 43"/>
              <a:gd name="T3" fmla="*/ 2 h 68"/>
              <a:gd name="T4" fmla="*/ 31 w 43"/>
              <a:gd name="T5" fmla="*/ 2 h 68"/>
              <a:gd name="T6" fmla="*/ 30 w 43"/>
              <a:gd name="T7" fmla="*/ 2 h 68"/>
              <a:gd name="T8" fmla="*/ 29 w 43"/>
              <a:gd name="T9" fmla="*/ 1 h 68"/>
              <a:gd name="T10" fmla="*/ 4 w 43"/>
              <a:gd name="T11" fmla="*/ 1 h 68"/>
              <a:gd name="T12" fmla="*/ 6 w 43"/>
              <a:gd name="T13" fmla="*/ 11 h 68"/>
              <a:gd name="T14" fmla="*/ 5 w 43"/>
              <a:gd name="T15" fmla="*/ 13 h 68"/>
              <a:gd name="T16" fmla="*/ 5 w 43"/>
              <a:gd name="T17" fmla="*/ 14 h 68"/>
              <a:gd name="T18" fmla="*/ 6 w 43"/>
              <a:gd name="T19" fmla="*/ 17 h 68"/>
              <a:gd name="T20" fmla="*/ 7 w 43"/>
              <a:gd name="T21" fmla="*/ 19 h 68"/>
              <a:gd name="T22" fmla="*/ 7 w 43"/>
              <a:gd name="T23" fmla="*/ 22 h 68"/>
              <a:gd name="T24" fmla="*/ 8 w 43"/>
              <a:gd name="T25" fmla="*/ 24 h 68"/>
              <a:gd name="T26" fmla="*/ 8 w 43"/>
              <a:gd name="T27" fmla="*/ 27 h 68"/>
              <a:gd name="T28" fmla="*/ 8 w 43"/>
              <a:gd name="T29" fmla="*/ 29 h 68"/>
              <a:gd name="T30" fmla="*/ 8 w 43"/>
              <a:gd name="T31" fmla="*/ 30 h 68"/>
              <a:gd name="T32" fmla="*/ 4 w 43"/>
              <a:gd name="T33" fmla="*/ 37 h 68"/>
              <a:gd name="T34" fmla="*/ 0 w 43"/>
              <a:gd name="T35" fmla="*/ 49 h 68"/>
              <a:gd name="T36" fmla="*/ 5 w 43"/>
              <a:gd name="T37" fmla="*/ 61 h 68"/>
              <a:gd name="T38" fmla="*/ 5 w 43"/>
              <a:gd name="T39" fmla="*/ 63 h 68"/>
              <a:gd name="T40" fmla="*/ 5 w 43"/>
              <a:gd name="T41" fmla="*/ 64 h 68"/>
              <a:gd name="T42" fmla="*/ 5 w 43"/>
              <a:gd name="T43" fmla="*/ 65 h 68"/>
              <a:gd name="T44" fmla="*/ 11 w 43"/>
              <a:gd name="T45" fmla="*/ 68 h 68"/>
              <a:gd name="T46" fmla="*/ 39 w 43"/>
              <a:gd name="T47" fmla="*/ 56 h 68"/>
              <a:gd name="T48" fmla="*/ 43 w 43"/>
              <a:gd name="T49" fmla="*/ 54 h 68"/>
              <a:gd name="T50" fmla="*/ 42 w 43"/>
              <a:gd name="T51" fmla="*/ 52 h 68"/>
              <a:gd name="T52" fmla="*/ 41 w 43"/>
              <a:gd name="T53" fmla="*/ 49 h 68"/>
              <a:gd name="T54" fmla="*/ 40 w 43"/>
              <a:gd name="T55" fmla="*/ 45 h 68"/>
              <a:gd name="T56" fmla="*/ 37 w 43"/>
              <a:gd name="T57" fmla="*/ 28 h 68"/>
              <a:gd name="T58" fmla="*/ 36 w 43"/>
              <a:gd name="T59" fmla="*/ 11 h 68"/>
              <a:gd name="T60" fmla="*/ 34 w 43"/>
              <a:gd name="T61" fmla="*/ 6 h 68"/>
              <a:gd name="T62" fmla="*/ 33 w 43"/>
              <a:gd name="T63" fmla="*/ 5 h 68"/>
              <a:gd name="T64" fmla="*/ 33 w 43"/>
              <a:gd name="T65" fmla="*/ 4 h 68"/>
              <a:gd name="T66" fmla="*/ 32 w 43"/>
              <a:gd name="T67" fmla="*/ 2 h 68"/>
              <a:gd name="T68" fmla="*/ 32 w 43"/>
              <a:gd name="T6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68">
                <a:moveTo>
                  <a:pt x="32" y="2"/>
                </a:move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29" y="2"/>
                  <a:pt x="29" y="1"/>
                </a:cubicBezTo>
                <a:cubicBezTo>
                  <a:pt x="27" y="1"/>
                  <a:pt x="20" y="0"/>
                  <a:pt x="12" y="0"/>
                </a:cubicBezTo>
                <a:cubicBezTo>
                  <a:pt x="7" y="0"/>
                  <a:pt x="5" y="0"/>
                  <a:pt x="4" y="1"/>
                </a:cubicBezTo>
                <a:cubicBezTo>
                  <a:pt x="4" y="2"/>
                  <a:pt x="5" y="4"/>
                  <a:pt x="5" y="6"/>
                </a:cubicBezTo>
                <a:cubicBezTo>
                  <a:pt x="6" y="8"/>
                  <a:pt x="6" y="10"/>
                  <a:pt x="6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5"/>
                  <a:pt x="6" y="15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6" y="17"/>
                  <a:pt x="6" y="18"/>
                </a:cubicBezTo>
                <a:cubicBezTo>
                  <a:pt x="6" y="18"/>
                  <a:pt x="7" y="19"/>
                  <a:pt x="7" y="1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2"/>
                  <a:pt x="7" y="34"/>
                  <a:pt x="6" y="35"/>
                </a:cubicBezTo>
                <a:cubicBezTo>
                  <a:pt x="5" y="36"/>
                  <a:pt x="4" y="37"/>
                  <a:pt x="4" y="37"/>
                </a:cubicBezTo>
                <a:cubicBezTo>
                  <a:pt x="4" y="40"/>
                  <a:pt x="3" y="43"/>
                  <a:pt x="1" y="46"/>
                </a:cubicBezTo>
                <a:cubicBezTo>
                  <a:pt x="1" y="47"/>
                  <a:pt x="0" y="48"/>
                  <a:pt x="0" y="49"/>
                </a:cubicBezTo>
                <a:cubicBezTo>
                  <a:pt x="0" y="50"/>
                  <a:pt x="3" y="58"/>
                  <a:pt x="4" y="60"/>
                </a:cubicBezTo>
                <a:cubicBezTo>
                  <a:pt x="4" y="60"/>
                  <a:pt x="5" y="61"/>
                  <a:pt x="5" y="61"/>
                </a:cubicBezTo>
                <a:cubicBezTo>
                  <a:pt x="5" y="61"/>
                  <a:pt x="5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4"/>
                  <a:pt x="5" y="64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6"/>
                  <a:pt x="9" y="67"/>
                  <a:pt x="10" y="67"/>
                </a:cubicBezTo>
                <a:cubicBezTo>
                  <a:pt x="11" y="67"/>
                  <a:pt x="11" y="68"/>
                  <a:pt x="11" y="68"/>
                </a:cubicBezTo>
                <a:cubicBezTo>
                  <a:pt x="13" y="68"/>
                  <a:pt x="24" y="63"/>
                  <a:pt x="32" y="59"/>
                </a:cubicBezTo>
                <a:cubicBezTo>
                  <a:pt x="34" y="58"/>
                  <a:pt x="37" y="57"/>
                  <a:pt x="39" y="56"/>
                </a:cubicBezTo>
                <a:cubicBezTo>
                  <a:pt x="40" y="56"/>
                  <a:pt x="42" y="55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2" y="53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1"/>
                  <a:pt x="41" y="50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8"/>
                  <a:pt x="40" y="47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4"/>
                  <a:pt x="40" y="43"/>
                  <a:pt x="40" y="42"/>
                </a:cubicBezTo>
                <a:cubicBezTo>
                  <a:pt x="40" y="37"/>
                  <a:pt x="38" y="31"/>
                  <a:pt x="37" y="28"/>
                </a:cubicBezTo>
                <a:cubicBezTo>
                  <a:pt x="35" y="24"/>
                  <a:pt x="36" y="19"/>
                  <a:pt x="36" y="13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7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3"/>
                  <a:pt x="33" y="3"/>
                </a:cubicBezTo>
                <a:cubicBezTo>
                  <a:pt x="33" y="3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9" name="Freeform 1384"/>
          <p:cNvSpPr>
            <a:spLocks/>
          </p:cNvSpPr>
          <p:nvPr/>
        </p:nvSpPr>
        <p:spPr bwMode="auto">
          <a:xfrm>
            <a:off x="4068675" y="4470374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0" name="Freeform 1385"/>
          <p:cNvSpPr>
            <a:spLocks/>
          </p:cNvSpPr>
          <p:nvPr/>
        </p:nvSpPr>
        <p:spPr bwMode="auto">
          <a:xfrm>
            <a:off x="4083417" y="4567565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1" name="Freeform 1386"/>
          <p:cNvSpPr>
            <a:spLocks/>
          </p:cNvSpPr>
          <p:nvPr/>
        </p:nvSpPr>
        <p:spPr bwMode="auto">
          <a:xfrm>
            <a:off x="4072887" y="447963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2" name="Freeform 1387"/>
          <p:cNvSpPr>
            <a:spLocks/>
          </p:cNvSpPr>
          <p:nvPr/>
        </p:nvSpPr>
        <p:spPr bwMode="auto">
          <a:xfrm>
            <a:off x="4070781" y="4477317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3" name="Freeform 1388"/>
          <p:cNvSpPr>
            <a:spLocks/>
          </p:cNvSpPr>
          <p:nvPr/>
        </p:nvSpPr>
        <p:spPr bwMode="auto">
          <a:xfrm>
            <a:off x="4085523" y="4574507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4" name="Freeform 1389"/>
          <p:cNvSpPr>
            <a:spLocks/>
          </p:cNvSpPr>
          <p:nvPr/>
        </p:nvSpPr>
        <p:spPr bwMode="auto">
          <a:xfrm>
            <a:off x="4087629" y="4581449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5" name="Freeform 1390"/>
          <p:cNvSpPr>
            <a:spLocks/>
          </p:cNvSpPr>
          <p:nvPr/>
        </p:nvSpPr>
        <p:spPr bwMode="auto">
          <a:xfrm>
            <a:off x="4070781" y="447500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6" name="Freeform 1391"/>
          <p:cNvSpPr>
            <a:spLocks/>
          </p:cNvSpPr>
          <p:nvPr/>
        </p:nvSpPr>
        <p:spPr bwMode="auto">
          <a:xfrm>
            <a:off x="4083417" y="4558309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7" name="Freeform 1392"/>
          <p:cNvSpPr>
            <a:spLocks/>
          </p:cNvSpPr>
          <p:nvPr/>
        </p:nvSpPr>
        <p:spPr bwMode="auto">
          <a:xfrm>
            <a:off x="4016027" y="450277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8" name="Freeform 1393"/>
          <p:cNvSpPr>
            <a:spLocks/>
          </p:cNvSpPr>
          <p:nvPr/>
        </p:nvSpPr>
        <p:spPr bwMode="auto">
          <a:xfrm>
            <a:off x="4020239" y="451897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9" name="Freeform 1394"/>
          <p:cNvSpPr>
            <a:spLocks/>
          </p:cNvSpPr>
          <p:nvPr/>
        </p:nvSpPr>
        <p:spPr bwMode="auto">
          <a:xfrm>
            <a:off x="4020239" y="452591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0" name="Freeform 1395"/>
          <p:cNvSpPr>
            <a:spLocks/>
          </p:cNvSpPr>
          <p:nvPr/>
        </p:nvSpPr>
        <p:spPr bwMode="auto">
          <a:xfrm>
            <a:off x="4018133" y="450739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1" name="Freeform 1396"/>
          <p:cNvSpPr>
            <a:spLocks/>
          </p:cNvSpPr>
          <p:nvPr/>
        </p:nvSpPr>
        <p:spPr bwMode="auto">
          <a:xfrm>
            <a:off x="4013921" y="460459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2" name="Freeform 1397"/>
          <p:cNvSpPr>
            <a:spLocks/>
          </p:cNvSpPr>
          <p:nvPr/>
        </p:nvSpPr>
        <p:spPr bwMode="auto">
          <a:xfrm>
            <a:off x="4013921" y="4602276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3" name="Freeform 1398"/>
          <p:cNvSpPr>
            <a:spLocks/>
          </p:cNvSpPr>
          <p:nvPr/>
        </p:nvSpPr>
        <p:spPr bwMode="auto">
          <a:xfrm>
            <a:off x="4020239" y="453054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4" name="Freeform 1399"/>
          <p:cNvSpPr>
            <a:spLocks/>
          </p:cNvSpPr>
          <p:nvPr/>
        </p:nvSpPr>
        <p:spPr bwMode="auto">
          <a:xfrm>
            <a:off x="4013921" y="4498143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5" name="Freeform 1400"/>
          <p:cNvSpPr>
            <a:spLocks/>
          </p:cNvSpPr>
          <p:nvPr/>
        </p:nvSpPr>
        <p:spPr bwMode="auto">
          <a:xfrm>
            <a:off x="4013921" y="4606904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6" name="Freeform 1401"/>
          <p:cNvSpPr>
            <a:spLocks/>
          </p:cNvSpPr>
          <p:nvPr/>
        </p:nvSpPr>
        <p:spPr bwMode="auto">
          <a:xfrm>
            <a:off x="4018133" y="4514342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7" name="Freeform 1402"/>
          <p:cNvSpPr>
            <a:spLocks/>
          </p:cNvSpPr>
          <p:nvPr/>
        </p:nvSpPr>
        <p:spPr bwMode="auto">
          <a:xfrm>
            <a:off x="3733831" y="4424093"/>
            <a:ext cx="160051" cy="129588"/>
          </a:xfrm>
          <a:custGeom>
            <a:avLst/>
            <a:gdLst>
              <a:gd name="T0" fmla="*/ 56 w 79"/>
              <a:gd name="T1" fmla="*/ 45 h 59"/>
              <a:gd name="T2" fmla="*/ 57 w 79"/>
              <a:gd name="T3" fmla="*/ 45 h 59"/>
              <a:gd name="T4" fmla="*/ 64 w 79"/>
              <a:gd name="T5" fmla="*/ 56 h 59"/>
              <a:gd name="T6" fmla="*/ 70 w 79"/>
              <a:gd name="T7" fmla="*/ 54 h 59"/>
              <a:gd name="T8" fmla="*/ 72 w 79"/>
              <a:gd name="T9" fmla="*/ 54 h 59"/>
              <a:gd name="T10" fmla="*/ 73 w 79"/>
              <a:gd name="T11" fmla="*/ 55 h 59"/>
              <a:gd name="T12" fmla="*/ 74 w 79"/>
              <a:gd name="T13" fmla="*/ 55 h 59"/>
              <a:gd name="T14" fmla="*/ 74 w 79"/>
              <a:gd name="T15" fmla="*/ 53 h 59"/>
              <a:gd name="T16" fmla="*/ 79 w 79"/>
              <a:gd name="T17" fmla="*/ 46 h 59"/>
              <a:gd name="T18" fmla="*/ 77 w 79"/>
              <a:gd name="T19" fmla="*/ 40 h 59"/>
              <a:gd name="T20" fmla="*/ 75 w 79"/>
              <a:gd name="T21" fmla="*/ 36 h 59"/>
              <a:gd name="T22" fmla="*/ 74 w 79"/>
              <a:gd name="T23" fmla="*/ 34 h 59"/>
              <a:gd name="T24" fmla="*/ 74 w 79"/>
              <a:gd name="T25" fmla="*/ 32 h 59"/>
              <a:gd name="T26" fmla="*/ 74 w 79"/>
              <a:gd name="T27" fmla="*/ 30 h 59"/>
              <a:gd name="T28" fmla="*/ 75 w 79"/>
              <a:gd name="T29" fmla="*/ 27 h 59"/>
              <a:gd name="T30" fmla="*/ 74 w 79"/>
              <a:gd name="T31" fmla="*/ 26 h 59"/>
              <a:gd name="T32" fmla="*/ 73 w 79"/>
              <a:gd name="T33" fmla="*/ 22 h 59"/>
              <a:gd name="T34" fmla="*/ 70 w 79"/>
              <a:gd name="T35" fmla="*/ 14 h 59"/>
              <a:gd name="T36" fmla="*/ 62 w 79"/>
              <a:gd name="T37" fmla="*/ 5 h 59"/>
              <a:gd name="T38" fmla="*/ 51 w 79"/>
              <a:gd name="T39" fmla="*/ 6 h 59"/>
              <a:gd name="T40" fmla="*/ 44 w 79"/>
              <a:gd name="T41" fmla="*/ 8 h 59"/>
              <a:gd name="T42" fmla="*/ 40 w 79"/>
              <a:gd name="T43" fmla="*/ 9 h 59"/>
              <a:gd name="T44" fmla="*/ 39 w 79"/>
              <a:gd name="T45" fmla="*/ 8 h 59"/>
              <a:gd name="T46" fmla="*/ 38 w 79"/>
              <a:gd name="T47" fmla="*/ 7 h 59"/>
              <a:gd name="T48" fmla="*/ 38 w 79"/>
              <a:gd name="T49" fmla="*/ 6 h 59"/>
              <a:gd name="T50" fmla="*/ 37 w 79"/>
              <a:gd name="T51" fmla="*/ 5 h 59"/>
              <a:gd name="T52" fmla="*/ 36 w 79"/>
              <a:gd name="T53" fmla="*/ 5 h 59"/>
              <a:gd name="T54" fmla="*/ 33 w 79"/>
              <a:gd name="T55" fmla="*/ 5 h 59"/>
              <a:gd name="T56" fmla="*/ 20 w 79"/>
              <a:gd name="T57" fmla="*/ 2 h 59"/>
              <a:gd name="T58" fmla="*/ 18 w 79"/>
              <a:gd name="T59" fmla="*/ 1 h 59"/>
              <a:gd name="T60" fmla="*/ 16 w 79"/>
              <a:gd name="T61" fmla="*/ 1 h 59"/>
              <a:gd name="T62" fmla="*/ 15 w 79"/>
              <a:gd name="T63" fmla="*/ 2 h 59"/>
              <a:gd name="T64" fmla="*/ 14 w 79"/>
              <a:gd name="T65" fmla="*/ 4 h 59"/>
              <a:gd name="T66" fmla="*/ 12 w 79"/>
              <a:gd name="T67" fmla="*/ 5 h 59"/>
              <a:gd name="T68" fmla="*/ 14 w 79"/>
              <a:gd name="T69" fmla="*/ 8 h 59"/>
              <a:gd name="T70" fmla="*/ 2 w 79"/>
              <a:gd name="T71" fmla="*/ 16 h 59"/>
              <a:gd name="T72" fmla="*/ 0 w 79"/>
              <a:gd name="T73" fmla="*/ 17 h 59"/>
              <a:gd name="T74" fmla="*/ 19 w 79"/>
              <a:gd name="T75" fmla="*/ 37 h 59"/>
              <a:gd name="T76" fmla="*/ 20 w 79"/>
              <a:gd name="T77" fmla="*/ 36 h 59"/>
              <a:gd name="T78" fmla="*/ 22 w 79"/>
              <a:gd name="T79" fmla="*/ 34 h 59"/>
              <a:gd name="T80" fmla="*/ 23 w 79"/>
              <a:gd name="T81" fmla="*/ 33 h 59"/>
              <a:gd name="T82" fmla="*/ 23 w 79"/>
              <a:gd name="T83" fmla="*/ 32 h 59"/>
              <a:gd name="T84" fmla="*/ 24 w 79"/>
              <a:gd name="T85" fmla="*/ 32 h 59"/>
              <a:gd name="T86" fmla="*/ 31 w 79"/>
              <a:gd name="T87" fmla="*/ 29 h 59"/>
              <a:gd name="T88" fmla="*/ 50 w 79"/>
              <a:gd name="T89" fmla="*/ 40 h 59"/>
              <a:gd name="T90" fmla="*/ 51 w 79"/>
              <a:gd name="T91" fmla="*/ 43 h 59"/>
              <a:gd name="T92" fmla="*/ 51 w 79"/>
              <a:gd name="T93" fmla="*/ 45 h 59"/>
              <a:gd name="T94" fmla="*/ 54 w 79"/>
              <a:gd name="T95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59">
                <a:moveTo>
                  <a:pt x="54" y="45"/>
                </a:moveTo>
                <a:cubicBezTo>
                  <a:pt x="54" y="45"/>
                  <a:pt x="54" y="45"/>
                  <a:pt x="54" y="45"/>
                </a:cubicBezTo>
                <a:cubicBezTo>
                  <a:pt x="54" y="45"/>
                  <a:pt x="55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7" y="45"/>
                  <a:pt x="5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60" y="45"/>
                  <a:pt x="61" y="46"/>
                </a:cubicBezTo>
                <a:cubicBezTo>
                  <a:pt x="62" y="48"/>
                  <a:pt x="64" y="53"/>
                  <a:pt x="64" y="56"/>
                </a:cubicBezTo>
                <a:cubicBezTo>
                  <a:pt x="63" y="57"/>
                  <a:pt x="64" y="58"/>
                  <a:pt x="64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57"/>
                  <a:pt x="68" y="55"/>
                  <a:pt x="70" y="54"/>
                </a:cubicBezTo>
                <a:cubicBezTo>
                  <a:pt x="70" y="54"/>
                  <a:pt x="70" y="54"/>
                  <a:pt x="71" y="54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6"/>
                </a:cubicBezTo>
                <a:cubicBezTo>
                  <a:pt x="73" y="55"/>
                  <a:pt x="74" y="55"/>
                  <a:pt x="74" y="55"/>
                </a:cubicBezTo>
                <a:cubicBezTo>
                  <a:pt x="74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3"/>
                  <a:pt x="74" y="53"/>
                </a:cubicBezTo>
                <a:cubicBezTo>
                  <a:pt x="74" y="51"/>
                  <a:pt x="73" y="49"/>
                  <a:pt x="74" y="47"/>
                </a:cubicBezTo>
                <a:cubicBezTo>
                  <a:pt x="75" y="45"/>
                  <a:pt x="76" y="45"/>
                  <a:pt x="77" y="45"/>
                </a:cubicBezTo>
                <a:cubicBezTo>
                  <a:pt x="78" y="45"/>
                  <a:pt x="78" y="45"/>
                  <a:pt x="79" y="46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5"/>
                  <a:pt x="79" y="45"/>
                  <a:pt x="78" y="44"/>
                </a:cubicBezTo>
                <a:cubicBezTo>
                  <a:pt x="77" y="43"/>
                  <a:pt x="77" y="41"/>
                  <a:pt x="77" y="40"/>
                </a:cubicBezTo>
                <a:cubicBezTo>
                  <a:pt x="77" y="39"/>
                  <a:pt x="77" y="38"/>
                  <a:pt x="76" y="37"/>
                </a:cubicBezTo>
                <a:cubicBezTo>
                  <a:pt x="76" y="37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4" y="28"/>
                  <a:pt x="74" y="28"/>
                </a:cubicBezTo>
                <a:cubicBezTo>
                  <a:pt x="75" y="28"/>
                  <a:pt x="75" y="28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7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4"/>
                  <a:pt x="73" y="23"/>
                  <a:pt x="73" y="22"/>
                </a:cubicBezTo>
                <a:cubicBezTo>
                  <a:pt x="73" y="21"/>
                  <a:pt x="72" y="21"/>
                  <a:pt x="72" y="20"/>
                </a:cubicBezTo>
                <a:cubicBezTo>
                  <a:pt x="71" y="20"/>
                  <a:pt x="69" y="19"/>
                  <a:pt x="69" y="17"/>
                </a:cubicBezTo>
                <a:cubicBezTo>
                  <a:pt x="69" y="16"/>
                  <a:pt x="69" y="15"/>
                  <a:pt x="70" y="14"/>
                </a:cubicBezTo>
                <a:cubicBezTo>
                  <a:pt x="69" y="12"/>
                  <a:pt x="67" y="11"/>
                  <a:pt x="67" y="9"/>
                </a:cubicBezTo>
                <a:cubicBezTo>
                  <a:pt x="67" y="8"/>
                  <a:pt x="65" y="4"/>
                  <a:pt x="64" y="3"/>
                </a:cubicBezTo>
                <a:cubicBezTo>
                  <a:pt x="64" y="3"/>
                  <a:pt x="63" y="4"/>
                  <a:pt x="62" y="5"/>
                </a:cubicBezTo>
                <a:cubicBezTo>
                  <a:pt x="60" y="7"/>
                  <a:pt x="58" y="8"/>
                  <a:pt x="56" y="8"/>
                </a:cubicBezTo>
                <a:cubicBezTo>
                  <a:pt x="55" y="8"/>
                  <a:pt x="54" y="8"/>
                  <a:pt x="53" y="7"/>
                </a:cubicBezTo>
                <a:cubicBezTo>
                  <a:pt x="52" y="7"/>
                  <a:pt x="51" y="6"/>
                  <a:pt x="51" y="6"/>
                </a:cubicBezTo>
                <a:cubicBezTo>
                  <a:pt x="50" y="8"/>
                  <a:pt x="48" y="9"/>
                  <a:pt x="47" y="9"/>
                </a:cubicBezTo>
                <a:cubicBezTo>
                  <a:pt x="46" y="9"/>
                  <a:pt x="46" y="8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3" y="9"/>
                  <a:pt x="42" y="9"/>
                  <a:pt x="41" y="9"/>
                </a:cubicBezTo>
                <a:cubicBezTo>
                  <a:pt x="41" y="9"/>
                  <a:pt x="41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4"/>
                  <a:pt x="37" y="4"/>
                </a:cubicBezTo>
                <a:cubicBezTo>
                  <a:pt x="37" y="4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3" y="5"/>
                  <a:pt x="33" y="5"/>
                </a:cubicBezTo>
                <a:cubicBezTo>
                  <a:pt x="33" y="5"/>
                  <a:pt x="32" y="5"/>
                  <a:pt x="32" y="5"/>
                </a:cubicBezTo>
                <a:cubicBezTo>
                  <a:pt x="32" y="5"/>
                  <a:pt x="31" y="5"/>
                  <a:pt x="31" y="5"/>
                </a:cubicBezTo>
                <a:cubicBezTo>
                  <a:pt x="28" y="5"/>
                  <a:pt x="21" y="5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5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4" y="3"/>
                  <a:pt x="14" y="3"/>
                  <a:pt x="14" y="4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4"/>
                  <a:pt x="13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7"/>
                  <a:pt x="14" y="8"/>
                  <a:pt x="14" y="8"/>
                </a:cubicBezTo>
                <a:cubicBezTo>
                  <a:pt x="14" y="11"/>
                  <a:pt x="9" y="13"/>
                  <a:pt x="7" y="12"/>
                </a:cubicBezTo>
                <a:cubicBezTo>
                  <a:pt x="7" y="12"/>
                  <a:pt x="6" y="12"/>
                  <a:pt x="5" y="13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6"/>
                  <a:pt x="1" y="16"/>
                </a:cubicBezTo>
                <a:cubicBezTo>
                  <a:pt x="1" y="16"/>
                  <a:pt x="1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8"/>
                  <a:pt x="2" y="19"/>
                  <a:pt x="3" y="20"/>
                </a:cubicBezTo>
                <a:cubicBezTo>
                  <a:pt x="4" y="22"/>
                  <a:pt x="4" y="24"/>
                  <a:pt x="6" y="25"/>
                </a:cubicBezTo>
                <a:cubicBezTo>
                  <a:pt x="11" y="28"/>
                  <a:pt x="15" y="32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20" y="36"/>
                  <a:pt x="20" y="36"/>
                </a:cubicBezTo>
                <a:cubicBezTo>
                  <a:pt x="20" y="36"/>
                  <a:pt x="20" y="36"/>
                  <a:pt x="21" y="36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2" y="35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2"/>
                </a:cubicBezTo>
                <a:cubicBezTo>
                  <a:pt x="23" y="32"/>
                  <a:pt x="23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0"/>
                  <a:pt x="25" y="28"/>
                  <a:pt x="27" y="28"/>
                </a:cubicBezTo>
                <a:cubicBezTo>
                  <a:pt x="28" y="28"/>
                  <a:pt x="29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4" y="29"/>
                  <a:pt x="35" y="28"/>
                </a:cubicBezTo>
                <a:cubicBezTo>
                  <a:pt x="37" y="28"/>
                  <a:pt x="38" y="27"/>
                  <a:pt x="39" y="27"/>
                </a:cubicBezTo>
                <a:cubicBezTo>
                  <a:pt x="43" y="27"/>
                  <a:pt x="50" y="37"/>
                  <a:pt x="50" y="40"/>
                </a:cubicBezTo>
                <a:cubicBezTo>
                  <a:pt x="50" y="41"/>
                  <a:pt x="50" y="41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4"/>
                  <a:pt x="51" y="44"/>
                </a:cubicBezTo>
                <a:cubicBezTo>
                  <a:pt x="51" y="44"/>
                  <a:pt x="51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2" y="45"/>
                  <a:pt x="53" y="45"/>
                  <a:pt x="54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8" name="Freeform 1403"/>
          <p:cNvSpPr>
            <a:spLocks/>
          </p:cNvSpPr>
          <p:nvPr/>
        </p:nvSpPr>
        <p:spPr bwMode="auto">
          <a:xfrm>
            <a:off x="3769632" y="4426407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9" name="Freeform 1404"/>
          <p:cNvSpPr>
            <a:spLocks/>
          </p:cNvSpPr>
          <p:nvPr/>
        </p:nvSpPr>
        <p:spPr bwMode="auto">
          <a:xfrm>
            <a:off x="3763315" y="4424093"/>
            <a:ext cx="0" cy="4628"/>
          </a:xfrm>
          <a:custGeom>
            <a:avLst/>
            <a:gdLst>
              <a:gd name="T0" fmla="*/ 1 h 2"/>
              <a:gd name="T1" fmla="*/ 1 h 2"/>
              <a:gd name="T2" fmla="*/ 2 h 2"/>
              <a:gd name="T3" fmla="*/ 2 h 2"/>
              <a:gd name="T4" fmla="*/ 0 h 2"/>
              <a:gd name="T5" fmla="*/ 0 h 2"/>
              <a:gd name="T6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0" name="Freeform 1405"/>
          <p:cNvSpPr>
            <a:spLocks/>
          </p:cNvSpPr>
          <p:nvPr/>
        </p:nvSpPr>
        <p:spPr bwMode="auto">
          <a:xfrm>
            <a:off x="3799116" y="443566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1" name="Freeform 1406"/>
          <p:cNvSpPr>
            <a:spLocks/>
          </p:cNvSpPr>
          <p:nvPr/>
        </p:nvSpPr>
        <p:spPr bwMode="auto">
          <a:xfrm>
            <a:off x="3803327" y="443566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2" name="Freeform 1407"/>
          <p:cNvSpPr>
            <a:spLocks/>
          </p:cNvSpPr>
          <p:nvPr/>
        </p:nvSpPr>
        <p:spPr bwMode="auto">
          <a:xfrm>
            <a:off x="3765421" y="442640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" name="Freeform 1408"/>
          <p:cNvSpPr>
            <a:spLocks/>
          </p:cNvSpPr>
          <p:nvPr/>
        </p:nvSpPr>
        <p:spPr bwMode="auto">
          <a:xfrm>
            <a:off x="3805433" y="443566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4" name="Freeform 1409"/>
          <p:cNvSpPr>
            <a:spLocks/>
          </p:cNvSpPr>
          <p:nvPr/>
        </p:nvSpPr>
        <p:spPr bwMode="auto">
          <a:xfrm>
            <a:off x="3767526" y="442640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5" name="Freeform 1410"/>
          <p:cNvSpPr>
            <a:spLocks/>
          </p:cNvSpPr>
          <p:nvPr/>
        </p:nvSpPr>
        <p:spPr bwMode="auto">
          <a:xfrm>
            <a:off x="3733831" y="4458804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6" name="Freeform 1411"/>
          <p:cNvSpPr>
            <a:spLocks/>
          </p:cNvSpPr>
          <p:nvPr/>
        </p:nvSpPr>
        <p:spPr bwMode="auto">
          <a:xfrm>
            <a:off x="3761209" y="4428721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7" name="Freeform 1412"/>
          <p:cNvSpPr>
            <a:spLocks/>
          </p:cNvSpPr>
          <p:nvPr/>
        </p:nvSpPr>
        <p:spPr bwMode="auto">
          <a:xfrm>
            <a:off x="3759103" y="443334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8" name="Oval 1413"/>
          <p:cNvSpPr>
            <a:spLocks noChangeArrowheads="1"/>
          </p:cNvSpPr>
          <p:nvPr/>
        </p:nvSpPr>
        <p:spPr bwMode="auto">
          <a:xfrm>
            <a:off x="3759103" y="4435663"/>
            <a:ext cx="2106" cy="2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9" name="Freeform 1414"/>
          <p:cNvSpPr>
            <a:spLocks/>
          </p:cNvSpPr>
          <p:nvPr/>
        </p:nvSpPr>
        <p:spPr bwMode="auto">
          <a:xfrm>
            <a:off x="3763315" y="44264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0" name="Freeform 1415"/>
          <p:cNvSpPr>
            <a:spLocks/>
          </p:cNvSpPr>
          <p:nvPr/>
        </p:nvSpPr>
        <p:spPr bwMode="auto">
          <a:xfrm>
            <a:off x="3883353" y="45027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1" name="Freeform 1416"/>
          <p:cNvSpPr>
            <a:spLocks/>
          </p:cNvSpPr>
          <p:nvPr/>
        </p:nvSpPr>
        <p:spPr bwMode="auto">
          <a:xfrm>
            <a:off x="3883353" y="449351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2" name="Freeform 1417"/>
          <p:cNvSpPr>
            <a:spLocks/>
          </p:cNvSpPr>
          <p:nvPr/>
        </p:nvSpPr>
        <p:spPr bwMode="auto">
          <a:xfrm>
            <a:off x="3883353" y="448888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3" name="Freeform 1418"/>
          <p:cNvSpPr>
            <a:spLocks/>
          </p:cNvSpPr>
          <p:nvPr/>
        </p:nvSpPr>
        <p:spPr bwMode="auto">
          <a:xfrm>
            <a:off x="3883353" y="449582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4" name="Freeform 1419"/>
          <p:cNvSpPr>
            <a:spLocks/>
          </p:cNvSpPr>
          <p:nvPr/>
        </p:nvSpPr>
        <p:spPr bwMode="auto">
          <a:xfrm>
            <a:off x="3883353" y="449814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5" name="Freeform 1420"/>
          <p:cNvSpPr>
            <a:spLocks/>
          </p:cNvSpPr>
          <p:nvPr/>
        </p:nvSpPr>
        <p:spPr bwMode="auto">
          <a:xfrm>
            <a:off x="3883353" y="4484259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6" name="Freeform 1421"/>
          <p:cNvSpPr>
            <a:spLocks/>
          </p:cNvSpPr>
          <p:nvPr/>
        </p:nvSpPr>
        <p:spPr bwMode="auto">
          <a:xfrm>
            <a:off x="3885459" y="45027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7" name="Freeform 1422"/>
          <p:cNvSpPr>
            <a:spLocks/>
          </p:cNvSpPr>
          <p:nvPr/>
        </p:nvSpPr>
        <p:spPr bwMode="auto">
          <a:xfrm>
            <a:off x="3881247" y="4544424"/>
            <a:ext cx="4212" cy="4628"/>
          </a:xfrm>
          <a:custGeom>
            <a:avLst/>
            <a:gdLst>
              <a:gd name="T0" fmla="*/ 1 w 2"/>
              <a:gd name="T1" fmla="*/ 1 h 2"/>
              <a:gd name="T2" fmla="*/ 2 w 2"/>
              <a:gd name="T3" fmla="*/ 0 h 2"/>
              <a:gd name="T4" fmla="*/ 1 w 2"/>
              <a:gd name="T5" fmla="*/ 1 h 2"/>
              <a:gd name="T6" fmla="*/ 0 w 2"/>
              <a:gd name="T7" fmla="*/ 2 h 2"/>
              <a:gd name="T8" fmla="*/ 0 w 2"/>
              <a:gd name="T9" fmla="*/ 2 h 2"/>
              <a:gd name="T10" fmla="*/ 1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8" name="Freeform 1423"/>
          <p:cNvSpPr>
            <a:spLocks/>
          </p:cNvSpPr>
          <p:nvPr/>
        </p:nvSpPr>
        <p:spPr bwMode="auto">
          <a:xfrm>
            <a:off x="3813857" y="4532854"/>
            <a:ext cx="86343" cy="90249"/>
          </a:xfrm>
          <a:custGeom>
            <a:avLst/>
            <a:gdLst>
              <a:gd name="T0" fmla="*/ 30 w 43"/>
              <a:gd name="T1" fmla="*/ 10 h 41"/>
              <a:gd name="T2" fmla="*/ 29 w 43"/>
              <a:gd name="T3" fmla="*/ 12 h 41"/>
              <a:gd name="T4" fmla="*/ 25 w 43"/>
              <a:gd name="T5" fmla="*/ 14 h 41"/>
              <a:gd name="T6" fmla="*/ 21 w 43"/>
              <a:gd name="T7" fmla="*/ 12 h 41"/>
              <a:gd name="T8" fmla="*/ 20 w 43"/>
              <a:gd name="T9" fmla="*/ 7 h 41"/>
              <a:gd name="T10" fmla="*/ 18 w 43"/>
              <a:gd name="T11" fmla="*/ 0 h 41"/>
              <a:gd name="T12" fmla="*/ 17 w 43"/>
              <a:gd name="T13" fmla="*/ 0 h 41"/>
              <a:gd name="T14" fmla="*/ 16 w 43"/>
              <a:gd name="T15" fmla="*/ 0 h 41"/>
              <a:gd name="T16" fmla="*/ 15 w 43"/>
              <a:gd name="T17" fmla="*/ 0 h 41"/>
              <a:gd name="T18" fmla="*/ 15 w 43"/>
              <a:gd name="T19" fmla="*/ 0 h 41"/>
              <a:gd name="T20" fmla="*/ 14 w 43"/>
              <a:gd name="T21" fmla="*/ 0 h 41"/>
              <a:gd name="T22" fmla="*/ 13 w 43"/>
              <a:gd name="T23" fmla="*/ 0 h 41"/>
              <a:gd name="T24" fmla="*/ 12 w 43"/>
              <a:gd name="T25" fmla="*/ 1 h 41"/>
              <a:gd name="T26" fmla="*/ 12 w 43"/>
              <a:gd name="T27" fmla="*/ 3 h 41"/>
              <a:gd name="T28" fmla="*/ 11 w 43"/>
              <a:gd name="T29" fmla="*/ 4 h 41"/>
              <a:gd name="T30" fmla="*/ 11 w 43"/>
              <a:gd name="T31" fmla="*/ 5 h 41"/>
              <a:gd name="T32" fmla="*/ 7 w 43"/>
              <a:gd name="T33" fmla="*/ 10 h 41"/>
              <a:gd name="T34" fmla="*/ 4 w 43"/>
              <a:gd name="T35" fmla="*/ 12 h 41"/>
              <a:gd name="T36" fmla="*/ 1 w 43"/>
              <a:gd name="T37" fmla="*/ 14 h 41"/>
              <a:gd name="T38" fmla="*/ 1 w 43"/>
              <a:gd name="T39" fmla="*/ 14 h 41"/>
              <a:gd name="T40" fmla="*/ 1 w 43"/>
              <a:gd name="T41" fmla="*/ 14 h 41"/>
              <a:gd name="T42" fmla="*/ 1 w 43"/>
              <a:gd name="T43" fmla="*/ 14 h 41"/>
              <a:gd name="T44" fmla="*/ 1 w 43"/>
              <a:gd name="T45" fmla="*/ 14 h 41"/>
              <a:gd name="T46" fmla="*/ 0 w 43"/>
              <a:gd name="T47" fmla="*/ 15 h 41"/>
              <a:gd name="T48" fmla="*/ 13 w 43"/>
              <a:gd name="T49" fmla="*/ 24 h 41"/>
              <a:gd name="T50" fmla="*/ 39 w 43"/>
              <a:gd name="T51" fmla="*/ 40 h 41"/>
              <a:gd name="T52" fmla="*/ 40 w 43"/>
              <a:gd name="T53" fmla="*/ 41 h 41"/>
              <a:gd name="T54" fmla="*/ 40 w 43"/>
              <a:gd name="T55" fmla="*/ 40 h 41"/>
              <a:gd name="T56" fmla="*/ 40 w 43"/>
              <a:gd name="T57" fmla="*/ 39 h 41"/>
              <a:gd name="T58" fmla="*/ 40 w 43"/>
              <a:gd name="T59" fmla="*/ 38 h 41"/>
              <a:gd name="T60" fmla="*/ 41 w 43"/>
              <a:gd name="T61" fmla="*/ 38 h 41"/>
              <a:gd name="T62" fmla="*/ 41 w 43"/>
              <a:gd name="T63" fmla="*/ 37 h 41"/>
              <a:gd name="T64" fmla="*/ 41 w 43"/>
              <a:gd name="T65" fmla="*/ 36 h 41"/>
              <a:gd name="T66" fmla="*/ 42 w 43"/>
              <a:gd name="T67" fmla="*/ 35 h 41"/>
              <a:gd name="T68" fmla="*/ 43 w 43"/>
              <a:gd name="T69" fmla="*/ 32 h 41"/>
              <a:gd name="T70" fmla="*/ 37 w 43"/>
              <a:gd name="T71" fmla="*/ 27 h 41"/>
              <a:gd name="T72" fmla="*/ 35 w 43"/>
              <a:gd name="T73" fmla="*/ 25 h 41"/>
              <a:gd name="T74" fmla="*/ 32 w 43"/>
              <a:gd name="T75" fmla="*/ 24 h 41"/>
              <a:gd name="T76" fmla="*/ 30 w 43"/>
              <a:gd name="T77" fmla="*/ 22 h 41"/>
              <a:gd name="T78" fmla="*/ 30 w 43"/>
              <a:gd name="T79" fmla="*/ 21 h 41"/>
              <a:gd name="T80" fmla="*/ 31 w 43"/>
              <a:gd name="T81" fmla="*/ 19 h 41"/>
              <a:gd name="T82" fmla="*/ 31 w 43"/>
              <a:gd name="T83" fmla="*/ 12 h 41"/>
              <a:gd name="T84" fmla="*/ 31 w 43"/>
              <a:gd name="T85" fmla="*/ 10 h 41"/>
              <a:gd name="T86" fmla="*/ 30 w 43"/>
              <a:gd name="T8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" h="41">
                <a:moveTo>
                  <a:pt x="30" y="10"/>
                </a:moveTo>
                <a:cubicBezTo>
                  <a:pt x="30" y="10"/>
                  <a:pt x="29" y="11"/>
                  <a:pt x="29" y="12"/>
                </a:cubicBezTo>
                <a:cubicBezTo>
                  <a:pt x="28" y="13"/>
                  <a:pt x="27" y="14"/>
                  <a:pt x="25" y="14"/>
                </a:cubicBezTo>
                <a:cubicBezTo>
                  <a:pt x="24" y="14"/>
                  <a:pt x="22" y="13"/>
                  <a:pt x="21" y="12"/>
                </a:cubicBezTo>
                <a:cubicBezTo>
                  <a:pt x="20" y="11"/>
                  <a:pt x="19" y="9"/>
                  <a:pt x="20" y="7"/>
                </a:cubicBezTo>
                <a:cubicBezTo>
                  <a:pt x="20" y="4"/>
                  <a:pt x="19" y="1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1"/>
                  <a:pt x="12" y="1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7"/>
                  <a:pt x="9" y="8"/>
                  <a:pt x="7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3" y="13"/>
                  <a:pt x="2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5" y="18"/>
                  <a:pt x="9" y="21"/>
                  <a:pt x="13" y="24"/>
                </a:cubicBezTo>
                <a:cubicBezTo>
                  <a:pt x="22" y="31"/>
                  <a:pt x="34" y="38"/>
                  <a:pt x="39" y="40"/>
                </a:cubicBezTo>
                <a:cubicBezTo>
                  <a:pt x="39" y="40"/>
                  <a:pt x="40" y="40"/>
                  <a:pt x="40" y="41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39"/>
                </a:cubicBezTo>
                <a:cubicBezTo>
                  <a:pt x="40" y="39"/>
                  <a:pt x="40" y="39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6"/>
                  <a:pt x="41" y="36"/>
                </a:cubicBezTo>
                <a:cubicBezTo>
                  <a:pt x="41" y="36"/>
                  <a:pt x="41" y="36"/>
                  <a:pt x="42" y="35"/>
                </a:cubicBezTo>
                <a:cubicBezTo>
                  <a:pt x="42" y="34"/>
                  <a:pt x="42" y="33"/>
                  <a:pt x="43" y="32"/>
                </a:cubicBezTo>
                <a:cubicBezTo>
                  <a:pt x="43" y="30"/>
                  <a:pt x="39" y="28"/>
                  <a:pt x="37" y="27"/>
                </a:cubicBezTo>
                <a:cubicBezTo>
                  <a:pt x="36" y="26"/>
                  <a:pt x="35" y="26"/>
                  <a:pt x="35" y="25"/>
                </a:cubicBezTo>
                <a:cubicBezTo>
                  <a:pt x="34" y="25"/>
                  <a:pt x="33" y="24"/>
                  <a:pt x="32" y="24"/>
                </a:cubicBezTo>
                <a:cubicBezTo>
                  <a:pt x="31" y="23"/>
                  <a:pt x="30" y="23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29" y="20"/>
                  <a:pt x="31" y="19"/>
                  <a:pt x="31" y="19"/>
                </a:cubicBezTo>
                <a:cubicBezTo>
                  <a:pt x="31" y="18"/>
                  <a:pt x="32" y="17"/>
                  <a:pt x="31" y="12"/>
                </a:cubicBezTo>
                <a:cubicBezTo>
                  <a:pt x="31" y="12"/>
                  <a:pt x="31" y="11"/>
                  <a:pt x="31" y="10"/>
                </a:cubicBezTo>
                <a:cubicBezTo>
                  <a:pt x="31" y="10"/>
                  <a:pt x="31" y="10"/>
                  <a:pt x="3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9" name="Freeform 1424"/>
          <p:cNvSpPr>
            <a:spLocks/>
          </p:cNvSpPr>
          <p:nvPr/>
        </p:nvSpPr>
        <p:spPr bwMode="auto">
          <a:xfrm>
            <a:off x="3895989" y="461616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0" name="Freeform 1425"/>
          <p:cNvSpPr>
            <a:spLocks/>
          </p:cNvSpPr>
          <p:nvPr/>
        </p:nvSpPr>
        <p:spPr bwMode="auto">
          <a:xfrm>
            <a:off x="3898095" y="461153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1" name="Freeform 1426"/>
          <p:cNvSpPr>
            <a:spLocks/>
          </p:cNvSpPr>
          <p:nvPr/>
        </p:nvSpPr>
        <p:spPr bwMode="auto">
          <a:xfrm>
            <a:off x="3895989" y="461847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2" name="Freeform 1427"/>
          <p:cNvSpPr>
            <a:spLocks/>
          </p:cNvSpPr>
          <p:nvPr/>
        </p:nvSpPr>
        <p:spPr bwMode="auto">
          <a:xfrm>
            <a:off x="3849658" y="4532854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3" name="Freeform 1428"/>
          <p:cNvSpPr>
            <a:spLocks/>
          </p:cNvSpPr>
          <p:nvPr/>
        </p:nvSpPr>
        <p:spPr bwMode="auto">
          <a:xfrm>
            <a:off x="3855976" y="4558309"/>
            <a:ext cx="16847" cy="6942"/>
          </a:xfrm>
          <a:custGeom>
            <a:avLst/>
            <a:gdLst>
              <a:gd name="T0" fmla="*/ 8 w 8"/>
              <a:gd name="T1" fmla="*/ 0 h 3"/>
              <a:gd name="T2" fmla="*/ 0 w 8"/>
              <a:gd name="T3" fmla="*/ 0 h 3"/>
              <a:gd name="T4" fmla="*/ 4 w 8"/>
              <a:gd name="T5" fmla="*/ 2 h 3"/>
              <a:gd name="T6" fmla="*/ 8 w 8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6" y="3"/>
                  <a:pt x="2" y="2"/>
                  <a:pt x="0" y="0"/>
                </a:cubicBezTo>
                <a:cubicBezTo>
                  <a:pt x="1" y="1"/>
                  <a:pt x="3" y="2"/>
                  <a:pt x="4" y="2"/>
                </a:cubicBezTo>
                <a:cubicBezTo>
                  <a:pt x="6" y="2"/>
                  <a:pt x="7" y="1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4" name="Freeform 1429"/>
          <p:cNvSpPr>
            <a:spLocks/>
          </p:cNvSpPr>
          <p:nvPr/>
        </p:nvSpPr>
        <p:spPr bwMode="auto">
          <a:xfrm>
            <a:off x="3843340" y="4532854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2" name="Group 1631"/>
          <p:cNvGrpSpPr>
            <a:grpSpLocks/>
          </p:cNvGrpSpPr>
          <p:nvPr/>
        </p:nvGrpSpPr>
        <p:grpSpPr bwMode="auto">
          <a:xfrm>
            <a:off x="3689607" y="3914998"/>
            <a:ext cx="1175113" cy="944139"/>
            <a:chOff x="1486" y="2617"/>
            <a:chExt cx="558" cy="408"/>
          </a:xfrm>
          <a:solidFill>
            <a:schemeClr val="bg1">
              <a:lumMod val="85000"/>
            </a:schemeClr>
          </a:solidFill>
        </p:grpSpPr>
        <p:sp>
          <p:nvSpPr>
            <p:cNvPr id="615" name="Freeform 1431"/>
            <p:cNvSpPr>
              <a:spLocks/>
            </p:cNvSpPr>
            <p:nvPr/>
          </p:nvSpPr>
          <p:spPr bwMode="auto">
            <a:xfrm>
              <a:off x="1560" y="288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1432"/>
            <p:cNvSpPr>
              <a:spLocks/>
            </p:cNvSpPr>
            <p:nvPr/>
          </p:nvSpPr>
          <p:spPr bwMode="auto">
            <a:xfrm>
              <a:off x="1557" y="288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1433"/>
            <p:cNvSpPr>
              <a:spLocks/>
            </p:cNvSpPr>
            <p:nvPr/>
          </p:nvSpPr>
          <p:spPr bwMode="auto">
            <a:xfrm>
              <a:off x="1526" y="2867"/>
              <a:ext cx="27" cy="29"/>
            </a:xfrm>
            <a:custGeom>
              <a:avLst/>
              <a:gdLst>
                <a:gd name="T0" fmla="*/ 27 w 28"/>
                <a:gd name="T1" fmla="*/ 15 h 31"/>
                <a:gd name="T2" fmla="*/ 26 w 28"/>
                <a:gd name="T3" fmla="*/ 9 h 31"/>
                <a:gd name="T4" fmla="*/ 19 w 28"/>
                <a:gd name="T5" fmla="*/ 0 h 31"/>
                <a:gd name="T6" fmla="*/ 16 w 28"/>
                <a:gd name="T7" fmla="*/ 1 h 31"/>
                <a:gd name="T8" fmla="*/ 11 w 28"/>
                <a:gd name="T9" fmla="*/ 2 h 31"/>
                <a:gd name="T10" fmla="*/ 9 w 28"/>
                <a:gd name="T11" fmla="*/ 2 h 31"/>
                <a:gd name="T12" fmla="*/ 8 w 28"/>
                <a:gd name="T13" fmla="*/ 1 h 31"/>
                <a:gd name="T14" fmla="*/ 7 w 28"/>
                <a:gd name="T15" fmla="*/ 2 h 31"/>
                <a:gd name="T16" fmla="*/ 7 w 28"/>
                <a:gd name="T17" fmla="*/ 2 h 31"/>
                <a:gd name="T18" fmla="*/ 7 w 28"/>
                <a:gd name="T19" fmla="*/ 3 h 31"/>
                <a:gd name="T20" fmla="*/ 7 w 28"/>
                <a:gd name="T21" fmla="*/ 3 h 31"/>
                <a:gd name="T22" fmla="*/ 6 w 28"/>
                <a:gd name="T23" fmla="*/ 4 h 31"/>
                <a:gd name="T24" fmla="*/ 6 w 28"/>
                <a:gd name="T25" fmla="*/ 5 h 31"/>
                <a:gd name="T26" fmla="*/ 6 w 28"/>
                <a:gd name="T27" fmla="*/ 5 h 31"/>
                <a:gd name="T28" fmla="*/ 5 w 28"/>
                <a:gd name="T29" fmla="*/ 6 h 31"/>
                <a:gd name="T30" fmla="*/ 4 w 28"/>
                <a:gd name="T31" fmla="*/ 6 h 31"/>
                <a:gd name="T32" fmla="*/ 4 w 28"/>
                <a:gd name="T33" fmla="*/ 7 h 31"/>
                <a:gd name="T34" fmla="*/ 3 w 28"/>
                <a:gd name="T35" fmla="*/ 8 h 31"/>
                <a:gd name="T36" fmla="*/ 2 w 28"/>
                <a:gd name="T37" fmla="*/ 8 h 31"/>
                <a:gd name="T38" fmla="*/ 2 w 28"/>
                <a:gd name="T39" fmla="*/ 9 h 31"/>
                <a:gd name="T40" fmla="*/ 1 w 28"/>
                <a:gd name="T41" fmla="*/ 10 h 31"/>
                <a:gd name="T42" fmla="*/ 0 w 28"/>
                <a:gd name="T43" fmla="*/ 10 h 31"/>
                <a:gd name="T44" fmla="*/ 1 w 28"/>
                <a:gd name="T45" fmla="*/ 13 h 31"/>
                <a:gd name="T46" fmla="*/ 9 w 28"/>
                <a:gd name="T47" fmla="*/ 26 h 31"/>
                <a:gd name="T48" fmla="*/ 10 w 28"/>
                <a:gd name="T49" fmla="*/ 26 h 31"/>
                <a:gd name="T50" fmla="*/ 17 w 28"/>
                <a:gd name="T51" fmla="*/ 31 h 31"/>
                <a:gd name="T52" fmla="*/ 17 w 28"/>
                <a:gd name="T53" fmla="*/ 31 h 31"/>
                <a:gd name="T54" fmla="*/ 18 w 28"/>
                <a:gd name="T55" fmla="*/ 30 h 31"/>
                <a:gd name="T56" fmla="*/ 18 w 28"/>
                <a:gd name="T57" fmla="*/ 30 h 31"/>
                <a:gd name="T58" fmla="*/ 18 w 28"/>
                <a:gd name="T59" fmla="*/ 29 h 31"/>
                <a:gd name="T60" fmla="*/ 18 w 28"/>
                <a:gd name="T61" fmla="*/ 29 h 31"/>
                <a:gd name="T62" fmla="*/ 19 w 28"/>
                <a:gd name="T63" fmla="*/ 29 h 31"/>
                <a:gd name="T64" fmla="*/ 22 w 28"/>
                <a:gd name="T65" fmla="*/ 26 h 31"/>
                <a:gd name="T66" fmla="*/ 27 w 28"/>
                <a:gd name="T67" fmla="*/ 22 h 31"/>
                <a:gd name="T68" fmla="*/ 28 w 28"/>
                <a:gd name="T69" fmla="*/ 20 h 31"/>
                <a:gd name="T70" fmla="*/ 28 w 28"/>
                <a:gd name="T71" fmla="*/ 19 h 31"/>
                <a:gd name="T72" fmla="*/ 28 w 28"/>
                <a:gd name="T73" fmla="*/ 19 h 31"/>
                <a:gd name="T74" fmla="*/ 28 w 28"/>
                <a:gd name="T75" fmla="*/ 18 h 31"/>
                <a:gd name="T76" fmla="*/ 28 w 28"/>
                <a:gd name="T77" fmla="*/ 17 h 31"/>
                <a:gd name="T78" fmla="*/ 27 w 28"/>
                <a:gd name="T7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" h="31">
                  <a:moveTo>
                    <a:pt x="27" y="15"/>
                  </a:moveTo>
                  <a:cubicBezTo>
                    <a:pt x="27" y="13"/>
                    <a:pt x="26" y="11"/>
                    <a:pt x="26" y="9"/>
                  </a:cubicBezTo>
                  <a:cubicBezTo>
                    <a:pt x="26" y="7"/>
                    <a:pt x="21" y="1"/>
                    <a:pt x="19" y="0"/>
                  </a:cubicBezTo>
                  <a:cubicBezTo>
                    <a:pt x="19" y="0"/>
                    <a:pt x="18" y="1"/>
                    <a:pt x="16" y="1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4" y="21"/>
                    <a:pt x="6" y="23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8"/>
                    <a:pt x="14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1" y="27"/>
                    <a:pt x="22" y="26"/>
                  </a:cubicBezTo>
                  <a:cubicBezTo>
                    <a:pt x="23" y="25"/>
                    <a:pt x="27" y="23"/>
                    <a:pt x="27" y="22"/>
                  </a:cubicBezTo>
                  <a:cubicBezTo>
                    <a:pt x="27" y="22"/>
                    <a:pt x="28" y="21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6"/>
                    <a:pt x="27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1434"/>
            <p:cNvSpPr>
              <a:spLocks/>
            </p:cNvSpPr>
            <p:nvPr/>
          </p:nvSpPr>
          <p:spPr bwMode="auto">
            <a:xfrm>
              <a:off x="1532" y="2871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1435"/>
            <p:cNvSpPr>
              <a:spLocks/>
            </p:cNvSpPr>
            <p:nvPr/>
          </p:nvSpPr>
          <p:spPr bwMode="auto">
            <a:xfrm>
              <a:off x="1533" y="2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1436"/>
            <p:cNvSpPr>
              <a:spLocks/>
            </p:cNvSpPr>
            <p:nvPr/>
          </p:nvSpPr>
          <p:spPr bwMode="auto">
            <a:xfrm>
              <a:off x="1533" y="28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1" name="Freeform 1437"/>
            <p:cNvSpPr>
              <a:spLocks/>
            </p:cNvSpPr>
            <p:nvPr/>
          </p:nvSpPr>
          <p:spPr bwMode="auto">
            <a:xfrm>
              <a:off x="1531" y="2871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1438"/>
            <p:cNvSpPr>
              <a:spLocks/>
            </p:cNvSpPr>
            <p:nvPr/>
          </p:nvSpPr>
          <p:spPr bwMode="auto">
            <a:xfrm>
              <a:off x="1552" y="2881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1439"/>
            <p:cNvSpPr>
              <a:spLocks/>
            </p:cNvSpPr>
            <p:nvPr/>
          </p:nvSpPr>
          <p:spPr bwMode="auto">
            <a:xfrm>
              <a:off x="1527" y="287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1440"/>
            <p:cNvSpPr>
              <a:spLocks/>
            </p:cNvSpPr>
            <p:nvPr/>
          </p:nvSpPr>
          <p:spPr bwMode="auto">
            <a:xfrm>
              <a:off x="1530" y="287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1441"/>
            <p:cNvSpPr>
              <a:spLocks/>
            </p:cNvSpPr>
            <p:nvPr/>
          </p:nvSpPr>
          <p:spPr bwMode="auto">
            <a:xfrm>
              <a:off x="1528" y="28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1442"/>
            <p:cNvSpPr>
              <a:spLocks/>
            </p:cNvSpPr>
            <p:nvPr/>
          </p:nvSpPr>
          <p:spPr bwMode="auto">
            <a:xfrm>
              <a:off x="1552" y="2885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1443"/>
            <p:cNvSpPr>
              <a:spLocks/>
            </p:cNvSpPr>
            <p:nvPr/>
          </p:nvSpPr>
          <p:spPr bwMode="auto">
            <a:xfrm>
              <a:off x="1542" y="28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1444"/>
            <p:cNvSpPr>
              <a:spLocks/>
            </p:cNvSpPr>
            <p:nvPr/>
          </p:nvSpPr>
          <p:spPr bwMode="auto">
            <a:xfrm>
              <a:off x="1553" y="288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1445"/>
            <p:cNvSpPr>
              <a:spLocks/>
            </p:cNvSpPr>
            <p:nvPr/>
          </p:nvSpPr>
          <p:spPr bwMode="auto">
            <a:xfrm>
              <a:off x="1543" y="2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0" name="Freeform 1446"/>
            <p:cNvSpPr>
              <a:spLocks/>
            </p:cNvSpPr>
            <p:nvPr/>
          </p:nvSpPr>
          <p:spPr bwMode="auto">
            <a:xfrm>
              <a:off x="1543" y="28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1" name="Freeform 1447"/>
            <p:cNvSpPr>
              <a:spLocks/>
            </p:cNvSpPr>
            <p:nvPr/>
          </p:nvSpPr>
          <p:spPr bwMode="auto">
            <a:xfrm>
              <a:off x="1486" y="2667"/>
              <a:ext cx="86" cy="70"/>
            </a:xfrm>
            <a:custGeom>
              <a:avLst/>
              <a:gdLst>
                <a:gd name="T0" fmla="*/ 89 w 90"/>
                <a:gd name="T1" fmla="*/ 2 h 73"/>
                <a:gd name="T2" fmla="*/ 84 w 90"/>
                <a:gd name="T3" fmla="*/ 0 h 73"/>
                <a:gd name="T4" fmla="*/ 43 w 90"/>
                <a:gd name="T5" fmla="*/ 0 h 73"/>
                <a:gd name="T6" fmla="*/ 38 w 90"/>
                <a:gd name="T7" fmla="*/ 9 h 73"/>
                <a:gd name="T8" fmla="*/ 31 w 90"/>
                <a:gd name="T9" fmla="*/ 18 h 73"/>
                <a:gd name="T10" fmla="*/ 23 w 90"/>
                <a:gd name="T11" fmla="*/ 29 h 73"/>
                <a:gd name="T12" fmla="*/ 14 w 90"/>
                <a:gd name="T13" fmla="*/ 46 h 73"/>
                <a:gd name="T14" fmla="*/ 3 w 90"/>
                <a:gd name="T15" fmla="*/ 65 h 73"/>
                <a:gd name="T16" fmla="*/ 0 w 90"/>
                <a:gd name="T17" fmla="*/ 73 h 73"/>
                <a:gd name="T18" fmla="*/ 40 w 90"/>
                <a:gd name="T19" fmla="*/ 73 h 73"/>
                <a:gd name="T20" fmla="*/ 40 w 90"/>
                <a:gd name="T21" fmla="*/ 57 h 73"/>
                <a:gd name="T22" fmla="*/ 47 w 90"/>
                <a:gd name="T23" fmla="*/ 51 h 73"/>
                <a:gd name="T24" fmla="*/ 52 w 90"/>
                <a:gd name="T25" fmla="*/ 49 h 73"/>
                <a:gd name="T26" fmla="*/ 52 w 90"/>
                <a:gd name="T27" fmla="*/ 17 h 73"/>
                <a:gd name="T28" fmla="*/ 54 w 90"/>
                <a:gd name="T29" fmla="*/ 17 h 73"/>
                <a:gd name="T30" fmla="*/ 81 w 90"/>
                <a:gd name="T31" fmla="*/ 17 h 73"/>
                <a:gd name="T32" fmla="*/ 90 w 90"/>
                <a:gd name="T33" fmla="*/ 17 h 73"/>
                <a:gd name="T34" fmla="*/ 90 w 90"/>
                <a:gd name="T35" fmla="*/ 8 h 73"/>
                <a:gd name="T36" fmla="*/ 90 w 90"/>
                <a:gd name="T37" fmla="*/ 8 h 73"/>
                <a:gd name="T38" fmla="*/ 90 w 90"/>
                <a:gd name="T39" fmla="*/ 5 h 73"/>
                <a:gd name="T40" fmla="*/ 90 w 90"/>
                <a:gd name="T41" fmla="*/ 5 h 73"/>
                <a:gd name="T42" fmla="*/ 90 w 90"/>
                <a:gd name="T43" fmla="*/ 3 h 73"/>
                <a:gd name="T44" fmla="*/ 90 w 90"/>
                <a:gd name="T45" fmla="*/ 3 h 73"/>
                <a:gd name="T46" fmla="*/ 89 w 90"/>
                <a:gd name="T4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73">
                  <a:moveTo>
                    <a:pt x="89" y="2"/>
                  </a:moveTo>
                  <a:cubicBezTo>
                    <a:pt x="89" y="1"/>
                    <a:pt x="89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3"/>
                    <a:pt x="39" y="6"/>
                    <a:pt x="38" y="9"/>
                  </a:cubicBezTo>
                  <a:cubicBezTo>
                    <a:pt x="37" y="12"/>
                    <a:pt x="34" y="14"/>
                    <a:pt x="31" y="18"/>
                  </a:cubicBezTo>
                  <a:cubicBezTo>
                    <a:pt x="27" y="21"/>
                    <a:pt x="23" y="26"/>
                    <a:pt x="23" y="29"/>
                  </a:cubicBezTo>
                  <a:cubicBezTo>
                    <a:pt x="22" y="34"/>
                    <a:pt x="19" y="39"/>
                    <a:pt x="14" y="46"/>
                  </a:cubicBezTo>
                  <a:cubicBezTo>
                    <a:pt x="10" y="52"/>
                    <a:pt x="6" y="58"/>
                    <a:pt x="3" y="65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5"/>
                    <a:pt x="43" y="53"/>
                    <a:pt x="47" y="51"/>
                  </a:cubicBezTo>
                  <a:cubicBezTo>
                    <a:pt x="49" y="51"/>
                    <a:pt x="51" y="49"/>
                    <a:pt x="52" y="4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70" y="17"/>
                    <a:pt x="81" y="17"/>
                  </a:cubicBezTo>
                  <a:cubicBezTo>
                    <a:pt x="86" y="17"/>
                    <a:pt x="89" y="17"/>
                    <a:pt x="90" y="17"/>
                  </a:cubicBezTo>
                  <a:cubicBezTo>
                    <a:pt x="90" y="15"/>
                    <a:pt x="90" y="12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7"/>
                    <a:pt x="90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4"/>
                    <a:pt x="90" y="4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89" y="2"/>
                    <a:pt x="8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1448"/>
            <p:cNvSpPr>
              <a:spLocks/>
            </p:cNvSpPr>
            <p:nvPr/>
          </p:nvSpPr>
          <p:spPr bwMode="auto">
            <a:xfrm>
              <a:off x="1571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Freeform 1449"/>
            <p:cNvSpPr>
              <a:spLocks/>
            </p:cNvSpPr>
            <p:nvPr/>
          </p:nvSpPr>
          <p:spPr bwMode="auto">
            <a:xfrm>
              <a:off x="1486" y="2673"/>
              <a:ext cx="121" cy="137"/>
            </a:xfrm>
            <a:custGeom>
              <a:avLst/>
              <a:gdLst>
                <a:gd name="T0" fmla="*/ 52 w 127"/>
                <a:gd name="T1" fmla="*/ 143 h 143"/>
                <a:gd name="T2" fmla="*/ 53 w 127"/>
                <a:gd name="T3" fmla="*/ 143 h 143"/>
                <a:gd name="T4" fmla="*/ 54 w 127"/>
                <a:gd name="T5" fmla="*/ 143 h 143"/>
                <a:gd name="T6" fmla="*/ 54 w 127"/>
                <a:gd name="T7" fmla="*/ 142 h 143"/>
                <a:gd name="T8" fmla="*/ 66 w 127"/>
                <a:gd name="T9" fmla="*/ 139 h 143"/>
                <a:gd name="T10" fmla="*/ 67 w 127"/>
                <a:gd name="T11" fmla="*/ 137 h 143"/>
                <a:gd name="T12" fmla="*/ 73 w 127"/>
                <a:gd name="T13" fmla="*/ 136 h 143"/>
                <a:gd name="T14" fmla="*/ 82 w 127"/>
                <a:gd name="T15" fmla="*/ 135 h 143"/>
                <a:gd name="T16" fmla="*/ 83 w 127"/>
                <a:gd name="T17" fmla="*/ 135 h 143"/>
                <a:gd name="T18" fmla="*/ 101 w 127"/>
                <a:gd name="T19" fmla="*/ 135 h 143"/>
                <a:gd name="T20" fmla="*/ 127 w 127"/>
                <a:gd name="T21" fmla="*/ 135 h 143"/>
                <a:gd name="T22" fmla="*/ 124 w 127"/>
                <a:gd name="T23" fmla="*/ 124 h 143"/>
                <a:gd name="T24" fmla="*/ 127 w 127"/>
                <a:gd name="T25" fmla="*/ 22 h 143"/>
                <a:gd name="T26" fmla="*/ 96 w 127"/>
                <a:gd name="T27" fmla="*/ 1 h 143"/>
                <a:gd name="T28" fmla="*/ 94 w 127"/>
                <a:gd name="T29" fmla="*/ 0 h 143"/>
                <a:gd name="T30" fmla="*/ 94 w 127"/>
                <a:gd name="T31" fmla="*/ 3 h 143"/>
                <a:gd name="T32" fmla="*/ 94 w 127"/>
                <a:gd name="T33" fmla="*/ 5 h 143"/>
                <a:gd name="T34" fmla="*/ 94 w 127"/>
                <a:gd name="T35" fmla="*/ 6 h 143"/>
                <a:gd name="T36" fmla="*/ 94 w 127"/>
                <a:gd name="T37" fmla="*/ 8 h 143"/>
                <a:gd name="T38" fmla="*/ 94 w 127"/>
                <a:gd name="T39" fmla="*/ 10 h 143"/>
                <a:gd name="T40" fmla="*/ 94 w 127"/>
                <a:gd name="T41" fmla="*/ 10 h 143"/>
                <a:gd name="T42" fmla="*/ 94 w 127"/>
                <a:gd name="T43" fmla="*/ 11 h 143"/>
                <a:gd name="T44" fmla="*/ 94 w 127"/>
                <a:gd name="T45" fmla="*/ 12 h 143"/>
                <a:gd name="T46" fmla="*/ 94 w 127"/>
                <a:gd name="T47" fmla="*/ 12 h 143"/>
                <a:gd name="T48" fmla="*/ 94 w 127"/>
                <a:gd name="T49" fmla="*/ 13 h 143"/>
                <a:gd name="T50" fmla="*/ 93 w 127"/>
                <a:gd name="T51" fmla="*/ 13 h 143"/>
                <a:gd name="T52" fmla="*/ 93 w 127"/>
                <a:gd name="T53" fmla="*/ 13 h 143"/>
                <a:gd name="T54" fmla="*/ 93 w 127"/>
                <a:gd name="T55" fmla="*/ 13 h 143"/>
                <a:gd name="T56" fmla="*/ 93 w 127"/>
                <a:gd name="T57" fmla="*/ 13 h 143"/>
                <a:gd name="T58" fmla="*/ 58 w 127"/>
                <a:gd name="T59" fmla="*/ 14 h 143"/>
                <a:gd name="T60" fmla="*/ 56 w 127"/>
                <a:gd name="T61" fmla="*/ 42 h 143"/>
                <a:gd name="T62" fmla="*/ 44 w 127"/>
                <a:gd name="T63" fmla="*/ 51 h 143"/>
                <a:gd name="T64" fmla="*/ 0 w 127"/>
                <a:gd name="T65" fmla="*/ 70 h 143"/>
                <a:gd name="T66" fmla="*/ 5 w 127"/>
                <a:gd name="T67" fmla="*/ 79 h 143"/>
                <a:gd name="T68" fmla="*/ 8 w 127"/>
                <a:gd name="T69" fmla="*/ 98 h 143"/>
                <a:gd name="T70" fmla="*/ 4 w 127"/>
                <a:gd name="T71" fmla="*/ 125 h 143"/>
                <a:gd name="T72" fmla="*/ 5 w 127"/>
                <a:gd name="T73" fmla="*/ 123 h 143"/>
                <a:gd name="T74" fmla="*/ 7 w 127"/>
                <a:gd name="T75" fmla="*/ 123 h 143"/>
                <a:gd name="T76" fmla="*/ 12 w 127"/>
                <a:gd name="T77" fmla="*/ 123 h 143"/>
                <a:gd name="T78" fmla="*/ 18 w 127"/>
                <a:gd name="T79" fmla="*/ 123 h 143"/>
                <a:gd name="T80" fmla="*/ 28 w 127"/>
                <a:gd name="T81" fmla="*/ 123 h 143"/>
                <a:gd name="T82" fmla="*/ 38 w 127"/>
                <a:gd name="T83" fmla="*/ 128 h 143"/>
                <a:gd name="T84" fmla="*/ 46 w 127"/>
                <a:gd name="T85" fmla="*/ 138 h 143"/>
                <a:gd name="T86" fmla="*/ 50 w 127"/>
                <a:gd name="T87" fmla="*/ 142 h 143"/>
                <a:gd name="T88" fmla="*/ 51 w 127"/>
                <a:gd name="T89" fmla="*/ 143 h 143"/>
                <a:gd name="T90" fmla="*/ 51 w 127"/>
                <a:gd name="T9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43">
                  <a:moveTo>
                    <a:pt x="51" y="143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2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54" y="143"/>
                    <a:pt x="54" y="143"/>
                    <a:pt x="54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4" y="136"/>
                    <a:pt x="59" y="133"/>
                    <a:pt x="64" y="138"/>
                  </a:cubicBezTo>
                  <a:cubicBezTo>
                    <a:pt x="65" y="139"/>
                    <a:pt x="66" y="139"/>
                    <a:pt x="66" y="139"/>
                  </a:cubicBezTo>
                  <a:cubicBezTo>
                    <a:pt x="66" y="139"/>
                    <a:pt x="67" y="139"/>
                    <a:pt x="67" y="139"/>
                  </a:cubicBezTo>
                  <a:cubicBezTo>
                    <a:pt x="67" y="138"/>
                    <a:pt x="67" y="138"/>
                    <a:pt x="67" y="137"/>
                  </a:cubicBezTo>
                  <a:cubicBezTo>
                    <a:pt x="68" y="137"/>
                    <a:pt x="69" y="136"/>
                    <a:pt x="70" y="136"/>
                  </a:cubicBezTo>
                  <a:cubicBezTo>
                    <a:pt x="71" y="136"/>
                    <a:pt x="72" y="136"/>
                    <a:pt x="73" y="136"/>
                  </a:cubicBezTo>
                  <a:cubicBezTo>
                    <a:pt x="74" y="137"/>
                    <a:pt x="76" y="137"/>
                    <a:pt x="77" y="137"/>
                  </a:cubicBezTo>
                  <a:cubicBezTo>
                    <a:pt x="78" y="137"/>
                    <a:pt x="81" y="136"/>
                    <a:pt x="82" y="135"/>
                  </a:cubicBezTo>
                  <a:cubicBezTo>
                    <a:pt x="82" y="135"/>
                    <a:pt x="83" y="135"/>
                    <a:pt x="83" y="13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5"/>
                    <a:pt x="92" y="135"/>
                    <a:pt x="101" y="135"/>
                  </a:cubicBezTo>
                  <a:cubicBezTo>
                    <a:pt x="102" y="135"/>
                    <a:pt x="104" y="135"/>
                    <a:pt x="105" y="135"/>
                  </a:cubicBezTo>
                  <a:cubicBezTo>
                    <a:pt x="121" y="135"/>
                    <a:pt x="125" y="135"/>
                    <a:pt x="127" y="135"/>
                  </a:cubicBezTo>
                  <a:cubicBezTo>
                    <a:pt x="127" y="134"/>
                    <a:pt x="127" y="131"/>
                    <a:pt x="127" y="128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13" y="12"/>
                    <a:pt x="101" y="4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4"/>
                  </a:cubicBezTo>
                  <a:cubicBezTo>
                    <a:pt x="94" y="4"/>
                    <a:pt x="94" y="4"/>
                    <a:pt x="94" y="5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7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81" y="14"/>
                  </a:cubicBezTo>
                  <a:cubicBezTo>
                    <a:pt x="74" y="14"/>
                    <a:pt x="64" y="14"/>
                    <a:pt x="58" y="14"/>
                  </a:cubicBezTo>
                  <a:cubicBezTo>
                    <a:pt x="57" y="14"/>
                    <a:pt x="56" y="14"/>
                    <a:pt x="56" y="14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4"/>
                    <a:pt x="53" y="46"/>
                    <a:pt x="49" y="48"/>
                  </a:cubicBezTo>
                  <a:cubicBezTo>
                    <a:pt x="47" y="49"/>
                    <a:pt x="45" y="50"/>
                    <a:pt x="44" y="51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2" y="76"/>
                    <a:pt x="4" y="78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8" y="82"/>
                    <a:pt x="7" y="85"/>
                    <a:pt x="7" y="88"/>
                  </a:cubicBezTo>
                  <a:cubicBezTo>
                    <a:pt x="6" y="91"/>
                    <a:pt x="6" y="94"/>
                    <a:pt x="8" y="98"/>
                  </a:cubicBezTo>
                  <a:cubicBezTo>
                    <a:pt x="12" y="103"/>
                    <a:pt x="11" y="112"/>
                    <a:pt x="4" y="122"/>
                  </a:cubicBezTo>
                  <a:cubicBezTo>
                    <a:pt x="4" y="123"/>
                    <a:pt x="4" y="124"/>
                    <a:pt x="4" y="125"/>
                  </a:cubicBezTo>
                  <a:cubicBezTo>
                    <a:pt x="4" y="124"/>
                    <a:pt x="5" y="124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7" y="123"/>
                    <a:pt x="7" y="123"/>
                  </a:cubicBezTo>
                  <a:cubicBezTo>
                    <a:pt x="7" y="123"/>
                    <a:pt x="8" y="123"/>
                    <a:pt x="8" y="123"/>
                  </a:cubicBezTo>
                  <a:cubicBezTo>
                    <a:pt x="9" y="123"/>
                    <a:pt x="10" y="123"/>
                    <a:pt x="12" y="123"/>
                  </a:cubicBezTo>
                  <a:cubicBezTo>
                    <a:pt x="14" y="123"/>
                    <a:pt x="16" y="123"/>
                    <a:pt x="17" y="123"/>
                  </a:cubicBezTo>
                  <a:cubicBezTo>
                    <a:pt x="17" y="123"/>
                    <a:pt x="17" y="123"/>
                    <a:pt x="18" y="123"/>
                  </a:cubicBezTo>
                  <a:cubicBezTo>
                    <a:pt x="19" y="123"/>
                    <a:pt x="22" y="122"/>
                    <a:pt x="25" y="122"/>
                  </a:cubicBezTo>
                  <a:cubicBezTo>
                    <a:pt x="26" y="122"/>
                    <a:pt x="27" y="122"/>
                    <a:pt x="28" y="123"/>
                  </a:cubicBezTo>
                  <a:cubicBezTo>
                    <a:pt x="30" y="124"/>
                    <a:pt x="33" y="127"/>
                    <a:pt x="34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0" y="132"/>
                    <a:pt x="43" y="137"/>
                    <a:pt x="46" y="138"/>
                  </a:cubicBezTo>
                  <a:cubicBezTo>
                    <a:pt x="46" y="139"/>
                    <a:pt x="47" y="139"/>
                    <a:pt x="47" y="139"/>
                  </a:cubicBezTo>
                  <a:cubicBezTo>
                    <a:pt x="48" y="140"/>
                    <a:pt x="49" y="141"/>
                    <a:pt x="50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1" y="142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1450"/>
            <p:cNvSpPr>
              <a:spLocks/>
            </p:cNvSpPr>
            <p:nvPr/>
          </p:nvSpPr>
          <p:spPr bwMode="auto">
            <a:xfrm>
              <a:off x="1576" y="2673"/>
              <a:ext cx="0" cy="3"/>
            </a:xfrm>
            <a:custGeom>
              <a:avLst/>
              <a:gdLst>
                <a:gd name="T0" fmla="*/ 1 h 3"/>
                <a:gd name="T1" fmla="*/ 2 h 3"/>
                <a:gd name="T2" fmla="*/ 3 h 3"/>
                <a:gd name="T3" fmla="*/ 3 h 3"/>
                <a:gd name="T4" fmla="*/ 3 h 3"/>
                <a:gd name="T5" fmla="*/ 0 h 3"/>
                <a:gd name="T6" fmla="*/ 0 h 3"/>
                <a:gd name="T7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1451"/>
            <p:cNvSpPr>
              <a:spLocks/>
            </p:cNvSpPr>
            <p:nvPr/>
          </p:nvSpPr>
          <p:spPr bwMode="auto">
            <a:xfrm>
              <a:off x="1578" y="26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1452"/>
            <p:cNvSpPr>
              <a:spLocks/>
            </p:cNvSpPr>
            <p:nvPr/>
          </p:nvSpPr>
          <p:spPr bwMode="auto">
            <a:xfrm>
              <a:off x="1576" y="26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Oval 1453"/>
            <p:cNvSpPr>
              <a:spLocks noChangeArrowheads="1"/>
            </p:cNvSpPr>
            <p:nvPr/>
          </p:nvSpPr>
          <p:spPr bwMode="auto">
            <a:xfrm>
              <a:off x="1576" y="2673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1454"/>
            <p:cNvSpPr>
              <a:spLocks/>
            </p:cNvSpPr>
            <p:nvPr/>
          </p:nvSpPr>
          <p:spPr bwMode="auto">
            <a:xfrm>
              <a:off x="1490" y="279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9" name="Freeform 1455"/>
            <p:cNvSpPr>
              <a:spLocks/>
            </p:cNvSpPr>
            <p:nvPr/>
          </p:nvSpPr>
          <p:spPr bwMode="auto">
            <a:xfrm>
              <a:off x="1534" y="280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Freeform 1456"/>
            <p:cNvSpPr>
              <a:spLocks/>
            </p:cNvSpPr>
            <p:nvPr/>
          </p:nvSpPr>
          <p:spPr bwMode="auto">
            <a:xfrm>
              <a:off x="1531" y="2806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Freeform 1457"/>
            <p:cNvSpPr>
              <a:spLocks/>
            </p:cNvSpPr>
            <p:nvPr/>
          </p:nvSpPr>
          <p:spPr bwMode="auto">
            <a:xfrm>
              <a:off x="1491" y="27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2" name="Freeform 1458"/>
            <p:cNvSpPr>
              <a:spLocks/>
            </p:cNvSpPr>
            <p:nvPr/>
          </p:nvSpPr>
          <p:spPr bwMode="auto">
            <a:xfrm>
              <a:off x="1493" y="279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3" name="Freeform 1459"/>
            <p:cNvSpPr>
              <a:spLocks/>
            </p:cNvSpPr>
            <p:nvPr/>
          </p:nvSpPr>
          <p:spPr bwMode="auto">
            <a:xfrm>
              <a:off x="1494" y="2791"/>
              <a:ext cx="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1460"/>
            <p:cNvSpPr>
              <a:spLocks/>
            </p:cNvSpPr>
            <p:nvPr/>
          </p:nvSpPr>
          <p:spPr bwMode="auto">
            <a:xfrm>
              <a:off x="1502" y="2790"/>
              <a:ext cx="8" cy="1"/>
            </a:xfrm>
            <a:custGeom>
              <a:avLst/>
              <a:gdLst>
                <a:gd name="T0" fmla="*/ 0 w 8"/>
                <a:gd name="T1" fmla="*/ 1 h 1"/>
                <a:gd name="T2" fmla="*/ 1 w 8"/>
                <a:gd name="T3" fmla="*/ 1 h 1"/>
                <a:gd name="T4" fmla="*/ 8 w 8"/>
                <a:gd name="T5" fmla="*/ 0 h 1"/>
                <a:gd name="T6" fmla="*/ 1 w 8"/>
                <a:gd name="T7" fmla="*/ 1 h 1"/>
                <a:gd name="T8" fmla="*/ 0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5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1461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1462"/>
            <p:cNvSpPr>
              <a:spLocks/>
            </p:cNvSpPr>
            <p:nvPr/>
          </p:nvSpPr>
          <p:spPr bwMode="auto">
            <a:xfrm>
              <a:off x="1575" y="26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1463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1464"/>
            <p:cNvSpPr>
              <a:spLocks/>
            </p:cNvSpPr>
            <p:nvPr/>
          </p:nvSpPr>
          <p:spPr bwMode="auto">
            <a:xfrm>
              <a:off x="1576" y="267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1465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1466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1" name="Freeform 1467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1468"/>
            <p:cNvSpPr>
              <a:spLocks/>
            </p:cNvSpPr>
            <p:nvPr/>
          </p:nvSpPr>
          <p:spPr bwMode="auto">
            <a:xfrm>
              <a:off x="1576" y="26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1469"/>
            <p:cNvSpPr>
              <a:spLocks/>
            </p:cNvSpPr>
            <p:nvPr/>
          </p:nvSpPr>
          <p:spPr bwMode="auto">
            <a:xfrm>
              <a:off x="1576" y="26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1470"/>
            <p:cNvSpPr>
              <a:spLocks/>
            </p:cNvSpPr>
            <p:nvPr/>
          </p:nvSpPr>
          <p:spPr bwMode="auto">
            <a:xfrm>
              <a:off x="1576" y="26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5" name="Freeform 1471"/>
            <p:cNvSpPr>
              <a:spLocks/>
            </p:cNvSpPr>
            <p:nvPr/>
          </p:nvSpPr>
          <p:spPr bwMode="auto">
            <a:xfrm>
              <a:off x="1576" y="267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6" name="Freeform 1472"/>
            <p:cNvSpPr>
              <a:spLocks/>
            </p:cNvSpPr>
            <p:nvPr/>
          </p:nvSpPr>
          <p:spPr bwMode="auto">
            <a:xfrm>
              <a:off x="1576" y="267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1473"/>
            <p:cNvSpPr>
              <a:spLocks/>
            </p:cNvSpPr>
            <p:nvPr/>
          </p:nvSpPr>
          <p:spPr bwMode="auto">
            <a:xfrm>
              <a:off x="1576" y="26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1474"/>
            <p:cNvSpPr>
              <a:spLocks/>
            </p:cNvSpPr>
            <p:nvPr/>
          </p:nvSpPr>
          <p:spPr bwMode="auto">
            <a:xfrm>
              <a:off x="1576" y="267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1475"/>
            <p:cNvSpPr>
              <a:spLocks/>
            </p:cNvSpPr>
            <p:nvPr/>
          </p:nvSpPr>
          <p:spPr bwMode="auto">
            <a:xfrm>
              <a:off x="1576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1476"/>
            <p:cNvSpPr>
              <a:spLocks/>
            </p:cNvSpPr>
            <p:nvPr/>
          </p:nvSpPr>
          <p:spPr bwMode="auto">
            <a:xfrm>
              <a:off x="1537" y="2698"/>
              <a:ext cx="176" cy="164"/>
            </a:xfrm>
            <a:custGeom>
              <a:avLst/>
              <a:gdLst>
                <a:gd name="T0" fmla="*/ 2 w 184"/>
                <a:gd name="T1" fmla="*/ 125 h 171"/>
                <a:gd name="T2" fmla="*/ 10 w 184"/>
                <a:gd name="T3" fmla="*/ 140 h 171"/>
                <a:gd name="T4" fmla="*/ 10 w 184"/>
                <a:gd name="T5" fmla="*/ 142 h 171"/>
                <a:gd name="T6" fmla="*/ 10 w 184"/>
                <a:gd name="T7" fmla="*/ 147 h 171"/>
                <a:gd name="T8" fmla="*/ 10 w 184"/>
                <a:gd name="T9" fmla="*/ 148 h 171"/>
                <a:gd name="T10" fmla="*/ 16 w 184"/>
                <a:gd name="T11" fmla="*/ 149 h 171"/>
                <a:gd name="T12" fmla="*/ 24 w 184"/>
                <a:gd name="T13" fmla="*/ 149 h 171"/>
                <a:gd name="T14" fmla="*/ 33 w 184"/>
                <a:gd name="T15" fmla="*/ 144 h 171"/>
                <a:gd name="T16" fmla="*/ 42 w 184"/>
                <a:gd name="T17" fmla="*/ 156 h 171"/>
                <a:gd name="T18" fmla="*/ 42 w 184"/>
                <a:gd name="T19" fmla="*/ 161 h 171"/>
                <a:gd name="T20" fmla="*/ 47 w 184"/>
                <a:gd name="T21" fmla="*/ 170 h 171"/>
                <a:gd name="T22" fmla="*/ 47 w 184"/>
                <a:gd name="T23" fmla="*/ 170 h 171"/>
                <a:gd name="T24" fmla="*/ 48 w 184"/>
                <a:gd name="T25" fmla="*/ 169 h 171"/>
                <a:gd name="T26" fmla="*/ 53 w 184"/>
                <a:gd name="T27" fmla="*/ 167 h 171"/>
                <a:gd name="T28" fmla="*/ 54 w 184"/>
                <a:gd name="T29" fmla="*/ 168 h 171"/>
                <a:gd name="T30" fmla="*/ 55 w 184"/>
                <a:gd name="T31" fmla="*/ 169 h 171"/>
                <a:gd name="T32" fmla="*/ 56 w 184"/>
                <a:gd name="T33" fmla="*/ 170 h 171"/>
                <a:gd name="T34" fmla="*/ 57 w 184"/>
                <a:gd name="T35" fmla="*/ 171 h 171"/>
                <a:gd name="T36" fmla="*/ 69 w 184"/>
                <a:gd name="T37" fmla="*/ 166 h 171"/>
                <a:gd name="T38" fmla="*/ 70 w 184"/>
                <a:gd name="T39" fmla="*/ 168 h 171"/>
                <a:gd name="T40" fmla="*/ 73 w 184"/>
                <a:gd name="T41" fmla="*/ 167 h 171"/>
                <a:gd name="T42" fmla="*/ 74 w 184"/>
                <a:gd name="T43" fmla="*/ 163 h 171"/>
                <a:gd name="T44" fmla="*/ 75 w 184"/>
                <a:gd name="T45" fmla="*/ 161 h 171"/>
                <a:gd name="T46" fmla="*/ 76 w 184"/>
                <a:gd name="T47" fmla="*/ 151 h 171"/>
                <a:gd name="T48" fmla="*/ 85 w 184"/>
                <a:gd name="T49" fmla="*/ 146 h 171"/>
                <a:gd name="T50" fmla="*/ 93 w 184"/>
                <a:gd name="T51" fmla="*/ 131 h 171"/>
                <a:gd name="T52" fmla="*/ 98 w 184"/>
                <a:gd name="T53" fmla="*/ 134 h 171"/>
                <a:gd name="T54" fmla="*/ 103 w 184"/>
                <a:gd name="T55" fmla="*/ 128 h 171"/>
                <a:gd name="T56" fmla="*/ 113 w 184"/>
                <a:gd name="T57" fmla="*/ 124 h 171"/>
                <a:gd name="T58" fmla="*/ 126 w 184"/>
                <a:gd name="T59" fmla="*/ 116 h 171"/>
                <a:gd name="T60" fmla="*/ 140 w 184"/>
                <a:gd name="T61" fmla="*/ 115 h 171"/>
                <a:gd name="T62" fmla="*/ 147 w 184"/>
                <a:gd name="T63" fmla="*/ 115 h 171"/>
                <a:gd name="T64" fmla="*/ 157 w 184"/>
                <a:gd name="T65" fmla="*/ 112 h 171"/>
                <a:gd name="T66" fmla="*/ 174 w 184"/>
                <a:gd name="T67" fmla="*/ 110 h 171"/>
                <a:gd name="T68" fmla="*/ 180 w 184"/>
                <a:gd name="T69" fmla="*/ 105 h 171"/>
                <a:gd name="T70" fmla="*/ 183 w 184"/>
                <a:gd name="T71" fmla="*/ 97 h 171"/>
                <a:gd name="T72" fmla="*/ 183 w 184"/>
                <a:gd name="T73" fmla="*/ 95 h 171"/>
                <a:gd name="T74" fmla="*/ 183 w 184"/>
                <a:gd name="T75" fmla="*/ 93 h 171"/>
                <a:gd name="T76" fmla="*/ 184 w 184"/>
                <a:gd name="T77" fmla="*/ 87 h 171"/>
                <a:gd name="T78" fmla="*/ 184 w 184"/>
                <a:gd name="T79" fmla="*/ 81 h 171"/>
                <a:gd name="T80" fmla="*/ 184 w 184"/>
                <a:gd name="T81" fmla="*/ 72 h 171"/>
                <a:gd name="T82" fmla="*/ 176 w 184"/>
                <a:gd name="T83" fmla="*/ 73 h 171"/>
                <a:gd name="T84" fmla="*/ 169 w 184"/>
                <a:gd name="T85" fmla="*/ 61 h 171"/>
                <a:gd name="T86" fmla="*/ 156 w 184"/>
                <a:gd name="T87" fmla="*/ 56 h 171"/>
                <a:gd name="T88" fmla="*/ 64 w 184"/>
                <a:gd name="T89" fmla="*/ 0 h 171"/>
                <a:gd name="T90" fmla="*/ 78 w 184"/>
                <a:gd name="T91" fmla="*/ 101 h 171"/>
                <a:gd name="T92" fmla="*/ 32 w 184"/>
                <a:gd name="T93" fmla="*/ 113 h 171"/>
                <a:gd name="T94" fmla="*/ 19 w 184"/>
                <a:gd name="T95" fmla="*/ 114 h 171"/>
                <a:gd name="T96" fmla="*/ 14 w 184"/>
                <a:gd name="T97" fmla="*/ 118 h 171"/>
                <a:gd name="T98" fmla="*/ 5 w 184"/>
                <a:gd name="T99" fmla="*/ 116 h 171"/>
                <a:gd name="T100" fmla="*/ 4 w 184"/>
                <a:gd name="T101" fmla="*/ 119 h 171"/>
                <a:gd name="T102" fmla="*/ 2 w 184"/>
                <a:gd name="T103" fmla="*/ 121 h 171"/>
                <a:gd name="T104" fmla="*/ 0 w 184"/>
                <a:gd name="T105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71">
                  <a:moveTo>
                    <a:pt x="0" y="121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7"/>
                    <a:pt x="3" y="130"/>
                    <a:pt x="3" y="131"/>
                  </a:cubicBezTo>
                  <a:cubicBezTo>
                    <a:pt x="7" y="135"/>
                    <a:pt x="10" y="137"/>
                    <a:pt x="10" y="139"/>
                  </a:cubicBezTo>
                  <a:cubicBezTo>
                    <a:pt x="10" y="139"/>
                    <a:pt x="10" y="140"/>
                    <a:pt x="10" y="140"/>
                  </a:cubicBezTo>
                  <a:cubicBezTo>
                    <a:pt x="10" y="140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3"/>
                    <a:pt x="10" y="143"/>
                    <a:pt x="10" y="14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9"/>
                    <a:pt x="10" y="149"/>
                    <a:pt x="11" y="150"/>
                  </a:cubicBezTo>
                  <a:cubicBezTo>
                    <a:pt x="13" y="148"/>
                    <a:pt x="14" y="149"/>
                    <a:pt x="16" y="149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7" y="148"/>
                    <a:pt x="18" y="147"/>
                    <a:pt x="20" y="147"/>
                  </a:cubicBezTo>
                  <a:cubicBezTo>
                    <a:pt x="21" y="147"/>
                    <a:pt x="22" y="148"/>
                    <a:pt x="24" y="149"/>
                  </a:cubicBezTo>
                  <a:cubicBezTo>
                    <a:pt x="24" y="149"/>
                    <a:pt x="25" y="149"/>
                    <a:pt x="25" y="149"/>
                  </a:cubicBezTo>
                  <a:cubicBezTo>
                    <a:pt x="26" y="149"/>
                    <a:pt x="28" y="147"/>
                    <a:pt x="28" y="147"/>
                  </a:cubicBezTo>
                  <a:cubicBezTo>
                    <a:pt x="31" y="145"/>
                    <a:pt x="32" y="144"/>
                    <a:pt x="33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7" y="144"/>
                    <a:pt x="40" y="151"/>
                    <a:pt x="40" y="154"/>
                  </a:cubicBezTo>
                  <a:cubicBezTo>
                    <a:pt x="40" y="154"/>
                    <a:pt x="41" y="155"/>
                    <a:pt x="42" y="156"/>
                  </a:cubicBezTo>
                  <a:cubicBezTo>
                    <a:pt x="43" y="157"/>
                    <a:pt x="44" y="158"/>
                    <a:pt x="44" y="159"/>
                  </a:cubicBezTo>
                  <a:cubicBezTo>
                    <a:pt x="44" y="160"/>
                    <a:pt x="44" y="161"/>
                    <a:pt x="42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5" y="162"/>
                    <a:pt x="45" y="165"/>
                    <a:pt x="46" y="166"/>
                  </a:cubicBezTo>
                  <a:cubicBezTo>
                    <a:pt x="46" y="167"/>
                    <a:pt x="46" y="168"/>
                    <a:pt x="46" y="168"/>
                  </a:cubicBezTo>
                  <a:cubicBezTo>
                    <a:pt x="46" y="169"/>
                    <a:pt x="47" y="169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69"/>
                  </a:cubicBezTo>
                  <a:cubicBezTo>
                    <a:pt x="49" y="168"/>
                    <a:pt x="50" y="167"/>
                    <a:pt x="51" y="167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4" y="167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5" y="168"/>
                    <a:pt x="55" y="168"/>
                  </a:cubicBezTo>
                  <a:cubicBezTo>
                    <a:pt x="55" y="168"/>
                    <a:pt x="55" y="168"/>
                    <a:pt x="55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6" y="169"/>
                    <a:pt x="56" y="169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7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7" y="170"/>
                    <a:pt x="57" y="171"/>
                    <a:pt x="57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8" y="171"/>
                    <a:pt x="60" y="169"/>
                    <a:pt x="60" y="168"/>
                  </a:cubicBezTo>
                  <a:cubicBezTo>
                    <a:pt x="61" y="165"/>
                    <a:pt x="67" y="163"/>
                    <a:pt x="69" y="166"/>
                  </a:cubicBezTo>
                  <a:cubicBezTo>
                    <a:pt x="69" y="166"/>
                    <a:pt x="70" y="167"/>
                    <a:pt x="69" y="168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71" y="168"/>
                    <a:pt x="71" y="167"/>
                    <a:pt x="72" y="167"/>
                  </a:cubicBezTo>
                  <a:cubicBezTo>
                    <a:pt x="72" y="167"/>
                    <a:pt x="72" y="167"/>
                    <a:pt x="73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3" y="167"/>
                    <a:pt x="73" y="166"/>
                    <a:pt x="73" y="166"/>
                  </a:cubicBezTo>
                  <a:cubicBezTo>
                    <a:pt x="74" y="166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3"/>
                  </a:cubicBezTo>
                  <a:cubicBezTo>
                    <a:pt x="74" y="163"/>
                    <a:pt x="75" y="163"/>
                    <a:pt x="75" y="163"/>
                  </a:cubicBezTo>
                  <a:cubicBezTo>
                    <a:pt x="75" y="162"/>
                    <a:pt x="75" y="162"/>
                    <a:pt x="75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0"/>
                    <a:pt x="76" y="160"/>
                    <a:pt x="76" y="159"/>
                  </a:cubicBezTo>
                  <a:cubicBezTo>
                    <a:pt x="76" y="159"/>
                    <a:pt x="76" y="158"/>
                    <a:pt x="75" y="157"/>
                  </a:cubicBezTo>
                  <a:cubicBezTo>
                    <a:pt x="75" y="155"/>
                    <a:pt x="74" y="152"/>
                    <a:pt x="76" y="151"/>
                  </a:cubicBezTo>
                  <a:cubicBezTo>
                    <a:pt x="77" y="151"/>
                    <a:pt x="78" y="151"/>
                    <a:pt x="79" y="151"/>
                  </a:cubicBezTo>
                  <a:cubicBezTo>
                    <a:pt x="82" y="151"/>
                    <a:pt x="83" y="150"/>
                    <a:pt x="84" y="148"/>
                  </a:cubicBezTo>
                  <a:cubicBezTo>
                    <a:pt x="85" y="147"/>
                    <a:pt x="85" y="146"/>
                    <a:pt x="85" y="146"/>
                  </a:cubicBezTo>
                  <a:cubicBezTo>
                    <a:pt x="86" y="143"/>
                    <a:pt x="87" y="142"/>
                    <a:pt x="88" y="141"/>
                  </a:cubicBezTo>
                  <a:cubicBezTo>
                    <a:pt x="88" y="137"/>
                    <a:pt x="89" y="133"/>
                    <a:pt x="92" y="132"/>
                  </a:cubicBezTo>
                  <a:cubicBezTo>
                    <a:pt x="92" y="131"/>
                    <a:pt x="92" y="131"/>
                    <a:pt x="93" y="131"/>
                  </a:cubicBezTo>
                  <a:cubicBezTo>
                    <a:pt x="93" y="131"/>
                    <a:pt x="94" y="132"/>
                    <a:pt x="94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3"/>
                    <a:pt x="98" y="134"/>
                    <a:pt x="98" y="134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9" y="130"/>
                    <a:pt x="101" y="130"/>
                    <a:pt x="102" y="129"/>
                  </a:cubicBezTo>
                  <a:cubicBezTo>
                    <a:pt x="103" y="129"/>
                    <a:pt x="103" y="129"/>
                    <a:pt x="103" y="128"/>
                  </a:cubicBezTo>
                  <a:cubicBezTo>
                    <a:pt x="104" y="125"/>
                    <a:pt x="106" y="123"/>
                    <a:pt x="108" y="123"/>
                  </a:cubicBezTo>
                  <a:cubicBezTo>
                    <a:pt x="109" y="123"/>
                    <a:pt x="110" y="124"/>
                    <a:pt x="111" y="124"/>
                  </a:cubicBezTo>
                  <a:cubicBezTo>
                    <a:pt x="112" y="124"/>
                    <a:pt x="113" y="124"/>
                    <a:pt x="113" y="124"/>
                  </a:cubicBezTo>
                  <a:cubicBezTo>
                    <a:pt x="113" y="121"/>
                    <a:pt x="116" y="120"/>
                    <a:pt x="118" y="120"/>
                  </a:cubicBezTo>
                  <a:cubicBezTo>
                    <a:pt x="120" y="120"/>
                    <a:pt x="122" y="119"/>
                    <a:pt x="124" y="118"/>
                  </a:cubicBezTo>
                  <a:cubicBezTo>
                    <a:pt x="124" y="117"/>
                    <a:pt x="125" y="117"/>
                    <a:pt x="126" y="116"/>
                  </a:cubicBezTo>
                  <a:cubicBezTo>
                    <a:pt x="128" y="115"/>
                    <a:pt x="130" y="113"/>
                    <a:pt x="132" y="113"/>
                  </a:cubicBezTo>
                  <a:cubicBezTo>
                    <a:pt x="133" y="113"/>
                    <a:pt x="134" y="114"/>
                    <a:pt x="134" y="114"/>
                  </a:cubicBezTo>
                  <a:cubicBezTo>
                    <a:pt x="135" y="115"/>
                    <a:pt x="136" y="115"/>
                    <a:pt x="140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4" y="115"/>
                    <a:pt x="146" y="115"/>
                    <a:pt x="146" y="115"/>
                  </a:cubicBezTo>
                  <a:cubicBezTo>
                    <a:pt x="146" y="115"/>
                    <a:pt x="147" y="115"/>
                    <a:pt x="147" y="115"/>
                  </a:cubicBezTo>
                  <a:cubicBezTo>
                    <a:pt x="147" y="115"/>
                    <a:pt x="147" y="114"/>
                    <a:pt x="148" y="114"/>
                  </a:cubicBezTo>
                  <a:cubicBezTo>
                    <a:pt x="149" y="113"/>
                    <a:pt x="150" y="113"/>
                    <a:pt x="152" y="112"/>
                  </a:cubicBezTo>
                  <a:cubicBezTo>
                    <a:pt x="153" y="112"/>
                    <a:pt x="155" y="111"/>
                    <a:pt x="157" y="112"/>
                  </a:cubicBezTo>
                  <a:cubicBezTo>
                    <a:pt x="157" y="112"/>
                    <a:pt x="158" y="112"/>
                    <a:pt x="159" y="112"/>
                  </a:cubicBezTo>
                  <a:cubicBezTo>
                    <a:pt x="161" y="112"/>
                    <a:pt x="164" y="111"/>
                    <a:pt x="167" y="111"/>
                  </a:cubicBezTo>
                  <a:cubicBezTo>
                    <a:pt x="170" y="110"/>
                    <a:pt x="172" y="110"/>
                    <a:pt x="174" y="110"/>
                  </a:cubicBezTo>
                  <a:cubicBezTo>
                    <a:pt x="176" y="110"/>
                    <a:pt x="177" y="109"/>
                    <a:pt x="179" y="107"/>
                  </a:cubicBezTo>
                  <a:cubicBezTo>
                    <a:pt x="179" y="106"/>
                    <a:pt x="179" y="106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4"/>
                    <a:pt x="181" y="103"/>
                    <a:pt x="181" y="102"/>
                  </a:cubicBezTo>
                  <a:cubicBezTo>
                    <a:pt x="182" y="100"/>
                    <a:pt x="182" y="99"/>
                    <a:pt x="182" y="98"/>
                  </a:cubicBezTo>
                  <a:cubicBezTo>
                    <a:pt x="183" y="98"/>
                    <a:pt x="183" y="98"/>
                    <a:pt x="183" y="97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6"/>
                    <a:pt x="183" y="96"/>
                    <a:pt x="183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4"/>
                    <a:pt x="183" y="94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2"/>
                    <a:pt x="183" y="91"/>
                    <a:pt x="183" y="90"/>
                  </a:cubicBezTo>
                  <a:cubicBezTo>
                    <a:pt x="183" y="90"/>
                    <a:pt x="183" y="90"/>
                    <a:pt x="184" y="90"/>
                  </a:cubicBezTo>
                  <a:cubicBezTo>
                    <a:pt x="184" y="89"/>
                    <a:pt x="184" y="88"/>
                    <a:pt x="184" y="87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4"/>
                    <a:pt x="184" y="83"/>
                  </a:cubicBezTo>
                  <a:cubicBezTo>
                    <a:pt x="184" y="82"/>
                    <a:pt x="184" y="82"/>
                    <a:pt x="184" y="81"/>
                  </a:cubicBezTo>
                  <a:cubicBezTo>
                    <a:pt x="184" y="80"/>
                    <a:pt x="184" y="79"/>
                    <a:pt x="184" y="77"/>
                  </a:cubicBezTo>
                  <a:cubicBezTo>
                    <a:pt x="184" y="77"/>
                    <a:pt x="184" y="77"/>
                    <a:pt x="184" y="76"/>
                  </a:cubicBezTo>
                  <a:cubicBezTo>
                    <a:pt x="184" y="75"/>
                    <a:pt x="184" y="73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2"/>
                    <a:pt x="178" y="72"/>
                    <a:pt x="177" y="72"/>
                  </a:cubicBezTo>
                  <a:cubicBezTo>
                    <a:pt x="177" y="73"/>
                    <a:pt x="176" y="73"/>
                    <a:pt x="176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1"/>
                    <a:pt x="174" y="63"/>
                    <a:pt x="169" y="61"/>
                  </a:cubicBezTo>
                  <a:cubicBezTo>
                    <a:pt x="164" y="58"/>
                    <a:pt x="157" y="57"/>
                    <a:pt x="157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6" y="56"/>
                    <a:pt x="152" y="49"/>
                    <a:pt x="149" y="46"/>
                  </a:cubicBezTo>
                  <a:cubicBezTo>
                    <a:pt x="147" y="44"/>
                    <a:pt x="118" y="25"/>
                    <a:pt x="8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7"/>
                    <a:pt x="78" y="111"/>
                    <a:pt x="76" y="112"/>
                  </a:cubicBezTo>
                  <a:cubicBezTo>
                    <a:pt x="75" y="113"/>
                    <a:pt x="74" y="113"/>
                    <a:pt x="52" y="113"/>
                  </a:cubicBezTo>
                  <a:cubicBezTo>
                    <a:pt x="44" y="113"/>
                    <a:pt x="36" y="113"/>
                    <a:pt x="32" y="113"/>
                  </a:cubicBezTo>
                  <a:cubicBezTo>
                    <a:pt x="32" y="113"/>
                    <a:pt x="31" y="113"/>
                    <a:pt x="31" y="113"/>
                  </a:cubicBezTo>
                  <a:cubicBezTo>
                    <a:pt x="30" y="113"/>
                    <a:pt x="26" y="115"/>
                    <a:pt x="24" y="115"/>
                  </a:cubicBezTo>
                  <a:cubicBezTo>
                    <a:pt x="22" y="115"/>
                    <a:pt x="21" y="115"/>
                    <a:pt x="19" y="114"/>
                  </a:cubicBezTo>
                  <a:cubicBezTo>
                    <a:pt x="19" y="114"/>
                    <a:pt x="18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5"/>
                    <a:pt x="16" y="118"/>
                    <a:pt x="14" y="118"/>
                  </a:cubicBezTo>
                  <a:cubicBezTo>
                    <a:pt x="12" y="118"/>
                    <a:pt x="11" y="117"/>
                    <a:pt x="9" y="115"/>
                  </a:cubicBezTo>
                  <a:cubicBezTo>
                    <a:pt x="7" y="113"/>
                    <a:pt x="6" y="113"/>
                    <a:pt x="6" y="113"/>
                  </a:cubicBezTo>
                  <a:cubicBezTo>
                    <a:pt x="6" y="113"/>
                    <a:pt x="5" y="114"/>
                    <a:pt x="5" y="116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2" y="121"/>
                    <a:pt x="1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1477"/>
            <p:cNvSpPr>
              <a:spLocks/>
            </p:cNvSpPr>
            <p:nvPr/>
          </p:nvSpPr>
          <p:spPr bwMode="auto">
            <a:xfrm>
              <a:off x="1686" y="27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1478"/>
            <p:cNvSpPr>
              <a:spLocks/>
            </p:cNvSpPr>
            <p:nvPr/>
          </p:nvSpPr>
          <p:spPr bwMode="auto">
            <a:xfrm>
              <a:off x="1706" y="2766"/>
              <a:ext cx="7" cy="1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1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3" name="Freeform 1479"/>
            <p:cNvSpPr>
              <a:spLocks/>
            </p:cNvSpPr>
            <p:nvPr/>
          </p:nvSpPr>
          <p:spPr bwMode="auto">
            <a:xfrm>
              <a:off x="1546" y="283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1480"/>
            <p:cNvSpPr>
              <a:spLocks/>
            </p:cNvSpPr>
            <p:nvPr/>
          </p:nvSpPr>
          <p:spPr bwMode="auto">
            <a:xfrm>
              <a:off x="1546" y="283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Oval 1481"/>
            <p:cNvSpPr>
              <a:spLocks noChangeArrowheads="1"/>
            </p:cNvSpPr>
            <p:nvPr/>
          </p:nvSpPr>
          <p:spPr bwMode="auto">
            <a:xfrm>
              <a:off x="1537" y="2814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Freeform 1482"/>
            <p:cNvSpPr>
              <a:spLocks/>
            </p:cNvSpPr>
            <p:nvPr/>
          </p:nvSpPr>
          <p:spPr bwMode="auto">
            <a:xfrm>
              <a:off x="1546" y="2839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7" name="Freeform 1483"/>
            <p:cNvSpPr>
              <a:spLocks/>
            </p:cNvSpPr>
            <p:nvPr/>
          </p:nvSpPr>
          <p:spPr bwMode="auto">
            <a:xfrm>
              <a:off x="1590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8" name="Freeform 1484"/>
            <p:cNvSpPr>
              <a:spLocks/>
            </p:cNvSpPr>
            <p:nvPr/>
          </p:nvSpPr>
          <p:spPr bwMode="auto">
            <a:xfrm>
              <a:off x="1590" y="28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9" name="Freeform 1485"/>
            <p:cNvSpPr>
              <a:spLocks/>
            </p:cNvSpPr>
            <p:nvPr/>
          </p:nvSpPr>
          <p:spPr bwMode="auto">
            <a:xfrm>
              <a:off x="1588" y="28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0" name="Freeform 1486"/>
            <p:cNvSpPr>
              <a:spLocks/>
            </p:cNvSpPr>
            <p:nvPr/>
          </p:nvSpPr>
          <p:spPr bwMode="auto">
            <a:xfrm>
              <a:off x="1583" y="2858"/>
              <a:ext cx="2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1" name="Freeform 1487"/>
            <p:cNvSpPr>
              <a:spLocks/>
            </p:cNvSpPr>
            <p:nvPr/>
          </p:nvSpPr>
          <p:spPr bwMode="auto">
            <a:xfrm>
              <a:off x="1587" y="285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2" name="Freeform 1488"/>
            <p:cNvSpPr>
              <a:spLocks/>
            </p:cNvSpPr>
            <p:nvPr/>
          </p:nvSpPr>
          <p:spPr bwMode="auto">
            <a:xfrm>
              <a:off x="158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3" name="Freeform 1489"/>
            <p:cNvSpPr>
              <a:spLocks/>
            </p:cNvSpPr>
            <p:nvPr/>
          </p:nvSpPr>
          <p:spPr bwMode="auto">
            <a:xfrm>
              <a:off x="1589" y="2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4" name="Freeform 1490"/>
            <p:cNvSpPr>
              <a:spLocks/>
            </p:cNvSpPr>
            <p:nvPr/>
          </p:nvSpPr>
          <p:spPr bwMode="auto">
            <a:xfrm>
              <a:off x="160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5" name="Freeform 1491"/>
            <p:cNvSpPr>
              <a:spLocks/>
            </p:cNvSpPr>
            <p:nvPr/>
          </p:nvSpPr>
          <p:spPr bwMode="auto">
            <a:xfrm>
              <a:off x="1583" y="286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6" name="Freeform 1492"/>
            <p:cNvSpPr>
              <a:spLocks/>
            </p:cNvSpPr>
            <p:nvPr/>
          </p:nvSpPr>
          <p:spPr bwMode="auto">
            <a:xfrm>
              <a:off x="1591" y="286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7" name="Freeform 1493"/>
            <p:cNvSpPr>
              <a:spLocks/>
            </p:cNvSpPr>
            <p:nvPr/>
          </p:nvSpPr>
          <p:spPr bwMode="auto">
            <a:xfrm>
              <a:off x="1582" y="28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8" name="Freeform 1494"/>
            <p:cNvSpPr>
              <a:spLocks/>
            </p:cNvSpPr>
            <p:nvPr/>
          </p:nvSpPr>
          <p:spPr bwMode="auto">
            <a:xfrm>
              <a:off x="1581" y="2859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1495"/>
            <p:cNvSpPr>
              <a:spLocks/>
            </p:cNvSpPr>
            <p:nvPr/>
          </p:nvSpPr>
          <p:spPr bwMode="auto">
            <a:xfrm>
              <a:off x="1546" y="2836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1496"/>
            <p:cNvSpPr>
              <a:spLocks/>
            </p:cNvSpPr>
            <p:nvPr/>
          </p:nvSpPr>
          <p:spPr bwMode="auto">
            <a:xfrm>
              <a:off x="1546" y="28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1497"/>
            <p:cNvSpPr>
              <a:spLocks/>
            </p:cNvSpPr>
            <p:nvPr/>
          </p:nvSpPr>
          <p:spPr bwMode="auto">
            <a:xfrm>
              <a:off x="1582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1498"/>
            <p:cNvSpPr>
              <a:spLocks/>
            </p:cNvSpPr>
            <p:nvPr/>
          </p:nvSpPr>
          <p:spPr bwMode="auto">
            <a:xfrm>
              <a:off x="1541" y="2811"/>
              <a:ext cx="0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3" name="Freeform 1499"/>
            <p:cNvSpPr>
              <a:spLocks/>
            </p:cNvSpPr>
            <p:nvPr/>
          </p:nvSpPr>
          <p:spPr bwMode="auto">
            <a:xfrm>
              <a:off x="1545" y="2808"/>
              <a:ext cx="5" cy="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3" y="3"/>
                    <a:pt x="2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4" name="Freeform 1500"/>
            <p:cNvSpPr>
              <a:spLocks/>
            </p:cNvSpPr>
            <p:nvPr/>
          </p:nvSpPr>
          <p:spPr bwMode="auto">
            <a:xfrm>
              <a:off x="1541" y="2809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1501"/>
            <p:cNvSpPr>
              <a:spLocks/>
            </p:cNvSpPr>
            <p:nvPr/>
          </p:nvSpPr>
          <p:spPr bwMode="auto">
            <a:xfrm>
              <a:off x="1540" y="281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1502"/>
            <p:cNvSpPr>
              <a:spLocks/>
            </p:cNvSpPr>
            <p:nvPr/>
          </p:nvSpPr>
          <p:spPr bwMode="auto">
            <a:xfrm>
              <a:off x="1537" y="281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1503"/>
            <p:cNvSpPr>
              <a:spLocks/>
            </p:cNvSpPr>
            <p:nvPr/>
          </p:nvSpPr>
          <p:spPr bwMode="auto">
            <a:xfrm>
              <a:off x="1610" y="2810"/>
              <a:ext cx="85" cy="57"/>
            </a:xfrm>
            <a:custGeom>
              <a:avLst/>
              <a:gdLst>
                <a:gd name="T0" fmla="*/ 87 w 88"/>
                <a:gd name="T1" fmla="*/ 35 h 59"/>
                <a:gd name="T2" fmla="*/ 86 w 88"/>
                <a:gd name="T3" fmla="*/ 35 h 59"/>
                <a:gd name="T4" fmla="*/ 86 w 88"/>
                <a:gd name="T5" fmla="*/ 34 h 59"/>
                <a:gd name="T6" fmla="*/ 84 w 88"/>
                <a:gd name="T7" fmla="*/ 34 h 59"/>
                <a:gd name="T8" fmla="*/ 83 w 88"/>
                <a:gd name="T9" fmla="*/ 29 h 59"/>
                <a:gd name="T10" fmla="*/ 78 w 88"/>
                <a:gd name="T11" fmla="*/ 29 h 59"/>
                <a:gd name="T12" fmla="*/ 74 w 88"/>
                <a:gd name="T13" fmla="*/ 25 h 59"/>
                <a:gd name="T14" fmla="*/ 70 w 88"/>
                <a:gd name="T15" fmla="*/ 19 h 59"/>
                <a:gd name="T16" fmla="*/ 66 w 88"/>
                <a:gd name="T17" fmla="*/ 14 h 59"/>
                <a:gd name="T18" fmla="*/ 62 w 88"/>
                <a:gd name="T19" fmla="*/ 8 h 59"/>
                <a:gd name="T20" fmla="*/ 61 w 88"/>
                <a:gd name="T21" fmla="*/ 7 h 59"/>
                <a:gd name="T22" fmla="*/ 61 w 88"/>
                <a:gd name="T23" fmla="*/ 6 h 59"/>
                <a:gd name="T24" fmla="*/ 61 w 88"/>
                <a:gd name="T25" fmla="*/ 4 h 59"/>
                <a:gd name="T26" fmla="*/ 61 w 88"/>
                <a:gd name="T27" fmla="*/ 2 h 59"/>
                <a:gd name="T28" fmla="*/ 57 w 88"/>
                <a:gd name="T29" fmla="*/ 2 h 59"/>
                <a:gd name="T30" fmla="*/ 56 w 88"/>
                <a:gd name="T31" fmla="*/ 1 h 59"/>
                <a:gd name="T32" fmla="*/ 56 w 88"/>
                <a:gd name="T33" fmla="*/ 1 h 59"/>
                <a:gd name="T34" fmla="*/ 55 w 88"/>
                <a:gd name="T35" fmla="*/ 1 h 59"/>
                <a:gd name="T36" fmla="*/ 55 w 88"/>
                <a:gd name="T37" fmla="*/ 1 h 59"/>
                <a:gd name="T38" fmla="*/ 55 w 88"/>
                <a:gd name="T39" fmla="*/ 0 h 59"/>
                <a:gd name="T40" fmla="*/ 51 w 88"/>
                <a:gd name="T41" fmla="*/ 3 h 59"/>
                <a:gd name="T42" fmla="*/ 42 w 88"/>
                <a:gd name="T43" fmla="*/ 7 h 59"/>
                <a:gd name="T44" fmla="*/ 33 w 88"/>
                <a:gd name="T45" fmla="*/ 11 h 59"/>
                <a:gd name="T46" fmla="*/ 30 w 88"/>
                <a:gd name="T47" fmla="*/ 12 h 59"/>
                <a:gd name="T48" fmla="*/ 25 w 88"/>
                <a:gd name="T49" fmla="*/ 17 h 59"/>
                <a:gd name="T50" fmla="*/ 16 w 88"/>
                <a:gd name="T51" fmla="*/ 19 h 59"/>
                <a:gd name="T52" fmla="*/ 15 w 88"/>
                <a:gd name="T53" fmla="*/ 25 h 59"/>
                <a:gd name="T54" fmla="*/ 14 w 88"/>
                <a:gd name="T55" fmla="*/ 26 h 59"/>
                <a:gd name="T56" fmla="*/ 2 w 88"/>
                <a:gd name="T57" fmla="*/ 38 h 59"/>
                <a:gd name="T58" fmla="*/ 2 w 88"/>
                <a:gd name="T59" fmla="*/ 39 h 59"/>
                <a:gd name="T60" fmla="*/ 2 w 88"/>
                <a:gd name="T61" fmla="*/ 45 h 59"/>
                <a:gd name="T62" fmla="*/ 1 w 88"/>
                <a:gd name="T63" fmla="*/ 47 h 59"/>
                <a:gd name="T64" fmla="*/ 1 w 88"/>
                <a:gd name="T65" fmla="*/ 49 h 59"/>
                <a:gd name="T66" fmla="*/ 0 w 88"/>
                <a:gd name="T67" fmla="*/ 51 h 59"/>
                <a:gd name="T68" fmla="*/ 4 w 88"/>
                <a:gd name="T69" fmla="*/ 54 h 59"/>
                <a:gd name="T70" fmla="*/ 5 w 88"/>
                <a:gd name="T71" fmla="*/ 55 h 59"/>
                <a:gd name="T72" fmla="*/ 11 w 88"/>
                <a:gd name="T73" fmla="*/ 59 h 59"/>
                <a:gd name="T74" fmla="*/ 22 w 88"/>
                <a:gd name="T75" fmla="*/ 55 h 59"/>
                <a:gd name="T76" fmla="*/ 28 w 88"/>
                <a:gd name="T77" fmla="*/ 57 h 59"/>
                <a:gd name="T78" fmla="*/ 27 w 88"/>
                <a:gd name="T79" fmla="*/ 55 h 59"/>
                <a:gd name="T80" fmla="*/ 26 w 88"/>
                <a:gd name="T81" fmla="*/ 45 h 59"/>
                <a:gd name="T82" fmla="*/ 42 w 88"/>
                <a:gd name="T83" fmla="*/ 43 h 59"/>
                <a:gd name="T84" fmla="*/ 50 w 88"/>
                <a:gd name="T85" fmla="*/ 44 h 59"/>
                <a:gd name="T86" fmla="*/ 52 w 88"/>
                <a:gd name="T87" fmla="*/ 44 h 59"/>
                <a:gd name="T88" fmla="*/ 54 w 88"/>
                <a:gd name="T89" fmla="*/ 44 h 59"/>
                <a:gd name="T90" fmla="*/ 55 w 88"/>
                <a:gd name="T91" fmla="*/ 44 h 59"/>
                <a:gd name="T92" fmla="*/ 57 w 88"/>
                <a:gd name="T93" fmla="*/ 43 h 59"/>
                <a:gd name="T94" fmla="*/ 57 w 88"/>
                <a:gd name="T95" fmla="*/ 43 h 59"/>
                <a:gd name="T96" fmla="*/ 59 w 88"/>
                <a:gd name="T97" fmla="*/ 42 h 59"/>
                <a:gd name="T98" fmla="*/ 61 w 88"/>
                <a:gd name="T99" fmla="*/ 41 h 59"/>
                <a:gd name="T100" fmla="*/ 62 w 88"/>
                <a:gd name="T101" fmla="*/ 42 h 59"/>
                <a:gd name="T102" fmla="*/ 69 w 88"/>
                <a:gd name="T103" fmla="*/ 43 h 59"/>
                <a:gd name="T104" fmla="*/ 70 w 88"/>
                <a:gd name="T105" fmla="*/ 43 h 59"/>
                <a:gd name="T106" fmla="*/ 73 w 88"/>
                <a:gd name="T107" fmla="*/ 42 h 59"/>
                <a:gd name="T108" fmla="*/ 85 w 88"/>
                <a:gd name="T109" fmla="*/ 38 h 59"/>
                <a:gd name="T110" fmla="*/ 88 w 88"/>
                <a:gd name="T111" fmla="*/ 36 h 59"/>
                <a:gd name="T112" fmla="*/ 88 w 88"/>
                <a:gd name="T11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" h="59">
                  <a:moveTo>
                    <a:pt x="88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3" y="33"/>
                    <a:pt x="83" y="31"/>
                    <a:pt x="83" y="29"/>
                  </a:cubicBezTo>
                  <a:cubicBezTo>
                    <a:pt x="83" y="29"/>
                    <a:pt x="83" y="29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8"/>
                    <a:pt x="76" y="27"/>
                    <a:pt x="75" y="26"/>
                  </a:cubicBezTo>
                  <a:cubicBezTo>
                    <a:pt x="75" y="26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0" y="25"/>
                    <a:pt x="70" y="20"/>
                    <a:pt x="70" y="19"/>
                  </a:cubicBezTo>
                  <a:cubicBezTo>
                    <a:pt x="70" y="18"/>
                    <a:pt x="67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3" y="11"/>
                    <a:pt x="63" y="9"/>
                  </a:cubicBezTo>
                  <a:cubicBezTo>
                    <a:pt x="63" y="9"/>
                    <a:pt x="62" y="8"/>
                    <a:pt x="62" y="8"/>
                  </a:cubicBezTo>
                  <a:cubicBezTo>
                    <a:pt x="62" y="8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3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0" y="2"/>
                  </a:cubicBezTo>
                  <a:cubicBezTo>
                    <a:pt x="59" y="2"/>
                    <a:pt x="58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1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50" y="3"/>
                    <a:pt x="50" y="4"/>
                    <a:pt x="49" y="4"/>
                  </a:cubicBezTo>
                  <a:cubicBezTo>
                    <a:pt x="46" y="6"/>
                    <a:pt x="44" y="7"/>
                    <a:pt x="42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40" y="10"/>
                    <a:pt x="37" y="12"/>
                    <a:pt x="33" y="11"/>
                  </a:cubicBezTo>
                  <a:cubicBezTo>
                    <a:pt x="33" y="11"/>
                    <a:pt x="32" y="10"/>
                    <a:pt x="31" y="10"/>
                  </a:cubicBezTo>
                  <a:cubicBezTo>
                    <a:pt x="31" y="10"/>
                    <a:pt x="31" y="10"/>
                    <a:pt x="30" y="12"/>
                  </a:cubicBezTo>
                  <a:cubicBezTo>
                    <a:pt x="30" y="15"/>
                    <a:pt x="28" y="16"/>
                    <a:pt x="26" y="16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21"/>
                    <a:pt x="23" y="21"/>
                    <a:pt x="22" y="21"/>
                  </a:cubicBezTo>
                  <a:cubicBezTo>
                    <a:pt x="20" y="21"/>
                    <a:pt x="18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3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2" y="28"/>
                    <a:pt x="11" y="33"/>
                  </a:cubicBezTo>
                  <a:cubicBezTo>
                    <a:pt x="9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40"/>
                    <a:pt x="3" y="42"/>
                    <a:pt x="3" y="44"/>
                  </a:cubicBezTo>
                  <a:cubicBezTo>
                    <a:pt x="2" y="44"/>
                    <a:pt x="2" y="45"/>
                    <a:pt x="2" y="45"/>
                  </a:cubicBezTo>
                  <a:cubicBezTo>
                    <a:pt x="2" y="45"/>
                    <a:pt x="2" y="46"/>
                    <a:pt x="2" y="46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2" y="51"/>
                    <a:pt x="3" y="52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6"/>
                    <a:pt x="8" y="58"/>
                    <a:pt x="10" y="59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4" y="56"/>
                    <a:pt x="18" y="55"/>
                    <a:pt x="22" y="55"/>
                  </a:cubicBezTo>
                  <a:cubicBezTo>
                    <a:pt x="23" y="55"/>
                    <a:pt x="26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0"/>
                    <a:pt x="25" y="47"/>
                    <a:pt x="26" y="45"/>
                  </a:cubicBezTo>
                  <a:cubicBezTo>
                    <a:pt x="27" y="44"/>
                    <a:pt x="28" y="43"/>
                    <a:pt x="38" y="43"/>
                  </a:cubicBezTo>
                  <a:cubicBezTo>
                    <a:pt x="39" y="43"/>
                    <a:pt x="40" y="43"/>
                    <a:pt x="42" y="43"/>
                  </a:cubicBezTo>
                  <a:cubicBezTo>
                    <a:pt x="42" y="43"/>
                    <a:pt x="42" y="43"/>
                    <a:pt x="43" y="43"/>
                  </a:cubicBezTo>
                  <a:cubicBezTo>
                    <a:pt x="45" y="43"/>
                    <a:pt x="48" y="43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2" y="42"/>
                    <a:pt x="62" y="42"/>
                  </a:cubicBezTo>
                  <a:cubicBezTo>
                    <a:pt x="63" y="42"/>
                    <a:pt x="64" y="42"/>
                    <a:pt x="65" y="43"/>
                  </a:cubicBezTo>
                  <a:cubicBezTo>
                    <a:pt x="67" y="43"/>
                    <a:pt x="68" y="43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1" y="43"/>
                    <a:pt x="71" y="43"/>
                    <a:pt x="72" y="42"/>
                  </a:cubicBezTo>
                  <a:cubicBezTo>
                    <a:pt x="72" y="42"/>
                    <a:pt x="72" y="42"/>
                    <a:pt x="73" y="42"/>
                  </a:cubicBezTo>
                  <a:cubicBezTo>
                    <a:pt x="74" y="40"/>
                    <a:pt x="76" y="39"/>
                    <a:pt x="77" y="39"/>
                  </a:cubicBezTo>
                  <a:cubicBezTo>
                    <a:pt x="81" y="39"/>
                    <a:pt x="85" y="38"/>
                    <a:pt x="85" y="38"/>
                  </a:cubicBezTo>
                  <a:cubicBezTo>
                    <a:pt x="86" y="37"/>
                    <a:pt x="87" y="36"/>
                    <a:pt x="87" y="36"/>
                  </a:cubicBezTo>
                  <a:cubicBezTo>
                    <a:pt x="87" y="36"/>
                    <a:pt x="87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5"/>
                    <a:pt x="88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8" name="Freeform 1504"/>
            <p:cNvSpPr>
              <a:spLocks/>
            </p:cNvSpPr>
            <p:nvPr/>
          </p:nvSpPr>
          <p:spPr bwMode="auto">
            <a:xfrm>
              <a:off x="1694" y="284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9" name="Freeform 1505"/>
            <p:cNvSpPr>
              <a:spLocks/>
            </p:cNvSpPr>
            <p:nvPr/>
          </p:nvSpPr>
          <p:spPr bwMode="auto">
            <a:xfrm>
              <a:off x="1679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1506"/>
            <p:cNvSpPr>
              <a:spLocks/>
            </p:cNvSpPr>
            <p:nvPr/>
          </p:nvSpPr>
          <p:spPr bwMode="auto">
            <a:xfrm>
              <a:off x="1695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1507"/>
            <p:cNvSpPr>
              <a:spLocks/>
            </p:cNvSpPr>
            <p:nvPr/>
          </p:nvSpPr>
          <p:spPr bwMode="auto">
            <a:xfrm>
              <a:off x="1676" y="2851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1508"/>
            <p:cNvSpPr>
              <a:spLocks/>
            </p:cNvSpPr>
            <p:nvPr/>
          </p:nvSpPr>
          <p:spPr bwMode="auto">
            <a:xfrm>
              <a:off x="1670" y="2850"/>
              <a:ext cx="6" cy="1"/>
            </a:xfrm>
            <a:custGeom>
              <a:avLst/>
              <a:gdLst>
                <a:gd name="T0" fmla="*/ 3 w 7"/>
                <a:gd name="T1" fmla="*/ 1 h 1"/>
                <a:gd name="T2" fmla="*/ 0 w 7"/>
                <a:gd name="T3" fmla="*/ 0 h 1"/>
                <a:gd name="T4" fmla="*/ 3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3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1509"/>
            <p:cNvSpPr>
              <a:spLocks/>
            </p:cNvSpPr>
            <p:nvPr/>
          </p:nvSpPr>
          <p:spPr bwMode="auto">
            <a:xfrm>
              <a:off x="1665" y="2850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Freeform 1510"/>
            <p:cNvSpPr>
              <a:spLocks/>
            </p:cNvSpPr>
            <p:nvPr/>
          </p:nvSpPr>
          <p:spPr bwMode="auto">
            <a:xfrm>
              <a:off x="1676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1511"/>
            <p:cNvSpPr>
              <a:spLocks/>
            </p:cNvSpPr>
            <p:nvPr/>
          </p:nvSpPr>
          <p:spPr bwMode="auto">
            <a:xfrm>
              <a:off x="1637" y="2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1512"/>
            <p:cNvSpPr>
              <a:spLocks/>
            </p:cNvSpPr>
            <p:nvPr/>
          </p:nvSpPr>
          <p:spPr bwMode="auto">
            <a:xfrm>
              <a:off x="1610" y="2859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3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Freeform 1513"/>
            <p:cNvSpPr>
              <a:spLocks/>
            </p:cNvSpPr>
            <p:nvPr/>
          </p:nvSpPr>
          <p:spPr bwMode="auto">
            <a:xfrm>
              <a:off x="1614" y="286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1514"/>
            <p:cNvSpPr>
              <a:spLocks/>
            </p:cNvSpPr>
            <p:nvPr/>
          </p:nvSpPr>
          <p:spPr bwMode="auto">
            <a:xfrm>
              <a:off x="1662" y="285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9" name="Oval 1515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0" name="Freeform 1516"/>
            <p:cNvSpPr>
              <a:spLocks/>
            </p:cNvSpPr>
            <p:nvPr/>
          </p:nvSpPr>
          <p:spPr bwMode="auto">
            <a:xfrm>
              <a:off x="1665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1" name="Freeform 1517"/>
            <p:cNvSpPr>
              <a:spLocks/>
            </p:cNvSpPr>
            <p:nvPr/>
          </p:nvSpPr>
          <p:spPr bwMode="auto">
            <a:xfrm>
              <a:off x="1647" y="285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2" name="Freeform 1518"/>
            <p:cNvSpPr>
              <a:spLocks/>
            </p:cNvSpPr>
            <p:nvPr/>
          </p:nvSpPr>
          <p:spPr bwMode="auto">
            <a:xfrm>
              <a:off x="1660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3" name="Freeform 1519"/>
            <p:cNvSpPr>
              <a:spLocks/>
            </p:cNvSpPr>
            <p:nvPr/>
          </p:nvSpPr>
          <p:spPr bwMode="auto">
            <a:xfrm>
              <a:off x="1651" y="2851"/>
              <a:ext cx="7" cy="1"/>
            </a:xfrm>
            <a:custGeom>
              <a:avLst/>
              <a:gdLst>
                <a:gd name="T0" fmla="*/ 7 w 7"/>
                <a:gd name="T1" fmla="*/ 1 h 1"/>
                <a:gd name="T2" fmla="*/ 0 w 7"/>
                <a:gd name="T3" fmla="*/ 0 h 1"/>
                <a:gd name="T4" fmla="*/ 7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4" name="Freeform 1520"/>
            <p:cNvSpPr>
              <a:spLocks/>
            </p:cNvSpPr>
            <p:nvPr/>
          </p:nvSpPr>
          <p:spPr bwMode="auto">
            <a:xfrm>
              <a:off x="1667" y="284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5" name="Freeform 1521"/>
            <p:cNvSpPr>
              <a:spLocks/>
            </p:cNvSpPr>
            <p:nvPr/>
          </p:nvSpPr>
          <p:spPr bwMode="auto">
            <a:xfrm>
              <a:off x="1658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6" name="Freeform 1522"/>
            <p:cNvSpPr>
              <a:spLocks/>
            </p:cNvSpPr>
            <p:nvPr/>
          </p:nvSpPr>
          <p:spPr bwMode="auto">
            <a:xfrm>
              <a:off x="1667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7" name="Oval 1523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8" name="Freeform 1524"/>
            <p:cNvSpPr>
              <a:spLocks/>
            </p:cNvSpPr>
            <p:nvPr/>
          </p:nvSpPr>
          <p:spPr bwMode="auto">
            <a:xfrm>
              <a:off x="1665" y="2812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9" name="Freeform 1525"/>
            <p:cNvSpPr>
              <a:spLocks/>
            </p:cNvSpPr>
            <p:nvPr/>
          </p:nvSpPr>
          <p:spPr bwMode="auto">
            <a:xfrm>
              <a:off x="1626" y="2828"/>
              <a:ext cx="5" cy="2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0" name="Freeform 1526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1" name="Freeform 1527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2" name="Freeform 1528"/>
            <p:cNvSpPr>
              <a:spLocks/>
            </p:cNvSpPr>
            <p:nvPr/>
          </p:nvSpPr>
          <p:spPr bwMode="auto">
            <a:xfrm>
              <a:off x="1612" y="285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3" name="Freeform 1529"/>
            <p:cNvSpPr>
              <a:spLocks/>
            </p:cNvSpPr>
            <p:nvPr/>
          </p:nvSpPr>
          <p:spPr bwMode="auto">
            <a:xfrm>
              <a:off x="1664" y="281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4" name="Freeform 1530"/>
            <p:cNvSpPr>
              <a:spLocks/>
            </p:cNvSpPr>
            <p:nvPr/>
          </p:nvSpPr>
          <p:spPr bwMode="auto">
            <a:xfrm>
              <a:off x="1611" y="285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5" name="Freeform 1531"/>
            <p:cNvSpPr>
              <a:spLocks/>
            </p:cNvSpPr>
            <p:nvPr/>
          </p:nvSpPr>
          <p:spPr bwMode="auto">
            <a:xfrm>
              <a:off x="1664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6" name="Freeform 1532"/>
            <p:cNvSpPr>
              <a:spLocks/>
            </p:cNvSpPr>
            <p:nvPr/>
          </p:nvSpPr>
          <p:spPr bwMode="auto">
            <a:xfrm>
              <a:off x="1663" y="28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Freeform 1533"/>
            <p:cNvSpPr>
              <a:spLocks/>
            </p:cNvSpPr>
            <p:nvPr/>
          </p:nvSpPr>
          <p:spPr bwMode="auto">
            <a:xfrm>
              <a:off x="1611" y="285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8" name="Freeform 1534"/>
            <p:cNvSpPr>
              <a:spLocks/>
            </p:cNvSpPr>
            <p:nvPr/>
          </p:nvSpPr>
          <p:spPr bwMode="auto">
            <a:xfrm>
              <a:off x="1610" y="285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9" name="Oval 1535"/>
            <p:cNvSpPr>
              <a:spLocks noChangeArrowheads="1"/>
            </p:cNvSpPr>
            <p:nvPr/>
          </p:nvSpPr>
          <p:spPr bwMode="auto">
            <a:xfrm>
              <a:off x="1610" y="2859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0" name="Freeform 1536"/>
            <p:cNvSpPr>
              <a:spLocks/>
            </p:cNvSpPr>
            <p:nvPr/>
          </p:nvSpPr>
          <p:spPr bwMode="auto">
            <a:xfrm>
              <a:off x="1673" y="2716"/>
              <a:ext cx="162" cy="126"/>
            </a:xfrm>
            <a:custGeom>
              <a:avLst/>
              <a:gdLst>
                <a:gd name="T0" fmla="*/ 148 w 170"/>
                <a:gd name="T1" fmla="*/ 99 h 132"/>
                <a:gd name="T2" fmla="*/ 169 w 170"/>
                <a:gd name="T3" fmla="*/ 36 h 132"/>
                <a:gd name="T4" fmla="*/ 165 w 170"/>
                <a:gd name="T5" fmla="*/ 23 h 132"/>
                <a:gd name="T6" fmla="*/ 163 w 170"/>
                <a:gd name="T7" fmla="*/ 17 h 132"/>
                <a:gd name="T8" fmla="*/ 163 w 170"/>
                <a:gd name="T9" fmla="*/ 15 h 132"/>
                <a:gd name="T10" fmla="*/ 163 w 170"/>
                <a:gd name="T11" fmla="*/ 13 h 132"/>
                <a:gd name="T12" fmla="*/ 154 w 170"/>
                <a:gd name="T13" fmla="*/ 11 h 132"/>
                <a:gd name="T14" fmla="*/ 146 w 170"/>
                <a:gd name="T15" fmla="*/ 2 h 132"/>
                <a:gd name="T16" fmla="*/ 143 w 170"/>
                <a:gd name="T17" fmla="*/ 1 h 132"/>
                <a:gd name="T18" fmla="*/ 140 w 170"/>
                <a:gd name="T19" fmla="*/ 1 h 132"/>
                <a:gd name="T20" fmla="*/ 136 w 170"/>
                <a:gd name="T21" fmla="*/ 0 h 132"/>
                <a:gd name="T22" fmla="*/ 84 w 170"/>
                <a:gd name="T23" fmla="*/ 30 h 132"/>
                <a:gd name="T24" fmla="*/ 54 w 170"/>
                <a:gd name="T25" fmla="*/ 50 h 132"/>
                <a:gd name="T26" fmla="*/ 52 w 170"/>
                <a:gd name="T27" fmla="*/ 50 h 132"/>
                <a:gd name="T28" fmla="*/ 50 w 170"/>
                <a:gd name="T29" fmla="*/ 51 h 132"/>
                <a:gd name="T30" fmla="*/ 48 w 170"/>
                <a:gd name="T31" fmla="*/ 52 h 132"/>
                <a:gd name="T32" fmla="*/ 46 w 170"/>
                <a:gd name="T33" fmla="*/ 52 h 132"/>
                <a:gd name="T34" fmla="*/ 46 w 170"/>
                <a:gd name="T35" fmla="*/ 54 h 132"/>
                <a:gd name="T36" fmla="*/ 46 w 170"/>
                <a:gd name="T37" fmla="*/ 61 h 132"/>
                <a:gd name="T38" fmla="*/ 46 w 170"/>
                <a:gd name="T39" fmla="*/ 67 h 132"/>
                <a:gd name="T40" fmla="*/ 46 w 170"/>
                <a:gd name="T41" fmla="*/ 71 h 132"/>
                <a:gd name="T42" fmla="*/ 45 w 170"/>
                <a:gd name="T43" fmla="*/ 75 h 132"/>
                <a:gd name="T44" fmla="*/ 45 w 170"/>
                <a:gd name="T45" fmla="*/ 77 h 132"/>
                <a:gd name="T46" fmla="*/ 45 w 170"/>
                <a:gd name="T47" fmla="*/ 79 h 132"/>
                <a:gd name="T48" fmla="*/ 45 w 170"/>
                <a:gd name="T49" fmla="*/ 81 h 132"/>
                <a:gd name="T50" fmla="*/ 45 w 170"/>
                <a:gd name="T51" fmla="*/ 81 h 132"/>
                <a:gd name="T52" fmla="*/ 44 w 170"/>
                <a:gd name="T53" fmla="*/ 82 h 132"/>
                <a:gd name="T54" fmla="*/ 44 w 170"/>
                <a:gd name="T55" fmla="*/ 82 h 132"/>
                <a:gd name="T56" fmla="*/ 40 w 170"/>
                <a:gd name="T57" fmla="*/ 91 h 132"/>
                <a:gd name="T58" fmla="*/ 14 w 170"/>
                <a:gd name="T59" fmla="*/ 98 h 132"/>
                <a:gd name="T60" fmla="*/ 5 w 170"/>
                <a:gd name="T61" fmla="*/ 101 h 132"/>
                <a:gd name="T62" fmla="*/ 0 w 170"/>
                <a:gd name="T63" fmla="*/ 101 h 132"/>
                <a:gd name="T64" fmla="*/ 0 w 170"/>
                <a:gd name="T65" fmla="*/ 103 h 132"/>
                <a:gd name="T66" fmla="*/ 0 w 170"/>
                <a:gd name="T67" fmla="*/ 104 h 132"/>
                <a:gd name="T68" fmla="*/ 3 w 170"/>
                <a:gd name="T69" fmla="*/ 110 h 132"/>
                <a:gd name="T70" fmla="*/ 9 w 170"/>
                <a:gd name="T71" fmla="*/ 120 h 132"/>
                <a:gd name="T72" fmla="*/ 17 w 170"/>
                <a:gd name="T73" fmla="*/ 124 h 132"/>
                <a:gd name="T74" fmla="*/ 21 w 170"/>
                <a:gd name="T75" fmla="*/ 124 h 132"/>
                <a:gd name="T76" fmla="*/ 23 w 170"/>
                <a:gd name="T77" fmla="*/ 130 h 132"/>
                <a:gd name="T78" fmla="*/ 24 w 170"/>
                <a:gd name="T79" fmla="*/ 128 h 132"/>
                <a:gd name="T80" fmla="*/ 25 w 170"/>
                <a:gd name="T81" fmla="*/ 127 h 132"/>
                <a:gd name="T82" fmla="*/ 26 w 170"/>
                <a:gd name="T83" fmla="*/ 126 h 132"/>
                <a:gd name="T84" fmla="*/ 29 w 170"/>
                <a:gd name="T85" fmla="*/ 126 h 132"/>
                <a:gd name="T86" fmla="*/ 33 w 170"/>
                <a:gd name="T87" fmla="*/ 131 h 132"/>
                <a:gd name="T88" fmla="*/ 35 w 170"/>
                <a:gd name="T89" fmla="*/ 132 h 132"/>
                <a:gd name="T90" fmla="*/ 41 w 170"/>
                <a:gd name="T91" fmla="*/ 120 h 132"/>
                <a:gd name="T92" fmla="*/ 50 w 170"/>
                <a:gd name="T93" fmla="*/ 112 h 132"/>
                <a:gd name="T94" fmla="*/ 56 w 170"/>
                <a:gd name="T95" fmla="*/ 112 h 132"/>
                <a:gd name="T96" fmla="*/ 67 w 170"/>
                <a:gd name="T97" fmla="*/ 112 h 132"/>
                <a:gd name="T98" fmla="*/ 76 w 170"/>
                <a:gd name="T99" fmla="*/ 119 h 132"/>
                <a:gd name="T100" fmla="*/ 96 w 170"/>
                <a:gd name="T101" fmla="*/ 121 h 132"/>
                <a:gd name="T102" fmla="*/ 107 w 170"/>
                <a:gd name="T103" fmla="*/ 119 h 132"/>
                <a:gd name="T104" fmla="*/ 120 w 170"/>
                <a:gd name="T105" fmla="*/ 116 h 132"/>
                <a:gd name="T106" fmla="*/ 124 w 170"/>
                <a:gd name="T107" fmla="*/ 115 h 132"/>
                <a:gd name="T108" fmla="*/ 130 w 170"/>
                <a:gd name="T109" fmla="*/ 116 h 132"/>
                <a:gd name="T110" fmla="*/ 141 w 170"/>
                <a:gd name="T111" fmla="*/ 115 h 132"/>
                <a:gd name="T112" fmla="*/ 146 w 170"/>
                <a:gd name="T113" fmla="*/ 10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32">
                  <a:moveTo>
                    <a:pt x="146" y="109"/>
                  </a:moveTo>
                  <a:cubicBezTo>
                    <a:pt x="146" y="106"/>
                    <a:pt x="146" y="105"/>
                    <a:pt x="147" y="103"/>
                  </a:cubicBezTo>
                  <a:cubicBezTo>
                    <a:pt x="147" y="102"/>
                    <a:pt x="148" y="102"/>
                    <a:pt x="148" y="99"/>
                  </a:cubicBezTo>
                  <a:cubicBezTo>
                    <a:pt x="149" y="93"/>
                    <a:pt x="164" y="78"/>
                    <a:pt x="166" y="76"/>
                  </a:cubicBezTo>
                  <a:cubicBezTo>
                    <a:pt x="167" y="74"/>
                    <a:pt x="167" y="66"/>
                    <a:pt x="167" y="49"/>
                  </a:cubicBezTo>
                  <a:cubicBezTo>
                    <a:pt x="167" y="45"/>
                    <a:pt x="168" y="41"/>
                    <a:pt x="169" y="36"/>
                  </a:cubicBezTo>
                  <a:cubicBezTo>
                    <a:pt x="170" y="35"/>
                    <a:pt x="170" y="34"/>
                    <a:pt x="169" y="33"/>
                  </a:cubicBezTo>
                  <a:cubicBezTo>
                    <a:pt x="168" y="32"/>
                    <a:pt x="167" y="31"/>
                    <a:pt x="167" y="28"/>
                  </a:cubicBezTo>
                  <a:cubicBezTo>
                    <a:pt x="168" y="26"/>
                    <a:pt x="166" y="25"/>
                    <a:pt x="165" y="23"/>
                  </a:cubicBezTo>
                  <a:cubicBezTo>
                    <a:pt x="164" y="21"/>
                    <a:pt x="163" y="20"/>
                    <a:pt x="163" y="18"/>
                  </a:cubicBezTo>
                  <a:cubicBezTo>
                    <a:pt x="163" y="18"/>
                    <a:pt x="163" y="18"/>
                    <a:pt x="163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3" y="17"/>
                    <a:pt x="163" y="17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5"/>
                  </a:cubicBezTo>
                  <a:cubicBezTo>
                    <a:pt x="163" y="15"/>
                    <a:pt x="163" y="15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1"/>
                    <a:pt x="162" y="9"/>
                    <a:pt x="162" y="7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1" y="6"/>
                    <a:pt x="147" y="3"/>
                  </a:cubicBezTo>
                  <a:cubicBezTo>
                    <a:pt x="146" y="3"/>
                    <a:pt x="146" y="2"/>
                    <a:pt x="14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4" y="2"/>
                    <a:pt x="144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0" y="1"/>
                    <a:pt x="140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0"/>
                    <a:pt x="136" y="0"/>
                  </a:cubicBezTo>
                  <a:cubicBezTo>
                    <a:pt x="136" y="0"/>
                    <a:pt x="136" y="0"/>
                    <a:pt x="135" y="0"/>
                  </a:cubicBezTo>
                  <a:cubicBezTo>
                    <a:pt x="134" y="0"/>
                    <a:pt x="133" y="0"/>
                    <a:pt x="132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59" y="48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2"/>
                    <a:pt x="48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5" y="53"/>
                    <a:pt x="46" y="53"/>
                    <a:pt x="46" y="54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7"/>
                    <a:pt x="46" y="58"/>
                    <a:pt x="46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2"/>
                    <a:pt x="46" y="62"/>
                    <a:pt x="46" y="63"/>
                  </a:cubicBezTo>
                  <a:cubicBezTo>
                    <a:pt x="46" y="64"/>
                    <a:pt x="46" y="64"/>
                    <a:pt x="46" y="65"/>
                  </a:cubicBezTo>
                  <a:cubicBezTo>
                    <a:pt x="46" y="66"/>
                    <a:pt x="46" y="66"/>
                    <a:pt x="46" y="67"/>
                  </a:cubicBezTo>
                  <a:cubicBezTo>
                    <a:pt x="46" y="67"/>
                    <a:pt x="46" y="68"/>
                    <a:pt x="46" y="68"/>
                  </a:cubicBezTo>
                  <a:cubicBezTo>
                    <a:pt x="46" y="69"/>
                    <a:pt x="46" y="70"/>
                    <a:pt x="46" y="70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2"/>
                    <a:pt x="45" y="72"/>
                    <a:pt x="45" y="73"/>
                  </a:cubicBezTo>
                  <a:cubicBezTo>
                    <a:pt x="45" y="73"/>
                    <a:pt x="45" y="73"/>
                    <a:pt x="45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6"/>
                    <a:pt x="45" y="76"/>
                  </a:cubicBezTo>
                  <a:cubicBezTo>
                    <a:pt x="45" y="76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3" y="84"/>
                    <a:pt x="43" y="85"/>
                  </a:cubicBezTo>
                  <a:cubicBezTo>
                    <a:pt x="42" y="88"/>
                    <a:pt x="41" y="89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8" y="93"/>
                    <a:pt x="36" y="96"/>
                    <a:pt x="32" y="96"/>
                  </a:cubicBezTo>
                  <a:cubicBezTo>
                    <a:pt x="31" y="96"/>
                    <a:pt x="28" y="96"/>
                    <a:pt x="25" y="97"/>
                  </a:cubicBezTo>
                  <a:cubicBezTo>
                    <a:pt x="21" y="97"/>
                    <a:pt x="17" y="98"/>
                    <a:pt x="14" y="98"/>
                  </a:cubicBezTo>
                  <a:cubicBezTo>
                    <a:pt x="12" y="97"/>
                    <a:pt x="10" y="98"/>
                    <a:pt x="8" y="99"/>
                  </a:cubicBezTo>
                  <a:cubicBezTo>
                    <a:pt x="7" y="100"/>
                    <a:pt x="7" y="100"/>
                    <a:pt x="6" y="100"/>
                  </a:cubicBezTo>
                  <a:cubicBezTo>
                    <a:pt x="6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3" y="101"/>
                    <a:pt x="1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05"/>
                    <a:pt x="1" y="106"/>
                    <a:pt x="1" y="107"/>
                  </a:cubicBezTo>
                  <a:cubicBezTo>
                    <a:pt x="2" y="108"/>
                    <a:pt x="2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" y="112"/>
                    <a:pt x="9" y="115"/>
                    <a:pt x="9" y="118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1" y="120"/>
                    <a:pt x="12" y="121"/>
                    <a:pt x="13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5" y="124"/>
                    <a:pt x="16" y="124"/>
                    <a:pt x="17" y="124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5"/>
                    <a:pt x="22" y="126"/>
                    <a:pt x="22" y="128"/>
                  </a:cubicBezTo>
                  <a:cubicBezTo>
                    <a:pt x="22" y="128"/>
                    <a:pt x="22" y="129"/>
                    <a:pt x="22" y="130"/>
                  </a:cubicBezTo>
                  <a:cubicBezTo>
                    <a:pt x="22" y="130"/>
                    <a:pt x="22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9"/>
                    <a:pt x="23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7" y="126"/>
                    <a:pt x="27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7"/>
                    <a:pt x="32" y="129"/>
                    <a:pt x="33" y="130"/>
                  </a:cubicBezTo>
                  <a:cubicBezTo>
                    <a:pt x="33" y="130"/>
                    <a:pt x="33" y="131"/>
                    <a:pt x="33" y="131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4" y="132"/>
                    <a:pt x="34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8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0"/>
                  </a:cubicBezTo>
                  <a:cubicBezTo>
                    <a:pt x="41" y="117"/>
                    <a:pt x="42" y="115"/>
                    <a:pt x="43" y="113"/>
                  </a:cubicBezTo>
                  <a:cubicBezTo>
                    <a:pt x="44" y="112"/>
                    <a:pt x="46" y="112"/>
                    <a:pt x="48" y="112"/>
                  </a:cubicBezTo>
                  <a:cubicBezTo>
                    <a:pt x="49" y="112"/>
                    <a:pt x="49" y="112"/>
                    <a:pt x="50" y="112"/>
                  </a:cubicBezTo>
                  <a:cubicBezTo>
                    <a:pt x="51" y="112"/>
                    <a:pt x="53" y="112"/>
                    <a:pt x="54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5" y="113"/>
                    <a:pt x="56" y="112"/>
                    <a:pt x="56" y="112"/>
                  </a:cubicBezTo>
                  <a:cubicBezTo>
                    <a:pt x="57" y="111"/>
                    <a:pt x="59" y="110"/>
                    <a:pt x="60" y="110"/>
                  </a:cubicBezTo>
                  <a:cubicBezTo>
                    <a:pt x="61" y="110"/>
                    <a:pt x="62" y="110"/>
                    <a:pt x="63" y="111"/>
                  </a:cubicBezTo>
                  <a:cubicBezTo>
                    <a:pt x="64" y="111"/>
                    <a:pt x="65" y="112"/>
                    <a:pt x="67" y="112"/>
                  </a:cubicBezTo>
                  <a:cubicBezTo>
                    <a:pt x="68" y="112"/>
                    <a:pt x="71" y="112"/>
                    <a:pt x="72" y="114"/>
                  </a:cubicBezTo>
                  <a:cubicBezTo>
                    <a:pt x="73" y="114"/>
                    <a:pt x="74" y="116"/>
                    <a:pt x="74" y="117"/>
                  </a:cubicBezTo>
                  <a:cubicBezTo>
                    <a:pt x="75" y="118"/>
                    <a:pt x="75" y="119"/>
                    <a:pt x="76" y="119"/>
                  </a:cubicBezTo>
                  <a:cubicBezTo>
                    <a:pt x="80" y="117"/>
                    <a:pt x="84" y="116"/>
                    <a:pt x="86" y="116"/>
                  </a:cubicBezTo>
                  <a:cubicBezTo>
                    <a:pt x="88" y="116"/>
                    <a:pt x="90" y="117"/>
                    <a:pt x="93" y="119"/>
                  </a:cubicBezTo>
                  <a:cubicBezTo>
                    <a:pt x="94" y="120"/>
                    <a:pt x="95" y="121"/>
                    <a:pt x="96" y="121"/>
                  </a:cubicBezTo>
                  <a:cubicBezTo>
                    <a:pt x="97" y="121"/>
                    <a:pt x="99" y="122"/>
                    <a:pt x="101" y="122"/>
                  </a:cubicBezTo>
                  <a:cubicBezTo>
                    <a:pt x="104" y="122"/>
                    <a:pt x="105" y="121"/>
                    <a:pt x="105" y="121"/>
                  </a:cubicBezTo>
                  <a:cubicBezTo>
                    <a:pt x="106" y="121"/>
                    <a:pt x="106" y="120"/>
                    <a:pt x="107" y="119"/>
                  </a:cubicBezTo>
                  <a:cubicBezTo>
                    <a:pt x="109" y="118"/>
                    <a:pt x="111" y="116"/>
                    <a:pt x="114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6" y="116"/>
                    <a:pt x="118" y="116"/>
                    <a:pt x="120" y="116"/>
                  </a:cubicBezTo>
                  <a:cubicBezTo>
                    <a:pt x="121" y="116"/>
                    <a:pt x="123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7" y="115"/>
                    <a:pt x="128" y="116"/>
                    <a:pt x="129" y="116"/>
                  </a:cubicBez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7"/>
                    <a:pt x="134" y="118"/>
                    <a:pt x="136" y="118"/>
                  </a:cubicBezTo>
                  <a:cubicBezTo>
                    <a:pt x="136" y="119"/>
                    <a:pt x="137" y="118"/>
                    <a:pt x="137" y="118"/>
                  </a:cubicBezTo>
                  <a:cubicBezTo>
                    <a:pt x="138" y="118"/>
                    <a:pt x="140" y="116"/>
                    <a:pt x="141" y="115"/>
                  </a:cubicBezTo>
                  <a:cubicBezTo>
                    <a:pt x="142" y="113"/>
                    <a:pt x="144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0"/>
                    <a:pt x="146" y="110"/>
                    <a:pt x="146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1" name="Freeform 1537"/>
            <p:cNvSpPr>
              <a:spLocks/>
            </p:cNvSpPr>
            <p:nvPr/>
          </p:nvSpPr>
          <p:spPr bwMode="auto">
            <a:xfrm>
              <a:off x="1721" y="2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2" name="Freeform 1538"/>
            <p:cNvSpPr>
              <a:spLocks/>
            </p:cNvSpPr>
            <p:nvPr/>
          </p:nvSpPr>
          <p:spPr bwMode="auto">
            <a:xfrm>
              <a:off x="1722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3" name="Freeform 1539"/>
            <p:cNvSpPr>
              <a:spLocks/>
            </p:cNvSpPr>
            <p:nvPr/>
          </p:nvSpPr>
          <p:spPr bwMode="auto">
            <a:xfrm>
              <a:off x="1719" y="276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4" name="Freeform 1540"/>
            <p:cNvSpPr>
              <a:spLocks/>
            </p:cNvSpPr>
            <p:nvPr/>
          </p:nvSpPr>
          <p:spPr bwMode="auto">
            <a:xfrm>
              <a:off x="1724" y="2761"/>
              <a:ext cx="9" cy="2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3 h 3"/>
                <a:gd name="T4" fmla="*/ 9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5" y="1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5" name="Freeform 1541"/>
            <p:cNvSpPr>
              <a:spLocks/>
            </p:cNvSpPr>
            <p:nvPr/>
          </p:nvSpPr>
          <p:spPr bwMode="auto">
            <a:xfrm>
              <a:off x="1723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6" name="Freeform 1542"/>
            <p:cNvSpPr>
              <a:spLocks/>
            </p:cNvSpPr>
            <p:nvPr/>
          </p:nvSpPr>
          <p:spPr bwMode="auto">
            <a:xfrm>
              <a:off x="1753" y="2716"/>
              <a:ext cx="46" cy="28"/>
            </a:xfrm>
            <a:custGeom>
              <a:avLst/>
              <a:gdLst>
                <a:gd name="T0" fmla="*/ 0 w 46"/>
                <a:gd name="T1" fmla="*/ 28 h 28"/>
                <a:gd name="T2" fmla="*/ 46 w 46"/>
                <a:gd name="T3" fmla="*/ 0 h 28"/>
                <a:gd name="T4" fmla="*/ 46 w 46"/>
                <a:gd name="T5" fmla="*/ 0 h 28"/>
                <a:gd name="T6" fmla="*/ 0 w 4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0" y="28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7" name="Freeform 1543"/>
            <p:cNvSpPr>
              <a:spLocks/>
            </p:cNvSpPr>
            <p:nvPr/>
          </p:nvSpPr>
          <p:spPr bwMode="auto">
            <a:xfrm>
              <a:off x="1718" y="27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1544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9" name="Freeform 1545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0" name="Freeform 1546"/>
            <p:cNvSpPr>
              <a:spLocks/>
            </p:cNvSpPr>
            <p:nvPr/>
          </p:nvSpPr>
          <p:spPr bwMode="auto">
            <a:xfrm>
              <a:off x="1811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1" name="Freeform 1547"/>
            <p:cNvSpPr>
              <a:spLocks/>
            </p:cNvSpPr>
            <p:nvPr/>
          </p:nvSpPr>
          <p:spPr bwMode="auto">
            <a:xfrm>
              <a:off x="1799" y="2716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2" name="Freeform 1548"/>
            <p:cNvSpPr>
              <a:spLocks/>
            </p:cNvSpPr>
            <p:nvPr/>
          </p:nvSpPr>
          <p:spPr bwMode="auto">
            <a:xfrm>
              <a:off x="1807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3" name="Freeform 1549"/>
            <p:cNvSpPr>
              <a:spLocks/>
            </p:cNvSpPr>
            <p:nvPr/>
          </p:nvSpPr>
          <p:spPr bwMode="auto">
            <a:xfrm>
              <a:off x="1809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4" name="Freeform 1550"/>
            <p:cNvSpPr>
              <a:spLocks/>
            </p:cNvSpPr>
            <p:nvPr/>
          </p:nvSpPr>
          <p:spPr bwMode="auto">
            <a:xfrm>
              <a:off x="1803" y="271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5" name="Freeform 1551"/>
            <p:cNvSpPr>
              <a:spLocks/>
            </p:cNvSpPr>
            <p:nvPr/>
          </p:nvSpPr>
          <p:spPr bwMode="auto">
            <a:xfrm>
              <a:off x="1805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6" name="Rectangle 1552"/>
            <p:cNvSpPr>
              <a:spLocks noChangeArrowheads="1"/>
            </p:cNvSpPr>
            <p:nvPr/>
          </p:nvSpPr>
          <p:spPr bwMode="auto">
            <a:xfrm>
              <a:off x="1799" y="2716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7" name="Freeform 1553"/>
            <p:cNvSpPr>
              <a:spLocks/>
            </p:cNvSpPr>
            <p:nvPr/>
          </p:nvSpPr>
          <p:spPr bwMode="auto">
            <a:xfrm>
              <a:off x="1791" y="2826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3" y="0"/>
                    <a:pt x="4" y="1"/>
                    <a:pt x="5" y="1"/>
                  </a:cubicBezTo>
                  <a:cubicBezTo>
                    <a:pt x="4" y="1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8" name="Freeform 1554"/>
            <p:cNvSpPr>
              <a:spLocks/>
            </p:cNvSpPr>
            <p:nvPr/>
          </p:nvSpPr>
          <p:spPr bwMode="auto">
            <a:xfrm>
              <a:off x="1720" y="2823"/>
              <a:ext cx="5" cy="1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5 w 5"/>
                <a:gd name="T5" fmla="*/ 1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9" name="Freeform 1555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0" name="Freeform 1556"/>
            <p:cNvSpPr>
              <a:spLocks/>
            </p:cNvSpPr>
            <p:nvPr/>
          </p:nvSpPr>
          <p:spPr bwMode="auto">
            <a:xfrm>
              <a:off x="1783" y="2827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1" name="Freeform 1557"/>
            <p:cNvSpPr>
              <a:spLocks/>
            </p:cNvSpPr>
            <p:nvPr/>
          </p:nvSpPr>
          <p:spPr bwMode="auto">
            <a:xfrm>
              <a:off x="1797" y="2827"/>
              <a:ext cx="6" cy="1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1" y="1"/>
                    <a:pt x="0" y="0"/>
                  </a:cubicBezTo>
                  <a:cubicBezTo>
                    <a:pt x="1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2" name="Freeform 1558"/>
            <p:cNvSpPr>
              <a:spLocks/>
            </p:cNvSpPr>
            <p:nvPr/>
          </p:nvSpPr>
          <p:spPr bwMode="auto">
            <a:xfrm>
              <a:off x="1697" y="2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3" name="Freeform 1559"/>
            <p:cNvSpPr>
              <a:spLocks/>
            </p:cNvSpPr>
            <p:nvPr/>
          </p:nvSpPr>
          <p:spPr bwMode="auto">
            <a:xfrm>
              <a:off x="1695" y="2838"/>
              <a:ext cx="0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4" name="Freeform 1560"/>
            <p:cNvSpPr>
              <a:spLocks/>
            </p:cNvSpPr>
            <p:nvPr/>
          </p:nvSpPr>
          <p:spPr bwMode="auto">
            <a:xfrm>
              <a:off x="1704" y="2842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5" name="Freeform 1561"/>
            <p:cNvSpPr>
              <a:spLocks/>
            </p:cNvSpPr>
            <p:nvPr/>
          </p:nvSpPr>
          <p:spPr bwMode="auto">
            <a:xfrm>
              <a:off x="1699" y="283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6" name="Freeform 1562"/>
            <p:cNvSpPr>
              <a:spLocks/>
            </p:cNvSpPr>
            <p:nvPr/>
          </p:nvSpPr>
          <p:spPr bwMode="auto">
            <a:xfrm>
              <a:off x="1696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7" name="Freeform 1563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8" name="Freeform 1564"/>
            <p:cNvSpPr>
              <a:spLocks/>
            </p:cNvSpPr>
            <p:nvPr/>
          </p:nvSpPr>
          <p:spPr bwMode="auto">
            <a:xfrm>
              <a:off x="1716" y="279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9" name="Freeform 1565"/>
            <p:cNvSpPr>
              <a:spLocks/>
            </p:cNvSpPr>
            <p:nvPr/>
          </p:nvSpPr>
          <p:spPr bwMode="auto">
            <a:xfrm>
              <a:off x="1716" y="27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0" name="Freeform 1566"/>
            <p:cNvSpPr>
              <a:spLocks/>
            </p:cNvSpPr>
            <p:nvPr/>
          </p:nvSpPr>
          <p:spPr bwMode="auto">
            <a:xfrm>
              <a:off x="1716" y="279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1" name="Freeform 1567"/>
            <p:cNvSpPr>
              <a:spLocks/>
            </p:cNvSpPr>
            <p:nvPr/>
          </p:nvSpPr>
          <p:spPr bwMode="auto">
            <a:xfrm>
              <a:off x="1717" y="277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2" name="Freeform 1568"/>
            <p:cNvSpPr>
              <a:spLocks/>
            </p:cNvSpPr>
            <p:nvPr/>
          </p:nvSpPr>
          <p:spPr bwMode="auto">
            <a:xfrm>
              <a:off x="1716" y="278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3" name="Freeform 1569"/>
            <p:cNvSpPr>
              <a:spLocks/>
            </p:cNvSpPr>
            <p:nvPr/>
          </p:nvSpPr>
          <p:spPr bwMode="auto">
            <a:xfrm>
              <a:off x="1717" y="2767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4" name="Freeform 1570"/>
            <p:cNvSpPr>
              <a:spLocks/>
            </p:cNvSpPr>
            <p:nvPr/>
          </p:nvSpPr>
          <p:spPr bwMode="auto">
            <a:xfrm>
              <a:off x="1716" y="2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5" name="Freeform 1571"/>
            <p:cNvSpPr>
              <a:spLocks/>
            </p:cNvSpPr>
            <p:nvPr/>
          </p:nvSpPr>
          <p:spPr bwMode="auto">
            <a:xfrm>
              <a:off x="1717" y="2776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6" name="Freeform 1572"/>
            <p:cNvSpPr>
              <a:spLocks/>
            </p:cNvSpPr>
            <p:nvPr/>
          </p:nvSpPr>
          <p:spPr bwMode="auto">
            <a:xfrm>
              <a:off x="1716" y="278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7" name="Freeform 1573"/>
            <p:cNvSpPr>
              <a:spLocks/>
            </p:cNvSpPr>
            <p:nvPr/>
          </p:nvSpPr>
          <p:spPr bwMode="auto">
            <a:xfrm>
              <a:off x="1717" y="278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8" name="Freeform 1574"/>
            <p:cNvSpPr>
              <a:spLocks/>
            </p:cNvSpPr>
            <p:nvPr/>
          </p:nvSpPr>
          <p:spPr bwMode="auto">
            <a:xfrm>
              <a:off x="1717" y="278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9" name="Freeform 1575"/>
            <p:cNvSpPr>
              <a:spLocks/>
            </p:cNvSpPr>
            <p:nvPr/>
          </p:nvSpPr>
          <p:spPr bwMode="auto">
            <a:xfrm>
              <a:off x="1716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0" name="Freeform 1576"/>
            <p:cNvSpPr>
              <a:spLocks/>
            </p:cNvSpPr>
            <p:nvPr/>
          </p:nvSpPr>
          <p:spPr bwMode="auto">
            <a:xfrm>
              <a:off x="1677" y="281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1" name="Freeform 1577"/>
            <p:cNvSpPr>
              <a:spLocks/>
            </p:cNvSpPr>
            <p:nvPr/>
          </p:nvSpPr>
          <p:spPr bwMode="auto">
            <a:xfrm>
              <a:off x="1673" y="2812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2" name="Freeform 1578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3" name="Freeform 1579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4" name="Freeform 1580"/>
            <p:cNvSpPr>
              <a:spLocks/>
            </p:cNvSpPr>
            <p:nvPr/>
          </p:nvSpPr>
          <p:spPr bwMode="auto">
            <a:xfrm>
              <a:off x="1716" y="279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5" name="Freeform 1581"/>
            <p:cNvSpPr>
              <a:spLocks/>
            </p:cNvSpPr>
            <p:nvPr/>
          </p:nvSpPr>
          <p:spPr bwMode="auto">
            <a:xfrm>
              <a:off x="1673" y="2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6" name="Freeform 1582"/>
            <p:cNvSpPr>
              <a:spLocks/>
            </p:cNvSpPr>
            <p:nvPr/>
          </p:nvSpPr>
          <p:spPr bwMode="auto">
            <a:xfrm>
              <a:off x="1673" y="28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7" name="Freeform 1583"/>
            <p:cNvSpPr>
              <a:spLocks/>
            </p:cNvSpPr>
            <p:nvPr/>
          </p:nvSpPr>
          <p:spPr bwMode="auto">
            <a:xfrm>
              <a:off x="1694" y="284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8" name="Freeform 1584"/>
            <p:cNvSpPr>
              <a:spLocks/>
            </p:cNvSpPr>
            <p:nvPr/>
          </p:nvSpPr>
          <p:spPr bwMode="auto">
            <a:xfrm>
              <a:off x="1691" y="283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9" name="Freeform 1585"/>
            <p:cNvSpPr>
              <a:spLocks/>
            </p:cNvSpPr>
            <p:nvPr/>
          </p:nvSpPr>
          <p:spPr bwMode="auto">
            <a:xfrm>
              <a:off x="1673" y="281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0" name="Freeform 1586"/>
            <p:cNvSpPr>
              <a:spLocks/>
            </p:cNvSpPr>
            <p:nvPr/>
          </p:nvSpPr>
          <p:spPr bwMode="auto">
            <a:xfrm>
              <a:off x="1673" y="281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1" name="Rectangle 1587"/>
            <p:cNvSpPr>
              <a:spLocks noChangeArrowheads="1"/>
            </p:cNvSpPr>
            <p:nvPr/>
          </p:nvSpPr>
          <p:spPr bwMode="auto">
            <a:xfrm>
              <a:off x="1673" y="2812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2" name="Freeform 1588"/>
            <p:cNvSpPr>
              <a:spLocks/>
            </p:cNvSpPr>
            <p:nvPr/>
          </p:nvSpPr>
          <p:spPr bwMode="auto">
            <a:xfrm>
              <a:off x="1816" y="2716"/>
              <a:ext cx="103" cy="175"/>
            </a:xfrm>
            <a:custGeom>
              <a:avLst/>
              <a:gdLst>
                <a:gd name="T0" fmla="*/ 21 w 108"/>
                <a:gd name="T1" fmla="*/ 183 h 183"/>
                <a:gd name="T2" fmla="*/ 22 w 108"/>
                <a:gd name="T3" fmla="*/ 183 h 183"/>
                <a:gd name="T4" fmla="*/ 28 w 108"/>
                <a:gd name="T5" fmla="*/ 179 h 183"/>
                <a:gd name="T6" fmla="*/ 32 w 108"/>
                <a:gd name="T7" fmla="*/ 181 h 183"/>
                <a:gd name="T8" fmla="*/ 45 w 108"/>
                <a:gd name="T9" fmla="*/ 176 h 183"/>
                <a:gd name="T10" fmla="*/ 55 w 108"/>
                <a:gd name="T11" fmla="*/ 172 h 183"/>
                <a:gd name="T12" fmla="*/ 56 w 108"/>
                <a:gd name="T13" fmla="*/ 165 h 183"/>
                <a:gd name="T14" fmla="*/ 64 w 108"/>
                <a:gd name="T15" fmla="*/ 164 h 183"/>
                <a:gd name="T16" fmla="*/ 81 w 108"/>
                <a:gd name="T17" fmla="*/ 152 h 183"/>
                <a:gd name="T18" fmla="*/ 83 w 108"/>
                <a:gd name="T19" fmla="*/ 150 h 183"/>
                <a:gd name="T20" fmla="*/ 94 w 108"/>
                <a:gd name="T21" fmla="*/ 141 h 183"/>
                <a:gd name="T22" fmla="*/ 94 w 108"/>
                <a:gd name="T23" fmla="*/ 141 h 183"/>
                <a:gd name="T24" fmla="*/ 96 w 108"/>
                <a:gd name="T25" fmla="*/ 141 h 183"/>
                <a:gd name="T26" fmla="*/ 91 w 108"/>
                <a:gd name="T27" fmla="*/ 131 h 183"/>
                <a:gd name="T28" fmla="*/ 91 w 108"/>
                <a:gd name="T29" fmla="*/ 125 h 183"/>
                <a:gd name="T30" fmla="*/ 88 w 108"/>
                <a:gd name="T31" fmla="*/ 115 h 183"/>
                <a:gd name="T32" fmla="*/ 87 w 108"/>
                <a:gd name="T33" fmla="*/ 108 h 183"/>
                <a:gd name="T34" fmla="*/ 91 w 108"/>
                <a:gd name="T35" fmla="*/ 104 h 183"/>
                <a:gd name="T36" fmla="*/ 97 w 108"/>
                <a:gd name="T37" fmla="*/ 93 h 183"/>
                <a:gd name="T38" fmla="*/ 108 w 108"/>
                <a:gd name="T39" fmla="*/ 85 h 183"/>
                <a:gd name="T40" fmla="*/ 108 w 108"/>
                <a:gd name="T41" fmla="*/ 75 h 183"/>
                <a:gd name="T42" fmla="*/ 24 w 108"/>
                <a:gd name="T43" fmla="*/ 0 h 183"/>
                <a:gd name="T44" fmla="*/ 17 w 108"/>
                <a:gd name="T45" fmla="*/ 16 h 183"/>
                <a:gd name="T46" fmla="*/ 17 w 108"/>
                <a:gd name="T47" fmla="*/ 17 h 183"/>
                <a:gd name="T48" fmla="*/ 17 w 108"/>
                <a:gd name="T49" fmla="*/ 18 h 183"/>
                <a:gd name="T50" fmla="*/ 21 w 108"/>
                <a:gd name="T51" fmla="*/ 28 h 183"/>
                <a:gd name="T52" fmla="*/ 23 w 108"/>
                <a:gd name="T53" fmla="*/ 37 h 183"/>
                <a:gd name="T54" fmla="*/ 19 w 108"/>
                <a:gd name="T55" fmla="*/ 79 h 183"/>
                <a:gd name="T56" fmla="*/ 0 w 108"/>
                <a:gd name="T57" fmla="*/ 105 h 183"/>
                <a:gd name="T58" fmla="*/ 0 w 108"/>
                <a:gd name="T59" fmla="*/ 110 h 183"/>
                <a:gd name="T60" fmla="*/ 0 w 108"/>
                <a:gd name="T61" fmla="*/ 112 h 183"/>
                <a:gd name="T62" fmla="*/ 1 w 108"/>
                <a:gd name="T63" fmla="*/ 114 h 183"/>
                <a:gd name="T64" fmla="*/ 2 w 108"/>
                <a:gd name="T65" fmla="*/ 114 h 183"/>
                <a:gd name="T66" fmla="*/ 5 w 108"/>
                <a:gd name="T67" fmla="*/ 118 h 183"/>
                <a:gd name="T68" fmla="*/ 5 w 108"/>
                <a:gd name="T69" fmla="*/ 118 h 183"/>
                <a:gd name="T70" fmla="*/ 5 w 108"/>
                <a:gd name="T71" fmla="*/ 118 h 183"/>
                <a:gd name="T72" fmla="*/ 7 w 108"/>
                <a:gd name="T73" fmla="*/ 118 h 183"/>
                <a:gd name="T74" fmla="*/ 9 w 108"/>
                <a:gd name="T75" fmla="*/ 119 h 183"/>
                <a:gd name="T76" fmla="*/ 14 w 108"/>
                <a:gd name="T77" fmla="*/ 131 h 183"/>
                <a:gd name="T78" fmla="*/ 15 w 108"/>
                <a:gd name="T79" fmla="*/ 141 h 183"/>
                <a:gd name="T80" fmla="*/ 21 w 108"/>
                <a:gd name="T81" fmla="*/ 156 h 183"/>
                <a:gd name="T82" fmla="*/ 9 w 108"/>
                <a:gd name="T83" fmla="*/ 158 h 183"/>
                <a:gd name="T84" fmla="*/ 6 w 108"/>
                <a:gd name="T85" fmla="*/ 159 h 183"/>
                <a:gd name="T86" fmla="*/ 11 w 108"/>
                <a:gd name="T87" fmla="*/ 167 h 183"/>
                <a:gd name="T88" fmla="*/ 18 w 108"/>
                <a:gd name="T89" fmla="*/ 177 h 183"/>
                <a:gd name="T90" fmla="*/ 19 w 108"/>
                <a:gd name="T91" fmla="*/ 179 h 183"/>
                <a:gd name="T92" fmla="*/ 21 w 108"/>
                <a:gd name="T9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83">
                  <a:moveTo>
                    <a:pt x="21" y="182"/>
                  </a:moveTo>
                  <a:cubicBezTo>
                    <a:pt x="21" y="183"/>
                    <a:pt x="21" y="183"/>
                    <a:pt x="21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83"/>
                    <a:pt x="24" y="182"/>
                    <a:pt x="25" y="181"/>
                  </a:cubicBezTo>
                  <a:cubicBezTo>
                    <a:pt x="26" y="179"/>
                    <a:pt x="27" y="179"/>
                    <a:pt x="28" y="179"/>
                  </a:cubicBezTo>
                  <a:cubicBezTo>
                    <a:pt x="29" y="179"/>
                    <a:pt x="30" y="180"/>
                    <a:pt x="31" y="180"/>
                  </a:cubicBezTo>
                  <a:cubicBezTo>
                    <a:pt x="32" y="180"/>
                    <a:pt x="32" y="181"/>
                    <a:pt x="32" y="181"/>
                  </a:cubicBezTo>
                  <a:cubicBezTo>
                    <a:pt x="34" y="178"/>
                    <a:pt x="39" y="177"/>
                    <a:pt x="42" y="177"/>
                  </a:cubicBezTo>
                  <a:cubicBezTo>
                    <a:pt x="43" y="177"/>
                    <a:pt x="45" y="177"/>
                    <a:pt x="45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9" y="175"/>
                    <a:pt x="53" y="173"/>
                    <a:pt x="55" y="172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0"/>
                    <a:pt x="53" y="167"/>
                    <a:pt x="56" y="165"/>
                  </a:cubicBezTo>
                  <a:cubicBezTo>
                    <a:pt x="57" y="164"/>
                    <a:pt x="59" y="164"/>
                    <a:pt x="61" y="164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7" y="164"/>
                    <a:pt x="70" y="164"/>
                    <a:pt x="71" y="162"/>
                  </a:cubicBezTo>
                  <a:cubicBezTo>
                    <a:pt x="74" y="159"/>
                    <a:pt x="78" y="155"/>
                    <a:pt x="81" y="152"/>
                  </a:cubicBezTo>
                  <a:cubicBezTo>
                    <a:pt x="81" y="152"/>
                    <a:pt x="82" y="151"/>
                    <a:pt x="82" y="151"/>
                  </a:cubicBezTo>
                  <a:cubicBezTo>
                    <a:pt x="83" y="151"/>
                    <a:pt x="83" y="151"/>
                    <a:pt x="83" y="150"/>
                  </a:cubicBezTo>
                  <a:cubicBezTo>
                    <a:pt x="83" y="149"/>
                    <a:pt x="83" y="147"/>
                    <a:pt x="85" y="145"/>
                  </a:cubicBezTo>
                  <a:cubicBezTo>
                    <a:pt x="87" y="144"/>
                    <a:pt x="91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6" y="141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4" y="138"/>
                    <a:pt x="91" y="135"/>
                    <a:pt x="91" y="131"/>
                  </a:cubicBezTo>
                  <a:cubicBezTo>
                    <a:pt x="91" y="130"/>
                    <a:pt x="91" y="129"/>
                    <a:pt x="91" y="128"/>
                  </a:cubicBezTo>
                  <a:cubicBezTo>
                    <a:pt x="91" y="127"/>
                    <a:pt x="91" y="125"/>
                    <a:pt x="91" y="125"/>
                  </a:cubicBezTo>
                  <a:cubicBezTo>
                    <a:pt x="89" y="125"/>
                    <a:pt x="87" y="124"/>
                    <a:pt x="86" y="122"/>
                  </a:cubicBezTo>
                  <a:cubicBezTo>
                    <a:pt x="85" y="120"/>
                    <a:pt x="86" y="117"/>
                    <a:pt x="88" y="115"/>
                  </a:cubicBezTo>
                  <a:cubicBezTo>
                    <a:pt x="88" y="115"/>
                    <a:pt x="88" y="114"/>
                    <a:pt x="87" y="113"/>
                  </a:cubicBezTo>
                  <a:cubicBezTo>
                    <a:pt x="87" y="111"/>
                    <a:pt x="86" y="109"/>
                    <a:pt x="87" y="108"/>
                  </a:cubicBezTo>
                  <a:cubicBezTo>
                    <a:pt x="87" y="107"/>
                    <a:pt x="88" y="106"/>
                    <a:pt x="90" y="106"/>
                  </a:cubicBezTo>
                  <a:cubicBezTo>
                    <a:pt x="91" y="106"/>
                    <a:pt x="91" y="106"/>
                    <a:pt x="91" y="104"/>
                  </a:cubicBezTo>
                  <a:cubicBezTo>
                    <a:pt x="91" y="102"/>
                    <a:pt x="91" y="99"/>
                    <a:pt x="95" y="98"/>
                  </a:cubicBezTo>
                  <a:cubicBezTo>
                    <a:pt x="96" y="98"/>
                    <a:pt x="97" y="97"/>
                    <a:pt x="97" y="93"/>
                  </a:cubicBezTo>
                  <a:cubicBezTo>
                    <a:pt x="97" y="89"/>
                    <a:pt x="104" y="86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4"/>
                    <a:pt x="108" y="81"/>
                    <a:pt x="108" y="78"/>
                  </a:cubicBezTo>
                  <a:cubicBezTo>
                    <a:pt x="108" y="77"/>
                    <a:pt x="108" y="76"/>
                    <a:pt x="108" y="7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7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20"/>
                    <a:pt x="18" y="21"/>
                  </a:cubicBezTo>
                  <a:cubicBezTo>
                    <a:pt x="20" y="23"/>
                    <a:pt x="22" y="25"/>
                    <a:pt x="21" y="28"/>
                  </a:cubicBezTo>
                  <a:cubicBezTo>
                    <a:pt x="21" y="30"/>
                    <a:pt x="22" y="30"/>
                    <a:pt x="22" y="31"/>
                  </a:cubicBezTo>
                  <a:cubicBezTo>
                    <a:pt x="23" y="32"/>
                    <a:pt x="24" y="34"/>
                    <a:pt x="23" y="37"/>
                  </a:cubicBezTo>
                  <a:cubicBezTo>
                    <a:pt x="22" y="42"/>
                    <a:pt x="21" y="46"/>
                    <a:pt x="21" y="49"/>
                  </a:cubicBezTo>
                  <a:cubicBezTo>
                    <a:pt x="21" y="77"/>
                    <a:pt x="20" y="78"/>
                    <a:pt x="19" y="79"/>
                  </a:cubicBezTo>
                  <a:cubicBezTo>
                    <a:pt x="18" y="80"/>
                    <a:pt x="3" y="95"/>
                    <a:pt x="2" y="100"/>
                  </a:cubicBezTo>
                  <a:cubicBezTo>
                    <a:pt x="2" y="103"/>
                    <a:pt x="1" y="104"/>
                    <a:pt x="0" y="105"/>
                  </a:cubicBezTo>
                  <a:cubicBezTo>
                    <a:pt x="0" y="106"/>
                    <a:pt x="0" y="106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3"/>
                  </a:cubicBezTo>
                  <a:cubicBezTo>
                    <a:pt x="1" y="113"/>
                    <a:pt x="1" y="113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3" y="115"/>
                    <a:pt x="3" y="116"/>
                  </a:cubicBezTo>
                  <a:cubicBezTo>
                    <a:pt x="4" y="117"/>
                    <a:pt x="4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6" y="118"/>
                    <a:pt x="6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9"/>
                    <a:pt x="8" y="119"/>
                    <a:pt x="9" y="119"/>
                  </a:cubicBezTo>
                  <a:cubicBezTo>
                    <a:pt x="9" y="120"/>
                    <a:pt x="9" y="120"/>
                    <a:pt x="10" y="120"/>
                  </a:cubicBezTo>
                  <a:cubicBezTo>
                    <a:pt x="12" y="123"/>
                    <a:pt x="14" y="128"/>
                    <a:pt x="14" y="131"/>
                  </a:cubicBezTo>
                  <a:cubicBezTo>
                    <a:pt x="14" y="132"/>
                    <a:pt x="14" y="133"/>
                    <a:pt x="15" y="134"/>
                  </a:cubicBezTo>
                  <a:cubicBezTo>
                    <a:pt x="15" y="135"/>
                    <a:pt x="16" y="137"/>
                    <a:pt x="15" y="141"/>
                  </a:cubicBezTo>
                  <a:cubicBezTo>
                    <a:pt x="15" y="145"/>
                    <a:pt x="18" y="152"/>
                    <a:pt x="19" y="153"/>
                  </a:cubicBezTo>
                  <a:cubicBezTo>
                    <a:pt x="21" y="154"/>
                    <a:pt x="21" y="155"/>
                    <a:pt x="21" y="156"/>
                  </a:cubicBezTo>
                  <a:cubicBezTo>
                    <a:pt x="20" y="158"/>
                    <a:pt x="18" y="159"/>
                    <a:pt x="13" y="158"/>
                  </a:cubicBezTo>
                  <a:cubicBezTo>
                    <a:pt x="12" y="158"/>
                    <a:pt x="11" y="158"/>
                    <a:pt x="9" y="158"/>
                  </a:cubicBezTo>
                  <a:cubicBezTo>
                    <a:pt x="7" y="158"/>
                    <a:pt x="6" y="158"/>
                    <a:pt x="6" y="158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5" y="160"/>
                    <a:pt x="5" y="162"/>
                    <a:pt x="8" y="164"/>
                  </a:cubicBezTo>
                  <a:cubicBezTo>
                    <a:pt x="9" y="165"/>
                    <a:pt x="10" y="166"/>
                    <a:pt x="11" y="167"/>
                  </a:cubicBezTo>
                  <a:cubicBezTo>
                    <a:pt x="14" y="169"/>
                    <a:pt x="17" y="171"/>
                    <a:pt x="18" y="175"/>
                  </a:cubicBezTo>
                  <a:cubicBezTo>
                    <a:pt x="18" y="175"/>
                    <a:pt x="18" y="176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9" y="178"/>
                    <a:pt x="19" y="179"/>
                    <a:pt x="19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20" y="181"/>
                    <a:pt x="20" y="182"/>
                    <a:pt x="21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3" name="Freeform 1589"/>
            <p:cNvSpPr>
              <a:spLocks/>
            </p:cNvSpPr>
            <p:nvPr/>
          </p:nvSpPr>
          <p:spPr bwMode="auto">
            <a:xfrm>
              <a:off x="1839" y="2716"/>
              <a:ext cx="80" cy="43"/>
            </a:xfrm>
            <a:custGeom>
              <a:avLst/>
              <a:gdLst>
                <a:gd name="T0" fmla="*/ 0 w 80"/>
                <a:gd name="T1" fmla="*/ 0 h 43"/>
                <a:gd name="T2" fmla="*/ 80 w 80"/>
                <a:gd name="T3" fmla="*/ 43 h 43"/>
                <a:gd name="T4" fmla="*/ 80 w 80"/>
                <a:gd name="T5" fmla="*/ 43 h 43"/>
                <a:gd name="T6" fmla="*/ 0 w 8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43">
                  <a:moveTo>
                    <a:pt x="0" y="0"/>
                  </a:moveTo>
                  <a:lnTo>
                    <a:pt x="80" y="43"/>
                  </a:lnTo>
                  <a:lnTo>
                    <a:pt x="8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4" name="Freeform 1590"/>
            <p:cNvSpPr>
              <a:spLocks/>
            </p:cNvSpPr>
            <p:nvPr/>
          </p:nvSpPr>
          <p:spPr bwMode="auto">
            <a:xfrm>
              <a:off x="1831" y="2716"/>
              <a:ext cx="8" cy="4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0 w 8"/>
                <a:gd name="T5" fmla="*/ 4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5" name="Freeform 1591"/>
            <p:cNvSpPr>
              <a:spLocks/>
            </p:cNvSpPr>
            <p:nvPr/>
          </p:nvSpPr>
          <p:spPr bwMode="auto">
            <a:xfrm>
              <a:off x="1906" y="285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6" name="Freeform 1592"/>
            <p:cNvSpPr>
              <a:spLocks/>
            </p:cNvSpPr>
            <p:nvPr/>
          </p:nvSpPr>
          <p:spPr bwMode="auto">
            <a:xfrm>
              <a:off x="1836" y="289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7" name="Freeform 1593"/>
            <p:cNvSpPr>
              <a:spLocks/>
            </p:cNvSpPr>
            <p:nvPr/>
          </p:nvSpPr>
          <p:spPr bwMode="auto">
            <a:xfrm>
              <a:off x="1897" y="2850"/>
              <a:ext cx="9" cy="4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0"/>
                    <a:pt x="2" y="3"/>
                    <a:pt x="0" y="4"/>
                  </a:cubicBezTo>
                  <a:cubicBezTo>
                    <a:pt x="2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8" name="Freeform 1594"/>
            <p:cNvSpPr>
              <a:spLocks/>
            </p:cNvSpPr>
            <p:nvPr/>
          </p:nvSpPr>
          <p:spPr bwMode="auto">
            <a:xfrm>
              <a:off x="1836" y="28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9" name="Freeform 1595"/>
            <p:cNvSpPr>
              <a:spLocks/>
            </p:cNvSpPr>
            <p:nvPr/>
          </p:nvSpPr>
          <p:spPr bwMode="auto">
            <a:xfrm>
              <a:off x="1818" y="2825"/>
              <a:ext cx="3" cy="3"/>
            </a:xfrm>
            <a:custGeom>
              <a:avLst/>
              <a:gdLst>
                <a:gd name="T0" fmla="*/ 3 w 3"/>
                <a:gd name="T1" fmla="*/ 4 h 4"/>
                <a:gd name="T2" fmla="*/ 1 w 3"/>
                <a:gd name="T3" fmla="*/ 2 h 4"/>
                <a:gd name="T4" fmla="*/ 0 w 3"/>
                <a:gd name="T5" fmla="*/ 0 h 4"/>
                <a:gd name="T6" fmla="*/ 1 w 3"/>
                <a:gd name="T7" fmla="*/ 2 h 4"/>
                <a:gd name="T8" fmla="*/ 2 w 3"/>
                <a:gd name="T9" fmla="*/ 4 h 4"/>
                <a:gd name="T10" fmla="*/ 3 w 3"/>
                <a:gd name="T11" fmla="*/ 4 h 4"/>
                <a:gd name="T12" fmla="*/ 3 w 3"/>
                <a:gd name="T13" fmla="*/ 4 h 4"/>
                <a:gd name="T14" fmla="*/ 3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0" name="Freeform 1596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1" name="Freeform 1597"/>
            <p:cNvSpPr>
              <a:spLocks/>
            </p:cNvSpPr>
            <p:nvPr/>
          </p:nvSpPr>
          <p:spPr bwMode="auto">
            <a:xfrm>
              <a:off x="1816" y="2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2" name="Freeform 1598"/>
            <p:cNvSpPr>
              <a:spLocks/>
            </p:cNvSpPr>
            <p:nvPr/>
          </p:nvSpPr>
          <p:spPr bwMode="auto">
            <a:xfrm>
              <a:off x="1821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3" name="Freeform 1599"/>
            <p:cNvSpPr>
              <a:spLocks/>
            </p:cNvSpPr>
            <p:nvPr/>
          </p:nvSpPr>
          <p:spPr bwMode="auto">
            <a:xfrm>
              <a:off x="1833" y="2883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4" name="Freeform 1600"/>
            <p:cNvSpPr>
              <a:spLocks/>
            </p:cNvSpPr>
            <p:nvPr/>
          </p:nvSpPr>
          <p:spPr bwMode="auto">
            <a:xfrm>
              <a:off x="1834" y="2887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5" name="Freeform 1601"/>
            <p:cNvSpPr>
              <a:spLocks/>
            </p:cNvSpPr>
            <p:nvPr/>
          </p:nvSpPr>
          <p:spPr bwMode="auto">
            <a:xfrm>
              <a:off x="1833" y="28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6" name="Freeform 1602"/>
            <p:cNvSpPr>
              <a:spLocks/>
            </p:cNvSpPr>
            <p:nvPr/>
          </p:nvSpPr>
          <p:spPr bwMode="auto">
            <a:xfrm>
              <a:off x="1823" y="2828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7" name="Freeform 1603"/>
            <p:cNvSpPr>
              <a:spLocks/>
            </p:cNvSpPr>
            <p:nvPr/>
          </p:nvSpPr>
          <p:spPr bwMode="auto">
            <a:xfrm>
              <a:off x="1836" y="28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8" name="Freeform 1604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9" name="Freeform 1605"/>
            <p:cNvSpPr>
              <a:spLocks/>
            </p:cNvSpPr>
            <p:nvPr/>
          </p:nvSpPr>
          <p:spPr bwMode="auto">
            <a:xfrm>
              <a:off x="1820" y="2828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0" name="Freeform 1606"/>
            <p:cNvSpPr>
              <a:spLocks/>
            </p:cNvSpPr>
            <p:nvPr/>
          </p:nvSpPr>
          <p:spPr bwMode="auto">
            <a:xfrm>
              <a:off x="1832" y="27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1" name="Freeform 1607"/>
            <p:cNvSpPr>
              <a:spLocks/>
            </p:cNvSpPr>
            <p:nvPr/>
          </p:nvSpPr>
          <p:spPr bwMode="auto">
            <a:xfrm>
              <a:off x="1832" y="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2" name="Freeform 1608"/>
            <p:cNvSpPr>
              <a:spLocks/>
            </p:cNvSpPr>
            <p:nvPr/>
          </p:nvSpPr>
          <p:spPr bwMode="auto">
            <a:xfrm>
              <a:off x="1816" y="28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3" name="Freeform 1609"/>
            <p:cNvSpPr>
              <a:spLocks/>
            </p:cNvSpPr>
            <p:nvPr/>
          </p:nvSpPr>
          <p:spPr bwMode="auto">
            <a:xfrm>
              <a:off x="1932" y="2617"/>
              <a:ext cx="112" cy="113"/>
            </a:xfrm>
            <a:custGeom>
              <a:avLst/>
              <a:gdLst>
                <a:gd name="T0" fmla="*/ 108 w 117"/>
                <a:gd name="T1" fmla="*/ 26 h 118"/>
                <a:gd name="T2" fmla="*/ 109 w 117"/>
                <a:gd name="T3" fmla="*/ 24 h 118"/>
                <a:gd name="T4" fmla="*/ 109 w 117"/>
                <a:gd name="T5" fmla="*/ 24 h 118"/>
                <a:gd name="T6" fmla="*/ 103 w 117"/>
                <a:gd name="T7" fmla="*/ 8 h 118"/>
                <a:gd name="T8" fmla="*/ 98 w 117"/>
                <a:gd name="T9" fmla="*/ 8 h 118"/>
                <a:gd name="T10" fmla="*/ 91 w 117"/>
                <a:gd name="T11" fmla="*/ 7 h 118"/>
                <a:gd name="T12" fmla="*/ 75 w 117"/>
                <a:gd name="T13" fmla="*/ 4 h 118"/>
                <a:gd name="T14" fmla="*/ 70 w 117"/>
                <a:gd name="T15" fmla="*/ 3 h 118"/>
                <a:gd name="T16" fmla="*/ 54 w 117"/>
                <a:gd name="T17" fmla="*/ 7 h 118"/>
                <a:gd name="T18" fmla="*/ 39 w 117"/>
                <a:gd name="T19" fmla="*/ 9 h 118"/>
                <a:gd name="T20" fmla="*/ 37 w 117"/>
                <a:gd name="T21" fmla="*/ 8 h 118"/>
                <a:gd name="T22" fmla="*/ 19 w 117"/>
                <a:gd name="T23" fmla="*/ 3 h 118"/>
                <a:gd name="T24" fmla="*/ 3 w 117"/>
                <a:gd name="T25" fmla="*/ 0 h 118"/>
                <a:gd name="T26" fmla="*/ 3 w 117"/>
                <a:gd name="T27" fmla="*/ 0 h 118"/>
                <a:gd name="T28" fmla="*/ 3 w 117"/>
                <a:gd name="T29" fmla="*/ 8 h 118"/>
                <a:gd name="T30" fmla="*/ 1 w 117"/>
                <a:gd name="T31" fmla="*/ 15 h 118"/>
                <a:gd name="T32" fmla="*/ 1 w 117"/>
                <a:gd name="T33" fmla="*/ 23 h 118"/>
                <a:gd name="T34" fmla="*/ 2 w 117"/>
                <a:gd name="T35" fmla="*/ 31 h 118"/>
                <a:gd name="T36" fmla="*/ 2 w 117"/>
                <a:gd name="T37" fmla="*/ 116 h 118"/>
                <a:gd name="T38" fmla="*/ 68 w 117"/>
                <a:gd name="T39" fmla="*/ 116 h 118"/>
                <a:gd name="T40" fmla="*/ 71 w 117"/>
                <a:gd name="T41" fmla="*/ 113 h 118"/>
                <a:gd name="T42" fmla="*/ 73 w 117"/>
                <a:gd name="T43" fmla="*/ 113 h 118"/>
                <a:gd name="T44" fmla="*/ 79 w 117"/>
                <a:gd name="T45" fmla="*/ 115 h 118"/>
                <a:gd name="T46" fmla="*/ 93 w 117"/>
                <a:gd name="T47" fmla="*/ 115 h 118"/>
                <a:gd name="T48" fmla="*/ 94 w 117"/>
                <a:gd name="T49" fmla="*/ 116 h 118"/>
                <a:gd name="T50" fmla="*/ 98 w 117"/>
                <a:gd name="T51" fmla="*/ 118 h 118"/>
                <a:gd name="T52" fmla="*/ 99 w 117"/>
                <a:gd name="T53" fmla="*/ 117 h 118"/>
                <a:gd name="T54" fmla="*/ 105 w 117"/>
                <a:gd name="T55" fmla="*/ 113 h 118"/>
                <a:gd name="T56" fmla="*/ 108 w 117"/>
                <a:gd name="T57" fmla="*/ 110 h 118"/>
                <a:gd name="T58" fmla="*/ 112 w 117"/>
                <a:gd name="T59" fmla="*/ 105 h 118"/>
                <a:gd name="T60" fmla="*/ 114 w 117"/>
                <a:gd name="T61" fmla="*/ 105 h 118"/>
                <a:gd name="T62" fmla="*/ 116 w 117"/>
                <a:gd name="T63" fmla="*/ 102 h 118"/>
                <a:gd name="T64" fmla="*/ 117 w 117"/>
                <a:gd name="T65" fmla="*/ 102 h 118"/>
                <a:gd name="T66" fmla="*/ 117 w 117"/>
                <a:gd name="T67" fmla="*/ 98 h 118"/>
                <a:gd name="T68" fmla="*/ 115 w 117"/>
                <a:gd name="T69" fmla="*/ 93 h 118"/>
                <a:gd name="T70" fmla="*/ 112 w 117"/>
                <a:gd name="T71" fmla="*/ 86 h 118"/>
                <a:gd name="T72" fmla="*/ 105 w 117"/>
                <a:gd name="T73" fmla="*/ 74 h 118"/>
                <a:gd name="T74" fmla="*/ 100 w 117"/>
                <a:gd name="T75" fmla="*/ 63 h 118"/>
                <a:gd name="T76" fmla="*/ 97 w 117"/>
                <a:gd name="T77" fmla="*/ 58 h 118"/>
                <a:gd name="T78" fmla="*/ 94 w 117"/>
                <a:gd name="T79" fmla="*/ 51 h 118"/>
                <a:gd name="T80" fmla="*/ 92 w 117"/>
                <a:gd name="T81" fmla="*/ 45 h 118"/>
                <a:gd name="T82" fmla="*/ 87 w 117"/>
                <a:gd name="T83" fmla="*/ 40 h 118"/>
                <a:gd name="T84" fmla="*/ 81 w 117"/>
                <a:gd name="T85" fmla="*/ 18 h 118"/>
                <a:gd name="T86" fmla="*/ 83 w 117"/>
                <a:gd name="T87" fmla="*/ 16 h 118"/>
                <a:gd name="T88" fmla="*/ 84 w 117"/>
                <a:gd name="T89" fmla="*/ 16 h 118"/>
                <a:gd name="T90" fmla="*/ 91 w 117"/>
                <a:gd name="T91" fmla="*/ 28 h 118"/>
                <a:gd name="T92" fmla="*/ 93 w 117"/>
                <a:gd name="T93" fmla="*/ 31 h 118"/>
                <a:gd name="T94" fmla="*/ 102 w 117"/>
                <a:gd name="T95" fmla="*/ 45 h 118"/>
                <a:gd name="T96" fmla="*/ 105 w 117"/>
                <a:gd name="T97" fmla="*/ 35 h 118"/>
                <a:gd name="T98" fmla="*/ 108 w 117"/>
                <a:gd name="T99" fmla="*/ 29 h 118"/>
                <a:gd name="T100" fmla="*/ 108 w 117"/>
                <a:gd name="T101" fmla="*/ 28 h 118"/>
                <a:gd name="T102" fmla="*/ 108 w 117"/>
                <a:gd name="T103" fmla="*/ 2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18">
                  <a:moveTo>
                    <a:pt x="108" y="26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0" y="8"/>
                    <a:pt x="98" y="8"/>
                  </a:cubicBezTo>
                  <a:cubicBezTo>
                    <a:pt x="96" y="7"/>
                    <a:pt x="93" y="7"/>
                    <a:pt x="91" y="7"/>
                  </a:cubicBezTo>
                  <a:cubicBezTo>
                    <a:pt x="85" y="9"/>
                    <a:pt x="81" y="7"/>
                    <a:pt x="75" y="4"/>
                  </a:cubicBezTo>
                  <a:cubicBezTo>
                    <a:pt x="74" y="4"/>
                    <a:pt x="73" y="3"/>
                    <a:pt x="70" y="3"/>
                  </a:cubicBezTo>
                  <a:cubicBezTo>
                    <a:pt x="63" y="3"/>
                    <a:pt x="55" y="6"/>
                    <a:pt x="54" y="7"/>
                  </a:cubicBezTo>
                  <a:cubicBezTo>
                    <a:pt x="52" y="11"/>
                    <a:pt x="45" y="12"/>
                    <a:pt x="39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3" y="7"/>
                    <a:pt x="27" y="4"/>
                    <a:pt x="19" y="3"/>
                  </a:cubicBezTo>
                  <a:cubicBezTo>
                    <a:pt x="10" y="3"/>
                    <a:pt x="5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6"/>
                    <a:pt x="3" y="8"/>
                  </a:cubicBezTo>
                  <a:cubicBezTo>
                    <a:pt x="3" y="10"/>
                    <a:pt x="4" y="13"/>
                    <a:pt x="1" y="15"/>
                  </a:cubicBezTo>
                  <a:cubicBezTo>
                    <a:pt x="0" y="17"/>
                    <a:pt x="0" y="19"/>
                    <a:pt x="1" y="23"/>
                  </a:cubicBezTo>
                  <a:cubicBezTo>
                    <a:pt x="1" y="25"/>
                    <a:pt x="2" y="28"/>
                    <a:pt x="2" y="31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2" y="113"/>
                    <a:pt x="73" y="113"/>
                    <a:pt x="73" y="113"/>
                  </a:cubicBezTo>
                  <a:cubicBezTo>
                    <a:pt x="76" y="113"/>
                    <a:pt x="77" y="114"/>
                    <a:pt x="79" y="115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5" y="116"/>
                    <a:pt x="96" y="118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0" y="116"/>
                    <a:pt x="101" y="113"/>
                    <a:pt x="105" y="113"/>
                  </a:cubicBezTo>
                  <a:cubicBezTo>
                    <a:pt x="106" y="113"/>
                    <a:pt x="107" y="112"/>
                    <a:pt x="108" y="110"/>
                  </a:cubicBezTo>
                  <a:cubicBezTo>
                    <a:pt x="109" y="108"/>
                    <a:pt x="110" y="105"/>
                    <a:pt x="112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4"/>
                    <a:pt x="116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0"/>
                    <a:pt x="117" y="99"/>
                    <a:pt x="117" y="98"/>
                  </a:cubicBezTo>
                  <a:cubicBezTo>
                    <a:pt x="117" y="95"/>
                    <a:pt x="117" y="95"/>
                    <a:pt x="115" y="93"/>
                  </a:cubicBezTo>
                  <a:cubicBezTo>
                    <a:pt x="114" y="92"/>
                    <a:pt x="113" y="90"/>
                    <a:pt x="112" y="86"/>
                  </a:cubicBezTo>
                  <a:cubicBezTo>
                    <a:pt x="111" y="83"/>
                    <a:pt x="108" y="78"/>
                    <a:pt x="105" y="74"/>
                  </a:cubicBezTo>
                  <a:cubicBezTo>
                    <a:pt x="102" y="68"/>
                    <a:pt x="100" y="65"/>
                    <a:pt x="100" y="63"/>
                  </a:cubicBezTo>
                  <a:cubicBezTo>
                    <a:pt x="99" y="61"/>
                    <a:pt x="98" y="60"/>
                    <a:pt x="97" y="58"/>
                  </a:cubicBezTo>
                  <a:cubicBezTo>
                    <a:pt x="96" y="56"/>
                    <a:pt x="94" y="54"/>
                    <a:pt x="94" y="51"/>
                  </a:cubicBezTo>
                  <a:cubicBezTo>
                    <a:pt x="94" y="49"/>
                    <a:pt x="94" y="48"/>
                    <a:pt x="92" y="45"/>
                  </a:cubicBezTo>
                  <a:cubicBezTo>
                    <a:pt x="90" y="44"/>
                    <a:pt x="89" y="42"/>
                    <a:pt x="87" y="40"/>
                  </a:cubicBezTo>
                  <a:cubicBezTo>
                    <a:pt x="82" y="32"/>
                    <a:pt x="80" y="21"/>
                    <a:pt x="81" y="18"/>
                  </a:cubicBezTo>
                  <a:cubicBezTo>
                    <a:pt x="82" y="16"/>
                    <a:pt x="82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6"/>
                    <a:pt x="87" y="18"/>
                    <a:pt x="91" y="28"/>
                  </a:cubicBezTo>
                  <a:cubicBezTo>
                    <a:pt x="92" y="30"/>
                    <a:pt x="92" y="31"/>
                    <a:pt x="93" y="31"/>
                  </a:cubicBezTo>
                  <a:cubicBezTo>
                    <a:pt x="96" y="39"/>
                    <a:pt x="101" y="45"/>
                    <a:pt x="102" y="45"/>
                  </a:cubicBezTo>
                  <a:cubicBezTo>
                    <a:pt x="103" y="44"/>
                    <a:pt x="105" y="38"/>
                    <a:pt x="105" y="35"/>
                  </a:cubicBezTo>
                  <a:cubicBezTo>
                    <a:pt x="106" y="32"/>
                    <a:pt x="107" y="30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6"/>
                    <a:pt x="108" y="26"/>
                    <a:pt x="10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4" name="Rectangle 1610"/>
            <p:cNvSpPr>
              <a:spLocks noChangeArrowheads="1"/>
            </p:cNvSpPr>
            <p:nvPr/>
          </p:nvSpPr>
          <p:spPr bwMode="auto">
            <a:xfrm>
              <a:off x="1935" y="2617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5" name="Freeform 1611"/>
            <p:cNvSpPr>
              <a:spLocks/>
            </p:cNvSpPr>
            <p:nvPr/>
          </p:nvSpPr>
          <p:spPr bwMode="auto">
            <a:xfrm>
              <a:off x="1766" y="2950"/>
              <a:ext cx="56" cy="63"/>
            </a:xfrm>
            <a:custGeom>
              <a:avLst/>
              <a:gdLst>
                <a:gd name="T0" fmla="*/ 29 w 58"/>
                <a:gd name="T1" fmla="*/ 0 h 66"/>
                <a:gd name="T2" fmla="*/ 29 w 58"/>
                <a:gd name="T3" fmla="*/ 3 h 66"/>
                <a:gd name="T4" fmla="*/ 29 w 58"/>
                <a:gd name="T5" fmla="*/ 5 h 66"/>
                <a:gd name="T6" fmla="*/ 29 w 58"/>
                <a:gd name="T7" fmla="*/ 8 h 66"/>
                <a:gd name="T8" fmla="*/ 29 w 58"/>
                <a:gd name="T9" fmla="*/ 10 h 66"/>
                <a:gd name="T10" fmla="*/ 29 w 58"/>
                <a:gd name="T11" fmla="*/ 11 h 66"/>
                <a:gd name="T12" fmla="*/ 29 w 58"/>
                <a:gd name="T13" fmla="*/ 13 h 66"/>
                <a:gd name="T14" fmla="*/ 29 w 58"/>
                <a:gd name="T15" fmla="*/ 13 h 66"/>
                <a:gd name="T16" fmla="*/ 29 w 58"/>
                <a:gd name="T17" fmla="*/ 15 h 66"/>
                <a:gd name="T18" fmla="*/ 12 w 58"/>
                <a:gd name="T19" fmla="*/ 16 h 66"/>
                <a:gd name="T20" fmla="*/ 11 w 58"/>
                <a:gd name="T21" fmla="*/ 16 h 66"/>
                <a:gd name="T22" fmla="*/ 10 w 58"/>
                <a:gd name="T23" fmla="*/ 16 h 66"/>
                <a:gd name="T24" fmla="*/ 9 w 58"/>
                <a:gd name="T25" fmla="*/ 16 h 66"/>
                <a:gd name="T26" fmla="*/ 7 w 58"/>
                <a:gd name="T27" fmla="*/ 17 h 66"/>
                <a:gd name="T28" fmla="*/ 7 w 58"/>
                <a:gd name="T29" fmla="*/ 19 h 66"/>
                <a:gd name="T30" fmla="*/ 11 w 58"/>
                <a:gd name="T31" fmla="*/ 24 h 66"/>
                <a:gd name="T32" fmla="*/ 5 w 58"/>
                <a:gd name="T33" fmla="*/ 28 h 66"/>
                <a:gd name="T34" fmla="*/ 2 w 58"/>
                <a:gd name="T35" fmla="*/ 39 h 66"/>
                <a:gd name="T36" fmla="*/ 13 w 58"/>
                <a:gd name="T37" fmla="*/ 54 h 66"/>
                <a:gd name="T38" fmla="*/ 23 w 58"/>
                <a:gd name="T39" fmla="*/ 66 h 66"/>
                <a:gd name="T40" fmla="*/ 23 w 58"/>
                <a:gd name="T41" fmla="*/ 66 h 66"/>
                <a:gd name="T42" fmla="*/ 25 w 58"/>
                <a:gd name="T43" fmla="*/ 65 h 66"/>
                <a:gd name="T44" fmla="*/ 26 w 58"/>
                <a:gd name="T45" fmla="*/ 64 h 66"/>
                <a:gd name="T46" fmla="*/ 30 w 58"/>
                <a:gd name="T47" fmla="*/ 64 h 66"/>
                <a:gd name="T48" fmla="*/ 28 w 58"/>
                <a:gd name="T49" fmla="*/ 57 h 66"/>
                <a:gd name="T50" fmla="*/ 34 w 58"/>
                <a:gd name="T51" fmla="*/ 50 h 66"/>
                <a:gd name="T52" fmla="*/ 37 w 58"/>
                <a:gd name="T53" fmla="*/ 48 h 66"/>
                <a:gd name="T54" fmla="*/ 46 w 58"/>
                <a:gd name="T55" fmla="*/ 48 h 66"/>
                <a:gd name="T56" fmla="*/ 52 w 58"/>
                <a:gd name="T57" fmla="*/ 51 h 66"/>
                <a:gd name="T58" fmla="*/ 58 w 58"/>
                <a:gd name="T59" fmla="*/ 41 h 66"/>
                <a:gd name="T60" fmla="*/ 56 w 58"/>
                <a:gd name="T61" fmla="*/ 31 h 66"/>
                <a:gd name="T62" fmla="*/ 54 w 58"/>
                <a:gd name="T63" fmla="*/ 18 h 66"/>
                <a:gd name="T64" fmla="*/ 55 w 58"/>
                <a:gd name="T65" fmla="*/ 12 h 66"/>
                <a:gd name="T66" fmla="*/ 46 w 58"/>
                <a:gd name="T67" fmla="*/ 13 h 66"/>
                <a:gd name="T68" fmla="*/ 45 w 58"/>
                <a:gd name="T69" fmla="*/ 13 h 66"/>
                <a:gd name="T70" fmla="*/ 44 w 58"/>
                <a:gd name="T71" fmla="*/ 13 h 66"/>
                <a:gd name="T72" fmla="*/ 43 w 58"/>
                <a:gd name="T73" fmla="*/ 12 h 66"/>
                <a:gd name="T74" fmla="*/ 43 w 58"/>
                <a:gd name="T75" fmla="*/ 11 h 66"/>
                <a:gd name="T76" fmla="*/ 43 w 58"/>
                <a:gd name="T77" fmla="*/ 9 h 66"/>
                <a:gd name="T78" fmla="*/ 43 w 58"/>
                <a:gd name="T79" fmla="*/ 7 h 66"/>
                <a:gd name="T80" fmla="*/ 44 w 58"/>
                <a:gd name="T81" fmla="*/ 4 h 66"/>
                <a:gd name="T82" fmla="*/ 44 w 58"/>
                <a:gd name="T8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66"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6"/>
                    <a:pt x="14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9" y="20"/>
                    <a:pt x="10" y="21"/>
                    <a:pt x="11" y="22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0" y="26"/>
                    <a:pt x="8" y="26"/>
                    <a:pt x="7" y="27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30"/>
                    <a:pt x="3" y="33"/>
                    <a:pt x="0" y="36"/>
                  </a:cubicBezTo>
                  <a:cubicBezTo>
                    <a:pt x="0" y="37"/>
                    <a:pt x="2" y="38"/>
                    <a:pt x="2" y="39"/>
                  </a:cubicBezTo>
                  <a:cubicBezTo>
                    <a:pt x="4" y="42"/>
                    <a:pt x="5" y="43"/>
                    <a:pt x="6" y="45"/>
                  </a:cubicBezTo>
                  <a:cubicBezTo>
                    <a:pt x="6" y="46"/>
                    <a:pt x="7" y="48"/>
                    <a:pt x="13" y="54"/>
                  </a:cubicBezTo>
                  <a:cubicBezTo>
                    <a:pt x="16" y="56"/>
                    <a:pt x="17" y="58"/>
                    <a:pt x="18" y="60"/>
                  </a:cubicBezTo>
                  <a:cubicBezTo>
                    <a:pt x="19" y="62"/>
                    <a:pt x="20" y="64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4" y="65"/>
                    <a:pt x="24" y="65"/>
                  </a:cubicBezTo>
                  <a:cubicBezTo>
                    <a:pt x="24" y="65"/>
                    <a:pt x="24" y="65"/>
                    <a:pt x="25" y="65"/>
                  </a:cubicBezTo>
                  <a:cubicBezTo>
                    <a:pt x="25" y="64"/>
                    <a:pt x="25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8" y="64"/>
                    <a:pt x="28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29" y="61"/>
                    <a:pt x="29" y="5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5"/>
                    <a:pt x="27" y="53"/>
                    <a:pt x="28" y="52"/>
                  </a:cubicBezTo>
                  <a:cubicBezTo>
                    <a:pt x="30" y="50"/>
                    <a:pt x="33" y="50"/>
                    <a:pt x="34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48"/>
                    <a:pt x="37" y="48"/>
                  </a:cubicBezTo>
                  <a:cubicBezTo>
                    <a:pt x="38" y="46"/>
                    <a:pt x="39" y="44"/>
                    <a:pt x="42" y="44"/>
                  </a:cubicBezTo>
                  <a:cubicBezTo>
                    <a:pt x="44" y="44"/>
                    <a:pt x="45" y="46"/>
                    <a:pt x="46" y="48"/>
                  </a:cubicBezTo>
                  <a:cubicBezTo>
                    <a:pt x="47" y="49"/>
                    <a:pt x="47" y="50"/>
                    <a:pt x="48" y="51"/>
                  </a:cubicBezTo>
                  <a:cubicBezTo>
                    <a:pt x="49" y="50"/>
                    <a:pt x="51" y="51"/>
                    <a:pt x="52" y="51"/>
                  </a:cubicBezTo>
                  <a:cubicBezTo>
                    <a:pt x="54" y="52"/>
                    <a:pt x="54" y="52"/>
                    <a:pt x="56" y="52"/>
                  </a:cubicBezTo>
                  <a:cubicBezTo>
                    <a:pt x="58" y="52"/>
                    <a:pt x="58" y="44"/>
                    <a:pt x="58" y="41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58" y="34"/>
                    <a:pt x="58" y="32"/>
                    <a:pt x="56" y="31"/>
                  </a:cubicBezTo>
                  <a:cubicBezTo>
                    <a:pt x="53" y="29"/>
                    <a:pt x="51" y="26"/>
                    <a:pt x="51" y="23"/>
                  </a:cubicBezTo>
                  <a:cubicBezTo>
                    <a:pt x="51" y="21"/>
                    <a:pt x="52" y="19"/>
                    <a:pt x="54" y="18"/>
                  </a:cubicBezTo>
                  <a:cubicBezTo>
                    <a:pt x="55" y="17"/>
                    <a:pt x="56" y="16"/>
                    <a:pt x="56" y="15"/>
                  </a:cubicBezTo>
                  <a:cubicBezTo>
                    <a:pt x="56" y="14"/>
                    <a:pt x="56" y="13"/>
                    <a:pt x="55" y="12"/>
                  </a:cubicBezTo>
                  <a:cubicBezTo>
                    <a:pt x="54" y="12"/>
                    <a:pt x="51" y="12"/>
                    <a:pt x="49" y="13"/>
                  </a:cubicBezTo>
                  <a:cubicBezTo>
                    <a:pt x="48" y="13"/>
                    <a:pt x="47" y="13"/>
                    <a:pt x="46" y="13"/>
                  </a:cubicBezTo>
                  <a:cubicBezTo>
                    <a:pt x="46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3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37" y="1"/>
                    <a:pt x="31" y="0"/>
                    <a:pt x="3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6" name="Freeform 1612"/>
            <p:cNvSpPr>
              <a:spLocks/>
            </p:cNvSpPr>
            <p:nvPr/>
          </p:nvSpPr>
          <p:spPr bwMode="auto">
            <a:xfrm>
              <a:off x="1795" y="2950"/>
              <a:ext cx="13" cy="1"/>
            </a:xfrm>
            <a:custGeom>
              <a:avLst/>
              <a:gdLst>
                <a:gd name="T0" fmla="*/ 14 w 14"/>
                <a:gd name="T1" fmla="*/ 1 h 1"/>
                <a:gd name="T2" fmla="*/ 0 w 14"/>
                <a:gd name="T3" fmla="*/ 0 h 1"/>
                <a:gd name="T4" fmla="*/ 0 w 14"/>
                <a:gd name="T5" fmla="*/ 0 h 1"/>
                <a:gd name="T6" fmla="*/ 14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cubicBezTo>
                    <a:pt x="7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7" y="1"/>
                    <a:pt x="1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7" name="Freeform 1613"/>
            <p:cNvSpPr>
              <a:spLocks/>
            </p:cNvSpPr>
            <p:nvPr/>
          </p:nvSpPr>
          <p:spPr bwMode="auto">
            <a:xfrm>
              <a:off x="1772" y="2952"/>
              <a:ext cx="18" cy="9"/>
            </a:xfrm>
            <a:custGeom>
              <a:avLst/>
              <a:gdLst>
                <a:gd name="T0" fmla="*/ 6 w 19"/>
                <a:gd name="T1" fmla="*/ 0 h 10"/>
                <a:gd name="T2" fmla="*/ 6 w 19"/>
                <a:gd name="T3" fmla="*/ 3 h 10"/>
                <a:gd name="T4" fmla="*/ 1 w 19"/>
                <a:gd name="T5" fmla="*/ 7 h 10"/>
                <a:gd name="T6" fmla="*/ 0 w 19"/>
                <a:gd name="T7" fmla="*/ 8 h 10"/>
                <a:gd name="T8" fmla="*/ 0 w 19"/>
                <a:gd name="T9" fmla="*/ 8 h 10"/>
                <a:gd name="T10" fmla="*/ 3 w 19"/>
                <a:gd name="T11" fmla="*/ 10 h 10"/>
                <a:gd name="T12" fmla="*/ 3 w 19"/>
                <a:gd name="T13" fmla="*/ 10 h 10"/>
                <a:gd name="T14" fmla="*/ 5 w 19"/>
                <a:gd name="T15" fmla="*/ 10 h 10"/>
                <a:gd name="T16" fmla="*/ 5 w 19"/>
                <a:gd name="T17" fmla="*/ 10 h 10"/>
                <a:gd name="T18" fmla="*/ 5 w 19"/>
                <a:gd name="T19" fmla="*/ 10 h 10"/>
                <a:gd name="T20" fmla="*/ 5 w 19"/>
                <a:gd name="T21" fmla="*/ 10 h 10"/>
                <a:gd name="T22" fmla="*/ 6 w 19"/>
                <a:gd name="T23" fmla="*/ 10 h 10"/>
                <a:gd name="T24" fmla="*/ 19 w 19"/>
                <a:gd name="T25" fmla="*/ 10 h 10"/>
                <a:gd name="T26" fmla="*/ 19 w 19"/>
                <a:gd name="T27" fmla="*/ 8 h 10"/>
                <a:gd name="T28" fmla="*/ 19 w 19"/>
                <a:gd name="T29" fmla="*/ 7 h 10"/>
                <a:gd name="T30" fmla="*/ 19 w 19"/>
                <a:gd name="T31" fmla="*/ 5 h 10"/>
                <a:gd name="T32" fmla="*/ 19 w 19"/>
                <a:gd name="T33" fmla="*/ 4 h 10"/>
                <a:gd name="T34" fmla="*/ 19 w 19"/>
                <a:gd name="T35" fmla="*/ 2 h 10"/>
                <a:gd name="T36" fmla="*/ 19 w 19"/>
                <a:gd name="T37" fmla="*/ 0 h 10"/>
                <a:gd name="T38" fmla="*/ 19 w 19"/>
                <a:gd name="T39" fmla="*/ 0 h 10"/>
                <a:gd name="T40" fmla="*/ 19 w 19"/>
                <a:gd name="T41" fmla="*/ 0 h 10"/>
                <a:gd name="T42" fmla="*/ 6 w 19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0">
                  <a:moveTo>
                    <a:pt x="6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5" y="5"/>
                    <a:pt x="3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16" y="10"/>
                    <a:pt x="19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8" name="Freeform 1614"/>
            <p:cNvSpPr>
              <a:spLocks/>
            </p:cNvSpPr>
            <p:nvPr/>
          </p:nvSpPr>
          <p:spPr bwMode="auto">
            <a:xfrm>
              <a:off x="1790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9" name="Freeform 1615"/>
            <p:cNvSpPr>
              <a:spLocks/>
            </p:cNvSpPr>
            <p:nvPr/>
          </p:nvSpPr>
          <p:spPr bwMode="auto">
            <a:xfrm>
              <a:off x="1790" y="2954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0" name="Freeform 1616"/>
            <p:cNvSpPr>
              <a:spLocks/>
            </p:cNvSpPr>
            <p:nvPr/>
          </p:nvSpPr>
          <p:spPr bwMode="auto">
            <a:xfrm>
              <a:off x="1775" y="2961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1" name="Freeform 1617"/>
            <p:cNvSpPr>
              <a:spLocks/>
            </p:cNvSpPr>
            <p:nvPr/>
          </p:nvSpPr>
          <p:spPr bwMode="auto">
            <a:xfrm>
              <a:off x="1777" y="29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2" name="Freeform 1618"/>
            <p:cNvSpPr>
              <a:spLocks/>
            </p:cNvSpPr>
            <p:nvPr/>
          </p:nvSpPr>
          <p:spPr bwMode="auto">
            <a:xfrm>
              <a:off x="1777" y="29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3" name="Freeform 1619"/>
            <p:cNvSpPr>
              <a:spLocks/>
            </p:cNvSpPr>
            <p:nvPr/>
          </p:nvSpPr>
          <p:spPr bwMode="auto">
            <a:xfrm>
              <a:off x="1790" y="295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4" name="Freeform 1620"/>
            <p:cNvSpPr>
              <a:spLocks/>
            </p:cNvSpPr>
            <p:nvPr/>
          </p:nvSpPr>
          <p:spPr bwMode="auto">
            <a:xfrm>
              <a:off x="1790" y="295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5" name="Freeform 1621"/>
            <p:cNvSpPr>
              <a:spLocks/>
            </p:cNvSpPr>
            <p:nvPr/>
          </p:nvSpPr>
          <p:spPr bwMode="auto">
            <a:xfrm>
              <a:off x="1791" y="2935"/>
              <a:ext cx="71" cy="90"/>
            </a:xfrm>
            <a:custGeom>
              <a:avLst/>
              <a:gdLst>
                <a:gd name="T0" fmla="*/ 62 w 74"/>
                <a:gd name="T1" fmla="*/ 2 h 95"/>
                <a:gd name="T2" fmla="*/ 54 w 74"/>
                <a:gd name="T3" fmla="*/ 11 h 95"/>
                <a:gd name="T4" fmla="*/ 54 w 74"/>
                <a:gd name="T5" fmla="*/ 11 h 95"/>
                <a:gd name="T6" fmla="*/ 51 w 74"/>
                <a:gd name="T7" fmla="*/ 21 h 95"/>
                <a:gd name="T8" fmla="*/ 51 w 74"/>
                <a:gd name="T9" fmla="*/ 24 h 95"/>
                <a:gd name="T10" fmla="*/ 34 w 74"/>
                <a:gd name="T11" fmla="*/ 17 h 95"/>
                <a:gd name="T12" fmla="*/ 29 w 74"/>
                <a:gd name="T13" fmla="*/ 17 h 95"/>
                <a:gd name="T14" fmla="*/ 26 w 74"/>
                <a:gd name="T15" fmla="*/ 17 h 95"/>
                <a:gd name="T16" fmla="*/ 23 w 74"/>
                <a:gd name="T17" fmla="*/ 17 h 95"/>
                <a:gd name="T18" fmla="*/ 22 w 74"/>
                <a:gd name="T19" fmla="*/ 20 h 95"/>
                <a:gd name="T20" fmla="*/ 21 w 74"/>
                <a:gd name="T21" fmla="*/ 22 h 95"/>
                <a:gd name="T22" fmla="*/ 21 w 74"/>
                <a:gd name="T23" fmla="*/ 24 h 95"/>
                <a:gd name="T24" fmla="*/ 21 w 74"/>
                <a:gd name="T25" fmla="*/ 25 h 95"/>
                <a:gd name="T26" fmla="*/ 31 w 74"/>
                <a:gd name="T27" fmla="*/ 25 h 95"/>
                <a:gd name="T28" fmla="*/ 30 w 74"/>
                <a:gd name="T29" fmla="*/ 38 h 95"/>
                <a:gd name="T30" fmla="*/ 32 w 74"/>
                <a:gd name="T31" fmla="*/ 43 h 95"/>
                <a:gd name="T32" fmla="*/ 36 w 74"/>
                <a:gd name="T33" fmla="*/ 57 h 95"/>
                <a:gd name="T34" fmla="*/ 25 w 74"/>
                <a:gd name="T35" fmla="*/ 71 h 95"/>
                <a:gd name="T36" fmla="*/ 21 w 74"/>
                <a:gd name="T37" fmla="*/ 71 h 95"/>
                <a:gd name="T38" fmla="*/ 16 w 74"/>
                <a:gd name="T39" fmla="*/ 64 h 95"/>
                <a:gd name="T40" fmla="*/ 11 w 74"/>
                <a:gd name="T41" fmla="*/ 70 h 95"/>
                <a:gd name="T42" fmla="*/ 5 w 74"/>
                <a:gd name="T43" fmla="*/ 70 h 95"/>
                <a:gd name="T44" fmla="*/ 6 w 74"/>
                <a:gd name="T45" fmla="*/ 74 h 95"/>
                <a:gd name="T46" fmla="*/ 2 w 74"/>
                <a:gd name="T47" fmla="*/ 84 h 95"/>
                <a:gd name="T48" fmla="*/ 1 w 74"/>
                <a:gd name="T49" fmla="*/ 84 h 95"/>
                <a:gd name="T50" fmla="*/ 0 w 74"/>
                <a:gd name="T51" fmla="*/ 85 h 95"/>
                <a:gd name="T52" fmla="*/ 9 w 74"/>
                <a:gd name="T53" fmla="*/ 94 h 95"/>
                <a:gd name="T54" fmla="*/ 12 w 74"/>
                <a:gd name="T55" fmla="*/ 93 h 95"/>
                <a:gd name="T56" fmla="*/ 13 w 74"/>
                <a:gd name="T57" fmla="*/ 92 h 95"/>
                <a:gd name="T58" fmla="*/ 15 w 74"/>
                <a:gd name="T59" fmla="*/ 91 h 95"/>
                <a:gd name="T60" fmla="*/ 16 w 74"/>
                <a:gd name="T61" fmla="*/ 91 h 95"/>
                <a:gd name="T62" fmla="*/ 17 w 74"/>
                <a:gd name="T63" fmla="*/ 90 h 95"/>
                <a:gd name="T64" fmla="*/ 18 w 74"/>
                <a:gd name="T65" fmla="*/ 90 h 95"/>
                <a:gd name="T66" fmla="*/ 18 w 74"/>
                <a:gd name="T67" fmla="*/ 90 h 95"/>
                <a:gd name="T68" fmla="*/ 21 w 74"/>
                <a:gd name="T69" fmla="*/ 92 h 95"/>
                <a:gd name="T70" fmla="*/ 32 w 74"/>
                <a:gd name="T71" fmla="*/ 89 h 95"/>
                <a:gd name="T72" fmla="*/ 38 w 74"/>
                <a:gd name="T73" fmla="*/ 91 h 95"/>
                <a:gd name="T74" fmla="*/ 45 w 74"/>
                <a:gd name="T75" fmla="*/ 89 h 95"/>
                <a:gd name="T76" fmla="*/ 45 w 74"/>
                <a:gd name="T77" fmla="*/ 87 h 95"/>
                <a:gd name="T78" fmla="*/ 49 w 74"/>
                <a:gd name="T79" fmla="*/ 81 h 95"/>
                <a:gd name="T80" fmla="*/ 50 w 74"/>
                <a:gd name="T81" fmla="*/ 65 h 95"/>
                <a:gd name="T82" fmla="*/ 55 w 74"/>
                <a:gd name="T83" fmla="*/ 53 h 95"/>
                <a:gd name="T84" fmla="*/ 64 w 74"/>
                <a:gd name="T85" fmla="*/ 35 h 95"/>
                <a:gd name="T86" fmla="*/ 71 w 74"/>
                <a:gd name="T87" fmla="*/ 12 h 95"/>
                <a:gd name="T88" fmla="*/ 73 w 74"/>
                <a:gd name="T89" fmla="*/ 9 h 95"/>
                <a:gd name="T90" fmla="*/ 74 w 74"/>
                <a:gd name="T91" fmla="*/ 6 h 95"/>
                <a:gd name="T92" fmla="*/ 74 w 74"/>
                <a:gd name="T93" fmla="*/ 4 h 95"/>
                <a:gd name="T94" fmla="*/ 74 w 74"/>
                <a:gd name="T95" fmla="*/ 2 h 95"/>
                <a:gd name="T96" fmla="*/ 66 w 74"/>
                <a:gd name="T9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5">
                  <a:moveTo>
                    <a:pt x="66" y="0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5"/>
                    <a:pt x="56" y="8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4"/>
                    <a:pt x="51" y="19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20"/>
                    <a:pt x="37" y="17"/>
                    <a:pt x="34" y="17"/>
                  </a:cubicBezTo>
                  <a:cubicBezTo>
                    <a:pt x="33" y="17"/>
                    <a:pt x="32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5" y="24"/>
                    <a:pt x="29" y="23"/>
                    <a:pt x="31" y="25"/>
                  </a:cubicBezTo>
                  <a:cubicBezTo>
                    <a:pt x="34" y="27"/>
                    <a:pt x="35" y="29"/>
                    <a:pt x="34" y="31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40"/>
                    <a:pt x="30" y="42"/>
                    <a:pt x="32" y="43"/>
                  </a:cubicBezTo>
                  <a:cubicBezTo>
                    <a:pt x="36" y="45"/>
                    <a:pt x="36" y="50"/>
                    <a:pt x="36" y="54"/>
                  </a:cubicBezTo>
                  <a:cubicBezTo>
                    <a:pt x="36" y="55"/>
                    <a:pt x="36" y="56"/>
                    <a:pt x="36" y="57"/>
                  </a:cubicBezTo>
                  <a:cubicBezTo>
                    <a:pt x="36" y="63"/>
                    <a:pt x="36" y="71"/>
                    <a:pt x="31" y="72"/>
                  </a:cubicBezTo>
                  <a:cubicBezTo>
                    <a:pt x="28" y="72"/>
                    <a:pt x="26" y="72"/>
                    <a:pt x="25" y="71"/>
                  </a:cubicBezTo>
                  <a:cubicBezTo>
                    <a:pt x="24" y="71"/>
                    <a:pt x="23" y="70"/>
                    <a:pt x="22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9" y="71"/>
                    <a:pt x="18" y="68"/>
                    <a:pt x="17" y="66"/>
                  </a:cubicBezTo>
                  <a:cubicBezTo>
                    <a:pt x="16" y="65"/>
                    <a:pt x="16" y="64"/>
                    <a:pt x="16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5" y="67"/>
                    <a:pt x="14" y="70"/>
                    <a:pt x="11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0"/>
                    <a:pt x="5" y="70"/>
                    <a:pt x="5" y="70"/>
                  </a:cubicBezTo>
                  <a:cubicBezTo>
                    <a:pt x="5" y="70"/>
                    <a:pt x="5" y="71"/>
                    <a:pt x="6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7"/>
                    <a:pt x="9" y="80"/>
                    <a:pt x="7" y="82"/>
                  </a:cubicBezTo>
                  <a:cubicBezTo>
                    <a:pt x="6" y="84"/>
                    <a:pt x="4" y="84"/>
                    <a:pt x="2" y="84"/>
                  </a:cubicBezTo>
                  <a:cubicBezTo>
                    <a:pt x="2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88"/>
                    <a:pt x="6" y="91"/>
                    <a:pt x="8" y="95"/>
                  </a:cubicBezTo>
                  <a:cubicBezTo>
                    <a:pt x="9" y="95"/>
                    <a:pt x="9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4"/>
                    <a:pt x="11" y="93"/>
                    <a:pt x="12" y="93"/>
                  </a:cubicBezTo>
                  <a:cubicBezTo>
                    <a:pt x="12" y="93"/>
                    <a:pt x="12" y="93"/>
                    <a:pt x="12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4" y="92"/>
                    <a:pt x="14" y="92"/>
                    <a:pt x="14" y="91"/>
                  </a:cubicBezTo>
                  <a:cubicBezTo>
                    <a:pt x="14" y="91"/>
                    <a:pt x="15" y="91"/>
                    <a:pt x="15" y="91"/>
                  </a:cubicBezTo>
                  <a:cubicBezTo>
                    <a:pt x="15" y="91"/>
                    <a:pt x="15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1" y="92"/>
                  </a:cubicBezTo>
                  <a:cubicBezTo>
                    <a:pt x="23" y="93"/>
                    <a:pt x="23" y="93"/>
                    <a:pt x="25" y="91"/>
                  </a:cubicBezTo>
                  <a:cubicBezTo>
                    <a:pt x="27" y="90"/>
                    <a:pt x="29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8" y="92"/>
                    <a:pt x="38" y="91"/>
                  </a:cubicBezTo>
                  <a:cubicBezTo>
                    <a:pt x="40" y="90"/>
                    <a:pt x="42" y="89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7"/>
                  </a:cubicBezTo>
                  <a:cubicBezTo>
                    <a:pt x="45" y="83"/>
                    <a:pt x="46" y="81"/>
                    <a:pt x="48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0"/>
                    <a:pt x="49" y="78"/>
                  </a:cubicBezTo>
                  <a:cubicBezTo>
                    <a:pt x="49" y="74"/>
                    <a:pt x="49" y="69"/>
                    <a:pt x="50" y="65"/>
                  </a:cubicBezTo>
                  <a:cubicBezTo>
                    <a:pt x="50" y="63"/>
                    <a:pt x="50" y="61"/>
                    <a:pt x="50" y="59"/>
                  </a:cubicBezTo>
                  <a:cubicBezTo>
                    <a:pt x="50" y="57"/>
                    <a:pt x="52" y="55"/>
                    <a:pt x="55" y="53"/>
                  </a:cubicBezTo>
                  <a:cubicBezTo>
                    <a:pt x="57" y="51"/>
                    <a:pt x="60" y="49"/>
                    <a:pt x="60" y="47"/>
                  </a:cubicBezTo>
                  <a:cubicBezTo>
                    <a:pt x="60" y="44"/>
                    <a:pt x="61" y="40"/>
                    <a:pt x="64" y="35"/>
                  </a:cubicBezTo>
                  <a:cubicBezTo>
                    <a:pt x="66" y="31"/>
                    <a:pt x="68" y="26"/>
                    <a:pt x="68" y="23"/>
                  </a:cubicBezTo>
                  <a:cubicBezTo>
                    <a:pt x="68" y="17"/>
                    <a:pt x="69" y="15"/>
                    <a:pt x="71" y="12"/>
                  </a:cubicBezTo>
                  <a:cubicBezTo>
                    <a:pt x="72" y="12"/>
                    <a:pt x="72" y="11"/>
                    <a:pt x="72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7"/>
                    <a:pt x="74" y="7"/>
                    <a:pt x="74" y="6"/>
                  </a:cubicBezTo>
                  <a:cubicBezTo>
                    <a:pt x="74" y="6"/>
                    <a:pt x="74" y="6"/>
                    <a:pt x="74" y="5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1"/>
                    <a:pt x="70" y="1"/>
                    <a:pt x="70" y="1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6" name="Freeform 1622"/>
            <p:cNvSpPr>
              <a:spLocks/>
            </p:cNvSpPr>
            <p:nvPr/>
          </p:nvSpPr>
          <p:spPr bwMode="auto">
            <a:xfrm>
              <a:off x="1843" y="29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7" name="Freeform 1623"/>
            <p:cNvSpPr>
              <a:spLocks/>
            </p:cNvSpPr>
            <p:nvPr/>
          </p:nvSpPr>
          <p:spPr bwMode="auto">
            <a:xfrm>
              <a:off x="1854" y="2935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8" name="Freeform 1624"/>
            <p:cNvSpPr>
              <a:spLocks/>
            </p:cNvSpPr>
            <p:nvPr/>
          </p:nvSpPr>
          <p:spPr bwMode="auto">
            <a:xfrm>
              <a:off x="1813" y="2951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9" name="Freeform 1625"/>
            <p:cNvSpPr>
              <a:spLocks/>
            </p:cNvSpPr>
            <p:nvPr/>
          </p:nvSpPr>
          <p:spPr bwMode="auto">
            <a:xfrm>
              <a:off x="1816" y="2951"/>
              <a:ext cx="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0" name="Freeform 1626"/>
            <p:cNvSpPr>
              <a:spLocks/>
            </p:cNvSpPr>
            <p:nvPr/>
          </p:nvSpPr>
          <p:spPr bwMode="auto">
            <a:xfrm>
              <a:off x="1840" y="2945"/>
              <a:ext cx="3" cy="10"/>
            </a:xfrm>
            <a:custGeom>
              <a:avLst/>
              <a:gdLst>
                <a:gd name="T0" fmla="*/ 0 w 3"/>
                <a:gd name="T1" fmla="*/ 10 h 10"/>
                <a:gd name="T2" fmla="*/ 0 w 3"/>
                <a:gd name="T3" fmla="*/ 10 h 10"/>
                <a:gd name="T4" fmla="*/ 0 w 3"/>
                <a:gd name="T5" fmla="*/ 10 h 10"/>
                <a:gd name="T6" fmla="*/ 3 w 3"/>
                <a:gd name="T7" fmla="*/ 1 h 10"/>
                <a:gd name="T8" fmla="*/ 3 w 3"/>
                <a:gd name="T9" fmla="*/ 0 h 10"/>
                <a:gd name="T10" fmla="*/ 3 w 3"/>
                <a:gd name="T11" fmla="*/ 1 h 10"/>
                <a:gd name="T12" fmla="*/ 0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3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4"/>
                    <a:pt x="0" y="8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1" name="Freeform 1627"/>
            <p:cNvSpPr>
              <a:spLocks/>
            </p:cNvSpPr>
            <p:nvPr/>
          </p:nvSpPr>
          <p:spPr bwMode="auto">
            <a:xfrm>
              <a:off x="1843" y="2945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2" name="Freeform 1628"/>
            <p:cNvSpPr>
              <a:spLocks/>
            </p:cNvSpPr>
            <p:nvPr/>
          </p:nvSpPr>
          <p:spPr bwMode="auto">
            <a:xfrm>
              <a:off x="1812" y="29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3" name="Freeform 1629"/>
            <p:cNvSpPr>
              <a:spLocks/>
            </p:cNvSpPr>
            <p:nvPr/>
          </p:nvSpPr>
          <p:spPr bwMode="auto">
            <a:xfrm>
              <a:off x="1811" y="295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4" name="Freeform 1630"/>
            <p:cNvSpPr>
              <a:spLocks/>
            </p:cNvSpPr>
            <p:nvPr/>
          </p:nvSpPr>
          <p:spPr bwMode="auto">
            <a:xfrm>
              <a:off x="1792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3" name="Group 1832"/>
          <p:cNvGrpSpPr>
            <a:grpSpLocks/>
          </p:cNvGrpSpPr>
          <p:nvPr/>
        </p:nvGrpSpPr>
        <p:grpSpPr bwMode="auto">
          <a:xfrm>
            <a:off x="4331918" y="3954338"/>
            <a:ext cx="865540" cy="1471746"/>
            <a:chOff x="1791" y="2634"/>
            <a:chExt cx="411" cy="636"/>
          </a:xfrm>
          <a:solidFill>
            <a:schemeClr val="bg1">
              <a:lumMod val="85000"/>
            </a:schemeClr>
          </a:solidFill>
        </p:grpSpPr>
        <p:sp>
          <p:nvSpPr>
            <p:cNvPr id="415" name="Freeform 1632"/>
            <p:cNvSpPr>
              <a:spLocks/>
            </p:cNvSpPr>
            <p:nvPr/>
          </p:nvSpPr>
          <p:spPr bwMode="auto">
            <a:xfrm>
              <a:off x="1811" y="2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1633"/>
            <p:cNvSpPr>
              <a:spLocks/>
            </p:cNvSpPr>
            <p:nvPr/>
          </p:nvSpPr>
          <p:spPr bwMode="auto">
            <a:xfrm>
              <a:off x="1791" y="3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1634"/>
            <p:cNvSpPr>
              <a:spLocks/>
            </p:cNvSpPr>
            <p:nvPr/>
          </p:nvSpPr>
          <p:spPr bwMode="auto">
            <a:xfrm>
              <a:off x="1902" y="2719"/>
              <a:ext cx="172" cy="214"/>
            </a:xfrm>
            <a:custGeom>
              <a:avLst/>
              <a:gdLst>
                <a:gd name="T0" fmla="*/ 22 w 180"/>
                <a:gd name="T1" fmla="*/ 44 h 223"/>
                <a:gd name="T2" fmla="*/ 19 w 180"/>
                <a:gd name="T3" fmla="*/ 85 h 223"/>
                <a:gd name="T4" fmla="*/ 5 w 180"/>
                <a:gd name="T5" fmla="*/ 100 h 223"/>
                <a:gd name="T6" fmla="*/ 1 w 180"/>
                <a:gd name="T7" fmla="*/ 114 h 223"/>
                <a:gd name="T8" fmla="*/ 4 w 180"/>
                <a:gd name="T9" fmla="*/ 118 h 223"/>
                <a:gd name="T10" fmla="*/ 9 w 180"/>
                <a:gd name="T11" fmla="*/ 132 h 223"/>
                <a:gd name="T12" fmla="*/ 9 w 180"/>
                <a:gd name="T13" fmla="*/ 139 h 223"/>
                <a:gd name="T14" fmla="*/ 12 w 180"/>
                <a:gd name="T15" fmla="*/ 142 h 223"/>
                <a:gd name="T16" fmla="*/ 13 w 180"/>
                <a:gd name="T17" fmla="*/ 143 h 223"/>
                <a:gd name="T18" fmla="*/ 17 w 180"/>
                <a:gd name="T19" fmla="*/ 149 h 223"/>
                <a:gd name="T20" fmla="*/ 17 w 180"/>
                <a:gd name="T21" fmla="*/ 150 h 223"/>
                <a:gd name="T22" fmla="*/ 17 w 180"/>
                <a:gd name="T23" fmla="*/ 162 h 223"/>
                <a:gd name="T24" fmla="*/ 22 w 180"/>
                <a:gd name="T25" fmla="*/ 167 h 223"/>
                <a:gd name="T26" fmla="*/ 37 w 180"/>
                <a:gd name="T27" fmla="*/ 180 h 223"/>
                <a:gd name="T28" fmla="*/ 48 w 180"/>
                <a:gd name="T29" fmla="*/ 193 h 223"/>
                <a:gd name="T30" fmla="*/ 58 w 180"/>
                <a:gd name="T31" fmla="*/ 204 h 223"/>
                <a:gd name="T32" fmla="*/ 59 w 180"/>
                <a:gd name="T33" fmla="*/ 205 h 223"/>
                <a:gd name="T34" fmla="*/ 60 w 180"/>
                <a:gd name="T35" fmla="*/ 206 h 223"/>
                <a:gd name="T36" fmla="*/ 61 w 180"/>
                <a:gd name="T37" fmla="*/ 209 h 223"/>
                <a:gd name="T38" fmla="*/ 65 w 180"/>
                <a:gd name="T39" fmla="*/ 212 h 223"/>
                <a:gd name="T40" fmla="*/ 70 w 180"/>
                <a:gd name="T41" fmla="*/ 213 h 223"/>
                <a:gd name="T42" fmla="*/ 85 w 180"/>
                <a:gd name="T43" fmla="*/ 212 h 223"/>
                <a:gd name="T44" fmla="*/ 86 w 180"/>
                <a:gd name="T45" fmla="*/ 214 h 223"/>
                <a:gd name="T46" fmla="*/ 89 w 180"/>
                <a:gd name="T47" fmla="*/ 216 h 223"/>
                <a:gd name="T48" fmla="*/ 92 w 180"/>
                <a:gd name="T49" fmla="*/ 218 h 223"/>
                <a:gd name="T50" fmla="*/ 95 w 180"/>
                <a:gd name="T51" fmla="*/ 221 h 223"/>
                <a:gd name="T52" fmla="*/ 102 w 180"/>
                <a:gd name="T53" fmla="*/ 220 h 223"/>
                <a:gd name="T54" fmla="*/ 104 w 180"/>
                <a:gd name="T55" fmla="*/ 220 h 223"/>
                <a:gd name="T56" fmla="*/ 110 w 180"/>
                <a:gd name="T57" fmla="*/ 223 h 223"/>
                <a:gd name="T58" fmla="*/ 123 w 180"/>
                <a:gd name="T59" fmla="*/ 220 h 223"/>
                <a:gd name="T60" fmla="*/ 129 w 180"/>
                <a:gd name="T61" fmla="*/ 216 h 223"/>
                <a:gd name="T62" fmla="*/ 143 w 180"/>
                <a:gd name="T63" fmla="*/ 207 h 223"/>
                <a:gd name="T64" fmla="*/ 146 w 180"/>
                <a:gd name="T65" fmla="*/ 208 h 223"/>
                <a:gd name="T66" fmla="*/ 149 w 180"/>
                <a:gd name="T67" fmla="*/ 209 h 223"/>
                <a:gd name="T68" fmla="*/ 138 w 180"/>
                <a:gd name="T69" fmla="*/ 195 h 223"/>
                <a:gd name="T70" fmla="*/ 128 w 180"/>
                <a:gd name="T71" fmla="*/ 182 h 223"/>
                <a:gd name="T72" fmla="*/ 119 w 180"/>
                <a:gd name="T73" fmla="*/ 171 h 223"/>
                <a:gd name="T74" fmla="*/ 129 w 180"/>
                <a:gd name="T75" fmla="*/ 165 h 223"/>
                <a:gd name="T76" fmla="*/ 133 w 180"/>
                <a:gd name="T77" fmla="*/ 148 h 223"/>
                <a:gd name="T78" fmla="*/ 137 w 180"/>
                <a:gd name="T79" fmla="*/ 139 h 223"/>
                <a:gd name="T80" fmla="*/ 143 w 180"/>
                <a:gd name="T81" fmla="*/ 127 h 223"/>
                <a:gd name="T82" fmla="*/ 154 w 180"/>
                <a:gd name="T83" fmla="*/ 114 h 223"/>
                <a:gd name="T84" fmla="*/ 158 w 180"/>
                <a:gd name="T85" fmla="*/ 101 h 223"/>
                <a:gd name="T86" fmla="*/ 163 w 180"/>
                <a:gd name="T87" fmla="*/ 75 h 223"/>
                <a:gd name="T88" fmla="*/ 172 w 180"/>
                <a:gd name="T89" fmla="*/ 65 h 223"/>
                <a:gd name="T90" fmla="*/ 176 w 180"/>
                <a:gd name="T91" fmla="*/ 63 h 223"/>
                <a:gd name="T92" fmla="*/ 179 w 180"/>
                <a:gd name="T93" fmla="*/ 59 h 223"/>
                <a:gd name="T94" fmla="*/ 166 w 180"/>
                <a:gd name="T95" fmla="*/ 34 h 223"/>
                <a:gd name="T96" fmla="*/ 155 w 180"/>
                <a:gd name="T97" fmla="*/ 6 h 223"/>
                <a:gd name="T98" fmla="*/ 149 w 180"/>
                <a:gd name="T99" fmla="*/ 0 h 223"/>
                <a:gd name="T100" fmla="*/ 147 w 180"/>
                <a:gd name="T101" fmla="*/ 2 h 223"/>
                <a:gd name="T102" fmla="*/ 143 w 180"/>
                <a:gd name="T103" fmla="*/ 2 h 223"/>
                <a:gd name="T104" fmla="*/ 134 w 180"/>
                <a:gd name="T105" fmla="*/ 12 h 223"/>
                <a:gd name="T106" fmla="*/ 108 w 180"/>
                <a:gd name="T107" fmla="*/ 12 h 223"/>
                <a:gd name="T108" fmla="*/ 100 w 180"/>
                <a:gd name="T109" fmla="*/ 13 h 223"/>
                <a:gd name="T110" fmla="*/ 22 w 180"/>
                <a:gd name="T111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" h="223">
                  <a:moveTo>
                    <a:pt x="22" y="36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84"/>
                    <a:pt x="20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2" y="87"/>
                    <a:pt x="11" y="89"/>
                    <a:pt x="11" y="89"/>
                  </a:cubicBezTo>
                  <a:cubicBezTo>
                    <a:pt x="11" y="91"/>
                    <a:pt x="11" y="97"/>
                    <a:pt x="5" y="98"/>
                  </a:cubicBezTo>
                  <a:cubicBezTo>
                    <a:pt x="5" y="98"/>
                    <a:pt x="5" y="100"/>
                    <a:pt x="5" y="100"/>
                  </a:cubicBezTo>
                  <a:cubicBezTo>
                    <a:pt x="5" y="102"/>
                    <a:pt x="5" y="106"/>
                    <a:pt x="1" y="10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9"/>
                    <a:pt x="3" y="112"/>
                    <a:pt x="1" y="114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0" y="117"/>
                    <a:pt x="0" y="117"/>
                    <a:pt x="1" y="117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5" y="120"/>
                    <a:pt x="5" y="122"/>
                    <a:pt x="5" y="125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30"/>
                    <a:pt x="8" y="132"/>
                    <a:pt x="9" y="132"/>
                  </a:cubicBezTo>
                  <a:cubicBezTo>
                    <a:pt x="9" y="132"/>
                    <a:pt x="9" y="133"/>
                    <a:pt x="9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10" y="140"/>
                    <a:pt x="11" y="140"/>
                    <a:pt x="11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3"/>
                    <a:pt x="12" y="143"/>
                    <a:pt x="13" y="143"/>
                  </a:cubicBezTo>
                  <a:cubicBezTo>
                    <a:pt x="14" y="145"/>
                    <a:pt x="15" y="146"/>
                    <a:pt x="16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48"/>
                    <a:pt x="17" y="148"/>
                    <a:pt x="1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149"/>
                    <a:pt x="17" y="149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8" y="151"/>
                    <a:pt x="18" y="151"/>
                  </a:cubicBezTo>
                  <a:cubicBezTo>
                    <a:pt x="19" y="153"/>
                    <a:pt x="20" y="156"/>
                    <a:pt x="20" y="159"/>
                  </a:cubicBezTo>
                  <a:cubicBezTo>
                    <a:pt x="19" y="160"/>
                    <a:pt x="18" y="161"/>
                    <a:pt x="17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4" y="167"/>
                    <a:pt x="29" y="168"/>
                    <a:pt x="31" y="171"/>
                  </a:cubicBezTo>
                  <a:cubicBezTo>
                    <a:pt x="32" y="173"/>
                    <a:pt x="33" y="173"/>
                    <a:pt x="34" y="174"/>
                  </a:cubicBezTo>
                  <a:cubicBezTo>
                    <a:pt x="36" y="176"/>
                    <a:pt x="37" y="177"/>
                    <a:pt x="37" y="180"/>
                  </a:cubicBezTo>
                  <a:cubicBezTo>
                    <a:pt x="37" y="180"/>
                    <a:pt x="38" y="181"/>
                    <a:pt x="39" y="181"/>
                  </a:cubicBezTo>
                  <a:cubicBezTo>
                    <a:pt x="40" y="182"/>
                    <a:pt x="41" y="183"/>
                    <a:pt x="43" y="184"/>
                  </a:cubicBezTo>
                  <a:cubicBezTo>
                    <a:pt x="48" y="188"/>
                    <a:pt x="48" y="191"/>
                    <a:pt x="48" y="193"/>
                  </a:cubicBezTo>
                  <a:cubicBezTo>
                    <a:pt x="48" y="194"/>
                    <a:pt x="51" y="196"/>
                    <a:pt x="54" y="19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7"/>
                    <a:pt x="61" y="207"/>
                    <a:pt x="61" y="208"/>
                  </a:cubicBezTo>
                  <a:cubicBezTo>
                    <a:pt x="61" y="208"/>
                    <a:pt x="61" y="208"/>
                    <a:pt x="61" y="20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2" y="209"/>
                    <a:pt x="62" y="209"/>
                    <a:pt x="62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3" y="211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6" y="213"/>
                    <a:pt x="67" y="213"/>
                    <a:pt x="68" y="213"/>
                  </a:cubicBezTo>
                  <a:cubicBezTo>
                    <a:pt x="69" y="213"/>
                    <a:pt x="69" y="213"/>
                    <a:pt x="70" y="213"/>
                  </a:cubicBezTo>
                  <a:cubicBezTo>
                    <a:pt x="72" y="210"/>
                    <a:pt x="75" y="211"/>
                    <a:pt x="77" y="212"/>
                  </a:cubicBezTo>
                  <a:cubicBezTo>
                    <a:pt x="79" y="211"/>
                    <a:pt x="82" y="210"/>
                    <a:pt x="84" y="212"/>
                  </a:cubicBezTo>
                  <a:cubicBezTo>
                    <a:pt x="84" y="212"/>
                    <a:pt x="84" y="212"/>
                    <a:pt x="85" y="212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85" y="213"/>
                    <a:pt x="85" y="213"/>
                    <a:pt x="86" y="213"/>
                  </a:cubicBezTo>
                  <a:cubicBezTo>
                    <a:pt x="86" y="213"/>
                    <a:pt x="86" y="213"/>
                    <a:pt x="86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8" y="215"/>
                    <a:pt x="88" y="215"/>
                  </a:cubicBezTo>
                  <a:cubicBezTo>
                    <a:pt x="88" y="215"/>
                    <a:pt x="89" y="215"/>
                    <a:pt x="89" y="216"/>
                  </a:cubicBezTo>
                  <a:cubicBezTo>
                    <a:pt x="89" y="216"/>
                    <a:pt x="90" y="216"/>
                    <a:pt x="90" y="216"/>
                  </a:cubicBezTo>
                  <a:cubicBezTo>
                    <a:pt x="90" y="217"/>
                    <a:pt x="90" y="217"/>
                    <a:pt x="91" y="217"/>
                  </a:cubicBezTo>
                  <a:cubicBezTo>
                    <a:pt x="91" y="217"/>
                    <a:pt x="91" y="218"/>
                    <a:pt x="92" y="218"/>
                  </a:cubicBezTo>
                  <a:cubicBezTo>
                    <a:pt x="92" y="218"/>
                    <a:pt x="92" y="219"/>
                    <a:pt x="93" y="219"/>
                  </a:cubicBezTo>
                  <a:cubicBezTo>
                    <a:pt x="93" y="219"/>
                    <a:pt x="93" y="219"/>
                    <a:pt x="94" y="220"/>
                  </a:cubicBezTo>
                  <a:cubicBezTo>
                    <a:pt x="94" y="220"/>
                    <a:pt x="94" y="220"/>
                    <a:pt x="95" y="221"/>
                  </a:cubicBezTo>
                  <a:cubicBezTo>
                    <a:pt x="95" y="221"/>
                    <a:pt x="95" y="221"/>
                    <a:pt x="96" y="222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8" y="222"/>
                    <a:pt x="100" y="221"/>
                    <a:pt x="102" y="220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3" y="220"/>
                    <a:pt x="103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6" y="220"/>
                    <a:pt x="108" y="221"/>
                    <a:pt x="109" y="222"/>
                  </a:cubicBezTo>
                  <a:cubicBezTo>
                    <a:pt x="109" y="222"/>
                    <a:pt x="110" y="222"/>
                    <a:pt x="110" y="223"/>
                  </a:cubicBezTo>
                  <a:cubicBezTo>
                    <a:pt x="112" y="221"/>
                    <a:pt x="116" y="219"/>
                    <a:pt x="118" y="219"/>
                  </a:cubicBezTo>
                  <a:cubicBezTo>
                    <a:pt x="119" y="219"/>
                    <a:pt x="120" y="220"/>
                    <a:pt x="120" y="220"/>
                  </a:cubicBezTo>
                  <a:cubicBezTo>
                    <a:pt x="121" y="220"/>
                    <a:pt x="122" y="220"/>
                    <a:pt x="123" y="220"/>
                  </a:cubicBezTo>
                  <a:cubicBezTo>
                    <a:pt x="124" y="220"/>
                    <a:pt x="124" y="220"/>
                    <a:pt x="125" y="220"/>
                  </a:cubicBezTo>
                  <a:cubicBezTo>
                    <a:pt x="125" y="219"/>
                    <a:pt x="126" y="218"/>
                    <a:pt x="128" y="217"/>
                  </a:cubicBezTo>
                  <a:cubicBezTo>
                    <a:pt x="128" y="217"/>
                    <a:pt x="129" y="216"/>
                    <a:pt x="129" y="216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1" y="212"/>
                    <a:pt x="138" y="208"/>
                    <a:pt x="140" y="208"/>
                  </a:cubicBezTo>
                  <a:cubicBezTo>
                    <a:pt x="141" y="207"/>
                    <a:pt x="142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5" y="207"/>
                    <a:pt x="145" y="207"/>
                    <a:pt x="146" y="207"/>
                  </a:cubicBezTo>
                  <a:cubicBezTo>
                    <a:pt x="146" y="207"/>
                    <a:pt x="146" y="208"/>
                    <a:pt x="146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209"/>
                    <a:pt x="149" y="209"/>
                    <a:pt x="149" y="209"/>
                  </a:cubicBezTo>
                  <a:cubicBezTo>
                    <a:pt x="149" y="208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46" y="204"/>
                    <a:pt x="140" y="200"/>
                    <a:pt x="138" y="195"/>
                  </a:cubicBezTo>
                  <a:cubicBezTo>
                    <a:pt x="138" y="194"/>
                    <a:pt x="137" y="193"/>
                    <a:pt x="137" y="193"/>
                  </a:cubicBezTo>
                  <a:cubicBezTo>
                    <a:pt x="136" y="191"/>
                    <a:pt x="134" y="189"/>
                    <a:pt x="133" y="187"/>
                  </a:cubicBezTo>
                  <a:cubicBezTo>
                    <a:pt x="131" y="186"/>
                    <a:pt x="129" y="184"/>
                    <a:pt x="128" y="182"/>
                  </a:cubicBezTo>
                  <a:cubicBezTo>
                    <a:pt x="128" y="181"/>
                    <a:pt x="126" y="181"/>
                    <a:pt x="124" y="180"/>
                  </a:cubicBezTo>
                  <a:cubicBezTo>
                    <a:pt x="122" y="179"/>
                    <a:pt x="119" y="179"/>
                    <a:pt x="118" y="177"/>
                  </a:cubicBezTo>
                  <a:cubicBezTo>
                    <a:pt x="117" y="174"/>
                    <a:pt x="118" y="172"/>
                    <a:pt x="119" y="171"/>
                  </a:cubicBezTo>
                  <a:cubicBezTo>
                    <a:pt x="120" y="171"/>
                    <a:pt x="120" y="170"/>
                    <a:pt x="120" y="169"/>
                  </a:cubicBezTo>
                  <a:cubicBezTo>
                    <a:pt x="120" y="168"/>
                    <a:pt x="121" y="165"/>
                    <a:pt x="126" y="165"/>
                  </a:cubicBezTo>
                  <a:cubicBezTo>
                    <a:pt x="127" y="165"/>
                    <a:pt x="128" y="165"/>
                    <a:pt x="129" y="165"/>
                  </a:cubicBezTo>
                  <a:cubicBezTo>
                    <a:pt x="129" y="165"/>
                    <a:pt x="129" y="165"/>
                    <a:pt x="129" y="166"/>
                  </a:cubicBezTo>
                  <a:cubicBezTo>
                    <a:pt x="130" y="163"/>
                    <a:pt x="130" y="158"/>
                    <a:pt x="130" y="155"/>
                  </a:cubicBezTo>
                  <a:cubicBezTo>
                    <a:pt x="130" y="152"/>
                    <a:pt x="132" y="150"/>
                    <a:pt x="133" y="148"/>
                  </a:cubicBezTo>
                  <a:cubicBezTo>
                    <a:pt x="133" y="147"/>
                    <a:pt x="134" y="146"/>
                    <a:pt x="134" y="146"/>
                  </a:cubicBezTo>
                  <a:cubicBezTo>
                    <a:pt x="133" y="145"/>
                    <a:pt x="133" y="144"/>
                    <a:pt x="133" y="143"/>
                  </a:cubicBezTo>
                  <a:cubicBezTo>
                    <a:pt x="134" y="141"/>
                    <a:pt x="135" y="140"/>
                    <a:pt x="137" y="139"/>
                  </a:cubicBezTo>
                  <a:cubicBezTo>
                    <a:pt x="138" y="139"/>
                    <a:pt x="139" y="138"/>
                    <a:pt x="139" y="138"/>
                  </a:cubicBezTo>
                  <a:cubicBezTo>
                    <a:pt x="140" y="137"/>
                    <a:pt x="140" y="136"/>
                    <a:pt x="140" y="134"/>
                  </a:cubicBezTo>
                  <a:cubicBezTo>
                    <a:pt x="141" y="132"/>
                    <a:pt x="141" y="129"/>
                    <a:pt x="143" y="127"/>
                  </a:cubicBezTo>
                  <a:cubicBezTo>
                    <a:pt x="144" y="126"/>
                    <a:pt x="145" y="124"/>
                    <a:pt x="146" y="123"/>
                  </a:cubicBezTo>
                  <a:cubicBezTo>
                    <a:pt x="147" y="120"/>
                    <a:pt x="149" y="118"/>
                    <a:pt x="151" y="118"/>
                  </a:cubicBezTo>
                  <a:cubicBezTo>
                    <a:pt x="152" y="118"/>
                    <a:pt x="154" y="116"/>
                    <a:pt x="154" y="114"/>
                  </a:cubicBezTo>
                  <a:cubicBezTo>
                    <a:pt x="154" y="113"/>
                    <a:pt x="155" y="111"/>
                    <a:pt x="156" y="109"/>
                  </a:cubicBezTo>
                  <a:cubicBezTo>
                    <a:pt x="157" y="107"/>
                    <a:pt x="158" y="104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0"/>
                    <a:pt x="158" y="99"/>
                  </a:cubicBezTo>
                  <a:cubicBezTo>
                    <a:pt x="157" y="94"/>
                    <a:pt x="156" y="89"/>
                    <a:pt x="159" y="85"/>
                  </a:cubicBezTo>
                  <a:cubicBezTo>
                    <a:pt x="162" y="81"/>
                    <a:pt x="164" y="78"/>
                    <a:pt x="163" y="75"/>
                  </a:cubicBezTo>
                  <a:cubicBezTo>
                    <a:pt x="162" y="71"/>
                    <a:pt x="166" y="70"/>
                    <a:pt x="168" y="68"/>
                  </a:cubicBezTo>
                  <a:cubicBezTo>
                    <a:pt x="169" y="68"/>
                    <a:pt x="169" y="67"/>
                    <a:pt x="170" y="67"/>
                  </a:cubicBezTo>
                  <a:cubicBezTo>
                    <a:pt x="170" y="66"/>
                    <a:pt x="171" y="66"/>
                    <a:pt x="172" y="65"/>
                  </a:cubicBezTo>
                  <a:cubicBezTo>
                    <a:pt x="173" y="65"/>
                    <a:pt x="173" y="65"/>
                    <a:pt x="174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5" y="63"/>
                    <a:pt x="175" y="63"/>
                    <a:pt x="176" y="63"/>
                  </a:cubicBezTo>
                  <a:cubicBezTo>
                    <a:pt x="176" y="62"/>
                    <a:pt x="176" y="62"/>
                    <a:pt x="177" y="62"/>
                  </a:cubicBezTo>
                  <a:cubicBezTo>
                    <a:pt x="177" y="61"/>
                    <a:pt x="178" y="61"/>
                    <a:pt x="178" y="61"/>
                  </a:cubicBezTo>
                  <a:cubicBezTo>
                    <a:pt x="178" y="60"/>
                    <a:pt x="178" y="60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77" y="56"/>
                    <a:pt x="175" y="54"/>
                    <a:pt x="174" y="54"/>
                  </a:cubicBezTo>
                  <a:cubicBezTo>
                    <a:pt x="169" y="52"/>
                    <a:pt x="166" y="44"/>
                    <a:pt x="166" y="34"/>
                  </a:cubicBezTo>
                  <a:cubicBezTo>
                    <a:pt x="166" y="28"/>
                    <a:pt x="165" y="23"/>
                    <a:pt x="165" y="19"/>
                  </a:cubicBezTo>
                  <a:cubicBezTo>
                    <a:pt x="164" y="18"/>
                    <a:pt x="164" y="17"/>
                    <a:pt x="164" y="16"/>
                  </a:cubicBezTo>
                  <a:cubicBezTo>
                    <a:pt x="164" y="14"/>
                    <a:pt x="160" y="8"/>
                    <a:pt x="155" y="6"/>
                  </a:cubicBezTo>
                  <a:cubicBezTo>
                    <a:pt x="152" y="4"/>
                    <a:pt x="150" y="2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1"/>
                    <a:pt x="147" y="1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3"/>
                    <a:pt x="143" y="4"/>
                  </a:cubicBezTo>
                  <a:cubicBezTo>
                    <a:pt x="142" y="6"/>
                    <a:pt x="140" y="10"/>
                    <a:pt x="136" y="10"/>
                  </a:cubicBezTo>
                  <a:cubicBezTo>
                    <a:pt x="134" y="10"/>
                    <a:pt x="134" y="10"/>
                    <a:pt x="134" y="12"/>
                  </a:cubicBezTo>
                  <a:cubicBezTo>
                    <a:pt x="133" y="13"/>
                    <a:pt x="132" y="15"/>
                    <a:pt x="129" y="15"/>
                  </a:cubicBezTo>
                  <a:cubicBezTo>
                    <a:pt x="126" y="15"/>
                    <a:pt x="124" y="13"/>
                    <a:pt x="123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0"/>
                    <a:pt x="104" y="10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1635"/>
            <p:cNvSpPr>
              <a:spLocks/>
            </p:cNvSpPr>
            <p:nvPr/>
          </p:nvSpPr>
          <p:spPr bwMode="auto">
            <a:xfrm>
              <a:off x="1913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1636"/>
            <p:cNvSpPr>
              <a:spLocks/>
            </p:cNvSpPr>
            <p:nvPr/>
          </p:nvSpPr>
          <p:spPr bwMode="auto">
            <a:xfrm>
              <a:off x="1955" y="2909"/>
              <a:ext cx="3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1637"/>
            <p:cNvSpPr>
              <a:spLocks/>
            </p:cNvSpPr>
            <p:nvPr/>
          </p:nvSpPr>
          <p:spPr bwMode="auto">
            <a:xfrm>
              <a:off x="1918" y="286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1638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1639"/>
            <p:cNvSpPr>
              <a:spLocks/>
            </p:cNvSpPr>
            <p:nvPr/>
          </p:nvSpPr>
          <p:spPr bwMode="auto">
            <a:xfrm>
              <a:off x="1917" y="2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1640"/>
            <p:cNvSpPr>
              <a:spLocks/>
            </p:cNvSpPr>
            <p:nvPr/>
          </p:nvSpPr>
          <p:spPr bwMode="auto">
            <a:xfrm>
              <a:off x="1914" y="2856"/>
              <a:ext cx="3" cy="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1641"/>
            <p:cNvSpPr>
              <a:spLocks/>
            </p:cNvSpPr>
            <p:nvPr/>
          </p:nvSpPr>
          <p:spPr bwMode="auto">
            <a:xfrm>
              <a:off x="1911" y="2846"/>
              <a:ext cx="2" cy="6"/>
            </a:xfrm>
            <a:custGeom>
              <a:avLst/>
              <a:gdLst>
                <a:gd name="T0" fmla="*/ 2 w 2"/>
                <a:gd name="T1" fmla="*/ 1 h 7"/>
                <a:gd name="T2" fmla="*/ 0 w 2"/>
                <a:gd name="T3" fmla="*/ 7 h 7"/>
                <a:gd name="T4" fmla="*/ 0 w 2"/>
                <a:gd name="T5" fmla="*/ 7 h 7"/>
                <a:gd name="T6" fmla="*/ 2 w 2"/>
                <a:gd name="T7" fmla="*/ 1 h 7"/>
                <a:gd name="T8" fmla="*/ 0 w 2"/>
                <a:gd name="T9" fmla="*/ 1 h 7"/>
                <a:gd name="T10" fmla="*/ 0 w 2"/>
                <a:gd name="T11" fmla="*/ 0 h 7"/>
                <a:gd name="T12" fmla="*/ 0 w 2"/>
                <a:gd name="T13" fmla="*/ 1 h 7"/>
                <a:gd name="T14" fmla="*/ 2 w 2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2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1642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Oval 1643"/>
            <p:cNvSpPr>
              <a:spLocks noChangeArrowheads="1"/>
            </p:cNvSpPr>
            <p:nvPr/>
          </p:nvSpPr>
          <p:spPr bwMode="auto">
            <a:xfrm>
              <a:off x="1914" y="285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1644"/>
            <p:cNvSpPr>
              <a:spLocks/>
            </p:cNvSpPr>
            <p:nvPr/>
          </p:nvSpPr>
          <p:spPr bwMode="auto">
            <a:xfrm>
              <a:off x="2043" y="27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1645"/>
            <p:cNvSpPr>
              <a:spLocks/>
            </p:cNvSpPr>
            <p:nvPr/>
          </p:nvSpPr>
          <p:spPr bwMode="auto">
            <a:xfrm>
              <a:off x="20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1646"/>
            <p:cNvSpPr>
              <a:spLocks/>
            </p:cNvSpPr>
            <p:nvPr/>
          </p:nvSpPr>
          <p:spPr bwMode="auto">
            <a:xfrm>
              <a:off x="2045" y="27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1647"/>
            <p:cNvSpPr>
              <a:spLocks/>
            </p:cNvSpPr>
            <p:nvPr/>
          </p:nvSpPr>
          <p:spPr bwMode="auto">
            <a:xfrm>
              <a:off x="2112" y="2837"/>
              <a:ext cx="16" cy="15"/>
            </a:xfrm>
            <a:custGeom>
              <a:avLst/>
              <a:gdLst>
                <a:gd name="T0" fmla="*/ 4 w 16"/>
                <a:gd name="T1" fmla="*/ 5 h 16"/>
                <a:gd name="T2" fmla="*/ 4 w 16"/>
                <a:gd name="T3" fmla="*/ 6 h 16"/>
                <a:gd name="T4" fmla="*/ 3 w 16"/>
                <a:gd name="T5" fmla="*/ 7 h 16"/>
                <a:gd name="T6" fmla="*/ 3 w 16"/>
                <a:gd name="T7" fmla="*/ 8 h 16"/>
                <a:gd name="T8" fmla="*/ 1 w 16"/>
                <a:gd name="T9" fmla="*/ 9 h 16"/>
                <a:gd name="T10" fmla="*/ 1 w 16"/>
                <a:gd name="T11" fmla="*/ 16 h 16"/>
                <a:gd name="T12" fmla="*/ 2 w 16"/>
                <a:gd name="T13" fmla="*/ 16 h 16"/>
                <a:gd name="T14" fmla="*/ 5 w 16"/>
                <a:gd name="T15" fmla="*/ 15 h 16"/>
                <a:gd name="T16" fmla="*/ 6 w 16"/>
                <a:gd name="T17" fmla="*/ 15 h 16"/>
                <a:gd name="T18" fmla="*/ 6 w 16"/>
                <a:gd name="T19" fmla="*/ 14 h 16"/>
                <a:gd name="T20" fmla="*/ 8 w 16"/>
                <a:gd name="T21" fmla="*/ 14 h 16"/>
                <a:gd name="T22" fmla="*/ 8 w 16"/>
                <a:gd name="T23" fmla="*/ 14 h 16"/>
                <a:gd name="T24" fmla="*/ 9 w 16"/>
                <a:gd name="T25" fmla="*/ 15 h 16"/>
                <a:gd name="T26" fmla="*/ 10 w 16"/>
                <a:gd name="T27" fmla="*/ 15 h 16"/>
                <a:gd name="T28" fmla="*/ 10 w 16"/>
                <a:gd name="T29" fmla="*/ 16 h 16"/>
                <a:gd name="T30" fmla="*/ 11 w 16"/>
                <a:gd name="T31" fmla="*/ 16 h 16"/>
                <a:gd name="T32" fmla="*/ 12 w 16"/>
                <a:gd name="T33" fmla="*/ 14 h 16"/>
                <a:gd name="T34" fmla="*/ 11 w 16"/>
                <a:gd name="T35" fmla="*/ 13 h 16"/>
                <a:gd name="T36" fmla="*/ 8 w 16"/>
                <a:gd name="T37" fmla="*/ 12 h 16"/>
                <a:gd name="T38" fmla="*/ 8 w 16"/>
                <a:gd name="T39" fmla="*/ 9 h 16"/>
                <a:gd name="T40" fmla="*/ 16 w 16"/>
                <a:gd name="T41" fmla="*/ 3 h 16"/>
                <a:gd name="T42" fmla="*/ 14 w 16"/>
                <a:gd name="T43" fmla="*/ 0 h 16"/>
                <a:gd name="T44" fmla="*/ 13 w 16"/>
                <a:gd name="T45" fmla="*/ 0 h 16"/>
                <a:gd name="T46" fmla="*/ 13 w 16"/>
                <a:gd name="T47" fmla="*/ 0 h 16"/>
                <a:gd name="T48" fmla="*/ 13 w 16"/>
                <a:gd name="T49" fmla="*/ 0 h 16"/>
                <a:gd name="T50" fmla="*/ 12 w 16"/>
                <a:gd name="T51" fmla="*/ 1 h 16"/>
                <a:gd name="T52" fmla="*/ 12 w 16"/>
                <a:gd name="T53" fmla="*/ 1 h 16"/>
                <a:gd name="T54" fmla="*/ 12 w 16"/>
                <a:gd name="T55" fmla="*/ 1 h 16"/>
                <a:gd name="T56" fmla="*/ 12 w 16"/>
                <a:gd name="T57" fmla="*/ 1 h 16"/>
                <a:gd name="T58" fmla="*/ 9 w 16"/>
                <a:gd name="T59" fmla="*/ 2 h 16"/>
                <a:gd name="T60" fmla="*/ 9 w 16"/>
                <a:gd name="T61" fmla="*/ 2 h 16"/>
                <a:gd name="T62" fmla="*/ 6 w 16"/>
                <a:gd name="T63" fmla="*/ 2 h 16"/>
                <a:gd name="T64" fmla="*/ 4 w 16"/>
                <a:gd name="T6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6">
                  <a:moveTo>
                    <a:pt x="4" y="5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11"/>
                    <a:pt x="1" y="15"/>
                    <a:pt x="1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6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0" y="13"/>
                    <a:pt x="9" y="13"/>
                    <a:pt x="8" y="12"/>
                  </a:cubicBezTo>
                  <a:cubicBezTo>
                    <a:pt x="8" y="11"/>
                    <a:pt x="7" y="10"/>
                    <a:pt x="8" y="9"/>
                  </a:cubicBezTo>
                  <a:cubicBezTo>
                    <a:pt x="8" y="7"/>
                    <a:pt x="13" y="4"/>
                    <a:pt x="16" y="3"/>
                  </a:cubicBezTo>
                  <a:cubicBezTo>
                    <a:pt x="16" y="3"/>
                    <a:pt x="16" y="2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1648"/>
            <p:cNvSpPr>
              <a:spLocks/>
            </p:cNvSpPr>
            <p:nvPr/>
          </p:nvSpPr>
          <p:spPr bwMode="auto">
            <a:xfrm>
              <a:off x="2123" y="285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1649"/>
            <p:cNvSpPr>
              <a:spLocks/>
            </p:cNvSpPr>
            <p:nvPr/>
          </p:nvSpPr>
          <p:spPr bwMode="auto">
            <a:xfrm>
              <a:off x="2055" y="2779"/>
              <a:ext cx="68" cy="56"/>
            </a:xfrm>
            <a:custGeom>
              <a:avLst/>
              <a:gdLst>
                <a:gd name="T0" fmla="*/ 2 w 71"/>
                <a:gd name="T1" fmla="*/ 37 h 59"/>
                <a:gd name="T2" fmla="*/ 5 w 71"/>
                <a:gd name="T3" fmla="*/ 37 h 59"/>
                <a:gd name="T4" fmla="*/ 10 w 71"/>
                <a:gd name="T5" fmla="*/ 38 h 59"/>
                <a:gd name="T6" fmla="*/ 11 w 71"/>
                <a:gd name="T7" fmla="*/ 35 h 59"/>
                <a:gd name="T8" fmla="*/ 16 w 71"/>
                <a:gd name="T9" fmla="*/ 31 h 59"/>
                <a:gd name="T10" fmla="*/ 20 w 71"/>
                <a:gd name="T11" fmla="*/ 33 h 59"/>
                <a:gd name="T12" fmla="*/ 21 w 71"/>
                <a:gd name="T13" fmla="*/ 34 h 59"/>
                <a:gd name="T14" fmla="*/ 24 w 71"/>
                <a:gd name="T15" fmla="*/ 36 h 59"/>
                <a:gd name="T16" fmla="*/ 30 w 71"/>
                <a:gd name="T17" fmla="*/ 35 h 59"/>
                <a:gd name="T18" fmla="*/ 31 w 71"/>
                <a:gd name="T19" fmla="*/ 36 h 59"/>
                <a:gd name="T20" fmla="*/ 33 w 71"/>
                <a:gd name="T21" fmla="*/ 36 h 59"/>
                <a:gd name="T22" fmla="*/ 36 w 71"/>
                <a:gd name="T23" fmla="*/ 36 h 59"/>
                <a:gd name="T24" fmla="*/ 42 w 71"/>
                <a:gd name="T25" fmla="*/ 35 h 59"/>
                <a:gd name="T26" fmla="*/ 67 w 71"/>
                <a:gd name="T27" fmla="*/ 59 h 59"/>
                <a:gd name="T28" fmla="*/ 67 w 71"/>
                <a:gd name="T29" fmla="*/ 59 h 59"/>
                <a:gd name="T30" fmla="*/ 68 w 71"/>
                <a:gd name="T31" fmla="*/ 59 h 59"/>
                <a:gd name="T32" fmla="*/ 68 w 71"/>
                <a:gd name="T33" fmla="*/ 59 h 59"/>
                <a:gd name="T34" fmla="*/ 69 w 71"/>
                <a:gd name="T35" fmla="*/ 59 h 59"/>
                <a:gd name="T36" fmla="*/ 70 w 71"/>
                <a:gd name="T37" fmla="*/ 59 h 59"/>
                <a:gd name="T38" fmla="*/ 70 w 71"/>
                <a:gd name="T39" fmla="*/ 59 h 59"/>
                <a:gd name="T40" fmla="*/ 70 w 71"/>
                <a:gd name="T41" fmla="*/ 58 h 59"/>
                <a:gd name="T42" fmla="*/ 71 w 71"/>
                <a:gd name="T43" fmla="*/ 58 h 59"/>
                <a:gd name="T44" fmla="*/ 60 w 71"/>
                <a:gd name="T45" fmla="*/ 46 h 59"/>
                <a:gd name="T46" fmla="*/ 44 w 71"/>
                <a:gd name="T47" fmla="*/ 35 h 59"/>
                <a:gd name="T48" fmla="*/ 38 w 71"/>
                <a:gd name="T49" fmla="*/ 29 h 59"/>
                <a:gd name="T50" fmla="*/ 36 w 71"/>
                <a:gd name="T51" fmla="*/ 27 h 59"/>
                <a:gd name="T52" fmla="*/ 26 w 71"/>
                <a:gd name="T53" fmla="*/ 9 h 59"/>
                <a:gd name="T54" fmla="*/ 22 w 71"/>
                <a:gd name="T55" fmla="*/ 0 h 59"/>
                <a:gd name="T56" fmla="*/ 22 w 71"/>
                <a:gd name="T57" fmla="*/ 0 h 59"/>
                <a:gd name="T58" fmla="*/ 21 w 71"/>
                <a:gd name="T59" fmla="*/ 1 h 59"/>
                <a:gd name="T60" fmla="*/ 19 w 71"/>
                <a:gd name="T61" fmla="*/ 3 h 59"/>
                <a:gd name="T62" fmla="*/ 18 w 71"/>
                <a:gd name="T63" fmla="*/ 4 h 59"/>
                <a:gd name="T64" fmla="*/ 17 w 71"/>
                <a:gd name="T65" fmla="*/ 5 h 59"/>
                <a:gd name="T66" fmla="*/ 16 w 71"/>
                <a:gd name="T67" fmla="*/ 5 h 59"/>
                <a:gd name="T68" fmla="*/ 14 w 71"/>
                <a:gd name="T69" fmla="*/ 7 h 59"/>
                <a:gd name="T70" fmla="*/ 13 w 71"/>
                <a:gd name="T71" fmla="*/ 8 h 59"/>
                <a:gd name="T72" fmla="*/ 10 w 71"/>
                <a:gd name="T73" fmla="*/ 10 h 59"/>
                <a:gd name="T74" fmla="*/ 7 w 71"/>
                <a:gd name="T75" fmla="*/ 12 h 59"/>
                <a:gd name="T76" fmla="*/ 2 w 71"/>
                <a:gd name="T77" fmla="*/ 25 h 59"/>
                <a:gd name="T78" fmla="*/ 2 w 71"/>
                <a:gd name="T79" fmla="*/ 36 h 59"/>
                <a:gd name="T80" fmla="*/ 2 w 71"/>
                <a:gd name="T81" fmla="*/ 36 h 59"/>
                <a:gd name="T82" fmla="*/ 2 w 71"/>
                <a:gd name="T83" fmla="*/ 37 h 59"/>
                <a:gd name="T84" fmla="*/ 2 w 71"/>
                <a:gd name="T85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59">
                  <a:moveTo>
                    <a:pt x="2" y="37"/>
                  </a:moveTo>
                  <a:cubicBezTo>
                    <a:pt x="3" y="37"/>
                    <a:pt x="4" y="37"/>
                    <a:pt x="5" y="37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2" y="32"/>
                    <a:pt x="14" y="31"/>
                    <a:pt x="16" y="31"/>
                  </a:cubicBezTo>
                  <a:cubicBezTo>
                    <a:pt x="17" y="31"/>
                    <a:pt x="18" y="32"/>
                    <a:pt x="20" y="33"/>
                  </a:cubicBezTo>
                  <a:cubicBezTo>
                    <a:pt x="20" y="34"/>
                    <a:pt x="21" y="34"/>
                    <a:pt x="21" y="34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8" y="34"/>
                    <a:pt x="30" y="35"/>
                    <a:pt x="30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6"/>
                    <a:pt x="31" y="36"/>
                    <a:pt x="33" y="36"/>
                  </a:cubicBezTo>
                  <a:cubicBezTo>
                    <a:pt x="34" y="36"/>
                    <a:pt x="35" y="36"/>
                    <a:pt x="36" y="36"/>
                  </a:cubicBezTo>
                  <a:cubicBezTo>
                    <a:pt x="39" y="35"/>
                    <a:pt x="41" y="35"/>
                    <a:pt x="42" y="35"/>
                  </a:cubicBezTo>
                  <a:cubicBezTo>
                    <a:pt x="43" y="36"/>
                    <a:pt x="45" y="36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1" y="58"/>
                  </a:cubicBezTo>
                  <a:cubicBezTo>
                    <a:pt x="67" y="55"/>
                    <a:pt x="64" y="51"/>
                    <a:pt x="60" y="46"/>
                  </a:cubicBezTo>
                  <a:cubicBezTo>
                    <a:pt x="54" y="38"/>
                    <a:pt x="47" y="35"/>
                    <a:pt x="44" y="35"/>
                  </a:cubicBezTo>
                  <a:cubicBezTo>
                    <a:pt x="40" y="35"/>
                    <a:pt x="39" y="32"/>
                    <a:pt x="38" y="29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27" y="15"/>
                    <a:pt x="26" y="9"/>
                  </a:cubicBezTo>
                  <a:cubicBezTo>
                    <a:pt x="26" y="7"/>
                    <a:pt x="25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19" y="3"/>
                  </a:cubicBezTo>
                  <a:cubicBezTo>
                    <a:pt x="19" y="3"/>
                    <a:pt x="19" y="3"/>
                    <a:pt x="18" y="4"/>
                  </a:cubicBezTo>
                  <a:cubicBezTo>
                    <a:pt x="18" y="4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6"/>
                    <a:pt x="6" y="20"/>
                    <a:pt x="2" y="25"/>
                  </a:cubicBezTo>
                  <a:cubicBezTo>
                    <a:pt x="0" y="28"/>
                    <a:pt x="1" y="32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Freeform 1650"/>
            <p:cNvSpPr>
              <a:spLocks/>
            </p:cNvSpPr>
            <p:nvPr/>
          </p:nvSpPr>
          <p:spPr bwMode="auto">
            <a:xfrm>
              <a:off x="2072" y="278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1651"/>
            <p:cNvSpPr>
              <a:spLocks/>
            </p:cNvSpPr>
            <p:nvPr/>
          </p:nvSpPr>
          <p:spPr bwMode="auto">
            <a:xfrm>
              <a:off x="2070" y="278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Freeform 1652"/>
            <p:cNvSpPr>
              <a:spLocks/>
            </p:cNvSpPr>
            <p:nvPr/>
          </p:nvSpPr>
          <p:spPr bwMode="auto">
            <a:xfrm>
              <a:off x="2075" y="27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6" name="Freeform 1653"/>
            <p:cNvSpPr>
              <a:spLocks/>
            </p:cNvSpPr>
            <p:nvPr/>
          </p:nvSpPr>
          <p:spPr bwMode="auto">
            <a:xfrm>
              <a:off x="2055" y="2803"/>
              <a:ext cx="2" cy="10"/>
            </a:xfrm>
            <a:custGeom>
              <a:avLst/>
              <a:gdLst>
                <a:gd name="T0" fmla="*/ 2 w 2"/>
                <a:gd name="T1" fmla="*/ 0 h 11"/>
                <a:gd name="T2" fmla="*/ 2 w 2"/>
                <a:gd name="T3" fmla="*/ 11 h 11"/>
                <a:gd name="T4" fmla="*/ 2 w 2"/>
                <a:gd name="T5" fmla="*/ 11 h 11"/>
                <a:gd name="T6" fmla="*/ 2 w 2"/>
                <a:gd name="T7" fmla="*/ 11 h 11"/>
                <a:gd name="T8" fmla="*/ 2 w 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0"/>
                  </a:moveTo>
                  <a:cubicBezTo>
                    <a:pt x="0" y="3"/>
                    <a:pt x="1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7"/>
                    <a:pt x="0" y="3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1654"/>
            <p:cNvSpPr>
              <a:spLocks/>
            </p:cNvSpPr>
            <p:nvPr/>
          </p:nvSpPr>
          <p:spPr bwMode="auto">
            <a:xfrm>
              <a:off x="2121" y="283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1655"/>
            <p:cNvSpPr>
              <a:spLocks/>
            </p:cNvSpPr>
            <p:nvPr/>
          </p:nvSpPr>
          <p:spPr bwMode="auto">
            <a:xfrm>
              <a:off x="2122" y="28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1656"/>
            <p:cNvSpPr>
              <a:spLocks/>
            </p:cNvSpPr>
            <p:nvPr/>
          </p:nvSpPr>
          <p:spPr bwMode="auto">
            <a:xfrm>
              <a:off x="2119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1657"/>
            <p:cNvSpPr>
              <a:spLocks/>
            </p:cNvSpPr>
            <p:nvPr/>
          </p:nvSpPr>
          <p:spPr bwMode="auto">
            <a:xfrm>
              <a:off x="2120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1658"/>
            <p:cNvSpPr>
              <a:spLocks/>
            </p:cNvSpPr>
            <p:nvPr/>
          </p:nvSpPr>
          <p:spPr bwMode="auto">
            <a:xfrm>
              <a:off x="2018" y="2812"/>
              <a:ext cx="156" cy="122"/>
            </a:xfrm>
            <a:custGeom>
              <a:avLst/>
              <a:gdLst>
                <a:gd name="T0" fmla="*/ 41 w 163"/>
                <a:gd name="T1" fmla="*/ 8 h 127"/>
                <a:gd name="T2" fmla="*/ 40 w 163"/>
                <a:gd name="T3" fmla="*/ 11 h 127"/>
                <a:gd name="T4" fmla="*/ 38 w 163"/>
                <a:gd name="T5" fmla="*/ 14 h 127"/>
                <a:gd name="T6" fmla="*/ 30 w 163"/>
                <a:gd name="T7" fmla="*/ 25 h 127"/>
                <a:gd name="T8" fmla="*/ 25 w 163"/>
                <a:gd name="T9" fmla="*/ 33 h 127"/>
                <a:gd name="T10" fmla="*/ 21 w 163"/>
                <a:gd name="T11" fmla="*/ 44 h 127"/>
                <a:gd name="T12" fmla="*/ 17 w 163"/>
                <a:gd name="T13" fmla="*/ 47 h 127"/>
                <a:gd name="T14" fmla="*/ 13 w 163"/>
                <a:gd name="T15" fmla="*/ 58 h 127"/>
                <a:gd name="T16" fmla="*/ 7 w 163"/>
                <a:gd name="T17" fmla="*/ 72 h 127"/>
                <a:gd name="T18" fmla="*/ 3 w 163"/>
                <a:gd name="T19" fmla="*/ 73 h 127"/>
                <a:gd name="T20" fmla="*/ 0 w 163"/>
                <a:gd name="T21" fmla="*/ 78 h 127"/>
                <a:gd name="T22" fmla="*/ 11 w 163"/>
                <a:gd name="T23" fmla="*/ 84 h 127"/>
                <a:gd name="T24" fmla="*/ 21 w 163"/>
                <a:gd name="T25" fmla="*/ 96 h 127"/>
                <a:gd name="T26" fmla="*/ 32 w 163"/>
                <a:gd name="T27" fmla="*/ 104 h 127"/>
                <a:gd name="T28" fmla="*/ 32 w 163"/>
                <a:gd name="T29" fmla="*/ 111 h 127"/>
                <a:gd name="T30" fmla="*/ 31 w 163"/>
                <a:gd name="T31" fmla="*/ 114 h 127"/>
                <a:gd name="T32" fmla="*/ 33 w 163"/>
                <a:gd name="T33" fmla="*/ 114 h 127"/>
                <a:gd name="T34" fmla="*/ 34 w 163"/>
                <a:gd name="T35" fmla="*/ 115 h 127"/>
                <a:gd name="T36" fmla="*/ 46 w 163"/>
                <a:gd name="T37" fmla="*/ 117 h 127"/>
                <a:gd name="T38" fmla="*/ 71 w 163"/>
                <a:gd name="T39" fmla="*/ 127 h 127"/>
                <a:gd name="T40" fmla="*/ 77 w 163"/>
                <a:gd name="T41" fmla="*/ 121 h 127"/>
                <a:gd name="T42" fmla="*/ 89 w 163"/>
                <a:gd name="T43" fmla="*/ 120 h 127"/>
                <a:gd name="T44" fmla="*/ 98 w 163"/>
                <a:gd name="T45" fmla="*/ 120 h 127"/>
                <a:gd name="T46" fmla="*/ 98 w 163"/>
                <a:gd name="T47" fmla="*/ 119 h 127"/>
                <a:gd name="T48" fmla="*/ 103 w 163"/>
                <a:gd name="T49" fmla="*/ 118 h 127"/>
                <a:gd name="T50" fmla="*/ 106 w 163"/>
                <a:gd name="T51" fmla="*/ 118 h 127"/>
                <a:gd name="T52" fmla="*/ 108 w 163"/>
                <a:gd name="T53" fmla="*/ 118 h 127"/>
                <a:gd name="T54" fmla="*/ 123 w 163"/>
                <a:gd name="T55" fmla="*/ 110 h 127"/>
                <a:gd name="T56" fmla="*/ 134 w 163"/>
                <a:gd name="T57" fmla="*/ 109 h 127"/>
                <a:gd name="T58" fmla="*/ 161 w 163"/>
                <a:gd name="T59" fmla="*/ 79 h 127"/>
                <a:gd name="T60" fmla="*/ 122 w 163"/>
                <a:gd name="T61" fmla="*/ 68 h 127"/>
                <a:gd name="T62" fmla="*/ 115 w 163"/>
                <a:gd name="T63" fmla="*/ 61 h 127"/>
                <a:gd name="T64" fmla="*/ 106 w 163"/>
                <a:gd name="T65" fmla="*/ 49 h 127"/>
                <a:gd name="T66" fmla="*/ 107 w 163"/>
                <a:gd name="T67" fmla="*/ 47 h 127"/>
                <a:gd name="T68" fmla="*/ 107 w 163"/>
                <a:gd name="T69" fmla="*/ 46 h 127"/>
                <a:gd name="T70" fmla="*/ 108 w 163"/>
                <a:gd name="T71" fmla="*/ 45 h 127"/>
                <a:gd name="T72" fmla="*/ 107 w 163"/>
                <a:gd name="T73" fmla="*/ 45 h 127"/>
                <a:gd name="T74" fmla="*/ 106 w 163"/>
                <a:gd name="T75" fmla="*/ 44 h 127"/>
                <a:gd name="T76" fmla="*/ 101 w 163"/>
                <a:gd name="T77" fmla="*/ 46 h 127"/>
                <a:gd name="T78" fmla="*/ 97 w 163"/>
                <a:gd name="T79" fmla="*/ 32 h 127"/>
                <a:gd name="T80" fmla="*/ 99 w 163"/>
                <a:gd name="T81" fmla="*/ 31 h 127"/>
                <a:gd name="T82" fmla="*/ 100 w 163"/>
                <a:gd name="T83" fmla="*/ 29 h 127"/>
                <a:gd name="T84" fmla="*/ 102 w 163"/>
                <a:gd name="T85" fmla="*/ 27 h 127"/>
                <a:gd name="T86" fmla="*/ 91 w 163"/>
                <a:gd name="T87" fmla="*/ 15 h 127"/>
                <a:gd name="T88" fmla="*/ 88 w 163"/>
                <a:gd name="T89" fmla="*/ 12 h 127"/>
                <a:gd name="T90" fmla="*/ 85 w 163"/>
                <a:gd name="T91" fmla="*/ 9 h 127"/>
                <a:gd name="T92" fmla="*/ 83 w 163"/>
                <a:gd name="T93" fmla="*/ 7 h 127"/>
                <a:gd name="T94" fmla="*/ 80 w 163"/>
                <a:gd name="T95" fmla="*/ 4 h 127"/>
                <a:gd name="T96" fmla="*/ 76 w 163"/>
                <a:gd name="T97" fmla="*/ 5 h 127"/>
                <a:gd name="T98" fmla="*/ 69 w 163"/>
                <a:gd name="T99" fmla="*/ 4 h 127"/>
                <a:gd name="T100" fmla="*/ 65 w 163"/>
                <a:gd name="T101" fmla="*/ 4 h 127"/>
                <a:gd name="T102" fmla="*/ 57 w 163"/>
                <a:gd name="T103" fmla="*/ 2 h 127"/>
                <a:gd name="T104" fmla="*/ 55 w 163"/>
                <a:gd name="T105" fmla="*/ 0 h 127"/>
                <a:gd name="T106" fmla="*/ 54 w 163"/>
                <a:gd name="T107" fmla="*/ 3 h 127"/>
                <a:gd name="T108" fmla="*/ 47 w 163"/>
                <a:gd name="T109" fmla="*/ 6 h 127"/>
                <a:gd name="T110" fmla="*/ 41 w 163"/>
                <a:gd name="T111" fmla="*/ 6 h 127"/>
                <a:gd name="T112" fmla="*/ 41 w 163"/>
                <a:gd name="T113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27"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0" y="9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2"/>
                    <a:pt x="39" y="12"/>
                  </a:cubicBezTo>
                  <a:cubicBezTo>
                    <a:pt x="39" y="13"/>
                    <a:pt x="39" y="13"/>
                    <a:pt x="38" y="14"/>
                  </a:cubicBezTo>
                  <a:cubicBezTo>
                    <a:pt x="38" y="15"/>
                    <a:pt x="37" y="17"/>
                    <a:pt x="37" y="17"/>
                  </a:cubicBezTo>
                  <a:cubicBezTo>
                    <a:pt x="37" y="21"/>
                    <a:pt x="33" y="25"/>
                    <a:pt x="30" y="25"/>
                  </a:cubicBezTo>
                  <a:cubicBezTo>
                    <a:pt x="30" y="25"/>
                    <a:pt x="29" y="27"/>
                    <a:pt x="28" y="28"/>
                  </a:cubicBezTo>
                  <a:cubicBezTo>
                    <a:pt x="27" y="30"/>
                    <a:pt x="26" y="31"/>
                    <a:pt x="25" y="33"/>
                  </a:cubicBezTo>
                  <a:cubicBezTo>
                    <a:pt x="24" y="34"/>
                    <a:pt x="24" y="35"/>
                    <a:pt x="23" y="37"/>
                  </a:cubicBezTo>
                  <a:cubicBezTo>
                    <a:pt x="23" y="40"/>
                    <a:pt x="23" y="42"/>
                    <a:pt x="21" y="44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8" y="49"/>
                    <a:pt x="17" y="51"/>
                    <a:pt x="15" y="53"/>
                  </a:cubicBezTo>
                  <a:cubicBezTo>
                    <a:pt x="14" y="55"/>
                    <a:pt x="13" y="56"/>
                    <a:pt x="13" y="58"/>
                  </a:cubicBezTo>
                  <a:cubicBezTo>
                    <a:pt x="13" y="58"/>
                    <a:pt x="13" y="70"/>
                    <a:pt x="11" y="72"/>
                  </a:cubicBezTo>
                  <a:cubicBezTo>
                    <a:pt x="10" y="73"/>
                    <a:pt x="9" y="73"/>
                    <a:pt x="7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3" y="72"/>
                    <a:pt x="3" y="73"/>
                    <a:pt x="3" y="73"/>
                  </a:cubicBezTo>
                  <a:cubicBezTo>
                    <a:pt x="3" y="75"/>
                    <a:pt x="2" y="76"/>
                    <a:pt x="1" y="77"/>
                  </a:cubicBezTo>
                  <a:cubicBezTo>
                    <a:pt x="1" y="77"/>
                    <a:pt x="0" y="78"/>
                    <a:pt x="0" y="78"/>
                  </a:cubicBezTo>
                  <a:cubicBezTo>
                    <a:pt x="1" y="78"/>
                    <a:pt x="3" y="79"/>
                    <a:pt x="4" y="79"/>
                  </a:cubicBezTo>
                  <a:cubicBezTo>
                    <a:pt x="7" y="80"/>
                    <a:pt x="10" y="81"/>
                    <a:pt x="11" y="84"/>
                  </a:cubicBezTo>
                  <a:cubicBezTo>
                    <a:pt x="12" y="85"/>
                    <a:pt x="13" y="86"/>
                    <a:pt x="14" y="88"/>
                  </a:cubicBezTo>
                  <a:cubicBezTo>
                    <a:pt x="17" y="90"/>
                    <a:pt x="19" y="93"/>
                    <a:pt x="21" y="96"/>
                  </a:cubicBezTo>
                  <a:cubicBezTo>
                    <a:pt x="23" y="101"/>
                    <a:pt x="27" y="103"/>
                    <a:pt x="29" y="103"/>
                  </a:cubicBezTo>
                  <a:cubicBezTo>
                    <a:pt x="30" y="103"/>
                    <a:pt x="31" y="104"/>
                    <a:pt x="32" y="104"/>
                  </a:cubicBezTo>
                  <a:cubicBezTo>
                    <a:pt x="32" y="105"/>
                    <a:pt x="32" y="106"/>
                    <a:pt x="32" y="107"/>
                  </a:cubicBezTo>
                  <a:cubicBezTo>
                    <a:pt x="32" y="108"/>
                    <a:pt x="32" y="109"/>
                    <a:pt x="32" y="111"/>
                  </a:cubicBezTo>
                  <a:cubicBezTo>
                    <a:pt x="32" y="112"/>
                    <a:pt x="32" y="112"/>
                    <a:pt x="32" y="113"/>
                  </a:cubicBezTo>
                  <a:cubicBezTo>
                    <a:pt x="31" y="113"/>
                    <a:pt x="31" y="114"/>
                    <a:pt x="31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5"/>
                    <a:pt x="33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6" y="115"/>
                    <a:pt x="37" y="115"/>
                  </a:cubicBezTo>
                  <a:cubicBezTo>
                    <a:pt x="40" y="115"/>
                    <a:pt x="44" y="116"/>
                    <a:pt x="46" y="117"/>
                  </a:cubicBezTo>
                  <a:cubicBezTo>
                    <a:pt x="48" y="120"/>
                    <a:pt x="56" y="124"/>
                    <a:pt x="57" y="124"/>
                  </a:cubicBezTo>
                  <a:cubicBezTo>
                    <a:pt x="59" y="124"/>
                    <a:pt x="68" y="125"/>
                    <a:pt x="71" y="127"/>
                  </a:cubicBezTo>
                  <a:cubicBezTo>
                    <a:pt x="71" y="126"/>
                    <a:pt x="72" y="126"/>
                    <a:pt x="72" y="125"/>
                  </a:cubicBezTo>
                  <a:cubicBezTo>
                    <a:pt x="73" y="124"/>
                    <a:pt x="75" y="122"/>
                    <a:pt x="77" y="121"/>
                  </a:cubicBezTo>
                  <a:cubicBezTo>
                    <a:pt x="80" y="119"/>
                    <a:pt x="83" y="118"/>
                    <a:pt x="86" y="118"/>
                  </a:cubicBezTo>
                  <a:cubicBezTo>
                    <a:pt x="88" y="118"/>
                    <a:pt x="89" y="119"/>
                    <a:pt x="89" y="120"/>
                  </a:cubicBezTo>
                  <a:cubicBezTo>
                    <a:pt x="90" y="121"/>
                    <a:pt x="91" y="122"/>
                    <a:pt x="92" y="121"/>
                  </a:cubicBezTo>
                  <a:cubicBezTo>
                    <a:pt x="93" y="121"/>
                    <a:pt x="96" y="120"/>
                    <a:pt x="98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4" y="118"/>
                    <a:pt x="105" y="118"/>
                    <a:pt x="106" y="118"/>
                  </a:cubicBezTo>
                  <a:cubicBezTo>
                    <a:pt x="106" y="118"/>
                    <a:pt x="107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9" y="117"/>
                    <a:pt x="110" y="116"/>
                  </a:cubicBezTo>
                  <a:cubicBezTo>
                    <a:pt x="113" y="114"/>
                    <a:pt x="117" y="110"/>
                    <a:pt x="123" y="110"/>
                  </a:cubicBezTo>
                  <a:cubicBezTo>
                    <a:pt x="124" y="110"/>
                    <a:pt x="126" y="110"/>
                    <a:pt x="127" y="110"/>
                  </a:cubicBezTo>
                  <a:cubicBezTo>
                    <a:pt x="130" y="110"/>
                    <a:pt x="132" y="111"/>
                    <a:pt x="134" y="109"/>
                  </a:cubicBezTo>
                  <a:cubicBezTo>
                    <a:pt x="136" y="106"/>
                    <a:pt x="157" y="85"/>
                    <a:pt x="163" y="79"/>
                  </a:cubicBezTo>
                  <a:cubicBezTo>
                    <a:pt x="162" y="79"/>
                    <a:pt x="162" y="79"/>
                    <a:pt x="161" y="79"/>
                  </a:cubicBezTo>
                  <a:cubicBezTo>
                    <a:pt x="159" y="79"/>
                    <a:pt x="154" y="79"/>
                    <a:pt x="145" y="76"/>
                  </a:cubicBezTo>
                  <a:cubicBezTo>
                    <a:pt x="137" y="73"/>
                    <a:pt x="125" y="68"/>
                    <a:pt x="122" y="68"/>
                  </a:cubicBezTo>
                  <a:cubicBezTo>
                    <a:pt x="121" y="67"/>
                    <a:pt x="119" y="66"/>
                    <a:pt x="117" y="64"/>
                  </a:cubicBezTo>
                  <a:cubicBezTo>
                    <a:pt x="116" y="63"/>
                    <a:pt x="115" y="61"/>
                    <a:pt x="115" y="61"/>
                  </a:cubicBezTo>
                  <a:cubicBezTo>
                    <a:pt x="111" y="59"/>
                    <a:pt x="107" y="51"/>
                    <a:pt x="107" y="50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6" y="48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6"/>
                    <a:pt x="107" y="46"/>
                  </a:cubicBezTo>
                  <a:cubicBezTo>
                    <a:pt x="107" y="46"/>
                    <a:pt x="107" y="45"/>
                    <a:pt x="107" y="45"/>
                  </a:cubicBezTo>
                  <a:cubicBezTo>
                    <a:pt x="107" y="45"/>
                    <a:pt x="107" y="45"/>
                    <a:pt x="108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4"/>
                    <a:pt x="107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4" y="46"/>
                    <a:pt x="102" y="46"/>
                    <a:pt x="101" y="46"/>
                  </a:cubicBezTo>
                  <a:cubicBezTo>
                    <a:pt x="98" y="46"/>
                    <a:pt x="97" y="45"/>
                    <a:pt x="97" y="44"/>
                  </a:cubicBezTo>
                  <a:cubicBezTo>
                    <a:pt x="96" y="43"/>
                    <a:pt x="94" y="36"/>
                    <a:pt x="97" y="32"/>
                  </a:cubicBezTo>
                  <a:cubicBezTo>
                    <a:pt x="98" y="32"/>
                    <a:pt x="98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0"/>
                    <a:pt x="100" y="30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1" y="27"/>
                    <a:pt x="101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8" y="22"/>
                    <a:pt x="95" y="18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1"/>
                    <a:pt x="86" y="10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4"/>
                    <a:pt x="80" y="4"/>
                    <a:pt x="79" y="4"/>
                  </a:cubicBezTo>
                  <a:cubicBezTo>
                    <a:pt x="78" y="4"/>
                    <a:pt x="77" y="4"/>
                    <a:pt x="76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8" y="4"/>
                    <a:pt x="68" y="4"/>
                    <a:pt x="67" y="4"/>
                  </a:cubicBezTo>
                  <a:cubicBezTo>
                    <a:pt x="67" y="4"/>
                    <a:pt x="67" y="4"/>
                    <a:pt x="65" y="4"/>
                  </a:cubicBezTo>
                  <a:cubicBezTo>
                    <a:pt x="64" y="5"/>
                    <a:pt x="63" y="5"/>
                    <a:pt x="62" y="5"/>
                  </a:cubicBezTo>
                  <a:cubicBezTo>
                    <a:pt x="60" y="5"/>
                    <a:pt x="58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3" y="5"/>
                    <a:pt x="52" y="7"/>
                    <a:pt x="50" y="7"/>
                  </a:cubicBezTo>
                  <a:cubicBezTo>
                    <a:pt x="49" y="7"/>
                    <a:pt x="48" y="7"/>
                    <a:pt x="47" y="6"/>
                  </a:cubicBezTo>
                  <a:cubicBezTo>
                    <a:pt x="47" y="6"/>
                    <a:pt x="47" y="6"/>
                    <a:pt x="44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1659"/>
            <p:cNvSpPr>
              <a:spLocks/>
            </p:cNvSpPr>
            <p:nvPr/>
          </p:nvSpPr>
          <p:spPr bwMode="auto">
            <a:xfrm>
              <a:off x="2120" y="285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1660"/>
            <p:cNvSpPr>
              <a:spLocks/>
            </p:cNvSpPr>
            <p:nvPr/>
          </p:nvSpPr>
          <p:spPr bwMode="auto">
            <a:xfrm>
              <a:off x="2119" y="28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1661"/>
            <p:cNvSpPr>
              <a:spLocks/>
            </p:cNvSpPr>
            <p:nvPr/>
          </p:nvSpPr>
          <p:spPr bwMode="auto">
            <a:xfrm>
              <a:off x="2120" y="285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1662"/>
            <p:cNvSpPr>
              <a:spLocks/>
            </p:cNvSpPr>
            <p:nvPr/>
          </p:nvSpPr>
          <p:spPr bwMode="auto">
            <a:xfrm>
              <a:off x="2112" y="29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1663"/>
            <p:cNvSpPr>
              <a:spLocks/>
            </p:cNvSpPr>
            <p:nvPr/>
          </p:nvSpPr>
          <p:spPr bwMode="auto">
            <a:xfrm>
              <a:off x="2056" y="282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1664"/>
            <p:cNvSpPr>
              <a:spLocks/>
            </p:cNvSpPr>
            <p:nvPr/>
          </p:nvSpPr>
          <p:spPr bwMode="auto">
            <a:xfrm>
              <a:off x="2047" y="292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1665"/>
            <p:cNvSpPr>
              <a:spLocks/>
            </p:cNvSpPr>
            <p:nvPr/>
          </p:nvSpPr>
          <p:spPr bwMode="auto">
            <a:xfrm>
              <a:off x="2048" y="2915"/>
              <a:ext cx="0" cy="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1666"/>
            <p:cNvSpPr>
              <a:spLocks/>
            </p:cNvSpPr>
            <p:nvPr/>
          </p:nvSpPr>
          <p:spPr bwMode="auto">
            <a:xfrm>
              <a:off x="2055" y="28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1667"/>
            <p:cNvSpPr>
              <a:spLocks/>
            </p:cNvSpPr>
            <p:nvPr/>
          </p:nvSpPr>
          <p:spPr bwMode="auto">
            <a:xfrm>
              <a:off x="2057" y="2818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1668"/>
            <p:cNvSpPr>
              <a:spLocks/>
            </p:cNvSpPr>
            <p:nvPr/>
          </p:nvSpPr>
          <p:spPr bwMode="auto">
            <a:xfrm>
              <a:off x="2115" y="2837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1669"/>
            <p:cNvSpPr>
              <a:spLocks/>
            </p:cNvSpPr>
            <p:nvPr/>
          </p:nvSpPr>
          <p:spPr bwMode="auto">
            <a:xfrm>
              <a:off x="2112" y="2840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1670"/>
            <p:cNvSpPr>
              <a:spLocks/>
            </p:cNvSpPr>
            <p:nvPr/>
          </p:nvSpPr>
          <p:spPr bwMode="auto">
            <a:xfrm>
              <a:off x="2120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1671"/>
            <p:cNvSpPr>
              <a:spLocks/>
            </p:cNvSpPr>
            <p:nvPr/>
          </p:nvSpPr>
          <p:spPr bwMode="auto">
            <a:xfrm>
              <a:off x="2120" y="285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1672"/>
            <p:cNvSpPr>
              <a:spLocks/>
            </p:cNvSpPr>
            <p:nvPr/>
          </p:nvSpPr>
          <p:spPr bwMode="auto">
            <a:xfrm>
              <a:off x="2111" y="284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1673"/>
            <p:cNvSpPr>
              <a:spLocks/>
            </p:cNvSpPr>
            <p:nvPr/>
          </p:nvSpPr>
          <p:spPr bwMode="auto">
            <a:xfrm>
              <a:off x="2113" y="2838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1674"/>
            <p:cNvSpPr>
              <a:spLocks/>
            </p:cNvSpPr>
            <p:nvPr/>
          </p:nvSpPr>
          <p:spPr bwMode="auto">
            <a:xfrm>
              <a:off x="2097" y="28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1675"/>
            <p:cNvSpPr>
              <a:spLocks/>
            </p:cNvSpPr>
            <p:nvPr/>
          </p:nvSpPr>
          <p:spPr bwMode="auto">
            <a:xfrm>
              <a:off x="2082" y="28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1676"/>
            <p:cNvSpPr>
              <a:spLocks/>
            </p:cNvSpPr>
            <p:nvPr/>
          </p:nvSpPr>
          <p:spPr bwMode="auto">
            <a:xfrm>
              <a:off x="2099" y="28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1677"/>
            <p:cNvSpPr>
              <a:spLocks/>
            </p:cNvSpPr>
            <p:nvPr/>
          </p:nvSpPr>
          <p:spPr bwMode="auto">
            <a:xfrm>
              <a:off x="2105" y="2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1678"/>
            <p:cNvSpPr>
              <a:spLocks/>
            </p:cNvSpPr>
            <p:nvPr/>
          </p:nvSpPr>
          <p:spPr bwMode="auto">
            <a:xfrm>
              <a:off x="2102" y="2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1679"/>
            <p:cNvSpPr>
              <a:spLocks/>
            </p:cNvSpPr>
            <p:nvPr/>
          </p:nvSpPr>
          <p:spPr bwMode="auto">
            <a:xfrm>
              <a:off x="2057" y="28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1680"/>
            <p:cNvSpPr>
              <a:spLocks/>
            </p:cNvSpPr>
            <p:nvPr/>
          </p:nvSpPr>
          <p:spPr bwMode="auto">
            <a:xfrm>
              <a:off x="2066" y="2815"/>
              <a:ext cx="3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2" y="4"/>
                    <a:pt x="0" y="4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1681"/>
            <p:cNvSpPr>
              <a:spLocks/>
            </p:cNvSpPr>
            <p:nvPr/>
          </p:nvSpPr>
          <p:spPr bwMode="auto">
            <a:xfrm>
              <a:off x="2041" y="26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1682"/>
            <p:cNvSpPr>
              <a:spLocks/>
            </p:cNvSpPr>
            <p:nvPr/>
          </p:nvSpPr>
          <p:spPr bwMode="auto">
            <a:xfrm>
              <a:off x="2042" y="26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1683"/>
            <p:cNvSpPr>
              <a:spLocks/>
            </p:cNvSpPr>
            <p:nvPr/>
          </p:nvSpPr>
          <p:spPr bwMode="auto">
            <a:xfrm>
              <a:off x="2042" y="26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1684"/>
            <p:cNvSpPr>
              <a:spLocks/>
            </p:cNvSpPr>
            <p:nvPr/>
          </p:nvSpPr>
          <p:spPr bwMode="auto">
            <a:xfrm>
              <a:off x="2038" y="2645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1685"/>
            <p:cNvSpPr>
              <a:spLocks/>
            </p:cNvSpPr>
            <p:nvPr/>
          </p:nvSpPr>
          <p:spPr bwMode="auto">
            <a:xfrm>
              <a:off x="2039" y="2644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1686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1687"/>
            <p:cNvSpPr>
              <a:spLocks/>
            </p:cNvSpPr>
            <p:nvPr/>
          </p:nvSpPr>
          <p:spPr bwMode="auto">
            <a:xfrm>
              <a:off x="2047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1688"/>
            <p:cNvSpPr>
              <a:spLocks/>
            </p:cNvSpPr>
            <p:nvPr/>
          </p:nvSpPr>
          <p:spPr bwMode="auto">
            <a:xfrm>
              <a:off x="2046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1689"/>
            <p:cNvSpPr>
              <a:spLocks/>
            </p:cNvSpPr>
            <p:nvPr/>
          </p:nvSpPr>
          <p:spPr bwMode="auto">
            <a:xfrm>
              <a:off x="2046" y="264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Freeform 1690"/>
            <p:cNvSpPr>
              <a:spLocks/>
            </p:cNvSpPr>
            <p:nvPr/>
          </p:nvSpPr>
          <p:spPr bwMode="auto">
            <a:xfrm>
              <a:off x="2043" y="2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1691"/>
            <p:cNvSpPr>
              <a:spLocks/>
            </p:cNvSpPr>
            <p:nvPr/>
          </p:nvSpPr>
          <p:spPr bwMode="auto">
            <a:xfrm>
              <a:off x="2041" y="26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1692"/>
            <p:cNvSpPr>
              <a:spLocks/>
            </p:cNvSpPr>
            <p:nvPr/>
          </p:nvSpPr>
          <p:spPr bwMode="auto">
            <a:xfrm>
              <a:off x="2044" y="264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1693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1694"/>
            <p:cNvSpPr>
              <a:spLocks/>
            </p:cNvSpPr>
            <p:nvPr/>
          </p:nvSpPr>
          <p:spPr bwMode="auto">
            <a:xfrm>
              <a:off x="2027" y="2921"/>
              <a:ext cx="81" cy="101"/>
            </a:xfrm>
            <a:custGeom>
              <a:avLst/>
              <a:gdLst>
                <a:gd name="T0" fmla="*/ 76 w 84"/>
                <a:gd name="T1" fmla="*/ 8 h 105"/>
                <a:gd name="T2" fmla="*/ 65 w 84"/>
                <a:gd name="T3" fmla="*/ 14 h 105"/>
                <a:gd name="T4" fmla="*/ 59 w 84"/>
                <a:gd name="T5" fmla="*/ 16 h 105"/>
                <a:gd name="T6" fmla="*/ 33 w 84"/>
                <a:gd name="T7" fmla="*/ 6 h 105"/>
                <a:gd name="T8" fmla="*/ 22 w 84"/>
                <a:gd name="T9" fmla="*/ 4 h 105"/>
                <a:gd name="T10" fmla="*/ 21 w 84"/>
                <a:gd name="T11" fmla="*/ 4 h 105"/>
                <a:gd name="T12" fmla="*/ 18 w 84"/>
                <a:gd name="T13" fmla="*/ 3 h 105"/>
                <a:gd name="T14" fmla="*/ 17 w 84"/>
                <a:gd name="T15" fmla="*/ 2 h 105"/>
                <a:gd name="T16" fmla="*/ 16 w 84"/>
                <a:gd name="T17" fmla="*/ 2 h 105"/>
                <a:gd name="T18" fmla="*/ 10 w 84"/>
                <a:gd name="T19" fmla="*/ 1 h 105"/>
                <a:gd name="T20" fmla="*/ 2 w 84"/>
                <a:gd name="T21" fmla="*/ 6 h 105"/>
                <a:gd name="T22" fmla="*/ 6 w 84"/>
                <a:gd name="T23" fmla="*/ 10 h 105"/>
                <a:gd name="T24" fmla="*/ 12 w 84"/>
                <a:gd name="T25" fmla="*/ 22 h 105"/>
                <a:gd name="T26" fmla="*/ 12 w 84"/>
                <a:gd name="T27" fmla="*/ 33 h 105"/>
                <a:gd name="T28" fmla="*/ 3 w 84"/>
                <a:gd name="T29" fmla="*/ 47 h 105"/>
                <a:gd name="T30" fmla="*/ 3 w 84"/>
                <a:gd name="T31" fmla="*/ 47 h 105"/>
                <a:gd name="T32" fmla="*/ 3 w 84"/>
                <a:gd name="T33" fmla="*/ 48 h 105"/>
                <a:gd name="T34" fmla="*/ 3 w 84"/>
                <a:gd name="T35" fmla="*/ 48 h 105"/>
                <a:gd name="T36" fmla="*/ 3 w 84"/>
                <a:gd name="T37" fmla="*/ 49 h 105"/>
                <a:gd name="T38" fmla="*/ 2 w 84"/>
                <a:gd name="T39" fmla="*/ 50 h 105"/>
                <a:gd name="T40" fmla="*/ 1 w 84"/>
                <a:gd name="T41" fmla="*/ 51 h 105"/>
                <a:gd name="T42" fmla="*/ 4 w 84"/>
                <a:gd name="T43" fmla="*/ 61 h 105"/>
                <a:gd name="T44" fmla="*/ 43 w 84"/>
                <a:gd name="T45" fmla="*/ 87 h 105"/>
                <a:gd name="T46" fmla="*/ 46 w 84"/>
                <a:gd name="T47" fmla="*/ 97 h 105"/>
                <a:gd name="T48" fmla="*/ 48 w 84"/>
                <a:gd name="T49" fmla="*/ 98 h 105"/>
                <a:gd name="T50" fmla="*/ 50 w 84"/>
                <a:gd name="T51" fmla="*/ 100 h 105"/>
                <a:gd name="T52" fmla="*/ 53 w 84"/>
                <a:gd name="T53" fmla="*/ 101 h 105"/>
                <a:gd name="T54" fmla="*/ 55 w 84"/>
                <a:gd name="T55" fmla="*/ 103 h 105"/>
                <a:gd name="T56" fmla="*/ 58 w 84"/>
                <a:gd name="T57" fmla="*/ 105 h 105"/>
                <a:gd name="T58" fmla="*/ 68 w 84"/>
                <a:gd name="T59" fmla="*/ 83 h 105"/>
                <a:gd name="T60" fmla="*/ 76 w 84"/>
                <a:gd name="T61" fmla="*/ 77 h 105"/>
                <a:gd name="T62" fmla="*/ 80 w 84"/>
                <a:gd name="T63" fmla="*/ 75 h 105"/>
                <a:gd name="T64" fmla="*/ 82 w 84"/>
                <a:gd name="T65" fmla="*/ 73 h 105"/>
                <a:gd name="T66" fmla="*/ 77 w 84"/>
                <a:gd name="T67" fmla="*/ 64 h 105"/>
                <a:gd name="T68" fmla="*/ 82 w 84"/>
                <a:gd name="T69" fmla="*/ 14 h 105"/>
                <a:gd name="T70" fmla="*/ 84 w 84"/>
                <a:gd name="T71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05">
                  <a:moveTo>
                    <a:pt x="84" y="11"/>
                  </a:moveTo>
                  <a:cubicBezTo>
                    <a:pt x="81" y="12"/>
                    <a:pt x="78" y="11"/>
                    <a:pt x="76" y="8"/>
                  </a:cubicBezTo>
                  <a:cubicBezTo>
                    <a:pt x="74" y="8"/>
                    <a:pt x="71" y="9"/>
                    <a:pt x="69" y="10"/>
                  </a:cubicBezTo>
                  <a:cubicBezTo>
                    <a:pt x="67" y="11"/>
                    <a:pt x="66" y="13"/>
                    <a:pt x="65" y="14"/>
                  </a:cubicBezTo>
                  <a:cubicBezTo>
                    <a:pt x="64" y="16"/>
                    <a:pt x="62" y="17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6"/>
                    <a:pt x="50" y="14"/>
                    <a:pt x="47" y="14"/>
                  </a:cubicBezTo>
                  <a:cubicBezTo>
                    <a:pt x="44" y="14"/>
                    <a:pt x="35" y="8"/>
                    <a:pt x="33" y="6"/>
                  </a:cubicBezTo>
                  <a:cubicBezTo>
                    <a:pt x="32" y="6"/>
                    <a:pt x="29" y="5"/>
                    <a:pt x="27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0"/>
                    <a:pt x="13" y="0"/>
                    <a:pt x="10" y="1"/>
                  </a:cubicBezTo>
                  <a:cubicBezTo>
                    <a:pt x="8" y="1"/>
                    <a:pt x="3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8"/>
                    <a:pt x="12" y="33"/>
                  </a:cubicBezTo>
                  <a:cubicBezTo>
                    <a:pt x="11" y="38"/>
                    <a:pt x="6" y="44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1"/>
                  </a:cubicBezTo>
                  <a:cubicBezTo>
                    <a:pt x="2" y="51"/>
                    <a:pt x="1" y="51"/>
                    <a:pt x="1" y="51"/>
                  </a:cubicBezTo>
                  <a:cubicBezTo>
                    <a:pt x="5" y="53"/>
                    <a:pt x="9" y="55"/>
                    <a:pt x="8" y="57"/>
                  </a:cubicBezTo>
                  <a:cubicBezTo>
                    <a:pt x="8" y="60"/>
                    <a:pt x="6" y="60"/>
                    <a:pt x="4" y="61"/>
                  </a:cubicBezTo>
                  <a:cubicBezTo>
                    <a:pt x="1" y="62"/>
                    <a:pt x="0" y="62"/>
                    <a:pt x="0" y="64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4" y="96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cubicBezTo>
                    <a:pt x="47" y="97"/>
                    <a:pt x="48" y="98"/>
                    <a:pt x="48" y="98"/>
                  </a:cubicBezTo>
                  <a:cubicBezTo>
                    <a:pt x="48" y="98"/>
                    <a:pt x="48" y="98"/>
                    <a:pt x="49" y="99"/>
                  </a:cubicBezTo>
                  <a:cubicBezTo>
                    <a:pt x="49" y="99"/>
                    <a:pt x="50" y="99"/>
                    <a:pt x="50" y="100"/>
                  </a:cubicBezTo>
                  <a:cubicBezTo>
                    <a:pt x="50" y="100"/>
                    <a:pt x="51" y="100"/>
                    <a:pt x="51" y="100"/>
                  </a:cubicBezTo>
                  <a:cubicBezTo>
                    <a:pt x="52" y="101"/>
                    <a:pt x="52" y="101"/>
                    <a:pt x="53" y="101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2"/>
                    <a:pt x="55" y="103"/>
                    <a:pt x="55" y="103"/>
                  </a:cubicBezTo>
                  <a:cubicBezTo>
                    <a:pt x="55" y="103"/>
                    <a:pt x="56" y="104"/>
                    <a:pt x="56" y="104"/>
                  </a:cubicBezTo>
                  <a:cubicBezTo>
                    <a:pt x="57" y="104"/>
                    <a:pt x="57" y="105"/>
                    <a:pt x="58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96"/>
                    <a:pt x="67" y="85"/>
                    <a:pt x="68" y="83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4" y="78"/>
                    <a:pt x="75" y="77"/>
                    <a:pt x="76" y="77"/>
                  </a:cubicBezTo>
                  <a:cubicBezTo>
                    <a:pt x="77" y="75"/>
                    <a:pt x="78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1" y="74"/>
                    <a:pt x="82" y="73"/>
                  </a:cubicBezTo>
                  <a:cubicBezTo>
                    <a:pt x="82" y="73"/>
                    <a:pt x="82" y="73"/>
                    <a:pt x="82" y="7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1695"/>
            <p:cNvSpPr>
              <a:spLocks/>
            </p:cNvSpPr>
            <p:nvPr/>
          </p:nvSpPr>
          <p:spPr bwMode="auto">
            <a:xfrm>
              <a:off x="2100" y="2932"/>
              <a:ext cx="8" cy="11"/>
            </a:xfrm>
            <a:custGeom>
              <a:avLst/>
              <a:gdLst>
                <a:gd name="T0" fmla="*/ 0 w 8"/>
                <a:gd name="T1" fmla="*/ 11 h 11"/>
                <a:gd name="T2" fmla="*/ 8 w 8"/>
                <a:gd name="T3" fmla="*/ 0 h 11"/>
                <a:gd name="T4" fmla="*/ 6 w 8"/>
                <a:gd name="T5" fmla="*/ 3 h 11"/>
                <a:gd name="T6" fmla="*/ 0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8" y="0"/>
                  </a:lnTo>
                  <a:lnTo>
                    <a:pt x="6" y="3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1696"/>
            <p:cNvSpPr>
              <a:spLocks/>
            </p:cNvSpPr>
            <p:nvPr/>
          </p:nvSpPr>
          <p:spPr bwMode="auto">
            <a:xfrm>
              <a:off x="2101" y="2982"/>
              <a:ext cx="5" cy="8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5 w 5"/>
                <a:gd name="T5" fmla="*/ 8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1697"/>
            <p:cNvSpPr>
              <a:spLocks/>
            </p:cNvSpPr>
            <p:nvPr/>
          </p:nvSpPr>
          <p:spPr bwMode="auto">
            <a:xfrm>
              <a:off x="2046" y="2924"/>
              <a:ext cx="1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1698"/>
            <p:cNvSpPr>
              <a:spLocks/>
            </p:cNvSpPr>
            <p:nvPr/>
          </p:nvSpPr>
          <p:spPr bwMode="auto">
            <a:xfrm>
              <a:off x="2029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1699"/>
            <p:cNvSpPr>
              <a:spLocks/>
            </p:cNvSpPr>
            <p:nvPr/>
          </p:nvSpPr>
          <p:spPr bwMode="auto">
            <a:xfrm>
              <a:off x="2043" y="292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1700"/>
            <p:cNvSpPr>
              <a:spLocks/>
            </p:cNvSpPr>
            <p:nvPr/>
          </p:nvSpPr>
          <p:spPr bwMode="auto">
            <a:xfrm>
              <a:off x="2108" y="29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1701"/>
            <p:cNvSpPr>
              <a:spLocks/>
            </p:cNvSpPr>
            <p:nvPr/>
          </p:nvSpPr>
          <p:spPr bwMode="auto">
            <a:xfrm>
              <a:off x="2044" y="292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1702"/>
            <p:cNvSpPr>
              <a:spLocks/>
            </p:cNvSpPr>
            <p:nvPr/>
          </p:nvSpPr>
          <p:spPr bwMode="auto">
            <a:xfrm>
              <a:off x="1981" y="2930"/>
              <a:ext cx="54" cy="56"/>
            </a:xfrm>
            <a:custGeom>
              <a:avLst/>
              <a:gdLst>
                <a:gd name="T0" fmla="*/ 45 w 56"/>
                <a:gd name="T1" fmla="*/ 2 h 59"/>
                <a:gd name="T2" fmla="*/ 36 w 56"/>
                <a:gd name="T3" fmla="*/ 3 h 59"/>
                <a:gd name="T4" fmla="*/ 34 w 56"/>
                <a:gd name="T5" fmla="*/ 3 h 59"/>
                <a:gd name="T6" fmla="*/ 28 w 56"/>
                <a:gd name="T7" fmla="*/ 7 h 59"/>
                <a:gd name="T8" fmla="*/ 21 w 56"/>
                <a:gd name="T9" fmla="*/ 4 h 59"/>
                <a:gd name="T10" fmla="*/ 19 w 56"/>
                <a:gd name="T11" fmla="*/ 4 h 59"/>
                <a:gd name="T12" fmla="*/ 17 w 56"/>
                <a:gd name="T13" fmla="*/ 5 h 59"/>
                <a:gd name="T14" fmla="*/ 14 w 56"/>
                <a:gd name="T15" fmla="*/ 14 h 59"/>
                <a:gd name="T16" fmla="*/ 17 w 56"/>
                <a:gd name="T17" fmla="*/ 20 h 59"/>
                <a:gd name="T18" fmla="*/ 14 w 56"/>
                <a:gd name="T19" fmla="*/ 26 h 59"/>
                <a:gd name="T20" fmla="*/ 7 w 56"/>
                <a:gd name="T21" fmla="*/ 33 h 59"/>
                <a:gd name="T22" fmla="*/ 3 w 56"/>
                <a:gd name="T23" fmla="*/ 40 h 59"/>
                <a:gd name="T24" fmla="*/ 0 w 56"/>
                <a:gd name="T25" fmla="*/ 53 h 59"/>
                <a:gd name="T26" fmla="*/ 0 w 56"/>
                <a:gd name="T27" fmla="*/ 56 h 59"/>
                <a:gd name="T28" fmla="*/ 0 w 56"/>
                <a:gd name="T29" fmla="*/ 59 h 59"/>
                <a:gd name="T30" fmla="*/ 0 w 56"/>
                <a:gd name="T31" fmla="*/ 59 h 59"/>
                <a:gd name="T32" fmla="*/ 6 w 56"/>
                <a:gd name="T33" fmla="*/ 57 h 59"/>
                <a:gd name="T34" fmla="*/ 8 w 56"/>
                <a:gd name="T35" fmla="*/ 56 h 59"/>
                <a:gd name="T36" fmla="*/ 10 w 56"/>
                <a:gd name="T37" fmla="*/ 55 h 59"/>
                <a:gd name="T38" fmla="*/ 11 w 56"/>
                <a:gd name="T39" fmla="*/ 55 h 59"/>
                <a:gd name="T40" fmla="*/ 12 w 56"/>
                <a:gd name="T41" fmla="*/ 55 h 59"/>
                <a:gd name="T42" fmla="*/ 13 w 56"/>
                <a:gd name="T43" fmla="*/ 54 h 59"/>
                <a:gd name="T44" fmla="*/ 22 w 56"/>
                <a:gd name="T45" fmla="*/ 54 h 59"/>
                <a:gd name="T46" fmla="*/ 45 w 56"/>
                <a:gd name="T47" fmla="*/ 41 h 59"/>
                <a:gd name="T48" fmla="*/ 46 w 56"/>
                <a:gd name="T49" fmla="*/ 41 h 59"/>
                <a:gd name="T50" fmla="*/ 46 w 56"/>
                <a:gd name="T51" fmla="*/ 39 h 59"/>
                <a:gd name="T52" fmla="*/ 47 w 56"/>
                <a:gd name="T53" fmla="*/ 38 h 59"/>
                <a:gd name="T54" fmla="*/ 47 w 56"/>
                <a:gd name="T55" fmla="*/ 37 h 59"/>
                <a:gd name="T56" fmla="*/ 48 w 56"/>
                <a:gd name="T57" fmla="*/ 37 h 59"/>
                <a:gd name="T58" fmla="*/ 48 w 56"/>
                <a:gd name="T59" fmla="*/ 36 h 59"/>
                <a:gd name="T60" fmla="*/ 48 w 56"/>
                <a:gd name="T61" fmla="*/ 36 h 59"/>
                <a:gd name="T62" fmla="*/ 56 w 56"/>
                <a:gd name="T63" fmla="*/ 23 h 59"/>
                <a:gd name="T64" fmla="*/ 56 w 56"/>
                <a:gd name="T65" fmla="*/ 15 h 59"/>
                <a:gd name="T66" fmla="*/ 50 w 56"/>
                <a:gd name="T67" fmla="*/ 3 h 59"/>
                <a:gd name="T68" fmla="*/ 47 w 56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9">
                  <a:moveTo>
                    <a:pt x="47" y="0"/>
                  </a:moveTo>
                  <a:cubicBezTo>
                    <a:pt x="47" y="1"/>
                    <a:pt x="46" y="1"/>
                    <a:pt x="45" y="2"/>
                  </a:cubicBezTo>
                  <a:cubicBezTo>
                    <a:pt x="45" y="2"/>
                    <a:pt x="45" y="4"/>
                    <a:pt x="40" y="4"/>
                  </a:cubicBezTo>
                  <a:cubicBezTo>
                    <a:pt x="39" y="4"/>
                    <a:pt x="37" y="4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4"/>
                    <a:pt x="30" y="5"/>
                    <a:pt x="30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4" y="8"/>
                    <a:pt x="14" y="12"/>
                    <a:pt x="14" y="14"/>
                  </a:cubicBezTo>
                  <a:cubicBezTo>
                    <a:pt x="14" y="15"/>
                    <a:pt x="14" y="15"/>
                    <a:pt x="15" y="16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7" y="22"/>
                    <a:pt x="16" y="23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9"/>
                    <a:pt x="10" y="30"/>
                    <a:pt x="8" y="31"/>
                  </a:cubicBezTo>
                  <a:cubicBezTo>
                    <a:pt x="8" y="31"/>
                    <a:pt x="7" y="32"/>
                    <a:pt x="7" y="33"/>
                  </a:cubicBezTo>
                  <a:cubicBezTo>
                    <a:pt x="6" y="34"/>
                    <a:pt x="6" y="35"/>
                    <a:pt x="4" y="37"/>
                  </a:cubicBezTo>
                  <a:cubicBezTo>
                    <a:pt x="4" y="37"/>
                    <a:pt x="4" y="38"/>
                    <a:pt x="3" y="40"/>
                  </a:cubicBezTo>
                  <a:cubicBezTo>
                    <a:pt x="3" y="41"/>
                    <a:pt x="3" y="42"/>
                    <a:pt x="2" y="44"/>
                  </a:cubicBezTo>
                  <a:cubicBezTo>
                    <a:pt x="1" y="46"/>
                    <a:pt x="0" y="50"/>
                    <a:pt x="0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2" y="58"/>
                    <a:pt x="2" y="57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1" y="55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49"/>
                    <a:pt x="27" y="43"/>
                    <a:pt x="31" y="41"/>
                  </a:cubicBezTo>
                  <a:cubicBezTo>
                    <a:pt x="35" y="40"/>
                    <a:pt x="40" y="40"/>
                    <a:pt x="45" y="41"/>
                  </a:cubicBezTo>
                  <a:cubicBezTo>
                    <a:pt x="45" y="41"/>
                    <a:pt x="45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39"/>
                    <a:pt x="46" y="39"/>
                  </a:cubicBezTo>
                  <a:cubicBezTo>
                    <a:pt x="46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7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9" y="35"/>
                    <a:pt x="49" y="35"/>
                  </a:cubicBezTo>
                  <a:cubicBezTo>
                    <a:pt x="51" y="33"/>
                    <a:pt x="55" y="27"/>
                    <a:pt x="56" y="23"/>
                  </a:cubicBezTo>
                  <a:cubicBezTo>
                    <a:pt x="56" y="22"/>
                    <a:pt x="56" y="22"/>
                    <a:pt x="56" y="21"/>
                  </a:cubicBezTo>
                  <a:cubicBezTo>
                    <a:pt x="56" y="18"/>
                    <a:pt x="56" y="16"/>
                    <a:pt x="56" y="15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1703"/>
            <p:cNvSpPr>
              <a:spLocks/>
            </p:cNvSpPr>
            <p:nvPr/>
          </p:nvSpPr>
          <p:spPr bwMode="auto">
            <a:xfrm>
              <a:off x="1982" y="2984"/>
              <a:ext cx="5" cy="1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1704"/>
            <p:cNvSpPr>
              <a:spLocks/>
            </p:cNvSpPr>
            <p:nvPr/>
          </p:nvSpPr>
          <p:spPr bwMode="auto">
            <a:xfrm>
              <a:off x="1981" y="298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1705"/>
            <p:cNvSpPr>
              <a:spLocks/>
            </p:cNvSpPr>
            <p:nvPr/>
          </p:nvSpPr>
          <p:spPr bwMode="auto">
            <a:xfrm>
              <a:off x="1989" y="298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1706"/>
            <p:cNvSpPr>
              <a:spLocks/>
            </p:cNvSpPr>
            <p:nvPr/>
          </p:nvSpPr>
          <p:spPr bwMode="auto">
            <a:xfrm>
              <a:off x="1981" y="29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1707"/>
            <p:cNvSpPr>
              <a:spLocks/>
            </p:cNvSpPr>
            <p:nvPr/>
          </p:nvSpPr>
          <p:spPr bwMode="auto">
            <a:xfrm>
              <a:off x="1995" y="2935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1708"/>
            <p:cNvSpPr>
              <a:spLocks/>
            </p:cNvSpPr>
            <p:nvPr/>
          </p:nvSpPr>
          <p:spPr bwMode="auto">
            <a:xfrm>
              <a:off x="2001" y="293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1709"/>
            <p:cNvSpPr>
              <a:spLocks/>
            </p:cNvSpPr>
            <p:nvPr/>
          </p:nvSpPr>
          <p:spPr bwMode="auto">
            <a:xfrm>
              <a:off x="1999" y="293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1710"/>
            <p:cNvSpPr>
              <a:spLocks/>
            </p:cNvSpPr>
            <p:nvPr/>
          </p:nvSpPr>
          <p:spPr bwMode="auto">
            <a:xfrm>
              <a:off x="2025" y="29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1711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Freeform 1712"/>
            <p:cNvSpPr>
              <a:spLocks/>
            </p:cNvSpPr>
            <p:nvPr/>
          </p:nvSpPr>
          <p:spPr bwMode="auto">
            <a:xfrm>
              <a:off x="2026" y="296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Freeform 1713"/>
            <p:cNvSpPr>
              <a:spLocks/>
            </p:cNvSpPr>
            <p:nvPr/>
          </p:nvSpPr>
          <p:spPr bwMode="auto">
            <a:xfrm>
              <a:off x="2027" y="2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7" name="Freeform 1714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8" name="Freeform 1715"/>
            <p:cNvSpPr>
              <a:spLocks/>
            </p:cNvSpPr>
            <p:nvPr/>
          </p:nvSpPr>
          <p:spPr bwMode="auto">
            <a:xfrm>
              <a:off x="2035" y="2944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Freeform 1716"/>
            <p:cNvSpPr>
              <a:spLocks/>
            </p:cNvSpPr>
            <p:nvPr/>
          </p:nvSpPr>
          <p:spPr bwMode="auto">
            <a:xfrm>
              <a:off x="2026" y="296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Freeform 1717"/>
            <p:cNvSpPr>
              <a:spLocks/>
            </p:cNvSpPr>
            <p:nvPr/>
          </p:nvSpPr>
          <p:spPr bwMode="auto">
            <a:xfrm>
              <a:off x="2025" y="29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Freeform 1718"/>
            <p:cNvSpPr>
              <a:spLocks/>
            </p:cNvSpPr>
            <p:nvPr/>
          </p:nvSpPr>
          <p:spPr bwMode="auto">
            <a:xfrm>
              <a:off x="2127" y="3108"/>
              <a:ext cx="75" cy="147"/>
            </a:xfrm>
            <a:custGeom>
              <a:avLst/>
              <a:gdLst>
                <a:gd name="T0" fmla="*/ 69 w 79"/>
                <a:gd name="T1" fmla="*/ 4 h 154"/>
                <a:gd name="T2" fmla="*/ 67 w 79"/>
                <a:gd name="T3" fmla="*/ 0 h 154"/>
                <a:gd name="T4" fmla="*/ 65 w 79"/>
                <a:gd name="T5" fmla="*/ 2 h 154"/>
                <a:gd name="T6" fmla="*/ 64 w 79"/>
                <a:gd name="T7" fmla="*/ 9 h 154"/>
                <a:gd name="T8" fmla="*/ 63 w 79"/>
                <a:gd name="T9" fmla="*/ 13 h 154"/>
                <a:gd name="T10" fmla="*/ 55 w 79"/>
                <a:gd name="T11" fmla="*/ 16 h 154"/>
                <a:gd name="T12" fmla="*/ 52 w 79"/>
                <a:gd name="T13" fmla="*/ 17 h 154"/>
                <a:gd name="T14" fmla="*/ 52 w 79"/>
                <a:gd name="T15" fmla="*/ 18 h 154"/>
                <a:gd name="T16" fmla="*/ 51 w 79"/>
                <a:gd name="T17" fmla="*/ 23 h 154"/>
                <a:gd name="T18" fmla="*/ 51 w 79"/>
                <a:gd name="T19" fmla="*/ 24 h 154"/>
                <a:gd name="T20" fmla="*/ 51 w 79"/>
                <a:gd name="T21" fmla="*/ 28 h 154"/>
                <a:gd name="T22" fmla="*/ 42 w 79"/>
                <a:gd name="T23" fmla="*/ 34 h 154"/>
                <a:gd name="T24" fmla="*/ 36 w 79"/>
                <a:gd name="T25" fmla="*/ 37 h 154"/>
                <a:gd name="T26" fmla="*/ 25 w 79"/>
                <a:gd name="T27" fmla="*/ 42 h 154"/>
                <a:gd name="T28" fmla="*/ 19 w 79"/>
                <a:gd name="T29" fmla="*/ 43 h 154"/>
                <a:gd name="T30" fmla="*/ 11 w 79"/>
                <a:gd name="T31" fmla="*/ 45 h 154"/>
                <a:gd name="T32" fmla="*/ 11 w 79"/>
                <a:gd name="T33" fmla="*/ 49 h 154"/>
                <a:gd name="T34" fmla="*/ 8 w 79"/>
                <a:gd name="T35" fmla="*/ 59 h 154"/>
                <a:gd name="T36" fmla="*/ 10 w 79"/>
                <a:gd name="T37" fmla="*/ 77 h 154"/>
                <a:gd name="T38" fmla="*/ 7 w 79"/>
                <a:gd name="T39" fmla="*/ 102 h 154"/>
                <a:gd name="T40" fmla="*/ 3 w 79"/>
                <a:gd name="T41" fmla="*/ 127 h 154"/>
                <a:gd name="T42" fmla="*/ 6 w 79"/>
                <a:gd name="T43" fmla="*/ 137 h 154"/>
                <a:gd name="T44" fmla="*/ 10 w 79"/>
                <a:gd name="T45" fmla="*/ 148 h 154"/>
                <a:gd name="T46" fmla="*/ 24 w 79"/>
                <a:gd name="T47" fmla="*/ 154 h 154"/>
                <a:gd name="T48" fmla="*/ 27 w 79"/>
                <a:gd name="T49" fmla="*/ 153 h 154"/>
                <a:gd name="T50" fmla="*/ 34 w 79"/>
                <a:gd name="T51" fmla="*/ 151 h 154"/>
                <a:gd name="T52" fmla="*/ 39 w 79"/>
                <a:gd name="T53" fmla="*/ 149 h 154"/>
                <a:gd name="T54" fmla="*/ 49 w 79"/>
                <a:gd name="T55" fmla="*/ 119 h 154"/>
                <a:gd name="T56" fmla="*/ 55 w 79"/>
                <a:gd name="T57" fmla="*/ 102 h 154"/>
                <a:gd name="T58" fmla="*/ 67 w 79"/>
                <a:gd name="T59" fmla="*/ 59 h 154"/>
                <a:gd name="T60" fmla="*/ 68 w 79"/>
                <a:gd name="T61" fmla="*/ 52 h 154"/>
                <a:gd name="T62" fmla="*/ 69 w 79"/>
                <a:gd name="T63" fmla="*/ 47 h 154"/>
                <a:gd name="T64" fmla="*/ 69 w 79"/>
                <a:gd name="T65" fmla="*/ 37 h 154"/>
                <a:gd name="T66" fmla="*/ 72 w 79"/>
                <a:gd name="T67" fmla="*/ 36 h 154"/>
                <a:gd name="T68" fmla="*/ 75 w 79"/>
                <a:gd name="T69" fmla="*/ 38 h 154"/>
                <a:gd name="T70" fmla="*/ 77 w 79"/>
                <a:gd name="T71" fmla="*/ 40 h 154"/>
                <a:gd name="T72" fmla="*/ 78 w 79"/>
                <a:gd name="T73" fmla="*/ 37 h 154"/>
                <a:gd name="T74" fmla="*/ 77 w 79"/>
                <a:gd name="T75" fmla="*/ 28 h 154"/>
                <a:gd name="T76" fmla="*/ 74 w 79"/>
                <a:gd name="T77" fmla="*/ 16 h 154"/>
                <a:gd name="T78" fmla="*/ 69 w 79"/>
                <a:gd name="T7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54">
                  <a:moveTo>
                    <a:pt x="69" y="4"/>
                  </a:moveTo>
                  <a:cubicBezTo>
                    <a:pt x="68" y="2"/>
                    <a:pt x="67" y="1"/>
                    <a:pt x="67" y="0"/>
                  </a:cubicBezTo>
                  <a:cubicBezTo>
                    <a:pt x="66" y="1"/>
                    <a:pt x="66" y="2"/>
                    <a:pt x="65" y="2"/>
                  </a:cubicBezTo>
                  <a:cubicBezTo>
                    <a:pt x="65" y="3"/>
                    <a:pt x="64" y="6"/>
                    <a:pt x="64" y="9"/>
                  </a:cubicBezTo>
                  <a:cubicBezTo>
                    <a:pt x="65" y="10"/>
                    <a:pt x="64" y="11"/>
                    <a:pt x="63" y="13"/>
                  </a:cubicBezTo>
                  <a:cubicBezTo>
                    <a:pt x="61" y="15"/>
                    <a:pt x="58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3" y="21"/>
                    <a:pt x="52" y="23"/>
                    <a:pt x="51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2" y="25"/>
                    <a:pt x="52" y="27"/>
                    <a:pt x="51" y="28"/>
                  </a:cubicBezTo>
                  <a:cubicBezTo>
                    <a:pt x="50" y="31"/>
                    <a:pt x="46" y="34"/>
                    <a:pt x="42" y="34"/>
                  </a:cubicBezTo>
                  <a:cubicBezTo>
                    <a:pt x="40" y="34"/>
                    <a:pt x="38" y="36"/>
                    <a:pt x="36" y="37"/>
                  </a:cubicBezTo>
                  <a:cubicBezTo>
                    <a:pt x="32" y="40"/>
                    <a:pt x="29" y="42"/>
                    <a:pt x="25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6" y="44"/>
                    <a:pt x="14" y="45"/>
                    <a:pt x="11" y="45"/>
                  </a:cubicBezTo>
                  <a:cubicBezTo>
                    <a:pt x="11" y="45"/>
                    <a:pt x="11" y="47"/>
                    <a:pt x="11" y="49"/>
                  </a:cubicBezTo>
                  <a:cubicBezTo>
                    <a:pt x="10" y="52"/>
                    <a:pt x="10" y="55"/>
                    <a:pt x="8" y="59"/>
                  </a:cubicBezTo>
                  <a:cubicBezTo>
                    <a:pt x="6" y="63"/>
                    <a:pt x="6" y="69"/>
                    <a:pt x="10" y="77"/>
                  </a:cubicBezTo>
                  <a:cubicBezTo>
                    <a:pt x="13" y="85"/>
                    <a:pt x="16" y="92"/>
                    <a:pt x="7" y="102"/>
                  </a:cubicBezTo>
                  <a:cubicBezTo>
                    <a:pt x="0" y="111"/>
                    <a:pt x="0" y="121"/>
                    <a:pt x="3" y="127"/>
                  </a:cubicBezTo>
                  <a:cubicBezTo>
                    <a:pt x="4" y="130"/>
                    <a:pt x="5" y="133"/>
                    <a:pt x="6" y="137"/>
                  </a:cubicBezTo>
                  <a:cubicBezTo>
                    <a:pt x="7" y="141"/>
                    <a:pt x="8" y="145"/>
                    <a:pt x="10" y="148"/>
                  </a:cubicBezTo>
                  <a:cubicBezTo>
                    <a:pt x="13" y="151"/>
                    <a:pt x="19" y="154"/>
                    <a:pt x="24" y="154"/>
                  </a:cubicBezTo>
                  <a:cubicBezTo>
                    <a:pt x="25" y="154"/>
                    <a:pt x="26" y="153"/>
                    <a:pt x="27" y="153"/>
                  </a:cubicBezTo>
                  <a:cubicBezTo>
                    <a:pt x="29" y="151"/>
                    <a:pt x="32" y="151"/>
                    <a:pt x="34" y="151"/>
                  </a:cubicBezTo>
                  <a:cubicBezTo>
                    <a:pt x="36" y="151"/>
                    <a:pt x="37" y="150"/>
                    <a:pt x="39" y="149"/>
                  </a:cubicBezTo>
                  <a:cubicBezTo>
                    <a:pt x="41" y="146"/>
                    <a:pt x="45" y="132"/>
                    <a:pt x="49" y="119"/>
                  </a:cubicBezTo>
                  <a:cubicBezTo>
                    <a:pt x="51" y="113"/>
                    <a:pt x="53" y="107"/>
                    <a:pt x="55" y="102"/>
                  </a:cubicBezTo>
                  <a:cubicBezTo>
                    <a:pt x="59" y="89"/>
                    <a:pt x="67" y="63"/>
                    <a:pt x="67" y="59"/>
                  </a:cubicBezTo>
                  <a:cubicBezTo>
                    <a:pt x="66" y="56"/>
                    <a:pt x="67" y="54"/>
                    <a:pt x="68" y="52"/>
                  </a:cubicBezTo>
                  <a:cubicBezTo>
                    <a:pt x="69" y="50"/>
                    <a:pt x="70" y="49"/>
                    <a:pt x="69" y="47"/>
                  </a:cubicBezTo>
                  <a:cubicBezTo>
                    <a:pt x="67" y="43"/>
                    <a:pt x="68" y="39"/>
                    <a:pt x="69" y="37"/>
                  </a:cubicBezTo>
                  <a:cubicBezTo>
                    <a:pt x="70" y="36"/>
                    <a:pt x="72" y="36"/>
                    <a:pt x="72" y="36"/>
                  </a:cubicBezTo>
                  <a:cubicBezTo>
                    <a:pt x="73" y="36"/>
                    <a:pt x="74" y="36"/>
                    <a:pt x="75" y="38"/>
                  </a:cubicBezTo>
                  <a:cubicBezTo>
                    <a:pt x="76" y="39"/>
                    <a:pt x="77" y="40"/>
                    <a:pt x="77" y="40"/>
                  </a:cubicBezTo>
                  <a:cubicBezTo>
                    <a:pt x="77" y="40"/>
                    <a:pt x="78" y="39"/>
                    <a:pt x="78" y="37"/>
                  </a:cubicBezTo>
                  <a:cubicBezTo>
                    <a:pt x="79" y="35"/>
                    <a:pt x="78" y="31"/>
                    <a:pt x="77" y="28"/>
                  </a:cubicBezTo>
                  <a:cubicBezTo>
                    <a:pt x="76" y="24"/>
                    <a:pt x="74" y="20"/>
                    <a:pt x="74" y="16"/>
                  </a:cubicBezTo>
                  <a:cubicBezTo>
                    <a:pt x="74" y="12"/>
                    <a:pt x="71" y="7"/>
                    <a:pt x="6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Freeform 1719"/>
            <p:cNvSpPr>
              <a:spLocks/>
            </p:cNvSpPr>
            <p:nvPr/>
          </p:nvSpPr>
          <p:spPr bwMode="auto">
            <a:xfrm>
              <a:off x="2124" y="27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Freeform 1720"/>
            <p:cNvSpPr>
              <a:spLocks/>
            </p:cNvSpPr>
            <p:nvPr/>
          </p:nvSpPr>
          <p:spPr bwMode="auto">
            <a:xfrm>
              <a:off x="2128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1721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1722"/>
            <p:cNvSpPr>
              <a:spLocks/>
            </p:cNvSpPr>
            <p:nvPr/>
          </p:nvSpPr>
          <p:spPr bwMode="auto">
            <a:xfrm>
              <a:off x="2126" y="279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Freeform 1723"/>
            <p:cNvSpPr>
              <a:spLocks/>
            </p:cNvSpPr>
            <p:nvPr/>
          </p:nvSpPr>
          <p:spPr bwMode="auto">
            <a:xfrm>
              <a:off x="2127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7" name="Freeform 1724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8" name="Freeform 1725"/>
            <p:cNvSpPr>
              <a:spLocks/>
            </p:cNvSpPr>
            <p:nvPr/>
          </p:nvSpPr>
          <p:spPr bwMode="auto">
            <a:xfrm>
              <a:off x="2125" y="279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Freeform 1726"/>
            <p:cNvSpPr>
              <a:spLocks/>
            </p:cNvSpPr>
            <p:nvPr/>
          </p:nvSpPr>
          <p:spPr bwMode="auto">
            <a:xfrm>
              <a:off x="1970" y="3108"/>
              <a:ext cx="10" cy="9"/>
            </a:xfrm>
            <a:custGeom>
              <a:avLst/>
              <a:gdLst>
                <a:gd name="T0" fmla="*/ 4 w 10"/>
                <a:gd name="T1" fmla="*/ 9 h 10"/>
                <a:gd name="T2" fmla="*/ 9 w 10"/>
                <a:gd name="T3" fmla="*/ 9 h 10"/>
                <a:gd name="T4" fmla="*/ 10 w 10"/>
                <a:gd name="T5" fmla="*/ 6 h 10"/>
                <a:gd name="T6" fmla="*/ 10 w 10"/>
                <a:gd name="T7" fmla="*/ 0 h 10"/>
                <a:gd name="T8" fmla="*/ 10 w 10"/>
                <a:gd name="T9" fmla="*/ 1 h 10"/>
                <a:gd name="T10" fmla="*/ 3 w 10"/>
                <a:gd name="T11" fmla="*/ 2 h 10"/>
                <a:gd name="T12" fmla="*/ 0 w 10"/>
                <a:gd name="T13" fmla="*/ 0 h 10"/>
                <a:gd name="T14" fmla="*/ 0 w 10"/>
                <a:gd name="T15" fmla="*/ 1 h 10"/>
                <a:gd name="T16" fmla="*/ 4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4" y="9"/>
                  </a:moveTo>
                  <a:cubicBezTo>
                    <a:pt x="5" y="10"/>
                    <a:pt x="8" y="9"/>
                    <a:pt x="9" y="9"/>
                  </a:cubicBezTo>
                  <a:cubicBezTo>
                    <a:pt x="10" y="9"/>
                    <a:pt x="10" y="8"/>
                    <a:pt x="10" y="6"/>
                  </a:cubicBezTo>
                  <a:cubicBezTo>
                    <a:pt x="10" y="5"/>
                    <a:pt x="10" y="2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8" y="2"/>
                    <a:pt x="6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0" name="Freeform 1727"/>
            <p:cNvSpPr>
              <a:spLocks/>
            </p:cNvSpPr>
            <p:nvPr/>
          </p:nvSpPr>
          <p:spPr bwMode="auto">
            <a:xfrm>
              <a:off x="1801" y="2916"/>
              <a:ext cx="193" cy="191"/>
            </a:xfrm>
            <a:custGeom>
              <a:avLst/>
              <a:gdLst>
                <a:gd name="T0" fmla="*/ 128 w 202"/>
                <a:gd name="T1" fmla="*/ 182 h 199"/>
                <a:gd name="T2" fmla="*/ 131 w 202"/>
                <a:gd name="T3" fmla="*/ 186 h 199"/>
                <a:gd name="T4" fmla="*/ 141 w 202"/>
                <a:gd name="T5" fmla="*/ 191 h 199"/>
                <a:gd name="T6" fmla="*/ 159 w 202"/>
                <a:gd name="T7" fmla="*/ 190 h 199"/>
                <a:gd name="T8" fmla="*/ 173 w 202"/>
                <a:gd name="T9" fmla="*/ 195 h 199"/>
                <a:gd name="T10" fmla="*/ 174 w 202"/>
                <a:gd name="T11" fmla="*/ 176 h 199"/>
                <a:gd name="T12" fmla="*/ 176 w 202"/>
                <a:gd name="T13" fmla="*/ 159 h 199"/>
                <a:gd name="T14" fmla="*/ 192 w 202"/>
                <a:gd name="T15" fmla="*/ 152 h 199"/>
                <a:gd name="T16" fmla="*/ 186 w 202"/>
                <a:gd name="T17" fmla="*/ 141 h 199"/>
                <a:gd name="T18" fmla="*/ 180 w 202"/>
                <a:gd name="T19" fmla="*/ 91 h 199"/>
                <a:gd name="T20" fmla="*/ 178 w 202"/>
                <a:gd name="T21" fmla="*/ 88 h 199"/>
                <a:gd name="T22" fmla="*/ 183 w 202"/>
                <a:gd name="T23" fmla="*/ 74 h 199"/>
                <a:gd name="T24" fmla="*/ 188 w 202"/>
                <a:gd name="T25" fmla="*/ 56 h 199"/>
                <a:gd name="T26" fmla="*/ 196 w 202"/>
                <a:gd name="T27" fmla="*/ 41 h 199"/>
                <a:gd name="T28" fmla="*/ 201 w 202"/>
                <a:gd name="T29" fmla="*/ 33 h 199"/>
                <a:gd name="T30" fmla="*/ 199 w 202"/>
                <a:gd name="T31" fmla="*/ 26 h 199"/>
                <a:gd name="T32" fmla="*/ 199 w 202"/>
                <a:gd name="T33" fmla="*/ 23 h 199"/>
                <a:gd name="T34" fmla="*/ 199 w 202"/>
                <a:gd name="T35" fmla="*/ 20 h 199"/>
                <a:gd name="T36" fmla="*/ 198 w 202"/>
                <a:gd name="T37" fmla="*/ 18 h 199"/>
                <a:gd name="T38" fmla="*/ 194 w 202"/>
                <a:gd name="T39" fmla="*/ 14 h 199"/>
                <a:gd name="T40" fmla="*/ 191 w 202"/>
                <a:gd name="T41" fmla="*/ 11 h 199"/>
                <a:gd name="T42" fmla="*/ 188 w 202"/>
                <a:gd name="T43" fmla="*/ 10 h 199"/>
                <a:gd name="T44" fmla="*/ 184 w 202"/>
                <a:gd name="T45" fmla="*/ 10 h 199"/>
                <a:gd name="T46" fmla="*/ 178 w 202"/>
                <a:gd name="T47" fmla="*/ 9 h 199"/>
                <a:gd name="T48" fmla="*/ 163 w 202"/>
                <a:gd name="T49" fmla="*/ 2 h 199"/>
                <a:gd name="T50" fmla="*/ 153 w 202"/>
                <a:gd name="T51" fmla="*/ 3 h 199"/>
                <a:gd name="T52" fmla="*/ 136 w 202"/>
                <a:gd name="T53" fmla="*/ 4 h 199"/>
                <a:gd name="T54" fmla="*/ 113 w 202"/>
                <a:gd name="T55" fmla="*/ 7 h 199"/>
                <a:gd name="T56" fmla="*/ 85 w 202"/>
                <a:gd name="T57" fmla="*/ 9 h 199"/>
                <a:gd name="T58" fmla="*/ 68 w 202"/>
                <a:gd name="T59" fmla="*/ 20 h 199"/>
                <a:gd name="T60" fmla="*/ 57 w 202"/>
                <a:gd name="T61" fmla="*/ 56 h 199"/>
                <a:gd name="T62" fmla="*/ 43 w 202"/>
                <a:gd name="T63" fmla="*/ 85 h 199"/>
                <a:gd name="T64" fmla="*/ 34 w 202"/>
                <a:gd name="T65" fmla="*/ 112 h 199"/>
                <a:gd name="T66" fmla="*/ 24 w 202"/>
                <a:gd name="T67" fmla="*/ 116 h 199"/>
                <a:gd name="T68" fmla="*/ 23 w 202"/>
                <a:gd name="T69" fmla="*/ 115 h 199"/>
                <a:gd name="T70" fmla="*/ 22 w 202"/>
                <a:gd name="T71" fmla="*/ 112 h 199"/>
                <a:gd name="T72" fmla="*/ 8 w 202"/>
                <a:gd name="T73" fmla="*/ 113 h 199"/>
                <a:gd name="T74" fmla="*/ 4 w 202"/>
                <a:gd name="T75" fmla="*/ 115 h 199"/>
                <a:gd name="T76" fmla="*/ 3 w 202"/>
                <a:gd name="T77" fmla="*/ 127 h 199"/>
                <a:gd name="T78" fmla="*/ 6 w 202"/>
                <a:gd name="T79" fmla="*/ 125 h 199"/>
                <a:gd name="T80" fmla="*/ 8 w 202"/>
                <a:gd name="T81" fmla="*/ 125 h 199"/>
                <a:gd name="T82" fmla="*/ 47 w 202"/>
                <a:gd name="T83" fmla="*/ 126 h 199"/>
                <a:gd name="T84" fmla="*/ 58 w 202"/>
                <a:gd name="T85" fmla="*/ 150 h 199"/>
                <a:gd name="T86" fmla="*/ 78 w 202"/>
                <a:gd name="T87" fmla="*/ 138 h 199"/>
                <a:gd name="T88" fmla="*/ 89 w 202"/>
                <a:gd name="T89" fmla="*/ 140 h 199"/>
                <a:gd name="T90" fmla="*/ 102 w 202"/>
                <a:gd name="T91" fmla="*/ 144 h 199"/>
                <a:gd name="T92" fmla="*/ 108 w 202"/>
                <a:gd name="T93" fmla="*/ 178 h 199"/>
                <a:gd name="T94" fmla="*/ 115 w 202"/>
                <a:gd name="T95" fmla="*/ 182 h 199"/>
                <a:gd name="T96" fmla="*/ 126 w 202"/>
                <a:gd name="T97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9">
                  <a:moveTo>
                    <a:pt x="126" y="181"/>
                  </a:moveTo>
                  <a:cubicBezTo>
                    <a:pt x="126" y="181"/>
                    <a:pt x="126" y="181"/>
                    <a:pt x="126" y="181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9" y="183"/>
                    <a:pt x="129" y="184"/>
                    <a:pt x="130" y="184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6"/>
                    <a:pt x="131" y="186"/>
                    <a:pt x="131" y="186"/>
                  </a:cubicBezTo>
                  <a:cubicBezTo>
                    <a:pt x="132" y="186"/>
                    <a:pt x="135" y="185"/>
                    <a:pt x="137" y="185"/>
                  </a:cubicBezTo>
                  <a:cubicBezTo>
                    <a:pt x="138" y="185"/>
                    <a:pt x="139" y="185"/>
                    <a:pt x="140" y="186"/>
                  </a:cubicBezTo>
                  <a:cubicBezTo>
                    <a:pt x="140" y="187"/>
                    <a:pt x="141" y="188"/>
                    <a:pt x="140" y="188"/>
                  </a:cubicBezTo>
                  <a:cubicBezTo>
                    <a:pt x="140" y="189"/>
                    <a:pt x="141" y="191"/>
                    <a:pt x="141" y="191"/>
                  </a:cubicBezTo>
                  <a:cubicBezTo>
                    <a:pt x="143" y="191"/>
                    <a:pt x="146" y="192"/>
                    <a:pt x="148" y="193"/>
                  </a:cubicBezTo>
                  <a:cubicBezTo>
                    <a:pt x="149" y="194"/>
                    <a:pt x="151" y="194"/>
                    <a:pt x="151" y="194"/>
                  </a:cubicBezTo>
                  <a:cubicBezTo>
                    <a:pt x="152" y="194"/>
                    <a:pt x="154" y="194"/>
                    <a:pt x="154" y="194"/>
                  </a:cubicBezTo>
                  <a:cubicBezTo>
                    <a:pt x="155" y="192"/>
                    <a:pt x="157" y="190"/>
                    <a:pt x="159" y="190"/>
                  </a:cubicBezTo>
                  <a:cubicBezTo>
                    <a:pt x="161" y="190"/>
                    <a:pt x="162" y="191"/>
                    <a:pt x="162" y="192"/>
                  </a:cubicBezTo>
                  <a:cubicBezTo>
                    <a:pt x="164" y="196"/>
                    <a:pt x="166" y="197"/>
                    <a:pt x="166" y="197"/>
                  </a:cubicBezTo>
                  <a:cubicBezTo>
                    <a:pt x="169" y="197"/>
                    <a:pt x="173" y="197"/>
                    <a:pt x="175" y="199"/>
                  </a:cubicBezTo>
                  <a:cubicBezTo>
                    <a:pt x="175" y="198"/>
                    <a:pt x="174" y="196"/>
                    <a:pt x="173" y="195"/>
                  </a:cubicBezTo>
                  <a:cubicBezTo>
                    <a:pt x="173" y="194"/>
                    <a:pt x="172" y="193"/>
                    <a:pt x="172" y="193"/>
                  </a:cubicBezTo>
                  <a:cubicBezTo>
                    <a:pt x="170" y="192"/>
                    <a:pt x="171" y="189"/>
                    <a:pt x="172" y="185"/>
                  </a:cubicBezTo>
                  <a:cubicBezTo>
                    <a:pt x="173" y="184"/>
                    <a:pt x="173" y="182"/>
                    <a:pt x="173" y="181"/>
                  </a:cubicBezTo>
                  <a:cubicBezTo>
                    <a:pt x="173" y="180"/>
                    <a:pt x="174" y="178"/>
                    <a:pt x="174" y="176"/>
                  </a:cubicBezTo>
                  <a:cubicBezTo>
                    <a:pt x="174" y="174"/>
                    <a:pt x="175" y="171"/>
                    <a:pt x="175" y="170"/>
                  </a:cubicBezTo>
                  <a:cubicBezTo>
                    <a:pt x="174" y="169"/>
                    <a:pt x="173" y="168"/>
                    <a:pt x="173" y="167"/>
                  </a:cubicBezTo>
                  <a:cubicBezTo>
                    <a:pt x="173" y="165"/>
                    <a:pt x="174" y="163"/>
                    <a:pt x="176" y="161"/>
                  </a:cubicBezTo>
                  <a:cubicBezTo>
                    <a:pt x="176" y="161"/>
                    <a:pt x="176" y="159"/>
                    <a:pt x="176" y="159"/>
                  </a:cubicBezTo>
                  <a:cubicBezTo>
                    <a:pt x="176" y="157"/>
                    <a:pt x="176" y="155"/>
                    <a:pt x="177" y="154"/>
                  </a:cubicBezTo>
                  <a:cubicBezTo>
                    <a:pt x="178" y="153"/>
                    <a:pt x="179" y="153"/>
                    <a:pt x="180" y="153"/>
                  </a:cubicBezTo>
                  <a:cubicBezTo>
                    <a:pt x="184" y="153"/>
                    <a:pt x="184" y="153"/>
                    <a:pt x="184" y="153"/>
                  </a:cubicBezTo>
                  <a:cubicBezTo>
                    <a:pt x="190" y="153"/>
                    <a:pt x="192" y="152"/>
                    <a:pt x="192" y="15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2" y="150"/>
                    <a:pt x="192" y="149"/>
                    <a:pt x="192" y="149"/>
                  </a:cubicBezTo>
                  <a:cubicBezTo>
                    <a:pt x="190" y="146"/>
                    <a:pt x="188" y="142"/>
                    <a:pt x="186" y="141"/>
                  </a:cubicBezTo>
                  <a:cubicBezTo>
                    <a:pt x="180" y="138"/>
                    <a:pt x="178" y="110"/>
                    <a:pt x="179" y="101"/>
                  </a:cubicBezTo>
                  <a:cubicBezTo>
                    <a:pt x="179" y="98"/>
                    <a:pt x="179" y="97"/>
                    <a:pt x="181" y="96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79" y="91"/>
                    <a:pt x="179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90"/>
                    <a:pt x="178" y="90"/>
                    <a:pt x="178" y="89"/>
                  </a:cubicBezTo>
                  <a:cubicBezTo>
                    <a:pt x="178" y="89"/>
                    <a:pt x="178" y="89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7" y="88"/>
                    <a:pt x="177" y="87"/>
                    <a:pt x="177" y="86"/>
                  </a:cubicBezTo>
                  <a:cubicBezTo>
                    <a:pt x="177" y="84"/>
                    <a:pt x="179" y="83"/>
                    <a:pt x="180" y="82"/>
                  </a:cubicBezTo>
                  <a:cubicBezTo>
                    <a:pt x="180" y="79"/>
                    <a:pt x="180" y="75"/>
                    <a:pt x="183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3"/>
                    <a:pt x="184" y="73"/>
                    <a:pt x="185" y="72"/>
                  </a:cubicBezTo>
                  <a:cubicBezTo>
                    <a:pt x="185" y="71"/>
                    <a:pt x="185" y="69"/>
                    <a:pt x="185" y="67"/>
                  </a:cubicBezTo>
                  <a:cubicBezTo>
                    <a:pt x="185" y="63"/>
                    <a:pt x="186" y="59"/>
                    <a:pt x="188" y="56"/>
                  </a:cubicBezTo>
                  <a:cubicBezTo>
                    <a:pt x="188" y="55"/>
                    <a:pt x="188" y="54"/>
                    <a:pt x="188" y="53"/>
                  </a:cubicBezTo>
                  <a:cubicBezTo>
                    <a:pt x="189" y="51"/>
                    <a:pt x="189" y="49"/>
                    <a:pt x="191" y="47"/>
                  </a:cubicBezTo>
                  <a:cubicBezTo>
                    <a:pt x="191" y="47"/>
                    <a:pt x="192" y="46"/>
                    <a:pt x="192" y="45"/>
                  </a:cubicBezTo>
                  <a:cubicBezTo>
                    <a:pt x="193" y="44"/>
                    <a:pt x="194" y="41"/>
                    <a:pt x="196" y="41"/>
                  </a:cubicBezTo>
                  <a:cubicBezTo>
                    <a:pt x="199" y="40"/>
                    <a:pt x="199" y="39"/>
                    <a:pt x="199" y="39"/>
                  </a:cubicBezTo>
                  <a:cubicBezTo>
                    <a:pt x="199" y="38"/>
                    <a:pt x="200" y="37"/>
                    <a:pt x="201" y="36"/>
                  </a:cubicBezTo>
                  <a:cubicBezTo>
                    <a:pt x="202" y="35"/>
                    <a:pt x="202" y="34"/>
                    <a:pt x="202" y="34"/>
                  </a:cubicBezTo>
                  <a:cubicBezTo>
                    <a:pt x="202" y="33"/>
                    <a:pt x="202" y="33"/>
                    <a:pt x="201" y="33"/>
                  </a:cubicBezTo>
                  <a:cubicBezTo>
                    <a:pt x="200" y="32"/>
                    <a:pt x="199" y="31"/>
                    <a:pt x="199" y="28"/>
                  </a:cubicBezTo>
                  <a:cubicBezTo>
                    <a:pt x="199" y="28"/>
                    <a:pt x="199" y="27"/>
                    <a:pt x="199" y="27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2"/>
                    <a:pt x="199" y="22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200" y="19"/>
                    <a:pt x="200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19"/>
                    <a:pt x="199" y="19"/>
                    <a:pt x="199" y="18"/>
                  </a:cubicBezTo>
                  <a:cubicBezTo>
                    <a:pt x="199" y="18"/>
                    <a:pt x="198" y="18"/>
                    <a:pt x="198" y="18"/>
                  </a:cubicBezTo>
                  <a:cubicBezTo>
                    <a:pt x="198" y="17"/>
                    <a:pt x="197" y="17"/>
                    <a:pt x="197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6" y="16"/>
                    <a:pt x="195" y="15"/>
                    <a:pt x="195" y="15"/>
                  </a:cubicBezTo>
                  <a:cubicBezTo>
                    <a:pt x="195" y="15"/>
                    <a:pt x="194" y="14"/>
                    <a:pt x="194" y="14"/>
                  </a:cubicBezTo>
                  <a:cubicBezTo>
                    <a:pt x="194" y="14"/>
                    <a:pt x="194" y="14"/>
                    <a:pt x="193" y="14"/>
                  </a:cubicBezTo>
                  <a:cubicBezTo>
                    <a:pt x="193" y="13"/>
                    <a:pt x="193" y="13"/>
                    <a:pt x="192" y="13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1" y="12"/>
                    <a:pt x="191" y="12"/>
                    <a:pt x="191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1"/>
                    <a:pt x="190" y="10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8" y="10"/>
                    <a:pt x="188" y="10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7" y="9"/>
                    <a:pt x="185" y="10"/>
                    <a:pt x="185" y="10"/>
                  </a:cubicBezTo>
                  <a:cubicBezTo>
                    <a:pt x="185" y="10"/>
                    <a:pt x="185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10"/>
                    <a:pt x="180" y="9"/>
                    <a:pt x="179" y="9"/>
                  </a:cubicBezTo>
                  <a:cubicBezTo>
                    <a:pt x="179" y="9"/>
                    <a:pt x="179" y="9"/>
                    <a:pt x="178" y="9"/>
                  </a:cubicBezTo>
                  <a:cubicBezTo>
                    <a:pt x="177" y="11"/>
                    <a:pt x="176" y="11"/>
                    <a:pt x="174" y="11"/>
                  </a:cubicBezTo>
                  <a:cubicBezTo>
                    <a:pt x="171" y="11"/>
                    <a:pt x="169" y="10"/>
                    <a:pt x="169" y="10"/>
                  </a:cubicBezTo>
                  <a:cubicBezTo>
                    <a:pt x="169" y="10"/>
                    <a:pt x="165" y="7"/>
                    <a:pt x="163" y="3"/>
                  </a:cubicBezTo>
                  <a:cubicBezTo>
                    <a:pt x="163" y="3"/>
                    <a:pt x="163" y="3"/>
                    <a:pt x="163" y="2"/>
                  </a:cubicBezTo>
                  <a:cubicBezTo>
                    <a:pt x="163" y="2"/>
                    <a:pt x="163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2"/>
                    <a:pt x="147" y="0"/>
                    <a:pt x="145" y="0"/>
                  </a:cubicBezTo>
                  <a:cubicBezTo>
                    <a:pt x="144" y="0"/>
                    <a:pt x="143" y="1"/>
                    <a:pt x="143" y="1"/>
                  </a:cubicBezTo>
                  <a:cubicBezTo>
                    <a:pt x="143" y="2"/>
                    <a:pt x="141" y="4"/>
                    <a:pt x="139" y="4"/>
                  </a:cubicBezTo>
                  <a:cubicBezTo>
                    <a:pt x="138" y="4"/>
                    <a:pt x="137" y="4"/>
                    <a:pt x="136" y="4"/>
                  </a:cubicBezTo>
                  <a:cubicBezTo>
                    <a:pt x="135" y="4"/>
                    <a:pt x="134" y="3"/>
                    <a:pt x="132" y="3"/>
                  </a:cubicBezTo>
                  <a:cubicBezTo>
                    <a:pt x="128" y="3"/>
                    <a:pt x="124" y="5"/>
                    <a:pt x="122" y="7"/>
                  </a:cubicBezTo>
                  <a:cubicBezTo>
                    <a:pt x="120" y="8"/>
                    <a:pt x="117" y="7"/>
                    <a:pt x="115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2" y="7"/>
                    <a:pt x="111" y="10"/>
                    <a:pt x="110" y="13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1" y="4"/>
                    <a:pt x="78" y="4"/>
                  </a:cubicBezTo>
                  <a:cubicBezTo>
                    <a:pt x="75" y="4"/>
                    <a:pt x="70" y="8"/>
                    <a:pt x="68" y="12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ubicBezTo>
                    <a:pt x="68" y="25"/>
                    <a:pt x="67" y="29"/>
                    <a:pt x="66" y="31"/>
                  </a:cubicBezTo>
                  <a:cubicBezTo>
                    <a:pt x="65" y="32"/>
                    <a:pt x="65" y="33"/>
                    <a:pt x="65" y="33"/>
                  </a:cubicBezTo>
                  <a:cubicBezTo>
                    <a:pt x="63" y="36"/>
                    <a:pt x="62" y="37"/>
                    <a:pt x="62" y="42"/>
                  </a:cubicBezTo>
                  <a:cubicBezTo>
                    <a:pt x="62" y="46"/>
                    <a:pt x="59" y="51"/>
                    <a:pt x="57" y="56"/>
                  </a:cubicBezTo>
                  <a:cubicBezTo>
                    <a:pt x="55" y="60"/>
                    <a:pt x="54" y="64"/>
                    <a:pt x="54" y="66"/>
                  </a:cubicBezTo>
                  <a:cubicBezTo>
                    <a:pt x="54" y="70"/>
                    <a:pt x="50" y="73"/>
                    <a:pt x="47" y="75"/>
                  </a:cubicBezTo>
                  <a:cubicBezTo>
                    <a:pt x="46" y="76"/>
                    <a:pt x="44" y="78"/>
                    <a:pt x="44" y="78"/>
                  </a:cubicBezTo>
                  <a:cubicBezTo>
                    <a:pt x="44" y="80"/>
                    <a:pt x="44" y="82"/>
                    <a:pt x="43" y="85"/>
                  </a:cubicBezTo>
                  <a:cubicBezTo>
                    <a:pt x="43" y="88"/>
                    <a:pt x="43" y="93"/>
                    <a:pt x="43" y="97"/>
                  </a:cubicBezTo>
                  <a:cubicBezTo>
                    <a:pt x="43" y="102"/>
                    <a:pt x="42" y="103"/>
                    <a:pt x="39" y="104"/>
                  </a:cubicBezTo>
                  <a:cubicBezTo>
                    <a:pt x="39" y="104"/>
                    <a:pt x="39" y="104"/>
                    <a:pt x="39" y="106"/>
                  </a:cubicBezTo>
                  <a:cubicBezTo>
                    <a:pt x="39" y="111"/>
                    <a:pt x="37" y="112"/>
                    <a:pt x="34" y="112"/>
                  </a:cubicBezTo>
                  <a:cubicBezTo>
                    <a:pt x="33" y="112"/>
                    <a:pt x="32" y="112"/>
                    <a:pt x="31" y="113"/>
                  </a:cubicBezTo>
                  <a:cubicBezTo>
                    <a:pt x="29" y="116"/>
                    <a:pt x="27" y="117"/>
                    <a:pt x="26" y="117"/>
                  </a:cubicBezTo>
                  <a:cubicBezTo>
                    <a:pt x="25" y="117"/>
                    <a:pt x="25" y="117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5"/>
                  </a:cubicBezTo>
                  <a:cubicBezTo>
                    <a:pt x="24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4"/>
                    <a:pt x="23" y="114"/>
                    <a:pt x="23" y="113"/>
                  </a:cubicBezTo>
                  <a:cubicBezTo>
                    <a:pt x="23" y="112"/>
                    <a:pt x="23" y="112"/>
                    <a:pt x="22" y="112"/>
                  </a:cubicBezTo>
                  <a:cubicBezTo>
                    <a:pt x="20" y="112"/>
                    <a:pt x="19" y="112"/>
                    <a:pt x="17" y="113"/>
                  </a:cubicBezTo>
                  <a:cubicBezTo>
                    <a:pt x="16" y="115"/>
                    <a:pt x="14" y="115"/>
                    <a:pt x="13" y="115"/>
                  </a:cubicBezTo>
                  <a:cubicBezTo>
                    <a:pt x="11" y="115"/>
                    <a:pt x="10" y="114"/>
                    <a:pt x="9" y="114"/>
                  </a:cubicBezTo>
                  <a:cubicBezTo>
                    <a:pt x="8" y="114"/>
                    <a:pt x="8" y="113"/>
                    <a:pt x="8" y="113"/>
                  </a:cubicBezTo>
                  <a:cubicBezTo>
                    <a:pt x="8" y="113"/>
                    <a:pt x="7" y="113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ubicBezTo>
                    <a:pt x="6" y="114"/>
                    <a:pt x="6" y="114"/>
                    <a:pt x="5" y="115"/>
                  </a:cubicBezTo>
                  <a:cubicBezTo>
                    <a:pt x="5" y="115"/>
                    <a:pt x="4" y="115"/>
                    <a:pt x="4" y="115"/>
                  </a:cubicBezTo>
                  <a:cubicBezTo>
                    <a:pt x="4" y="115"/>
                    <a:pt x="3" y="116"/>
                    <a:pt x="3" y="116"/>
                  </a:cubicBezTo>
                  <a:cubicBezTo>
                    <a:pt x="2" y="116"/>
                    <a:pt x="2" y="117"/>
                    <a:pt x="1" y="117"/>
                  </a:cubicBezTo>
                  <a:cubicBezTo>
                    <a:pt x="1" y="117"/>
                    <a:pt x="1" y="117"/>
                    <a:pt x="0" y="118"/>
                  </a:cubicBezTo>
                  <a:cubicBezTo>
                    <a:pt x="2" y="121"/>
                    <a:pt x="3" y="124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4" y="127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6" y="126"/>
                    <a:pt x="6" y="126"/>
                    <a:pt x="6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8" y="125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9" y="125"/>
                    <a:pt x="11" y="125"/>
                    <a:pt x="19" y="125"/>
                  </a:cubicBezTo>
                  <a:cubicBezTo>
                    <a:pt x="30" y="125"/>
                    <a:pt x="45" y="125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50" y="132"/>
                    <a:pt x="49" y="137"/>
                  </a:cubicBezTo>
                  <a:cubicBezTo>
                    <a:pt x="49" y="138"/>
                    <a:pt x="49" y="138"/>
                    <a:pt x="49" y="139"/>
                  </a:cubicBezTo>
                  <a:cubicBezTo>
                    <a:pt x="50" y="140"/>
                    <a:pt x="52" y="141"/>
                    <a:pt x="53" y="144"/>
                  </a:cubicBezTo>
                  <a:cubicBezTo>
                    <a:pt x="55" y="149"/>
                    <a:pt x="57" y="150"/>
                    <a:pt x="58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5" y="149"/>
                    <a:pt x="71" y="148"/>
                    <a:pt x="73" y="148"/>
                  </a:cubicBezTo>
                  <a:cubicBezTo>
                    <a:pt x="73" y="147"/>
                    <a:pt x="74" y="146"/>
                    <a:pt x="74" y="146"/>
                  </a:cubicBezTo>
                  <a:cubicBezTo>
                    <a:pt x="74" y="143"/>
                    <a:pt x="75" y="139"/>
                    <a:pt x="78" y="138"/>
                  </a:cubicBezTo>
                  <a:cubicBezTo>
                    <a:pt x="79" y="138"/>
                    <a:pt x="80" y="137"/>
                    <a:pt x="82" y="137"/>
                  </a:cubicBezTo>
                  <a:cubicBezTo>
                    <a:pt x="85" y="137"/>
                    <a:pt x="88" y="138"/>
                    <a:pt x="88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90" y="140"/>
                    <a:pt x="93" y="140"/>
                  </a:cubicBezTo>
                  <a:cubicBezTo>
                    <a:pt x="94" y="140"/>
                    <a:pt x="96" y="140"/>
                    <a:pt x="97" y="140"/>
                  </a:cubicBezTo>
                  <a:cubicBezTo>
                    <a:pt x="97" y="140"/>
                    <a:pt x="98" y="140"/>
                    <a:pt x="99" y="140"/>
                  </a:cubicBezTo>
                  <a:cubicBezTo>
                    <a:pt x="100" y="140"/>
                    <a:pt x="102" y="140"/>
                    <a:pt x="102" y="144"/>
                  </a:cubicBezTo>
                  <a:cubicBezTo>
                    <a:pt x="102" y="148"/>
                    <a:pt x="103" y="151"/>
                    <a:pt x="104" y="151"/>
                  </a:cubicBezTo>
                  <a:cubicBezTo>
                    <a:pt x="105" y="153"/>
                    <a:pt x="105" y="156"/>
                    <a:pt x="104" y="160"/>
                  </a:cubicBezTo>
                  <a:cubicBezTo>
                    <a:pt x="103" y="162"/>
                    <a:pt x="102" y="167"/>
                    <a:pt x="102" y="168"/>
                  </a:cubicBezTo>
                  <a:cubicBezTo>
                    <a:pt x="104" y="169"/>
                    <a:pt x="109" y="174"/>
                    <a:pt x="108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80"/>
                    <a:pt x="107" y="183"/>
                    <a:pt x="107" y="184"/>
                  </a:cubicBezTo>
                  <a:cubicBezTo>
                    <a:pt x="108" y="183"/>
                    <a:pt x="110" y="182"/>
                    <a:pt x="112" y="182"/>
                  </a:cubicBezTo>
                  <a:cubicBezTo>
                    <a:pt x="113" y="182"/>
                    <a:pt x="114" y="182"/>
                    <a:pt x="115" y="182"/>
                  </a:cubicBezTo>
                  <a:cubicBezTo>
                    <a:pt x="117" y="182"/>
                    <a:pt x="119" y="182"/>
                    <a:pt x="122" y="181"/>
                  </a:cubicBezTo>
                  <a:cubicBezTo>
                    <a:pt x="122" y="181"/>
                    <a:pt x="123" y="181"/>
                    <a:pt x="124" y="181"/>
                  </a:cubicBezTo>
                  <a:cubicBezTo>
                    <a:pt x="124" y="180"/>
                    <a:pt x="124" y="180"/>
                    <a:pt x="124" y="180"/>
                  </a:cubicBezTo>
                  <a:lnTo>
                    <a:pt x="126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1" name="Freeform 1728"/>
            <p:cNvSpPr>
              <a:spLocks/>
            </p:cNvSpPr>
            <p:nvPr/>
          </p:nvSpPr>
          <p:spPr bwMode="auto">
            <a:xfrm>
              <a:off x="1806" y="3036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1729"/>
            <p:cNvSpPr>
              <a:spLocks/>
            </p:cNvSpPr>
            <p:nvPr/>
          </p:nvSpPr>
          <p:spPr bwMode="auto">
            <a:xfrm>
              <a:off x="1805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Freeform 1730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Freeform 1731"/>
            <p:cNvSpPr>
              <a:spLocks/>
            </p:cNvSpPr>
            <p:nvPr/>
          </p:nvSpPr>
          <p:spPr bwMode="auto">
            <a:xfrm>
              <a:off x="1808" y="3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5" name="Freeform 1732"/>
            <p:cNvSpPr>
              <a:spLocks/>
            </p:cNvSpPr>
            <p:nvPr/>
          </p:nvSpPr>
          <p:spPr bwMode="auto">
            <a:xfrm>
              <a:off x="1804" y="3037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6" name="Freeform 1733"/>
            <p:cNvSpPr>
              <a:spLocks/>
            </p:cNvSpPr>
            <p:nvPr/>
          </p:nvSpPr>
          <p:spPr bwMode="auto">
            <a:xfrm>
              <a:off x="1984" y="306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Freeform 1734"/>
            <p:cNvSpPr>
              <a:spLocks/>
            </p:cNvSpPr>
            <p:nvPr/>
          </p:nvSpPr>
          <p:spPr bwMode="auto">
            <a:xfrm>
              <a:off x="1923" y="3091"/>
              <a:ext cx="2" cy="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Freeform 1735"/>
            <p:cNvSpPr>
              <a:spLocks/>
            </p:cNvSpPr>
            <p:nvPr/>
          </p:nvSpPr>
          <p:spPr bwMode="auto">
            <a:xfrm>
              <a:off x="1919" y="308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Freeform 1736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Freeform 1737"/>
            <p:cNvSpPr>
              <a:spLocks/>
            </p:cNvSpPr>
            <p:nvPr/>
          </p:nvSpPr>
          <p:spPr bwMode="auto">
            <a:xfrm>
              <a:off x="1972" y="300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1" name="Freeform 1738"/>
            <p:cNvSpPr>
              <a:spLocks/>
            </p:cNvSpPr>
            <p:nvPr/>
          </p:nvSpPr>
          <p:spPr bwMode="auto">
            <a:xfrm>
              <a:off x="1971" y="3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2" name="Freeform 1739"/>
            <p:cNvSpPr>
              <a:spLocks/>
            </p:cNvSpPr>
            <p:nvPr/>
          </p:nvSpPr>
          <p:spPr bwMode="auto">
            <a:xfrm>
              <a:off x="1971" y="3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3" name="Freeform 1740"/>
            <p:cNvSpPr>
              <a:spLocks/>
            </p:cNvSpPr>
            <p:nvPr/>
          </p:nvSpPr>
          <p:spPr bwMode="auto">
            <a:xfrm>
              <a:off x="1807" y="3025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Freeform 1741"/>
            <p:cNvSpPr>
              <a:spLocks/>
            </p:cNvSpPr>
            <p:nvPr/>
          </p:nvSpPr>
          <p:spPr bwMode="auto">
            <a:xfrm>
              <a:off x="1801" y="302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Freeform 1742"/>
            <p:cNvSpPr>
              <a:spLocks/>
            </p:cNvSpPr>
            <p:nvPr/>
          </p:nvSpPr>
          <p:spPr bwMode="auto">
            <a:xfrm>
              <a:off x="1823" y="3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Freeform 1743"/>
            <p:cNvSpPr>
              <a:spLocks/>
            </p:cNvSpPr>
            <p:nvPr/>
          </p:nvSpPr>
          <p:spPr bwMode="auto">
            <a:xfrm>
              <a:off x="1866" y="293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7" name="Freeform 1744"/>
            <p:cNvSpPr>
              <a:spLocks/>
            </p:cNvSpPr>
            <p:nvPr/>
          </p:nvSpPr>
          <p:spPr bwMode="auto">
            <a:xfrm>
              <a:off x="1805" y="302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8" name="Freeform 1745"/>
            <p:cNvSpPr>
              <a:spLocks/>
            </p:cNvSpPr>
            <p:nvPr/>
          </p:nvSpPr>
          <p:spPr bwMode="auto">
            <a:xfrm>
              <a:off x="1824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Freeform 1746"/>
            <p:cNvSpPr>
              <a:spLocks/>
            </p:cNvSpPr>
            <p:nvPr/>
          </p:nvSpPr>
          <p:spPr bwMode="auto">
            <a:xfrm>
              <a:off x="1824" y="302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1747"/>
            <p:cNvSpPr>
              <a:spLocks/>
            </p:cNvSpPr>
            <p:nvPr/>
          </p:nvSpPr>
          <p:spPr bwMode="auto">
            <a:xfrm>
              <a:off x="1824" y="302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1748"/>
            <p:cNvSpPr>
              <a:spLocks/>
            </p:cNvSpPr>
            <p:nvPr/>
          </p:nvSpPr>
          <p:spPr bwMode="auto">
            <a:xfrm>
              <a:off x="1804" y="302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1749"/>
            <p:cNvSpPr>
              <a:spLocks/>
            </p:cNvSpPr>
            <p:nvPr/>
          </p:nvSpPr>
          <p:spPr bwMode="auto">
            <a:xfrm>
              <a:off x="1985" y="293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1750"/>
            <p:cNvSpPr>
              <a:spLocks/>
            </p:cNvSpPr>
            <p:nvPr/>
          </p:nvSpPr>
          <p:spPr bwMode="auto">
            <a:xfrm>
              <a:off x="1989" y="293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1751"/>
            <p:cNvSpPr>
              <a:spLocks/>
            </p:cNvSpPr>
            <p:nvPr/>
          </p:nvSpPr>
          <p:spPr bwMode="auto">
            <a:xfrm>
              <a:off x="1981" y="2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1752"/>
            <p:cNvSpPr>
              <a:spLocks/>
            </p:cNvSpPr>
            <p:nvPr/>
          </p:nvSpPr>
          <p:spPr bwMode="auto">
            <a:xfrm>
              <a:off x="1991" y="293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1753"/>
            <p:cNvSpPr>
              <a:spLocks/>
            </p:cNvSpPr>
            <p:nvPr/>
          </p:nvSpPr>
          <p:spPr bwMode="auto">
            <a:xfrm>
              <a:off x="1957" y="291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Freeform 1754"/>
            <p:cNvSpPr>
              <a:spLocks/>
            </p:cNvSpPr>
            <p:nvPr/>
          </p:nvSpPr>
          <p:spPr bwMode="auto">
            <a:xfrm>
              <a:off x="1982" y="292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1755"/>
            <p:cNvSpPr>
              <a:spLocks/>
            </p:cNvSpPr>
            <p:nvPr/>
          </p:nvSpPr>
          <p:spPr bwMode="auto">
            <a:xfrm>
              <a:off x="1984" y="292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1756"/>
            <p:cNvSpPr>
              <a:spLocks/>
            </p:cNvSpPr>
            <p:nvPr/>
          </p:nvSpPr>
          <p:spPr bwMode="auto">
            <a:xfrm>
              <a:off x="1987" y="29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Freeform 1757"/>
            <p:cNvSpPr>
              <a:spLocks/>
            </p:cNvSpPr>
            <p:nvPr/>
          </p:nvSpPr>
          <p:spPr bwMode="auto">
            <a:xfrm>
              <a:off x="1975" y="2926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Freeform 1758"/>
            <p:cNvSpPr>
              <a:spLocks/>
            </p:cNvSpPr>
            <p:nvPr/>
          </p:nvSpPr>
          <p:spPr bwMode="auto">
            <a:xfrm>
              <a:off x="1978" y="2925"/>
              <a:ext cx="2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1759"/>
            <p:cNvSpPr>
              <a:spLocks/>
            </p:cNvSpPr>
            <p:nvPr/>
          </p:nvSpPr>
          <p:spPr bwMode="auto">
            <a:xfrm>
              <a:off x="1980" y="292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1760"/>
            <p:cNvSpPr>
              <a:spLocks/>
            </p:cNvSpPr>
            <p:nvPr/>
          </p:nvSpPr>
          <p:spPr bwMode="auto">
            <a:xfrm>
              <a:off x="1956" y="29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1761"/>
            <p:cNvSpPr>
              <a:spLocks/>
            </p:cNvSpPr>
            <p:nvPr/>
          </p:nvSpPr>
          <p:spPr bwMode="auto">
            <a:xfrm>
              <a:off x="1991" y="293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1762"/>
            <p:cNvSpPr>
              <a:spLocks/>
            </p:cNvSpPr>
            <p:nvPr/>
          </p:nvSpPr>
          <p:spPr bwMode="auto">
            <a:xfrm>
              <a:off x="1991" y="2937"/>
              <a:ext cx="0" cy="1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1763"/>
            <p:cNvSpPr>
              <a:spLocks/>
            </p:cNvSpPr>
            <p:nvPr/>
          </p:nvSpPr>
          <p:spPr bwMode="auto">
            <a:xfrm>
              <a:off x="1991" y="29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1764"/>
            <p:cNvSpPr>
              <a:spLocks/>
            </p:cNvSpPr>
            <p:nvPr/>
          </p:nvSpPr>
          <p:spPr bwMode="auto">
            <a:xfrm>
              <a:off x="1991" y="2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1765"/>
            <p:cNvSpPr>
              <a:spLocks/>
            </p:cNvSpPr>
            <p:nvPr/>
          </p:nvSpPr>
          <p:spPr bwMode="auto">
            <a:xfrm>
              <a:off x="1978" y="2981"/>
              <a:ext cx="0" cy="4"/>
            </a:xfrm>
            <a:custGeom>
              <a:avLst/>
              <a:gdLst>
                <a:gd name="T0" fmla="*/ 5 h 5"/>
                <a:gd name="T1" fmla="*/ 0 h 5"/>
                <a:gd name="T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1766"/>
            <p:cNvSpPr>
              <a:spLocks/>
            </p:cNvSpPr>
            <p:nvPr/>
          </p:nvSpPr>
          <p:spPr bwMode="auto">
            <a:xfrm>
              <a:off x="1991" y="2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1767"/>
            <p:cNvSpPr>
              <a:spLocks/>
            </p:cNvSpPr>
            <p:nvPr/>
          </p:nvSpPr>
          <p:spPr bwMode="auto">
            <a:xfrm>
              <a:off x="1991" y="293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1768"/>
            <p:cNvSpPr>
              <a:spLocks/>
            </p:cNvSpPr>
            <p:nvPr/>
          </p:nvSpPr>
          <p:spPr bwMode="auto">
            <a:xfrm>
              <a:off x="1978" y="3002"/>
              <a:ext cx="11" cy="17"/>
            </a:xfrm>
            <a:custGeom>
              <a:avLst/>
              <a:gdLst>
                <a:gd name="T0" fmla="*/ 8 w 12"/>
                <a:gd name="T1" fmla="*/ 0 h 18"/>
                <a:gd name="T2" fmla="*/ 8 w 12"/>
                <a:gd name="T3" fmla="*/ 0 h 18"/>
                <a:gd name="T4" fmla="*/ 8 w 12"/>
                <a:gd name="T5" fmla="*/ 0 h 18"/>
                <a:gd name="T6" fmla="*/ 8 w 12"/>
                <a:gd name="T7" fmla="*/ 1 h 18"/>
                <a:gd name="T8" fmla="*/ 7 w 12"/>
                <a:gd name="T9" fmla="*/ 1 h 18"/>
                <a:gd name="T10" fmla="*/ 6 w 12"/>
                <a:gd name="T11" fmla="*/ 2 h 18"/>
                <a:gd name="T12" fmla="*/ 6 w 12"/>
                <a:gd name="T13" fmla="*/ 2 h 18"/>
                <a:gd name="T14" fmla="*/ 5 w 12"/>
                <a:gd name="T15" fmla="*/ 3 h 18"/>
                <a:gd name="T16" fmla="*/ 4 w 12"/>
                <a:gd name="T17" fmla="*/ 3 h 18"/>
                <a:gd name="T18" fmla="*/ 3 w 12"/>
                <a:gd name="T19" fmla="*/ 3 h 18"/>
                <a:gd name="T20" fmla="*/ 2 w 12"/>
                <a:gd name="T21" fmla="*/ 3 h 18"/>
                <a:gd name="T22" fmla="*/ 2 w 12"/>
                <a:gd name="T23" fmla="*/ 3 h 18"/>
                <a:gd name="T24" fmla="*/ 0 w 12"/>
                <a:gd name="T25" fmla="*/ 3 h 18"/>
                <a:gd name="T26" fmla="*/ 0 w 12"/>
                <a:gd name="T27" fmla="*/ 3 h 18"/>
                <a:gd name="T28" fmla="*/ 0 w 12"/>
                <a:gd name="T29" fmla="*/ 9 h 18"/>
                <a:gd name="T30" fmla="*/ 0 w 12"/>
                <a:gd name="T31" fmla="*/ 9 h 18"/>
                <a:gd name="T32" fmla="*/ 2 w 12"/>
                <a:gd name="T33" fmla="*/ 18 h 18"/>
                <a:gd name="T34" fmla="*/ 3 w 12"/>
                <a:gd name="T35" fmla="*/ 17 h 18"/>
                <a:gd name="T36" fmla="*/ 4 w 12"/>
                <a:gd name="T37" fmla="*/ 17 h 18"/>
                <a:gd name="T38" fmla="*/ 4 w 12"/>
                <a:gd name="T39" fmla="*/ 17 h 18"/>
                <a:gd name="T40" fmla="*/ 4 w 12"/>
                <a:gd name="T41" fmla="*/ 17 h 18"/>
                <a:gd name="T42" fmla="*/ 5 w 12"/>
                <a:gd name="T43" fmla="*/ 16 h 18"/>
                <a:gd name="T44" fmla="*/ 12 w 12"/>
                <a:gd name="T45" fmla="*/ 6 h 18"/>
                <a:gd name="T46" fmla="*/ 10 w 12"/>
                <a:gd name="T47" fmla="*/ 4 h 18"/>
                <a:gd name="T48" fmla="*/ 10 w 12"/>
                <a:gd name="T49" fmla="*/ 3 h 18"/>
                <a:gd name="T50" fmla="*/ 10 w 12"/>
                <a:gd name="T51" fmla="*/ 3 h 18"/>
                <a:gd name="T52" fmla="*/ 10 w 12"/>
                <a:gd name="T53" fmla="*/ 3 h 18"/>
                <a:gd name="T54" fmla="*/ 10 w 12"/>
                <a:gd name="T55" fmla="*/ 2 h 18"/>
                <a:gd name="T56" fmla="*/ 10 w 12"/>
                <a:gd name="T57" fmla="*/ 1 h 18"/>
                <a:gd name="T58" fmla="*/ 10 w 12"/>
                <a:gd name="T59" fmla="*/ 0 h 18"/>
                <a:gd name="T60" fmla="*/ 10 w 12"/>
                <a:gd name="T61" fmla="*/ 0 h 18"/>
                <a:gd name="T62" fmla="*/ 10 w 12"/>
                <a:gd name="T63" fmla="*/ 0 h 18"/>
                <a:gd name="T64" fmla="*/ 8 w 12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8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4"/>
                    <a:pt x="2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6" y="16"/>
                    <a:pt x="9" y="11"/>
                    <a:pt x="12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Freeform 1769"/>
            <p:cNvSpPr>
              <a:spLocks/>
            </p:cNvSpPr>
            <p:nvPr/>
          </p:nvSpPr>
          <p:spPr bwMode="auto">
            <a:xfrm>
              <a:off x="1978" y="30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1770"/>
            <p:cNvSpPr>
              <a:spLocks/>
            </p:cNvSpPr>
            <p:nvPr/>
          </p:nvSpPr>
          <p:spPr bwMode="auto">
            <a:xfrm>
              <a:off x="1985" y="3002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1771"/>
            <p:cNvSpPr>
              <a:spLocks/>
            </p:cNvSpPr>
            <p:nvPr/>
          </p:nvSpPr>
          <p:spPr bwMode="auto">
            <a:xfrm>
              <a:off x="1982" y="300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1772"/>
            <p:cNvSpPr>
              <a:spLocks/>
            </p:cNvSpPr>
            <p:nvPr/>
          </p:nvSpPr>
          <p:spPr bwMode="auto">
            <a:xfrm>
              <a:off x="1978" y="3004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1773"/>
            <p:cNvSpPr>
              <a:spLocks/>
            </p:cNvSpPr>
            <p:nvPr/>
          </p:nvSpPr>
          <p:spPr bwMode="auto">
            <a:xfrm>
              <a:off x="1980" y="300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1774"/>
            <p:cNvSpPr>
              <a:spLocks/>
            </p:cNvSpPr>
            <p:nvPr/>
          </p:nvSpPr>
          <p:spPr bwMode="auto">
            <a:xfrm>
              <a:off x="1983" y="3003"/>
              <a:ext cx="2" cy="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1775"/>
            <p:cNvSpPr>
              <a:spLocks/>
            </p:cNvSpPr>
            <p:nvPr/>
          </p:nvSpPr>
          <p:spPr bwMode="auto">
            <a:xfrm>
              <a:off x="1978" y="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Freeform 1776"/>
            <p:cNvSpPr>
              <a:spLocks/>
            </p:cNvSpPr>
            <p:nvPr/>
          </p:nvSpPr>
          <p:spPr bwMode="auto">
            <a:xfrm>
              <a:off x="1987" y="3091"/>
              <a:ext cx="110" cy="179"/>
            </a:xfrm>
            <a:custGeom>
              <a:avLst/>
              <a:gdLst>
                <a:gd name="T0" fmla="*/ 56 w 115"/>
                <a:gd name="T1" fmla="*/ 35 h 187"/>
                <a:gd name="T2" fmla="*/ 59 w 115"/>
                <a:gd name="T3" fmla="*/ 38 h 187"/>
                <a:gd name="T4" fmla="*/ 61 w 115"/>
                <a:gd name="T5" fmla="*/ 40 h 187"/>
                <a:gd name="T6" fmla="*/ 63 w 115"/>
                <a:gd name="T7" fmla="*/ 54 h 187"/>
                <a:gd name="T8" fmla="*/ 56 w 115"/>
                <a:gd name="T9" fmla="*/ 68 h 187"/>
                <a:gd name="T10" fmla="*/ 54 w 115"/>
                <a:gd name="T11" fmla="*/ 74 h 187"/>
                <a:gd name="T12" fmla="*/ 44 w 115"/>
                <a:gd name="T13" fmla="*/ 44 h 187"/>
                <a:gd name="T14" fmla="*/ 37 w 115"/>
                <a:gd name="T15" fmla="*/ 44 h 187"/>
                <a:gd name="T16" fmla="*/ 30 w 115"/>
                <a:gd name="T17" fmla="*/ 39 h 187"/>
                <a:gd name="T18" fmla="*/ 0 w 115"/>
                <a:gd name="T19" fmla="*/ 49 h 187"/>
                <a:gd name="T20" fmla="*/ 4 w 115"/>
                <a:gd name="T21" fmla="*/ 58 h 187"/>
                <a:gd name="T22" fmla="*/ 7 w 115"/>
                <a:gd name="T23" fmla="*/ 59 h 187"/>
                <a:gd name="T24" fmla="*/ 10 w 115"/>
                <a:gd name="T25" fmla="*/ 59 h 187"/>
                <a:gd name="T26" fmla="*/ 13 w 115"/>
                <a:gd name="T27" fmla="*/ 60 h 187"/>
                <a:gd name="T28" fmla="*/ 15 w 115"/>
                <a:gd name="T29" fmla="*/ 61 h 187"/>
                <a:gd name="T30" fmla="*/ 30 w 115"/>
                <a:gd name="T31" fmla="*/ 66 h 187"/>
                <a:gd name="T32" fmla="*/ 29 w 115"/>
                <a:gd name="T33" fmla="*/ 93 h 187"/>
                <a:gd name="T34" fmla="*/ 31 w 115"/>
                <a:gd name="T35" fmla="*/ 102 h 187"/>
                <a:gd name="T36" fmla="*/ 25 w 115"/>
                <a:gd name="T37" fmla="*/ 117 h 187"/>
                <a:gd name="T38" fmla="*/ 12 w 115"/>
                <a:gd name="T39" fmla="*/ 135 h 187"/>
                <a:gd name="T40" fmla="*/ 12 w 115"/>
                <a:gd name="T41" fmla="*/ 136 h 187"/>
                <a:gd name="T42" fmla="*/ 13 w 115"/>
                <a:gd name="T43" fmla="*/ 138 h 187"/>
                <a:gd name="T44" fmla="*/ 18 w 115"/>
                <a:gd name="T45" fmla="*/ 154 h 187"/>
                <a:gd name="T46" fmla="*/ 20 w 115"/>
                <a:gd name="T47" fmla="*/ 179 h 187"/>
                <a:gd name="T48" fmla="*/ 23 w 115"/>
                <a:gd name="T49" fmla="*/ 187 h 187"/>
                <a:gd name="T50" fmla="*/ 26 w 115"/>
                <a:gd name="T51" fmla="*/ 183 h 187"/>
                <a:gd name="T52" fmla="*/ 26 w 115"/>
                <a:gd name="T53" fmla="*/ 183 h 187"/>
                <a:gd name="T54" fmla="*/ 53 w 115"/>
                <a:gd name="T55" fmla="*/ 157 h 187"/>
                <a:gd name="T56" fmla="*/ 54 w 115"/>
                <a:gd name="T57" fmla="*/ 135 h 187"/>
                <a:gd name="T58" fmla="*/ 47 w 115"/>
                <a:gd name="T59" fmla="*/ 113 h 187"/>
                <a:gd name="T60" fmla="*/ 53 w 115"/>
                <a:gd name="T61" fmla="*/ 99 h 187"/>
                <a:gd name="T62" fmla="*/ 64 w 115"/>
                <a:gd name="T63" fmla="*/ 90 h 187"/>
                <a:gd name="T64" fmla="*/ 89 w 115"/>
                <a:gd name="T65" fmla="*/ 71 h 187"/>
                <a:gd name="T66" fmla="*/ 112 w 115"/>
                <a:gd name="T67" fmla="*/ 24 h 187"/>
                <a:gd name="T68" fmla="*/ 111 w 115"/>
                <a:gd name="T69" fmla="*/ 0 h 187"/>
                <a:gd name="T70" fmla="*/ 108 w 115"/>
                <a:gd name="T71" fmla="*/ 1 h 187"/>
                <a:gd name="T72" fmla="*/ 105 w 115"/>
                <a:gd name="T73" fmla="*/ 3 h 187"/>
                <a:gd name="T74" fmla="*/ 104 w 115"/>
                <a:gd name="T75" fmla="*/ 3 h 187"/>
                <a:gd name="T76" fmla="*/ 103 w 115"/>
                <a:gd name="T77" fmla="*/ 4 h 187"/>
                <a:gd name="T78" fmla="*/ 99 w 115"/>
                <a:gd name="T79" fmla="*/ 6 h 187"/>
                <a:gd name="T80" fmla="*/ 88 w 115"/>
                <a:gd name="T81" fmla="*/ 7 h 187"/>
                <a:gd name="T82" fmla="*/ 81 w 115"/>
                <a:gd name="T83" fmla="*/ 12 h 187"/>
                <a:gd name="T84" fmla="*/ 67 w 115"/>
                <a:gd name="T85" fmla="*/ 13 h 187"/>
                <a:gd name="T86" fmla="*/ 59 w 115"/>
                <a:gd name="T87" fmla="*/ 10 h 187"/>
                <a:gd name="T88" fmla="*/ 55 w 115"/>
                <a:gd name="T89" fmla="*/ 11 h 187"/>
                <a:gd name="T90" fmla="*/ 52 w 115"/>
                <a:gd name="T91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7">
                  <a:moveTo>
                    <a:pt x="51" y="13"/>
                  </a:moveTo>
                  <a:cubicBezTo>
                    <a:pt x="50" y="16"/>
                    <a:pt x="52" y="22"/>
                    <a:pt x="54" y="27"/>
                  </a:cubicBezTo>
                  <a:cubicBezTo>
                    <a:pt x="55" y="30"/>
                    <a:pt x="56" y="33"/>
                    <a:pt x="56" y="35"/>
                  </a:cubicBezTo>
                  <a:cubicBezTo>
                    <a:pt x="56" y="35"/>
                    <a:pt x="57" y="36"/>
                    <a:pt x="57" y="36"/>
                  </a:cubicBezTo>
                  <a:cubicBezTo>
                    <a:pt x="57" y="36"/>
                    <a:pt x="58" y="36"/>
                    <a:pt x="58" y="37"/>
                  </a:cubicBezTo>
                  <a:cubicBezTo>
                    <a:pt x="58" y="37"/>
                    <a:pt x="59" y="37"/>
                    <a:pt x="59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1"/>
                    <a:pt x="63" y="41"/>
                  </a:cubicBezTo>
                  <a:cubicBezTo>
                    <a:pt x="65" y="44"/>
                    <a:pt x="65" y="45"/>
                    <a:pt x="64" y="48"/>
                  </a:cubicBezTo>
                  <a:cubicBezTo>
                    <a:pt x="64" y="49"/>
                    <a:pt x="63" y="51"/>
                    <a:pt x="63" y="54"/>
                  </a:cubicBezTo>
                  <a:cubicBezTo>
                    <a:pt x="64" y="60"/>
                    <a:pt x="62" y="61"/>
                    <a:pt x="59" y="62"/>
                  </a:cubicBezTo>
                  <a:cubicBezTo>
                    <a:pt x="58" y="62"/>
                    <a:pt x="57" y="62"/>
                    <a:pt x="56" y="63"/>
                  </a:cubicBezTo>
                  <a:cubicBezTo>
                    <a:pt x="55" y="64"/>
                    <a:pt x="56" y="66"/>
                    <a:pt x="56" y="68"/>
                  </a:cubicBezTo>
                  <a:cubicBezTo>
                    <a:pt x="56" y="70"/>
                    <a:pt x="56" y="71"/>
                    <a:pt x="56" y="72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0" y="74"/>
                    <a:pt x="42" y="59"/>
                    <a:pt x="42" y="59"/>
                  </a:cubicBezTo>
                  <a:cubicBezTo>
                    <a:pt x="41" y="57"/>
                    <a:pt x="42" y="55"/>
                    <a:pt x="43" y="52"/>
                  </a:cubicBezTo>
                  <a:cubicBezTo>
                    <a:pt x="44" y="49"/>
                    <a:pt x="45" y="46"/>
                    <a:pt x="44" y="44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3" y="42"/>
                    <a:pt x="31" y="40"/>
                  </a:cubicBezTo>
                  <a:cubicBezTo>
                    <a:pt x="30" y="40"/>
                    <a:pt x="30" y="40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" y="40"/>
                    <a:pt x="11" y="45"/>
                    <a:pt x="0" y="4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8"/>
                    <a:pt x="6" y="58"/>
                    <a:pt x="7" y="59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8" y="59"/>
                    <a:pt x="8" y="59"/>
                    <a:pt x="9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0"/>
                    <a:pt x="14" y="60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2"/>
                  </a:cubicBezTo>
                  <a:cubicBezTo>
                    <a:pt x="20" y="63"/>
                    <a:pt x="23" y="64"/>
                    <a:pt x="26" y="65"/>
                  </a:cubicBezTo>
                  <a:cubicBezTo>
                    <a:pt x="28" y="65"/>
                    <a:pt x="29" y="66"/>
                    <a:pt x="30" y="66"/>
                  </a:cubicBezTo>
                  <a:cubicBezTo>
                    <a:pt x="32" y="67"/>
                    <a:pt x="32" y="70"/>
                    <a:pt x="31" y="77"/>
                  </a:cubicBezTo>
                  <a:cubicBezTo>
                    <a:pt x="31" y="80"/>
                    <a:pt x="31" y="83"/>
                    <a:pt x="31" y="85"/>
                  </a:cubicBezTo>
                  <a:cubicBezTo>
                    <a:pt x="32" y="89"/>
                    <a:pt x="30" y="91"/>
                    <a:pt x="29" y="93"/>
                  </a:cubicBezTo>
                  <a:cubicBezTo>
                    <a:pt x="28" y="93"/>
                    <a:pt x="28" y="94"/>
                    <a:pt x="28" y="94"/>
                  </a:cubicBezTo>
                  <a:cubicBezTo>
                    <a:pt x="30" y="96"/>
                    <a:pt x="30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2" y="102"/>
                    <a:pt x="32" y="103"/>
                    <a:pt x="32" y="104"/>
                  </a:cubicBezTo>
                  <a:cubicBezTo>
                    <a:pt x="33" y="107"/>
                    <a:pt x="27" y="113"/>
                    <a:pt x="25" y="114"/>
                  </a:cubicBezTo>
                  <a:cubicBezTo>
                    <a:pt x="25" y="114"/>
                    <a:pt x="25" y="116"/>
                    <a:pt x="25" y="117"/>
                  </a:cubicBezTo>
                  <a:cubicBezTo>
                    <a:pt x="25" y="119"/>
                    <a:pt x="24" y="122"/>
                    <a:pt x="23" y="125"/>
                  </a:cubicBezTo>
                  <a:cubicBezTo>
                    <a:pt x="21" y="127"/>
                    <a:pt x="18" y="130"/>
                    <a:pt x="14" y="133"/>
                  </a:cubicBezTo>
                  <a:cubicBezTo>
                    <a:pt x="14" y="134"/>
                    <a:pt x="13" y="134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5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7"/>
                    <a:pt x="13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9"/>
                  </a:cubicBezTo>
                  <a:cubicBezTo>
                    <a:pt x="13" y="139"/>
                    <a:pt x="13" y="140"/>
                    <a:pt x="13" y="140"/>
                  </a:cubicBezTo>
                  <a:cubicBezTo>
                    <a:pt x="14" y="144"/>
                    <a:pt x="17" y="153"/>
                    <a:pt x="18" y="154"/>
                  </a:cubicBezTo>
                  <a:cubicBezTo>
                    <a:pt x="23" y="157"/>
                    <a:pt x="20" y="177"/>
                    <a:pt x="20" y="177"/>
                  </a:cubicBezTo>
                  <a:cubicBezTo>
                    <a:pt x="20" y="177"/>
                    <a:pt x="20" y="178"/>
                    <a:pt x="20" y="178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81"/>
                    <a:pt x="21" y="185"/>
                    <a:pt x="21" y="187"/>
                  </a:cubicBezTo>
                  <a:cubicBezTo>
                    <a:pt x="21" y="187"/>
                    <a:pt x="22" y="187"/>
                    <a:pt x="23" y="187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7"/>
                    <a:pt x="25" y="187"/>
                    <a:pt x="26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86"/>
                    <a:pt x="26" y="184"/>
                    <a:pt x="26" y="183"/>
                  </a:cubicBezTo>
                  <a:cubicBezTo>
                    <a:pt x="26" y="183"/>
                    <a:pt x="26" y="183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4" y="183"/>
                    <a:pt x="22" y="182"/>
                    <a:pt x="22" y="180"/>
                  </a:cubicBezTo>
                  <a:cubicBezTo>
                    <a:pt x="19" y="174"/>
                    <a:pt x="35" y="166"/>
                    <a:pt x="41" y="164"/>
                  </a:cubicBezTo>
                  <a:cubicBezTo>
                    <a:pt x="50" y="161"/>
                    <a:pt x="53" y="159"/>
                    <a:pt x="53" y="157"/>
                  </a:cubicBezTo>
                  <a:cubicBezTo>
                    <a:pt x="54" y="155"/>
                    <a:pt x="54" y="153"/>
                    <a:pt x="54" y="150"/>
                  </a:cubicBezTo>
                  <a:cubicBezTo>
                    <a:pt x="54" y="146"/>
                    <a:pt x="54" y="143"/>
                    <a:pt x="55" y="140"/>
                  </a:cubicBezTo>
                  <a:cubicBezTo>
                    <a:pt x="55" y="139"/>
                    <a:pt x="55" y="138"/>
                    <a:pt x="54" y="135"/>
                  </a:cubicBezTo>
                  <a:cubicBezTo>
                    <a:pt x="54" y="133"/>
                    <a:pt x="53" y="131"/>
                    <a:pt x="53" y="127"/>
                  </a:cubicBezTo>
                  <a:cubicBezTo>
                    <a:pt x="52" y="122"/>
                    <a:pt x="51" y="120"/>
                    <a:pt x="49" y="118"/>
                  </a:cubicBezTo>
                  <a:cubicBezTo>
                    <a:pt x="49" y="116"/>
                    <a:pt x="48" y="115"/>
                    <a:pt x="47" y="113"/>
                  </a:cubicBezTo>
                  <a:cubicBezTo>
                    <a:pt x="46" y="110"/>
                    <a:pt x="46" y="106"/>
                    <a:pt x="47" y="104"/>
                  </a:cubicBezTo>
                  <a:cubicBezTo>
                    <a:pt x="48" y="103"/>
                    <a:pt x="49" y="102"/>
                    <a:pt x="51" y="102"/>
                  </a:cubicBezTo>
                  <a:cubicBezTo>
                    <a:pt x="52" y="102"/>
                    <a:pt x="52" y="102"/>
                    <a:pt x="53" y="99"/>
                  </a:cubicBezTo>
                  <a:cubicBezTo>
                    <a:pt x="53" y="99"/>
                    <a:pt x="54" y="98"/>
                    <a:pt x="54" y="97"/>
                  </a:cubicBezTo>
                  <a:cubicBezTo>
                    <a:pt x="56" y="94"/>
                    <a:pt x="58" y="93"/>
                    <a:pt x="60" y="92"/>
                  </a:cubicBezTo>
                  <a:cubicBezTo>
                    <a:pt x="61" y="92"/>
                    <a:pt x="63" y="91"/>
                    <a:pt x="64" y="90"/>
                  </a:cubicBezTo>
                  <a:cubicBezTo>
                    <a:pt x="66" y="89"/>
                    <a:pt x="67" y="88"/>
                    <a:pt x="68" y="86"/>
                  </a:cubicBezTo>
                  <a:cubicBezTo>
                    <a:pt x="70" y="83"/>
                    <a:pt x="72" y="81"/>
                    <a:pt x="76" y="77"/>
                  </a:cubicBezTo>
                  <a:cubicBezTo>
                    <a:pt x="80" y="74"/>
                    <a:pt x="85" y="73"/>
                    <a:pt x="89" y="71"/>
                  </a:cubicBezTo>
                  <a:cubicBezTo>
                    <a:pt x="92" y="70"/>
                    <a:pt x="96" y="69"/>
                    <a:pt x="98" y="68"/>
                  </a:cubicBezTo>
                  <a:cubicBezTo>
                    <a:pt x="105" y="64"/>
                    <a:pt x="115" y="49"/>
                    <a:pt x="115" y="46"/>
                  </a:cubicBezTo>
                  <a:cubicBezTo>
                    <a:pt x="114" y="44"/>
                    <a:pt x="112" y="30"/>
                    <a:pt x="112" y="24"/>
                  </a:cubicBezTo>
                  <a:cubicBezTo>
                    <a:pt x="113" y="21"/>
                    <a:pt x="112" y="14"/>
                    <a:pt x="112" y="8"/>
                  </a:cubicBezTo>
                  <a:cubicBezTo>
                    <a:pt x="112" y="5"/>
                    <a:pt x="112" y="2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7" y="2"/>
                    <a:pt x="106" y="2"/>
                    <a:pt x="106" y="2"/>
                  </a:cubicBezTo>
                  <a:cubicBezTo>
                    <a:pt x="106" y="2"/>
                    <a:pt x="106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4"/>
                  </a:cubicBezTo>
                  <a:cubicBezTo>
                    <a:pt x="104" y="4"/>
                    <a:pt x="104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6"/>
                    <a:pt x="100" y="6"/>
                    <a:pt x="99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2" y="9"/>
                    <a:pt x="90" y="8"/>
                    <a:pt x="88" y="7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5" y="8"/>
                    <a:pt x="85" y="9"/>
                  </a:cubicBezTo>
                  <a:cubicBezTo>
                    <a:pt x="85" y="10"/>
                    <a:pt x="84" y="12"/>
                    <a:pt x="81" y="12"/>
                  </a:cubicBezTo>
                  <a:cubicBezTo>
                    <a:pt x="79" y="12"/>
                    <a:pt x="77" y="12"/>
                    <a:pt x="76" y="12"/>
                  </a:cubicBezTo>
                  <a:cubicBezTo>
                    <a:pt x="75" y="11"/>
                    <a:pt x="74" y="12"/>
                    <a:pt x="72" y="12"/>
                  </a:cubicBezTo>
                  <a:cubicBezTo>
                    <a:pt x="70" y="13"/>
                    <a:pt x="68" y="13"/>
                    <a:pt x="67" y="13"/>
                  </a:cubicBezTo>
                  <a:cubicBezTo>
                    <a:pt x="64" y="13"/>
                    <a:pt x="63" y="11"/>
                    <a:pt x="63" y="10"/>
                  </a:cubicBezTo>
                  <a:cubicBezTo>
                    <a:pt x="63" y="10"/>
                    <a:pt x="63" y="10"/>
                    <a:pt x="62" y="9"/>
                  </a:cubicBezTo>
                  <a:cubicBezTo>
                    <a:pt x="61" y="9"/>
                    <a:pt x="60" y="10"/>
                    <a:pt x="59" y="10"/>
                  </a:cubicBezTo>
                  <a:cubicBezTo>
                    <a:pt x="58" y="10"/>
                    <a:pt x="57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2" y="10"/>
                  </a:cubicBezTo>
                  <a:cubicBezTo>
                    <a:pt x="52" y="11"/>
                    <a:pt x="52" y="12"/>
                    <a:pt x="51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Freeform 1777"/>
            <p:cNvSpPr>
              <a:spLocks/>
            </p:cNvSpPr>
            <p:nvPr/>
          </p:nvSpPr>
          <p:spPr bwMode="auto">
            <a:xfrm>
              <a:off x="1994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Freeform 1778"/>
            <p:cNvSpPr>
              <a:spLocks/>
            </p:cNvSpPr>
            <p:nvPr/>
          </p:nvSpPr>
          <p:spPr bwMode="auto">
            <a:xfrm>
              <a:off x="1996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1779"/>
            <p:cNvSpPr>
              <a:spLocks/>
            </p:cNvSpPr>
            <p:nvPr/>
          </p:nvSpPr>
          <p:spPr bwMode="auto">
            <a:xfrm>
              <a:off x="1992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1780"/>
            <p:cNvSpPr>
              <a:spLocks/>
            </p:cNvSpPr>
            <p:nvPr/>
          </p:nvSpPr>
          <p:spPr bwMode="auto">
            <a:xfrm>
              <a:off x="1999" y="3219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Freeform 1781"/>
            <p:cNvSpPr>
              <a:spLocks/>
            </p:cNvSpPr>
            <p:nvPr/>
          </p:nvSpPr>
          <p:spPr bwMode="auto">
            <a:xfrm>
              <a:off x="1991" y="31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1782"/>
            <p:cNvSpPr>
              <a:spLocks/>
            </p:cNvSpPr>
            <p:nvPr/>
          </p:nvSpPr>
          <p:spPr bwMode="auto">
            <a:xfrm>
              <a:off x="2000" y="3149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Freeform 1783"/>
            <p:cNvSpPr>
              <a:spLocks/>
            </p:cNvSpPr>
            <p:nvPr/>
          </p:nvSpPr>
          <p:spPr bwMode="auto">
            <a:xfrm>
              <a:off x="2002" y="3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1784"/>
            <p:cNvSpPr>
              <a:spLocks/>
            </p:cNvSpPr>
            <p:nvPr/>
          </p:nvSpPr>
          <p:spPr bwMode="auto">
            <a:xfrm>
              <a:off x="1998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Freeform 1785"/>
            <p:cNvSpPr>
              <a:spLocks/>
            </p:cNvSpPr>
            <p:nvPr/>
          </p:nvSpPr>
          <p:spPr bwMode="auto">
            <a:xfrm>
              <a:off x="2006" y="3262"/>
              <a:ext cx="1" cy="8"/>
            </a:xfrm>
            <a:custGeom>
              <a:avLst/>
              <a:gdLst>
                <a:gd name="T0" fmla="*/ 0 w 1"/>
                <a:gd name="T1" fmla="*/ 2 h 9"/>
                <a:gd name="T2" fmla="*/ 1 w 1"/>
                <a:gd name="T3" fmla="*/ 9 h 9"/>
                <a:gd name="T4" fmla="*/ 1 w 1"/>
                <a:gd name="T5" fmla="*/ 9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1 h 9"/>
                <a:gd name="T12" fmla="*/ 0 w 1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cubicBezTo>
                    <a:pt x="0" y="4"/>
                    <a:pt x="1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Freeform 1786"/>
            <p:cNvSpPr>
              <a:spLocks/>
            </p:cNvSpPr>
            <p:nvPr/>
          </p:nvSpPr>
          <p:spPr bwMode="auto">
            <a:xfrm>
              <a:off x="2009" y="3270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1787"/>
            <p:cNvSpPr>
              <a:spLocks/>
            </p:cNvSpPr>
            <p:nvPr/>
          </p:nvSpPr>
          <p:spPr bwMode="auto">
            <a:xfrm>
              <a:off x="2000" y="322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1788"/>
            <p:cNvSpPr>
              <a:spLocks/>
            </p:cNvSpPr>
            <p:nvPr/>
          </p:nvSpPr>
          <p:spPr bwMode="auto">
            <a:xfrm>
              <a:off x="1999" y="32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Freeform 1789"/>
            <p:cNvSpPr>
              <a:spLocks/>
            </p:cNvSpPr>
            <p:nvPr/>
          </p:nvSpPr>
          <p:spPr bwMode="auto">
            <a:xfrm>
              <a:off x="2000" y="32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Freeform 1790"/>
            <p:cNvSpPr>
              <a:spLocks/>
            </p:cNvSpPr>
            <p:nvPr/>
          </p:nvSpPr>
          <p:spPr bwMode="auto">
            <a:xfrm>
              <a:off x="2006" y="3261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1791"/>
            <p:cNvSpPr>
              <a:spLocks/>
            </p:cNvSpPr>
            <p:nvPr/>
          </p:nvSpPr>
          <p:spPr bwMode="auto">
            <a:xfrm>
              <a:off x="1999" y="32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5" name="Freeform 1792"/>
            <p:cNvSpPr>
              <a:spLocks/>
            </p:cNvSpPr>
            <p:nvPr/>
          </p:nvSpPr>
          <p:spPr bwMode="auto">
            <a:xfrm>
              <a:off x="2007" y="3270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6" name="Freeform 1793"/>
            <p:cNvSpPr>
              <a:spLocks/>
            </p:cNvSpPr>
            <p:nvPr/>
          </p:nvSpPr>
          <p:spPr bwMode="auto">
            <a:xfrm>
              <a:off x="2006" y="32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7" name="Freeform 1794"/>
            <p:cNvSpPr>
              <a:spLocks/>
            </p:cNvSpPr>
            <p:nvPr/>
          </p:nvSpPr>
          <p:spPr bwMode="auto">
            <a:xfrm>
              <a:off x="2007" y="3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8" name="Freeform 1795"/>
            <p:cNvSpPr>
              <a:spLocks/>
            </p:cNvSpPr>
            <p:nvPr/>
          </p:nvSpPr>
          <p:spPr bwMode="auto">
            <a:xfrm>
              <a:off x="1987" y="3129"/>
              <a:ext cx="28" cy="9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0 h 10"/>
                <a:gd name="T4" fmla="*/ 29 w 29"/>
                <a:gd name="T5" fmla="*/ 0 h 10"/>
                <a:gd name="T6" fmla="*/ 0 w 2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11" y="6"/>
                    <a:pt x="26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1"/>
                    <a:pt x="11" y="6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9" name="Freeform 1796"/>
            <p:cNvSpPr>
              <a:spLocks/>
            </p:cNvSpPr>
            <p:nvPr/>
          </p:nvSpPr>
          <p:spPr bwMode="auto">
            <a:xfrm>
              <a:off x="1987" y="3138"/>
              <a:ext cx="3" cy="9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0" name="Freeform 1797"/>
            <p:cNvSpPr>
              <a:spLocks/>
            </p:cNvSpPr>
            <p:nvPr/>
          </p:nvSpPr>
          <p:spPr bwMode="auto">
            <a:xfrm>
              <a:off x="1980" y="2985"/>
              <a:ext cx="113" cy="115"/>
            </a:xfrm>
            <a:custGeom>
              <a:avLst/>
              <a:gdLst>
                <a:gd name="T0" fmla="*/ 45 w 118"/>
                <a:gd name="T1" fmla="*/ 16 h 120"/>
                <a:gd name="T2" fmla="*/ 25 w 118"/>
                <a:gd name="T3" fmla="*/ 17 h 120"/>
                <a:gd name="T4" fmla="*/ 21 w 118"/>
                <a:gd name="T5" fmla="*/ 0 h 120"/>
                <a:gd name="T6" fmla="*/ 13 w 118"/>
                <a:gd name="T7" fmla="*/ 4 h 120"/>
                <a:gd name="T8" fmla="*/ 14 w 118"/>
                <a:gd name="T9" fmla="*/ 14 h 120"/>
                <a:gd name="T10" fmla="*/ 11 w 118"/>
                <a:gd name="T11" fmla="*/ 16 h 120"/>
                <a:gd name="T12" fmla="*/ 11 w 118"/>
                <a:gd name="T13" fmla="*/ 18 h 120"/>
                <a:gd name="T14" fmla="*/ 14 w 118"/>
                <a:gd name="T15" fmla="*/ 21 h 120"/>
                <a:gd name="T16" fmla="*/ 3 w 118"/>
                <a:gd name="T17" fmla="*/ 37 h 120"/>
                <a:gd name="T18" fmla="*/ 2 w 118"/>
                <a:gd name="T19" fmla="*/ 38 h 120"/>
                <a:gd name="T20" fmla="*/ 0 w 118"/>
                <a:gd name="T21" fmla="*/ 39 h 120"/>
                <a:gd name="T22" fmla="*/ 13 w 118"/>
                <a:gd name="T23" fmla="*/ 74 h 120"/>
                <a:gd name="T24" fmla="*/ 16 w 118"/>
                <a:gd name="T25" fmla="*/ 84 h 120"/>
                <a:gd name="T26" fmla="*/ 19 w 118"/>
                <a:gd name="T27" fmla="*/ 85 h 120"/>
                <a:gd name="T28" fmla="*/ 41 w 118"/>
                <a:gd name="T29" fmla="*/ 95 h 120"/>
                <a:gd name="T30" fmla="*/ 44 w 118"/>
                <a:gd name="T31" fmla="*/ 95 h 120"/>
                <a:gd name="T32" fmla="*/ 47 w 118"/>
                <a:gd name="T33" fmla="*/ 95 h 120"/>
                <a:gd name="T34" fmla="*/ 52 w 118"/>
                <a:gd name="T35" fmla="*/ 96 h 120"/>
                <a:gd name="T36" fmla="*/ 59 w 118"/>
                <a:gd name="T37" fmla="*/ 118 h 120"/>
                <a:gd name="T38" fmla="*/ 61 w 118"/>
                <a:gd name="T39" fmla="*/ 118 h 120"/>
                <a:gd name="T40" fmla="*/ 63 w 118"/>
                <a:gd name="T41" fmla="*/ 118 h 120"/>
                <a:gd name="T42" fmla="*/ 69 w 118"/>
                <a:gd name="T43" fmla="*/ 116 h 120"/>
                <a:gd name="T44" fmla="*/ 72 w 118"/>
                <a:gd name="T45" fmla="*/ 117 h 120"/>
                <a:gd name="T46" fmla="*/ 74 w 118"/>
                <a:gd name="T47" fmla="*/ 120 h 120"/>
                <a:gd name="T48" fmla="*/ 88 w 118"/>
                <a:gd name="T49" fmla="*/ 119 h 120"/>
                <a:gd name="T50" fmla="*/ 96 w 118"/>
                <a:gd name="T51" fmla="*/ 114 h 120"/>
                <a:gd name="T52" fmla="*/ 104 w 118"/>
                <a:gd name="T53" fmla="*/ 113 h 120"/>
                <a:gd name="T54" fmla="*/ 107 w 118"/>
                <a:gd name="T55" fmla="*/ 113 h 120"/>
                <a:gd name="T56" fmla="*/ 107 w 118"/>
                <a:gd name="T57" fmla="*/ 112 h 120"/>
                <a:gd name="T58" fmla="*/ 107 w 118"/>
                <a:gd name="T59" fmla="*/ 112 h 120"/>
                <a:gd name="T60" fmla="*/ 108 w 118"/>
                <a:gd name="T61" fmla="*/ 112 h 120"/>
                <a:gd name="T62" fmla="*/ 108 w 118"/>
                <a:gd name="T63" fmla="*/ 111 h 120"/>
                <a:gd name="T64" fmla="*/ 109 w 118"/>
                <a:gd name="T65" fmla="*/ 111 h 120"/>
                <a:gd name="T66" fmla="*/ 110 w 118"/>
                <a:gd name="T67" fmla="*/ 110 h 120"/>
                <a:gd name="T68" fmla="*/ 112 w 118"/>
                <a:gd name="T69" fmla="*/ 109 h 120"/>
                <a:gd name="T70" fmla="*/ 114 w 118"/>
                <a:gd name="T71" fmla="*/ 108 h 120"/>
                <a:gd name="T72" fmla="*/ 116 w 118"/>
                <a:gd name="T73" fmla="*/ 107 h 120"/>
                <a:gd name="T74" fmla="*/ 118 w 118"/>
                <a:gd name="T75" fmla="*/ 106 h 120"/>
                <a:gd name="T76" fmla="*/ 108 w 118"/>
                <a:gd name="T77" fmla="*/ 92 h 120"/>
                <a:gd name="T78" fmla="*/ 106 w 118"/>
                <a:gd name="T79" fmla="*/ 78 h 120"/>
                <a:gd name="T80" fmla="*/ 108 w 118"/>
                <a:gd name="T81" fmla="*/ 66 h 120"/>
                <a:gd name="T82" fmla="*/ 106 w 118"/>
                <a:gd name="T83" fmla="*/ 42 h 120"/>
                <a:gd name="T84" fmla="*/ 101 w 118"/>
                <a:gd name="T85" fmla="*/ 39 h 120"/>
                <a:gd name="T86" fmla="*/ 97 w 118"/>
                <a:gd name="T87" fmla="*/ 36 h 120"/>
                <a:gd name="T88" fmla="*/ 92 w 118"/>
                <a:gd name="T89" fmla="*/ 33 h 120"/>
                <a:gd name="T90" fmla="*/ 90 w 118"/>
                <a:gd name="T91" fmla="*/ 31 h 120"/>
                <a:gd name="T92" fmla="*/ 87 w 118"/>
                <a:gd name="T93" fmla="*/ 29 h 120"/>
                <a:gd name="T94" fmla="*/ 43 w 118"/>
                <a:gd name="T9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20">
                  <a:moveTo>
                    <a:pt x="43" y="10"/>
                  </a:moveTo>
                  <a:cubicBezTo>
                    <a:pt x="43" y="11"/>
                    <a:pt x="44" y="11"/>
                    <a:pt x="44" y="12"/>
                  </a:cubicBezTo>
                  <a:cubicBezTo>
                    <a:pt x="45" y="13"/>
                    <a:pt x="46" y="14"/>
                    <a:pt x="45" y="16"/>
                  </a:cubicBezTo>
                  <a:cubicBezTo>
                    <a:pt x="45" y="17"/>
                    <a:pt x="44" y="18"/>
                    <a:pt x="43" y="18"/>
                  </a:cubicBezTo>
                  <a:cubicBezTo>
                    <a:pt x="41" y="18"/>
                    <a:pt x="39" y="18"/>
                    <a:pt x="36" y="17"/>
                  </a:cubicBezTo>
                  <a:cubicBezTo>
                    <a:pt x="32" y="16"/>
                    <a:pt x="28" y="16"/>
                    <a:pt x="25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18" y="13"/>
                    <a:pt x="20" y="5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2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6" y="9"/>
                    <a:pt x="15" y="13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7"/>
                    <a:pt x="7" y="36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6"/>
                    <a:pt x="3" y="56"/>
                    <a:pt x="6" y="58"/>
                  </a:cubicBezTo>
                  <a:cubicBezTo>
                    <a:pt x="11" y="62"/>
                    <a:pt x="11" y="67"/>
                    <a:pt x="12" y="71"/>
                  </a:cubicBezTo>
                  <a:cubicBezTo>
                    <a:pt x="12" y="72"/>
                    <a:pt x="12" y="73"/>
                    <a:pt x="13" y="74"/>
                  </a:cubicBezTo>
                  <a:cubicBezTo>
                    <a:pt x="13" y="75"/>
                    <a:pt x="14" y="76"/>
                    <a:pt x="14" y="77"/>
                  </a:cubicBezTo>
                  <a:cubicBezTo>
                    <a:pt x="16" y="79"/>
                    <a:pt x="17" y="81"/>
                    <a:pt x="16" y="83"/>
                  </a:cubicBezTo>
                  <a:cubicBezTo>
                    <a:pt x="16" y="83"/>
                    <a:pt x="16" y="83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4"/>
                    <a:pt x="18" y="84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0" y="86"/>
                    <a:pt x="21" y="86"/>
                  </a:cubicBezTo>
                  <a:cubicBezTo>
                    <a:pt x="22" y="87"/>
                    <a:pt x="24" y="87"/>
                    <a:pt x="25" y="88"/>
                  </a:cubicBezTo>
                  <a:cubicBezTo>
                    <a:pt x="28" y="88"/>
                    <a:pt x="39" y="92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5"/>
                    <a:pt x="46" y="95"/>
                    <a:pt x="46" y="95"/>
                  </a:cubicBezTo>
                  <a:cubicBezTo>
                    <a:pt x="46" y="95"/>
                    <a:pt x="47" y="95"/>
                    <a:pt x="47" y="95"/>
                  </a:cubicBezTo>
                  <a:cubicBezTo>
                    <a:pt x="48" y="94"/>
                    <a:pt x="50" y="94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6" y="100"/>
                    <a:pt x="59" y="110"/>
                    <a:pt x="59" y="117"/>
                  </a:cubicBezTo>
                  <a:cubicBezTo>
                    <a:pt x="59" y="117"/>
                    <a:pt x="59" y="118"/>
                    <a:pt x="59" y="118"/>
                  </a:cubicBezTo>
                  <a:cubicBezTo>
                    <a:pt x="59" y="118"/>
                    <a:pt x="60" y="118"/>
                    <a:pt x="60" y="118"/>
                  </a:cubicBezTo>
                  <a:cubicBezTo>
                    <a:pt x="60" y="118"/>
                    <a:pt x="61" y="118"/>
                    <a:pt x="61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8"/>
                    <a:pt x="63" y="118"/>
                    <a:pt x="63" y="118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4" y="118"/>
                    <a:pt x="64" y="118"/>
                    <a:pt x="65" y="117"/>
                  </a:cubicBezTo>
                  <a:cubicBezTo>
                    <a:pt x="66" y="117"/>
                    <a:pt x="67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70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4" y="119"/>
                    <a:pt x="74" y="120"/>
                  </a:cubicBezTo>
                  <a:cubicBezTo>
                    <a:pt x="75" y="120"/>
                    <a:pt x="77" y="120"/>
                    <a:pt x="78" y="119"/>
                  </a:cubicBezTo>
                  <a:cubicBezTo>
                    <a:pt x="81" y="119"/>
                    <a:pt x="83" y="118"/>
                    <a:pt x="84" y="119"/>
                  </a:cubicBezTo>
                  <a:cubicBezTo>
                    <a:pt x="85" y="119"/>
                    <a:pt x="86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9" y="115"/>
                    <a:pt x="91" y="113"/>
                    <a:pt x="94" y="114"/>
                  </a:cubicBezTo>
                  <a:cubicBezTo>
                    <a:pt x="95" y="114"/>
                    <a:pt x="96" y="114"/>
                    <a:pt x="96" y="114"/>
                  </a:cubicBezTo>
                  <a:cubicBezTo>
                    <a:pt x="97" y="115"/>
                    <a:pt x="97" y="115"/>
                    <a:pt x="98" y="115"/>
                  </a:cubicBezTo>
                  <a:cubicBezTo>
                    <a:pt x="98" y="115"/>
                    <a:pt x="98" y="115"/>
                    <a:pt x="99" y="114"/>
                  </a:cubicBezTo>
                  <a:cubicBezTo>
                    <a:pt x="101" y="113"/>
                    <a:pt x="103" y="113"/>
                    <a:pt x="104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10" y="111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8"/>
                    <a:pt x="116" y="107"/>
                    <a:pt x="116" y="107"/>
                  </a:cubicBezTo>
                  <a:cubicBezTo>
                    <a:pt x="116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8" y="107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5"/>
                    <a:pt x="117" y="105"/>
                    <a:pt x="116" y="104"/>
                  </a:cubicBezTo>
                  <a:cubicBezTo>
                    <a:pt x="114" y="103"/>
                    <a:pt x="111" y="102"/>
                    <a:pt x="110" y="97"/>
                  </a:cubicBezTo>
                  <a:cubicBezTo>
                    <a:pt x="110" y="94"/>
                    <a:pt x="109" y="93"/>
                    <a:pt x="108" y="92"/>
                  </a:cubicBezTo>
                  <a:cubicBezTo>
                    <a:pt x="107" y="90"/>
                    <a:pt x="106" y="89"/>
                    <a:pt x="106" y="86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2"/>
                    <a:pt x="106" y="79"/>
                    <a:pt x="106" y="78"/>
                  </a:cubicBezTo>
                  <a:cubicBezTo>
                    <a:pt x="105" y="78"/>
                    <a:pt x="105" y="77"/>
                    <a:pt x="104" y="76"/>
                  </a:cubicBezTo>
                  <a:cubicBezTo>
                    <a:pt x="104" y="74"/>
                    <a:pt x="105" y="70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6" y="65"/>
                    <a:pt x="106" y="65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101" y="58"/>
                    <a:pt x="100" y="56"/>
                    <a:pt x="106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3" y="40"/>
                    <a:pt x="103" y="40"/>
                  </a:cubicBezTo>
                  <a:cubicBezTo>
                    <a:pt x="102" y="40"/>
                    <a:pt x="102" y="39"/>
                    <a:pt x="101" y="39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9" y="37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5"/>
                    <a:pt x="95" y="35"/>
                    <a:pt x="95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3"/>
                    <a:pt x="93" y="33"/>
                    <a:pt x="92" y="33"/>
                  </a:cubicBezTo>
                  <a:cubicBezTo>
                    <a:pt x="92" y="32"/>
                    <a:pt x="92" y="32"/>
                    <a:pt x="91" y="32"/>
                  </a:cubicBezTo>
                  <a:cubicBezTo>
                    <a:pt x="91" y="32"/>
                    <a:pt x="91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0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6"/>
                    <a:pt x="46" y="9"/>
                    <a:pt x="4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1" name="Freeform 1798"/>
            <p:cNvSpPr>
              <a:spLocks/>
            </p:cNvSpPr>
            <p:nvPr/>
          </p:nvSpPr>
          <p:spPr bwMode="auto">
            <a:xfrm>
              <a:off x="1996" y="306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2" name="Freeform 1799"/>
            <p:cNvSpPr>
              <a:spLocks/>
            </p:cNvSpPr>
            <p:nvPr/>
          </p:nvSpPr>
          <p:spPr bwMode="auto">
            <a:xfrm>
              <a:off x="1999" y="30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3" name="Freeform 1800"/>
            <p:cNvSpPr>
              <a:spLocks/>
            </p:cNvSpPr>
            <p:nvPr/>
          </p:nvSpPr>
          <p:spPr bwMode="auto">
            <a:xfrm>
              <a:off x="1994" y="299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4" name="Freeform 1801"/>
            <p:cNvSpPr>
              <a:spLocks/>
            </p:cNvSpPr>
            <p:nvPr/>
          </p:nvSpPr>
          <p:spPr bwMode="auto">
            <a:xfrm>
              <a:off x="1991" y="300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1802"/>
            <p:cNvSpPr>
              <a:spLocks/>
            </p:cNvSpPr>
            <p:nvPr/>
          </p:nvSpPr>
          <p:spPr bwMode="auto">
            <a:xfrm>
              <a:off x="1993" y="299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1803"/>
            <p:cNvSpPr>
              <a:spLocks/>
            </p:cNvSpPr>
            <p:nvPr/>
          </p:nvSpPr>
          <p:spPr bwMode="auto">
            <a:xfrm>
              <a:off x="2065" y="301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1804"/>
            <p:cNvSpPr>
              <a:spLocks/>
            </p:cNvSpPr>
            <p:nvPr/>
          </p:nvSpPr>
          <p:spPr bwMode="auto">
            <a:xfrm>
              <a:off x="2067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1805"/>
            <p:cNvSpPr>
              <a:spLocks/>
            </p:cNvSpPr>
            <p:nvPr/>
          </p:nvSpPr>
          <p:spPr bwMode="auto">
            <a:xfrm>
              <a:off x="2073" y="30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1806"/>
            <p:cNvSpPr>
              <a:spLocks/>
            </p:cNvSpPr>
            <p:nvPr/>
          </p:nvSpPr>
          <p:spPr bwMode="auto">
            <a:xfrm>
              <a:off x="2068" y="30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1807"/>
            <p:cNvSpPr>
              <a:spLocks/>
            </p:cNvSpPr>
            <p:nvPr/>
          </p:nvSpPr>
          <p:spPr bwMode="auto">
            <a:xfrm>
              <a:off x="2076" y="30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1808"/>
            <p:cNvSpPr>
              <a:spLocks/>
            </p:cNvSpPr>
            <p:nvPr/>
          </p:nvSpPr>
          <p:spPr bwMode="auto">
            <a:xfrm>
              <a:off x="2070" y="301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1809"/>
            <p:cNvSpPr>
              <a:spLocks/>
            </p:cNvSpPr>
            <p:nvPr/>
          </p:nvSpPr>
          <p:spPr bwMode="auto">
            <a:xfrm>
              <a:off x="2079" y="3024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Rectangle 1810"/>
            <p:cNvSpPr>
              <a:spLocks noChangeArrowheads="1"/>
            </p:cNvSpPr>
            <p:nvPr/>
          </p:nvSpPr>
          <p:spPr bwMode="auto">
            <a:xfrm>
              <a:off x="2001" y="2985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1811"/>
            <p:cNvSpPr>
              <a:spLocks/>
            </p:cNvSpPr>
            <p:nvPr/>
          </p:nvSpPr>
          <p:spPr bwMode="auto">
            <a:xfrm>
              <a:off x="1981" y="302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1812"/>
            <p:cNvSpPr>
              <a:spLocks/>
            </p:cNvSpPr>
            <p:nvPr/>
          </p:nvSpPr>
          <p:spPr bwMode="auto">
            <a:xfrm>
              <a:off x="1982" y="30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1813"/>
            <p:cNvSpPr>
              <a:spLocks/>
            </p:cNvSpPr>
            <p:nvPr/>
          </p:nvSpPr>
          <p:spPr bwMode="auto">
            <a:xfrm>
              <a:off x="1980" y="3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1814"/>
            <p:cNvSpPr>
              <a:spLocks/>
            </p:cNvSpPr>
            <p:nvPr/>
          </p:nvSpPr>
          <p:spPr bwMode="auto">
            <a:xfrm>
              <a:off x="1983" y="30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1815"/>
            <p:cNvSpPr>
              <a:spLocks/>
            </p:cNvSpPr>
            <p:nvPr/>
          </p:nvSpPr>
          <p:spPr bwMode="auto">
            <a:xfrm>
              <a:off x="1991" y="300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1816"/>
            <p:cNvSpPr>
              <a:spLocks/>
            </p:cNvSpPr>
            <p:nvPr/>
          </p:nvSpPr>
          <p:spPr bwMode="auto">
            <a:xfrm>
              <a:off x="1991" y="300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1817"/>
            <p:cNvSpPr>
              <a:spLocks/>
            </p:cNvSpPr>
            <p:nvPr/>
          </p:nvSpPr>
          <p:spPr bwMode="auto">
            <a:xfrm>
              <a:off x="2084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1818"/>
            <p:cNvSpPr>
              <a:spLocks/>
            </p:cNvSpPr>
            <p:nvPr/>
          </p:nvSpPr>
          <p:spPr bwMode="auto">
            <a:xfrm>
              <a:off x="2085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1819"/>
            <p:cNvSpPr>
              <a:spLocks/>
            </p:cNvSpPr>
            <p:nvPr/>
          </p:nvSpPr>
          <p:spPr bwMode="auto">
            <a:xfrm>
              <a:off x="2085" y="3091"/>
              <a:ext cx="1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1820"/>
            <p:cNvSpPr>
              <a:spLocks/>
            </p:cNvSpPr>
            <p:nvPr/>
          </p:nvSpPr>
          <p:spPr bwMode="auto">
            <a:xfrm>
              <a:off x="2084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1821"/>
            <p:cNvSpPr>
              <a:spLocks/>
            </p:cNvSpPr>
            <p:nvPr/>
          </p:nvSpPr>
          <p:spPr bwMode="auto">
            <a:xfrm>
              <a:off x="2092" y="308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1822"/>
            <p:cNvSpPr>
              <a:spLocks/>
            </p:cNvSpPr>
            <p:nvPr/>
          </p:nvSpPr>
          <p:spPr bwMode="auto">
            <a:xfrm>
              <a:off x="2037" y="30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1823"/>
            <p:cNvSpPr>
              <a:spLocks/>
            </p:cNvSpPr>
            <p:nvPr/>
          </p:nvSpPr>
          <p:spPr bwMode="auto">
            <a:xfrm>
              <a:off x="2039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1824"/>
            <p:cNvSpPr>
              <a:spLocks/>
            </p:cNvSpPr>
            <p:nvPr/>
          </p:nvSpPr>
          <p:spPr bwMode="auto">
            <a:xfrm>
              <a:off x="2038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1825"/>
            <p:cNvSpPr>
              <a:spLocks/>
            </p:cNvSpPr>
            <p:nvPr/>
          </p:nvSpPr>
          <p:spPr bwMode="auto">
            <a:xfrm>
              <a:off x="2041" y="30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9" name="Freeform 1826"/>
            <p:cNvSpPr>
              <a:spLocks/>
            </p:cNvSpPr>
            <p:nvPr/>
          </p:nvSpPr>
          <p:spPr bwMode="auto">
            <a:xfrm>
              <a:off x="2083" y="309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0" name="Freeform 1827"/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1828"/>
            <p:cNvSpPr>
              <a:spLocks/>
            </p:cNvSpPr>
            <p:nvPr/>
          </p:nvSpPr>
          <p:spPr bwMode="auto">
            <a:xfrm>
              <a:off x="2083" y="30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2" name="Freeform 1829"/>
            <p:cNvSpPr>
              <a:spLocks/>
            </p:cNvSpPr>
            <p:nvPr/>
          </p:nvSpPr>
          <p:spPr bwMode="auto">
            <a:xfrm>
              <a:off x="2083" y="30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3" name="Freeform 1830"/>
            <p:cNvSpPr>
              <a:spLocks/>
            </p:cNvSpPr>
            <p:nvPr/>
          </p:nvSpPr>
          <p:spPr bwMode="auto">
            <a:xfrm>
              <a:off x="2090" y="308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1831"/>
            <p:cNvSpPr>
              <a:spLocks/>
            </p:cNvSpPr>
            <p:nvPr/>
          </p:nvSpPr>
          <p:spPr bwMode="auto">
            <a:xfrm>
              <a:off x="2049" y="309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4" name="Freeform 1833"/>
          <p:cNvSpPr>
            <a:spLocks/>
          </p:cNvSpPr>
          <p:nvPr/>
        </p:nvSpPr>
        <p:spPr bwMode="auto">
          <a:xfrm>
            <a:off x="4877355" y="5028064"/>
            <a:ext cx="10530" cy="4628"/>
          </a:xfrm>
          <a:custGeom>
            <a:avLst/>
            <a:gdLst>
              <a:gd name="T0" fmla="*/ 0 w 5"/>
              <a:gd name="T1" fmla="*/ 0 h 2"/>
              <a:gd name="T2" fmla="*/ 1 w 5"/>
              <a:gd name="T3" fmla="*/ 2 h 2"/>
              <a:gd name="T4" fmla="*/ 5 w 5"/>
              <a:gd name="T5" fmla="*/ 1 h 2"/>
              <a:gd name="T6" fmla="*/ 1 w 5"/>
              <a:gd name="T7" fmla="*/ 2 h 2"/>
              <a:gd name="T8" fmla="*/ 0 w 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2" y="2"/>
                  <a:pt x="4" y="2"/>
                  <a:pt x="5" y="1"/>
                </a:cubicBezTo>
                <a:cubicBezTo>
                  <a:pt x="4" y="2"/>
                  <a:pt x="2" y="2"/>
                  <a:pt x="1" y="2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5" name="Freeform 1834"/>
          <p:cNvSpPr>
            <a:spLocks/>
          </p:cNvSpPr>
          <p:nvPr/>
        </p:nvSpPr>
        <p:spPr bwMode="auto">
          <a:xfrm>
            <a:off x="4961593" y="50072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6" name="Freeform 1835"/>
          <p:cNvSpPr>
            <a:spLocks/>
          </p:cNvSpPr>
          <p:nvPr/>
        </p:nvSpPr>
        <p:spPr bwMode="auto">
          <a:xfrm>
            <a:off x="4868931" y="5023436"/>
            <a:ext cx="4212" cy="2314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0"/>
                  <a:pt x="2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7" name="Freeform 1836"/>
          <p:cNvSpPr>
            <a:spLocks/>
          </p:cNvSpPr>
          <p:nvPr/>
        </p:nvSpPr>
        <p:spPr bwMode="auto">
          <a:xfrm>
            <a:off x="4953169" y="5011866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8" name="Freeform 1837"/>
          <p:cNvSpPr>
            <a:spLocks/>
          </p:cNvSpPr>
          <p:nvPr/>
        </p:nvSpPr>
        <p:spPr bwMode="auto">
          <a:xfrm>
            <a:off x="4873143" y="502575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9" name="Freeform 1838"/>
          <p:cNvSpPr>
            <a:spLocks/>
          </p:cNvSpPr>
          <p:nvPr/>
        </p:nvSpPr>
        <p:spPr bwMode="auto">
          <a:xfrm>
            <a:off x="4946851" y="50141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0" name="Freeform 1839"/>
          <p:cNvSpPr>
            <a:spLocks/>
          </p:cNvSpPr>
          <p:nvPr/>
        </p:nvSpPr>
        <p:spPr bwMode="auto">
          <a:xfrm>
            <a:off x="4955275" y="5009552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1" name="Freeform 1840"/>
          <p:cNvSpPr>
            <a:spLocks/>
          </p:cNvSpPr>
          <p:nvPr/>
        </p:nvSpPr>
        <p:spPr bwMode="auto">
          <a:xfrm>
            <a:off x="4957381" y="500955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2" name="Freeform 1841"/>
          <p:cNvSpPr>
            <a:spLocks/>
          </p:cNvSpPr>
          <p:nvPr/>
        </p:nvSpPr>
        <p:spPr bwMode="auto">
          <a:xfrm>
            <a:off x="4803647" y="5007238"/>
            <a:ext cx="65284" cy="155042"/>
          </a:xfrm>
          <a:custGeom>
            <a:avLst/>
            <a:gdLst>
              <a:gd name="T0" fmla="*/ 10 w 32"/>
              <a:gd name="T1" fmla="*/ 2 h 70"/>
              <a:gd name="T2" fmla="*/ 9 w 32"/>
              <a:gd name="T3" fmla="*/ 2 h 70"/>
              <a:gd name="T4" fmla="*/ 9 w 32"/>
              <a:gd name="T5" fmla="*/ 2 h 70"/>
              <a:gd name="T6" fmla="*/ 9 w 32"/>
              <a:gd name="T7" fmla="*/ 2 h 70"/>
              <a:gd name="T8" fmla="*/ 8 w 32"/>
              <a:gd name="T9" fmla="*/ 3 h 70"/>
              <a:gd name="T10" fmla="*/ 8 w 32"/>
              <a:gd name="T11" fmla="*/ 3 h 70"/>
              <a:gd name="T12" fmla="*/ 7 w 32"/>
              <a:gd name="T13" fmla="*/ 3 h 70"/>
              <a:gd name="T14" fmla="*/ 7 w 32"/>
              <a:gd name="T15" fmla="*/ 3 h 70"/>
              <a:gd name="T16" fmla="*/ 6 w 32"/>
              <a:gd name="T17" fmla="*/ 3 h 70"/>
              <a:gd name="T18" fmla="*/ 6 w 32"/>
              <a:gd name="T19" fmla="*/ 19 h 70"/>
              <a:gd name="T20" fmla="*/ 7 w 32"/>
              <a:gd name="T21" fmla="*/ 22 h 70"/>
              <a:gd name="T22" fmla="*/ 3 w 32"/>
              <a:gd name="T23" fmla="*/ 24 h 70"/>
              <a:gd name="T24" fmla="*/ 2 w 32"/>
              <a:gd name="T25" fmla="*/ 24 h 70"/>
              <a:gd name="T26" fmla="*/ 0 w 32"/>
              <a:gd name="T27" fmla="*/ 35 h 70"/>
              <a:gd name="T28" fmla="*/ 1 w 32"/>
              <a:gd name="T29" fmla="*/ 37 h 70"/>
              <a:gd name="T30" fmla="*/ 2 w 32"/>
              <a:gd name="T31" fmla="*/ 38 h 70"/>
              <a:gd name="T32" fmla="*/ 2 w 32"/>
              <a:gd name="T33" fmla="*/ 38 h 70"/>
              <a:gd name="T34" fmla="*/ 3 w 32"/>
              <a:gd name="T35" fmla="*/ 39 h 70"/>
              <a:gd name="T36" fmla="*/ 3 w 32"/>
              <a:gd name="T37" fmla="*/ 39 h 70"/>
              <a:gd name="T38" fmla="*/ 4 w 32"/>
              <a:gd name="T39" fmla="*/ 40 h 70"/>
              <a:gd name="T40" fmla="*/ 8 w 32"/>
              <a:gd name="T41" fmla="*/ 43 h 70"/>
              <a:gd name="T42" fmla="*/ 9 w 32"/>
              <a:gd name="T43" fmla="*/ 43 h 70"/>
              <a:gd name="T44" fmla="*/ 14 w 32"/>
              <a:gd name="T45" fmla="*/ 42 h 70"/>
              <a:gd name="T46" fmla="*/ 19 w 32"/>
              <a:gd name="T47" fmla="*/ 46 h 70"/>
              <a:gd name="T48" fmla="*/ 18 w 32"/>
              <a:gd name="T49" fmla="*/ 56 h 70"/>
              <a:gd name="T50" fmla="*/ 17 w 32"/>
              <a:gd name="T51" fmla="*/ 60 h 70"/>
              <a:gd name="T52" fmla="*/ 17 w 32"/>
              <a:gd name="T53" fmla="*/ 61 h 70"/>
              <a:gd name="T54" fmla="*/ 23 w 32"/>
              <a:gd name="T55" fmla="*/ 70 h 70"/>
              <a:gd name="T56" fmla="*/ 25 w 32"/>
              <a:gd name="T57" fmla="*/ 63 h 70"/>
              <a:gd name="T58" fmla="*/ 29 w 32"/>
              <a:gd name="T59" fmla="*/ 61 h 70"/>
              <a:gd name="T60" fmla="*/ 30 w 32"/>
              <a:gd name="T61" fmla="*/ 57 h 70"/>
              <a:gd name="T62" fmla="*/ 31 w 32"/>
              <a:gd name="T63" fmla="*/ 50 h 70"/>
              <a:gd name="T64" fmla="*/ 31 w 32"/>
              <a:gd name="T65" fmla="*/ 47 h 70"/>
              <a:gd name="T66" fmla="*/ 30 w 32"/>
              <a:gd name="T67" fmla="*/ 46 h 70"/>
              <a:gd name="T68" fmla="*/ 29 w 32"/>
              <a:gd name="T69" fmla="*/ 45 h 70"/>
              <a:gd name="T70" fmla="*/ 28 w 32"/>
              <a:gd name="T71" fmla="*/ 44 h 70"/>
              <a:gd name="T72" fmla="*/ 28 w 32"/>
              <a:gd name="T73" fmla="*/ 44 h 70"/>
              <a:gd name="T74" fmla="*/ 26 w 32"/>
              <a:gd name="T75" fmla="*/ 43 h 70"/>
              <a:gd name="T76" fmla="*/ 23 w 32"/>
              <a:gd name="T77" fmla="*/ 44 h 70"/>
              <a:gd name="T78" fmla="*/ 23 w 32"/>
              <a:gd name="T79" fmla="*/ 44 h 70"/>
              <a:gd name="T80" fmla="*/ 11 w 32"/>
              <a:gd name="T81" fmla="*/ 24 h 70"/>
              <a:gd name="T82" fmla="*/ 12 w 32"/>
              <a:gd name="T83" fmla="*/ 14 h 70"/>
              <a:gd name="T84" fmla="*/ 12 w 32"/>
              <a:gd name="T85" fmla="*/ 4 h 70"/>
              <a:gd name="T86" fmla="*/ 10 w 32"/>
              <a:gd name="T87" fmla="*/ 0 h 70"/>
              <a:gd name="T88" fmla="*/ 10 w 32"/>
              <a:gd name="T89" fmla="*/ 0 h 70"/>
              <a:gd name="T90" fmla="*/ 10 w 32"/>
              <a:gd name="T91" fmla="*/ 1 h 70"/>
              <a:gd name="T92" fmla="*/ 10 w 32"/>
              <a:gd name="T93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" h="70">
                <a:moveTo>
                  <a:pt x="10" y="2"/>
                </a:move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6"/>
                  <a:pt x="5" y="18"/>
                  <a:pt x="6" y="19"/>
                </a:cubicBezTo>
                <a:cubicBezTo>
                  <a:pt x="7" y="21"/>
                  <a:pt x="7" y="22"/>
                  <a:pt x="7" y="22"/>
                </a:cubicBezTo>
                <a:cubicBezTo>
                  <a:pt x="6" y="24"/>
                  <a:pt x="5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7"/>
                  <a:pt x="2" y="33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4" y="40"/>
                  <a:pt x="4" y="40"/>
                </a:cubicBezTo>
                <a:cubicBezTo>
                  <a:pt x="5" y="41"/>
                  <a:pt x="7" y="43"/>
                  <a:pt x="8" y="43"/>
                </a:cubicBezTo>
                <a:cubicBezTo>
                  <a:pt x="8" y="43"/>
                  <a:pt x="9" y="43"/>
                  <a:pt x="9" y="43"/>
                </a:cubicBezTo>
                <a:cubicBezTo>
                  <a:pt x="10" y="42"/>
                  <a:pt x="12" y="42"/>
                  <a:pt x="14" y="42"/>
                </a:cubicBezTo>
                <a:cubicBezTo>
                  <a:pt x="17" y="42"/>
                  <a:pt x="18" y="43"/>
                  <a:pt x="19" y="46"/>
                </a:cubicBezTo>
                <a:cubicBezTo>
                  <a:pt x="20" y="49"/>
                  <a:pt x="19" y="53"/>
                  <a:pt x="18" y="56"/>
                </a:cubicBezTo>
                <a:cubicBezTo>
                  <a:pt x="17" y="58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8" y="63"/>
                  <a:pt x="20" y="67"/>
                  <a:pt x="23" y="70"/>
                </a:cubicBezTo>
                <a:cubicBezTo>
                  <a:pt x="22" y="67"/>
                  <a:pt x="23" y="65"/>
                  <a:pt x="25" y="63"/>
                </a:cubicBezTo>
                <a:cubicBezTo>
                  <a:pt x="26" y="61"/>
                  <a:pt x="28" y="61"/>
                  <a:pt x="29" y="61"/>
                </a:cubicBezTo>
                <a:cubicBezTo>
                  <a:pt x="30" y="61"/>
                  <a:pt x="31" y="61"/>
                  <a:pt x="30" y="57"/>
                </a:cubicBezTo>
                <a:cubicBezTo>
                  <a:pt x="30" y="53"/>
                  <a:pt x="31" y="51"/>
                  <a:pt x="31" y="50"/>
                </a:cubicBezTo>
                <a:cubicBezTo>
                  <a:pt x="32" y="48"/>
                  <a:pt x="32" y="48"/>
                  <a:pt x="31" y="47"/>
                </a:cubicBezTo>
                <a:cubicBezTo>
                  <a:pt x="30" y="47"/>
                  <a:pt x="30" y="46"/>
                  <a:pt x="30" y="46"/>
                </a:cubicBezTo>
                <a:cubicBezTo>
                  <a:pt x="29" y="46"/>
                  <a:pt x="29" y="46"/>
                  <a:pt x="29" y="45"/>
                </a:cubicBezTo>
                <a:cubicBezTo>
                  <a:pt x="29" y="45"/>
                  <a:pt x="29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3"/>
                  <a:pt x="26" y="43"/>
                </a:cubicBezTo>
                <a:cubicBezTo>
                  <a:pt x="25" y="43"/>
                  <a:pt x="25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18" y="44"/>
                  <a:pt x="12" y="31"/>
                  <a:pt x="11" y="24"/>
                </a:cubicBezTo>
                <a:cubicBezTo>
                  <a:pt x="10" y="20"/>
                  <a:pt x="11" y="17"/>
                  <a:pt x="12" y="14"/>
                </a:cubicBezTo>
                <a:cubicBezTo>
                  <a:pt x="13" y="11"/>
                  <a:pt x="14" y="8"/>
                  <a:pt x="12" y="4"/>
                </a:cubicBezTo>
                <a:cubicBezTo>
                  <a:pt x="11" y="3"/>
                  <a:pt x="11" y="1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3" name="Freeform 1842"/>
          <p:cNvSpPr>
            <a:spLocks/>
          </p:cNvSpPr>
          <p:nvPr/>
        </p:nvSpPr>
        <p:spPr bwMode="auto">
          <a:xfrm>
            <a:off x="4818389" y="4986411"/>
            <a:ext cx="4212" cy="9256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2 w 2"/>
              <a:gd name="T5" fmla="*/ 4 h 4"/>
              <a:gd name="T6" fmla="*/ 1 w 2"/>
              <a:gd name="T7" fmla="*/ 0 h 4"/>
              <a:gd name="T8" fmla="*/ 1 w 2"/>
              <a:gd name="T9" fmla="*/ 0 h 4"/>
              <a:gd name="T10" fmla="*/ 0 w 2"/>
              <a:gd name="T11" fmla="*/ 0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4" name="Freeform 1843"/>
          <p:cNvSpPr>
            <a:spLocks/>
          </p:cNvSpPr>
          <p:nvPr/>
        </p:nvSpPr>
        <p:spPr bwMode="auto">
          <a:xfrm>
            <a:off x="4820495" y="5011866"/>
            <a:ext cx="2106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5" name="Freeform 1844"/>
          <p:cNvSpPr>
            <a:spLocks/>
          </p:cNvSpPr>
          <p:nvPr/>
        </p:nvSpPr>
        <p:spPr bwMode="auto">
          <a:xfrm>
            <a:off x="4822601" y="5011866"/>
            <a:ext cx="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6" name="Freeform 1845"/>
          <p:cNvSpPr>
            <a:spLocks/>
          </p:cNvSpPr>
          <p:nvPr/>
        </p:nvSpPr>
        <p:spPr bwMode="auto">
          <a:xfrm>
            <a:off x="4822601" y="500723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7" name="Freeform 1846"/>
          <p:cNvSpPr>
            <a:spLocks/>
          </p:cNvSpPr>
          <p:nvPr/>
        </p:nvSpPr>
        <p:spPr bwMode="auto">
          <a:xfrm>
            <a:off x="4818389" y="4986411"/>
            <a:ext cx="4212" cy="9256"/>
          </a:xfrm>
          <a:custGeom>
            <a:avLst/>
            <a:gdLst>
              <a:gd name="T0" fmla="*/ 2 w 2"/>
              <a:gd name="T1" fmla="*/ 4 h 4"/>
              <a:gd name="T2" fmla="*/ 0 w 2"/>
              <a:gd name="T3" fmla="*/ 0 h 4"/>
              <a:gd name="T4" fmla="*/ 2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8" name="Freeform 1847"/>
          <p:cNvSpPr>
            <a:spLocks/>
          </p:cNvSpPr>
          <p:nvPr/>
        </p:nvSpPr>
        <p:spPr bwMode="auto">
          <a:xfrm>
            <a:off x="4818389" y="5011866"/>
            <a:ext cx="2106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9" name="Freeform 1848"/>
          <p:cNvSpPr>
            <a:spLocks/>
          </p:cNvSpPr>
          <p:nvPr/>
        </p:nvSpPr>
        <p:spPr bwMode="auto">
          <a:xfrm>
            <a:off x="4864720" y="5109057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0" name="Freeform 1849"/>
          <p:cNvSpPr>
            <a:spLocks/>
          </p:cNvSpPr>
          <p:nvPr/>
        </p:nvSpPr>
        <p:spPr bwMode="auto">
          <a:xfrm>
            <a:off x="4807859" y="5090544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1" name="Freeform 1850"/>
          <p:cNvSpPr>
            <a:spLocks/>
          </p:cNvSpPr>
          <p:nvPr/>
        </p:nvSpPr>
        <p:spPr bwMode="auto">
          <a:xfrm>
            <a:off x="4860508" y="5104428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2" name="Freeform 1851"/>
          <p:cNvSpPr>
            <a:spLocks/>
          </p:cNvSpPr>
          <p:nvPr/>
        </p:nvSpPr>
        <p:spPr bwMode="auto">
          <a:xfrm>
            <a:off x="4809965" y="5092858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3" name="Freeform 1852"/>
          <p:cNvSpPr>
            <a:spLocks/>
          </p:cNvSpPr>
          <p:nvPr/>
        </p:nvSpPr>
        <p:spPr bwMode="auto">
          <a:xfrm>
            <a:off x="4856296" y="5102114"/>
            <a:ext cx="4212" cy="2314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4" name="Freeform 1853"/>
          <p:cNvSpPr>
            <a:spLocks/>
          </p:cNvSpPr>
          <p:nvPr/>
        </p:nvSpPr>
        <p:spPr bwMode="auto">
          <a:xfrm>
            <a:off x="4820495" y="49864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1" name="Freeform 1857"/>
          <p:cNvSpPr>
            <a:spLocks/>
          </p:cNvSpPr>
          <p:nvPr/>
        </p:nvSpPr>
        <p:spPr bwMode="auto">
          <a:xfrm>
            <a:off x="2587168" y="4152909"/>
            <a:ext cx="895022" cy="1004305"/>
          </a:xfrm>
          <a:custGeom>
            <a:avLst/>
            <a:gdLst>
              <a:gd name="T0" fmla="*/ 216 w 444"/>
              <a:gd name="T1" fmla="*/ 30 h 453"/>
              <a:gd name="T2" fmla="*/ 200 w 444"/>
              <a:gd name="T3" fmla="*/ 39 h 453"/>
              <a:gd name="T4" fmla="*/ 195 w 444"/>
              <a:gd name="T5" fmla="*/ 38 h 453"/>
              <a:gd name="T6" fmla="*/ 178 w 444"/>
              <a:gd name="T7" fmla="*/ 43 h 453"/>
              <a:gd name="T8" fmla="*/ 160 w 444"/>
              <a:gd name="T9" fmla="*/ 13 h 453"/>
              <a:gd name="T10" fmla="*/ 153 w 444"/>
              <a:gd name="T11" fmla="*/ 1 h 453"/>
              <a:gd name="T12" fmla="*/ 151 w 444"/>
              <a:gd name="T13" fmla="*/ 5 h 453"/>
              <a:gd name="T14" fmla="*/ 119 w 444"/>
              <a:gd name="T15" fmla="*/ 15 h 453"/>
              <a:gd name="T16" fmla="*/ 113 w 444"/>
              <a:gd name="T17" fmla="*/ 28 h 453"/>
              <a:gd name="T18" fmla="*/ 103 w 444"/>
              <a:gd name="T19" fmla="*/ 45 h 453"/>
              <a:gd name="T20" fmla="*/ 88 w 444"/>
              <a:gd name="T21" fmla="*/ 51 h 453"/>
              <a:gd name="T22" fmla="*/ 82 w 444"/>
              <a:gd name="T23" fmla="*/ 50 h 453"/>
              <a:gd name="T24" fmla="*/ 72 w 444"/>
              <a:gd name="T25" fmla="*/ 38 h 453"/>
              <a:gd name="T26" fmla="*/ 53 w 444"/>
              <a:gd name="T27" fmla="*/ 40 h 453"/>
              <a:gd name="T28" fmla="*/ 45 w 444"/>
              <a:gd name="T29" fmla="*/ 54 h 453"/>
              <a:gd name="T30" fmla="*/ 46 w 444"/>
              <a:gd name="T31" fmla="*/ 107 h 453"/>
              <a:gd name="T32" fmla="*/ 35 w 444"/>
              <a:gd name="T33" fmla="*/ 107 h 453"/>
              <a:gd name="T34" fmla="*/ 8 w 444"/>
              <a:gd name="T35" fmla="*/ 128 h 453"/>
              <a:gd name="T36" fmla="*/ 4 w 444"/>
              <a:gd name="T37" fmla="*/ 150 h 453"/>
              <a:gd name="T38" fmla="*/ 18 w 444"/>
              <a:gd name="T39" fmla="*/ 170 h 453"/>
              <a:gd name="T40" fmla="*/ 38 w 444"/>
              <a:gd name="T41" fmla="*/ 182 h 453"/>
              <a:gd name="T42" fmla="*/ 50 w 444"/>
              <a:gd name="T43" fmla="*/ 181 h 453"/>
              <a:gd name="T44" fmla="*/ 71 w 444"/>
              <a:gd name="T45" fmla="*/ 175 h 453"/>
              <a:gd name="T46" fmla="*/ 98 w 444"/>
              <a:gd name="T47" fmla="*/ 172 h 453"/>
              <a:gd name="T48" fmla="*/ 121 w 444"/>
              <a:gd name="T49" fmla="*/ 201 h 453"/>
              <a:gd name="T50" fmla="*/ 142 w 444"/>
              <a:gd name="T51" fmla="*/ 211 h 453"/>
              <a:gd name="T52" fmla="*/ 155 w 444"/>
              <a:gd name="T53" fmla="*/ 234 h 453"/>
              <a:gd name="T54" fmla="*/ 184 w 444"/>
              <a:gd name="T55" fmla="*/ 271 h 453"/>
              <a:gd name="T56" fmla="*/ 182 w 444"/>
              <a:gd name="T57" fmla="*/ 283 h 453"/>
              <a:gd name="T58" fmla="*/ 182 w 444"/>
              <a:gd name="T59" fmla="*/ 286 h 453"/>
              <a:gd name="T60" fmla="*/ 182 w 444"/>
              <a:gd name="T61" fmla="*/ 310 h 453"/>
              <a:gd name="T62" fmla="*/ 210 w 444"/>
              <a:gd name="T63" fmla="*/ 334 h 453"/>
              <a:gd name="T64" fmla="*/ 220 w 444"/>
              <a:gd name="T65" fmla="*/ 352 h 453"/>
              <a:gd name="T66" fmla="*/ 193 w 444"/>
              <a:gd name="T67" fmla="*/ 406 h 453"/>
              <a:gd name="T68" fmla="*/ 191 w 444"/>
              <a:gd name="T69" fmla="*/ 409 h 453"/>
              <a:gd name="T70" fmla="*/ 223 w 444"/>
              <a:gd name="T71" fmla="*/ 430 h 453"/>
              <a:gd name="T72" fmla="*/ 230 w 444"/>
              <a:gd name="T73" fmla="*/ 448 h 453"/>
              <a:gd name="T74" fmla="*/ 242 w 444"/>
              <a:gd name="T75" fmla="*/ 437 h 453"/>
              <a:gd name="T76" fmla="*/ 268 w 444"/>
              <a:gd name="T77" fmla="*/ 407 h 453"/>
              <a:gd name="T78" fmla="*/ 290 w 444"/>
              <a:gd name="T79" fmla="*/ 349 h 453"/>
              <a:gd name="T80" fmla="*/ 338 w 444"/>
              <a:gd name="T81" fmla="*/ 320 h 453"/>
              <a:gd name="T82" fmla="*/ 377 w 444"/>
              <a:gd name="T83" fmla="*/ 296 h 453"/>
              <a:gd name="T84" fmla="*/ 391 w 444"/>
              <a:gd name="T85" fmla="*/ 262 h 453"/>
              <a:gd name="T86" fmla="*/ 397 w 444"/>
              <a:gd name="T87" fmla="*/ 206 h 453"/>
              <a:gd name="T88" fmla="*/ 414 w 444"/>
              <a:gd name="T89" fmla="*/ 185 h 453"/>
              <a:gd name="T90" fmla="*/ 432 w 444"/>
              <a:gd name="T91" fmla="*/ 118 h 453"/>
              <a:gd name="T92" fmla="*/ 353 w 444"/>
              <a:gd name="T93" fmla="*/ 90 h 453"/>
              <a:gd name="T94" fmla="*/ 308 w 444"/>
              <a:gd name="T95" fmla="*/ 68 h 453"/>
              <a:gd name="T96" fmla="*/ 279 w 444"/>
              <a:gd name="T97" fmla="*/ 83 h 453"/>
              <a:gd name="T98" fmla="*/ 260 w 444"/>
              <a:gd name="T99" fmla="*/ 69 h 453"/>
              <a:gd name="T100" fmla="*/ 262 w 444"/>
              <a:gd name="T101" fmla="*/ 33 h 453"/>
              <a:gd name="T102" fmla="*/ 251 w 444"/>
              <a:gd name="T103" fmla="*/ 17 h 453"/>
              <a:gd name="T104" fmla="*/ 246 w 444"/>
              <a:gd name="T105" fmla="*/ 25 h 453"/>
              <a:gd name="T106" fmla="*/ 228 w 444"/>
              <a:gd name="T107" fmla="*/ 36 h 453"/>
              <a:gd name="T108" fmla="*/ 222 w 444"/>
              <a:gd name="T109" fmla="*/ 3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453">
                <a:moveTo>
                  <a:pt x="220" y="34"/>
                </a:moveTo>
                <a:cubicBezTo>
                  <a:pt x="218" y="33"/>
                  <a:pt x="218" y="33"/>
                  <a:pt x="218" y="33"/>
                </a:cubicBezTo>
                <a:cubicBezTo>
                  <a:pt x="218" y="32"/>
                  <a:pt x="218" y="32"/>
                  <a:pt x="218" y="32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15" y="30"/>
                  <a:pt x="213" y="31"/>
                  <a:pt x="212" y="31"/>
                </a:cubicBezTo>
                <a:cubicBezTo>
                  <a:pt x="210" y="31"/>
                  <a:pt x="208" y="31"/>
                  <a:pt x="206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05" y="32"/>
                  <a:pt x="205" y="32"/>
                  <a:pt x="205" y="33"/>
                </a:cubicBezTo>
                <a:cubicBezTo>
                  <a:pt x="205" y="35"/>
                  <a:pt x="205" y="37"/>
                  <a:pt x="202" y="38"/>
                </a:cubicBezTo>
                <a:cubicBezTo>
                  <a:pt x="202" y="39"/>
                  <a:pt x="201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8"/>
                  <a:pt x="193" y="38"/>
                </a:cubicBezTo>
                <a:cubicBezTo>
                  <a:pt x="193" y="37"/>
                  <a:pt x="193" y="37"/>
                  <a:pt x="192" y="37"/>
                </a:cubicBezTo>
                <a:cubicBezTo>
                  <a:pt x="191" y="37"/>
                  <a:pt x="190" y="37"/>
                  <a:pt x="189" y="37"/>
                </a:cubicBezTo>
                <a:cubicBezTo>
                  <a:pt x="188" y="39"/>
                  <a:pt x="187" y="39"/>
                  <a:pt x="186" y="40"/>
                </a:cubicBezTo>
                <a:cubicBezTo>
                  <a:pt x="186" y="40"/>
                  <a:pt x="185" y="40"/>
                  <a:pt x="185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3" y="42"/>
                  <a:pt x="180" y="42"/>
                  <a:pt x="178" y="43"/>
                </a:cubicBezTo>
                <a:cubicBezTo>
                  <a:pt x="177" y="43"/>
                  <a:pt x="176" y="43"/>
                  <a:pt x="176" y="43"/>
                </a:cubicBezTo>
                <a:cubicBezTo>
                  <a:pt x="175" y="44"/>
                  <a:pt x="174" y="45"/>
                  <a:pt x="172" y="45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4"/>
                  <a:pt x="165" y="43"/>
                  <a:pt x="161" y="39"/>
                </a:cubicBezTo>
                <a:cubicBezTo>
                  <a:pt x="157" y="34"/>
                  <a:pt x="156" y="27"/>
                  <a:pt x="156" y="23"/>
                </a:cubicBezTo>
                <a:cubicBezTo>
                  <a:pt x="156" y="21"/>
                  <a:pt x="157" y="17"/>
                  <a:pt x="159" y="16"/>
                </a:cubicBezTo>
                <a:cubicBezTo>
                  <a:pt x="160" y="15"/>
                  <a:pt x="160" y="14"/>
                  <a:pt x="160" y="13"/>
                </a:cubicBezTo>
                <a:cubicBezTo>
                  <a:pt x="160" y="12"/>
                  <a:pt x="160" y="10"/>
                  <a:pt x="158" y="10"/>
                </a:cubicBezTo>
                <a:cubicBezTo>
                  <a:pt x="155" y="9"/>
                  <a:pt x="155" y="6"/>
                  <a:pt x="155" y="3"/>
                </a:cubicBezTo>
                <a:cubicBezTo>
                  <a:pt x="155" y="1"/>
                  <a:pt x="155" y="1"/>
                  <a:pt x="154" y="1"/>
                </a:cubicBezTo>
                <a:cubicBezTo>
                  <a:pt x="154" y="0"/>
                  <a:pt x="154" y="0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2" y="1"/>
                  <a:pt x="152" y="2"/>
                  <a:pt x="152" y="2"/>
                </a:cubicBezTo>
                <a:cubicBezTo>
                  <a:pt x="152" y="2"/>
                  <a:pt x="152" y="2"/>
                  <a:pt x="152" y="2"/>
                </a:cubicBezTo>
                <a:cubicBezTo>
                  <a:pt x="152" y="3"/>
                  <a:pt x="152" y="3"/>
                  <a:pt x="152" y="3"/>
                </a:cubicBezTo>
                <a:cubicBezTo>
                  <a:pt x="151" y="3"/>
                  <a:pt x="151" y="4"/>
                  <a:pt x="151" y="5"/>
                </a:cubicBezTo>
                <a:cubicBezTo>
                  <a:pt x="151" y="5"/>
                  <a:pt x="151" y="5"/>
                  <a:pt x="151" y="5"/>
                </a:cubicBezTo>
                <a:cubicBezTo>
                  <a:pt x="151" y="5"/>
                  <a:pt x="151" y="5"/>
                  <a:pt x="151" y="5"/>
                </a:cubicBezTo>
                <a:cubicBezTo>
                  <a:pt x="150" y="6"/>
                  <a:pt x="149" y="6"/>
                  <a:pt x="148" y="7"/>
                </a:cubicBezTo>
                <a:cubicBezTo>
                  <a:pt x="147" y="7"/>
                  <a:pt x="146" y="8"/>
                  <a:pt x="144" y="9"/>
                </a:cubicBezTo>
                <a:cubicBezTo>
                  <a:pt x="140" y="11"/>
                  <a:pt x="136" y="13"/>
                  <a:pt x="133" y="12"/>
                </a:cubicBezTo>
                <a:cubicBezTo>
                  <a:pt x="133" y="12"/>
                  <a:pt x="132" y="12"/>
                  <a:pt x="132" y="12"/>
                </a:cubicBezTo>
                <a:cubicBezTo>
                  <a:pt x="130" y="12"/>
                  <a:pt x="128" y="13"/>
                  <a:pt x="128" y="15"/>
                </a:cubicBezTo>
                <a:cubicBezTo>
                  <a:pt x="128" y="18"/>
                  <a:pt x="126" y="19"/>
                  <a:pt x="124" y="19"/>
                </a:cubicBezTo>
                <a:cubicBezTo>
                  <a:pt x="122" y="19"/>
                  <a:pt x="120" y="17"/>
                  <a:pt x="119" y="15"/>
                </a:cubicBezTo>
                <a:cubicBezTo>
                  <a:pt x="119" y="15"/>
                  <a:pt x="117" y="14"/>
                  <a:pt x="116" y="14"/>
                </a:cubicBezTo>
                <a:cubicBezTo>
                  <a:pt x="114" y="14"/>
                  <a:pt x="111" y="14"/>
                  <a:pt x="110" y="12"/>
                </a:cubicBezTo>
                <a:cubicBezTo>
                  <a:pt x="110" y="12"/>
                  <a:pt x="109" y="12"/>
                  <a:pt x="107" y="12"/>
                </a:cubicBezTo>
                <a:cubicBezTo>
                  <a:pt x="110" y="15"/>
                  <a:pt x="110" y="18"/>
                  <a:pt x="110" y="21"/>
                </a:cubicBezTo>
                <a:cubicBezTo>
                  <a:pt x="110" y="22"/>
                  <a:pt x="111" y="22"/>
                  <a:pt x="111" y="23"/>
                </a:cubicBezTo>
                <a:cubicBezTo>
                  <a:pt x="112" y="24"/>
                  <a:pt x="113" y="25"/>
                  <a:pt x="113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5" y="28"/>
                  <a:pt x="116" y="27"/>
                  <a:pt x="117" y="27"/>
                </a:cubicBezTo>
                <a:cubicBezTo>
                  <a:pt x="119" y="27"/>
                  <a:pt x="121" y="29"/>
                  <a:pt x="121" y="31"/>
                </a:cubicBezTo>
                <a:cubicBezTo>
                  <a:pt x="121" y="33"/>
                  <a:pt x="119" y="35"/>
                  <a:pt x="116" y="36"/>
                </a:cubicBezTo>
                <a:cubicBezTo>
                  <a:pt x="113" y="37"/>
                  <a:pt x="112" y="38"/>
                  <a:pt x="111" y="41"/>
                </a:cubicBezTo>
                <a:cubicBezTo>
                  <a:pt x="110" y="44"/>
                  <a:pt x="108" y="44"/>
                  <a:pt x="106" y="44"/>
                </a:cubicBezTo>
                <a:cubicBezTo>
                  <a:pt x="105" y="44"/>
                  <a:pt x="104" y="45"/>
                  <a:pt x="103" y="45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0" y="48"/>
                  <a:pt x="98" y="50"/>
                  <a:pt x="95" y="50"/>
                </a:cubicBezTo>
                <a:cubicBezTo>
                  <a:pt x="95" y="50"/>
                  <a:pt x="94" y="50"/>
                  <a:pt x="93" y="50"/>
                </a:cubicBezTo>
                <a:cubicBezTo>
                  <a:pt x="93" y="49"/>
                  <a:pt x="92" y="49"/>
                  <a:pt x="92" y="49"/>
                </a:cubicBezTo>
                <a:cubicBezTo>
                  <a:pt x="92" y="49"/>
                  <a:pt x="90" y="50"/>
                  <a:pt x="89" y="51"/>
                </a:cubicBezTo>
                <a:cubicBezTo>
                  <a:pt x="89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7" y="51"/>
                  <a:pt x="87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2"/>
                  <a:pt x="85" y="51"/>
                  <a:pt x="84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2" y="50"/>
                </a:cubicBezTo>
                <a:cubicBezTo>
                  <a:pt x="82" y="50"/>
                  <a:pt x="82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0" y="48"/>
                  <a:pt x="80" y="48"/>
                  <a:pt x="80" y="48"/>
                </a:cubicBezTo>
                <a:cubicBezTo>
                  <a:pt x="79" y="47"/>
                  <a:pt x="78" y="45"/>
                  <a:pt x="76" y="43"/>
                </a:cubicBezTo>
                <a:cubicBezTo>
                  <a:pt x="76" y="42"/>
                  <a:pt x="75" y="41"/>
                  <a:pt x="75" y="41"/>
                </a:cubicBezTo>
                <a:cubicBezTo>
                  <a:pt x="75" y="40"/>
                  <a:pt x="75" y="40"/>
                  <a:pt x="74" y="40"/>
                </a:cubicBezTo>
                <a:cubicBezTo>
                  <a:pt x="74" y="39"/>
                  <a:pt x="73" y="38"/>
                  <a:pt x="72" y="38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1" y="38"/>
                  <a:pt x="71" y="38"/>
                  <a:pt x="70" y="38"/>
                </a:cubicBezTo>
                <a:cubicBezTo>
                  <a:pt x="68" y="39"/>
                  <a:pt x="65" y="40"/>
                  <a:pt x="63" y="40"/>
                </a:cubicBezTo>
                <a:cubicBezTo>
                  <a:pt x="63" y="40"/>
                  <a:pt x="62" y="40"/>
                  <a:pt x="62" y="40"/>
                </a:cubicBezTo>
                <a:cubicBezTo>
                  <a:pt x="61" y="40"/>
                  <a:pt x="60" y="40"/>
                  <a:pt x="59" y="40"/>
                </a:cubicBezTo>
                <a:cubicBezTo>
                  <a:pt x="57" y="40"/>
                  <a:pt x="55" y="40"/>
                  <a:pt x="53" y="40"/>
                </a:cubicBezTo>
                <a:cubicBezTo>
                  <a:pt x="49" y="40"/>
                  <a:pt x="47" y="40"/>
                  <a:pt x="46" y="40"/>
                </a:cubicBezTo>
                <a:cubicBezTo>
                  <a:pt x="46" y="41"/>
                  <a:pt x="47" y="42"/>
                  <a:pt x="47" y="43"/>
                </a:cubicBezTo>
                <a:cubicBezTo>
                  <a:pt x="47" y="43"/>
                  <a:pt x="48" y="44"/>
                  <a:pt x="48" y="44"/>
                </a:cubicBezTo>
                <a:cubicBezTo>
                  <a:pt x="50" y="44"/>
                  <a:pt x="53" y="45"/>
                  <a:pt x="53" y="47"/>
                </a:cubicBezTo>
                <a:cubicBezTo>
                  <a:pt x="54" y="49"/>
                  <a:pt x="53" y="50"/>
                  <a:pt x="51" y="52"/>
                </a:cubicBezTo>
                <a:cubicBezTo>
                  <a:pt x="49" y="53"/>
                  <a:pt x="47" y="53"/>
                  <a:pt x="46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4"/>
                  <a:pt x="44" y="56"/>
                </a:cubicBezTo>
                <a:cubicBezTo>
                  <a:pt x="44" y="59"/>
                  <a:pt x="46" y="61"/>
                  <a:pt x="48" y="64"/>
                </a:cubicBezTo>
                <a:cubicBezTo>
                  <a:pt x="50" y="67"/>
                  <a:pt x="53" y="71"/>
                  <a:pt x="51" y="75"/>
                </a:cubicBezTo>
                <a:cubicBezTo>
                  <a:pt x="50" y="78"/>
                  <a:pt x="49" y="87"/>
                  <a:pt x="49" y="90"/>
                </a:cubicBezTo>
                <a:cubicBezTo>
                  <a:pt x="49" y="90"/>
                  <a:pt x="49" y="90"/>
                  <a:pt x="49" y="90"/>
                </a:cubicBezTo>
                <a:cubicBezTo>
                  <a:pt x="49" y="92"/>
                  <a:pt x="48" y="102"/>
                  <a:pt x="45" y="106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2" y="107"/>
                  <a:pt x="42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8" y="107"/>
                  <a:pt x="37" y="106"/>
                  <a:pt x="37" y="106"/>
                </a:cubicBezTo>
                <a:cubicBezTo>
                  <a:pt x="36" y="106"/>
                  <a:pt x="36" y="106"/>
                  <a:pt x="35" y="107"/>
                </a:cubicBezTo>
                <a:cubicBezTo>
                  <a:pt x="35" y="107"/>
                  <a:pt x="35" y="107"/>
                  <a:pt x="34" y="107"/>
                </a:cubicBezTo>
                <a:cubicBezTo>
                  <a:pt x="32" y="109"/>
                  <a:pt x="29" y="110"/>
                  <a:pt x="27" y="110"/>
                </a:cubicBezTo>
                <a:cubicBezTo>
                  <a:pt x="25" y="111"/>
                  <a:pt x="23" y="111"/>
                  <a:pt x="21" y="112"/>
                </a:cubicBezTo>
                <a:cubicBezTo>
                  <a:pt x="18" y="114"/>
                  <a:pt x="16" y="115"/>
                  <a:pt x="14" y="116"/>
                </a:cubicBezTo>
                <a:cubicBezTo>
                  <a:pt x="12" y="116"/>
                  <a:pt x="11" y="117"/>
                  <a:pt x="11" y="118"/>
                </a:cubicBezTo>
                <a:cubicBezTo>
                  <a:pt x="11" y="120"/>
                  <a:pt x="10" y="122"/>
                  <a:pt x="9" y="124"/>
                </a:cubicBezTo>
                <a:cubicBezTo>
                  <a:pt x="8" y="125"/>
                  <a:pt x="7" y="126"/>
                  <a:pt x="8" y="128"/>
                </a:cubicBezTo>
                <a:cubicBezTo>
                  <a:pt x="9" y="132"/>
                  <a:pt x="6" y="133"/>
                  <a:pt x="5" y="134"/>
                </a:cubicBezTo>
                <a:cubicBezTo>
                  <a:pt x="4" y="134"/>
                  <a:pt x="3" y="135"/>
                  <a:pt x="2" y="136"/>
                </a:cubicBezTo>
                <a:cubicBezTo>
                  <a:pt x="1" y="137"/>
                  <a:pt x="1" y="137"/>
                  <a:pt x="2" y="138"/>
                </a:cubicBezTo>
                <a:cubicBezTo>
                  <a:pt x="2" y="139"/>
                  <a:pt x="2" y="141"/>
                  <a:pt x="1" y="143"/>
                </a:cubicBezTo>
                <a:cubicBezTo>
                  <a:pt x="0" y="143"/>
                  <a:pt x="0" y="144"/>
                  <a:pt x="1" y="145"/>
                </a:cubicBezTo>
                <a:cubicBezTo>
                  <a:pt x="1" y="146"/>
                  <a:pt x="2" y="148"/>
                  <a:pt x="3" y="149"/>
                </a:cubicBezTo>
                <a:cubicBezTo>
                  <a:pt x="4" y="150"/>
                  <a:pt x="4" y="150"/>
                  <a:pt x="4" y="150"/>
                </a:cubicBezTo>
                <a:cubicBezTo>
                  <a:pt x="4" y="151"/>
                  <a:pt x="5" y="152"/>
                  <a:pt x="5" y="152"/>
                </a:cubicBezTo>
                <a:cubicBezTo>
                  <a:pt x="7" y="155"/>
                  <a:pt x="9" y="158"/>
                  <a:pt x="9" y="161"/>
                </a:cubicBezTo>
                <a:cubicBezTo>
                  <a:pt x="9" y="162"/>
                  <a:pt x="9" y="162"/>
                  <a:pt x="9" y="163"/>
                </a:cubicBezTo>
                <a:cubicBezTo>
                  <a:pt x="10" y="163"/>
                  <a:pt x="11" y="163"/>
                  <a:pt x="12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5" y="163"/>
                  <a:pt x="16" y="166"/>
                  <a:pt x="16" y="167"/>
                </a:cubicBezTo>
                <a:cubicBezTo>
                  <a:pt x="17" y="169"/>
                  <a:pt x="17" y="170"/>
                  <a:pt x="18" y="170"/>
                </a:cubicBezTo>
                <a:cubicBezTo>
                  <a:pt x="20" y="170"/>
                  <a:pt x="21" y="170"/>
                  <a:pt x="22" y="170"/>
                </a:cubicBezTo>
                <a:cubicBezTo>
                  <a:pt x="24" y="170"/>
                  <a:pt x="25" y="170"/>
                  <a:pt x="26" y="170"/>
                </a:cubicBezTo>
                <a:cubicBezTo>
                  <a:pt x="28" y="170"/>
                  <a:pt x="28" y="169"/>
                  <a:pt x="29" y="169"/>
                </a:cubicBezTo>
                <a:cubicBezTo>
                  <a:pt x="30" y="167"/>
                  <a:pt x="32" y="165"/>
                  <a:pt x="34" y="165"/>
                </a:cubicBezTo>
                <a:cubicBezTo>
                  <a:pt x="35" y="165"/>
                  <a:pt x="37" y="165"/>
                  <a:pt x="37" y="169"/>
                </a:cubicBezTo>
                <a:cubicBezTo>
                  <a:pt x="37" y="170"/>
                  <a:pt x="37" y="170"/>
                  <a:pt x="37" y="171"/>
                </a:cubicBezTo>
                <a:cubicBezTo>
                  <a:pt x="37" y="174"/>
                  <a:pt x="37" y="180"/>
                  <a:pt x="38" y="182"/>
                </a:cubicBezTo>
                <a:cubicBezTo>
                  <a:pt x="40" y="181"/>
                  <a:pt x="43" y="181"/>
                  <a:pt x="44" y="181"/>
                </a:cubicBezTo>
                <a:cubicBezTo>
                  <a:pt x="45" y="181"/>
                  <a:pt x="45" y="181"/>
                  <a:pt x="46" y="181"/>
                </a:cubicBezTo>
                <a:cubicBezTo>
                  <a:pt x="46" y="181"/>
                  <a:pt x="46" y="181"/>
                  <a:pt x="46" y="181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49" y="181"/>
                  <a:pt x="49" y="181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1" y="181"/>
                  <a:pt x="52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4" y="182"/>
                  <a:pt x="55" y="182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7" y="183"/>
                  <a:pt x="59" y="182"/>
                  <a:pt x="61" y="180"/>
                </a:cubicBezTo>
                <a:cubicBezTo>
                  <a:pt x="63" y="179"/>
                  <a:pt x="64" y="178"/>
                  <a:pt x="66" y="177"/>
                </a:cubicBezTo>
                <a:cubicBezTo>
                  <a:pt x="68" y="177"/>
                  <a:pt x="69" y="176"/>
                  <a:pt x="71" y="175"/>
                </a:cubicBezTo>
                <a:cubicBezTo>
                  <a:pt x="72" y="174"/>
                  <a:pt x="73" y="174"/>
                  <a:pt x="74" y="173"/>
                </a:cubicBezTo>
                <a:cubicBezTo>
                  <a:pt x="78" y="171"/>
                  <a:pt x="81" y="169"/>
                  <a:pt x="85" y="169"/>
                </a:cubicBezTo>
                <a:cubicBezTo>
                  <a:pt x="87" y="169"/>
                  <a:pt x="88" y="168"/>
                  <a:pt x="90" y="168"/>
                </a:cubicBezTo>
                <a:cubicBezTo>
                  <a:pt x="91" y="168"/>
                  <a:pt x="93" y="168"/>
                  <a:pt x="94" y="168"/>
                </a:cubicBezTo>
                <a:cubicBezTo>
                  <a:pt x="95" y="168"/>
                  <a:pt x="97" y="168"/>
                  <a:pt x="98" y="169"/>
                </a:cubicBezTo>
                <a:cubicBezTo>
                  <a:pt x="98" y="169"/>
                  <a:pt x="98" y="170"/>
                  <a:pt x="98" y="171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7" y="175"/>
                  <a:pt x="96" y="186"/>
                  <a:pt x="101" y="192"/>
                </a:cubicBezTo>
                <a:cubicBezTo>
                  <a:pt x="105" y="197"/>
                  <a:pt x="108" y="199"/>
                  <a:pt x="110" y="199"/>
                </a:cubicBezTo>
                <a:cubicBezTo>
                  <a:pt x="111" y="199"/>
                  <a:pt x="112" y="199"/>
                  <a:pt x="113" y="199"/>
                </a:cubicBezTo>
                <a:cubicBezTo>
                  <a:pt x="114" y="199"/>
                  <a:pt x="114" y="199"/>
                  <a:pt x="115" y="199"/>
                </a:cubicBezTo>
                <a:cubicBezTo>
                  <a:pt x="117" y="199"/>
                  <a:pt x="118" y="200"/>
                  <a:pt x="119" y="200"/>
                </a:cubicBezTo>
                <a:cubicBezTo>
                  <a:pt x="119" y="201"/>
                  <a:pt x="120" y="201"/>
                  <a:pt x="120" y="201"/>
                </a:cubicBezTo>
                <a:cubicBezTo>
                  <a:pt x="121" y="201"/>
                  <a:pt x="121" y="201"/>
                  <a:pt x="121" y="201"/>
                </a:cubicBezTo>
                <a:cubicBezTo>
                  <a:pt x="125" y="201"/>
                  <a:pt x="125" y="203"/>
                  <a:pt x="125" y="204"/>
                </a:cubicBezTo>
                <a:cubicBezTo>
                  <a:pt x="126" y="205"/>
                  <a:pt x="126" y="205"/>
                  <a:pt x="126" y="205"/>
                </a:cubicBezTo>
                <a:cubicBezTo>
                  <a:pt x="127" y="205"/>
                  <a:pt x="129" y="205"/>
                  <a:pt x="130" y="205"/>
                </a:cubicBezTo>
                <a:cubicBezTo>
                  <a:pt x="135" y="206"/>
                  <a:pt x="137" y="208"/>
                  <a:pt x="137" y="211"/>
                </a:cubicBezTo>
                <a:cubicBezTo>
                  <a:pt x="137" y="211"/>
                  <a:pt x="138" y="211"/>
                  <a:pt x="139" y="211"/>
                </a:cubicBezTo>
                <a:cubicBezTo>
                  <a:pt x="139" y="211"/>
                  <a:pt x="139" y="211"/>
                  <a:pt x="140" y="211"/>
                </a:cubicBezTo>
                <a:cubicBezTo>
                  <a:pt x="140" y="211"/>
                  <a:pt x="141" y="211"/>
                  <a:pt x="142" y="211"/>
                </a:cubicBezTo>
                <a:cubicBezTo>
                  <a:pt x="144" y="211"/>
                  <a:pt x="147" y="211"/>
                  <a:pt x="149" y="212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52" y="215"/>
                  <a:pt x="154" y="217"/>
                  <a:pt x="154" y="222"/>
                </a:cubicBezTo>
                <a:cubicBezTo>
                  <a:pt x="154" y="223"/>
                  <a:pt x="154" y="224"/>
                  <a:pt x="155" y="225"/>
                </a:cubicBezTo>
                <a:cubicBezTo>
                  <a:pt x="156" y="227"/>
                  <a:pt x="157" y="228"/>
                  <a:pt x="156" y="230"/>
                </a:cubicBezTo>
                <a:cubicBezTo>
                  <a:pt x="156" y="231"/>
                  <a:pt x="155" y="231"/>
                  <a:pt x="154" y="232"/>
                </a:cubicBezTo>
                <a:cubicBezTo>
                  <a:pt x="154" y="232"/>
                  <a:pt x="155" y="233"/>
                  <a:pt x="155" y="234"/>
                </a:cubicBezTo>
                <a:cubicBezTo>
                  <a:pt x="156" y="236"/>
                  <a:pt x="157" y="237"/>
                  <a:pt x="157" y="239"/>
                </a:cubicBezTo>
                <a:cubicBezTo>
                  <a:pt x="157" y="242"/>
                  <a:pt x="161" y="244"/>
                  <a:pt x="167" y="243"/>
                </a:cubicBezTo>
                <a:cubicBezTo>
                  <a:pt x="168" y="243"/>
                  <a:pt x="169" y="243"/>
                  <a:pt x="170" y="243"/>
                </a:cubicBezTo>
                <a:cubicBezTo>
                  <a:pt x="175" y="243"/>
                  <a:pt x="178" y="244"/>
                  <a:pt x="178" y="251"/>
                </a:cubicBezTo>
                <a:cubicBezTo>
                  <a:pt x="178" y="253"/>
                  <a:pt x="179" y="254"/>
                  <a:pt x="181" y="256"/>
                </a:cubicBezTo>
                <a:cubicBezTo>
                  <a:pt x="182" y="257"/>
                  <a:pt x="184" y="259"/>
                  <a:pt x="185" y="261"/>
                </a:cubicBezTo>
                <a:cubicBezTo>
                  <a:pt x="186" y="265"/>
                  <a:pt x="185" y="268"/>
                  <a:pt x="184" y="271"/>
                </a:cubicBezTo>
                <a:cubicBezTo>
                  <a:pt x="184" y="273"/>
                  <a:pt x="183" y="275"/>
                  <a:pt x="184" y="276"/>
                </a:cubicBezTo>
                <a:cubicBezTo>
                  <a:pt x="184" y="277"/>
                  <a:pt x="184" y="278"/>
                  <a:pt x="184" y="278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3" y="280"/>
                  <a:pt x="183" y="280"/>
                  <a:pt x="183" y="281"/>
                </a:cubicBezTo>
                <a:cubicBezTo>
                  <a:pt x="183" y="281"/>
                  <a:pt x="183" y="281"/>
                  <a:pt x="183" y="282"/>
                </a:cubicBezTo>
                <a:cubicBezTo>
                  <a:pt x="183" y="282"/>
                  <a:pt x="183" y="282"/>
                  <a:pt x="182" y="283"/>
                </a:cubicBezTo>
                <a:cubicBezTo>
                  <a:pt x="182" y="283"/>
                  <a:pt x="182" y="283"/>
                  <a:pt x="182" y="283"/>
                </a:cubicBezTo>
                <a:cubicBezTo>
                  <a:pt x="182" y="284"/>
                  <a:pt x="182" y="284"/>
                  <a:pt x="181" y="284"/>
                </a:cubicBezTo>
                <a:cubicBezTo>
                  <a:pt x="181" y="284"/>
                  <a:pt x="181" y="284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2" y="286"/>
                  <a:pt x="182" y="286"/>
                </a:cubicBezTo>
                <a:cubicBezTo>
                  <a:pt x="182" y="286"/>
                  <a:pt x="182" y="286"/>
                  <a:pt x="182" y="286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82" y="287"/>
                  <a:pt x="182" y="288"/>
                  <a:pt x="182" y="288"/>
                </a:cubicBezTo>
                <a:cubicBezTo>
                  <a:pt x="182" y="288"/>
                  <a:pt x="182" y="289"/>
                  <a:pt x="182" y="289"/>
                </a:cubicBezTo>
                <a:cubicBezTo>
                  <a:pt x="182" y="291"/>
                  <a:pt x="181" y="291"/>
                  <a:pt x="180" y="292"/>
                </a:cubicBezTo>
                <a:cubicBezTo>
                  <a:pt x="180" y="292"/>
                  <a:pt x="181" y="293"/>
                  <a:pt x="181" y="294"/>
                </a:cubicBezTo>
                <a:cubicBezTo>
                  <a:pt x="182" y="296"/>
                  <a:pt x="184" y="300"/>
                  <a:pt x="183" y="305"/>
                </a:cubicBezTo>
                <a:cubicBezTo>
                  <a:pt x="182" y="307"/>
                  <a:pt x="182" y="310"/>
                  <a:pt x="182" y="310"/>
                </a:cubicBezTo>
                <a:cubicBezTo>
                  <a:pt x="182" y="311"/>
                  <a:pt x="183" y="311"/>
                  <a:pt x="187" y="311"/>
                </a:cubicBezTo>
                <a:cubicBezTo>
                  <a:pt x="191" y="311"/>
                  <a:pt x="193" y="312"/>
                  <a:pt x="194" y="313"/>
                </a:cubicBezTo>
                <a:cubicBezTo>
                  <a:pt x="194" y="313"/>
                  <a:pt x="195" y="313"/>
                  <a:pt x="195" y="313"/>
                </a:cubicBezTo>
                <a:cubicBezTo>
                  <a:pt x="195" y="313"/>
                  <a:pt x="195" y="313"/>
                  <a:pt x="195" y="313"/>
                </a:cubicBezTo>
                <a:cubicBezTo>
                  <a:pt x="196" y="312"/>
                  <a:pt x="197" y="312"/>
                  <a:pt x="197" y="312"/>
                </a:cubicBezTo>
                <a:cubicBezTo>
                  <a:pt x="202" y="312"/>
                  <a:pt x="206" y="321"/>
                  <a:pt x="206" y="323"/>
                </a:cubicBezTo>
                <a:cubicBezTo>
                  <a:pt x="207" y="327"/>
                  <a:pt x="209" y="332"/>
                  <a:pt x="210" y="334"/>
                </a:cubicBezTo>
                <a:cubicBezTo>
                  <a:pt x="210" y="334"/>
                  <a:pt x="210" y="334"/>
                  <a:pt x="210" y="334"/>
                </a:cubicBezTo>
                <a:cubicBezTo>
                  <a:pt x="212" y="333"/>
                  <a:pt x="214" y="332"/>
                  <a:pt x="217" y="332"/>
                </a:cubicBezTo>
                <a:cubicBezTo>
                  <a:pt x="218" y="332"/>
                  <a:pt x="219" y="332"/>
                  <a:pt x="220" y="332"/>
                </a:cubicBezTo>
                <a:cubicBezTo>
                  <a:pt x="220" y="333"/>
                  <a:pt x="221" y="333"/>
                  <a:pt x="221" y="333"/>
                </a:cubicBezTo>
                <a:cubicBezTo>
                  <a:pt x="224" y="336"/>
                  <a:pt x="222" y="342"/>
                  <a:pt x="221" y="348"/>
                </a:cubicBezTo>
                <a:cubicBezTo>
                  <a:pt x="221" y="349"/>
                  <a:pt x="220" y="351"/>
                  <a:pt x="220" y="352"/>
                </a:cubicBezTo>
                <a:cubicBezTo>
                  <a:pt x="220" y="352"/>
                  <a:pt x="220" y="352"/>
                  <a:pt x="220" y="352"/>
                </a:cubicBezTo>
                <a:cubicBezTo>
                  <a:pt x="224" y="352"/>
                  <a:pt x="226" y="353"/>
                  <a:pt x="226" y="353"/>
                </a:cubicBezTo>
                <a:cubicBezTo>
                  <a:pt x="230" y="355"/>
                  <a:pt x="230" y="371"/>
                  <a:pt x="229" y="373"/>
                </a:cubicBezTo>
                <a:cubicBezTo>
                  <a:pt x="228" y="375"/>
                  <a:pt x="226" y="376"/>
                  <a:pt x="221" y="378"/>
                </a:cubicBezTo>
                <a:cubicBezTo>
                  <a:pt x="219" y="379"/>
                  <a:pt x="216" y="380"/>
                  <a:pt x="215" y="381"/>
                </a:cubicBezTo>
                <a:cubicBezTo>
                  <a:pt x="211" y="384"/>
                  <a:pt x="201" y="394"/>
                  <a:pt x="196" y="401"/>
                </a:cubicBezTo>
                <a:cubicBezTo>
                  <a:pt x="195" y="403"/>
                  <a:pt x="194" y="404"/>
                  <a:pt x="193" y="405"/>
                </a:cubicBezTo>
                <a:cubicBezTo>
                  <a:pt x="193" y="405"/>
                  <a:pt x="193" y="406"/>
                  <a:pt x="193" y="406"/>
                </a:cubicBezTo>
                <a:cubicBezTo>
                  <a:pt x="192" y="407"/>
                  <a:pt x="191" y="408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1" y="409"/>
                  <a:pt x="191" y="409"/>
                  <a:pt x="191" y="409"/>
                </a:cubicBezTo>
                <a:cubicBezTo>
                  <a:pt x="191" y="409"/>
                  <a:pt x="191" y="409"/>
                  <a:pt x="191" y="409"/>
                </a:cubicBezTo>
                <a:cubicBezTo>
                  <a:pt x="193" y="410"/>
                  <a:pt x="195" y="410"/>
                  <a:pt x="198" y="413"/>
                </a:cubicBezTo>
                <a:cubicBezTo>
                  <a:pt x="198" y="413"/>
                  <a:pt x="198" y="414"/>
                  <a:pt x="199" y="414"/>
                </a:cubicBezTo>
                <a:cubicBezTo>
                  <a:pt x="201" y="417"/>
                  <a:pt x="202" y="419"/>
                  <a:pt x="203" y="420"/>
                </a:cubicBezTo>
                <a:cubicBezTo>
                  <a:pt x="203" y="419"/>
                  <a:pt x="205" y="418"/>
                  <a:pt x="207" y="418"/>
                </a:cubicBezTo>
                <a:cubicBezTo>
                  <a:pt x="208" y="418"/>
                  <a:pt x="209" y="419"/>
                  <a:pt x="210" y="420"/>
                </a:cubicBezTo>
                <a:cubicBezTo>
                  <a:pt x="212" y="423"/>
                  <a:pt x="215" y="425"/>
                  <a:pt x="218" y="427"/>
                </a:cubicBezTo>
                <a:cubicBezTo>
                  <a:pt x="220" y="428"/>
                  <a:pt x="222" y="429"/>
                  <a:pt x="223" y="430"/>
                </a:cubicBezTo>
                <a:cubicBezTo>
                  <a:pt x="223" y="430"/>
                  <a:pt x="224" y="431"/>
                  <a:pt x="225" y="431"/>
                </a:cubicBezTo>
                <a:cubicBezTo>
                  <a:pt x="227" y="433"/>
                  <a:pt x="231" y="435"/>
                  <a:pt x="231" y="440"/>
                </a:cubicBezTo>
                <a:cubicBezTo>
                  <a:pt x="231" y="441"/>
                  <a:pt x="231" y="442"/>
                  <a:pt x="231" y="443"/>
                </a:cubicBezTo>
                <a:cubicBezTo>
                  <a:pt x="231" y="444"/>
                  <a:pt x="231" y="445"/>
                  <a:pt x="231" y="445"/>
                </a:cubicBezTo>
                <a:cubicBezTo>
                  <a:pt x="231" y="446"/>
                  <a:pt x="231" y="446"/>
                  <a:pt x="231" y="446"/>
                </a:cubicBezTo>
                <a:cubicBezTo>
                  <a:pt x="230" y="447"/>
                  <a:pt x="230" y="447"/>
                  <a:pt x="230" y="448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30" y="449"/>
                  <a:pt x="230" y="450"/>
                  <a:pt x="231" y="450"/>
                </a:cubicBezTo>
                <a:cubicBezTo>
                  <a:pt x="231" y="451"/>
                  <a:pt x="231" y="451"/>
                  <a:pt x="231" y="451"/>
                </a:cubicBezTo>
                <a:cubicBezTo>
                  <a:pt x="231" y="452"/>
                  <a:pt x="231" y="452"/>
                  <a:pt x="231" y="453"/>
                </a:cubicBezTo>
                <a:cubicBezTo>
                  <a:pt x="231" y="453"/>
                  <a:pt x="231" y="453"/>
                  <a:pt x="231" y="453"/>
                </a:cubicBezTo>
                <a:cubicBezTo>
                  <a:pt x="232" y="452"/>
                  <a:pt x="233" y="451"/>
                  <a:pt x="234" y="450"/>
                </a:cubicBezTo>
                <a:cubicBezTo>
                  <a:pt x="238" y="447"/>
                  <a:pt x="239" y="445"/>
                  <a:pt x="240" y="442"/>
                </a:cubicBezTo>
                <a:cubicBezTo>
                  <a:pt x="240" y="441"/>
                  <a:pt x="241" y="439"/>
                  <a:pt x="242" y="437"/>
                </a:cubicBezTo>
                <a:cubicBezTo>
                  <a:pt x="243" y="435"/>
                  <a:pt x="244" y="433"/>
                  <a:pt x="244" y="432"/>
                </a:cubicBezTo>
                <a:cubicBezTo>
                  <a:pt x="244" y="429"/>
                  <a:pt x="245" y="426"/>
                  <a:pt x="249" y="423"/>
                </a:cubicBezTo>
                <a:cubicBezTo>
                  <a:pt x="250" y="421"/>
                  <a:pt x="250" y="420"/>
                  <a:pt x="250" y="418"/>
                </a:cubicBezTo>
                <a:cubicBezTo>
                  <a:pt x="250" y="416"/>
                  <a:pt x="250" y="413"/>
                  <a:pt x="255" y="410"/>
                </a:cubicBezTo>
                <a:cubicBezTo>
                  <a:pt x="259" y="409"/>
                  <a:pt x="261" y="409"/>
                  <a:pt x="262" y="411"/>
                </a:cubicBezTo>
                <a:cubicBezTo>
                  <a:pt x="264" y="414"/>
                  <a:pt x="262" y="418"/>
                  <a:pt x="260" y="421"/>
                </a:cubicBezTo>
                <a:cubicBezTo>
                  <a:pt x="263" y="417"/>
                  <a:pt x="265" y="412"/>
                  <a:pt x="268" y="407"/>
                </a:cubicBezTo>
                <a:cubicBezTo>
                  <a:pt x="268" y="406"/>
                  <a:pt x="269" y="405"/>
                  <a:pt x="270" y="403"/>
                </a:cubicBezTo>
                <a:cubicBezTo>
                  <a:pt x="274" y="395"/>
                  <a:pt x="278" y="391"/>
                  <a:pt x="282" y="390"/>
                </a:cubicBezTo>
                <a:cubicBezTo>
                  <a:pt x="283" y="390"/>
                  <a:pt x="285" y="387"/>
                  <a:pt x="284" y="376"/>
                </a:cubicBezTo>
                <a:cubicBezTo>
                  <a:pt x="284" y="374"/>
                  <a:pt x="284" y="373"/>
                  <a:pt x="283" y="371"/>
                </a:cubicBezTo>
                <a:cubicBezTo>
                  <a:pt x="283" y="366"/>
                  <a:pt x="282" y="362"/>
                  <a:pt x="284" y="358"/>
                </a:cubicBezTo>
                <a:cubicBezTo>
                  <a:pt x="285" y="357"/>
                  <a:pt x="286" y="355"/>
                  <a:pt x="286" y="354"/>
                </a:cubicBezTo>
                <a:cubicBezTo>
                  <a:pt x="286" y="352"/>
                  <a:pt x="286" y="349"/>
                  <a:pt x="290" y="349"/>
                </a:cubicBezTo>
                <a:cubicBezTo>
                  <a:pt x="292" y="349"/>
                  <a:pt x="298" y="343"/>
                  <a:pt x="302" y="339"/>
                </a:cubicBezTo>
                <a:cubicBezTo>
                  <a:pt x="308" y="333"/>
                  <a:pt x="312" y="332"/>
                  <a:pt x="318" y="332"/>
                </a:cubicBezTo>
                <a:cubicBezTo>
                  <a:pt x="320" y="332"/>
                  <a:pt x="321" y="331"/>
                  <a:pt x="321" y="331"/>
                </a:cubicBezTo>
                <a:cubicBezTo>
                  <a:pt x="321" y="330"/>
                  <a:pt x="322" y="329"/>
                  <a:pt x="324" y="328"/>
                </a:cubicBezTo>
                <a:cubicBezTo>
                  <a:pt x="327" y="328"/>
                  <a:pt x="329" y="326"/>
                  <a:pt x="330" y="324"/>
                </a:cubicBezTo>
                <a:cubicBezTo>
                  <a:pt x="331" y="323"/>
                  <a:pt x="332" y="323"/>
                  <a:pt x="332" y="322"/>
                </a:cubicBezTo>
                <a:cubicBezTo>
                  <a:pt x="333" y="321"/>
                  <a:pt x="335" y="320"/>
                  <a:pt x="338" y="320"/>
                </a:cubicBezTo>
                <a:cubicBezTo>
                  <a:pt x="340" y="320"/>
                  <a:pt x="343" y="321"/>
                  <a:pt x="345" y="321"/>
                </a:cubicBezTo>
                <a:cubicBezTo>
                  <a:pt x="348" y="321"/>
                  <a:pt x="350" y="322"/>
                  <a:pt x="352" y="322"/>
                </a:cubicBezTo>
                <a:cubicBezTo>
                  <a:pt x="356" y="322"/>
                  <a:pt x="356" y="322"/>
                  <a:pt x="356" y="322"/>
                </a:cubicBezTo>
                <a:cubicBezTo>
                  <a:pt x="360" y="322"/>
                  <a:pt x="360" y="321"/>
                  <a:pt x="360" y="320"/>
                </a:cubicBezTo>
                <a:cubicBezTo>
                  <a:pt x="360" y="316"/>
                  <a:pt x="364" y="312"/>
                  <a:pt x="369" y="312"/>
                </a:cubicBezTo>
                <a:cubicBezTo>
                  <a:pt x="371" y="312"/>
                  <a:pt x="372" y="312"/>
                  <a:pt x="372" y="308"/>
                </a:cubicBezTo>
                <a:cubicBezTo>
                  <a:pt x="372" y="302"/>
                  <a:pt x="373" y="299"/>
                  <a:pt x="377" y="296"/>
                </a:cubicBezTo>
                <a:cubicBezTo>
                  <a:pt x="379" y="295"/>
                  <a:pt x="379" y="292"/>
                  <a:pt x="380" y="289"/>
                </a:cubicBezTo>
                <a:cubicBezTo>
                  <a:pt x="380" y="288"/>
                  <a:pt x="381" y="287"/>
                  <a:pt x="381" y="286"/>
                </a:cubicBezTo>
                <a:cubicBezTo>
                  <a:pt x="381" y="284"/>
                  <a:pt x="383" y="283"/>
                  <a:pt x="384" y="283"/>
                </a:cubicBezTo>
                <a:cubicBezTo>
                  <a:pt x="385" y="282"/>
                  <a:pt x="385" y="282"/>
                  <a:pt x="385" y="281"/>
                </a:cubicBezTo>
                <a:cubicBezTo>
                  <a:pt x="385" y="278"/>
                  <a:pt x="385" y="276"/>
                  <a:pt x="386" y="273"/>
                </a:cubicBezTo>
                <a:cubicBezTo>
                  <a:pt x="386" y="271"/>
                  <a:pt x="387" y="269"/>
                  <a:pt x="387" y="267"/>
                </a:cubicBezTo>
                <a:cubicBezTo>
                  <a:pt x="387" y="264"/>
                  <a:pt x="389" y="262"/>
                  <a:pt x="391" y="262"/>
                </a:cubicBezTo>
                <a:cubicBezTo>
                  <a:pt x="392" y="261"/>
                  <a:pt x="392" y="261"/>
                  <a:pt x="393" y="260"/>
                </a:cubicBezTo>
                <a:cubicBezTo>
                  <a:pt x="393" y="260"/>
                  <a:pt x="393" y="259"/>
                  <a:pt x="393" y="257"/>
                </a:cubicBezTo>
                <a:cubicBezTo>
                  <a:pt x="392" y="255"/>
                  <a:pt x="392" y="251"/>
                  <a:pt x="394" y="246"/>
                </a:cubicBezTo>
                <a:cubicBezTo>
                  <a:pt x="395" y="242"/>
                  <a:pt x="395" y="237"/>
                  <a:pt x="394" y="232"/>
                </a:cubicBezTo>
                <a:cubicBezTo>
                  <a:pt x="394" y="230"/>
                  <a:pt x="394" y="228"/>
                  <a:pt x="394" y="225"/>
                </a:cubicBezTo>
                <a:cubicBezTo>
                  <a:pt x="394" y="217"/>
                  <a:pt x="394" y="210"/>
                  <a:pt x="397" y="207"/>
                </a:cubicBezTo>
                <a:cubicBezTo>
                  <a:pt x="397" y="207"/>
                  <a:pt x="397" y="207"/>
                  <a:pt x="397" y="206"/>
                </a:cubicBezTo>
                <a:cubicBezTo>
                  <a:pt x="397" y="206"/>
                  <a:pt x="397" y="206"/>
                  <a:pt x="397" y="206"/>
                </a:cubicBezTo>
                <a:cubicBezTo>
                  <a:pt x="395" y="205"/>
                  <a:pt x="394" y="204"/>
                  <a:pt x="395" y="202"/>
                </a:cubicBezTo>
                <a:cubicBezTo>
                  <a:pt x="395" y="200"/>
                  <a:pt x="398" y="198"/>
                  <a:pt x="400" y="199"/>
                </a:cubicBezTo>
                <a:cubicBezTo>
                  <a:pt x="401" y="199"/>
                  <a:pt x="402" y="200"/>
                  <a:pt x="402" y="201"/>
                </a:cubicBezTo>
                <a:cubicBezTo>
                  <a:pt x="403" y="201"/>
                  <a:pt x="404" y="202"/>
                  <a:pt x="405" y="201"/>
                </a:cubicBezTo>
                <a:cubicBezTo>
                  <a:pt x="408" y="200"/>
                  <a:pt x="411" y="193"/>
                  <a:pt x="413" y="187"/>
                </a:cubicBezTo>
                <a:cubicBezTo>
                  <a:pt x="414" y="185"/>
                  <a:pt x="414" y="185"/>
                  <a:pt x="414" y="185"/>
                </a:cubicBezTo>
                <a:cubicBezTo>
                  <a:pt x="416" y="178"/>
                  <a:pt x="420" y="177"/>
                  <a:pt x="423" y="176"/>
                </a:cubicBezTo>
                <a:cubicBezTo>
                  <a:pt x="424" y="176"/>
                  <a:pt x="425" y="176"/>
                  <a:pt x="425" y="176"/>
                </a:cubicBezTo>
                <a:cubicBezTo>
                  <a:pt x="428" y="174"/>
                  <a:pt x="435" y="167"/>
                  <a:pt x="440" y="154"/>
                </a:cubicBezTo>
                <a:cubicBezTo>
                  <a:pt x="444" y="145"/>
                  <a:pt x="441" y="135"/>
                  <a:pt x="439" y="128"/>
                </a:cubicBezTo>
                <a:cubicBezTo>
                  <a:pt x="438" y="126"/>
                  <a:pt x="438" y="124"/>
                  <a:pt x="438" y="123"/>
                </a:cubicBezTo>
                <a:cubicBezTo>
                  <a:pt x="436" y="118"/>
                  <a:pt x="435" y="118"/>
                  <a:pt x="434" y="118"/>
                </a:cubicBezTo>
                <a:cubicBezTo>
                  <a:pt x="433" y="118"/>
                  <a:pt x="433" y="118"/>
                  <a:pt x="432" y="118"/>
                </a:cubicBezTo>
                <a:cubicBezTo>
                  <a:pt x="431" y="118"/>
                  <a:pt x="431" y="118"/>
                  <a:pt x="430" y="118"/>
                </a:cubicBezTo>
                <a:cubicBezTo>
                  <a:pt x="430" y="118"/>
                  <a:pt x="429" y="118"/>
                  <a:pt x="429" y="118"/>
                </a:cubicBezTo>
                <a:cubicBezTo>
                  <a:pt x="420" y="118"/>
                  <a:pt x="411" y="113"/>
                  <a:pt x="401" y="103"/>
                </a:cubicBezTo>
                <a:cubicBezTo>
                  <a:pt x="395" y="95"/>
                  <a:pt x="387" y="92"/>
                  <a:pt x="379" y="92"/>
                </a:cubicBezTo>
                <a:cubicBezTo>
                  <a:pt x="376" y="92"/>
                  <a:pt x="374" y="92"/>
                  <a:pt x="370" y="93"/>
                </a:cubicBezTo>
                <a:cubicBezTo>
                  <a:pt x="369" y="93"/>
                  <a:pt x="368" y="94"/>
                  <a:pt x="366" y="94"/>
                </a:cubicBezTo>
                <a:cubicBezTo>
                  <a:pt x="361" y="94"/>
                  <a:pt x="357" y="92"/>
                  <a:pt x="353" y="90"/>
                </a:cubicBezTo>
                <a:cubicBezTo>
                  <a:pt x="351" y="89"/>
                  <a:pt x="349" y="88"/>
                  <a:pt x="347" y="88"/>
                </a:cubicBezTo>
                <a:cubicBezTo>
                  <a:pt x="345" y="87"/>
                  <a:pt x="341" y="90"/>
                  <a:pt x="339" y="92"/>
                </a:cubicBezTo>
                <a:cubicBezTo>
                  <a:pt x="337" y="93"/>
                  <a:pt x="335" y="94"/>
                  <a:pt x="334" y="95"/>
                </a:cubicBezTo>
                <a:cubicBezTo>
                  <a:pt x="332" y="96"/>
                  <a:pt x="331" y="95"/>
                  <a:pt x="330" y="94"/>
                </a:cubicBezTo>
                <a:cubicBezTo>
                  <a:pt x="329" y="93"/>
                  <a:pt x="330" y="91"/>
                  <a:pt x="331" y="88"/>
                </a:cubicBezTo>
                <a:cubicBezTo>
                  <a:pt x="332" y="86"/>
                  <a:pt x="333" y="84"/>
                  <a:pt x="333" y="82"/>
                </a:cubicBezTo>
                <a:cubicBezTo>
                  <a:pt x="333" y="82"/>
                  <a:pt x="333" y="78"/>
                  <a:pt x="308" y="68"/>
                </a:cubicBezTo>
                <a:cubicBezTo>
                  <a:pt x="304" y="67"/>
                  <a:pt x="301" y="66"/>
                  <a:pt x="299" y="66"/>
                </a:cubicBezTo>
                <a:cubicBezTo>
                  <a:pt x="296" y="66"/>
                  <a:pt x="294" y="68"/>
                  <a:pt x="294" y="71"/>
                </a:cubicBezTo>
                <a:cubicBezTo>
                  <a:pt x="294" y="75"/>
                  <a:pt x="293" y="76"/>
                  <a:pt x="291" y="76"/>
                </a:cubicBezTo>
                <a:cubicBezTo>
                  <a:pt x="290" y="76"/>
                  <a:pt x="290" y="76"/>
                  <a:pt x="289" y="76"/>
                </a:cubicBezTo>
                <a:cubicBezTo>
                  <a:pt x="289" y="76"/>
                  <a:pt x="288" y="76"/>
                  <a:pt x="288" y="76"/>
                </a:cubicBezTo>
                <a:cubicBezTo>
                  <a:pt x="287" y="76"/>
                  <a:pt x="286" y="77"/>
                  <a:pt x="286" y="78"/>
                </a:cubicBezTo>
                <a:cubicBezTo>
                  <a:pt x="284" y="83"/>
                  <a:pt x="281" y="83"/>
                  <a:pt x="279" y="83"/>
                </a:cubicBezTo>
                <a:cubicBezTo>
                  <a:pt x="277" y="83"/>
                  <a:pt x="276" y="82"/>
                  <a:pt x="275" y="80"/>
                </a:cubicBezTo>
                <a:cubicBezTo>
                  <a:pt x="275" y="79"/>
                  <a:pt x="275" y="77"/>
                  <a:pt x="277" y="75"/>
                </a:cubicBezTo>
                <a:cubicBezTo>
                  <a:pt x="281" y="73"/>
                  <a:pt x="285" y="68"/>
                  <a:pt x="286" y="64"/>
                </a:cubicBezTo>
                <a:cubicBezTo>
                  <a:pt x="286" y="62"/>
                  <a:pt x="279" y="59"/>
                  <a:pt x="271" y="59"/>
                </a:cubicBezTo>
                <a:cubicBezTo>
                  <a:pt x="269" y="59"/>
                  <a:pt x="267" y="60"/>
                  <a:pt x="266" y="60"/>
                </a:cubicBezTo>
                <a:cubicBezTo>
                  <a:pt x="264" y="61"/>
                  <a:pt x="264" y="62"/>
                  <a:pt x="263" y="65"/>
                </a:cubicBezTo>
                <a:cubicBezTo>
                  <a:pt x="263" y="67"/>
                  <a:pt x="262" y="69"/>
                  <a:pt x="260" y="69"/>
                </a:cubicBezTo>
                <a:cubicBezTo>
                  <a:pt x="259" y="69"/>
                  <a:pt x="258" y="69"/>
                  <a:pt x="257" y="69"/>
                </a:cubicBezTo>
                <a:cubicBezTo>
                  <a:pt x="255" y="67"/>
                  <a:pt x="253" y="64"/>
                  <a:pt x="254" y="62"/>
                </a:cubicBezTo>
                <a:cubicBezTo>
                  <a:pt x="255" y="58"/>
                  <a:pt x="258" y="56"/>
                  <a:pt x="261" y="56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3" y="56"/>
                  <a:pt x="266" y="52"/>
                  <a:pt x="271" y="43"/>
                </a:cubicBezTo>
                <a:cubicBezTo>
                  <a:pt x="272" y="41"/>
                  <a:pt x="271" y="40"/>
                  <a:pt x="267" y="37"/>
                </a:cubicBezTo>
                <a:cubicBezTo>
                  <a:pt x="265" y="36"/>
                  <a:pt x="263" y="35"/>
                  <a:pt x="262" y="33"/>
                </a:cubicBezTo>
                <a:cubicBezTo>
                  <a:pt x="259" y="30"/>
                  <a:pt x="258" y="25"/>
                  <a:pt x="257" y="21"/>
                </a:cubicBezTo>
                <a:cubicBezTo>
                  <a:pt x="257" y="18"/>
                  <a:pt x="256" y="15"/>
                  <a:pt x="255" y="13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55" y="13"/>
                  <a:pt x="254" y="14"/>
                  <a:pt x="254" y="14"/>
                </a:cubicBezTo>
                <a:cubicBezTo>
                  <a:pt x="254" y="14"/>
                  <a:pt x="253" y="15"/>
                  <a:pt x="253" y="15"/>
                </a:cubicBezTo>
                <a:cubicBezTo>
                  <a:pt x="253" y="15"/>
                  <a:pt x="252" y="16"/>
                  <a:pt x="252" y="16"/>
                </a:cubicBezTo>
                <a:cubicBezTo>
                  <a:pt x="252" y="16"/>
                  <a:pt x="251" y="17"/>
                  <a:pt x="251" y="17"/>
                </a:cubicBezTo>
                <a:cubicBezTo>
                  <a:pt x="251" y="18"/>
                  <a:pt x="250" y="18"/>
                  <a:pt x="250" y="18"/>
                </a:cubicBezTo>
                <a:cubicBezTo>
                  <a:pt x="250" y="19"/>
                  <a:pt x="250" y="19"/>
                  <a:pt x="249" y="19"/>
                </a:cubicBezTo>
                <a:cubicBezTo>
                  <a:pt x="249" y="20"/>
                  <a:pt x="249" y="20"/>
                  <a:pt x="248" y="20"/>
                </a:cubicBezTo>
                <a:cubicBezTo>
                  <a:pt x="248" y="21"/>
                  <a:pt x="248" y="21"/>
                  <a:pt x="248" y="22"/>
                </a:cubicBezTo>
                <a:cubicBezTo>
                  <a:pt x="247" y="22"/>
                  <a:pt x="247" y="22"/>
                  <a:pt x="247" y="23"/>
                </a:cubicBezTo>
                <a:cubicBezTo>
                  <a:pt x="247" y="23"/>
                  <a:pt x="246" y="23"/>
                  <a:pt x="246" y="24"/>
                </a:cubicBezTo>
                <a:cubicBezTo>
                  <a:pt x="246" y="24"/>
                  <a:pt x="246" y="24"/>
                  <a:pt x="246" y="25"/>
                </a:cubicBezTo>
                <a:cubicBezTo>
                  <a:pt x="245" y="25"/>
                  <a:pt x="245" y="26"/>
                  <a:pt x="245" y="26"/>
                </a:cubicBezTo>
                <a:cubicBezTo>
                  <a:pt x="245" y="26"/>
                  <a:pt x="245" y="27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2" y="33"/>
                  <a:pt x="240" y="34"/>
                  <a:pt x="237" y="34"/>
                </a:cubicBezTo>
                <a:cubicBezTo>
                  <a:pt x="234" y="34"/>
                  <a:pt x="234" y="34"/>
                  <a:pt x="234" y="34"/>
                </a:cubicBezTo>
                <a:cubicBezTo>
                  <a:pt x="233" y="34"/>
                  <a:pt x="232" y="34"/>
                  <a:pt x="230" y="35"/>
                </a:cubicBezTo>
                <a:cubicBezTo>
                  <a:pt x="230" y="35"/>
                  <a:pt x="229" y="35"/>
                  <a:pt x="228" y="36"/>
                </a:cubicBezTo>
                <a:cubicBezTo>
                  <a:pt x="228" y="36"/>
                  <a:pt x="228" y="36"/>
                  <a:pt x="227" y="36"/>
                </a:cubicBezTo>
                <a:cubicBezTo>
                  <a:pt x="227" y="36"/>
                  <a:pt x="226" y="36"/>
                  <a:pt x="226" y="36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6" y="36"/>
                  <a:pt x="225" y="36"/>
                  <a:pt x="225" y="36"/>
                </a:cubicBezTo>
                <a:cubicBezTo>
                  <a:pt x="225" y="36"/>
                  <a:pt x="224" y="36"/>
                  <a:pt x="224" y="36"/>
                </a:cubicBezTo>
                <a:cubicBezTo>
                  <a:pt x="224" y="36"/>
                  <a:pt x="223" y="35"/>
                  <a:pt x="223" y="35"/>
                </a:cubicBezTo>
                <a:cubicBezTo>
                  <a:pt x="223" y="35"/>
                  <a:pt x="222" y="35"/>
                  <a:pt x="222" y="35"/>
                </a:cubicBezTo>
                <a:cubicBezTo>
                  <a:pt x="222" y="35"/>
                  <a:pt x="222" y="35"/>
                  <a:pt x="221" y="35"/>
                </a:cubicBezTo>
                <a:cubicBezTo>
                  <a:pt x="221" y="35"/>
                  <a:pt x="221" y="34"/>
                  <a:pt x="220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92" name="Freeform 1858"/>
          <p:cNvSpPr>
            <a:spLocks/>
          </p:cNvSpPr>
          <p:nvPr/>
        </p:nvSpPr>
        <p:spPr bwMode="auto">
          <a:xfrm>
            <a:off x="2940965" y="5066966"/>
            <a:ext cx="105297" cy="124960"/>
          </a:xfrm>
          <a:custGeom>
            <a:avLst/>
            <a:gdLst>
              <a:gd name="T0" fmla="*/ 7 w 52"/>
              <a:gd name="T1" fmla="*/ 4 h 56"/>
              <a:gd name="T2" fmla="*/ 7 w 52"/>
              <a:gd name="T3" fmla="*/ 5 h 56"/>
              <a:gd name="T4" fmla="*/ 7 w 52"/>
              <a:gd name="T5" fmla="*/ 5 h 56"/>
              <a:gd name="T6" fmla="*/ 5 w 52"/>
              <a:gd name="T7" fmla="*/ 13 h 56"/>
              <a:gd name="T8" fmla="*/ 3 w 52"/>
              <a:gd name="T9" fmla="*/ 25 h 56"/>
              <a:gd name="T10" fmla="*/ 1 w 52"/>
              <a:gd name="T11" fmla="*/ 34 h 56"/>
              <a:gd name="T12" fmla="*/ 0 w 52"/>
              <a:gd name="T13" fmla="*/ 40 h 56"/>
              <a:gd name="T14" fmla="*/ 1 w 52"/>
              <a:gd name="T15" fmla="*/ 44 h 56"/>
              <a:gd name="T16" fmla="*/ 3 w 52"/>
              <a:gd name="T17" fmla="*/ 45 h 56"/>
              <a:gd name="T18" fmla="*/ 3 w 52"/>
              <a:gd name="T19" fmla="*/ 46 h 56"/>
              <a:gd name="T20" fmla="*/ 3 w 52"/>
              <a:gd name="T21" fmla="*/ 46 h 56"/>
              <a:gd name="T22" fmla="*/ 3 w 52"/>
              <a:gd name="T23" fmla="*/ 47 h 56"/>
              <a:gd name="T24" fmla="*/ 3 w 52"/>
              <a:gd name="T25" fmla="*/ 48 h 56"/>
              <a:gd name="T26" fmla="*/ 3 w 52"/>
              <a:gd name="T27" fmla="*/ 49 h 56"/>
              <a:gd name="T28" fmla="*/ 3 w 52"/>
              <a:gd name="T29" fmla="*/ 50 h 56"/>
              <a:gd name="T30" fmla="*/ 3 w 52"/>
              <a:gd name="T31" fmla="*/ 50 h 56"/>
              <a:gd name="T32" fmla="*/ 4 w 52"/>
              <a:gd name="T33" fmla="*/ 51 h 56"/>
              <a:gd name="T34" fmla="*/ 6 w 52"/>
              <a:gd name="T35" fmla="*/ 51 h 56"/>
              <a:gd name="T36" fmla="*/ 20 w 52"/>
              <a:gd name="T37" fmla="*/ 55 h 56"/>
              <a:gd name="T38" fmla="*/ 23 w 52"/>
              <a:gd name="T39" fmla="*/ 56 h 56"/>
              <a:gd name="T40" fmla="*/ 23 w 52"/>
              <a:gd name="T41" fmla="*/ 56 h 56"/>
              <a:gd name="T42" fmla="*/ 28 w 52"/>
              <a:gd name="T43" fmla="*/ 55 h 56"/>
              <a:gd name="T44" fmla="*/ 35 w 52"/>
              <a:gd name="T45" fmla="*/ 55 h 56"/>
              <a:gd name="T46" fmla="*/ 35 w 52"/>
              <a:gd name="T47" fmla="*/ 55 h 56"/>
              <a:gd name="T48" fmla="*/ 44 w 52"/>
              <a:gd name="T49" fmla="*/ 53 h 56"/>
              <a:gd name="T50" fmla="*/ 50 w 52"/>
              <a:gd name="T51" fmla="*/ 46 h 56"/>
              <a:gd name="T52" fmla="*/ 52 w 52"/>
              <a:gd name="T53" fmla="*/ 44 h 56"/>
              <a:gd name="T54" fmla="*/ 52 w 52"/>
              <a:gd name="T55" fmla="*/ 44 h 56"/>
              <a:gd name="T56" fmla="*/ 51 w 52"/>
              <a:gd name="T57" fmla="*/ 40 h 56"/>
              <a:gd name="T58" fmla="*/ 51 w 52"/>
              <a:gd name="T59" fmla="*/ 40 h 56"/>
              <a:gd name="T60" fmla="*/ 50 w 52"/>
              <a:gd name="T61" fmla="*/ 37 h 56"/>
              <a:gd name="T62" fmla="*/ 50 w 52"/>
              <a:gd name="T63" fmla="*/ 36 h 56"/>
              <a:gd name="T64" fmla="*/ 51 w 52"/>
              <a:gd name="T65" fmla="*/ 33 h 56"/>
              <a:gd name="T66" fmla="*/ 51 w 52"/>
              <a:gd name="T67" fmla="*/ 33 h 56"/>
              <a:gd name="T68" fmla="*/ 51 w 52"/>
              <a:gd name="T69" fmla="*/ 30 h 56"/>
              <a:gd name="T70" fmla="*/ 51 w 52"/>
              <a:gd name="T71" fmla="*/ 27 h 56"/>
              <a:gd name="T72" fmla="*/ 47 w 52"/>
              <a:gd name="T73" fmla="*/ 22 h 56"/>
              <a:gd name="T74" fmla="*/ 44 w 52"/>
              <a:gd name="T75" fmla="*/ 19 h 56"/>
              <a:gd name="T76" fmla="*/ 40 w 52"/>
              <a:gd name="T77" fmla="*/ 17 h 56"/>
              <a:gd name="T78" fmla="*/ 31 w 52"/>
              <a:gd name="T79" fmla="*/ 10 h 56"/>
              <a:gd name="T80" fmla="*/ 30 w 52"/>
              <a:gd name="T81" fmla="*/ 9 h 56"/>
              <a:gd name="T82" fmla="*/ 29 w 52"/>
              <a:gd name="T83" fmla="*/ 10 h 56"/>
              <a:gd name="T84" fmla="*/ 27 w 52"/>
              <a:gd name="T85" fmla="*/ 12 h 56"/>
              <a:gd name="T86" fmla="*/ 26 w 52"/>
              <a:gd name="T87" fmla="*/ 12 h 56"/>
              <a:gd name="T88" fmla="*/ 23 w 52"/>
              <a:gd name="T89" fmla="*/ 9 h 56"/>
              <a:gd name="T90" fmla="*/ 20 w 52"/>
              <a:gd name="T91" fmla="*/ 4 h 56"/>
              <a:gd name="T92" fmla="*/ 12 w 52"/>
              <a:gd name="T93" fmla="*/ 1 h 56"/>
              <a:gd name="T94" fmla="*/ 11 w 52"/>
              <a:gd name="T95" fmla="*/ 1 h 56"/>
              <a:gd name="T96" fmla="*/ 10 w 52"/>
              <a:gd name="T97" fmla="*/ 1 h 56"/>
              <a:gd name="T98" fmla="*/ 9 w 52"/>
              <a:gd name="T99" fmla="*/ 1 h 56"/>
              <a:gd name="T100" fmla="*/ 7 w 52"/>
              <a:gd name="T101" fmla="*/ 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" h="56">
                <a:moveTo>
                  <a:pt x="7" y="4"/>
                </a:moveTo>
                <a:cubicBezTo>
                  <a:pt x="7" y="4"/>
                  <a:pt x="7" y="4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8"/>
                  <a:pt x="6" y="10"/>
                  <a:pt x="5" y="13"/>
                </a:cubicBezTo>
                <a:cubicBezTo>
                  <a:pt x="4" y="16"/>
                  <a:pt x="3" y="20"/>
                  <a:pt x="3" y="25"/>
                </a:cubicBezTo>
                <a:cubicBezTo>
                  <a:pt x="3" y="30"/>
                  <a:pt x="2" y="32"/>
                  <a:pt x="1" y="34"/>
                </a:cubicBezTo>
                <a:cubicBezTo>
                  <a:pt x="1" y="35"/>
                  <a:pt x="0" y="37"/>
                  <a:pt x="0" y="40"/>
                </a:cubicBezTo>
                <a:cubicBezTo>
                  <a:pt x="0" y="43"/>
                  <a:pt x="1" y="44"/>
                  <a:pt x="1" y="44"/>
                </a:cubicBezTo>
                <a:cubicBezTo>
                  <a:pt x="2" y="44"/>
                  <a:pt x="2" y="44"/>
                  <a:pt x="3" y="45"/>
                </a:cubicBezTo>
                <a:cubicBezTo>
                  <a:pt x="3" y="45"/>
                  <a:pt x="3" y="45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6"/>
                  <a:pt x="3" y="47"/>
                  <a:pt x="3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48"/>
                  <a:pt x="3" y="48"/>
                  <a:pt x="3" y="49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4" y="51"/>
                  <a:pt x="4" y="51"/>
                </a:cubicBezTo>
                <a:cubicBezTo>
                  <a:pt x="5" y="51"/>
                  <a:pt x="6" y="51"/>
                  <a:pt x="6" y="51"/>
                </a:cubicBezTo>
                <a:cubicBezTo>
                  <a:pt x="11" y="51"/>
                  <a:pt x="16" y="53"/>
                  <a:pt x="20" y="55"/>
                </a:cubicBezTo>
                <a:cubicBezTo>
                  <a:pt x="22" y="56"/>
                  <a:pt x="22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4" y="55"/>
                  <a:pt x="25" y="54"/>
                  <a:pt x="28" y="55"/>
                </a:cubicBezTo>
                <a:cubicBezTo>
                  <a:pt x="30" y="55"/>
                  <a:pt x="32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8" y="55"/>
                  <a:pt x="41" y="55"/>
                  <a:pt x="44" y="53"/>
                </a:cubicBezTo>
                <a:cubicBezTo>
                  <a:pt x="47" y="51"/>
                  <a:pt x="48" y="49"/>
                  <a:pt x="50" y="46"/>
                </a:cubicBezTo>
                <a:cubicBezTo>
                  <a:pt x="51" y="46"/>
                  <a:pt x="51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3"/>
                  <a:pt x="51" y="41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39"/>
                  <a:pt x="50" y="38"/>
                  <a:pt x="50" y="37"/>
                </a:cubicBezTo>
                <a:cubicBezTo>
                  <a:pt x="50" y="37"/>
                  <a:pt x="50" y="36"/>
                  <a:pt x="50" y="36"/>
                </a:cubicBezTo>
                <a:cubicBezTo>
                  <a:pt x="50" y="35"/>
                  <a:pt x="50" y="34"/>
                  <a:pt x="51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2"/>
                  <a:pt x="51" y="31"/>
                  <a:pt x="51" y="30"/>
                </a:cubicBezTo>
                <a:cubicBezTo>
                  <a:pt x="51" y="29"/>
                  <a:pt x="51" y="28"/>
                  <a:pt x="51" y="27"/>
                </a:cubicBezTo>
                <a:cubicBezTo>
                  <a:pt x="51" y="25"/>
                  <a:pt x="49" y="23"/>
                  <a:pt x="47" y="22"/>
                </a:cubicBezTo>
                <a:cubicBezTo>
                  <a:pt x="46" y="21"/>
                  <a:pt x="45" y="20"/>
                  <a:pt x="44" y="19"/>
                </a:cubicBezTo>
                <a:cubicBezTo>
                  <a:pt x="43" y="19"/>
                  <a:pt x="42" y="18"/>
                  <a:pt x="40" y="17"/>
                </a:cubicBezTo>
                <a:cubicBezTo>
                  <a:pt x="37" y="15"/>
                  <a:pt x="33" y="13"/>
                  <a:pt x="31" y="10"/>
                </a:cubicBezTo>
                <a:cubicBezTo>
                  <a:pt x="31" y="9"/>
                  <a:pt x="30" y="9"/>
                  <a:pt x="30" y="9"/>
                </a:cubicBezTo>
                <a:cubicBezTo>
                  <a:pt x="30" y="9"/>
                  <a:pt x="30" y="10"/>
                  <a:pt x="29" y="10"/>
                </a:cubicBezTo>
                <a:cubicBezTo>
                  <a:pt x="29" y="11"/>
                  <a:pt x="28" y="12"/>
                  <a:pt x="27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2"/>
                  <a:pt x="24" y="11"/>
                  <a:pt x="23" y="9"/>
                </a:cubicBezTo>
                <a:cubicBezTo>
                  <a:pt x="22" y="8"/>
                  <a:pt x="22" y="6"/>
                  <a:pt x="20" y="4"/>
                </a:cubicBezTo>
                <a:cubicBezTo>
                  <a:pt x="17" y="1"/>
                  <a:pt x="15" y="0"/>
                  <a:pt x="12" y="1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2"/>
                  <a:pt x="7" y="3"/>
                  <a:pt x="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3" name="Freeform 1859"/>
          <p:cNvSpPr>
            <a:spLocks/>
          </p:cNvSpPr>
          <p:nvPr/>
        </p:nvSpPr>
        <p:spPr bwMode="auto">
          <a:xfrm>
            <a:off x="3044156" y="5157214"/>
            <a:ext cx="2106" cy="9256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0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0" y="3"/>
                  <a:pt x="1" y="4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4" name="Freeform 1860"/>
          <p:cNvSpPr>
            <a:spLocks/>
          </p:cNvSpPr>
          <p:nvPr/>
        </p:nvSpPr>
        <p:spPr bwMode="auto">
          <a:xfrm>
            <a:off x="3042050" y="5150272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5" name="Freeform 1861"/>
          <p:cNvSpPr>
            <a:spLocks/>
          </p:cNvSpPr>
          <p:nvPr/>
        </p:nvSpPr>
        <p:spPr bwMode="auto">
          <a:xfrm>
            <a:off x="2999931" y="5087792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Freeform 1862"/>
          <p:cNvSpPr>
            <a:spLocks/>
          </p:cNvSpPr>
          <p:nvPr/>
        </p:nvSpPr>
        <p:spPr bwMode="auto">
          <a:xfrm>
            <a:off x="3044156" y="5134073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Freeform 1863"/>
          <p:cNvSpPr>
            <a:spLocks/>
          </p:cNvSpPr>
          <p:nvPr/>
        </p:nvSpPr>
        <p:spPr bwMode="auto">
          <a:xfrm>
            <a:off x="3042050" y="5141016"/>
            <a:ext cx="2106" cy="6942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8" name="Freeform 1864"/>
          <p:cNvSpPr>
            <a:spLocks/>
          </p:cNvSpPr>
          <p:nvPr/>
        </p:nvSpPr>
        <p:spPr bwMode="auto">
          <a:xfrm>
            <a:off x="2962024" y="506928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9" name="Freeform 1865"/>
          <p:cNvSpPr>
            <a:spLocks/>
          </p:cNvSpPr>
          <p:nvPr/>
        </p:nvSpPr>
        <p:spPr bwMode="auto">
          <a:xfrm>
            <a:off x="3004143" y="5090106"/>
            <a:ext cx="16847" cy="16198"/>
          </a:xfrm>
          <a:custGeom>
            <a:avLst/>
            <a:gdLst>
              <a:gd name="T0" fmla="*/ 9 w 9"/>
              <a:gd name="T1" fmla="*/ 7 h 7"/>
              <a:gd name="T2" fmla="*/ 0 w 9"/>
              <a:gd name="T3" fmla="*/ 0 h 7"/>
              <a:gd name="T4" fmla="*/ 9 w 9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7">
                <a:moveTo>
                  <a:pt x="9" y="7"/>
                </a:moveTo>
                <a:cubicBezTo>
                  <a:pt x="6" y="5"/>
                  <a:pt x="2" y="3"/>
                  <a:pt x="0" y="0"/>
                </a:cubicBezTo>
                <a:cubicBezTo>
                  <a:pt x="2" y="3"/>
                  <a:pt x="6" y="5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0" name="Freeform 1866"/>
          <p:cNvSpPr>
            <a:spLocks/>
          </p:cNvSpPr>
          <p:nvPr/>
        </p:nvSpPr>
        <p:spPr bwMode="auto">
          <a:xfrm>
            <a:off x="2700888" y="5728789"/>
            <a:ext cx="0" cy="4628"/>
          </a:xfrm>
          <a:custGeom>
            <a:avLst/>
            <a:gdLst>
              <a:gd name="T0" fmla="*/ 0 h 2"/>
              <a:gd name="T1" fmla="*/ 2 h 2"/>
              <a:gd name="T2" fmla="*/ 2 h 2"/>
              <a:gd name="T3" fmla="*/ 0 h 2"/>
              <a:gd name="T4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Freeform 1867"/>
          <p:cNvSpPr>
            <a:spLocks/>
          </p:cNvSpPr>
          <p:nvPr/>
        </p:nvSpPr>
        <p:spPr bwMode="auto">
          <a:xfrm>
            <a:off x="2702994" y="5751929"/>
            <a:ext cx="2106" cy="4628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Freeform 1868"/>
          <p:cNvSpPr>
            <a:spLocks/>
          </p:cNvSpPr>
          <p:nvPr/>
        </p:nvSpPr>
        <p:spPr bwMode="auto">
          <a:xfrm>
            <a:off x="2799867" y="5414075"/>
            <a:ext cx="14742" cy="11570"/>
          </a:xfrm>
          <a:custGeom>
            <a:avLst/>
            <a:gdLst>
              <a:gd name="T0" fmla="*/ 2 w 7"/>
              <a:gd name="T1" fmla="*/ 5 h 6"/>
              <a:gd name="T2" fmla="*/ 3 w 7"/>
              <a:gd name="T3" fmla="*/ 6 h 6"/>
              <a:gd name="T4" fmla="*/ 7 w 7"/>
              <a:gd name="T5" fmla="*/ 3 h 6"/>
              <a:gd name="T6" fmla="*/ 6 w 7"/>
              <a:gd name="T7" fmla="*/ 1 h 6"/>
              <a:gd name="T8" fmla="*/ 5 w 7"/>
              <a:gd name="T9" fmla="*/ 0 h 6"/>
              <a:gd name="T10" fmla="*/ 3 w 7"/>
              <a:gd name="T11" fmla="*/ 1 h 6"/>
              <a:gd name="T12" fmla="*/ 0 w 7"/>
              <a:gd name="T13" fmla="*/ 3 h 6"/>
              <a:gd name="T14" fmla="*/ 2 w 7"/>
              <a:gd name="T1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3" y="6"/>
                  <a:pt x="3" y="6"/>
                  <a:pt x="3" y="6"/>
                </a:cubicBezTo>
                <a:cubicBezTo>
                  <a:pt x="4" y="6"/>
                  <a:pt x="6" y="5"/>
                  <a:pt x="7" y="3"/>
                </a:cubicBezTo>
                <a:cubicBezTo>
                  <a:pt x="7" y="2"/>
                  <a:pt x="7" y="2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1"/>
                  <a:pt x="3" y="1"/>
                </a:cubicBezTo>
                <a:cubicBezTo>
                  <a:pt x="2" y="2"/>
                  <a:pt x="2" y="3"/>
                  <a:pt x="0" y="3"/>
                </a:cubicBezTo>
                <a:cubicBezTo>
                  <a:pt x="1" y="4"/>
                  <a:pt x="2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3" name="Freeform 1869"/>
          <p:cNvSpPr>
            <a:spLocks/>
          </p:cNvSpPr>
          <p:nvPr/>
        </p:nvSpPr>
        <p:spPr bwMode="auto">
          <a:xfrm>
            <a:off x="2700888" y="5775070"/>
            <a:ext cx="71602" cy="53224"/>
          </a:xfrm>
          <a:custGeom>
            <a:avLst/>
            <a:gdLst>
              <a:gd name="T0" fmla="*/ 20 w 35"/>
              <a:gd name="T1" fmla="*/ 23 h 24"/>
              <a:gd name="T2" fmla="*/ 22 w 35"/>
              <a:gd name="T3" fmla="*/ 24 h 24"/>
              <a:gd name="T4" fmla="*/ 30 w 35"/>
              <a:gd name="T5" fmla="*/ 21 h 24"/>
              <a:gd name="T6" fmla="*/ 35 w 35"/>
              <a:gd name="T7" fmla="*/ 20 h 24"/>
              <a:gd name="T8" fmla="*/ 30 w 35"/>
              <a:gd name="T9" fmla="*/ 20 h 24"/>
              <a:gd name="T10" fmla="*/ 9 w 35"/>
              <a:gd name="T11" fmla="*/ 7 h 24"/>
              <a:gd name="T12" fmla="*/ 6 w 35"/>
              <a:gd name="T13" fmla="*/ 4 h 24"/>
              <a:gd name="T14" fmla="*/ 3 w 35"/>
              <a:gd name="T15" fmla="*/ 0 h 24"/>
              <a:gd name="T16" fmla="*/ 3 w 35"/>
              <a:gd name="T17" fmla="*/ 0 h 24"/>
              <a:gd name="T18" fmla="*/ 2 w 35"/>
              <a:gd name="T19" fmla="*/ 0 h 24"/>
              <a:gd name="T20" fmla="*/ 1 w 35"/>
              <a:gd name="T21" fmla="*/ 0 h 24"/>
              <a:gd name="T22" fmla="*/ 1 w 35"/>
              <a:gd name="T23" fmla="*/ 1 h 24"/>
              <a:gd name="T24" fmla="*/ 1 w 35"/>
              <a:gd name="T25" fmla="*/ 3 h 24"/>
              <a:gd name="T26" fmla="*/ 1 w 35"/>
              <a:gd name="T27" fmla="*/ 4 h 24"/>
              <a:gd name="T28" fmla="*/ 0 w 35"/>
              <a:gd name="T29" fmla="*/ 6 h 24"/>
              <a:gd name="T30" fmla="*/ 0 w 35"/>
              <a:gd name="T31" fmla="*/ 9 h 24"/>
              <a:gd name="T32" fmla="*/ 0 w 35"/>
              <a:gd name="T33" fmla="*/ 10 h 24"/>
              <a:gd name="T34" fmla="*/ 0 w 35"/>
              <a:gd name="T35" fmla="*/ 11 h 24"/>
              <a:gd name="T36" fmla="*/ 0 w 35"/>
              <a:gd name="T37" fmla="*/ 13 h 24"/>
              <a:gd name="T38" fmla="*/ 0 w 35"/>
              <a:gd name="T39" fmla="*/ 15 h 24"/>
              <a:gd name="T40" fmla="*/ 0 w 35"/>
              <a:gd name="T41" fmla="*/ 16 h 24"/>
              <a:gd name="T42" fmla="*/ 0 w 35"/>
              <a:gd name="T43" fmla="*/ 17 h 24"/>
              <a:gd name="T44" fmla="*/ 0 w 35"/>
              <a:gd name="T45" fmla="*/ 18 h 24"/>
              <a:gd name="T46" fmla="*/ 0 w 35"/>
              <a:gd name="T47" fmla="*/ 19 h 24"/>
              <a:gd name="T48" fmla="*/ 1 w 35"/>
              <a:gd name="T49" fmla="*/ 20 h 24"/>
              <a:gd name="T50" fmla="*/ 1 w 35"/>
              <a:gd name="T51" fmla="*/ 21 h 24"/>
              <a:gd name="T52" fmla="*/ 1 w 35"/>
              <a:gd name="T53" fmla="*/ 22 h 24"/>
              <a:gd name="T54" fmla="*/ 1 w 35"/>
              <a:gd name="T55" fmla="*/ 22 h 24"/>
              <a:gd name="T56" fmla="*/ 3 w 35"/>
              <a:gd name="T57" fmla="*/ 22 h 24"/>
              <a:gd name="T58" fmla="*/ 10 w 35"/>
              <a:gd name="T59" fmla="*/ 22 h 24"/>
              <a:gd name="T60" fmla="*/ 13 w 35"/>
              <a:gd name="T61" fmla="*/ 22 h 24"/>
              <a:gd name="T62" fmla="*/ 14 w 35"/>
              <a:gd name="T63" fmla="*/ 22 h 24"/>
              <a:gd name="T64" fmla="*/ 16 w 35"/>
              <a:gd name="T65" fmla="*/ 22 h 24"/>
              <a:gd name="T66" fmla="*/ 16 w 35"/>
              <a:gd name="T67" fmla="*/ 22 h 24"/>
              <a:gd name="T68" fmla="*/ 18 w 35"/>
              <a:gd name="T69" fmla="*/ 22 h 24"/>
              <a:gd name="T70" fmla="*/ 18 w 35"/>
              <a:gd name="T71" fmla="*/ 23 h 24"/>
              <a:gd name="T72" fmla="*/ 19 w 35"/>
              <a:gd name="T73" fmla="*/ 23 h 24"/>
              <a:gd name="T74" fmla="*/ 20 w 35"/>
              <a:gd name="T7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" h="24">
                <a:moveTo>
                  <a:pt x="20" y="23"/>
                </a:moveTo>
                <a:cubicBezTo>
                  <a:pt x="21" y="24"/>
                  <a:pt x="21" y="24"/>
                  <a:pt x="22" y="24"/>
                </a:cubicBezTo>
                <a:cubicBezTo>
                  <a:pt x="24" y="22"/>
                  <a:pt x="27" y="21"/>
                  <a:pt x="30" y="21"/>
                </a:cubicBezTo>
                <a:cubicBezTo>
                  <a:pt x="32" y="21"/>
                  <a:pt x="34" y="21"/>
                  <a:pt x="35" y="20"/>
                </a:cubicBezTo>
                <a:cubicBezTo>
                  <a:pt x="34" y="20"/>
                  <a:pt x="32" y="20"/>
                  <a:pt x="30" y="20"/>
                </a:cubicBezTo>
                <a:cubicBezTo>
                  <a:pt x="24" y="19"/>
                  <a:pt x="16" y="13"/>
                  <a:pt x="9" y="7"/>
                </a:cubicBezTo>
                <a:cubicBezTo>
                  <a:pt x="8" y="6"/>
                  <a:pt x="7" y="5"/>
                  <a:pt x="6" y="4"/>
                </a:cubicBezTo>
                <a:cubicBezTo>
                  <a:pt x="4" y="3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2" y="22"/>
                  <a:pt x="3" y="22"/>
                </a:cubicBezTo>
                <a:cubicBezTo>
                  <a:pt x="5" y="22"/>
                  <a:pt x="7" y="22"/>
                  <a:pt x="10" y="22"/>
                </a:cubicBezTo>
                <a:cubicBezTo>
                  <a:pt x="11" y="22"/>
                  <a:pt x="12" y="22"/>
                  <a:pt x="13" y="22"/>
                </a:cubicBezTo>
                <a:cubicBezTo>
                  <a:pt x="13" y="22"/>
                  <a:pt x="14" y="22"/>
                  <a:pt x="14" y="22"/>
                </a:cubicBezTo>
                <a:cubicBezTo>
                  <a:pt x="14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3"/>
                  <a:pt x="20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" name="Freeform 1870"/>
          <p:cNvSpPr>
            <a:spLocks/>
          </p:cNvSpPr>
          <p:nvPr/>
        </p:nvSpPr>
        <p:spPr bwMode="auto">
          <a:xfrm>
            <a:off x="2591380" y="4847129"/>
            <a:ext cx="450670" cy="881659"/>
          </a:xfrm>
          <a:custGeom>
            <a:avLst/>
            <a:gdLst>
              <a:gd name="T0" fmla="*/ 181 w 223"/>
              <a:gd name="T1" fmla="*/ 97 h 399"/>
              <a:gd name="T2" fmla="*/ 216 w 223"/>
              <a:gd name="T3" fmla="*/ 62 h 399"/>
              <a:gd name="T4" fmla="*/ 217 w 223"/>
              <a:gd name="T5" fmla="*/ 43 h 399"/>
              <a:gd name="T6" fmla="*/ 217 w 223"/>
              <a:gd name="T7" fmla="*/ 48 h 399"/>
              <a:gd name="T8" fmla="*/ 215 w 223"/>
              <a:gd name="T9" fmla="*/ 54 h 399"/>
              <a:gd name="T10" fmla="*/ 213 w 223"/>
              <a:gd name="T11" fmla="*/ 59 h 399"/>
              <a:gd name="T12" fmla="*/ 209 w 223"/>
              <a:gd name="T13" fmla="*/ 61 h 399"/>
              <a:gd name="T14" fmla="*/ 193 w 223"/>
              <a:gd name="T15" fmla="*/ 68 h 399"/>
              <a:gd name="T16" fmla="*/ 178 w 223"/>
              <a:gd name="T17" fmla="*/ 66 h 399"/>
              <a:gd name="T18" fmla="*/ 171 w 223"/>
              <a:gd name="T19" fmla="*/ 55 h 399"/>
              <a:gd name="T20" fmla="*/ 157 w 223"/>
              <a:gd name="T21" fmla="*/ 28 h 399"/>
              <a:gd name="T22" fmla="*/ 133 w 223"/>
              <a:gd name="T23" fmla="*/ 15 h 399"/>
              <a:gd name="T24" fmla="*/ 127 w 223"/>
              <a:gd name="T25" fmla="*/ 10 h 399"/>
              <a:gd name="T26" fmla="*/ 122 w 223"/>
              <a:gd name="T27" fmla="*/ 4 h 399"/>
              <a:gd name="T28" fmla="*/ 118 w 223"/>
              <a:gd name="T29" fmla="*/ 1 h 399"/>
              <a:gd name="T30" fmla="*/ 109 w 223"/>
              <a:gd name="T31" fmla="*/ 3 h 399"/>
              <a:gd name="T32" fmla="*/ 85 w 223"/>
              <a:gd name="T33" fmla="*/ 0 h 399"/>
              <a:gd name="T34" fmla="*/ 77 w 223"/>
              <a:gd name="T35" fmla="*/ 5 h 399"/>
              <a:gd name="T36" fmla="*/ 73 w 223"/>
              <a:gd name="T37" fmla="*/ 12 h 399"/>
              <a:gd name="T38" fmla="*/ 72 w 223"/>
              <a:gd name="T39" fmla="*/ 17 h 399"/>
              <a:gd name="T40" fmla="*/ 71 w 223"/>
              <a:gd name="T41" fmla="*/ 20 h 399"/>
              <a:gd name="T42" fmla="*/ 57 w 223"/>
              <a:gd name="T43" fmla="*/ 40 h 399"/>
              <a:gd name="T44" fmla="*/ 58 w 223"/>
              <a:gd name="T45" fmla="*/ 60 h 399"/>
              <a:gd name="T46" fmla="*/ 40 w 223"/>
              <a:gd name="T47" fmla="*/ 88 h 399"/>
              <a:gd name="T48" fmla="*/ 37 w 223"/>
              <a:gd name="T49" fmla="*/ 107 h 399"/>
              <a:gd name="T50" fmla="*/ 42 w 223"/>
              <a:gd name="T51" fmla="*/ 144 h 399"/>
              <a:gd name="T52" fmla="*/ 35 w 223"/>
              <a:gd name="T53" fmla="*/ 168 h 399"/>
              <a:gd name="T54" fmla="*/ 27 w 223"/>
              <a:gd name="T55" fmla="*/ 201 h 399"/>
              <a:gd name="T56" fmla="*/ 24 w 223"/>
              <a:gd name="T57" fmla="*/ 215 h 399"/>
              <a:gd name="T58" fmla="*/ 18 w 223"/>
              <a:gd name="T59" fmla="*/ 238 h 399"/>
              <a:gd name="T60" fmla="*/ 18 w 223"/>
              <a:gd name="T61" fmla="*/ 274 h 399"/>
              <a:gd name="T62" fmla="*/ 27 w 223"/>
              <a:gd name="T63" fmla="*/ 289 h 399"/>
              <a:gd name="T64" fmla="*/ 21 w 223"/>
              <a:gd name="T65" fmla="*/ 303 h 399"/>
              <a:gd name="T66" fmla="*/ 19 w 223"/>
              <a:gd name="T67" fmla="*/ 320 h 399"/>
              <a:gd name="T68" fmla="*/ 12 w 223"/>
              <a:gd name="T69" fmla="*/ 337 h 399"/>
              <a:gd name="T70" fmla="*/ 1 w 223"/>
              <a:gd name="T71" fmla="*/ 360 h 399"/>
              <a:gd name="T72" fmla="*/ 14 w 223"/>
              <a:gd name="T73" fmla="*/ 376 h 399"/>
              <a:gd name="T74" fmla="*/ 19 w 223"/>
              <a:gd name="T75" fmla="*/ 395 h 399"/>
              <a:gd name="T76" fmla="*/ 45 w 223"/>
              <a:gd name="T77" fmla="*/ 397 h 399"/>
              <a:gd name="T78" fmla="*/ 51 w 223"/>
              <a:gd name="T79" fmla="*/ 397 h 399"/>
              <a:gd name="T80" fmla="*/ 49 w 223"/>
              <a:gd name="T81" fmla="*/ 370 h 399"/>
              <a:gd name="T82" fmla="*/ 77 w 223"/>
              <a:gd name="T83" fmla="*/ 340 h 399"/>
              <a:gd name="T84" fmla="*/ 74 w 223"/>
              <a:gd name="T85" fmla="*/ 324 h 399"/>
              <a:gd name="T86" fmla="*/ 88 w 223"/>
              <a:gd name="T87" fmla="*/ 286 h 399"/>
              <a:gd name="T88" fmla="*/ 99 w 223"/>
              <a:gd name="T89" fmla="*/ 258 h 399"/>
              <a:gd name="T90" fmla="*/ 93 w 223"/>
              <a:gd name="T91" fmla="*/ 234 h 399"/>
              <a:gd name="T92" fmla="*/ 123 w 223"/>
              <a:gd name="T93" fmla="*/ 232 h 399"/>
              <a:gd name="T94" fmla="*/ 124 w 223"/>
              <a:gd name="T95" fmla="*/ 210 h 399"/>
              <a:gd name="T96" fmla="*/ 185 w 223"/>
              <a:gd name="T97" fmla="*/ 187 h 399"/>
              <a:gd name="T98" fmla="*/ 182 w 223"/>
              <a:gd name="T99" fmla="*/ 165 h 399"/>
              <a:gd name="T100" fmla="*/ 172 w 223"/>
              <a:gd name="T101" fmla="*/ 148 h 399"/>
              <a:gd name="T102" fmla="*/ 174 w 223"/>
              <a:gd name="T103" fmla="*/ 112 h 399"/>
              <a:gd name="T104" fmla="*/ 177 w 223"/>
              <a:gd name="T105" fmla="*/ 1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3" h="399">
                <a:moveTo>
                  <a:pt x="177" y="101"/>
                </a:moveTo>
                <a:cubicBezTo>
                  <a:pt x="179" y="98"/>
                  <a:pt x="179" y="98"/>
                  <a:pt x="179" y="98"/>
                </a:cubicBezTo>
                <a:cubicBezTo>
                  <a:pt x="180" y="98"/>
                  <a:pt x="180" y="97"/>
                  <a:pt x="180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6"/>
                  <a:pt x="182" y="96"/>
                  <a:pt x="182" y="95"/>
                </a:cubicBezTo>
                <a:cubicBezTo>
                  <a:pt x="185" y="92"/>
                  <a:pt x="188" y="89"/>
                  <a:pt x="190" y="86"/>
                </a:cubicBezTo>
                <a:cubicBezTo>
                  <a:pt x="194" y="79"/>
                  <a:pt x="202" y="71"/>
                  <a:pt x="208" y="67"/>
                </a:cubicBezTo>
                <a:cubicBezTo>
                  <a:pt x="208" y="66"/>
                  <a:pt x="209" y="65"/>
                  <a:pt x="210" y="65"/>
                </a:cubicBezTo>
                <a:cubicBezTo>
                  <a:pt x="212" y="64"/>
                  <a:pt x="214" y="63"/>
                  <a:pt x="216" y="62"/>
                </a:cubicBezTo>
                <a:cubicBezTo>
                  <a:pt x="218" y="61"/>
                  <a:pt x="222" y="59"/>
                  <a:pt x="223" y="58"/>
                </a:cubicBezTo>
                <a:cubicBezTo>
                  <a:pt x="223" y="57"/>
                  <a:pt x="223" y="46"/>
                  <a:pt x="221" y="44"/>
                </a:cubicBezTo>
                <a:cubicBezTo>
                  <a:pt x="221" y="44"/>
                  <a:pt x="220" y="43"/>
                  <a:pt x="218" y="43"/>
                </a:cubicBezTo>
                <a:cubicBezTo>
                  <a:pt x="218" y="43"/>
                  <a:pt x="218" y="43"/>
                  <a:pt x="217" y="43"/>
                </a:cubicBezTo>
                <a:cubicBezTo>
                  <a:pt x="217" y="43"/>
                  <a:pt x="217" y="43"/>
                  <a:pt x="217" y="43"/>
                </a:cubicBezTo>
                <a:cubicBezTo>
                  <a:pt x="217" y="44"/>
                  <a:pt x="217" y="44"/>
                  <a:pt x="217" y="44"/>
                </a:cubicBezTo>
                <a:cubicBezTo>
                  <a:pt x="217" y="44"/>
                  <a:pt x="217" y="44"/>
                  <a:pt x="217" y="45"/>
                </a:cubicBezTo>
                <a:cubicBezTo>
                  <a:pt x="217" y="45"/>
                  <a:pt x="217" y="46"/>
                  <a:pt x="217" y="46"/>
                </a:cubicBezTo>
                <a:cubicBezTo>
                  <a:pt x="217" y="46"/>
                  <a:pt x="217" y="47"/>
                  <a:pt x="217" y="47"/>
                </a:cubicBezTo>
                <a:cubicBezTo>
                  <a:pt x="217" y="47"/>
                  <a:pt x="217" y="48"/>
                  <a:pt x="217" y="48"/>
                </a:cubicBezTo>
                <a:cubicBezTo>
                  <a:pt x="217" y="49"/>
                  <a:pt x="217" y="49"/>
                  <a:pt x="217" y="49"/>
                </a:cubicBezTo>
                <a:cubicBezTo>
                  <a:pt x="217" y="50"/>
                  <a:pt x="216" y="50"/>
                  <a:pt x="216" y="51"/>
                </a:cubicBezTo>
                <a:cubicBezTo>
                  <a:pt x="216" y="51"/>
                  <a:pt x="216" y="51"/>
                  <a:pt x="216" y="52"/>
                </a:cubicBezTo>
                <a:cubicBezTo>
                  <a:pt x="216" y="52"/>
                  <a:pt x="216" y="52"/>
                  <a:pt x="216" y="53"/>
                </a:cubicBezTo>
                <a:cubicBezTo>
                  <a:pt x="216" y="53"/>
                  <a:pt x="216" y="54"/>
                  <a:pt x="215" y="54"/>
                </a:cubicBezTo>
                <a:cubicBezTo>
                  <a:pt x="215" y="54"/>
                  <a:pt x="215" y="55"/>
                  <a:pt x="215" y="55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14" y="58"/>
                  <a:pt x="214" y="58"/>
                  <a:pt x="214" y="58"/>
                </a:cubicBezTo>
                <a:cubicBezTo>
                  <a:pt x="213" y="58"/>
                  <a:pt x="213" y="59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12" y="61"/>
                  <a:pt x="211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1"/>
                  <a:pt x="207" y="62"/>
                  <a:pt x="206" y="63"/>
                </a:cubicBezTo>
                <a:cubicBezTo>
                  <a:pt x="204" y="65"/>
                  <a:pt x="202" y="66"/>
                  <a:pt x="200" y="66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9" y="66"/>
                  <a:pt x="198" y="66"/>
                  <a:pt x="198" y="66"/>
                </a:cubicBezTo>
                <a:cubicBezTo>
                  <a:pt x="196" y="67"/>
                  <a:pt x="194" y="68"/>
                  <a:pt x="193" y="68"/>
                </a:cubicBezTo>
                <a:cubicBezTo>
                  <a:pt x="192" y="68"/>
                  <a:pt x="191" y="68"/>
                  <a:pt x="191" y="68"/>
                </a:cubicBezTo>
                <a:cubicBezTo>
                  <a:pt x="190" y="68"/>
                  <a:pt x="190" y="68"/>
                  <a:pt x="190" y="67"/>
                </a:cubicBezTo>
                <a:cubicBezTo>
                  <a:pt x="189" y="67"/>
                  <a:pt x="187" y="67"/>
                  <a:pt x="185" y="67"/>
                </a:cubicBezTo>
                <a:cubicBezTo>
                  <a:pt x="182" y="67"/>
                  <a:pt x="180" y="67"/>
                  <a:pt x="179" y="66"/>
                </a:cubicBezTo>
                <a:cubicBezTo>
                  <a:pt x="179" y="66"/>
                  <a:pt x="178" y="66"/>
                  <a:pt x="178" y="66"/>
                </a:cubicBezTo>
                <a:cubicBezTo>
                  <a:pt x="177" y="66"/>
                  <a:pt x="175" y="66"/>
                  <a:pt x="174" y="66"/>
                </a:cubicBezTo>
                <a:cubicBezTo>
                  <a:pt x="172" y="65"/>
                  <a:pt x="169" y="65"/>
                  <a:pt x="168" y="64"/>
                </a:cubicBezTo>
                <a:cubicBezTo>
                  <a:pt x="168" y="64"/>
                  <a:pt x="167" y="63"/>
                  <a:pt x="167" y="62"/>
                </a:cubicBezTo>
                <a:cubicBezTo>
                  <a:pt x="167" y="60"/>
                  <a:pt x="169" y="60"/>
                  <a:pt x="169" y="59"/>
                </a:cubicBezTo>
                <a:cubicBezTo>
                  <a:pt x="170" y="58"/>
                  <a:pt x="171" y="58"/>
                  <a:pt x="171" y="55"/>
                </a:cubicBezTo>
                <a:cubicBezTo>
                  <a:pt x="171" y="51"/>
                  <a:pt x="175" y="47"/>
                  <a:pt x="177" y="44"/>
                </a:cubicBezTo>
                <a:cubicBezTo>
                  <a:pt x="178" y="42"/>
                  <a:pt x="179" y="41"/>
                  <a:pt x="180" y="40"/>
                </a:cubicBezTo>
                <a:cubicBezTo>
                  <a:pt x="179" y="39"/>
                  <a:pt x="174" y="38"/>
                  <a:pt x="171" y="37"/>
                </a:cubicBezTo>
                <a:cubicBezTo>
                  <a:pt x="165" y="34"/>
                  <a:pt x="161" y="32"/>
                  <a:pt x="159" y="30"/>
                </a:cubicBezTo>
                <a:cubicBezTo>
                  <a:pt x="159" y="29"/>
                  <a:pt x="158" y="28"/>
                  <a:pt x="157" y="28"/>
                </a:cubicBezTo>
                <a:cubicBezTo>
                  <a:pt x="155" y="26"/>
                  <a:pt x="152" y="25"/>
                  <a:pt x="148" y="25"/>
                </a:cubicBezTo>
                <a:cubicBezTo>
                  <a:pt x="145" y="24"/>
                  <a:pt x="143" y="23"/>
                  <a:pt x="141" y="22"/>
                </a:cubicBezTo>
                <a:cubicBezTo>
                  <a:pt x="140" y="21"/>
                  <a:pt x="140" y="21"/>
                  <a:pt x="139" y="20"/>
                </a:cubicBezTo>
                <a:cubicBezTo>
                  <a:pt x="138" y="19"/>
                  <a:pt x="137" y="18"/>
                  <a:pt x="135" y="17"/>
                </a:cubicBezTo>
                <a:cubicBezTo>
                  <a:pt x="134" y="16"/>
                  <a:pt x="133" y="16"/>
                  <a:pt x="133" y="15"/>
                </a:cubicBezTo>
                <a:cubicBezTo>
                  <a:pt x="132" y="15"/>
                  <a:pt x="132" y="15"/>
                  <a:pt x="132" y="14"/>
                </a:cubicBezTo>
                <a:cubicBezTo>
                  <a:pt x="131" y="14"/>
                  <a:pt x="131" y="14"/>
                  <a:pt x="130" y="13"/>
                </a:cubicBezTo>
                <a:cubicBezTo>
                  <a:pt x="130" y="13"/>
                  <a:pt x="130" y="13"/>
                  <a:pt x="129" y="12"/>
                </a:cubicBezTo>
                <a:cubicBezTo>
                  <a:pt x="129" y="12"/>
                  <a:pt x="129" y="12"/>
                  <a:pt x="128" y="11"/>
                </a:cubicBezTo>
                <a:cubicBezTo>
                  <a:pt x="128" y="11"/>
                  <a:pt x="127" y="11"/>
                  <a:pt x="127" y="10"/>
                </a:cubicBezTo>
                <a:cubicBezTo>
                  <a:pt x="127" y="10"/>
                  <a:pt x="126" y="9"/>
                  <a:pt x="126" y="9"/>
                </a:cubicBezTo>
                <a:cubicBezTo>
                  <a:pt x="126" y="9"/>
                  <a:pt x="125" y="8"/>
                  <a:pt x="12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3" y="6"/>
                  <a:pt x="123" y="6"/>
                  <a:pt x="123" y="6"/>
                </a:cubicBezTo>
                <a:cubicBezTo>
                  <a:pt x="122" y="5"/>
                  <a:pt x="122" y="5"/>
                  <a:pt x="122" y="4"/>
                </a:cubicBezTo>
                <a:cubicBezTo>
                  <a:pt x="121" y="4"/>
                  <a:pt x="121" y="4"/>
                  <a:pt x="121" y="3"/>
                </a:cubicBezTo>
                <a:cubicBezTo>
                  <a:pt x="121" y="3"/>
                  <a:pt x="120" y="3"/>
                  <a:pt x="120" y="2"/>
                </a:cubicBezTo>
                <a:cubicBezTo>
                  <a:pt x="120" y="2"/>
                  <a:pt x="120" y="2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8" y="1"/>
                </a:cubicBezTo>
                <a:cubicBezTo>
                  <a:pt x="116" y="0"/>
                  <a:pt x="114" y="0"/>
                  <a:pt x="112" y="0"/>
                </a:cubicBezTo>
                <a:cubicBezTo>
                  <a:pt x="111" y="0"/>
                  <a:pt x="111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1"/>
                  <a:pt x="110" y="1"/>
                  <a:pt x="110" y="2"/>
                </a:cubicBezTo>
                <a:cubicBezTo>
                  <a:pt x="109" y="2"/>
                  <a:pt x="109" y="3"/>
                  <a:pt x="109" y="3"/>
                </a:cubicBezTo>
                <a:cubicBezTo>
                  <a:pt x="108" y="6"/>
                  <a:pt x="106" y="9"/>
                  <a:pt x="104" y="9"/>
                </a:cubicBezTo>
                <a:cubicBezTo>
                  <a:pt x="103" y="9"/>
                  <a:pt x="102" y="8"/>
                  <a:pt x="101" y="6"/>
                </a:cubicBezTo>
                <a:cubicBezTo>
                  <a:pt x="99" y="4"/>
                  <a:pt x="96" y="3"/>
                  <a:pt x="91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7" y="2"/>
                  <a:pt x="86" y="1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3" y="0"/>
                  <a:pt x="81" y="2"/>
                </a:cubicBezTo>
                <a:cubicBezTo>
                  <a:pt x="80" y="3"/>
                  <a:pt x="80" y="3"/>
                  <a:pt x="79" y="4"/>
                </a:cubicBezTo>
                <a:cubicBezTo>
                  <a:pt x="79" y="4"/>
                  <a:pt x="78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6" y="7"/>
                  <a:pt x="74" y="8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3" y="9"/>
                  <a:pt x="73" y="10"/>
                </a:cubicBezTo>
                <a:cubicBezTo>
                  <a:pt x="73" y="10"/>
                  <a:pt x="73" y="10"/>
                  <a:pt x="73" y="11"/>
                </a:cubicBezTo>
                <a:cubicBezTo>
                  <a:pt x="73" y="11"/>
                  <a:pt x="73" y="11"/>
                  <a:pt x="73" y="12"/>
                </a:cubicBezTo>
                <a:cubicBezTo>
                  <a:pt x="73" y="12"/>
                  <a:pt x="73" y="12"/>
                  <a:pt x="73" y="13"/>
                </a:cubicBezTo>
                <a:cubicBezTo>
                  <a:pt x="73" y="13"/>
                  <a:pt x="73" y="13"/>
                  <a:pt x="73" y="14"/>
                </a:cubicBezTo>
                <a:cubicBezTo>
                  <a:pt x="72" y="14"/>
                  <a:pt x="72" y="14"/>
                  <a:pt x="72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6"/>
                  <a:pt x="72" y="16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2"/>
                </a:cubicBezTo>
                <a:cubicBezTo>
                  <a:pt x="70" y="23"/>
                  <a:pt x="68" y="24"/>
                  <a:pt x="64" y="27"/>
                </a:cubicBezTo>
                <a:cubicBezTo>
                  <a:pt x="62" y="28"/>
                  <a:pt x="58" y="30"/>
                  <a:pt x="58" y="31"/>
                </a:cubicBezTo>
                <a:cubicBezTo>
                  <a:pt x="58" y="32"/>
                  <a:pt x="58" y="33"/>
                  <a:pt x="58" y="34"/>
                </a:cubicBezTo>
                <a:cubicBezTo>
                  <a:pt x="58" y="36"/>
                  <a:pt x="59" y="38"/>
                  <a:pt x="57" y="40"/>
                </a:cubicBezTo>
                <a:cubicBezTo>
                  <a:pt x="57" y="41"/>
                  <a:pt x="58" y="42"/>
                  <a:pt x="58" y="43"/>
                </a:cubicBezTo>
                <a:cubicBezTo>
                  <a:pt x="58" y="44"/>
                  <a:pt x="59" y="45"/>
                  <a:pt x="59" y="46"/>
                </a:cubicBezTo>
                <a:cubicBezTo>
                  <a:pt x="60" y="48"/>
                  <a:pt x="60" y="51"/>
                  <a:pt x="57" y="53"/>
                </a:cubicBezTo>
                <a:cubicBezTo>
                  <a:pt x="57" y="53"/>
                  <a:pt x="58" y="54"/>
                  <a:pt x="58" y="54"/>
                </a:cubicBezTo>
                <a:cubicBezTo>
                  <a:pt x="59" y="55"/>
                  <a:pt x="60" y="58"/>
                  <a:pt x="58" y="60"/>
                </a:cubicBezTo>
                <a:cubicBezTo>
                  <a:pt x="57" y="61"/>
                  <a:pt x="56" y="62"/>
                  <a:pt x="55" y="62"/>
                </a:cubicBezTo>
                <a:cubicBezTo>
                  <a:pt x="54" y="63"/>
                  <a:pt x="52" y="63"/>
                  <a:pt x="52" y="64"/>
                </a:cubicBezTo>
                <a:cubicBezTo>
                  <a:pt x="52" y="67"/>
                  <a:pt x="51" y="73"/>
                  <a:pt x="47" y="75"/>
                </a:cubicBezTo>
                <a:cubicBezTo>
                  <a:pt x="45" y="76"/>
                  <a:pt x="43" y="80"/>
                  <a:pt x="43" y="84"/>
                </a:cubicBezTo>
                <a:cubicBezTo>
                  <a:pt x="43" y="86"/>
                  <a:pt x="41" y="87"/>
                  <a:pt x="4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8"/>
                  <a:pt x="40" y="88"/>
                  <a:pt x="40" y="89"/>
                </a:cubicBezTo>
                <a:cubicBezTo>
                  <a:pt x="42" y="93"/>
                  <a:pt x="43" y="98"/>
                  <a:pt x="42" y="101"/>
                </a:cubicBezTo>
                <a:cubicBezTo>
                  <a:pt x="41" y="102"/>
                  <a:pt x="40" y="103"/>
                  <a:pt x="39" y="103"/>
                </a:cubicBezTo>
                <a:cubicBezTo>
                  <a:pt x="38" y="103"/>
                  <a:pt x="37" y="106"/>
                  <a:pt x="37" y="107"/>
                </a:cubicBezTo>
                <a:cubicBezTo>
                  <a:pt x="37" y="109"/>
                  <a:pt x="36" y="111"/>
                  <a:pt x="34" y="112"/>
                </a:cubicBezTo>
                <a:cubicBezTo>
                  <a:pt x="34" y="113"/>
                  <a:pt x="33" y="118"/>
                  <a:pt x="35" y="121"/>
                </a:cubicBezTo>
                <a:cubicBezTo>
                  <a:pt x="39" y="126"/>
                  <a:pt x="39" y="130"/>
                  <a:pt x="39" y="133"/>
                </a:cubicBezTo>
                <a:cubicBezTo>
                  <a:pt x="39" y="134"/>
                  <a:pt x="40" y="135"/>
                  <a:pt x="41" y="136"/>
                </a:cubicBezTo>
                <a:cubicBezTo>
                  <a:pt x="42" y="138"/>
                  <a:pt x="43" y="141"/>
                  <a:pt x="42" y="144"/>
                </a:cubicBezTo>
                <a:cubicBezTo>
                  <a:pt x="42" y="145"/>
                  <a:pt x="41" y="146"/>
                  <a:pt x="41" y="148"/>
                </a:cubicBezTo>
                <a:cubicBezTo>
                  <a:pt x="41" y="150"/>
                  <a:pt x="40" y="153"/>
                  <a:pt x="38" y="154"/>
                </a:cubicBezTo>
                <a:cubicBezTo>
                  <a:pt x="38" y="154"/>
                  <a:pt x="38" y="156"/>
                  <a:pt x="38" y="157"/>
                </a:cubicBezTo>
                <a:cubicBezTo>
                  <a:pt x="37" y="159"/>
                  <a:pt x="37" y="161"/>
                  <a:pt x="35" y="162"/>
                </a:cubicBezTo>
                <a:cubicBezTo>
                  <a:pt x="35" y="163"/>
                  <a:pt x="35" y="166"/>
                  <a:pt x="35" y="168"/>
                </a:cubicBezTo>
                <a:cubicBezTo>
                  <a:pt x="36" y="171"/>
                  <a:pt x="37" y="175"/>
                  <a:pt x="35" y="176"/>
                </a:cubicBezTo>
                <a:cubicBezTo>
                  <a:pt x="34" y="177"/>
                  <a:pt x="34" y="177"/>
                  <a:pt x="33" y="178"/>
                </a:cubicBezTo>
                <a:cubicBezTo>
                  <a:pt x="30" y="180"/>
                  <a:pt x="27" y="181"/>
                  <a:pt x="27" y="186"/>
                </a:cubicBezTo>
                <a:cubicBezTo>
                  <a:pt x="27" y="189"/>
                  <a:pt x="27" y="192"/>
                  <a:pt x="28" y="194"/>
                </a:cubicBezTo>
                <a:cubicBezTo>
                  <a:pt x="28" y="197"/>
                  <a:pt x="28" y="199"/>
                  <a:pt x="27" y="201"/>
                </a:cubicBezTo>
                <a:cubicBezTo>
                  <a:pt x="27" y="201"/>
                  <a:pt x="28" y="202"/>
                  <a:pt x="28" y="202"/>
                </a:cubicBezTo>
                <a:cubicBezTo>
                  <a:pt x="29" y="203"/>
                  <a:pt x="31" y="204"/>
                  <a:pt x="30" y="208"/>
                </a:cubicBezTo>
                <a:cubicBezTo>
                  <a:pt x="30" y="212"/>
                  <a:pt x="26" y="212"/>
                  <a:pt x="25" y="212"/>
                </a:cubicBezTo>
                <a:cubicBezTo>
                  <a:pt x="24" y="212"/>
                  <a:pt x="24" y="212"/>
                  <a:pt x="24" y="212"/>
                </a:cubicBezTo>
                <a:cubicBezTo>
                  <a:pt x="24" y="213"/>
                  <a:pt x="24" y="214"/>
                  <a:pt x="24" y="215"/>
                </a:cubicBezTo>
                <a:cubicBezTo>
                  <a:pt x="24" y="218"/>
                  <a:pt x="25" y="222"/>
                  <a:pt x="21" y="222"/>
                </a:cubicBezTo>
                <a:cubicBezTo>
                  <a:pt x="20" y="222"/>
                  <a:pt x="20" y="226"/>
                  <a:pt x="20" y="227"/>
                </a:cubicBezTo>
                <a:cubicBezTo>
                  <a:pt x="20" y="231"/>
                  <a:pt x="19" y="233"/>
                  <a:pt x="18" y="234"/>
                </a:cubicBezTo>
                <a:cubicBezTo>
                  <a:pt x="17" y="235"/>
                  <a:pt x="17" y="235"/>
                  <a:pt x="17" y="235"/>
                </a:cubicBezTo>
                <a:cubicBezTo>
                  <a:pt x="17" y="236"/>
                  <a:pt x="17" y="237"/>
                  <a:pt x="18" y="238"/>
                </a:cubicBezTo>
                <a:cubicBezTo>
                  <a:pt x="19" y="240"/>
                  <a:pt x="19" y="241"/>
                  <a:pt x="19" y="243"/>
                </a:cubicBezTo>
                <a:cubicBezTo>
                  <a:pt x="19" y="244"/>
                  <a:pt x="20" y="245"/>
                  <a:pt x="20" y="246"/>
                </a:cubicBezTo>
                <a:cubicBezTo>
                  <a:pt x="20" y="251"/>
                  <a:pt x="21" y="256"/>
                  <a:pt x="17" y="257"/>
                </a:cubicBezTo>
                <a:cubicBezTo>
                  <a:pt x="16" y="258"/>
                  <a:pt x="16" y="264"/>
                  <a:pt x="16" y="265"/>
                </a:cubicBezTo>
                <a:cubicBezTo>
                  <a:pt x="19" y="267"/>
                  <a:pt x="19" y="271"/>
                  <a:pt x="18" y="274"/>
                </a:cubicBezTo>
                <a:cubicBezTo>
                  <a:pt x="18" y="274"/>
                  <a:pt x="18" y="274"/>
                  <a:pt x="19" y="274"/>
                </a:cubicBezTo>
                <a:cubicBezTo>
                  <a:pt x="20" y="276"/>
                  <a:pt x="22" y="278"/>
                  <a:pt x="19" y="282"/>
                </a:cubicBezTo>
                <a:cubicBezTo>
                  <a:pt x="18" y="282"/>
                  <a:pt x="18" y="283"/>
                  <a:pt x="18" y="283"/>
                </a:cubicBezTo>
                <a:cubicBezTo>
                  <a:pt x="19" y="284"/>
                  <a:pt x="20" y="284"/>
                  <a:pt x="21" y="284"/>
                </a:cubicBezTo>
                <a:cubicBezTo>
                  <a:pt x="24" y="283"/>
                  <a:pt x="27" y="286"/>
                  <a:pt x="27" y="289"/>
                </a:cubicBezTo>
                <a:cubicBezTo>
                  <a:pt x="27" y="290"/>
                  <a:pt x="26" y="291"/>
                  <a:pt x="26" y="292"/>
                </a:cubicBezTo>
                <a:cubicBezTo>
                  <a:pt x="25" y="292"/>
                  <a:pt x="24" y="293"/>
                  <a:pt x="23" y="293"/>
                </a:cubicBezTo>
                <a:cubicBezTo>
                  <a:pt x="22" y="293"/>
                  <a:pt x="22" y="293"/>
                  <a:pt x="21" y="293"/>
                </a:cubicBezTo>
                <a:cubicBezTo>
                  <a:pt x="24" y="295"/>
                  <a:pt x="25" y="297"/>
                  <a:pt x="24" y="299"/>
                </a:cubicBezTo>
                <a:cubicBezTo>
                  <a:pt x="24" y="300"/>
                  <a:pt x="23" y="302"/>
                  <a:pt x="21" y="303"/>
                </a:cubicBezTo>
                <a:cubicBezTo>
                  <a:pt x="20" y="303"/>
                  <a:pt x="20" y="303"/>
                  <a:pt x="20" y="305"/>
                </a:cubicBezTo>
                <a:cubicBezTo>
                  <a:pt x="20" y="306"/>
                  <a:pt x="21" y="308"/>
                  <a:pt x="20" y="310"/>
                </a:cubicBezTo>
                <a:cubicBezTo>
                  <a:pt x="20" y="311"/>
                  <a:pt x="20" y="313"/>
                  <a:pt x="21" y="314"/>
                </a:cubicBezTo>
                <a:cubicBezTo>
                  <a:pt x="21" y="315"/>
                  <a:pt x="22" y="317"/>
                  <a:pt x="21" y="319"/>
                </a:cubicBezTo>
                <a:cubicBezTo>
                  <a:pt x="21" y="319"/>
                  <a:pt x="20" y="320"/>
                  <a:pt x="19" y="320"/>
                </a:cubicBezTo>
                <a:cubicBezTo>
                  <a:pt x="19" y="320"/>
                  <a:pt x="19" y="321"/>
                  <a:pt x="19" y="322"/>
                </a:cubicBezTo>
                <a:cubicBezTo>
                  <a:pt x="19" y="324"/>
                  <a:pt x="19" y="328"/>
                  <a:pt x="15" y="328"/>
                </a:cubicBezTo>
                <a:cubicBezTo>
                  <a:pt x="14" y="328"/>
                  <a:pt x="14" y="328"/>
                  <a:pt x="14" y="330"/>
                </a:cubicBezTo>
                <a:cubicBezTo>
                  <a:pt x="13" y="332"/>
                  <a:pt x="13" y="334"/>
                  <a:pt x="11" y="335"/>
                </a:cubicBezTo>
                <a:cubicBezTo>
                  <a:pt x="11" y="335"/>
                  <a:pt x="12" y="336"/>
                  <a:pt x="12" y="337"/>
                </a:cubicBezTo>
                <a:cubicBezTo>
                  <a:pt x="13" y="338"/>
                  <a:pt x="15" y="342"/>
                  <a:pt x="11" y="344"/>
                </a:cubicBezTo>
                <a:cubicBezTo>
                  <a:pt x="10" y="345"/>
                  <a:pt x="10" y="346"/>
                  <a:pt x="10" y="347"/>
                </a:cubicBezTo>
                <a:cubicBezTo>
                  <a:pt x="10" y="349"/>
                  <a:pt x="9" y="352"/>
                  <a:pt x="6" y="352"/>
                </a:cubicBezTo>
                <a:cubicBezTo>
                  <a:pt x="3" y="352"/>
                  <a:pt x="2" y="356"/>
                  <a:pt x="1" y="358"/>
                </a:cubicBezTo>
                <a:cubicBezTo>
                  <a:pt x="1" y="359"/>
                  <a:pt x="1" y="359"/>
                  <a:pt x="1" y="360"/>
                </a:cubicBezTo>
                <a:cubicBezTo>
                  <a:pt x="0" y="363"/>
                  <a:pt x="0" y="365"/>
                  <a:pt x="1" y="367"/>
                </a:cubicBezTo>
                <a:cubicBezTo>
                  <a:pt x="4" y="369"/>
                  <a:pt x="3" y="372"/>
                  <a:pt x="3" y="373"/>
                </a:cubicBezTo>
                <a:cubicBezTo>
                  <a:pt x="3" y="373"/>
                  <a:pt x="3" y="374"/>
                  <a:pt x="3" y="374"/>
                </a:cubicBezTo>
                <a:cubicBezTo>
                  <a:pt x="3" y="374"/>
                  <a:pt x="5" y="374"/>
                  <a:pt x="7" y="374"/>
                </a:cubicBezTo>
                <a:cubicBezTo>
                  <a:pt x="10" y="374"/>
                  <a:pt x="13" y="374"/>
                  <a:pt x="14" y="376"/>
                </a:cubicBezTo>
                <a:cubicBezTo>
                  <a:pt x="14" y="377"/>
                  <a:pt x="15" y="378"/>
                  <a:pt x="14" y="380"/>
                </a:cubicBezTo>
                <a:cubicBezTo>
                  <a:pt x="13" y="383"/>
                  <a:pt x="13" y="388"/>
                  <a:pt x="14" y="390"/>
                </a:cubicBezTo>
                <a:cubicBezTo>
                  <a:pt x="15" y="390"/>
                  <a:pt x="16" y="392"/>
                  <a:pt x="17" y="393"/>
                </a:cubicBezTo>
                <a:cubicBezTo>
                  <a:pt x="17" y="393"/>
                  <a:pt x="18" y="395"/>
                  <a:pt x="18" y="395"/>
                </a:cubicBezTo>
                <a:cubicBezTo>
                  <a:pt x="18" y="395"/>
                  <a:pt x="18" y="395"/>
                  <a:pt x="19" y="395"/>
                </a:cubicBezTo>
                <a:cubicBezTo>
                  <a:pt x="21" y="394"/>
                  <a:pt x="27" y="394"/>
                  <a:pt x="32" y="394"/>
                </a:cubicBezTo>
                <a:cubicBezTo>
                  <a:pt x="35" y="394"/>
                  <a:pt x="37" y="394"/>
                  <a:pt x="39" y="394"/>
                </a:cubicBezTo>
                <a:cubicBezTo>
                  <a:pt x="40" y="395"/>
                  <a:pt x="41" y="395"/>
                  <a:pt x="42" y="395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43" y="396"/>
                  <a:pt x="44" y="397"/>
                  <a:pt x="45" y="397"/>
                </a:cubicBezTo>
                <a:cubicBezTo>
                  <a:pt x="45" y="397"/>
                  <a:pt x="45" y="397"/>
                  <a:pt x="45" y="398"/>
                </a:cubicBezTo>
                <a:cubicBezTo>
                  <a:pt x="45" y="398"/>
                  <a:pt x="46" y="397"/>
                  <a:pt x="46" y="397"/>
                </a:cubicBezTo>
                <a:cubicBezTo>
                  <a:pt x="48" y="397"/>
                  <a:pt x="50" y="398"/>
                  <a:pt x="51" y="399"/>
                </a:cubicBezTo>
                <a:cubicBezTo>
                  <a:pt x="52" y="399"/>
                  <a:pt x="52" y="399"/>
                  <a:pt x="53" y="399"/>
                </a:cubicBezTo>
                <a:cubicBezTo>
                  <a:pt x="52" y="398"/>
                  <a:pt x="51" y="397"/>
                  <a:pt x="51" y="397"/>
                </a:cubicBezTo>
                <a:cubicBezTo>
                  <a:pt x="48" y="394"/>
                  <a:pt x="47" y="392"/>
                  <a:pt x="47" y="390"/>
                </a:cubicBezTo>
                <a:cubicBezTo>
                  <a:pt x="47" y="390"/>
                  <a:pt x="47" y="388"/>
                  <a:pt x="47" y="387"/>
                </a:cubicBezTo>
                <a:cubicBezTo>
                  <a:pt x="46" y="385"/>
                  <a:pt x="46" y="384"/>
                  <a:pt x="46" y="382"/>
                </a:cubicBezTo>
                <a:cubicBezTo>
                  <a:pt x="46" y="382"/>
                  <a:pt x="46" y="381"/>
                  <a:pt x="46" y="381"/>
                </a:cubicBezTo>
                <a:cubicBezTo>
                  <a:pt x="46" y="378"/>
                  <a:pt x="45" y="373"/>
                  <a:pt x="49" y="370"/>
                </a:cubicBezTo>
                <a:cubicBezTo>
                  <a:pt x="50" y="369"/>
                  <a:pt x="51" y="368"/>
                  <a:pt x="52" y="367"/>
                </a:cubicBezTo>
                <a:cubicBezTo>
                  <a:pt x="53" y="366"/>
                  <a:pt x="54" y="365"/>
                  <a:pt x="57" y="365"/>
                </a:cubicBezTo>
                <a:cubicBezTo>
                  <a:pt x="58" y="365"/>
                  <a:pt x="61" y="363"/>
                  <a:pt x="61" y="359"/>
                </a:cubicBezTo>
                <a:cubicBezTo>
                  <a:pt x="61" y="352"/>
                  <a:pt x="65" y="350"/>
                  <a:pt x="70" y="345"/>
                </a:cubicBezTo>
                <a:cubicBezTo>
                  <a:pt x="72" y="343"/>
                  <a:pt x="75" y="342"/>
                  <a:pt x="77" y="340"/>
                </a:cubicBezTo>
                <a:cubicBezTo>
                  <a:pt x="79" y="339"/>
                  <a:pt x="82" y="337"/>
                  <a:pt x="82" y="336"/>
                </a:cubicBezTo>
                <a:cubicBezTo>
                  <a:pt x="82" y="334"/>
                  <a:pt x="83" y="331"/>
                  <a:pt x="83" y="328"/>
                </a:cubicBezTo>
                <a:cubicBezTo>
                  <a:pt x="84" y="327"/>
                  <a:pt x="84" y="326"/>
                  <a:pt x="84" y="325"/>
                </a:cubicBezTo>
                <a:cubicBezTo>
                  <a:pt x="83" y="325"/>
                  <a:pt x="81" y="324"/>
                  <a:pt x="79" y="324"/>
                </a:cubicBezTo>
                <a:cubicBezTo>
                  <a:pt x="77" y="324"/>
                  <a:pt x="76" y="324"/>
                  <a:pt x="74" y="324"/>
                </a:cubicBezTo>
                <a:cubicBezTo>
                  <a:pt x="72" y="323"/>
                  <a:pt x="67" y="319"/>
                  <a:pt x="65" y="314"/>
                </a:cubicBezTo>
                <a:cubicBezTo>
                  <a:pt x="64" y="310"/>
                  <a:pt x="64" y="307"/>
                  <a:pt x="66" y="303"/>
                </a:cubicBezTo>
                <a:cubicBezTo>
                  <a:pt x="68" y="299"/>
                  <a:pt x="74" y="293"/>
                  <a:pt x="85" y="292"/>
                </a:cubicBezTo>
                <a:cubicBezTo>
                  <a:pt x="85" y="292"/>
                  <a:pt x="85" y="291"/>
                  <a:pt x="85" y="291"/>
                </a:cubicBezTo>
                <a:cubicBezTo>
                  <a:pt x="85" y="290"/>
                  <a:pt x="85" y="288"/>
                  <a:pt x="88" y="286"/>
                </a:cubicBezTo>
                <a:cubicBezTo>
                  <a:pt x="89" y="285"/>
                  <a:pt x="90" y="284"/>
                  <a:pt x="90" y="280"/>
                </a:cubicBezTo>
                <a:cubicBezTo>
                  <a:pt x="90" y="276"/>
                  <a:pt x="90" y="267"/>
                  <a:pt x="96" y="267"/>
                </a:cubicBezTo>
                <a:cubicBezTo>
                  <a:pt x="97" y="267"/>
                  <a:pt x="97" y="267"/>
                  <a:pt x="97" y="266"/>
                </a:cubicBezTo>
                <a:cubicBezTo>
                  <a:pt x="96" y="265"/>
                  <a:pt x="95" y="264"/>
                  <a:pt x="95" y="262"/>
                </a:cubicBezTo>
                <a:cubicBezTo>
                  <a:pt x="95" y="261"/>
                  <a:pt x="95" y="259"/>
                  <a:pt x="99" y="258"/>
                </a:cubicBezTo>
                <a:cubicBezTo>
                  <a:pt x="99" y="258"/>
                  <a:pt x="98" y="258"/>
                  <a:pt x="98" y="258"/>
                </a:cubicBezTo>
                <a:cubicBezTo>
                  <a:pt x="98" y="257"/>
                  <a:pt x="97" y="256"/>
                  <a:pt x="96" y="256"/>
                </a:cubicBezTo>
                <a:cubicBezTo>
                  <a:pt x="93" y="256"/>
                  <a:pt x="93" y="252"/>
                  <a:pt x="93" y="250"/>
                </a:cubicBezTo>
                <a:cubicBezTo>
                  <a:pt x="93" y="249"/>
                  <a:pt x="93" y="247"/>
                  <a:pt x="93" y="247"/>
                </a:cubicBezTo>
                <a:cubicBezTo>
                  <a:pt x="92" y="244"/>
                  <a:pt x="90" y="238"/>
                  <a:pt x="93" y="234"/>
                </a:cubicBezTo>
                <a:cubicBezTo>
                  <a:pt x="93" y="234"/>
                  <a:pt x="94" y="233"/>
                  <a:pt x="96" y="233"/>
                </a:cubicBezTo>
                <a:cubicBezTo>
                  <a:pt x="97" y="233"/>
                  <a:pt x="100" y="234"/>
                  <a:pt x="103" y="235"/>
                </a:cubicBezTo>
                <a:cubicBezTo>
                  <a:pt x="106" y="236"/>
                  <a:pt x="109" y="238"/>
                  <a:pt x="112" y="238"/>
                </a:cubicBezTo>
                <a:cubicBezTo>
                  <a:pt x="119" y="239"/>
                  <a:pt x="123" y="235"/>
                  <a:pt x="123" y="234"/>
                </a:cubicBezTo>
                <a:cubicBezTo>
                  <a:pt x="123" y="233"/>
                  <a:pt x="123" y="232"/>
                  <a:pt x="123" y="232"/>
                </a:cubicBezTo>
                <a:cubicBezTo>
                  <a:pt x="122" y="229"/>
                  <a:pt x="121" y="224"/>
                  <a:pt x="125" y="221"/>
                </a:cubicBezTo>
                <a:cubicBezTo>
                  <a:pt x="126" y="221"/>
                  <a:pt x="126" y="220"/>
                  <a:pt x="126" y="220"/>
                </a:cubicBezTo>
                <a:cubicBezTo>
                  <a:pt x="126" y="220"/>
                  <a:pt x="126" y="220"/>
                  <a:pt x="126" y="219"/>
                </a:cubicBezTo>
                <a:cubicBezTo>
                  <a:pt x="125" y="218"/>
                  <a:pt x="124" y="217"/>
                  <a:pt x="124" y="216"/>
                </a:cubicBezTo>
                <a:cubicBezTo>
                  <a:pt x="123" y="213"/>
                  <a:pt x="123" y="211"/>
                  <a:pt x="124" y="210"/>
                </a:cubicBezTo>
                <a:cubicBezTo>
                  <a:pt x="126" y="207"/>
                  <a:pt x="129" y="207"/>
                  <a:pt x="131" y="209"/>
                </a:cubicBezTo>
                <a:cubicBezTo>
                  <a:pt x="131" y="209"/>
                  <a:pt x="132" y="209"/>
                  <a:pt x="136" y="209"/>
                </a:cubicBezTo>
                <a:cubicBezTo>
                  <a:pt x="141" y="209"/>
                  <a:pt x="150" y="208"/>
                  <a:pt x="158" y="207"/>
                </a:cubicBezTo>
                <a:cubicBezTo>
                  <a:pt x="172" y="204"/>
                  <a:pt x="178" y="200"/>
                  <a:pt x="178" y="198"/>
                </a:cubicBezTo>
                <a:cubicBezTo>
                  <a:pt x="179" y="195"/>
                  <a:pt x="181" y="192"/>
                  <a:pt x="185" y="187"/>
                </a:cubicBezTo>
                <a:cubicBezTo>
                  <a:pt x="187" y="185"/>
                  <a:pt x="188" y="183"/>
                  <a:pt x="189" y="182"/>
                </a:cubicBezTo>
                <a:cubicBezTo>
                  <a:pt x="189" y="182"/>
                  <a:pt x="189" y="181"/>
                  <a:pt x="189" y="180"/>
                </a:cubicBezTo>
                <a:cubicBezTo>
                  <a:pt x="188" y="179"/>
                  <a:pt x="187" y="178"/>
                  <a:pt x="185" y="178"/>
                </a:cubicBezTo>
                <a:cubicBezTo>
                  <a:pt x="183" y="178"/>
                  <a:pt x="181" y="176"/>
                  <a:pt x="180" y="174"/>
                </a:cubicBezTo>
                <a:cubicBezTo>
                  <a:pt x="179" y="171"/>
                  <a:pt x="180" y="167"/>
                  <a:pt x="182" y="165"/>
                </a:cubicBezTo>
                <a:cubicBezTo>
                  <a:pt x="183" y="164"/>
                  <a:pt x="183" y="164"/>
                  <a:pt x="182" y="164"/>
                </a:cubicBezTo>
                <a:cubicBezTo>
                  <a:pt x="182" y="163"/>
                  <a:pt x="180" y="162"/>
                  <a:pt x="177" y="161"/>
                </a:cubicBezTo>
                <a:cubicBezTo>
                  <a:pt x="174" y="161"/>
                  <a:pt x="168" y="159"/>
                  <a:pt x="166" y="155"/>
                </a:cubicBezTo>
                <a:cubicBezTo>
                  <a:pt x="166" y="154"/>
                  <a:pt x="166" y="152"/>
                  <a:pt x="168" y="150"/>
                </a:cubicBezTo>
                <a:cubicBezTo>
                  <a:pt x="170" y="149"/>
                  <a:pt x="171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0" y="147"/>
                  <a:pt x="169" y="145"/>
                  <a:pt x="169" y="139"/>
                </a:cubicBezTo>
                <a:cubicBezTo>
                  <a:pt x="169" y="136"/>
                  <a:pt x="170" y="134"/>
                  <a:pt x="171" y="132"/>
                </a:cubicBezTo>
                <a:cubicBezTo>
                  <a:pt x="171" y="131"/>
                  <a:pt x="172" y="129"/>
                  <a:pt x="172" y="125"/>
                </a:cubicBezTo>
                <a:cubicBezTo>
                  <a:pt x="172" y="119"/>
                  <a:pt x="173" y="115"/>
                  <a:pt x="174" y="112"/>
                </a:cubicBezTo>
                <a:cubicBezTo>
                  <a:pt x="175" y="109"/>
                  <a:pt x="176" y="107"/>
                  <a:pt x="176" y="105"/>
                </a:cubicBezTo>
                <a:cubicBezTo>
                  <a:pt x="176" y="105"/>
                  <a:pt x="176" y="104"/>
                  <a:pt x="176" y="104"/>
                </a:cubicBezTo>
                <a:cubicBezTo>
                  <a:pt x="176" y="104"/>
                  <a:pt x="176" y="103"/>
                  <a:pt x="176" y="103"/>
                </a:cubicBezTo>
                <a:cubicBezTo>
                  <a:pt x="176" y="103"/>
                  <a:pt x="177" y="102"/>
                  <a:pt x="177" y="102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7" y="101"/>
                  <a:pt x="177" y="101"/>
                  <a:pt x="178" y="101"/>
                </a:cubicBezTo>
                <a:lnTo>
                  <a:pt x="177" y="10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" name="Freeform 1871"/>
          <p:cNvSpPr>
            <a:spLocks/>
          </p:cNvSpPr>
          <p:nvPr/>
        </p:nvSpPr>
        <p:spPr bwMode="auto">
          <a:xfrm>
            <a:off x="2949388" y="5064651"/>
            <a:ext cx="4212" cy="4628"/>
          </a:xfrm>
          <a:custGeom>
            <a:avLst/>
            <a:gdLst>
              <a:gd name="T0" fmla="*/ 0 w 2"/>
              <a:gd name="T1" fmla="*/ 3 h 3"/>
              <a:gd name="T2" fmla="*/ 1 w 2"/>
              <a:gd name="T3" fmla="*/ 3 h 3"/>
              <a:gd name="T4" fmla="*/ 1 w 2"/>
              <a:gd name="T5" fmla="*/ 2 h 3"/>
              <a:gd name="T6" fmla="*/ 1 w 2"/>
              <a:gd name="T7" fmla="*/ 1 h 3"/>
              <a:gd name="T8" fmla="*/ 2 w 2"/>
              <a:gd name="T9" fmla="*/ 0 h 3"/>
              <a:gd name="T10" fmla="*/ 0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6" name="Freeform 1872"/>
          <p:cNvSpPr>
            <a:spLocks/>
          </p:cNvSpPr>
          <p:nvPr/>
        </p:nvSpPr>
        <p:spPr bwMode="auto">
          <a:xfrm>
            <a:off x="3031520" y="4942006"/>
            <a:ext cx="10530" cy="32397"/>
          </a:xfrm>
          <a:custGeom>
            <a:avLst/>
            <a:gdLst>
              <a:gd name="T0" fmla="*/ 3 w 5"/>
              <a:gd name="T1" fmla="*/ 1 h 15"/>
              <a:gd name="T2" fmla="*/ 0 w 5"/>
              <a:gd name="T3" fmla="*/ 0 h 15"/>
              <a:gd name="T4" fmla="*/ 3 w 5"/>
              <a:gd name="T5" fmla="*/ 1 h 15"/>
              <a:gd name="T6" fmla="*/ 5 w 5"/>
              <a:gd name="T7" fmla="*/ 15 h 15"/>
              <a:gd name="T8" fmla="*/ 3 w 5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5">
                <a:moveTo>
                  <a:pt x="3" y="1"/>
                </a:moveTo>
                <a:cubicBezTo>
                  <a:pt x="3" y="1"/>
                  <a:pt x="2" y="0"/>
                  <a:pt x="0" y="0"/>
                </a:cubicBezTo>
                <a:cubicBezTo>
                  <a:pt x="2" y="0"/>
                  <a:pt x="3" y="1"/>
                  <a:pt x="3" y="1"/>
                </a:cubicBezTo>
                <a:cubicBezTo>
                  <a:pt x="5" y="3"/>
                  <a:pt x="5" y="14"/>
                  <a:pt x="5" y="15"/>
                </a:cubicBezTo>
                <a:cubicBezTo>
                  <a:pt x="5" y="14"/>
                  <a:pt x="5" y="3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7" name="Freeform 1873"/>
          <p:cNvSpPr>
            <a:spLocks/>
          </p:cNvSpPr>
          <p:nvPr/>
        </p:nvSpPr>
        <p:spPr bwMode="auto">
          <a:xfrm>
            <a:off x="3029414" y="49420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8" name="Freeform 1874"/>
          <p:cNvSpPr>
            <a:spLocks/>
          </p:cNvSpPr>
          <p:nvPr/>
        </p:nvSpPr>
        <p:spPr bwMode="auto">
          <a:xfrm>
            <a:off x="2974660" y="4995229"/>
            <a:ext cx="37907" cy="41653"/>
          </a:xfrm>
          <a:custGeom>
            <a:avLst/>
            <a:gdLst>
              <a:gd name="T0" fmla="*/ 18 w 18"/>
              <a:gd name="T1" fmla="*/ 0 h 19"/>
              <a:gd name="T2" fmla="*/ 0 w 18"/>
              <a:gd name="T3" fmla="*/ 19 h 19"/>
              <a:gd name="T4" fmla="*/ 18 w 18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9">
                <a:moveTo>
                  <a:pt x="18" y="0"/>
                </a:moveTo>
                <a:cubicBezTo>
                  <a:pt x="12" y="4"/>
                  <a:pt x="4" y="12"/>
                  <a:pt x="0" y="19"/>
                </a:cubicBezTo>
                <a:cubicBezTo>
                  <a:pt x="4" y="12"/>
                  <a:pt x="12" y="4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9" name="Freeform 1875"/>
          <p:cNvSpPr>
            <a:spLocks/>
          </p:cNvSpPr>
          <p:nvPr/>
        </p:nvSpPr>
        <p:spPr bwMode="auto">
          <a:xfrm>
            <a:off x="2955706" y="506233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0" name="Freeform 1876"/>
          <p:cNvSpPr>
            <a:spLocks/>
          </p:cNvSpPr>
          <p:nvPr/>
        </p:nvSpPr>
        <p:spPr bwMode="auto">
          <a:xfrm>
            <a:off x="2949388" y="506928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1" name="Freeform 1877"/>
          <p:cNvSpPr>
            <a:spLocks/>
          </p:cNvSpPr>
          <p:nvPr/>
        </p:nvSpPr>
        <p:spPr bwMode="auto">
          <a:xfrm>
            <a:off x="2938859" y="517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2" name="Freeform 1878"/>
          <p:cNvSpPr>
            <a:spLocks/>
          </p:cNvSpPr>
          <p:nvPr/>
        </p:nvSpPr>
        <p:spPr bwMode="auto">
          <a:xfrm>
            <a:off x="2947283" y="507390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3" name="Freeform 1879"/>
          <p:cNvSpPr>
            <a:spLocks/>
          </p:cNvSpPr>
          <p:nvPr/>
        </p:nvSpPr>
        <p:spPr bwMode="auto">
          <a:xfrm>
            <a:off x="2951494" y="5066966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4" name="Freeform 1880"/>
          <p:cNvSpPr>
            <a:spLocks/>
          </p:cNvSpPr>
          <p:nvPr/>
        </p:nvSpPr>
        <p:spPr bwMode="auto">
          <a:xfrm>
            <a:off x="724583" y="3000225"/>
            <a:ext cx="10530" cy="37025"/>
          </a:xfrm>
          <a:custGeom>
            <a:avLst/>
            <a:gdLst>
              <a:gd name="T0" fmla="*/ 0 w 5"/>
              <a:gd name="T1" fmla="*/ 11 h 17"/>
              <a:gd name="T2" fmla="*/ 0 w 5"/>
              <a:gd name="T3" fmla="*/ 17 h 17"/>
              <a:gd name="T4" fmla="*/ 0 w 5"/>
              <a:gd name="T5" fmla="*/ 17 h 17"/>
              <a:gd name="T6" fmla="*/ 3 w 5"/>
              <a:gd name="T7" fmla="*/ 16 h 17"/>
              <a:gd name="T8" fmla="*/ 3 w 5"/>
              <a:gd name="T9" fmla="*/ 16 h 17"/>
              <a:gd name="T10" fmla="*/ 5 w 5"/>
              <a:gd name="T11" fmla="*/ 6 h 17"/>
              <a:gd name="T12" fmla="*/ 5 w 5"/>
              <a:gd name="T13" fmla="*/ 0 h 17"/>
              <a:gd name="T14" fmla="*/ 5 w 5"/>
              <a:gd name="T15" fmla="*/ 0 h 17"/>
              <a:gd name="T16" fmla="*/ 3 w 5"/>
              <a:gd name="T17" fmla="*/ 1 h 17"/>
              <a:gd name="T18" fmla="*/ 0 w 5"/>
              <a:gd name="T19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7">
                <a:moveTo>
                  <a:pt x="0" y="11"/>
                </a:moveTo>
                <a:cubicBezTo>
                  <a:pt x="0" y="13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6"/>
                  <a:pt x="5" y="9"/>
                  <a:pt x="5" y="6"/>
                </a:cubicBezTo>
                <a:cubicBezTo>
                  <a:pt x="5" y="4"/>
                  <a:pt x="5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1" y="1"/>
                  <a:pt x="0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5" name="Freeform 1881"/>
          <p:cNvSpPr>
            <a:spLocks/>
          </p:cNvSpPr>
          <p:nvPr/>
        </p:nvSpPr>
        <p:spPr bwMode="auto">
          <a:xfrm>
            <a:off x="2709312" y="5844492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1 w 1"/>
              <a:gd name="T7" fmla="*/ 0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6" name="Freeform 1882"/>
          <p:cNvSpPr>
            <a:spLocks/>
          </p:cNvSpPr>
          <p:nvPr/>
        </p:nvSpPr>
        <p:spPr bwMode="auto">
          <a:xfrm>
            <a:off x="2614545" y="5749615"/>
            <a:ext cx="12636" cy="4628"/>
          </a:xfrm>
          <a:custGeom>
            <a:avLst/>
            <a:gdLst>
              <a:gd name="T0" fmla="*/ 3 w 6"/>
              <a:gd name="T1" fmla="*/ 0 h 2"/>
              <a:gd name="T2" fmla="*/ 0 w 6"/>
              <a:gd name="T3" fmla="*/ 2 h 2"/>
              <a:gd name="T4" fmla="*/ 6 w 6"/>
              <a:gd name="T5" fmla="*/ 0 h 2"/>
              <a:gd name="T6" fmla="*/ 4 w 6"/>
              <a:gd name="T7" fmla="*/ 0 h 2"/>
              <a:gd name="T8" fmla="*/ 3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3" y="0"/>
                </a:moveTo>
                <a:cubicBezTo>
                  <a:pt x="3" y="1"/>
                  <a:pt x="2" y="1"/>
                  <a:pt x="0" y="2"/>
                </a:cubicBezTo>
                <a:cubicBezTo>
                  <a:pt x="3" y="2"/>
                  <a:pt x="5" y="1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7" name="Freeform 1883"/>
          <p:cNvSpPr>
            <a:spLocks/>
          </p:cNvSpPr>
          <p:nvPr/>
        </p:nvSpPr>
        <p:spPr bwMode="auto">
          <a:xfrm>
            <a:off x="2582956" y="5733417"/>
            <a:ext cx="12636" cy="9256"/>
          </a:xfrm>
          <a:custGeom>
            <a:avLst/>
            <a:gdLst>
              <a:gd name="T0" fmla="*/ 2 w 7"/>
              <a:gd name="T1" fmla="*/ 0 h 4"/>
              <a:gd name="T2" fmla="*/ 2 w 7"/>
              <a:gd name="T3" fmla="*/ 0 h 4"/>
              <a:gd name="T4" fmla="*/ 1 w 7"/>
              <a:gd name="T5" fmla="*/ 1 h 4"/>
              <a:gd name="T6" fmla="*/ 1 w 7"/>
              <a:gd name="T7" fmla="*/ 4 h 4"/>
              <a:gd name="T8" fmla="*/ 2 w 7"/>
              <a:gd name="T9" fmla="*/ 4 h 4"/>
              <a:gd name="T10" fmla="*/ 6 w 7"/>
              <a:gd name="T11" fmla="*/ 1 h 4"/>
              <a:gd name="T12" fmla="*/ 6 w 7"/>
              <a:gd name="T13" fmla="*/ 1 h 4"/>
              <a:gd name="T14" fmla="*/ 7 w 7"/>
              <a:gd name="T15" fmla="*/ 0 h 4"/>
              <a:gd name="T16" fmla="*/ 2 w 7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0"/>
                  <a:pt x="7" y="0"/>
                </a:cubicBezTo>
                <a:cubicBezTo>
                  <a:pt x="5" y="0"/>
                  <a:pt x="4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8" name="Freeform 1884"/>
          <p:cNvSpPr>
            <a:spLocks/>
          </p:cNvSpPr>
          <p:nvPr/>
        </p:nvSpPr>
        <p:spPr bwMode="auto">
          <a:xfrm>
            <a:off x="2587168" y="5763500"/>
            <a:ext cx="54754" cy="30083"/>
          </a:xfrm>
          <a:custGeom>
            <a:avLst/>
            <a:gdLst>
              <a:gd name="T0" fmla="*/ 27 w 28"/>
              <a:gd name="T1" fmla="*/ 0 h 14"/>
              <a:gd name="T2" fmla="*/ 16 w 28"/>
              <a:gd name="T3" fmla="*/ 2 h 14"/>
              <a:gd name="T4" fmla="*/ 15 w 28"/>
              <a:gd name="T5" fmla="*/ 2 h 14"/>
              <a:gd name="T6" fmla="*/ 14 w 28"/>
              <a:gd name="T7" fmla="*/ 6 h 14"/>
              <a:gd name="T8" fmla="*/ 13 w 28"/>
              <a:gd name="T9" fmla="*/ 8 h 14"/>
              <a:gd name="T10" fmla="*/ 4 w 28"/>
              <a:gd name="T11" fmla="*/ 7 h 14"/>
              <a:gd name="T12" fmla="*/ 0 w 28"/>
              <a:gd name="T13" fmla="*/ 6 h 14"/>
              <a:gd name="T14" fmla="*/ 2 w 28"/>
              <a:gd name="T15" fmla="*/ 10 h 14"/>
              <a:gd name="T16" fmla="*/ 4 w 28"/>
              <a:gd name="T17" fmla="*/ 11 h 14"/>
              <a:gd name="T18" fmla="*/ 5 w 28"/>
              <a:gd name="T19" fmla="*/ 11 h 14"/>
              <a:gd name="T20" fmla="*/ 8 w 28"/>
              <a:gd name="T21" fmla="*/ 11 h 14"/>
              <a:gd name="T22" fmla="*/ 12 w 28"/>
              <a:gd name="T23" fmla="*/ 12 h 14"/>
              <a:gd name="T24" fmla="*/ 14 w 28"/>
              <a:gd name="T25" fmla="*/ 14 h 14"/>
              <a:gd name="T26" fmla="*/ 13 w 28"/>
              <a:gd name="T27" fmla="*/ 11 h 14"/>
              <a:gd name="T28" fmla="*/ 21 w 28"/>
              <a:gd name="T29" fmla="*/ 8 h 14"/>
              <a:gd name="T30" fmla="*/ 26 w 28"/>
              <a:gd name="T31" fmla="*/ 7 h 14"/>
              <a:gd name="T32" fmla="*/ 27 w 28"/>
              <a:gd name="T33" fmla="*/ 2 h 14"/>
              <a:gd name="T34" fmla="*/ 27 w 28"/>
              <a:gd name="T3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14">
                <a:moveTo>
                  <a:pt x="27" y="0"/>
                </a:moveTo>
                <a:cubicBezTo>
                  <a:pt x="24" y="3"/>
                  <a:pt x="19" y="4"/>
                  <a:pt x="16" y="2"/>
                </a:cubicBezTo>
                <a:cubicBezTo>
                  <a:pt x="16" y="1"/>
                  <a:pt x="15" y="1"/>
                  <a:pt x="15" y="2"/>
                </a:cubicBezTo>
                <a:cubicBezTo>
                  <a:pt x="14" y="3"/>
                  <a:pt x="14" y="4"/>
                  <a:pt x="14" y="6"/>
                </a:cubicBezTo>
                <a:cubicBezTo>
                  <a:pt x="14" y="7"/>
                  <a:pt x="13" y="8"/>
                  <a:pt x="13" y="8"/>
                </a:cubicBezTo>
                <a:cubicBezTo>
                  <a:pt x="11" y="10"/>
                  <a:pt x="8" y="9"/>
                  <a:pt x="4" y="7"/>
                </a:cubicBezTo>
                <a:cubicBezTo>
                  <a:pt x="2" y="7"/>
                  <a:pt x="1" y="6"/>
                  <a:pt x="0" y="6"/>
                </a:cubicBezTo>
                <a:cubicBezTo>
                  <a:pt x="0" y="7"/>
                  <a:pt x="1" y="8"/>
                  <a:pt x="2" y="10"/>
                </a:cubicBezTo>
                <a:cubicBezTo>
                  <a:pt x="3" y="11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7" y="11"/>
                  <a:pt x="8" y="11"/>
                </a:cubicBezTo>
                <a:cubicBezTo>
                  <a:pt x="9" y="11"/>
                  <a:pt x="10" y="11"/>
                  <a:pt x="12" y="12"/>
                </a:cubicBezTo>
                <a:cubicBezTo>
                  <a:pt x="12" y="13"/>
                  <a:pt x="13" y="13"/>
                  <a:pt x="14" y="14"/>
                </a:cubicBezTo>
                <a:cubicBezTo>
                  <a:pt x="13" y="13"/>
                  <a:pt x="13" y="12"/>
                  <a:pt x="13" y="11"/>
                </a:cubicBezTo>
                <a:cubicBezTo>
                  <a:pt x="14" y="8"/>
                  <a:pt x="18" y="6"/>
                  <a:pt x="21" y="8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6"/>
                  <a:pt x="28" y="4"/>
                  <a:pt x="27" y="2"/>
                </a:cubicBezTo>
                <a:cubicBezTo>
                  <a:pt x="27" y="2"/>
                  <a:pt x="27" y="1"/>
                  <a:pt x="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9" name="Freeform 1885"/>
          <p:cNvSpPr>
            <a:spLocks/>
          </p:cNvSpPr>
          <p:nvPr/>
        </p:nvSpPr>
        <p:spPr bwMode="auto">
          <a:xfrm>
            <a:off x="724583" y="2900636"/>
            <a:ext cx="6318" cy="9256"/>
          </a:xfrm>
          <a:custGeom>
            <a:avLst/>
            <a:gdLst>
              <a:gd name="T0" fmla="*/ 2 w 3"/>
              <a:gd name="T1" fmla="*/ 2 h 4"/>
              <a:gd name="T2" fmla="*/ 0 w 3"/>
              <a:gd name="T3" fmla="*/ 0 h 4"/>
              <a:gd name="T4" fmla="*/ 1 w 3"/>
              <a:gd name="T5" fmla="*/ 1 h 4"/>
              <a:gd name="T6" fmla="*/ 3 w 3"/>
              <a:gd name="T7" fmla="*/ 4 h 4"/>
              <a:gd name="T8" fmla="*/ 2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2"/>
                </a:moveTo>
                <a:cubicBezTo>
                  <a:pt x="2" y="1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2"/>
                  <a:pt x="2" y="3"/>
                  <a:pt x="3" y="4"/>
                </a:cubicBezTo>
                <a:cubicBezTo>
                  <a:pt x="3" y="3"/>
                  <a:pt x="3" y="3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0" name="Freeform 1886"/>
          <p:cNvSpPr>
            <a:spLocks/>
          </p:cNvSpPr>
          <p:nvPr/>
        </p:nvSpPr>
        <p:spPr bwMode="auto">
          <a:xfrm>
            <a:off x="2593485" y="5751929"/>
            <a:ext cx="10530" cy="11570"/>
          </a:xfrm>
          <a:custGeom>
            <a:avLst/>
            <a:gdLst>
              <a:gd name="T0" fmla="*/ 3 w 5"/>
              <a:gd name="T1" fmla="*/ 0 h 5"/>
              <a:gd name="T2" fmla="*/ 1 w 5"/>
              <a:gd name="T3" fmla="*/ 3 h 5"/>
              <a:gd name="T4" fmla="*/ 0 w 5"/>
              <a:gd name="T5" fmla="*/ 5 h 5"/>
              <a:gd name="T6" fmla="*/ 1 w 5"/>
              <a:gd name="T7" fmla="*/ 4 h 5"/>
              <a:gd name="T8" fmla="*/ 5 w 5"/>
              <a:gd name="T9" fmla="*/ 1 h 5"/>
              <a:gd name="T10" fmla="*/ 3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0"/>
                  <a:pt x="1" y="2"/>
                  <a:pt x="1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1" y="4"/>
                </a:cubicBezTo>
                <a:cubicBezTo>
                  <a:pt x="2" y="3"/>
                  <a:pt x="3" y="2"/>
                  <a:pt x="5" y="1"/>
                </a:cubicBez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1" name="Freeform 1887"/>
          <p:cNvSpPr>
            <a:spLocks/>
          </p:cNvSpPr>
          <p:nvPr/>
        </p:nvSpPr>
        <p:spPr bwMode="auto">
          <a:xfrm>
            <a:off x="2654558" y="5782012"/>
            <a:ext cx="4212" cy="11570"/>
          </a:xfrm>
          <a:custGeom>
            <a:avLst/>
            <a:gdLst>
              <a:gd name="T0" fmla="*/ 2 w 2"/>
              <a:gd name="T1" fmla="*/ 5 h 5"/>
              <a:gd name="T2" fmla="*/ 1 w 2"/>
              <a:gd name="T3" fmla="*/ 3 h 5"/>
              <a:gd name="T4" fmla="*/ 1 w 2"/>
              <a:gd name="T5" fmla="*/ 0 h 5"/>
              <a:gd name="T6" fmla="*/ 1 w 2"/>
              <a:gd name="T7" fmla="*/ 5 h 5"/>
              <a:gd name="T8" fmla="*/ 2 w 2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2" y="5"/>
                </a:moveTo>
                <a:cubicBezTo>
                  <a:pt x="1" y="5"/>
                  <a:pt x="1" y="4"/>
                  <a:pt x="1" y="3"/>
                </a:cubicBezTo>
                <a:cubicBezTo>
                  <a:pt x="1" y="2"/>
                  <a:pt x="1" y="0"/>
                  <a:pt x="1" y="0"/>
                </a:cubicBezTo>
                <a:cubicBezTo>
                  <a:pt x="0" y="0"/>
                  <a:pt x="0" y="2"/>
                  <a:pt x="1" y="5"/>
                </a:cubicBezTo>
                <a:cubicBezTo>
                  <a:pt x="1" y="5"/>
                  <a:pt x="1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2" name="Freeform 1888"/>
          <p:cNvSpPr>
            <a:spLocks/>
          </p:cNvSpPr>
          <p:nvPr/>
        </p:nvSpPr>
        <p:spPr bwMode="auto">
          <a:xfrm>
            <a:off x="2545049" y="4736054"/>
            <a:ext cx="187428" cy="1106124"/>
          </a:xfrm>
          <a:custGeom>
            <a:avLst/>
            <a:gdLst>
              <a:gd name="T0" fmla="*/ 85 w 92"/>
              <a:gd name="T1" fmla="*/ 60 h 500"/>
              <a:gd name="T2" fmla="*/ 80 w 92"/>
              <a:gd name="T3" fmla="*/ 39 h 500"/>
              <a:gd name="T4" fmla="*/ 73 w 92"/>
              <a:gd name="T5" fmla="*/ 15 h 500"/>
              <a:gd name="T6" fmla="*/ 67 w 92"/>
              <a:gd name="T7" fmla="*/ 0 h 500"/>
              <a:gd name="T8" fmla="*/ 65 w 92"/>
              <a:gd name="T9" fmla="*/ 6 h 500"/>
              <a:gd name="T10" fmla="*/ 61 w 92"/>
              <a:gd name="T11" fmla="*/ 10 h 500"/>
              <a:gd name="T12" fmla="*/ 58 w 92"/>
              <a:gd name="T13" fmla="*/ 79 h 500"/>
              <a:gd name="T14" fmla="*/ 44 w 92"/>
              <a:gd name="T15" fmla="*/ 133 h 500"/>
              <a:gd name="T16" fmla="*/ 45 w 92"/>
              <a:gd name="T17" fmla="*/ 182 h 500"/>
              <a:gd name="T18" fmla="*/ 30 w 92"/>
              <a:gd name="T19" fmla="*/ 229 h 500"/>
              <a:gd name="T20" fmla="*/ 24 w 92"/>
              <a:gd name="T21" fmla="*/ 259 h 500"/>
              <a:gd name="T22" fmla="*/ 20 w 92"/>
              <a:gd name="T23" fmla="*/ 293 h 500"/>
              <a:gd name="T24" fmla="*/ 31 w 92"/>
              <a:gd name="T25" fmla="*/ 298 h 500"/>
              <a:gd name="T26" fmla="*/ 30 w 92"/>
              <a:gd name="T27" fmla="*/ 317 h 500"/>
              <a:gd name="T28" fmla="*/ 27 w 92"/>
              <a:gd name="T29" fmla="*/ 338 h 500"/>
              <a:gd name="T30" fmla="*/ 21 w 92"/>
              <a:gd name="T31" fmla="*/ 353 h 500"/>
              <a:gd name="T32" fmla="*/ 12 w 92"/>
              <a:gd name="T33" fmla="*/ 357 h 500"/>
              <a:gd name="T34" fmla="*/ 7 w 92"/>
              <a:gd name="T35" fmla="*/ 362 h 500"/>
              <a:gd name="T36" fmla="*/ 12 w 92"/>
              <a:gd name="T37" fmla="*/ 368 h 500"/>
              <a:gd name="T38" fmla="*/ 24 w 92"/>
              <a:gd name="T39" fmla="*/ 388 h 500"/>
              <a:gd name="T40" fmla="*/ 5 w 92"/>
              <a:gd name="T41" fmla="*/ 389 h 500"/>
              <a:gd name="T42" fmla="*/ 11 w 92"/>
              <a:gd name="T43" fmla="*/ 390 h 500"/>
              <a:gd name="T44" fmla="*/ 2 w 92"/>
              <a:gd name="T45" fmla="*/ 410 h 500"/>
              <a:gd name="T46" fmla="*/ 7 w 92"/>
              <a:gd name="T47" fmla="*/ 413 h 500"/>
              <a:gd name="T48" fmla="*/ 16 w 92"/>
              <a:gd name="T49" fmla="*/ 411 h 500"/>
              <a:gd name="T50" fmla="*/ 7 w 92"/>
              <a:gd name="T51" fmla="*/ 429 h 500"/>
              <a:gd name="T52" fmla="*/ 22 w 92"/>
              <a:gd name="T53" fmla="*/ 435 h 500"/>
              <a:gd name="T54" fmla="*/ 33 w 92"/>
              <a:gd name="T55" fmla="*/ 445 h 500"/>
              <a:gd name="T56" fmla="*/ 48 w 92"/>
              <a:gd name="T57" fmla="*/ 459 h 500"/>
              <a:gd name="T58" fmla="*/ 57 w 92"/>
              <a:gd name="T59" fmla="*/ 466 h 500"/>
              <a:gd name="T60" fmla="*/ 63 w 92"/>
              <a:gd name="T61" fmla="*/ 475 h 500"/>
              <a:gd name="T62" fmla="*/ 55 w 92"/>
              <a:gd name="T63" fmla="*/ 483 h 500"/>
              <a:gd name="T64" fmla="*/ 47 w 92"/>
              <a:gd name="T65" fmla="*/ 482 h 500"/>
              <a:gd name="T66" fmla="*/ 53 w 92"/>
              <a:gd name="T67" fmla="*/ 492 h 500"/>
              <a:gd name="T68" fmla="*/ 66 w 92"/>
              <a:gd name="T69" fmla="*/ 497 h 500"/>
              <a:gd name="T70" fmla="*/ 77 w 92"/>
              <a:gd name="T71" fmla="*/ 495 h 500"/>
              <a:gd name="T72" fmla="*/ 75 w 92"/>
              <a:gd name="T73" fmla="*/ 494 h 500"/>
              <a:gd name="T74" fmla="*/ 74 w 92"/>
              <a:gd name="T75" fmla="*/ 492 h 500"/>
              <a:gd name="T76" fmla="*/ 73 w 92"/>
              <a:gd name="T77" fmla="*/ 486 h 500"/>
              <a:gd name="T78" fmla="*/ 73 w 92"/>
              <a:gd name="T79" fmla="*/ 476 h 500"/>
              <a:gd name="T80" fmla="*/ 74 w 92"/>
              <a:gd name="T81" fmla="*/ 458 h 500"/>
              <a:gd name="T82" fmla="*/ 64 w 92"/>
              <a:gd name="T83" fmla="*/ 450 h 500"/>
              <a:gd name="T84" fmla="*/ 41 w 92"/>
              <a:gd name="T85" fmla="*/ 449 h 500"/>
              <a:gd name="T86" fmla="*/ 34 w 92"/>
              <a:gd name="T87" fmla="*/ 443 h 500"/>
              <a:gd name="T88" fmla="*/ 20 w 92"/>
              <a:gd name="T89" fmla="*/ 409 h 500"/>
              <a:gd name="T90" fmla="*/ 32 w 92"/>
              <a:gd name="T91" fmla="*/ 382 h 500"/>
              <a:gd name="T92" fmla="*/ 40 w 92"/>
              <a:gd name="T93" fmla="*/ 365 h 500"/>
              <a:gd name="T94" fmla="*/ 40 w 92"/>
              <a:gd name="T95" fmla="*/ 345 h 500"/>
              <a:gd name="T96" fmla="*/ 43 w 92"/>
              <a:gd name="T97" fmla="*/ 338 h 500"/>
              <a:gd name="T98" fmla="*/ 37 w 92"/>
              <a:gd name="T99" fmla="*/ 319 h 500"/>
              <a:gd name="T100" fmla="*/ 36 w 92"/>
              <a:gd name="T101" fmla="*/ 285 h 500"/>
              <a:gd name="T102" fmla="*/ 47 w 92"/>
              <a:gd name="T103" fmla="*/ 258 h 500"/>
              <a:gd name="T104" fmla="*/ 54 w 92"/>
              <a:gd name="T105" fmla="*/ 225 h 500"/>
              <a:gd name="T106" fmla="*/ 60 w 92"/>
              <a:gd name="T107" fmla="*/ 197 h 500"/>
              <a:gd name="T108" fmla="*/ 54 w 92"/>
              <a:gd name="T109" fmla="*/ 160 h 500"/>
              <a:gd name="T110" fmla="*/ 60 w 92"/>
              <a:gd name="T111" fmla="*/ 140 h 500"/>
              <a:gd name="T112" fmla="*/ 78 w 92"/>
              <a:gd name="T113" fmla="*/ 107 h 500"/>
              <a:gd name="T114" fmla="*/ 77 w 92"/>
              <a:gd name="T115" fmla="*/ 84 h 500"/>
              <a:gd name="T116" fmla="*/ 91 w 92"/>
              <a:gd name="T117" fmla="*/ 68 h 500"/>
              <a:gd name="T118" fmla="*/ 91 w 92"/>
              <a:gd name="T119" fmla="*/ 64 h 500"/>
              <a:gd name="T120" fmla="*/ 88 w 92"/>
              <a:gd name="T121" fmla="*/ 6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" h="500">
                <a:moveTo>
                  <a:pt x="88" y="62"/>
                </a:moveTo>
                <a:cubicBezTo>
                  <a:pt x="88" y="62"/>
                  <a:pt x="88" y="62"/>
                  <a:pt x="88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6" y="62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5" y="61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59"/>
                  <a:pt x="85" y="58"/>
                  <a:pt x="85" y="56"/>
                </a:cubicBezTo>
                <a:cubicBezTo>
                  <a:pt x="84" y="53"/>
                  <a:pt x="84" y="50"/>
                  <a:pt x="83" y="49"/>
                </a:cubicBezTo>
                <a:cubicBezTo>
                  <a:pt x="81" y="47"/>
                  <a:pt x="81" y="44"/>
                  <a:pt x="80" y="42"/>
                </a:cubicBezTo>
                <a:cubicBezTo>
                  <a:pt x="80" y="41"/>
                  <a:pt x="80" y="39"/>
                  <a:pt x="80" y="39"/>
                </a:cubicBezTo>
                <a:cubicBezTo>
                  <a:pt x="77" y="37"/>
                  <a:pt x="74" y="34"/>
                  <a:pt x="74" y="30"/>
                </a:cubicBezTo>
                <a:cubicBezTo>
                  <a:pt x="73" y="28"/>
                  <a:pt x="74" y="27"/>
                  <a:pt x="75" y="26"/>
                </a:cubicBezTo>
                <a:cubicBezTo>
                  <a:pt x="76" y="26"/>
                  <a:pt x="76" y="25"/>
                  <a:pt x="76" y="23"/>
                </a:cubicBezTo>
                <a:cubicBezTo>
                  <a:pt x="76" y="22"/>
                  <a:pt x="76" y="20"/>
                  <a:pt x="77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75" y="17"/>
                  <a:pt x="74" y="16"/>
                  <a:pt x="73" y="15"/>
                </a:cubicBezTo>
                <a:cubicBezTo>
                  <a:pt x="70" y="12"/>
                  <a:pt x="71" y="9"/>
                  <a:pt x="71" y="7"/>
                </a:cubicBezTo>
                <a:cubicBezTo>
                  <a:pt x="71" y="5"/>
                  <a:pt x="71" y="4"/>
                  <a:pt x="70" y="3"/>
                </a:cubicBezTo>
                <a:cubicBezTo>
                  <a:pt x="70" y="2"/>
                  <a:pt x="69" y="2"/>
                  <a:pt x="69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"/>
                  <a:pt x="67" y="1"/>
                  <a:pt x="67" y="2"/>
                </a:cubicBezTo>
                <a:cubicBezTo>
                  <a:pt x="67" y="2"/>
                  <a:pt x="66" y="2"/>
                  <a:pt x="66" y="3"/>
                </a:cubicBezTo>
                <a:cubicBezTo>
                  <a:pt x="66" y="3"/>
                  <a:pt x="66" y="3"/>
                  <a:pt x="66" y="4"/>
                </a:cubicBezTo>
                <a:cubicBezTo>
                  <a:pt x="66" y="4"/>
                  <a:pt x="65" y="5"/>
                  <a:pt x="65" y="5"/>
                </a:cubicBezTo>
                <a:cubicBezTo>
                  <a:pt x="65" y="5"/>
                  <a:pt x="65" y="5"/>
                  <a:pt x="65" y="6"/>
                </a:cubicBezTo>
                <a:cubicBezTo>
                  <a:pt x="64" y="6"/>
                  <a:pt x="63" y="7"/>
                  <a:pt x="63" y="7"/>
                </a:cubicBezTo>
                <a:cubicBezTo>
                  <a:pt x="63" y="7"/>
                  <a:pt x="62" y="7"/>
                  <a:pt x="6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9"/>
                  <a:pt x="61" y="9"/>
                  <a:pt x="61" y="10"/>
                </a:cubicBezTo>
                <a:cubicBezTo>
                  <a:pt x="61" y="12"/>
                  <a:pt x="61" y="15"/>
                  <a:pt x="61" y="16"/>
                </a:cubicBezTo>
                <a:cubicBezTo>
                  <a:pt x="63" y="21"/>
                  <a:pt x="64" y="39"/>
                  <a:pt x="62" y="47"/>
                </a:cubicBezTo>
                <a:cubicBezTo>
                  <a:pt x="61" y="54"/>
                  <a:pt x="59" y="60"/>
                  <a:pt x="58" y="64"/>
                </a:cubicBezTo>
                <a:cubicBezTo>
                  <a:pt x="57" y="65"/>
                  <a:pt x="57" y="65"/>
                  <a:pt x="58" y="66"/>
                </a:cubicBezTo>
                <a:cubicBezTo>
                  <a:pt x="60" y="68"/>
                  <a:pt x="60" y="70"/>
                  <a:pt x="59" y="71"/>
                </a:cubicBezTo>
                <a:cubicBezTo>
                  <a:pt x="58" y="72"/>
                  <a:pt x="58" y="75"/>
                  <a:pt x="58" y="79"/>
                </a:cubicBezTo>
                <a:cubicBezTo>
                  <a:pt x="58" y="81"/>
                  <a:pt x="58" y="83"/>
                  <a:pt x="58" y="85"/>
                </a:cubicBezTo>
                <a:cubicBezTo>
                  <a:pt x="58" y="90"/>
                  <a:pt x="56" y="97"/>
                  <a:pt x="55" y="103"/>
                </a:cubicBezTo>
                <a:cubicBezTo>
                  <a:pt x="54" y="106"/>
                  <a:pt x="53" y="109"/>
                  <a:pt x="53" y="111"/>
                </a:cubicBezTo>
                <a:cubicBezTo>
                  <a:pt x="53" y="113"/>
                  <a:pt x="52" y="115"/>
                  <a:pt x="51" y="116"/>
                </a:cubicBezTo>
                <a:cubicBezTo>
                  <a:pt x="50" y="118"/>
                  <a:pt x="50" y="120"/>
                  <a:pt x="50" y="122"/>
                </a:cubicBezTo>
                <a:cubicBezTo>
                  <a:pt x="50" y="127"/>
                  <a:pt x="47" y="131"/>
                  <a:pt x="44" y="133"/>
                </a:cubicBezTo>
                <a:cubicBezTo>
                  <a:pt x="44" y="134"/>
                  <a:pt x="46" y="136"/>
                  <a:pt x="46" y="138"/>
                </a:cubicBezTo>
                <a:cubicBezTo>
                  <a:pt x="48" y="141"/>
                  <a:pt x="49" y="143"/>
                  <a:pt x="49" y="146"/>
                </a:cubicBezTo>
                <a:cubicBezTo>
                  <a:pt x="49" y="148"/>
                  <a:pt x="48" y="149"/>
                  <a:pt x="47" y="151"/>
                </a:cubicBezTo>
                <a:cubicBezTo>
                  <a:pt x="45" y="153"/>
                  <a:pt x="44" y="154"/>
                  <a:pt x="45" y="157"/>
                </a:cubicBezTo>
                <a:cubicBezTo>
                  <a:pt x="46" y="164"/>
                  <a:pt x="45" y="174"/>
                  <a:pt x="45" y="179"/>
                </a:cubicBezTo>
                <a:cubicBezTo>
                  <a:pt x="45" y="181"/>
                  <a:pt x="45" y="182"/>
                  <a:pt x="45" y="182"/>
                </a:cubicBezTo>
                <a:cubicBezTo>
                  <a:pt x="45" y="184"/>
                  <a:pt x="44" y="185"/>
                  <a:pt x="43" y="186"/>
                </a:cubicBezTo>
                <a:cubicBezTo>
                  <a:pt x="43" y="187"/>
                  <a:pt x="42" y="188"/>
                  <a:pt x="42" y="190"/>
                </a:cubicBezTo>
                <a:cubicBezTo>
                  <a:pt x="43" y="193"/>
                  <a:pt x="42" y="195"/>
                  <a:pt x="41" y="197"/>
                </a:cubicBezTo>
                <a:cubicBezTo>
                  <a:pt x="40" y="199"/>
                  <a:pt x="39" y="201"/>
                  <a:pt x="38" y="204"/>
                </a:cubicBezTo>
                <a:cubicBezTo>
                  <a:pt x="38" y="210"/>
                  <a:pt x="34" y="218"/>
                  <a:pt x="32" y="224"/>
                </a:cubicBezTo>
                <a:cubicBezTo>
                  <a:pt x="31" y="226"/>
                  <a:pt x="30" y="227"/>
                  <a:pt x="30" y="229"/>
                </a:cubicBezTo>
                <a:cubicBezTo>
                  <a:pt x="29" y="230"/>
                  <a:pt x="29" y="232"/>
                  <a:pt x="28" y="233"/>
                </a:cubicBezTo>
                <a:cubicBezTo>
                  <a:pt x="27" y="236"/>
                  <a:pt x="26" y="239"/>
                  <a:pt x="22" y="239"/>
                </a:cubicBezTo>
                <a:cubicBezTo>
                  <a:pt x="22" y="239"/>
                  <a:pt x="22" y="239"/>
                  <a:pt x="22" y="239"/>
                </a:cubicBezTo>
                <a:cubicBezTo>
                  <a:pt x="22" y="240"/>
                  <a:pt x="21" y="241"/>
                  <a:pt x="23" y="245"/>
                </a:cubicBezTo>
                <a:cubicBezTo>
                  <a:pt x="24" y="247"/>
                  <a:pt x="24" y="250"/>
                  <a:pt x="23" y="252"/>
                </a:cubicBezTo>
                <a:cubicBezTo>
                  <a:pt x="23" y="255"/>
                  <a:pt x="23" y="257"/>
                  <a:pt x="24" y="259"/>
                </a:cubicBezTo>
                <a:cubicBezTo>
                  <a:pt x="27" y="264"/>
                  <a:pt x="26" y="267"/>
                  <a:pt x="25" y="271"/>
                </a:cubicBezTo>
                <a:cubicBezTo>
                  <a:pt x="25" y="272"/>
                  <a:pt x="25" y="272"/>
                  <a:pt x="25" y="272"/>
                </a:cubicBezTo>
                <a:cubicBezTo>
                  <a:pt x="24" y="274"/>
                  <a:pt x="23" y="275"/>
                  <a:pt x="23" y="276"/>
                </a:cubicBezTo>
                <a:cubicBezTo>
                  <a:pt x="22" y="278"/>
                  <a:pt x="21" y="279"/>
                  <a:pt x="21" y="281"/>
                </a:cubicBezTo>
                <a:cubicBezTo>
                  <a:pt x="21" y="283"/>
                  <a:pt x="21" y="285"/>
                  <a:pt x="20" y="286"/>
                </a:cubicBezTo>
                <a:cubicBezTo>
                  <a:pt x="19" y="289"/>
                  <a:pt x="19" y="291"/>
                  <a:pt x="20" y="293"/>
                </a:cubicBezTo>
                <a:cubicBezTo>
                  <a:pt x="21" y="295"/>
                  <a:pt x="21" y="297"/>
                  <a:pt x="21" y="298"/>
                </a:cubicBezTo>
                <a:cubicBezTo>
                  <a:pt x="22" y="298"/>
                  <a:pt x="22" y="298"/>
                  <a:pt x="23" y="298"/>
                </a:cubicBezTo>
                <a:cubicBezTo>
                  <a:pt x="23" y="298"/>
                  <a:pt x="23" y="298"/>
                  <a:pt x="23" y="298"/>
                </a:cubicBezTo>
                <a:cubicBezTo>
                  <a:pt x="23" y="297"/>
                  <a:pt x="23" y="295"/>
                  <a:pt x="26" y="294"/>
                </a:cubicBezTo>
                <a:cubicBezTo>
                  <a:pt x="28" y="293"/>
                  <a:pt x="29" y="294"/>
                  <a:pt x="30" y="295"/>
                </a:cubicBezTo>
                <a:cubicBezTo>
                  <a:pt x="31" y="296"/>
                  <a:pt x="31" y="297"/>
                  <a:pt x="31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3" y="299"/>
                  <a:pt x="34" y="300"/>
                  <a:pt x="34" y="302"/>
                </a:cubicBezTo>
                <a:cubicBezTo>
                  <a:pt x="35" y="303"/>
                  <a:pt x="34" y="305"/>
                  <a:pt x="31" y="307"/>
                </a:cubicBezTo>
                <a:cubicBezTo>
                  <a:pt x="31" y="307"/>
                  <a:pt x="31" y="308"/>
                  <a:pt x="31" y="310"/>
                </a:cubicBezTo>
                <a:cubicBezTo>
                  <a:pt x="32" y="312"/>
                  <a:pt x="32" y="314"/>
                  <a:pt x="31" y="316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29" y="319"/>
                  <a:pt x="28" y="321"/>
                  <a:pt x="28" y="323"/>
                </a:cubicBezTo>
                <a:cubicBezTo>
                  <a:pt x="30" y="326"/>
                  <a:pt x="29" y="327"/>
                  <a:pt x="28" y="328"/>
                </a:cubicBezTo>
                <a:cubicBezTo>
                  <a:pt x="27" y="329"/>
                  <a:pt x="27" y="330"/>
                  <a:pt x="27" y="331"/>
                </a:cubicBezTo>
                <a:cubicBezTo>
                  <a:pt x="27" y="333"/>
                  <a:pt x="27" y="333"/>
                  <a:pt x="27" y="334"/>
                </a:cubicBezTo>
                <a:cubicBezTo>
                  <a:pt x="28" y="335"/>
                  <a:pt x="28" y="337"/>
                  <a:pt x="27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8" y="339"/>
                  <a:pt x="28" y="340"/>
                  <a:pt x="27" y="342"/>
                </a:cubicBezTo>
                <a:cubicBezTo>
                  <a:pt x="27" y="342"/>
                  <a:pt x="27" y="343"/>
                  <a:pt x="26" y="343"/>
                </a:cubicBezTo>
                <a:cubicBezTo>
                  <a:pt x="26" y="344"/>
                  <a:pt x="27" y="346"/>
                  <a:pt x="27" y="347"/>
                </a:cubicBezTo>
                <a:cubicBezTo>
                  <a:pt x="28" y="348"/>
                  <a:pt x="28" y="349"/>
                  <a:pt x="27" y="350"/>
                </a:cubicBezTo>
                <a:cubicBezTo>
                  <a:pt x="27" y="352"/>
                  <a:pt x="25" y="352"/>
                  <a:pt x="24" y="352"/>
                </a:cubicBezTo>
                <a:cubicBezTo>
                  <a:pt x="23" y="352"/>
                  <a:pt x="22" y="352"/>
                  <a:pt x="21" y="353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1" y="353"/>
                  <a:pt x="21" y="353"/>
                  <a:pt x="22" y="354"/>
                </a:cubicBezTo>
                <a:cubicBezTo>
                  <a:pt x="22" y="355"/>
                  <a:pt x="24" y="357"/>
                  <a:pt x="22" y="360"/>
                </a:cubicBezTo>
                <a:cubicBezTo>
                  <a:pt x="22" y="361"/>
                  <a:pt x="21" y="362"/>
                  <a:pt x="19" y="362"/>
                </a:cubicBezTo>
                <a:cubicBezTo>
                  <a:pt x="17" y="362"/>
                  <a:pt x="15" y="359"/>
                  <a:pt x="13" y="358"/>
                </a:cubicBezTo>
                <a:cubicBezTo>
                  <a:pt x="12" y="357"/>
                  <a:pt x="12" y="357"/>
                  <a:pt x="12" y="357"/>
                </a:cubicBezTo>
                <a:cubicBezTo>
                  <a:pt x="11" y="357"/>
                  <a:pt x="11" y="356"/>
                  <a:pt x="11" y="355"/>
                </a:cubicBezTo>
                <a:cubicBezTo>
                  <a:pt x="11" y="355"/>
                  <a:pt x="11" y="355"/>
                  <a:pt x="11" y="355"/>
                </a:cubicBezTo>
                <a:cubicBezTo>
                  <a:pt x="10" y="356"/>
                  <a:pt x="9" y="356"/>
                  <a:pt x="8" y="357"/>
                </a:cubicBezTo>
                <a:cubicBezTo>
                  <a:pt x="7" y="357"/>
                  <a:pt x="6" y="357"/>
                  <a:pt x="5" y="358"/>
                </a:cubicBezTo>
                <a:cubicBezTo>
                  <a:pt x="5" y="358"/>
                  <a:pt x="6" y="359"/>
                  <a:pt x="6" y="359"/>
                </a:cubicBezTo>
                <a:cubicBezTo>
                  <a:pt x="6" y="360"/>
                  <a:pt x="7" y="361"/>
                  <a:pt x="7" y="362"/>
                </a:cubicBezTo>
                <a:cubicBezTo>
                  <a:pt x="7" y="363"/>
                  <a:pt x="6" y="363"/>
                  <a:pt x="5" y="364"/>
                </a:cubicBezTo>
                <a:cubicBezTo>
                  <a:pt x="4" y="364"/>
                  <a:pt x="3" y="364"/>
                  <a:pt x="3" y="365"/>
                </a:cubicBezTo>
                <a:cubicBezTo>
                  <a:pt x="5" y="365"/>
                  <a:pt x="6" y="366"/>
                  <a:pt x="7" y="368"/>
                </a:cubicBezTo>
                <a:cubicBezTo>
                  <a:pt x="7" y="368"/>
                  <a:pt x="7" y="369"/>
                  <a:pt x="7" y="369"/>
                </a:cubicBezTo>
                <a:cubicBezTo>
                  <a:pt x="7" y="369"/>
                  <a:pt x="7" y="368"/>
                  <a:pt x="7" y="368"/>
                </a:cubicBezTo>
                <a:cubicBezTo>
                  <a:pt x="9" y="368"/>
                  <a:pt x="10" y="368"/>
                  <a:pt x="12" y="368"/>
                </a:cubicBezTo>
                <a:cubicBezTo>
                  <a:pt x="15" y="369"/>
                  <a:pt x="16" y="371"/>
                  <a:pt x="16" y="374"/>
                </a:cubicBezTo>
                <a:cubicBezTo>
                  <a:pt x="16" y="376"/>
                  <a:pt x="15" y="378"/>
                  <a:pt x="13" y="378"/>
                </a:cubicBezTo>
                <a:cubicBezTo>
                  <a:pt x="12" y="378"/>
                  <a:pt x="11" y="380"/>
                  <a:pt x="11" y="382"/>
                </a:cubicBezTo>
                <a:cubicBezTo>
                  <a:pt x="11" y="382"/>
                  <a:pt x="13" y="382"/>
                  <a:pt x="15" y="382"/>
                </a:cubicBezTo>
                <a:cubicBezTo>
                  <a:pt x="17" y="382"/>
                  <a:pt x="19" y="381"/>
                  <a:pt x="20" y="382"/>
                </a:cubicBezTo>
                <a:cubicBezTo>
                  <a:pt x="23" y="383"/>
                  <a:pt x="24" y="385"/>
                  <a:pt x="24" y="388"/>
                </a:cubicBezTo>
                <a:cubicBezTo>
                  <a:pt x="23" y="389"/>
                  <a:pt x="22" y="391"/>
                  <a:pt x="21" y="391"/>
                </a:cubicBezTo>
                <a:cubicBezTo>
                  <a:pt x="20" y="391"/>
                  <a:pt x="19" y="390"/>
                  <a:pt x="18" y="390"/>
                </a:cubicBezTo>
                <a:cubicBezTo>
                  <a:pt x="17" y="388"/>
                  <a:pt x="15" y="387"/>
                  <a:pt x="15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3" y="390"/>
                  <a:pt x="11" y="390"/>
                  <a:pt x="10" y="390"/>
                </a:cubicBezTo>
                <a:cubicBezTo>
                  <a:pt x="8" y="390"/>
                  <a:pt x="7" y="390"/>
                  <a:pt x="5" y="389"/>
                </a:cubicBezTo>
                <a:cubicBezTo>
                  <a:pt x="5" y="389"/>
                  <a:pt x="5" y="389"/>
                  <a:pt x="5" y="389"/>
                </a:cubicBezTo>
                <a:cubicBezTo>
                  <a:pt x="4" y="389"/>
                  <a:pt x="1" y="391"/>
                  <a:pt x="0" y="392"/>
                </a:cubicBezTo>
                <a:cubicBezTo>
                  <a:pt x="1" y="393"/>
                  <a:pt x="2" y="395"/>
                  <a:pt x="2" y="396"/>
                </a:cubicBezTo>
                <a:cubicBezTo>
                  <a:pt x="3" y="396"/>
                  <a:pt x="3" y="396"/>
                  <a:pt x="3" y="396"/>
                </a:cubicBezTo>
                <a:cubicBezTo>
                  <a:pt x="4" y="396"/>
                  <a:pt x="6" y="395"/>
                  <a:pt x="6" y="394"/>
                </a:cubicBezTo>
                <a:cubicBezTo>
                  <a:pt x="7" y="392"/>
                  <a:pt x="9" y="390"/>
                  <a:pt x="11" y="390"/>
                </a:cubicBezTo>
                <a:cubicBezTo>
                  <a:pt x="11" y="390"/>
                  <a:pt x="14" y="391"/>
                  <a:pt x="15" y="395"/>
                </a:cubicBezTo>
                <a:cubicBezTo>
                  <a:pt x="15" y="399"/>
                  <a:pt x="11" y="400"/>
                  <a:pt x="10" y="400"/>
                </a:cubicBezTo>
                <a:cubicBezTo>
                  <a:pt x="10" y="400"/>
                  <a:pt x="9" y="401"/>
                  <a:pt x="9" y="401"/>
                </a:cubicBezTo>
                <a:cubicBezTo>
                  <a:pt x="8" y="403"/>
                  <a:pt x="6" y="406"/>
                  <a:pt x="2" y="408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10"/>
                  <a:pt x="2" y="410"/>
                </a:cubicBezTo>
                <a:cubicBezTo>
                  <a:pt x="3" y="409"/>
                  <a:pt x="4" y="409"/>
                  <a:pt x="4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6" y="410"/>
                  <a:pt x="6" y="410"/>
                  <a:pt x="6" y="410"/>
                </a:cubicBezTo>
                <a:cubicBezTo>
                  <a:pt x="7" y="411"/>
                  <a:pt x="6" y="412"/>
                  <a:pt x="6" y="412"/>
                </a:cubicBezTo>
                <a:cubicBezTo>
                  <a:pt x="6" y="413"/>
                  <a:pt x="6" y="413"/>
                  <a:pt x="6" y="413"/>
                </a:cubicBezTo>
                <a:cubicBezTo>
                  <a:pt x="7" y="413"/>
                  <a:pt x="7" y="413"/>
                  <a:pt x="7" y="413"/>
                </a:cubicBezTo>
                <a:cubicBezTo>
                  <a:pt x="7" y="413"/>
                  <a:pt x="8" y="413"/>
                  <a:pt x="8" y="413"/>
                </a:cubicBezTo>
                <a:cubicBezTo>
                  <a:pt x="8" y="412"/>
                  <a:pt x="8" y="412"/>
                  <a:pt x="8" y="411"/>
                </a:cubicBezTo>
                <a:cubicBezTo>
                  <a:pt x="7" y="409"/>
                  <a:pt x="8" y="406"/>
                  <a:pt x="9" y="404"/>
                </a:cubicBezTo>
                <a:cubicBezTo>
                  <a:pt x="10" y="403"/>
                  <a:pt x="11" y="402"/>
                  <a:pt x="13" y="402"/>
                </a:cubicBezTo>
                <a:cubicBezTo>
                  <a:pt x="13" y="402"/>
                  <a:pt x="15" y="403"/>
                  <a:pt x="16" y="404"/>
                </a:cubicBezTo>
                <a:cubicBezTo>
                  <a:pt x="19" y="407"/>
                  <a:pt x="17" y="410"/>
                  <a:pt x="16" y="411"/>
                </a:cubicBezTo>
                <a:cubicBezTo>
                  <a:pt x="15" y="412"/>
                  <a:pt x="15" y="413"/>
                  <a:pt x="15" y="413"/>
                </a:cubicBezTo>
                <a:cubicBezTo>
                  <a:pt x="15" y="415"/>
                  <a:pt x="14" y="416"/>
                  <a:pt x="14" y="418"/>
                </a:cubicBezTo>
                <a:cubicBezTo>
                  <a:pt x="14" y="419"/>
                  <a:pt x="13" y="421"/>
                  <a:pt x="13" y="422"/>
                </a:cubicBezTo>
                <a:cubicBezTo>
                  <a:pt x="13" y="424"/>
                  <a:pt x="11" y="425"/>
                  <a:pt x="10" y="425"/>
                </a:cubicBezTo>
                <a:cubicBezTo>
                  <a:pt x="10" y="426"/>
                  <a:pt x="10" y="426"/>
                  <a:pt x="10" y="426"/>
                </a:cubicBezTo>
                <a:cubicBezTo>
                  <a:pt x="10" y="428"/>
                  <a:pt x="9" y="429"/>
                  <a:pt x="7" y="429"/>
                </a:cubicBezTo>
                <a:cubicBezTo>
                  <a:pt x="8" y="431"/>
                  <a:pt x="7" y="432"/>
                  <a:pt x="7" y="432"/>
                </a:cubicBezTo>
                <a:cubicBezTo>
                  <a:pt x="8" y="432"/>
                  <a:pt x="9" y="432"/>
                  <a:pt x="11" y="432"/>
                </a:cubicBezTo>
                <a:cubicBezTo>
                  <a:pt x="12" y="432"/>
                  <a:pt x="12" y="433"/>
                  <a:pt x="13" y="433"/>
                </a:cubicBezTo>
                <a:cubicBezTo>
                  <a:pt x="13" y="433"/>
                  <a:pt x="13" y="433"/>
                  <a:pt x="13" y="433"/>
                </a:cubicBezTo>
                <a:cubicBezTo>
                  <a:pt x="13" y="433"/>
                  <a:pt x="14" y="433"/>
                  <a:pt x="15" y="432"/>
                </a:cubicBezTo>
                <a:cubicBezTo>
                  <a:pt x="18" y="431"/>
                  <a:pt x="21" y="433"/>
                  <a:pt x="22" y="435"/>
                </a:cubicBezTo>
                <a:cubicBezTo>
                  <a:pt x="22" y="437"/>
                  <a:pt x="21" y="439"/>
                  <a:pt x="19" y="440"/>
                </a:cubicBezTo>
                <a:cubicBezTo>
                  <a:pt x="18" y="440"/>
                  <a:pt x="18" y="440"/>
                  <a:pt x="17" y="440"/>
                </a:cubicBezTo>
                <a:cubicBezTo>
                  <a:pt x="19" y="440"/>
                  <a:pt x="21" y="441"/>
                  <a:pt x="21" y="443"/>
                </a:cubicBezTo>
                <a:cubicBezTo>
                  <a:pt x="21" y="443"/>
                  <a:pt x="21" y="443"/>
                  <a:pt x="21" y="443"/>
                </a:cubicBezTo>
                <a:cubicBezTo>
                  <a:pt x="22" y="440"/>
                  <a:pt x="23" y="439"/>
                  <a:pt x="25" y="439"/>
                </a:cubicBezTo>
                <a:cubicBezTo>
                  <a:pt x="28" y="439"/>
                  <a:pt x="32" y="442"/>
                  <a:pt x="33" y="445"/>
                </a:cubicBezTo>
                <a:cubicBezTo>
                  <a:pt x="33" y="446"/>
                  <a:pt x="33" y="447"/>
                  <a:pt x="32" y="448"/>
                </a:cubicBezTo>
                <a:cubicBezTo>
                  <a:pt x="32" y="449"/>
                  <a:pt x="31" y="449"/>
                  <a:pt x="30" y="450"/>
                </a:cubicBezTo>
                <a:cubicBezTo>
                  <a:pt x="31" y="449"/>
                  <a:pt x="32" y="449"/>
                  <a:pt x="33" y="449"/>
                </a:cubicBezTo>
                <a:cubicBezTo>
                  <a:pt x="36" y="449"/>
                  <a:pt x="44" y="450"/>
                  <a:pt x="45" y="454"/>
                </a:cubicBezTo>
                <a:cubicBezTo>
                  <a:pt x="45" y="455"/>
                  <a:pt x="45" y="456"/>
                  <a:pt x="45" y="456"/>
                </a:cubicBezTo>
                <a:cubicBezTo>
                  <a:pt x="46" y="456"/>
                  <a:pt x="47" y="457"/>
                  <a:pt x="48" y="459"/>
                </a:cubicBezTo>
                <a:cubicBezTo>
                  <a:pt x="48" y="459"/>
                  <a:pt x="48" y="459"/>
                  <a:pt x="48" y="460"/>
                </a:cubicBezTo>
                <a:cubicBezTo>
                  <a:pt x="51" y="456"/>
                  <a:pt x="56" y="454"/>
                  <a:pt x="59" y="453"/>
                </a:cubicBezTo>
                <a:cubicBezTo>
                  <a:pt x="62" y="452"/>
                  <a:pt x="64" y="454"/>
                  <a:pt x="64" y="455"/>
                </a:cubicBezTo>
                <a:cubicBezTo>
                  <a:pt x="65" y="458"/>
                  <a:pt x="62" y="461"/>
                  <a:pt x="58" y="463"/>
                </a:cubicBezTo>
                <a:cubicBezTo>
                  <a:pt x="56" y="463"/>
                  <a:pt x="56" y="464"/>
                  <a:pt x="56" y="464"/>
                </a:cubicBezTo>
                <a:cubicBezTo>
                  <a:pt x="56" y="464"/>
                  <a:pt x="56" y="464"/>
                  <a:pt x="57" y="466"/>
                </a:cubicBezTo>
                <a:cubicBezTo>
                  <a:pt x="58" y="467"/>
                  <a:pt x="60" y="466"/>
                  <a:pt x="61" y="466"/>
                </a:cubicBezTo>
                <a:cubicBezTo>
                  <a:pt x="63" y="465"/>
                  <a:pt x="66" y="464"/>
                  <a:pt x="68" y="466"/>
                </a:cubicBezTo>
                <a:cubicBezTo>
                  <a:pt x="69" y="467"/>
                  <a:pt x="69" y="469"/>
                  <a:pt x="69" y="469"/>
                </a:cubicBezTo>
                <a:cubicBezTo>
                  <a:pt x="68" y="471"/>
                  <a:pt x="66" y="472"/>
                  <a:pt x="65" y="472"/>
                </a:cubicBezTo>
                <a:cubicBezTo>
                  <a:pt x="64" y="473"/>
                  <a:pt x="62" y="473"/>
                  <a:pt x="62" y="473"/>
                </a:cubicBezTo>
                <a:cubicBezTo>
                  <a:pt x="62" y="474"/>
                  <a:pt x="62" y="475"/>
                  <a:pt x="63" y="475"/>
                </a:cubicBezTo>
                <a:cubicBezTo>
                  <a:pt x="63" y="477"/>
                  <a:pt x="64" y="478"/>
                  <a:pt x="64" y="480"/>
                </a:cubicBezTo>
                <a:cubicBezTo>
                  <a:pt x="63" y="481"/>
                  <a:pt x="63" y="482"/>
                  <a:pt x="61" y="482"/>
                </a:cubicBezTo>
                <a:cubicBezTo>
                  <a:pt x="61" y="483"/>
                  <a:pt x="60" y="483"/>
                  <a:pt x="59" y="483"/>
                </a:cubicBezTo>
                <a:cubicBezTo>
                  <a:pt x="58" y="483"/>
                  <a:pt x="57" y="482"/>
                  <a:pt x="56" y="480"/>
                </a:cubicBezTo>
                <a:cubicBezTo>
                  <a:pt x="56" y="481"/>
                  <a:pt x="56" y="481"/>
                  <a:pt x="56" y="482"/>
                </a:cubicBezTo>
                <a:cubicBezTo>
                  <a:pt x="55" y="483"/>
                  <a:pt x="55" y="483"/>
                  <a:pt x="55" y="483"/>
                </a:cubicBezTo>
                <a:cubicBezTo>
                  <a:pt x="54" y="483"/>
                  <a:pt x="54" y="483"/>
                  <a:pt x="54" y="483"/>
                </a:cubicBezTo>
                <a:cubicBezTo>
                  <a:pt x="52" y="483"/>
                  <a:pt x="49" y="480"/>
                  <a:pt x="46" y="478"/>
                </a:cubicBezTo>
                <a:cubicBezTo>
                  <a:pt x="46" y="478"/>
                  <a:pt x="46" y="477"/>
                  <a:pt x="46" y="477"/>
                </a:cubicBezTo>
                <a:cubicBezTo>
                  <a:pt x="46" y="478"/>
                  <a:pt x="46" y="478"/>
                  <a:pt x="46" y="478"/>
                </a:cubicBezTo>
                <a:cubicBezTo>
                  <a:pt x="46" y="478"/>
                  <a:pt x="46" y="479"/>
                  <a:pt x="46" y="479"/>
                </a:cubicBezTo>
                <a:cubicBezTo>
                  <a:pt x="47" y="480"/>
                  <a:pt x="48" y="481"/>
                  <a:pt x="47" y="482"/>
                </a:cubicBezTo>
                <a:cubicBezTo>
                  <a:pt x="47" y="484"/>
                  <a:pt x="45" y="484"/>
                  <a:pt x="44" y="484"/>
                </a:cubicBezTo>
                <a:cubicBezTo>
                  <a:pt x="41" y="484"/>
                  <a:pt x="41" y="485"/>
                  <a:pt x="41" y="485"/>
                </a:cubicBezTo>
                <a:cubicBezTo>
                  <a:pt x="41" y="485"/>
                  <a:pt x="41" y="485"/>
                  <a:pt x="41" y="485"/>
                </a:cubicBezTo>
                <a:cubicBezTo>
                  <a:pt x="41" y="485"/>
                  <a:pt x="42" y="485"/>
                  <a:pt x="42" y="485"/>
                </a:cubicBezTo>
                <a:cubicBezTo>
                  <a:pt x="44" y="485"/>
                  <a:pt x="46" y="485"/>
                  <a:pt x="48" y="485"/>
                </a:cubicBezTo>
                <a:cubicBezTo>
                  <a:pt x="52" y="486"/>
                  <a:pt x="52" y="489"/>
                  <a:pt x="53" y="492"/>
                </a:cubicBezTo>
                <a:cubicBezTo>
                  <a:pt x="53" y="492"/>
                  <a:pt x="53" y="492"/>
                  <a:pt x="53" y="493"/>
                </a:cubicBezTo>
                <a:cubicBezTo>
                  <a:pt x="53" y="490"/>
                  <a:pt x="54" y="487"/>
                  <a:pt x="57" y="486"/>
                </a:cubicBezTo>
                <a:cubicBezTo>
                  <a:pt x="58" y="486"/>
                  <a:pt x="58" y="486"/>
                  <a:pt x="58" y="486"/>
                </a:cubicBezTo>
                <a:cubicBezTo>
                  <a:pt x="60" y="486"/>
                  <a:pt x="61" y="489"/>
                  <a:pt x="61" y="491"/>
                </a:cubicBezTo>
                <a:cubicBezTo>
                  <a:pt x="62" y="493"/>
                  <a:pt x="62" y="496"/>
                  <a:pt x="66" y="497"/>
                </a:cubicBezTo>
                <a:cubicBezTo>
                  <a:pt x="66" y="497"/>
                  <a:pt x="66" y="497"/>
                  <a:pt x="66" y="497"/>
                </a:cubicBezTo>
                <a:cubicBezTo>
                  <a:pt x="66" y="496"/>
                  <a:pt x="66" y="494"/>
                  <a:pt x="68" y="493"/>
                </a:cubicBezTo>
                <a:cubicBezTo>
                  <a:pt x="69" y="493"/>
                  <a:pt x="70" y="492"/>
                  <a:pt x="70" y="492"/>
                </a:cubicBezTo>
                <a:cubicBezTo>
                  <a:pt x="73" y="492"/>
                  <a:pt x="75" y="495"/>
                  <a:pt x="77" y="497"/>
                </a:cubicBezTo>
                <a:cubicBezTo>
                  <a:pt x="78" y="498"/>
                  <a:pt x="79" y="500"/>
                  <a:pt x="80" y="500"/>
                </a:cubicBezTo>
                <a:cubicBezTo>
                  <a:pt x="80" y="499"/>
                  <a:pt x="79" y="498"/>
                  <a:pt x="78" y="497"/>
                </a:cubicBezTo>
                <a:cubicBezTo>
                  <a:pt x="78" y="497"/>
                  <a:pt x="77" y="496"/>
                  <a:pt x="77" y="495"/>
                </a:cubicBezTo>
                <a:cubicBezTo>
                  <a:pt x="76" y="495"/>
                  <a:pt x="76" y="495"/>
                  <a:pt x="76" y="495"/>
                </a:cubicBezTo>
                <a:cubicBezTo>
                  <a:pt x="76" y="495"/>
                  <a:pt x="76" y="495"/>
                  <a:pt x="75" y="495"/>
                </a:cubicBezTo>
                <a:cubicBezTo>
                  <a:pt x="75" y="495"/>
                  <a:pt x="75" y="495"/>
                  <a:pt x="75" y="495"/>
                </a:cubicBezTo>
                <a:cubicBezTo>
                  <a:pt x="75" y="495"/>
                  <a:pt x="75" y="495"/>
                  <a:pt x="75" y="495"/>
                </a:cubicBezTo>
                <a:cubicBezTo>
                  <a:pt x="75" y="495"/>
                  <a:pt x="75" y="495"/>
                  <a:pt x="75" y="494"/>
                </a:cubicBezTo>
                <a:cubicBezTo>
                  <a:pt x="75" y="494"/>
                  <a:pt x="75" y="494"/>
                  <a:pt x="75" y="494"/>
                </a:cubicBezTo>
                <a:cubicBezTo>
                  <a:pt x="75" y="494"/>
                  <a:pt x="75" y="494"/>
                  <a:pt x="75" y="494"/>
                </a:cubicBezTo>
                <a:cubicBezTo>
                  <a:pt x="74" y="494"/>
                  <a:pt x="74" y="494"/>
                  <a:pt x="74" y="494"/>
                </a:cubicBezTo>
                <a:cubicBezTo>
                  <a:pt x="74" y="494"/>
                  <a:pt x="74" y="494"/>
                  <a:pt x="74" y="493"/>
                </a:cubicBezTo>
                <a:cubicBezTo>
                  <a:pt x="74" y="493"/>
                  <a:pt x="74" y="493"/>
                  <a:pt x="74" y="493"/>
                </a:cubicBezTo>
                <a:cubicBezTo>
                  <a:pt x="74" y="493"/>
                  <a:pt x="74" y="493"/>
                  <a:pt x="74" y="493"/>
                </a:cubicBezTo>
                <a:cubicBezTo>
                  <a:pt x="74" y="492"/>
                  <a:pt x="74" y="492"/>
                  <a:pt x="74" y="492"/>
                </a:cubicBezTo>
                <a:cubicBezTo>
                  <a:pt x="74" y="492"/>
                  <a:pt x="74" y="492"/>
                  <a:pt x="74" y="491"/>
                </a:cubicBezTo>
                <a:cubicBezTo>
                  <a:pt x="74" y="491"/>
                  <a:pt x="74" y="491"/>
                  <a:pt x="74" y="491"/>
                </a:cubicBezTo>
                <a:cubicBezTo>
                  <a:pt x="74" y="490"/>
                  <a:pt x="74" y="490"/>
                  <a:pt x="74" y="490"/>
                </a:cubicBezTo>
                <a:cubicBezTo>
                  <a:pt x="74" y="489"/>
                  <a:pt x="74" y="489"/>
                  <a:pt x="73" y="489"/>
                </a:cubicBezTo>
                <a:cubicBezTo>
                  <a:pt x="73" y="488"/>
                  <a:pt x="73" y="488"/>
                  <a:pt x="73" y="488"/>
                </a:cubicBezTo>
                <a:cubicBezTo>
                  <a:pt x="73" y="487"/>
                  <a:pt x="73" y="487"/>
                  <a:pt x="73" y="486"/>
                </a:cubicBezTo>
                <a:cubicBezTo>
                  <a:pt x="73" y="486"/>
                  <a:pt x="73" y="486"/>
                  <a:pt x="73" y="485"/>
                </a:cubicBezTo>
                <a:cubicBezTo>
                  <a:pt x="73" y="485"/>
                  <a:pt x="73" y="484"/>
                  <a:pt x="73" y="483"/>
                </a:cubicBezTo>
                <a:cubicBezTo>
                  <a:pt x="73" y="483"/>
                  <a:pt x="73" y="483"/>
                  <a:pt x="73" y="482"/>
                </a:cubicBezTo>
                <a:cubicBezTo>
                  <a:pt x="73" y="482"/>
                  <a:pt x="73" y="481"/>
                  <a:pt x="73" y="480"/>
                </a:cubicBezTo>
                <a:cubicBezTo>
                  <a:pt x="73" y="479"/>
                  <a:pt x="73" y="479"/>
                  <a:pt x="73" y="479"/>
                </a:cubicBezTo>
                <a:cubicBezTo>
                  <a:pt x="73" y="478"/>
                  <a:pt x="73" y="477"/>
                  <a:pt x="73" y="476"/>
                </a:cubicBezTo>
                <a:cubicBezTo>
                  <a:pt x="73" y="475"/>
                  <a:pt x="73" y="475"/>
                  <a:pt x="73" y="474"/>
                </a:cubicBezTo>
                <a:cubicBezTo>
                  <a:pt x="73" y="473"/>
                  <a:pt x="74" y="472"/>
                  <a:pt x="74" y="471"/>
                </a:cubicBezTo>
                <a:cubicBezTo>
                  <a:pt x="74" y="470"/>
                  <a:pt x="74" y="470"/>
                  <a:pt x="74" y="469"/>
                </a:cubicBezTo>
                <a:cubicBezTo>
                  <a:pt x="74" y="468"/>
                  <a:pt x="74" y="466"/>
                  <a:pt x="74" y="465"/>
                </a:cubicBezTo>
                <a:cubicBezTo>
                  <a:pt x="74" y="465"/>
                  <a:pt x="74" y="464"/>
                  <a:pt x="74" y="464"/>
                </a:cubicBezTo>
                <a:cubicBezTo>
                  <a:pt x="74" y="462"/>
                  <a:pt x="74" y="460"/>
                  <a:pt x="74" y="458"/>
                </a:cubicBezTo>
                <a:cubicBezTo>
                  <a:pt x="74" y="458"/>
                  <a:pt x="74" y="458"/>
                  <a:pt x="74" y="458"/>
                </a:cubicBezTo>
                <a:cubicBezTo>
                  <a:pt x="73" y="458"/>
                  <a:pt x="73" y="458"/>
                  <a:pt x="73" y="458"/>
                </a:cubicBezTo>
                <a:cubicBezTo>
                  <a:pt x="70" y="458"/>
                  <a:pt x="67" y="457"/>
                  <a:pt x="65" y="455"/>
                </a:cubicBezTo>
                <a:cubicBezTo>
                  <a:pt x="64" y="455"/>
                  <a:pt x="64" y="453"/>
                  <a:pt x="64" y="451"/>
                </a:cubicBezTo>
                <a:cubicBezTo>
                  <a:pt x="64" y="451"/>
                  <a:pt x="64" y="450"/>
                  <a:pt x="65" y="450"/>
                </a:cubicBezTo>
                <a:cubicBezTo>
                  <a:pt x="64" y="450"/>
                  <a:pt x="64" y="450"/>
                  <a:pt x="64" y="450"/>
                </a:cubicBezTo>
                <a:cubicBezTo>
                  <a:pt x="64" y="450"/>
                  <a:pt x="64" y="449"/>
                  <a:pt x="63" y="449"/>
                </a:cubicBezTo>
                <a:cubicBezTo>
                  <a:pt x="63" y="449"/>
                  <a:pt x="63" y="449"/>
                  <a:pt x="63" y="449"/>
                </a:cubicBezTo>
                <a:cubicBezTo>
                  <a:pt x="62" y="449"/>
                  <a:pt x="62" y="448"/>
                  <a:pt x="61" y="448"/>
                </a:cubicBezTo>
                <a:cubicBezTo>
                  <a:pt x="60" y="448"/>
                  <a:pt x="58" y="448"/>
                  <a:pt x="55" y="448"/>
                </a:cubicBezTo>
                <a:cubicBezTo>
                  <a:pt x="49" y="448"/>
                  <a:pt x="42" y="448"/>
                  <a:pt x="42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0" y="449"/>
                  <a:pt x="39" y="448"/>
                  <a:pt x="38" y="447"/>
                </a:cubicBezTo>
                <a:cubicBezTo>
                  <a:pt x="37" y="447"/>
                  <a:pt x="37" y="446"/>
                  <a:pt x="36" y="445"/>
                </a:cubicBezTo>
                <a:cubicBezTo>
                  <a:pt x="36" y="445"/>
                  <a:pt x="36" y="444"/>
                  <a:pt x="36" y="444"/>
                </a:cubicBezTo>
                <a:cubicBezTo>
                  <a:pt x="35" y="444"/>
                  <a:pt x="34" y="443"/>
                  <a:pt x="34" y="443"/>
                </a:cubicBezTo>
                <a:cubicBezTo>
                  <a:pt x="32" y="440"/>
                  <a:pt x="32" y="432"/>
                  <a:pt x="33" y="429"/>
                </a:cubicBezTo>
                <a:cubicBezTo>
                  <a:pt x="33" y="428"/>
                  <a:pt x="31" y="428"/>
                  <a:pt x="29" y="428"/>
                </a:cubicBezTo>
                <a:cubicBezTo>
                  <a:pt x="27" y="428"/>
                  <a:pt x="25" y="428"/>
                  <a:pt x="24" y="427"/>
                </a:cubicBezTo>
                <a:cubicBezTo>
                  <a:pt x="21" y="426"/>
                  <a:pt x="22" y="424"/>
                  <a:pt x="22" y="422"/>
                </a:cubicBezTo>
                <a:cubicBezTo>
                  <a:pt x="22" y="421"/>
                  <a:pt x="22" y="421"/>
                  <a:pt x="21" y="419"/>
                </a:cubicBezTo>
                <a:cubicBezTo>
                  <a:pt x="18" y="416"/>
                  <a:pt x="19" y="412"/>
                  <a:pt x="20" y="409"/>
                </a:cubicBezTo>
                <a:cubicBezTo>
                  <a:pt x="20" y="408"/>
                  <a:pt x="20" y="408"/>
                  <a:pt x="20" y="407"/>
                </a:cubicBezTo>
                <a:cubicBezTo>
                  <a:pt x="21" y="404"/>
                  <a:pt x="23" y="398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5"/>
                  <a:pt x="30" y="392"/>
                  <a:pt x="32" y="391"/>
                </a:cubicBezTo>
                <a:cubicBezTo>
                  <a:pt x="32" y="390"/>
                  <a:pt x="32" y="389"/>
                  <a:pt x="32" y="389"/>
                </a:cubicBezTo>
                <a:cubicBezTo>
                  <a:pt x="31" y="387"/>
                  <a:pt x="29" y="384"/>
                  <a:pt x="32" y="382"/>
                </a:cubicBezTo>
                <a:cubicBezTo>
                  <a:pt x="32" y="382"/>
                  <a:pt x="32" y="381"/>
                  <a:pt x="33" y="380"/>
                </a:cubicBezTo>
                <a:cubicBezTo>
                  <a:pt x="33" y="378"/>
                  <a:pt x="33" y="375"/>
                  <a:pt x="37" y="374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8" y="374"/>
                  <a:pt x="38" y="373"/>
                  <a:pt x="38" y="372"/>
                </a:cubicBezTo>
                <a:cubicBezTo>
                  <a:pt x="38" y="371"/>
                  <a:pt x="37" y="367"/>
                  <a:pt x="40" y="367"/>
                </a:cubicBezTo>
                <a:cubicBezTo>
                  <a:pt x="40" y="366"/>
                  <a:pt x="40" y="366"/>
                  <a:pt x="40" y="365"/>
                </a:cubicBezTo>
                <a:cubicBezTo>
                  <a:pt x="40" y="364"/>
                  <a:pt x="39" y="361"/>
                  <a:pt x="39" y="359"/>
                </a:cubicBezTo>
                <a:cubicBezTo>
                  <a:pt x="40" y="358"/>
                  <a:pt x="40" y="357"/>
                  <a:pt x="39" y="356"/>
                </a:cubicBezTo>
                <a:cubicBezTo>
                  <a:pt x="39" y="354"/>
                  <a:pt x="38" y="351"/>
                  <a:pt x="42" y="349"/>
                </a:cubicBezTo>
                <a:cubicBezTo>
                  <a:pt x="43" y="349"/>
                  <a:pt x="43" y="348"/>
                  <a:pt x="43" y="348"/>
                </a:cubicBezTo>
                <a:cubicBezTo>
                  <a:pt x="43" y="348"/>
                  <a:pt x="43" y="348"/>
                  <a:pt x="43" y="348"/>
                </a:cubicBezTo>
                <a:cubicBezTo>
                  <a:pt x="43" y="348"/>
                  <a:pt x="42" y="346"/>
                  <a:pt x="40" y="345"/>
                </a:cubicBezTo>
                <a:cubicBezTo>
                  <a:pt x="40" y="345"/>
                  <a:pt x="38" y="343"/>
                  <a:pt x="38" y="342"/>
                </a:cubicBezTo>
                <a:cubicBezTo>
                  <a:pt x="38" y="342"/>
                  <a:pt x="38" y="341"/>
                  <a:pt x="38" y="341"/>
                </a:cubicBezTo>
                <a:cubicBezTo>
                  <a:pt x="39" y="339"/>
                  <a:pt x="42" y="339"/>
                  <a:pt x="46" y="339"/>
                </a:cubicBezTo>
                <a:cubicBezTo>
                  <a:pt x="46" y="339"/>
                  <a:pt x="46" y="339"/>
                  <a:pt x="45" y="338"/>
                </a:cubicBezTo>
                <a:cubicBezTo>
                  <a:pt x="45" y="338"/>
                  <a:pt x="45" y="338"/>
                  <a:pt x="45" y="338"/>
                </a:cubicBezTo>
                <a:cubicBezTo>
                  <a:pt x="44" y="338"/>
                  <a:pt x="43" y="338"/>
                  <a:pt x="43" y="338"/>
                </a:cubicBezTo>
                <a:cubicBezTo>
                  <a:pt x="40" y="338"/>
                  <a:pt x="39" y="337"/>
                  <a:pt x="38" y="335"/>
                </a:cubicBezTo>
                <a:cubicBezTo>
                  <a:pt x="37" y="333"/>
                  <a:pt x="38" y="331"/>
                  <a:pt x="39" y="329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39" y="327"/>
                  <a:pt x="39" y="327"/>
                </a:cubicBezTo>
                <a:cubicBezTo>
                  <a:pt x="38" y="326"/>
                  <a:pt x="36" y="324"/>
                  <a:pt x="37" y="322"/>
                </a:cubicBezTo>
                <a:cubicBezTo>
                  <a:pt x="38" y="321"/>
                  <a:pt x="38" y="319"/>
                  <a:pt x="37" y="319"/>
                </a:cubicBezTo>
                <a:cubicBezTo>
                  <a:pt x="34" y="317"/>
                  <a:pt x="36" y="309"/>
                  <a:pt x="36" y="309"/>
                </a:cubicBezTo>
                <a:cubicBezTo>
                  <a:pt x="36" y="306"/>
                  <a:pt x="37" y="304"/>
                  <a:pt x="39" y="303"/>
                </a:cubicBezTo>
                <a:cubicBezTo>
                  <a:pt x="39" y="302"/>
                  <a:pt x="39" y="298"/>
                  <a:pt x="39" y="296"/>
                </a:cubicBezTo>
                <a:cubicBezTo>
                  <a:pt x="39" y="295"/>
                  <a:pt x="38" y="294"/>
                  <a:pt x="38" y="293"/>
                </a:cubicBezTo>
                <a:cubicBezTo>
                  <a:pt x="38" y="292"/>
                  <a:pt x="38" y="291"/>
                  <a:pt x="37" y="290"/>
                </a:cubicBezTo>
                <a:cubicBezTo>
                  <a:pt x="37" y="288"/>
                  <a:pt x="36" y="287"/>
                  <a:pt x="36" y="285"/>
                </a:cubicBezTo>
                <a:cubicBezTo>
                  <a:pt x="36" y="283"/>
                  <a:pt x="37" y="282"/>
                  <a:pt x="38" y="282"/>
                </a:cubicBezTo>
                <a:cubicBezTo>
                  <a:pt x="38" y="281"/>
                  <a:pt x="39" y="280"/>
                  <a:pt x="39" y="277"/>
                </a:cubicBezTo>
                <a:cubicBezTo>
                  <a:pt x="39" y="275"/>
                  <a:pt x="39" y="270"/>
                  <a:pt x="43" y="268"/>
                </a:cubicBezTo>
                <a:cubicBezTo>
                  <a:pt x="43" y="268"/>
                  <a:pt x="43" y="266"/>
                  <a:pt x="43" y="266"/>
                </a:cubicBezTo>
                <a:cubicBezTo>
                  <a:pt x="43" y="264"/>
                  <a:pt x="43" y="263"/>
                  <a:pt x="43" y="262"/>
                </a:cubicBezTo>
                <a:cubicBezTo>
                  <a:pt x="43" y="259"/>
                  <a:pt x="46" y="258"/>
                  <a:pt x="47" y="258"/>
                </a:cubicBezTo>
                <a:cubicBezTo>
                  <a:pt x="49" y="258"/>
                  <a:pt x="49" y="258"/>
                  <a:pt x="49" y="257"/>
                </a:cubicBezTo>
                <a:cubicBezTo>
                  <a:pt x="49" y="256"/>
                  <a:pt x="49" y="256"/>
                  <a:pt x="48" y="255"/>
                </a:cubicBezTo>
                <a:cubicBezTo>
                  <a:pt x="48" y="254"/>
                  <a:pt x="46" y="253"/>
                  <a:pt x="47" y="250"/>
                </a:cubicBezTo>
                <a:cubicBezTo>
                  <a:pt x="47" y="249"/>
                  <a:pt x="47" y="247"/>
                  <a:pt x="47" y="244"/>
                </a:cubicBezTo>
                <a:cubicBezTo>
                  <a:pt x="46" y="242"/>
                  <a:pt x="46" y="239"/>
                  <a:pt x="46" y="236"/>
                </a:cubicBezTo>
                <a:cubicBezTo>
                  <a:pt x="46" y="229"/>
                  <a:pt x="51" y="226"/>
                  <a:pt x="54" y="225"/>
                </a:cubicBezTo>
                <a:cubicBezTo>
                  <a:pt x="54" y="224"/>
                  <a:pt x="55" y="224"/>
                  <a:pt x="55" y="223"/>
                </a:cubicBezTo>
                <a:cubicBezTo>
                  <a:pt x="56" y="223"/>
                  <a:pt x="55" y="220"/>
                  <a:pt x="55" y="218"/>
                </a:cubicBezTo>
                <a:cubicBezTo>
                  <a:pt x="54" y="214"/>
                  <a:pt x="53" y="210"/>
                  <a:pt x="56" y="209"/>
                </a:cubicBezTo>
                <a:cubicBezTo>
                  <a:pt x="56" y="209"/>
                  <a:pt x="56" y="208"/>
                  <a:pt x="57" y="206"/>
                </a:cubicBezTo>
                <a:cubicBezTo>
                  <a:pt x="57" y="204"/>
                  <a:pt x="57" y="202"/>
                  <a:pt x="59" y="201"/>
                </a:cubicBezTo>
                <a:cubicBezTo>
                  <a:pt x="60" y="200"/>
                  <a:pt x="60" y="199"/>
                  <a:pt x="60" y="197"/>
                </a:cubicBezTo>
                <a:cubicBezTo>
                  <a:pt x="60" y="196"/>
                  <a:pt x="61" y="194"/>
                  <a:pt x="61" y="192"/>
                </a:cubicBezTo>
                <a:cubicBezTo>
                  <a:pt x="62" y="191"/>
                  <a:pt x="61" y="190"/>
                  <a:pt x="60" y="188"/>
                </a:cubicBezTo>
                <a:cubicBezTo>
                  <a:pt x="59" y="187"/>
                  <a:pt x="58" y="185"/>
                  <a:pt x="58" y="183"/>
                </a:cubicBezTo>
                <a:cubicBezTo>
                  <a:pt x="58" y="180"/>
                  <a:pt x="58" y="177"/>
                  <a:pt x="55" y="173"/>
                </a:cubicBezTo>
                <a:cubicBezTo>
                  <a:pt x="52" y="170"/>
                  <a:pt x="52" y="164"/>
                  <a:pt x="53" y="161"/>
                </a:cubicBezTo>
                <a:cubicBezTo>
                  <a:pt x="53" y="161"/>
                  <a:pt x="54" y="160"/>
                  <a:pt x="54" y="160"/>
                </a:cubicBezTo>
                <a:cubicBezTo>
                  <a:pt x="54" y="160"/>
                  <a:pt x="54" y="159"/>
                  <a:pt x="54" y="159"/>
                </a:cubicBezTo>
                <a:cubicBezTo>
                  <a:pt x="55" y="159"/>
                  <a:pt x="55" y="158"/>
                  <a:pt x="56" y="158"/>
                </a:cubicBezTo>
                <a:cubicBezTo>
                  <a:pt x="56" y="158"/>
                  <a:pt x="56" y="157"/>
                  <a:pt x="56" y="156"/>
                </a:cubicBezTo>
                <a:cubicBezTo>
                  <a:pt x="57" y="154"/>
                  <a:pt x="58" y="150"/>
                  <a:pt x="61" y="149"/>
                </a:cubicBezTo>
                <a:cubicBezTo>
                  <a:pt x="61" y="149"/>
                  <a:pt x="61" y="149"/>
                  <a:pt x="61" y="149"/>
                </a:cubicBezTo>
                <a:cubicBezTo>
                  <a:pt x="62" y="147"/>
                  <a:pt x="60" y="143"/>
                  <a:pt x="60" y="140"/>
                </a:cubicBezTo>
                <a:cubicBezTo>
                  <a:pt x="58" y="136"/>
                  <a:pt x="60" y="135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29"/>
                  <a:pt x="65" y="123"/>
                  <a:pt x="69" y="122"/>
                </a:cubicBezTo>
                <a:cubicBezTo>
                  <a:pt x="70" y="121"/>
                  <a:pt x="71" y="118"/>
                  <a:pt x="71" y="114"/>
                </a:cubicBezTo>
                <a:cubicBezTo>
                  <a:pt x="71" y="111"/>
                  <a:pt x="73" y="110"/>
                  <a:pt x="76" y="109"/>
                </a:cubicBezTo>
                <a:cubicBezTo>
                  <a:pt x="77" y="108"/>
                  <a:pt x="77" y="108"/>
                  <a:pt x="78" y="107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7" y="105"/>
                  <a:pt x="76" y="103"/>
                  <a:pt x="76" y="102"/>
                </a:cubicBezTo>
                <a:cubicBezTo>
                  <a:pt x="77" y="101"/>
                  <a:pt x="77" y="100"/>
                  <a:pt x="78" y="99"/>
                </a:cubicBezTo>
                <a:cubicBezTo>
                  <a:pt x="79" y="99"/>
                  <a:pt x="78" y="96"/>
                  <a:pt x="77" y="95"/>
                </a:cubicBezTo>
                <a:cubicBezTo>
                  <a:pt x="76" y="92"/>
                  <a:pt x="75" y="89"/>
                  <a:pt x="77" y="87"/>
                </a:cubicBezTo>
                <a:cubicBezTo>
                  <a:pt x="78" y="87"/>
                  <a:pt x="77" y="85"/>
                  <a:pt x="77" y="84"/>
                </a:cubicBezTo>
                <a:cubicBezTo>
                  <a:pt x="77" y="83"/>
                  <a:pt x="77" y="82"/>
                  <a:pt x="77" y="80"/>
                </a:cubicBezTo>
                <a:cubicBezTo>
                  <a:pt x="77" y="78"/>
                  <a:pt x="80" y="76"/>
                  <a:pt x="85" y="73"/>
                </a:cubicBezTo>
                <a:cubicBezTo>
                  <a:pt x="87" y="72"/>
                  <a:pt x="90" y="70"/>
                  <a:pt x="90" y="70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1" y="69"/>
                  <a:pt x="91" y="68"/>
                  <a:pt x="91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8"/>
                  <a:pt x="91" y="67"/>
                  <a:pt x="91" y="67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66"/>
                  <a:pt x="91" y="66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64"/>
                  <a:pt x="91" y="64"/>
                  <a:pt x="91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63"/>
                  <a:pt x="92" y="62"/>
                  <a:pt x="92" y="62"/>
                </a:cubicBezTo>
                <a:cubicBezTo>
                  <a:pt x="92" y="62"/>
                  <a:pt x="92" y="61"/>
                  <a:pt x="92" y="61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61"/>
                  <a:pt x="92" y="61"/>
                  <a:pt x="92" y="61"/>
                </a:cubicBezTo>
                <a:cubicBezTo>
                  <a:pt x="90" y="62"/>
                  <a:pt x="89" y="62"/>
                  <a:pt x="88" y="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223" name="Freeform 1889"/>
          <p:cNvSpPr>
            <a:spLocks/>
          </p:cNvSpPr>
          <p:nvPr/>
        </p:nvSpPr>
        <p:spPr bwMode="auto">
          <a:xfrm>
            <a:off x="2631392" y="5726474"/>
            <a:ext cx="25271" cy="2314"/>
          </a:xfrm>
          <a:custGeom>
            <a:avLst/>
            <a:gdLst>
              <a:gd name="T0" fmla="*/ 0 w 13"/>
              <a:gd name="T1" fmla="*/ 1 h 1"/>
              <a:gd name="T2" fmla="*/ 13 w 13"/>
              <a:gd name="T3" fmla="*/ 0 h 1"/>
              <a:gd name="T4" fmla="*/ 0 w 1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">
                <a:moveTo>
                  <a:pt x="0" y="1"/>
                </a:moveTo>
                <a:cubicBezTo>
                  <a:pt x="0" y="0"/>
                  <a:pt x="7" y="0"/>
                  <a:pt x="13" y="0"/>
                </a:cubicBezTo>
                <a:cubicBezTo>
                  <a:pt x="7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4" name="Freeform 1890"/>
          <p:cNvSpPr>
            <a:spLocks/>
          </p:cNvSpPr>
          <p:nvPr/>
        </p:nvSpPr>
        <p:spPr bwMode="auto">
          <a:xfrm>
            <a:off x="2675617" y="573110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1891"/>
          <p:cNvSpPr>
            <a:spLocks/>
          </p:cNvSpPr>
          <p:nvPr/>
        </p:nvSpPr>
        <p:spPr bwMode="auto">
          <a:xfrm>
            <a:off x="2694570" y="5749615"/>
            <a:ext cx="0" cy="13884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6" name="Freeform 1892"/>
          <p:cNvSpPr>
            <a:spLocks/>
          </p:cNvSpPr>
          <p:nvPr/>
        </p:nvSpPr>
        <p:spPr bwMode="auto">
          <a:xfrm>
            <a:off x="2673511" y="57287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7" name="Freeform 1893"/>
          <p:cNvSpPr>
            <a:spLocks/>
          </p:cNvSpPr>
          <p:nvPr/>
        </p:nvSpPr>
        <p:spPr bwMode="auto">
          <a:xfrm>
            <a:off x="2692464" y="5788954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8" name="Freeform 1894"/>
          <p:cNvSpPr>
            <a:spLocks/>
          </p:cNvSpPr>
          <p:nvPr/>
        </p:nvSpPr>
        <p:spPr bwMode="auto">
          <a:xfrm>
            <a:off x="2692464" y="5777384"/>
            <a:ext cx="2106" cy="6942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0" y="2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9" name="Freeform 1895"/>
          <p:cNvSpPr>
            <a:spLocks/>
          </p:cNvSpPr>
          <p:nvPr/>
        </p:nvSpPr>
        <p:spPr bwMode="auto">
          <a:xfrm>
            <a:off x="2694570" y="5765814"/>
            <a:ext cx="0" cy="9256"/>
          </a:xfrm>
          <a:custGeom>
            <a:avLst/>
            <a:gdLst>
              <a:gd name="T0" fmla="*/ 0 h 4"/>
              <a:gd name="T1" fmla="*/ 4 h 4"/>
              <a:gd name="T2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0"/>
                </a:moveTo>
                <a:cubicBezTo>
                  <a:pt x="0" y="1"/>
                  <a:pt x="0" y="3"/>
                  <a:pt x="0" y="4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0" name="Freeform 1896"/>
          <p:cNvSpPr>
            <a:spLocks/>
          </p:cNvSpPr>
          <p:nvPr/>
        </p:nvSpPr>
        <p:spPr bwMode="auto">
          <a:xfrm>
            <a:off x="2692464" y="5805153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1" name="Freeform 1897"/>
          <p:cNvSpPr>
            <a:spLocks/>
          </p:cNvSpPr>
          <p:nvPr/>
        </p:nvSpPr>
        <p:spPr bwMode="auto">
          <a:xfrm>
            <a:off x="2730371" y="4879526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2" name="Freeform 1898"/>
          <p:cNvSpPr>
            <a:spLocks/>
          </p:cNvSpPr>
          <p:nvPr/>
        </p:nvSpPr>
        <p:spPr bwMode="auto">
          <a:xfrm>
            <a:off x="2728265" y="488878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3" name="Freeform 1899"/>
          <p:cNvSpPr>
            <a:spLocks/>
          </p:cNvSpPr>
          <p:nvPr/>
        </p:nvSpPr>
        <p:spPr bwMode="auto">
          <a:xfrm>
            <a:off x="2732477" y="487258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4" name="Freeform 1900"/>
          <p:cNvSpPr>
            <a:spLocks/>
          </p:cNvSpPr>
          <p:nvPr/>
        </p:nvSpPr>
        <p:spPr bwMode="auto">
          <a:xfrm>
            <a:off x="2730371" y="487721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5" name="Freeform 1901"/>
          <p:cNvSpPr>
            <a:spLocks/>
          </p:cNvSpPr>
          <p:nvPr/>
        </p:nvSpPr>
        <p:spPr bwMode="auto">
          <a:xfrm>
            <a:off x="2730371" y="488415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6" name="Freeform 1902"/>
          <p:cNvSpPr>
            <a:spLocks/>
          </p:cNvSpPr>
          <p:nvPr/>
        </p:nvSpPr>
        <p:spPr bwMode="auto">
          <a:xfrm>
            <a:off x="2728265" y="4886468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7" name="Freeform 1903"/>
          <p:cNvSpPr>
            <a:spLocks/>
          </p:cNvSpPr>
          <p:nvPr/>
        </p:nvSpPr>
        <p:spPr bwMode="auto">
          <a:xfrm>
            <a:off x="2694570" y="5825979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8" name="Freeform 1904"/>
          <p:cNvSpPr>
            <a:spLocks/>
          </p:cNvSpPr>
          <p:nvPr/>
        </p:nvSpPr>
        <p:spPr bwMode="auto">
          <a:xfrm>
            <a:off x="2650346" y="5092420"/>
            <a:ext cx="6318" cy="25455"/>
          </a:xfrm>
          <a:custGeom>
            <a:avLst/>
            <a:gdLst>
              <a:gd name="T0" fmla="*/ 3 w 3"/>
              <a:gd name="T1" fmla="*/ 12 h 12"/>
              <a:gd name="T2" fmla="*/ 1 w 3"/>
              <a:gd name="T3" fmla="*/ 0 h 12"/>
              <a:gd name="T4" fmla="*/ 3 w 3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2">
                <a:moveTo>
                  <a:pt x="3" y="12"/>
                </a:moveTo>
                <a:cubicBezTo>
                  <a:pt x="1" y="9"/>
                  <a:pt x="0" y="3"/>
                  <a:pt x="1" y="0"/>
                </a:cubicBezTo>
                <a:cubicBezTo>
                  <a:pt x="0" y="3"/>
                  <a:pt x="0" y="9"/>
                  <a:pt x="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9" name="Freeform 1905"/>
          <p:cNvSpPr>
            <a:spLocks/>
          </p:cNvSpPr>
          <p:nvPr/>
        </p:nvSpPr>
        <p:spPr bwMode="auto">
          <a:xfrm>
            <a:off x="2696676" y="5830607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0" name="Freeform 1906"/>
          <p:cNvSpPr>
            <a:spLocks/>
          </p:cNvSpPr>
          <p:nvPr/>
        </p:nvSpPr>
        <p:spPr bwMode="auto">
          <a:xfrm>
            <a:off x="2622969" y="5726474"/>
            <a:ext cx="6318" cy="2314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1" name="Freeform 1907"/>
          <p:cNvSpPr>
            <a:spLocks/>
          </p:cNvSpPr>
          <p:nvPr/>
        </p:nvSpPr>
        <p:spPr bwMode="auto">
          <a:xfrm>
            <a:off x="2692464" y="5812095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2" name="Freeform 1908"/>
          <p:cNvSpPr>
            <a:spLocks/>
          </p:cNvSpPr>
          <p:nvPr/>
        </p:nvSpPr>
        <p:spPr bwMode="auto">
          <a:xfrm>
            <a:off x="2696676" y="58282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3" name="Freeform 1909"/>
          <p:cNvSpPr>
            <a:spLocks/>
          </p:cNvSpPr>
          <p:nvPr/>
        </p:nvSpPr>
        <p:spPr bwMode="auto">
          <a:xfrm>
            <a:off x="2692464" y="5798211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4" name="Freeform 1910"/>
          <p:cNvSpPr>
            <a:spLocks/>
          </p:cNvSpPr>
          <p:nvPr/>
        </p:nvSpPr>
        <p:spPr bwMode="auto">
          <a:xfrm>
            <a:off x="2669299" y="50669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5" name="Freeform 1911"/>
          <p:cNvSpPr>
            <a:spLocks/>
          </p:cNvSpPr>
          <p:nvPr/>
        </p:nvSpPr>
        <p:spPr bwMode="auto">
          <a:xfrm>
            <a:off x="2694570" y="58236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6" name="Freeform 1912"/>
          <p:cNvSpPr>
            <a:spLocks/>
          </p:cNvSpPr>
          <p:nvPr/>
        </p:nvSpPr>
        <p:spPr bwMode="auto">
          <a:xfrm>
            <a:off x="2696676" y="58306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7" name="Freeform 1913"/>
          <p:cNvSpPr>
            <a:spLocks/>
          </p:cNvSpPr>
          <p:nvPr/>
        </p:nvSpPr>
        <p:spPr bwMode="auto">
          <a:xfrm>
            <a:off x="2732477" y="48702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8" name="Freeform 1914"/>
          <p:cNvSpPr>
            <a:spLocks/>
          </p:cNvSpPr>
          <p:nvPr/>
        </p:nvSpPr>
        <p:spPr bwMode="auto">
          <a:xfrm>
            <a:off x="2692464" y="5819037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9" name="Freeform 1915"/>
          <p:cNvSpPr>
            <a:spLocks/>
          </p:cNvSpPr>
          <p:nvPr/>
        </p:nvSpPr>
        <p:spPr bwMode="auto">
          <a:xfrm>
            <a:off x="2694570" y="582829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0" name="Freeform 1916"/>
          <p:cNvSpPr>
            <a:spLocks/>
          </p:cNvSpPr>
          <p:nvPr/>
        </p:nvSpPr>
        <p:spPr bwMode="auto">
          <a:xfrm>
            <a:off x="2694570" y="58282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1" name="Freeform 1917"/>
          <p:cNvSpPr>
            <a:spLocks/>
          </p:cNvSpPr>
          <p:nvPr/>
        </p:nvSpPr>
        <p:spPr bwMode="auto">
          <a:xfrm>
            <a:off x="2622969" y="5559862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2" name="Freeform 1918"/>
          <p:cNvSpPr>
            <a:spLocks/>
          </p:cNvSpPr>
          <p:nvPr/>
        </p:nvSpPr>
        <p:spPr bwMode="auto">
          <a:xfrm>
            <a:off x="2841986" y="4777707"/>
            <a:ext cx="185322" cy="210580"/>
          </a:xfrm>
          <a:custGeom>
            <a:avLst/>
            <a:gdLst>
              <a:gd name="T0" fmla="*/ 49 w 92"/>
              <a:gd name="T1" fmla="*/ 5 h 95"/>
              <a:gd name="T2" fmla="*/ 48 w 92"/>
              <a:gd name="T3" fmla="*/ 5 h 95"/>
              <a:gd name="T4" fmla="*/ 46 w 92"/>
              <a:gd name="T5" fmla="*/ 4 h 95"/>
              <a:gd name="T6" fmla="*/ 44 w 92"/>
              <a:gd name="T7" fmla="*/ 3 h 95"/>
              <a:gd name="T8" fmla="*/ 35 w 92"/>
              <a:gd name="T9" fmla="*/ 0 h 95"/>
              <a:gd name="T10" fmla="*/ 20 w 92"/>
              <a:gd name="T11" fmla="*/ 2 h 95"/>
              <a:gd name="T12" fmla="*/ 5 w 92"/>
              <a:gd name="T13" fmla="*/ 12 h 95"/>
              <a:gd name="T14" fmla="*/ 0 w 92"/>
              <a:gd name="T15" fmla="*/ 32 h 95"/>
              <a:gd name="T16" fmla="*/ 1 w 92"/>
              <a:gd name="T17" fmla="*/ 33 h 95"/>
              <a:gd name="T18" fmla="*/ 3 w 92"/>
              <a:gd name="T19" fmla="*/ 35 h 95"/>
              <a:gd name="T20" fmla="*/ 5 w 92"/>
              <a:gd name="T21" fmla="*/ 37 h 95"/>
              <a:gd name="T22" fmla="*/ 7 w 92"/>
              <a:gd name="T23" fmla="*/ 39 h 95"/>
              <a:gd name="T24" fmla="*/ 9 w 92"/>
              <a:gd name="T25" fmla="*/ 41 h 95"/>
              <a:gd name="T26" fmla="*/ 11 w 92"/>
              <a:gd name="T27" fmla="*/ 43 h 95"/>
              <a:gd name="T28" fmla="*/ 18 w 92"/>
              <a:gd name="T29" fmla="*/ 48 h 95"/>
              <a:gd name="T30" fmla="*/ 38 w 92"/>
              <a:gd name="T31" fmla="*/ 59 h 95"/>
              <a:gd name="T32" fmla="*/ 51 w 92"/>
              <a:gd name="T33" fmla="*/ 65 h 95"/>
              <a:gd name="T34" fmla="*/ 60 w 92"/>
              <a:gd name="T35" fmla="*/ 71 h 95"/>
              <a:gd name="T36" fmla="*/ 56 w 92"/>
              <a:gd name="T37" fmla="*/ 77 h 95"/>
              <a:gd name="T38" fmla="*/ 49 w 92"/>
              <a:gd name="T39" fmla="*/ 92 h 95"/>
              <a:gd name="T40" fmla="*/ 57 w 92"/>
              <a:gd name="T41" fmla="*/ 94 h 95"/>
              <a:gd name="T42" fmla="*/ 61 w 92"/>
              <a:gd name="T43" fmla="*/ 94 h 95"/>
              <a:gd name="T44" fmla="*/ 63 w 92"/>
              <a:gd name="T45" fmla="*/ 94 h 95"/>
              <a:gd name="T46" fmla="*/ 65 w 92"/>
              <a:gd name="T47" fmla="*/ 94 h 95"/>
              <a:gd name="T48" fmla="*/ 68 w 92"/>
              <a:gd name="T49" fmla="*/ 95 h 95"/>
              <a:gd name="T50" fmla="*/ 76 w 92"/>
              <a:gd name="T51" fmla="*/ 93 h 95"/>
              <a:gd name="T52" fmla="*/ 79 w 92"/>
              <a:gd name="T53" fmla="*/ 91 h 95"/>
              <a:gd name="T54" fmla="*/ 85 w 92"/>
              <a:gd name="T55" fmla="*/ 88 h 95"/>
              <a:gd name="T56" fmla="*/ 89 w 92"/>
              <a:gd name="T57" fmla="*/ 75 h 95"/>
              <a:gd name="T58" fmla="*/ 89 w 92"/>
              <a:gd name="T59" fmla="*/ 72 h 95"/>
              <a:gd name="T60" fmla="*/ 89 w 92"/>
              <a:gd name="T61" fmla="*/ 71 h 95"/>
              <a:gd name="T62" fmla="*/ 89 w 92"/>
              <a:gd name="T63" fmla="*/ 70 h 95"/>
              <a:gd name="T64" fmla="*/ 90 w 92"/>
              <a:gd name="T65" fmla="*/ 68 h 95"/>
              <a:gd name="T66" fmla="*/ 90 w 92"/>
              <a:gd name="T67" fmla="*/ 67 h 95"/>
              <a:gd name="T68" fmla="*/ 91 w 92"/>
              <a:gd name="T69" fmla="*/ 54 h 95"/>
              <a:gd name="T70" fmla="*/ 85 w 92"/>
              <a:gd name="T71" fmla="*/ 55 h 95"/>
              <a:gd name="T72" fmla="*/ 75 w 92"/>
              <a:gd name="T73" fmla="*/ 42 h 95"/>
              <a:gd name="T74" fmla="*/ 68 w 92"/>
              <a:gd name="T75" fmla="*/ 35 h 95"/>
              <a:gd name="T76" fmla="*/ 68 w 92"/>
              <a:gd name="T77" fmla="*/ 35 h 95"/>
              <a:gd name="T78" fmla="*/ 66 w 92"/>
              <a:gd name="T79" fmla="*/ 34 h 95"/>
              <a:gd name="T80" fmla="*/ 52 w 92"/>
              <a:gd name="T81" fmla="*/ 31 h 95"/>
              <a:gd name="T82" fmla="*/ 50 w 92"/>
              <a:gd name="T83" fmla="*/ 13 h 95"/>
              <a:gd name="T84" fmla="*/ 51 w 92"/>
              <a:gd name="T85" fmla="*/ 6 h 95"/>
              <a:gd name="T86" fmla="*/ 51 w 92"/>
              <a:gd name="T87" fmla="*/ 6 h 95"/>
              <a:gd name="T88" fmla="*/ 51 w 92"/>
              <a:gd name="T89" fmla="*/ 5 h 95"/>
              <a:gd name="T90" fmla="*/ 49 w 92"/>
              <a:gd name="T91" fmla="*/ 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" h="95">
                <a:moveTo>
                  <a:pt x="49" y="5"/>
                </a:move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2"/>
                  <a:pt x="41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2" y="0"/>
                  <a:pt x="29" y="0"/>
                  <a:pt x="27" y="1"/>
                </a:cubicBezTo>
                <a:cubicBezTo>
                  <a:pt x="25" y="2"/>
                  <a:pt x="22" y="2"/>
                  <a:pt x="20" y="2"/>
                </a:cubicBezTo>
                <a:cubicBezTo>
                  <a:pt x="18" y="2"/>
                  <a:pt x="15" y="2"/>
                  <a:pt x="13" y="4"/>
                </a:cubicBezTo>
                <a:cubicBezTo>
                  <a:pt x="9" y="6"/>
                  <a:pt x="5" y="11"/>
                  <a:pt x="5" y="12"/>
                </a:cubicBezTo>
                <a:cubicBezTo>
                  <a:pt x="6" y="14"/>
                  <a:pt x="5" y="30"/>
                  <a:pt x="1" y="32"/>
                </a:cubicBezTo>
                <a:cubicBezTo>
                  <a:pt x="1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2" y="34"/>
                  <a:pt x="2" y="34"/>
                </a:cubicBezTo>
                <a:cubicBezTo>
                  <a:pt x="2" y="35"/>
                  <a:pt x="2" y="35"/>
                  <a:pt x="3" y="35"/>
                </a:cubicBezTo>
                <a:cubicBezTo>
                  <a:pt x="3" y="35"/>
                  <a:pt x="4" y="36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8"/>
                  <a:pt x="6" y="38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0"/>
                  <a:pt x="8" y="40"/>
                  <a:pt x="8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4"/>
                  <a:pt x="13" y="44"/>
                </a:cubicBezTo>
                <a:cubicBezTo>
                  <a:pt x="15" y="46"/>
                  <a:pt x="17" y="47"/>
                  <a:pt x="18" y="48"/>
                </a:cubicBezTo>
                <a:cubicBezTo>
                  <a:pt x="20" y="50"/>
                  <a:pt x="21" y="51"/>
                  <a:pt x="25" y="52"/>
                </a:cubicBezTo>
                <a:cubicBezTo>
                  <a:pt x="33" y="52"/>
                  <a:pt x="36" y="56"/>
                  <a:pt x="38" y="59"/>
                </a:cubicBezTo>
                <a:cubicBezTo>
                  <a:pt x="39" y="60"/>
                  <a:pt x="45" y="62"/>
                  <a:pt x="49" y="64"/>
                </a:cubicBezTo>
                <a:cubicBezTo>
                  <a:pt x="50" y="64"/>
                  <a:pt x="51" y="65"/>
                  <a:pt x="51" y="65"/>
                </a:cubicBezTo>
                <a:cubicBezTo>
                  <a:pt x="57" y="67"/>
                  <a:pt x="59" y="68"/>
                  <a:pt x="60" y="70"/>
                </a:cubicBezTo>
                <a:cubicBezTo>
                  <a:pt x="60" y="70"/>
                  <a:pt x="60" y="71"/>
                  <a:pt x="60" y="71"/>
                </a:cubicBezTo>
                <a:cubicBezTo>
                  <a:pt x="60" y="73"/>
                  <a:pt x="59" y="74"/>
                  <a:pt x="57" y="76"/>
                </a:cubicBezTo>
                <a:cubicBezTo>
                  <a:pt x="57" y="76"/>
                  <a:pt x="57" y="77"/>
                  <a:pt x="56" y="77"/>
                </a:cubicBezTo>
                <a:cubicBezTo>
                  <a:pt x="54" y="80"/>
                  <a:pt x="51" y="83"/>
                  <a:pt x="51" y="86"/>
                </a:cubicBezTo>
                <a:cubicBezTo>
                  <a:pt x="51" y="89"/>
                  <a:pt x="50" y="91"/>
                  <a:pt x="49" y="92"/>
                </a:cubicBezTo>
                <a:cubicBezTo>
                  <a:pt x="49" y="92"/>
                  <a:pt x="50" y="93"/>
                  <a:pt x="50" y="93"/>
                </a:cubicBezTo>
                <a:cubicBezTo>
                  <a:pt x="53" y="93"/>
                  <a:pt x="55" y="93"/>
                  <a:pt x="57" y="94"/>
                </a:cubicBezTo>
                <a:cubicBezTo>
                  <a:pt x="57" y="94"/>
                  <a:pt x="58" y="94"/>
                  <a:pt x="58" y="94"/>
                </a:cubicBezTo>
                <a:cubicBezTo>
                  <a:pt x="59" y="94"/>
                  <a:pt x="60" y="94"/>
                  <a:pt x="61" y="94"/>
                </a:cubicBezTo>
                <a:cubicBezTo>
                  <a:pt x="61" y="94"/>
                  <a:pt x="62" y="94"/>
                  <a:pt x="63" y="94"/>
                </a:cubicBezTo>
                <a:cubicBezTo>
                  <a:pt x="63" y="94"/>
                  <a:pt x="63" y="94"/>
                  <a:pt x="63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4"/>
                  <a:pt x="65" y="94"/>
                </a:cubicBezTo>
                <a:cubicBezTo>
                  <a:pt x="65" y="94"/>
                  <a:pt x="66" y="94"/>
                  <a:pt x="66" y="94"/>
                </a:cubicBezTo>
                <a:cubicBezTo>
                  <a:pt x="67" y="94"/>
                  <a:pt x="67" y="95"/>
                  <a:pt x="68" y="95"/>
                </a:cubicBezTo>
                <a:cubicBezTo>
                  <a:pt x="69" y="95"/>
                  <a:pt x="70" y="95"/>
                  <a:pt x="72" y="94"/>
                </a:cubicBezTo>
                <a:cubicBezTo>
                  <a:pt x="73" y="93"/>
                  <a:pt x="74" y="93"/>
                  <a:pt x="76" y="93"/>
                </a:cubicBezTo>
                <a:cubicBezTo>
                  <a:pt x="76" y="92"/>
                  <a:pt x="77" y="93"/>
                  <a:pt x="77" y="93"/>
                </a:cubicBezTo>
                <a:cubicBezTo>
                  <a:pt x="77" y="93"/>
                  <a:pt x="79" y="92"/>
                  <a:pt x="79" y="91"/>
                </a:cubicBezTo>
                <a:cubicBezTo>
                  <a:pt x="81" y="90"/>
                  <a:pt x="83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7" y="87"/>
                  <a:pt x="89" y="79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69"/>
                </a:cubicBezTo>
                <a:cubicBezTo>
                  <a:pt x="89" y="69"/>
                  <a:pt x="89" y="69"/>
                  <a:pt x="90" y="68"/>
                </a:cubicBezTo>
                <a:cubicBezTo>
                  <a:pt x="90" y="68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5"/>
                  <a:pt x="90" y="65"/>
                </a:cubicBezTo>
                <a:cubicBezTo>
                  <a:pt x="91" y="62"/>
                  <a:pt x="92" y="55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88" y="54"/>
                  <a:pt x="87" y="55"/>
                  <a:pt x="85" y="55"/>
                </a:cubicBezTo>
                <a:cubicBezTo>
                  <a:pt x="84" y="56"/>
                  <a:pt x="84" y="56"/>
                  <a:pt x="83" y="56"/>
                </a:cubicBezTo>
                <a:cubicBezTo>
                  <a:pt x="80" y="56"/>
                  <a:pt x="77" y="49"/>
                  <a:pt x="75" y="42"/>
                </a:cubicBezTo>
                <a:cubicBezTo>
                  <a:pt x="74" y="39"/>
                  <a:pt x="71" y="34"/>
                  <a:pt x="70" y="34"/>
                </a:cubicBezTo>
                <a:cubicBezTo>
                  <a:pt x="70" y="34"/>
                  <a:pt x="69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5"/>
                  <a:pt x="66" y="35"/>
                  <a:pt x="66" y="34"/>
                </a:cubicBezTo>
                <a:cubicBezTo>
                  <a:pt x="65" y="34"/>
                  <a:pt x="63" y="33"/>
                  <a:pt x="59" y="33"/>
                </a:cubicBezTo>
                <a:cubicBezTo>
                  <a:pt x="56" y="33"/>
                  <a:pt x="53" y="33"/>
                  <a:pt x="52" y="31"/>
                </a:cubicBezTo>
                <a:cubicBezTo>
                  <a:pt x="50" y="29"/>
                  <a:pt x="51" y="26"/>
                  <a:pt x="52" y="22"/>
                </a:cubicBezTo>
                <a:cubicBezTo>
                  <a:pt x="53" y="18"/>
                  <a:pt x="51" y="16"/>
                  <a:pt x="50" y="13"/>
                </a:cubicBezTo>
                <a:cubicBezTo>
                  <a:pt x="49" y="11"/>
                  <a:pt x="48" y="8"/>
                  <a:pt x="51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5"/>
                  <a:pt x="50" y="5"/>
                  <a:pt x="49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253" name="Freeform 1919"/>
          <p:cNvSpPr>
            <a:spLocks/>
          </p:cNvSpPr>
          <p:nvPr/>
        </p:nvSpPr>
        <p:spPr bwMode="auto">
          <a:xfrm>
            <a:off x="3020990" y="4928122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4" name="Freeform 1920"/>
          <p:cNvSpPr>
            <a:spLocks/>
          </p:cNvSpPr>
          <p:nvPr/>
        </p:nvSpPr>
        <p:spPr bwMode="auto">
          <a:xfrm>
            <a:off x="3020990" y="493275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5" name="Freeform 1921"/>
          <p:cNvSpPr>
            <a:spLocks/>
          </p:cNvSpPr>
          <p:nvPr/>
        </p:nvSpPr>
        <p:spPr bwMode="auto">
          <a:xfrm>
            <a:off x="3023096" y="49258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6" name="Freeform 1922"/>
          <p:cNvSpPr>
            <a:spLocks/>
          </p:cNvSpPr>
          <p:nvPr/>
        </p:nvSpPr>
        <p:spPr bwMode="auto">
          <a:xfrm>
            <a:off x="2976766" y="485638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7" name="Freeform 1923"/>
          <p:cNvSpPr>
            <a:spLocks/>
          </p:cNvSpPr>
          <p:nvPr/>
        </p:nvSpPr>
        <p:spPr bwMode="auto">
          <a:xfrm>
            <a:off x="2945177" y="47915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8" name="Freeform 1924"/>
          <p:cNvSpPr>
            <a:spLocks/>
          </p:cNvSpPr>
          <p:nvPr/>
        </p:nvSpPr>
        <p:spPr bwMode="auto">
          <a:xfrm>
            <a:off x="2945177" y="47892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9" name="Freeform 1925"/>
          <p:cNvSpPr>
            <a:spLocks/>
          </p:cNvSpPr>
          <p:nvPr/>
        </p:nvSpPr>
        <p:spPr bwMode="auto">
          <a:xfrm>
            <a:off x="3020990" y="4937378"/>
            <a:ext cx="0" cy="6942"/>
          </a:xfrm>
          <a:custGeom>
            <a:avLst/>
            <a:gdLst>
              <a:gd name="T0" fmla="*/ 3 h 3"/>
              <a:gd name="T1" fmla="*/ 3 h 3"/>
              <a:gd name="T2" fmla="*/ 2 h 3"/>
              <a:gd name="T3" fmla="*/ 0 h 3"/>
              <a:gd name="T4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0" name="Freeform 1926"/>
          <p:cNvSpPr>
            <a:spLocks/>
          </p:cNvSpPr>
          <p:nvPr/>
        </p:nvSpPr>
        <p:spPr bwMode="auto">
          <a:xfrm>
            <a:off x="2945177" y="479159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1" name="Freeform 1927"/>
          <p:cNvSpPr>
            <a:spLocks/>
          </p:cNvSpPr>
          <p:nvPr/>
        </p:nvSpPr>
        <p:spPr bwMode="auto">
          <a:xfrm>
            <a:off x="3010461" y="4898039"/>
            <a:ext cx="12636" cy="4628"/>
          </a:xfrm>
          <a:custGeom>
            <a:avLst/>
            <a:gdLst>
              <a:gd name="T0" fmla="*/ 7 w 7"/>
              <a:gd name="T1" fmla="*/ 0 h 2"/>
              <a:gd name="T2" fmla="*/ 2 w 7"/>
              <a:gd name="T3" fmla="*/ 1 h 2"/>
              <a:gd name="T4" fmla="*/ 0 w 7"/>
              <a:gd name="T5" fmla="*/ 2 h 2"/>
              <a:gd name="T6" fmla="*/ 2 w 7"/>
              <a:gd name="T7" fmla="*/ 1 h 2"/>
              <a:gd name="T8" fmla="*/ 7 w 7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">
                <a:moveTo>
                  <a:pt x="7" y="0"/>
                </a:moveTo>
                <a:cubicBezTo>
                  <a:pt x="5" y="0"/>
                  <a:pt x="4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1" y="2"/>
                  <a:pt x="1" y="2"/>
                  <a:pt x="2" y="1"/>
                </a:cubicBezTo>
                <a:cubicBezTo>
                  <a:pt x="4" y="1"/>
                  <a:pt x="5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2" name="Freeform 1928"/>
          <p:cNvSpPr>
            <a:spLocks/>
          </p:cNvSpPr>
          <p:nvPr/>
        </p:nvSpPr>
        <p:spPr bwMode="auto">
          <a:xfrm>
            <a:off x="2856727" y="4863328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3" name="Freeform 1929"/>
          <p:cNvSpPr>
            <a:spLocks/>
          </p:cNvSpPr>
          <p:nvPr/>
        </p:nvSpPr>
        <p:spPr bwMode="auto">
          <a:xfrm>
            <a:off x="2966236" y="4985973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4" name="Freeform 1930"/>
          <p:cNvSpPr>
            <a:spLocks/>
          </p:cNvSpPr>
          <p:nvPr/>
        </p:nvSpPr>
        <p:spPr bwMode="auto">
          <a:xfrm>
            <a:off x="2860939" y="486795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5" name="Freeform 1931"/>
          <p:cNvSpPr>
            <a:spLocks/>
          </p:cNvSpPr>
          <p:nvPr/>
        </p:nvSpPr>
        <p:spPr bwMode="auto">
          <a:xfrm>
            <a:off x="2957812" y="4935064"/>
            <a:ext cx="6318" cy="11570"/>
          </a:xfrm>
          <a:custGeom>
            <a:avLst/>
            <a:gdLst>
              <a:gd name="T0" fmla="*/ 3 w 3"/>
              <a:gd name="T1" fmla="*/ 0 h 5"/>
              <a:gd name="T2" fmla="*/ 0 w 3"/>
              <a:gd name="T3" fmla="*/ 5 h 5"/>
              <a:gd name="T4" fmla="*/ 3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0"/>
                </a:moveTo>
                <a:cubicBezTo>
                  <a:pt x="3" y="2"/>
                  <a:pt x="2" y="3"/>
                  <a:pt x="0" y="5"/>
                </a:cubicBezTo>
                <a:cubicBezTo>
                  <a:pt x="2" y="3"/>
                  <a:pt x="3" y="2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" name="Freeform 1932"/>
          <p:cNvSpPr>
            <a:spLocks/>
          </p:cNvSpPr>
          <p:nvPr/>
        </p:nvSpPr>
        <p:spPr bwMode="auto">
          <a:xfrm>
            <a:off x="3014672" y="49767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7" name="Freeform 1933"/>
          <p:cNvSpPr>
            <a:spLocks/>
          </p:cNvSpPr>
          <p:nvPr/>
        </p:nvSpPr>
        <p:spPr bwMode="auto">
          <a:xfrm>
            <a:off x="2995719" y="498134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8" name="Freeform 1934"/>
          <p:cNvSpPr>
            <a:spLocks/>
          </p:cNvSpPr>
          <p:nvPr/>
        </p:nvSpPr>
        <p:spPr bwMode="auto">
          <a:xfrm>
            <a:off x="2974660" y="4985973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9" name="Freeform 1935"/>
          <p:cNvSpPr>
            <a:spLocks/>
          </p:cNvSpPr>
          <p:nvPr/>
        </p:nvSpPr>
        <p:spPr bwMode="auto">
          <a:xfrm>
            <a:off x="3020990" y="49373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0" name="Freeform 1936"/>
          <p:cNvSpPr>
            <a:spLocks/>
          </p:cNvSpPr>
          <p:nvPr/>
        </p:nvSpPr>
        <p:spPr bwMode="auto">
          <a:xfrm>
            <a:off x="2972554" y="4985973"/>
            <a:ext cx="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1937"/>
          <p:cNvSpPr>
            <a:spLocks/>
          </p:cNvSpPr>
          <p:nvPr/>
        </p:nvSpPr>
        <p:spPr bwMode="auto">
          <a:xfrm>
            <a:off x="3020990" y="493506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2" name="Freeform 1938"/>
          <p:cNvSpPr>
            <a:spLocks/>
          </p:cNvSpPr>
          <p:nvPr/>
        </p:nvSpPr>
        <p:spPr bwMode="auto">
          <a:xfrm>
            <a:off x="2997825" y="4979031"/>
            <a:ext cx="4212" cy="4628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2"/>
                  <a:pt x="0" y="2"/>
                </a:cubicBezTo>
                <a:cubicBezTo>
                  <a:pt x="0" y="2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3" name="Freeform 1939"/>
          <p:cNvSpPr>
            <a:spLocks/>
          </p:cNvSpPr>
          <p:nvPr/>
        </p:nvSpPr>
        <p:spPr bwMode="auto">
          <a:xfrm>
            <a:off x="2959918" y="4985973"/>
            <a:ext cx="6318" cy="0"/>
          </a:xfrm>
          <a:custGeom>
            <a:avLst/>
            <a:gdLst>
              <a:gd name="T0" fmla="*/ 3 w 3"/>
              <a:gd name="T1" fmla="*/ 0 w 3"/>
              <a:gd name="T2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4" name="Freeform 1940"/>
          <p:cNvSpPr>
            <a:spLocks/>
          </p:cNvSpPr>
          <p:nvPr/>
        </p:nvSpPr>
        <p:spPr bwMode="auto">
          <a:xfrm>
            <a:off x="2852515" y="4861014"/>
            <a:ext cx="2106" cy="2314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5" name="Freeform 1941"/>
          <p:cNvSpPr>
            <a:spLocks/>
          </p:cNvSpPr>
          <p:nvPr/>
        </p:nvSpPr>
        <p:spPr bwMode="auto">
          <a:xfrm>
            <a:off x="2844092" y="4851757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6" name="Freeform 1942"/>
          <p:cNvSpPr>
            <a:spLocks/>
          </p:cNvSpPr>
          <p:nvPr/>
        </p:nvSpPr>
        <p:spPr bwMode="auto">
          <a:xfrm>
            <a:off x="2841986" y="48494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7" name="Freeform 1943"/>
          <p:cNvSpPr>
            <a:spLocks/>
          </p:cNvSpPr>
          <p:nvPr/>
        </p:nvSpPr>
        <p:spPr bwMode="auto">
          <a:xfrm>
            <a:off x="2865151" y="4872584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8" name="Freeform 1944"/>
          <p:cNvSpPr>
            <a:spLocks/>
          </p:cNvSpPr>
          <p:nvPr/>
        </p:nvSpPr>
        <p:spPr bwMode="auto">
          <a:xfrm>
            <a:off x="2848304" y="4856385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9" name="Freeform 1945"/>
          <p:cNvSpPr>
            <a:spLocks/>
          </p:cNvSpPr>
          <p:nvPr/>
        </p:nvSpPr>
        <p:spPr bwMode="auto">
          <a:xfrm>
            <a:off x="3020990" y="4937378"/>
            <a:ext cx="0" cy="4628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0" name="Freeform 1946"/>
          <p:cNvSpPr>
            <a:spLocks/>
          </p:cNvSpPr>
          <p:nvPr/>
        </p:nvSpPr>
        <p:spPr bwMode="auto">
          <a:xfrm>
            <a:off x="3020990" y="49350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1" name="Freeform 1947"/>
          <p:cNvSpPr>
            <a:spLocks/>
          </p:cNvSpPr>
          <p:nvPr/>
        </p:nvSpPr>
        <p:spPr bwMode="auto">
          <a:xfrm>
            <a:off x="2469235" y="3970098"/>
            <a:ext cx="263242" cy="411904"/>
          </a:xfrm>
          <a:custGeom>
            <a:avLst/>
            <a:gdLst>
              <a:gd name="T0" fmla="*/ 43 w 131"/>
              <a:gd name="T1" fmla="*/ 140 h 186"/>
              <a:gd name="T2" fmla="*/ 51 w 131"/>
              <a:gd name="T3" fmla="*/ 147 h 186"/>
              <a:gd name="T4" fmla="*/ 63 w 131"/>
              <a:gd name="T5" fmla="*/ 161 h 186"/>
              <a:gd name="T6" fmla="*/ 85 w 131"/>
              <a:gd name="T7" fmla="*/ 166 h 186"/>
              <a:gd name="T8" fmla="*/ 92 w 131"/>
              <a:gd name="T9" fmla="*/ 165 h 186"/>
              <a:gd name="T10" fmla="*/ 97 w 131"/>
              <a:gd name="T11" fmla="*/ 179 h 186"/>
              <a:gd name="T12" fmla="*/ 100 w 131"/>
              <a:gd name="T13" fmla="*/ 185 h 186"/>
              <a:gd name="T14" fmla="*/ 101 w 131"/>
              <a:gd name="T15" fmla="*/ 185 h 186"/>
              <a:gd name="T16" fmla="*/ 102 w 131"/>
              <a:gd name="T17" fmla="*/ 182 h 186"/>
              <a:gd name="T18" fmla="*/ 103 w 131"/>
              <a:gd name="T19" fmla="*/ 177 h 186"/>
              <a:gd name="T20" fmla="*/ 103 w 131"/>
              <a:gd name="T21" fmla="*/ 173 h 186"/>
              <a:gd name="T22" fmla="*/ 103 w 131"/>
              <a:gd name="T23" fmla="*/ 133 h 186"/>
              <a:gd name="T24" fmla="*/ 102 w 131"/>
              <a:gd name="T25" fmla="*/ 128 h 186"/>
              <a:gd name="T26" fmla="*/ 120 w 131"/>
              <a:gd name="T27" fmla="*/ 119 h 186"/>
              <a:gd name="T28" fmla="*/ 123 w 131"/>
              <a:gd name="T29" fmla="*/ 119 h 186"/>
              <a:gd name="T30" fmla="*/ 125 w 131"/>
              <a:gd name="T31" fmla="*/ 118 h 186"/>
              <a:gd name="T32" fmla="*/ 129 w 131"/>
              <a:gd name="T33" fmla="*/ 117 h 186"/>
              <a:gd name="T34" fmla="*/ 130 w 131"/>
              <a:gd name="T35" fmla="*/ 116 h 186"/>
              <a:gd name="T36" fmla="*/ 130 w 131"/>
              <a:gd name="T37" fmla="*/ 114 h 186"/>
              <a:gd name="T38" fmla="*/ 129 w 131"/>
              <a:gd name="T39" fmla="*/ 101 h 186"/>
              <a:gd name="T40" fmla="*/ 128 w 131"/>
              <a:gd name="T41" fmla="*/ 72 h 186"/>
              <a:gd name="T42" fmla="*/ 98 w 131"/>
              <a:gd name="T43" fmla="*/ 64 h 186"/>
              <a:gd name="T44" fmla="*/ 81 w 131"/>
              <a:gd name="T45" fmla="*/ 63 h 186"/>
              <a:gd name="T46" fmla="*/ 74 w 131"/>
              <a:gd name="T47" fmla="*/ 61 h 186"/>
              <a:gd name="T48" fmla="*/ 69 w 131"/>
              <a:gd name="T49" fmla="*/ 43 h 186"/>
              <a:gd name="T50" fmla="*/ 63 w 131"/>
              <a:gd name="T51" fmla="*/ 39 h 186"/>
              <a:gd name="T52" fmla="*/ 65 w 131"/>
              <a:gd name="T53" fmla="*/ 24 h 186"/>
              <a:gd name="T54" fmla="*/ 77 w 131"/>
              <a:gd name="T55" fmla="*/ 7 h 186"/>
              <a:gd name="T56" fmla="*/ 86 w 131"/>
              <a:gd name="T57" fmla="*/ 2 h 186"/>
              <a:gd name="T58" fmla="*/ 73 w 131"/>
              <a:gd name="T59" fmla="*/ 7 h 186"/>
              <a:gd name="T60" fmla="*/ 55 w 131"/>
              <a:gd name="T61" fmla="*/ 14 h 186"/>
              <a:gd name="T62" fmla="*/ 41 w 131"/>
              <a:gd name="T63" fmla="*/ 19 h 186"/>
              <a:gd name="T64" fmla="*/ 26 w 131"/>
              <a:gd name="T65" fmla="*/ 45 h 186"/>
              <a:gd name="T66" fmla="*/ 20 w 131"/>
              <a:gd name="T67" fmla="*/ 51 h 186"/>
              <a:gd name="T68" fmla="*/ 18 w 131"/>
              <a:gd name="T69" fmla="*/ 53 h 186"/>
              <a:gd name="T70" fmla="*/ 14 w 131"/>
              <a:gd name="T71" fmla="*/ 56 h 186"/>
              <a:gd name="T72" fmla="*/ 18 w 131"/>
              <a:gd name="T73" fmla="*/ 68 h 186"/>
              <a:gd name="T74" fmla="*/ 19 w 131"/>
              <a:gd name="T75" fmla="*/ 102 h 186"/>
              <a:gd name="T76" fmla="*/ 1 w 131"/>
              <a:gd name="T77" fmla="*/ 121 h 186"/>
              <a:gd name="T78" fmla="*/ 3 w 131"/>
              <a:gd name="T79" fmla="*/ 124 h 186"/>
              <a:gd name="T80" fmla="*/ 6 w 131"/>
              <a:gd name="T81" fmla="*/ 126 h 186"/>
              <a:gd name="T82" fmla="*/ 10 w 131"/>
              <a:gd name="T83" fmla="*/ 128 h 186"/>
              <a:gd name="T84" fmla="*/ 12 w 131"/>
              <a:gd name="T85" fmla="*/ 129 h 186"/>
              <a:gd name="T86" fmla="*/ 25 w 131"/>
              <a:gd name="T87" fmla="*/ 136 h 186"/>
              <a:gd name="T88" fmla="*/ 30 w 131"/>
              <a:gd name="T89" fmla="*/ 134 h 186"/>
              <a:gd name="T90" fmla="*/ 31 w 131"/>
              <a:gd name="T91" fmla="*/ 135 h 186"/>
              <a:gd name="T92" fmla="*/ 34 w 131"/>
              <a:gd name="T93" fmla="*/ 137 h 186"/>
              <a:gd name="T94" fmla="*/ 37 w 131"/>
              <a:gd name="T95" fmla="*/ 14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" h="186">
                <a:moveTo>
                  <a:pt x="38" y="141"/>
                </a:moveTo>
                <a:cubicBezTo>
                  <a:pt x="39" y="141"/>
                  <a:pt x="40" y="141"/>
                  <a:pt x="40" y="141"/>
                </a:cubicBezTo>
                <a:cubicBezTo>
                  <a:pt x="41" y="140"/>
                  <a:pt x="41" y="140"/>
                  <a:pt x="42" y="140"/>
                </a:cubicBezTo>
                <a:cubicBezTo>
                  <a:pt x="42" y="140"/>
                  <a:pt x="43" y="140"/>
                  <a:pt x="43" y="140"/>
                </a:cubicBezTo>
                <a:cubicBezTo>
                  <a:pt x="44" y="140"/>
                  <a:pt x="44" y="140"/>
                  <a:pt x="45" y="140"/>
                </a:cubicBezTo>
                <a:cubicBezTo>
                  <a:pt x="45" y="140"/>
                  <a:pt x="45" y="140"/>
                  <a:pt x="45" y="141"/>
                </a:cubicBezTo>
                <a:cubicBezTo>
                  <a:pt x="46" y="141"/>
                  <a:pt x="47" y="141"/>
                  <a:pt x="47" y="141"/>
                </a:cubicBezTo>
                <a:cubicBezTo>
                  <a:pt x="49" y="142"/>
                  <a:pt x="50" y="145"/>
                  <a:pt x="51" y="147"/>
                </a:cubicBezTo>
                <a:cubicBezTo>
                  <a:pt x="51" y="149"/>
                  <a:pt x="52" y="150"/>
                  <a:pt x="53" y="150"/>
                </a:cubicBezTo>
                <a:cubicBezTo>
                  <a:pt x="56" y="151"/>
                  <a:pt x="58" y="152"/>
                  <a:pt x="60" y="154"/>
                </a:cubicBezTo>
                <a:cubicBezTo>
                  <a:pt x="61" y="156"/>
                  <a:pt x="62" y="158"/>
                  <a:pt x="62" y="160"/>
                </a:cubicBezTo>
                <a:cubicBezTo>
                  <a:pt x="62" y="160"/>
                  <a:pt x="62" y="160"/>
                  <a:pt x="63" y="161"/>
                </a:cubicBezTo>
                <a:cubicBezTo>
                  <a:pt x="64" y="162"/>
                  <a:pt x="66" y="164"/>
                  <a:pt x="66" y="166"/>
                </a:cubicBezTo>
                <a:cubicBezTo>
                  <a:pt x="67" y="167"/>
                  <a:pt x="68" y="167"/>
                  <a:pt x="71" y="167"/>
                </a:cubicBezTo>
                <a:cubicBezTo>
                  <a:pt x="73" y="167"/>
                  <a:pt x="75" y="167"/>
                  <a:pt x="76" y="166"/>
                </a:cubicBezTo>
                <a:cubicBezTo>
                  <a:pt x="78" y="165"/>
                  <a:pt x="82" y="164"/>
                  <a:pt x="85" y="166"/>
                </a:cubicBezTo>
                <a:cubicBezTo>
                  <a:pt x="86" y="166"/>
                  <a:pt x="86" y="165"/>
                  <a:pt x="87" y="165"/>
                </a:cubicBezTo>
                <a:cubicBezTo>
                  <a:pt x="88" y="165"/>
                  <a:pt x="89" y="165"/>
                  <a:pt x="90" y="165"/>
                </a:cubicBezTo>
                <a:cubicBezTo>
                  <a:pt x="90" y="165"/>
                  <a:pt x="90" y="165"/>
                  <a:pt x="91" y="165"/>
                </a:cubicBezTo>
                <a:cubicBezTo>
                  <a:pt x="91" y="165"/>
                  <a:pt x="91" y="165"/>
                  <a:pt x="92" y="165"/>
                </a:cubicBezTo>
                <a:cubicBezTo>
                  <a:pt x="98" y="167"/>
                  <a:pt x="101" y="169"/>
                  <a:pt x="101" y="172"/>
                </a:cubicBezTo>
                <a:cubicBezTo>
                  <a:pt x="102" y="173"/>
                  <a:pt x="102" y="174"/>
                  <a:pt x="101" y="175"/>
                </a:cubicBezTo>
                <a:cubicBezTo>
                  <a:pt x="100" y="176"/>
                  <a:pt x="99" y="177"/>
                  <a:pt x="98" y="178"/>
                </a:cubicBezTo>
                <a:cubicBezTo>
                  <a:pt x="98" y="178"/>
                  <a:pt x="98" y="179"/>
                  <a:pt x="97" y="179"/>
                </a:cubicBezTo>
                <a:cubicBezTo>
                  <a:pt x="96" y="180"/>
                  <a:pt x="95" y="182"/>
                  <a:pt x="95" y="182"/>
                </a:cubicBezTo>
                <a:cubicBezTo>
                  <a:pt x="95" y="182"/>
                  <a:pt x="97" y="183"/>
                  <a:pt x="98" y="184"/>
                </a:cubicBezTo>
                <a:cubicBezTo>
                  <a:pt x="98" y="184"/>
                  <a:pt x="99" y="184"/>
                  <a:pt x="99" y="185"/>
                </a:cubicBezTo>
                <a:cubicBezTo>
                  <a:pt x="100" y="185"/>
                  <a:pt x="100" y="185"/>
                  <a:pt x="100" y="185"/>
                </a:cubicBezTo>
                <a:cubicBezTo>
                  <a:pt x="100" y="186"/>
                  <a:pt x="100" y="186"/>
                  <a:pt x="101" y="186"/>
                </a:cubicBezTo>
                <a:cubicBezTo>
                  <a:pt x="101" y="186"/>
                  <a:pt x="101" y="186"/>
                  <a:pt x="101" y="186"/>
                </a:cubicBezTo>
                <a:cubicBezTo>
                  <a:pt x="101" y="186"/>
                  <a:pt x="101" y="185"/>
                  <a:pt x="101" y="185"/>
                </a:cubicBezTo>
                <a:cubicBezTo>
                  <a:pt x="101" y="185"/>
                  <a:pt x="101" y="185"/>
                  <a:pt x="101" y="185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2" y="183"/>
                  <a:pt x="102" y="183"/>
                </a:cubicBezTo>
                <a:cubicBezTo>
                  <a:pt x="102" y="183"/>
                  <a:pt x="102" y="183"/>
                  <a:pt x="102" y="182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102" y="181"/>
                  <a:pt x="102" y="181"/>
                  <a:pt x="102" y="18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79"/>
                  <a:pt x="103" y="179"/>
                  <a:pt x="103" y="179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5"/>
                </a:cubicBezTo>
                <a:cubicBezTo>
                  <a:pt x="103" y="175"/>
                  <a:pt x="103" y="175"/>
                  <a:pt x="103" y="175"/>
                </a:cubicBezTo>
                <a:cubicBezTo>
                  <a:pt x="103" y="174"/>
                  <a:pt x="103" y="173"/>
                  <a:pt x="103" y="173"/>
                </a:cubicBezTo>
                <a:cubicBezTo>
                  <a:pt x="103" y="169"/>
                  <a:pt x="104" y="160"/>
                  <a:pt x="105" y="157"/>
                </a:cubicBezTo>
                <a:cubicBezTo>
                  <a:pt x="106" y="154"/>
                  <a:pt x="104" y="152"/>
                  <a:pt x="102" y="149"/>
                </a:cubicBezTo>
                <a:cubicBezTo>
                  <a:pt x="100" y="146"/>
                  <a:pt x="98" y="143"/>
                  <a:pt x="98" y="139"/>
                </a:cubicBezTo>
                <a:cubicBezTo>
                  <a:pt x="98" y="134"/>
                  <a:pt x="100" y="133"/>
                  <a:pt x="103" y="133"/>
                </a:cubicBezTo>
                <a:cubicBezTo>
                  <a:pt x="105" y="132"/>
                  <a:pt x="106" y="132"/>
                  <a:pt x="107" y="132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131"/>
                  <a:pt x="106" y="131"/>
                  <a:pt x="105" y="131"/>
                </a:cubicBezTo>
                <a:cubicBezTo>
                  <a:pt x="104" y="130"/>
                  <a:pt x="103" y="129"/>
                  <a:pt x="102" y="128"/>
                </a:cubicBezTo>
                <a:cubicBezTo>
                  <a:pt x="101" y="126"/>
                  <a:pt x="100" y="124"/>
                  <a:pt x="101" y="122"/>
                </a:cubicBezTo>
                <a:cubicBezTo>
                  <a:pt x="101" y="120"/>
                  <a:pt x="104" y="119"/>
                  <a:pt x="111" y="119"/>
                </a:cubicBezTo>
                <a:cubicBezTo>
                  <a:pt x="113" y="119"/>
                  <a:pt x="115" y="119"/>
                  <a:pt x="117" y="119"/>
                </a:cubicBezTo>
                <a:cubicBezTo>
                  <a:pt x="118" y="119"/>
                  <a:pt x="119" y="119"/>
                  <a:pt x="120" y="119"/>
                </a:cubicBezTo>
                <a:cubicBezTo>
                  <a:pt x="120" y="119"/>
                  <a:pt x="120" y="119"/>
                  <a:pt x="121" y="119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2" y="119"/>
                  <a:pt x="122" y="119"/>
                  <a:pt x="123" y="119"/>
                </a:cubicBezTo>
                <a:cubicBezTo>
                  <a:pt x="123" y="119"/>
                  <a:pt x="123" y="118"/>
                  <a:pt x="124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8"/>
                  <a:pt x="125" y="118"/>
                  <a:pt x="125" y="118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6" y="118"/>
                  <a:pt x="126" y="118"/>
                  <a:pt x="127" y="117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7" y="117"/>
                  <a:pt x="128" y="117"/>
                  <a:pt x="128" y="117"/>
                </a:cubicBezTo>
                <a:cubicBezTo>
                  <a:pt x="128" y="117"/>
                  <a:pt x="128" y="117"/>
                  <a:pt x="129" y="117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6"/>
                  <a:pt x="130" y="116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16"/>
                  <a:pt x="131" y="115"/>
                  <a:pt x="13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5"/>
                  <a:pt x="130" y="115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3"/>
                  <a:pt x="129" y="113"/>
                  <a:pt x="129" y="113"/>
                </a:cubicBezTo>
                <a:cubicBezTo>
                  <a:pt x="128" y="112"/>
                  <a:pt x="127" y="110"/>
                  <a:pt x="126" y="108"/>
                </a:cubicBezTo>
                <a:cubicBezTo>
                  <a:pt x="126" y="106"/>
                  <a:pt x="127" y="104"/>
                  <a:pt x="129" y="101"/>
                </a:cubicBezTo>
                <a:cubicBezTo>
                  <a:pt x="130" y="101"/>
                  <a:pt x="129" y="100"/>
                  <a:pt x="127" y="97"/>
                </a:cubicBezTo>
                <a:cubicBezTo>
                  <a:pt x="126" y="97"/>
                  <a:pt x="125" y="96"/>
                  <a:pt x="125" y="95"/>
                </a:cubicBezTo>
                <a:cubicBezTo>
                  <a:pt x="121" y="91"/>
                  <a:pt x="124" y="78"/>
                  <a:pt x="127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72"/>
                  <a:pt x="127" y="71"/>
                  <a:pt x="124" y="71"/>
                </a:cubicBezTo>
                <a:cubicBezTo>
                  <a:pt x="122" y="71"/>
                  <a:pt x="118" y="72"/>
                  <a:pt x="116" y="72"/>
                </a:cubicBezTo>
                <a:cubicBezTo>
                  <a:pt x="114" y="72"/>
                  <a:pt x="113" y="72"/>
                  <a:pt x="111" y="72"/>
                </a:cubicBezTo>
                <a:cubicBezTo>
                  <a:pt x="106" y="71"/>
                  <a:pt x="102" y="69"/>
                  <a:pt x="98" y="64"/>
                </a:cubicBezTo>
                <a:cubicBezTo>
                  <a:pt x="98" y="63"/>
                  <a:pt x="97" y="62"/>
                  <a:pt x="95" y="62"/>
                </a:cubicBezTo>
                <a:cubicBezTo>
                  <a:pt x="95" y="62"/>
                  <a:pt x="94" y="62"/>
                  <a:pt x="94" y="62"/>
                </a:cubicBezTo>
                <a:cubicBezTo>
                  <a:pt x="92" y="62"/>
                  <a:pt x="91" y="62"/>
                  <a:pt x="89" y="63"/>
                </a:cubicBezTo>
                <a:cubicBezTo>
                  <a:pt x="87" y="63"/>
                  <a:pt x="84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77" y="63"/>
                  <a:pt x="75" y="62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1" y="58"/>
                  <a:pt x="71" y="53"/>
                  <a:pt x="71" y="50"/>
                </a:cubicBezTo>
                <a:cubicBezTo>
                  <a:pt x="71" y="49"/>
                  <a:pt x="71" y="48"/>
                  <a:pt x="71" y="47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45"/>
                  <a:pt x="71" y="45"/>
                  <a:pt x="69" y="43"/>
                </a:cubicBezTo>
                <a:cubicBezTo>
                  <a:pt x="68" y="42"/>
                  <a:pt x="66" y="41"/>
                  <a:pt x="66" y="39"/>
                </a:cubicBezTo>
                <a:cubicBezTo>
                  <a:pt x="66" y="39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1" y="39"/>
                  <a:pt x="61" y="38"/>
                  <a:pt x="60" y="37"/>
                </a:cubicBezTo>
                <a:cubicBezTo>
                  <a:pt x="60" y="36"/>
                  <a:pt x="60" y="35"/>
                  <a:pt x="61" y="34"/>
                </a:cubicBezTo>
                <a:cubicBezTo>
                  <a:pt x="61" y="33"/>
                  <a:pt x="62" y="32"/>
                  <a:pt x="63" y="30"/>
                </a:cubicBezTo>
                <a:cubicBezTo>
                  <a:pt x="64" y="29"/>
                  <a:pt x="64" y="28"/>
                  <a:pt x="65" y="24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19"/>
                  <a:pt x="68" y="16"/>
                  <a:pt x="71" y="13"/>
                </a:cubicBezTo>
                <a:cubicBezTo>
                  <a:pt x="72" y="12"/>
                  <a:pt x="74" y="11"/>
                  <a:pt x="75" y="9"/>
                </a:cubicBezTo>
                <a:cubicBezTo>
                  <a:pt x="75" y="8"/>
                  <a:pt x="76" y="8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7"/>
                  <a:pt x="78" y="7"/>
                  <a:pt x="78" y="6"/>
                </a:cubicBezTo>
                <a:cubicBezTo>
                  <a:pt x="79" y="5"/>
                  <a:pt x="81" y="4"/>
                  <a:pt x="82" y="4"/>
                </a:cubicBezTo>
                <a:cubicBezTo>
                  <a:pt x="85" y="3"/>
                  <a:pt x="86" y="2"/>
                  <a:pt x="86" y="2"/>
                </a:cubicBezTo>
                <a:cubicBezTo>
                  <a:pt x="86" y="2"/>
                  <a:pt x="86" y="1"/>
                  <a:pt x="84" y="1"/>
                </a:cubicBezTo>
                <a:cubicBezTo>
                  <a:pt x="84" y="0"/>
                  <a:pt x="84" y="0"/>
                  <a:pt x="83" y="0"/>
                </a:cubicBezTo>
                <a:cubicBezTo>
                  <a:pt x="82" y="0"/>
                  <a:pt x="81" y="2"/>
                  <a:pt x="80" y="3"/>
                </a:cubicBezTo>
                <a:cubicBezTo>
                  <a:pt x="78" y="5"/>
                  <a:pt x="76" y="6"/>
                  <a:pt x="73" y="7"/>
                </a:cubicBezTo>
                <a:cubicBezTo>
                  <a:pt x="70" y="7"/>
                  <a:pt x="69" y="8"/>
                  <a:pt x="67" y="10"/>
                </a:cubicBezTo>
                <a:cubicBezTo>
                  <a:pt x="66" y="11"/>
                  <a:pt x="65" y="12"/>
                  <a:pt x="64" y="12"/>
                </a:cubicBezTo>
                <a:cubicBezTo>
                  <a:pt x="62" y="13"/>
                  <a:pt x="60" y="14"/>
                  <a:pt x="58" y="14"/>
                </a:cubicBezTo>
                <a:cubicBezTo>
                  <a:pt x="57" y="14"/>
                  <a:pt x="55" y="14"/>
                  <a:pt x="55" y="14"/>
                </a:cubicBezTo>
                <a:cubicBezTo>
                  <a:pt x="54" y="17"/>
                  <a:pt x="53" y="17"/>
                  <a:pt x="52" y="17"/>
                </a:cubicBezTo>
                <a:cubicBezTo>
                  <a:pt x="51" y="17"/>
                  <a:pt x="50" y="17"/>
                  <a:pt x="49" y="16"/>
                </a:cubicBezTo>
                <a:cubicBezTo>
                  <a:pt x="48" y="16"/>
                  <a:pt x="48" y="15"/>
                  <a:pt x="47" y="15"/>
                </a:cubicBezTo>
                <a:cubicBezTo>
                  <a:pt x="46" y="15"/>
                  <a:pt x="43" y="16"/>
                  <a:pt x="41" y="19"/>
                </a:cubicBezTo>
                <a:cubicBezTo>
                  <a:pt x="40" y="21"/>
                  <a:pt x="39" y="22"/>
                  <a:pt x="39" y="23"/>
                </a:cubicBezTo>
                <a:cubicBezTo>
                  <a:pt x="39" y="23"/>
                  <a:pt x="39" y="24"/>
                  <a:pt x="39" y="24"/>
                </a:cubicBezTo>
                <a:cubicBezTo>
                  <a:pt x="39" y="28"/>
                  <a:pt x="40" y="32"/>
                  <a:pt x="34" y="35"/>
                </a:cubicBezTo>
                <a:cubicBezTo>
                  <a:pt x="30" y="38"/>
                  <a:pt x="28" y="42"/>
                  <a:pt x="26" y="45"/>
                </a:cubicBezTo>
                <a:cubicBezTo>
                  <a:pt x="25" y="46"/>
                  <a:pt x="24" y="47"/>
                  <a:pt x="23" y="48"/>
                </a:cubicBezTo>
                <a:cubicBezTo>
                  <a:pt x="22" y="49"/>
                  <a:pt x="21" y="49"/>
                  <a:pt x="21" y="49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19" y="52"/>
                  <a:pt x="19" y="52"/>
                </a:cubicBezTo>
                <a:cubicBezTo>
                  <a:pt x="19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7" y="54"/>
                  <a:pt x="17" y="54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5" y="56"/>
                  <a:pt x="15" y="56"/>
                </a:cubicBezTo>
                <a:cubicBezTo>
                  <a:pt x="15" y="56"/>
                  <a:pt x="15" y="56"/>
                  <a:pt x="14" y="56"/>
                </a:cubicBezTo>
                <a:cubicBezTo>
                  <a:pt x="14" y="57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9"/>
                  <a:pt x="15" y="60"/>
                  <a:pt x="15" y="60"/>
                </a:cubicBezTo>
                <a:cubicBezTo>
                  <a:pt x="18" y="63"/>
                  <a:pt x="18" y="66"/>
                  <a:pt x="18" y="68"/>
                </a:cubicBezTo>
                <a:cubicBezTo>
                  <a:pt x="18" y="69"/>
                  <a:pt x="18" y="69"/>
                  <a:pt x="18" y="70"/>
                </a:cubicBezTo>
                <a:cubicBezTo>
                  <a:pt x="20" y="75"/>
                  <a:pt x="18" y="77"/>
                  <a:pt x="17" y="78"/>
                </a:cubicBezTo>
                <a:cubicBezTo>
                  <a:pt x="16" y="81"/>
                  <a:pt x="18" y="91"/>
                  <a:pt x="19" y="93"/>
                </a:cubicBezTo>
                <a:cubicBezTo>
                  <a:pt x="22" y="96"/>
                  <a:pt x="20" y="99"/>
                  <a:pt x="19" y="102"/>
                </a:cubicBezTo>
                <a:cubicBezTo>
                  <a:pt x="18" y="103"/>
                  <a:pt x="18" y="104"/>
                  <a:pt x="17" y="105"/>
                </a:cubicBezTo>
                <a:cubicBezTo>
                  <a:pt x="15" y="110"/>
                  <a:pt x="12" y="113"/>
                  <a:pt x="6" y="113"/>
                </a:cubicBezTo>
                <a:cubicBezTo>
                  <a:pt x="5" y="113"/>
                  <a:pt x="4" y="115"/>
                  <a:pt x="4" y="117"/>
                </a:cubicBezTo>
                <a:cubicBezTo>
                  <a:pt x="3" y="119"/>
                  <a:pt x="3" y="120"/>
                  <a:pt x="1" y="121"/>
                </a:cubicBezTo>
                <a:cubicBezTo>
                  <a:pt x="1" y="121"/>
                  <a:pt x="0" y="122"/>
                  <a:pt x="0" y="123"/>
                </a:cubicBezTo>
                <a:cubicBezTo>
                  <a:pt x="0" y="123"/>
                  <a:pt x="1" y="123"/>
                  <a:pt x="1" y="123"/>
                </a:cubicBezTo>
                <a:cubicBezTo>
                  <a:pt x="1" y="123"/>
                  <a:pt x="1" y="123"/>
                  <a:pt x="2" y="123"/>
                </a:cubicBezTo>
                <a:cubicBezTo>
                  <a:pt x="2" y="124"/>
                  <a:pt x="2" y="124"/>
                  <a:pt x="3" y="124"/>
                </a:cubicBezTo>
                <a:cubicBezTo>
                  <a:pt x="3" y="124"/>
                  <a:pt x="3" y="125"/>
                  <a:pt x="3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5" y="126"/>
                  <a:pt x="5" y="126"/>
                  <a:pt x="5" y="126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27"/>
                  <a:pt x="7" y="127"/>
                  <a:pt x="7" y="127"/>
                </a:cubicBezTo>
                <a:cubicBezTo>
                  <a:pt x="7" y="127"/>
                  <a:pt x="8" y="127"/>
                  <a:pt x="8" y="127"/>
                </a:cubicBezTo>
                <a:cubicBezTo>
                  <a:pt x="8" y="128"/>
                  <a:pt x="8" y="128"/>
                  <a:pt x="9" y="128"/>
                </a:cubicBezTo>
                <a:cubicBezTo>
                  <a:pt x="9" y="128"/>
                  <a:pt x="9" y="128"/>
                  <a:pt x="10" y="128"/>
                </a:cubicBezTo>
                <a:cubicBezTo>
                  <a:pt x="10" y="128"/>
                  <a:pt x="10" y="128"/>
                  <a:pt x="10" y="129"/>
                </a:cubicBezTo>
                <a:cubicBezTo>
                  <a:pt x="10" y="129"/>
                  <a:pt x="11" y="129"/>
                  <a:pt x="11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12" y="129"/>
                  <a:pt x="12" y="129"/>
                  <a:pt x="12" y="129"/>
                </a:cubicBezTo>
                <a:cubicBezTo>
                  <a:pt x="14" y="129"/>
                  <a:pt x="16" y="131"/>
                  <a:pt x="17" y="132"/>
                </a:cubicBezTo>
                <a:cubicBezTo>
                  <a:pt x="18" y="133"/>
                  <a:pt x="19" y="134"/>
                  <a:pt x="20" y="135"/>
                </a:cubicBezTo>
                <a:cubicBezTo>
                  <a:pt x="21" y="135"/>
                  <a:pt x="22" y="136"/>
                  <a:pt x="24" y="136"/>
                </a:cubicBezTo>
                <a:cubicBezTo>
                  <a:pt x="24" y="136"/>
                  <a:pt x="24" y="136"/>
                  <a:pt x="25" y="136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7" y="134"/>
                  <a:pt x="27" y="134"/>
                  <a:pt x="28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29" y="134"/>
                  <a:pt x="29" y="134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3" y="136"/>
                  <a:pt x="33" y="137"/>
                  <a:pt x="33" y="137"/>
                </a:cubicBezTo>
                <a:cubicBezTo>
                  <a:pt x="33" y="137"/>
                  <a:pt x="33" y="137"/>
                  <a:pt x="34" y="137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8"/>
                  <a:pt x="35" y="139"/>
                  <a:pt x="35" y="139"/>
                </a:cubicBezTo>
                <a:cubicBezTo>
                  <a:pt x="35" y="139"/>
                  <a:pt x="35" y="139"/>
                  <a:pt x="36" y="139"/>
                </a:cubicBezTo>
                <a:cubicBezTo>
                  <a:pt x="36" y="140"/>
                  <a:pt x="36" y="140"/>
                  <a:pt x="37" y="141"/>
                </a:cubicBezTo>
                <a:cubicBezTo>
                  <a:pt x="37" y="141"/>
                  <a:pt x="37" y="141"/>
                  <a:pt x="37" y="141"/>
                </a:cubicBezTo>
                <a:cubicBezTo>
                  <a:pt x="38" y="141"/>
                  <a:pt x="38" y="141"/>
                  <a:pt x="38" y="1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2" name="Freeform 1948"/>
          <p:cNvSpPr>
            <a:spLocks/>
          </p:cNvSpPr>
          <p:nvPr/>
        </p:nvSpPr>
        <p:spPr bwMode="auto">
          <a:xfrm>
            <a:off x="2728265" y="422927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3" name="Freeform 1949"/>
          <p:cNvSpPr>
            <a:spLocks/>
          </p:cNvSpPr>
          <p:nvPr/>
        </p:nvSpPr>
        <p:spPr bwMode="auto">
          <a:xfrm>
            <a:off x="2673511" y="438200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4" name="Freeform 1950"/>
          <p:cNvSpPr>
            <a:spLocks/>
          </p:cNvSpPr>
          <p:nvPr/>
        </p:nvSpPr>
        <p:spPr bwMode="auto">
          <a:xfrm>
            <a:off x="2673511" y="4375060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5" name="Freeform 1951"/>
          <p:cNvSpPr>
            <a:spLocks/>
          </p:cNvSpPr>
          <p:nvPr/>
        </p:nvSpPr>
        <p:spPr bwMode="auto">
          <a:xfrm>
            <a:off x="2675617" y="437274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6" name="Freeform 1952"/>
          <p:cNvSpPr>
            <a:spLocks/>
          </p:cNvSpPr>
          <p:nvPr/>
        </p:nvSpPr>
        <p:spPr bwMode="auto">
          <a:xfrm>
            <a:off x="2673511" y="43796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7" name="Freeform 1953"/>
          <p:cNvSpPr>
            <a:spLocks/>
          </p:cNvSpPr>
          <p:nvPr/>
        </p:nvSpPr>
        <p:spPr bwMode="auto">
          <a:xfrm>
            <a:off x="2713524" y="423390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8" name="Freeform 1954"/>
          <p:cNvSpPr>
            <a:spLocks/>
          </p:cNvSpPr>
          <p:nvPr/>
        </p:nvSpPr>
        <p:spPr bwMode="auto">
          <a:xfrm>
            <a:off x="2677723" y="4356547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9" name="Freeform 1955"/>
          <p:cNvSpPr>
            <a:spLocks/>
          </p:cNvSpPr>
          <p:nvPr/>
        </p:nvSpPr>
        <p:spPr bwMode="auto">
          <a:xfrm>
            <a:off x="2677723" y="4354233"/>
            <a:ext cx="0" cy="2314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0" name="Freeform 1956"/>
          <p:cNvSpPr>
            <a:spLocks/>
          </p:cNvSpPr>
          <p:nvPr/>
        </p:nvSpPr>
        <p:spPr bwMode="auto">
          <a:xfrm>
            <a:off x="2730371" y="4226959"/>
            <a:ext cx="2106" cy="2314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1" name="Freeform 1957"/>
          <p:cNvSpPr>
            <a:spLocks/>
          </p:cNvSpPr>
          <p:nvPr/>
        </p:nvSpPr>
        <p:spPr bwMode="auto">
          <a:xfrm>
            <a:off x="2715630" y="4233902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2" name="Freeform 1958"/>
          <p:cNvSpPr>
            <a:spLocks/>
          </p:cNvSpPr>
          <p:nvPr/>
        </p:nvSpPr>
        <p:spPr bwMode="auto">
          <a:xfrm>
            <a:off x="2719842" y="4231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3" name="Freeform 1959"/>
          <p:cNvSpPr>
            <a:spLocks/>
          </p:cNvSpPr>
          <p:nvPr/>
        </p:nvSpPr>
        <p:spPr bwMode="auto">
          <a:xfrm>
            <a:off x="2677723" y="4361175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4" name="Freeform 1960"/>
          <p:cNvSpPr>
            <a:spLocks/>
          </p:cNvSpPr>
          <p:nvPr/>
        </p:nvSpPr>
        <p:spPr bwMode="auto">
          <a:xfrm>
            <a:off x="2675617" y="43681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5" name="Freeform 1961"/>
          <p:cNvSpPr>
            <a:spLocks/>
          </p:cNvSpPr>
          <p:nvPr/>
        </p:nvSpPr>
        <p:spPr bwMode="auto">
          <a:xfrm>
            <a:off x="2721947" y="4231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6" name="Freeform 1962"/>
          <p:cNvSpPr>
            <a:spLocks/>
          </p:cNvSpPr>
          <p:nvPr/>
        </p:nvSpPr>
        <p:spPr bwMode="auto">
          <a:xfrm>
            <a:off x="2726159" y="42292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7" name="Freeform 1963"/>
          <p:cNvSpPr>
            <a:spLocks/>
          </p:cNvSpPr>
          <p:nvPr/>
        </p:nvSpPr>
        <p:spPr bwMode="auto">
          <a:xfrm>
            <a:off x="2496612" y="4095058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8" name="Freeform 1964"/>
          <p:cNvSpPr>
            <a:spLocks/>
          </p:cNvSpPr>
          <p:nvPr/>
        </p:nvSpPr>
        <p:spPr bwMode="auto">
          <a:xfrm>
            <a:off x="2505036" y="408811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9" name="Freeform 1965"/>
          <p:cNvSpPr>
            <a:spLocks/>
          </p:cNvSpPr>
          <p:nvPr/>
        </p:nvSpPr>
        <p:spPr bwMode="auto">
          <a:xfrm>
            <a:off x="2500824" y="409274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0" name="Freeform 1966"/>
          <p:cNvSpPr>
            <a:spLocks/>
          </p:cNvSpPr>
          <p:nvPr/>
        </p:nvSpPr>
        <p:spPr bwMode="auto">
          <a:xfrm>
            <a:off x="2509248" y="4081173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1" name="Freeform 1967"/>
          <p:cNvSpPr>
            <a:spLocks/>
          </p:cNvSpPr>
          <p:nvPr/>
        </p:nvSpPr>
        <p:spPr bwMode="auto">
          <a:xfrm>
            <a:off x="2507142" y="4083487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2" name="Freeform 1968"/>
          <p:cNvSpPr>
            <a:spLocks/>
          </p:cNvSpPr>
          <p:nvPr/>
        </p:nvSpPr>
        <p:spPr bwMode="auto">
          <a:xfrm>
            <a:off x="2494507" y="409968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3" name="Freeform 1969"/>
          <p:cNvSpPr>
            <a:spLocks/>
          </p:cNvSpPr>
          <p:nvPr/>
        </p:nvSpPr>
        <p:spPr bwMode="auto">
          <a:xfrm>
            <a:off x="2684041" y="4534730"/>
            <a:ext cx="269560" cy="328597"/>
          </a:xfrm>
          <a:custGeom>
            <a:avLst/>
            <a:gdLst>
              <a:gd name="T0" fmla="*/ 71 w 133"/>
              <a:gd name="T1" fmla="*/ 137 h 149"/>
              <a:gd name="T2" fmla="*/ 77 w 133"/>
              <a:gd name="T3" fmla="*/ 138 h 149"/>
              <a:gd name="T4" fmla="*/ 78 w 133"/>
              <a:gd name="T5" fmla="*/ 137 h 149"/>
              <a:gd name="T6" fmla="*/ 79 w 133"/>
              <a:gd name="T7" fmla="*/ 124 h 149"/>
              <a:gd name="T8" fmla="*/ 89 w 133"/>
              <a:gd name="T9" fmla="*/ 110 h 149"/>
              <a:gd name="T10" fmla="*/ 113 w 133"/>
              <a:gd name="T11" fmla="*/ 106 h 149"/>
              <a:gd name="T12" fmla="*/ 127 w 133"/>
              <a:gd name="T13" fmla="*/ 111 h 149"/>
              <a:gd name="T14" fmla="*/ 130 w 133"/>
              <a:gd name="T15" fmla="*/ 108 h 149"/>
              <a:gd name="T16" fmla="*/ 131 w 133"/>
              <a:gd name="T17" fmla="*/ 106 h 149"/>
              <a:gd name="T18" fmla="*/ 132 w 133"/>
              <a:gd name="T19" fmla="*/ 91 h 149"/>
              <a:gd name="T20" fmla="*/ 121 w 133"/>
              <a:gd name="T21" fmla="*/ 75 h 149"/>
              <a:gd name="T22" fmla="*/ 104 w 133"/>
              <a:gd name="T23" fmla="*/ 68 h 149"/>
              <a:gd name="T24" fmla="*/ 103 w 133"/>
              <a:gd name="T25" fmla="*/ 56 h 149"/>
              <a:gd name="T26" fmla="*/ 97 w 133"/>
              <a:gd name="T27" fmla="*/ 43 h 149"/>
              <a:gd name="T28" fmla="*/ 91 w 133"/>
              <a:gd name="T29" fmla="*/ 43 h 149"/>
              <a:gd name="T30" fmla="*/ 87 w 133"/>
              <a:gd name="T31" fmla="*/ 43 h 149"/>
              <a:gd name="T32" fmla="*/ 85 w 133"/>
              <a:gd name="T33" fmla="*/ 41 h 149"/>
              <a:gd name="T34" fmla="*/ 84 w 133"/>
              <a:gd name="T35" fmla="*/ 39 h 149"/>
              <a:gd name="T36" fmla="*/ 72 w 133"/>
              <a:gd name="T37" fmla="*/ 33 h 149"/>
              <a:gd name="T38" fmla="*/ 71 w 133"/>
              <a:gd name="T39" fmla="*/ 33 h 149"/>
              <a:gd name="T40" fmla="*/ 68 w 133"/>
              <a:gd name="T41" fmla="*/ 32 h 149"/>
              <a:gd name="T42" fmla="*/ 49 w 133"/>
              <a:gd name="T43" fmla="*/ 23 h 149"/>
              <a:gd name="T44" fmla="*/ 36 w 133"/>
              <a:gd name="T45" fmla="*/ 1 h 149"/>
              <a:gd name="T46" fmla="*/ 19 w 133"/>
              <a:gd name="T47" fmla="*/ 9 h 149"/>
              <a:gd name="T48" fmla="*/ 13 w 133"/>
              <a:gd name="T49" fmla="*/ 12 h 149"/>
              <a:gd name="T50" fmla="*/ 11 w 133"/>
              <a:gd name="T51" fmla="*/ 14 h 149"/>
              <a:gd name="T52" fmla="*/ 9 w 133"/>
              <a:gd name="T53" fmla="*/ 14 h 149"/>
              <a:gd name="T54" fmla="*/ 6 w 133"/>
              <a:gd name="T55" fmla="*/ 14 h 149"/>
              <a:gd name="T56" fmla="*/ 4 w 133"/>
              <a:gd name="T57" fmla="*/ 14 h 149"/>
              <a:gd name="T58" fmla="*/ 6 w 133"/>
              <a:gd name="T59" fmla="*/ 19 h 149"/>
              <a:gd name="T60" fmla="*/ 6 w 133"/>
              <a:gd name="T61" fmla="*/ 34 h 149"/>
              <a:gd name="T62" fmla="*/ 8 w 133"/>
              <a:gd name="T63" fmla="*/ 49 h 149"/>
              <a:gd name="T64" fmla="*/ 5 w 133"/>
              <a:gd name="T65" fmla="*/ 57 h 149"/>
              <a:gd name="T66" fmla="*/ 4 w 133"/>
              <a:gd name="T67" fmla="*/ 69 h 149"/>
              <a:gd name="T68" fmla="*/ 0 w 133"/>
              <a:gd name="T69" fmla="*/ 84 h 149"/>
              <a:gd name="T70" fmla="*/ 0 w 133"/>
              <a:gd name="T71" fmla="*/ 86 h 149"/>
              <a:gd name="T72" fmla="*/ 4 w 133"/>
              <a:gd name="T73" fmla="*/ 91 h 149"/>
              <a:gd name="T74" fmla="*/ 10 w 133"/>
              <a:gd name="T75" fmla="*/ 106 h 149"/>
              <a:gd name="T76" fmla="*/ 11 w 133"/>
              <a:gd name="T77" fmla="*/ 114 h 149"/>
              <a:gd name="T78" fmla="*/ 12 w 133"/>
              <a:gd name="T79" fmla="*/ 126 h 149"/>
              <a:gd name="T80" fmla="*/ 20 w 133"/>
              <a:gd name="T81" fmla="*/ 147 h 149"/>
              <a:gd name="T82" fmla="*/ 20 w 133"/>
              <a:gd name="T83" fmla="*/ 149 h 149"/>
              <a:gd name="T84" fmla="*/ 26 w 133"/>
              <a:gd name="T85" fmla="*/ 145 h 149"/>
              <a:gd name="T86" fmla="*/ 28 w 133"/>
              <a:gd name="T87" fmla="*/ 144 h 149"/>
              <a:gd name="T88" fmla="*/ 38 w 133"/>
              <a:gd name="T89" fmla="*/ 137 h 149"/>
              <a:gd name="T90" fmla="*/ 46 w 133"/>
              <a:gd name="T91" fmla="*/ 139 h 149"/>
              <a:gd name="T92" fmla="*/ 62 w 133"/>
              <a:gd name="T93" fmla="*/ 13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49">
                <a:moveTo>
                  <a:pt x="71" y="137"/>
                </a:move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8"/>
                  <a:pt x="72" y="138"/>
                  <a:pt x="73" y="138"/>
                </a:cubicBezTo>
                <a:cubicBezTo>
                  <a:pt x="74" y="138"/>
                  <a:pt x="74" y="138"/>
                  <a:pt x="74" y="138"/>
                </a:cubicBezTo>
                <a:cubicBezTo>
                  <a:pt x="75" y="138"/>
                  <a:pt x="76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7"/>
                  <a:pt x="77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6"/>
                  <a:pt x="78" y="136"/>
                  <a:pt x="78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9" y="132"/>
                  <a:pt x="79" y="127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3"/>
                  <a:pt x="79" y="123"/>
                </a:cubicBezTo>
                <a:cubicBezTo>
                  <a:pt x="79" y="119"/>
                  <a:pt x="85" y="113"/>
                  <a:pt x="89" y="110"/>
                </a:cubicBezTo>
                <a:cubicBezTo>
                  <a:pt x="92" y="108"/>
                  <a:pt x="95" y="108"/>
                  <a:pt x="98" y="108"/>
                </a:cubicBezTo>
                <a:cubicBezTo>
                  <a:pt x="100" y="108"/>
                  <a:pt x="102" y="108"/>
                  <a:pt x="103" y="108"/>
                </a:cubicBezTo>
                <a:cubicBezTo>
                  <a:pt x="105" y="106"/>
                  <a:pt x="109" y="106"/>
                  <a:pt x="113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20" y="106"/>
                  <a:pt x="123" y="108"/>
                  <a:pt x="125" y="109"/>
                </a:cubicBezTo>
                <a:cubicBezTo>
                  <a:pt x="126" y="110"/>
                  <a:pt x="127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0"/>
                  <a:pt x="130" y="109"/>
                  <a:pt x="130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0" y="108"/>
                  <a:pt x="131" y="107"/>
                  <a:pt x="131" y="107"/>
                </a:cubicBezTo>
                <a:cubicBezTo>
                  <a:pt x="131" y="107"/>
                  <a:pt x="131" y="107"/>
                  <a:pt x="131" y="106"/>
                </a:cubicBezTo>
                <a:cubicBezTo>
                  <a:pt x="131" y="106"/>
                  <a:pt x="131" y="105"/>
                  <a:pt x="131" y="105"/>
                </a:cubicBezTo>
                <a:cubicBezTo>
                  <a:pt x="130" y="103"/>
                  <a:pt x="131" y="101"/>
                  <a:pt x="132" y="98"/>
                </a:cubicBezTo>
                <a:cubicBezTo>
                  <a:pt x="132" y="96"/>
                  <a:pt x="133" y="93"/>
                  <a:pt x="132" y="91"/>
                </a:cubicBezTo>
                <a:cubicBezTo>
                  <a:pt x="132" y="89"/>
                  <a:pt x="130" y="88"/>
                  <a:pt x="129" y="86"/>
                </a:cubicBezTo>
                <a:cubicBezTo>
                  <a:pt x="127" y="85"/>
                  <a:pt x="125" y="83"/>
                  <a:pt x="125" y="79"/>
                </a:cubicBezTo>
                <a:cubicBezTo>
                  <a:pt x="125" y="76"/>
                  <a:pt x="125" y="75"/>
                  <a:pt x="121" y="75"/>
                </a:cubicBezTo>
                <a:cubicBezTo>
                  <a:pt x="120" y="75"/>
                  <a:pt x="119" y="75"/>
                  <a:pt x="118" y="75"/>
                </a:cubicBezTo>
                <a:cubicBezTo>
                  <a:pt x="118" y="75"/>
                  <a:pt x="117" y="75"/>
                  <a:pt x="116" y="75"/>
                </a:cubicBezTo>
                <a:cubicBezTo>
                  <a:pt x="106" y="75"/>
                  <a:pt x="104" y="71"/>
                  <a:pt x="104" y="68"/>
                </a:cubicBezTo>
                <a:cubicBezTo>
                  <a:pt x="104" y="66"/>
                  <a:pt x="103" y="65"/>
                  <a:pt x="102" y="64"/>
                </a:cubicBezTo>
                <a:cubicBezTo>
                  <a:pt x="101" y="62"/>
                  <a:pt x="100" y="58"/>
                  <a:pt x="103" y="57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4"/>
                  <a:pt x="100" y="52"/>
                  <a:pt x="101" y="49"/>
                </a:cubicBezTo>
                <a:cubicBezTo>
                  <a:pt x="101" y="47"/>
                  <a:pt x="100" y="46"/>
                  <a:pt x="98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6" y="43"/>
                  <a:pt x="94" y="43"/>
                </a:cubicBezTo>
                <a:cubicBezTo>
                  <a:pt x="94" y="43"/>
                  <a:pt x="93" y="43"/>
                  <a:pt x="93" y="43"/>
                </a:cubicBezTo>
                <a:cubicBezTo>
                  <a:pt x="92" y="43"/>
                  <a:pt x="91" y="43"/>
                  <a:pt x="91" y="43"/>
                </a:cubicBezTo>
                <a:cubicBezTo>
                  <a:pt x="90" y="43"/>
                  <a:pt x="89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6" y="43"/>
                  <a:pt x="86" y="42"/>
                  <a:pt x="85" y="42"/>
                </a:cubicBez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5" y="41"/>
                  <a:pt x="85" y="41"/>
                </a:cubicBezTo>
                <a:cubicBezTo>
                  <a:pt x="85" y="41"/>
                  <a:pt x="85" y="41"/>
                  <a:pt x="84" y="41"/>
                </a:cubicBezTo>
                <a:cubicBezTo>
                  <a:pt x="84" y="41"/>
                  <a:pt x="84" y="40"/>
                  <a:pt x="84" y="40"/>
                </a:cubicBezTo>
                <a:cubicBezTo>
                  <a:pt x="84" y="40"/>
                  <a:pt x="84" y="39"/>
                  <a:pt x="84" y="39"/>
                </a:cubicBezTo>
                <a:cubicBezTo>
                  <a:pt x="84" y="38"/>
                  <a:pt x="81" y="37"/>
                  <a:pt x="77" y="37"/>
                </a:cubicBezTo>
                <a:cubicBezTo>
                  <a:pt x="74" y="37"/>
                  <a:pt x="73" y="34"/>
                  <a:pt x="73" y="33"/>
                </a:cubicBezTo>
                <a:cubicBezTo>
                  <a:pt x="73" y="33"/>
                  <a:pt x="72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3"/>
                  <a:pt x="72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0" y="33"/>
                  <a:pt x="69" y="33"/>
                </a:cubicBezTo>
                <a:cubicBezTo>
                  <a:pt x="69" y="32"/>
                  <a:pt x="68" y="32"/>
                  <a:pt x="68" y="32"/>
                </a:cubicBezTo>
                <a:cubicBezTo>
                  <a:pt x="67" y="31"/>
                  <a:pt x="67" y="31"/>
                  <a:pt x="66" y="31"/>
                </a:cubicBezTo>
                <a:cubicBezTo>
                  <a:pt x="65" y="31"/>
                  <a:pt x="65" y="31"/>
                  <a:pt x="64" y="31"/>
                </a:cubicBezTo>
                <a:cubicBezTo>
                  <a:pt x="58" y="32"/>
                  <a:pt x="55" y="29"/>
                  <a:pt x="49" y="23"/>
                </a:cubicBezTo>
                <a:cubicBezTo>
                  <a:pt x="44" y="16"/>
                  <a:pt x="44" y="4"/>
                  <a:pt x="45" y="0"/>
                </a:cubicBezTo>
                <a:cubicBezTo>
                  <a:pt x="44" y="0"/>
                  <a:pt x="43" y="0"/>
                  <a:pt x="41" y="0"/>
                </a:cubicBezTo>
                <a:cubicBezTo>
                  <a:pt x="40" y="0"/>
                  <a:pt x="38" y="1"/>
                  <a:pt x="36" y="1"/>
                </a:cubicBezTo>
                <a:cubicBezTo>
                  <a:pt x="34" y="1"/>
                  <a:pt x="30" y="3"/>
                  <a:pt x="27" y="5"/>
                </a:cubicBezTo>
                <a:cubicBezTo>
                  <a:pt x="26" y="5"/>
                  <a:pt x="25" y="6"/>
                  <a:pt x="24" y="6"/>
                </a:cubicBezTo>
                <a:cubicBezTo>
                  <a:pt x="22" y="8"/>
                  <a:pt x="20" y="8"/>
                  <a:pt x="19" y="9"/>
                </a:cubicBezTo>
                <a:cubicBezTo>
                  <a:pt x="17" y="9"/>
                  <a:pt x="16" y="10"/>
                  <a:pt x="15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4"/>
                  <a:pt x="4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6"/>
                  <a:pt x="5" y="18"/>
                  <a:pt x="6" y="19"/>
                </a:cubicBezTo>
                <a:cubicBezTo>
                  <a:pt x="8" y="22"/>
                  <a:pt x="9" y="25"/>
                  <a:pt x="10" y="26"/>
                </a:cubicBezTo>
                <a:cubicBezTo>
                  <a:pt x="11" y="31"/>
                  <a:pt x="8" y="33"/>
                  <a:pt x="7" y="34"/>
                </a:cubicBezTo>
                <a:cubicBezTo>
                  <a:pt x="7" y="34"/>
                  <a:pt x="7" y="34"/>
                  <a:pt x="6" y="34"/>
                </a:cubicBezTo>
                <a:cubicBezTo>
                  <a:pt x="6" y="35"/>
                  <a:pt x="6" y="40"/>
                  <a:pt x="7" y="47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7" y="52"/>
                  <a:pt x="6" y="54"/>
                </a:cubicBezTo>
                <a:cubicBezTo>
                  <a:pt x="5" y="55"/>
                  <a:pt x="5" y="56"/>
                  <a:pt x="5" y="57"/>
                </a:cubicBezTo>
                <a:cubicBezTo>
                  <a:pt x="7" y="59"/>
                  <a:pt x="5" y="62"/>
                  <a:pt x="4" y="64"/>
                </a:cubicBezTo>
                <a:cubicBezTo>
                  <a:pt x="3" y="66"/>
                  <a:pt x="2" y="67"/>
                  <a:pt x="2" y="68"/>
                </a:cubicBezTo>
                <a:cubicBezTo>
                  <a:pt x="2" y="68"/>
                  <a:pt x="3" y="69"/>
                  <a:pt x="4" y="69"/>
                </a:cubicBezTo>
                <a:cubicBezTo>
                  <a:pt x="5" y="70"/>
                  <a:pt x="7" y="71"/>
                  <a:pt x="7" y="73"/>
                </a:cubicBezTo>
                <a:cubicBezTo>
                  <a:pt x="7" y="76"/>
                  <a:pt x="3" y="82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5"/>
                  <a:pt x="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5"/>
                  <a:pt x="0" y="8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6"/>
                  <a:pt x="0" y="87"/>
                  <a:pt x="0" y="87"/>
                </a:cubicBezTo>
                <a:cubicBezTo>
                  <a:pt x="1" y="88"/>
                  <a:pt x="2" y="89"/>
                  <a:pt x="4" y="91"/>
                </a:cubicBezTo>
                <a:cubicBezTo>
                  <a:pt x="7" y="93"/>
                  <a:pt x="6" y="96"/>
                  <a:pt x="6" y="98"/>
                </a:cubicBezTo>
                <a:cubicBezTo>
                  <a:pt x="6" y="100"/>
                  <a:pt x="6" y="102"/>
                  <a:pt x="7" y="103"/>
                </a:cubicBezTo>
                <a:cubicBezTo>
                  <a:pt x="8" y="104"/>
                  <a:pt x="9" y="105"/>
                  <a:pt x="10" y="106"/>
                </a:cubicBezTo>
                <a:cubicBezTo>
                  <a:pt x="11" y="107"/>
                  <a:pt x="12" y="108"/>
                  <a:pt x="12" y="109"/>
                </a:cubicBezTo>
                <a:cubicBezTo>
                  <a:pt x="13" y="111"/>
                  <a:pt x="11" y="112"/>
                  <a:pt x="11" y="112"/>
                </a:cubicBezTo>
                <a:cubicBezTo>
                  <a:pt x="11" y="112"/>
                  <a:pt x="11" y="113"/>
                  <a:pt x="11" y="114"/>
                </a:cubicBezTo>
                <a:cubicBezTo>
                  <a:pt x="11" y="116"/>
                  <a:pt x="11" y="119"/>
                  <a:pt x="9" y="120"/>
                </a:cubicBezTo>
                <a:cubicBezTo>
                  <a:pt x="8" y="120"/>
                  <a:pt x="8" y="121"/>
                  <a:pt x="9" y="121"/>
                </a:cubicBezTo>
                <a:cubicBezTo>
                  <a:pt x="9" y="123"/>
                  <a:pt x="11" y="125"/>
                  <a:pt x="12" y="126"/>
                </a:cubicBezTo>
                <a:cubicBezTo>
                  <a:pt x="15" y="127"/>
                  <a:pt x="15" y="130"/>
                  <a:pt x="15" y="132"/>
                </a:cubicBezTo>
                <a:cubicBezTo>
                  <a:pt x="16" y="134"/>
                  <a:pt x="16" y="136"/>
                  <a:pt x="17" y="137"/>
                </a:cubicBezTo>
                <a:cubicBezTo>
                  <a:pt x="19" y="139"/>
                  <a:pt x="19" y="143"/>
                  <a:pt x="20" y="147"/>
                </a:cubicBezTo>
                <a:cubicBezTo>
                  <a:pt x="20" y="147"/>
                  <a:pt x="20" y="147"/>
                  <a:pt x="2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0" y="149"/>
                  <a:pt x="20" y="149"/>
                </a:cubicBezTo>
                <a:cubicBezTo>
                  <a:pt x="21" y="149"/>
                  <a:pt x="22" y="148"/>
                  <a:pt x="24" y="147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5" y="146"/>
                  <a:pt x="25" y="146"/>
                  <a:pt x="26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7" y="145"/>
                  <a:pt x="28" y="144"/>
                  <a:pt x="28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2"/>
                  <a:pt x="31" y="141"/>
                  <a:pt x="32" y="140"/>
                </a:cubicBezTo>
                <a:cubicBezTo>
                  <a:pt x="34" y="138"/>
                  <a:pt x="35" y="137"/>
                  <a:pt x="36" y="137"/>
                </a:cubicBezTo>
                <a:cubicBezTo>
                  <a:pt x="37" y="137"/>
                  <a:pt x="37" y="137"/>
                  <a:pt x="38" y="137"/>
                </a:cubicBezTo>
                <a:cubicBezTo>
                  <a:pt x="39" y="137"/>
                  <a:pt x="40" y="137"/>
                  <a:pt x="41" y="138"/>
                </a:cubicBezTo>
                <a:cubicBezTo>
                  <a:pt x="42" y="139"/>
                  <a:pt x="42" y="139"/>
                  <a:pt x="44" y="139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50" y="140"/>
                  <a:pt x="55" y="141"/>
                  <a:pt x="58" y="145"/>
                </a:cubicBezTo>
                <a:cubicBezTo>
                  <a:pt x="59" y="144"/>
                  <a:pt x="59" y="143"/>
                  <a:pt x="60" y="142"/>
                </a:cubicBezTo>
                <a:cubicBezTo>
                  <a:pt x="60" y="141"/>
                  <a:pt x="61" y="139"/>
                  <a:pt x="62" y="139"/>
                </a:cubicBezTo>
                <a:cubicBezTo>
                  <a:pt x="62" y="138"/>
                  <a:pt x="64" y="137"/>
                  <a:pt x="66" y="137"/>
                </a:cubicBezTo>
                <a:cubicBezTo>
                  <a:pt x="68" y="137"/>
                  <a:pt x="69" y="137"/>
                  <a:pt x="71" y="1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4" name="Freeform 1970"/>
          <p:cNvSpPr>
            <a:spLocks/>
          </p:cNvSpPr>
          <p:nvPr/>
        </p:nvSpPr>
        <p:spPr bwMode="auto">
          <a:xfrm>
            <a:off x="2949388" y="476613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5" name="Freeform 1971"/>
          <p:cNvSpPr>
            <a:spLocks/>
          </p:cNvSpPr>
          <p:nvPr/>
        </p:nvSpPr>
        <p:spPr bwMode="auto">
          <a:xfrm>
            <a:off x="2856727" y="4627293"/>
            <a:ext cx="4212" cy="2314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6" name="Freeform 1972"/>
          <p:cNvSpPr>
            <a:spLocks/>
          </p:cNvSpPr>
          <p:nvPr/>
        </p:nvSpPr>
        <p:spPr bwMode="auto">
          <a:xfrm>
            <a:off x="2860939" y="4629607"/>
            <a:ext cx="12636" cy="0"/>
          </a:xfrm>
          <a:custGeom>
            <a:avLst/>
            <a:gdLst>
              <a:gd name="T0" fmla="*/ 6 w 6"/>
              <a:gd name="T1" fmla="*/ 0 w 6"/>
              <a:gd name="T2" fmla="*/ 4 w 6"/>
              <a:gd name="T3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cubicBezTo>
                  <a:pt x="3" y="0"/>
                  <a:pt x="2" y="0"/>
                  <a:pt x="0" y="0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" name="Freeform 1973"/>
          <p:cNvSpPr>
            <a:spLocks/>
          </p:cNvSpPr>
          <p:nvPr/>
        </p:nvSpPr>
        <p:spPr bwMode="auto">
          <a:xfrm>
            <a:off x="2692464" y="456481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8" name="Freeform 1974"/>
          <p:cNvSpPr>
            <a:spLocks/>
          </p:cNvSpPr>
          <p:nvPr/>
        </p:nvSpPr>
        <p:spPr bwMode="auto">
          <a:xfrm>
            <a:off x="2698782" y="456481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9" name="Freeform 1975"/>
          <p:cNvSpPr>
            <a:spLocks/>
          </p:cNvSpPr>
          <p:nvPr/>
        </p:nvSpPr>
        <p:spPr bwMode="auto">
          <a:xfrm>
            <a:off x="2783020" y="4585640"/>
            <a:ext cx="31589" cy="20827"/>
          </a:xfrm>
          <a:custGeom>
            <a:avLst/>
            <a:gdLst>
              <a:gd name="T0" fmla="*/ 15 w 15"/>
              <a:gd name="T1" fmla="*/ 8 h 9"/>
              <a:gd name="T2" fmla="*/ 0 w 15"/>
              <a:gd name="T3" fmla="*/ 0 h 9"/>
              <a:gd name="T4" fmla="*/ 15 w 15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15" y="8"/>
                </a:moveTo>
                <a:cubicBezTo>
                  <a:pt x="9" y="9"/>
                  <a:pt x="6" y="6"/>
                  <a:pt x="0" y="0"/>
                </a:cubicBezTo>
                <a:cubicBezTo>
                  <a:pt x="6" y="6"/>
                  <a:pt x="9" y="9"/>
                  <a:pt x="1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0" name="Freeform 1976"/>
          <p:cNvSpPr>
            <a:spLocks/>
          </p:cNvSpPr>
          <p:nvPr/>
        </p:nvSpPr>
        <p:spPr bwMode="auto">
          <a:xfrm>
            <a:off x="2825138" y="4608780"/>
            <a:ext cx="2106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1" name="Freeform 1977"/>
          <p:cNvSpPr>
            <a:spLocks/>
          </p:cNvSpPr>
          <p:nvPr/>
        </p:nvSpPr>
        <p:spPr bwMode="auto">
          <a:xfrm>
            <a:off x="2947283" y="4770765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2" name="Freeform 1978"/>
          <p:cNvSpPr>
            <a:spLocks/>
          </p:cNvSpPr>
          <p:nvPr/>
        </p:nvSpPr>
        <p:spPr bwMode="auto">
          <a:xfrm>
            <a:off x="2856727" y="462497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3" name="Freeform 1979"/>
          <p:cNvSpPr>
            <a:spLocks/>
          </p:cNvSpPr>
          <p:nvPr/>
        </p:nvSpPr>
        <p:spPr bwMode="auto">
          <a:xfrm>
            <a:off x="2943071" y="4773079"/>
            <a:ext cx="4212" cy="6942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0 w 2"/>
              <a:gd name="T5" fmla="*/ 3 h 3"/>
              <a:gd name="T6" fmla="*/ 1 w 2"/>
              <a:gd name="T7" fmla="*/ 2 h 3"/>
              <a:gd name="T8" fmla="*/ 2 w 2"/>
              <a:gd name="T9" fmla="*/ 0 h 3"/>
              <a:gd name="T10" fmla="*/ 0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4" name="Freeform 1980"/>
          <p:cNvSpPr>
            <a:spLocks/>
          </p:cNvSpPr>
          <p:nvPr/>
        </p:nvSpPr>
        <p:spPr bwMode="auto">
          <a:xfrm>
            <a:off x="2696676" y="4564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5" name="Freeform 1981"/>
          <p:cNvSpPr>
            <a:spLocks/>
          </p:cNvSpPr>
          <p:nvPr/>
        </p:nvSpPr>
        <p:spPr bwMode="auto">
          <a:xfrm>
            <a:off x="2709312" y="456249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6" name="Freeform 1982"/>
          <p:cNvSpPr>
            <a:spLocks/>
          </p:cNvSpPr>
          <p:nvPr/>
        </p:nvSpPr>
        <p:spPr bwMode="auto">
          <a:xfrm>
            <a:off x="2829350" y="46087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7" name="Freeform 1983"/>
          <p:cNvSpPr>
            <a:spLocks/>
          </p:cNvSpPr>
          <p:nvPr/>
        </p:nvSpPr>
        <p:spPr bwMode="auto">
          <a:xfrm>
            <a:off x="2814609" y="4604152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8" name="Freeform 1984"/>
          <p:cNvSpPr>
            <a:spLocks/>
          </p:cNvSpPr>
          <p:nvPr/>
        </p:nvSpPr>
        <p:spPr bwMode="auto">
          <a:xfrm>
            <a:off x="2854621" y="462266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9" name="Freeform 1985"/>
          <p:cNvSpPr>
            <a:spLocks/>
          </p:cNvSpPr>
          <p:nvPr/>
        </p:nvSpPr>
        <p:spPr bwMode="auto">
          <a:xfrm>
            <a:off x="2711418" y="456018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0" name="Freeform 1986"/>
          <p:cNvSpPr>
            <a:spLocks/>
          </p:cNvSpPr>
          <p:nvPr/>
        </p:nvSpPr>
        <p:spPr bwMode="auto">
          <a:xfrm>
            <a:off x="2707206" y="4564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1" name="Freeform 1987"/>
          <p:cNvSpPr>
            <a:spLocks/>
          </p:cNvSpPr>
          <p:nvPr/>
        </p:nvSpPr>
        <p:spPr bwMode="auto">
          <a:xfrm>
            <a:off x="2702994" y="4564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2" name="Freeform 1988"/>
          <p:cNvSpPr>
            <a:spLocks/>
          </p:cNvSpPr>
          <p:nvPr/>
        </p:nvSpPr>
        <p:spPr bwMode="auto">
          <a:xfrm>
            <a:off x="2736689" y="4854071"/>
            <a:ext cx="4212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1"/>
                  <a:pt x="0" y="1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3" name="Freeform 1989"/>
          <p:cNvSpPr>
            <a:spLocks/>
          </p:cNvSpPr>
          <p:nvPr/>
        </p:nvSpPr>
        <p:spPr bwMode="auto">
          <a:xfrm>
            <a:off x="2810397" y="4837873"/>
            <a:ext cx="16847" cy="4628"/>
          </a:xfrm>
          <a:custGeom>
            <a:avLst/>
            <a:gdLst>
              <a:gd name="T0" fmla="*/ 4 w 9"/>
              <a:gd name="T1" fmla="*/ 0 h 2"/>
              <a:gd name="T2" fmla="*/ 0 w 9"/>
              <a:gd name="T3" fmla="*/ 2 h 2"/>
              <a:gd name="T4" fmla="*/ 4 w 9"/>
              <a:gd name="T5" fmla="*/ 0 h 2"/>
              <a:gd name="T6" fmla="*/ 9 w 9"/>
              <a:gd name="T7" fmla="*/ 0 h 2"/>
              <a:gd name="T8" fmla="*/ 9 w 9"/>
              <a:gd name="T9" fmla="*/ 0 h 2"/>
              <a:gd name="T10" fmla="*/ 4 w 9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">
                <a:moveTo>
                  <a:pt x="4" y="0"/>
                </a:moveTo>
                <a:cubicBezTo>
                  <a:pt x="2" y="0"/>
                  <a:pt x="0" y="1"/>
                  <a:pt x="0" y="2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7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4" name="Freeform 1990"/>
          <p:cNvSpPr>
            <a:spLocks/>
          </p:cNvSpPr>
          <p:nvPr/>
        </p:nvSpPr>
        <p:spPr bwMode="auto">
          <a:xfrm>
            <a:off x="2732477" y="4856385"/>
            <a:ext cx="4212" cy="4628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2 w 2"/>
              <a:gd name="T7" fmla="*/ 0 h 2"/>
              <a:gd name="T8" fmla="*/ 0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2" y="0"/>
                </a:cubicBezTo>
                <a:cubicBezTo>
                  <a:pt x="1" y="1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5" name="Freeform 1991"/>
          <p:cNvSpPr>
            <a:spLocks/>
          </p:cNvSpPr>
          <p:nvPr/>
        </p:nvSpPr>
        <p:spPr bwMode="auto">
          <a:xfrm>
            <a:off x="2827244" y="4837873"/>
            <a:ext cx="6318" cy="2314"/>
          </a:xfrm>
          <a:custGeom>
            <a:avLst/>
            <a:gdLst>
              <a:gd name="T0" fmla="*/ 2 w 3"/>
              <a:gd name="T1" fmla="*/ 1 h 1"/>
              <a:gd name="T2" fmla="*/ 0 w 3"/>
              <a:gd name="T3" fmla="*/ 0 h 1"/>
              <a:gd name="T4" fmla="*/ 2 w 3"/>
              <a:gd name="T5" fmla="*/ 1 h 1"/>
              <a:gd name="T6" fmla="*/ 3 w 3"/>
              <a:gd name="T7" fmla="*/ 1 h 1"/>
              <a:gd name="T8" fmla="*/ 2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6" name="Freeform 1992"/>
          <p:cNvSpPr>
            <a:spLocks/>
          </p:cNvSpPr>
          <p:nvPr/>
        </p:nvSpPr>
        <p:spPr bwMode="auto">
          <a:xfrm>
            <a:off x="2740901" y="4837873"/>
            <a:ext cx="16847" cy="16198"/>
          </a:xfrm>
          <a:custGeom>
            <a:avLst/>
            <a:gdLst>
              <a:gd name="T0" fmla="*/ 0 w 8"/>
              <a:gd name="T1" fmla="*/ 7 h 7"/>
              <a:gd name="T2" fmla="*/ 4 w 8"/>
              <a:gd name="T3" fmla="*/ 3 h 7"/>
              <a:gd name="T4" fmla="*/ 8 w 8"/>
              <a:gd name="T5" fmla="*/ 0 h 7"/>
              <a:gd name="T6" fmla="*/ 4 w 8"/>
              <a:gd name="T7" fmla="*/ 3 h 7"/>
              <a:gd name="T8" fmla="*/ 0 w 8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0" y="7"/>
                </a:moveTo>
                <a:cubicBezTo>
                  <a:pt x="2" y="6"/>
                  <a:pt x="3" y="4"/>
                  <a:pt x="4" y="3"/>
                </a:cubicBezTo>
                <a:cubicBezTo>
                  <a:pt x="6" y="1"/>
                  <a:pt x="7" y="0"/>
                  <a:pt x="8" y="0"/>
                </a:cubicBezTo>
                <a:cubicBezTo>
                  <a:pt x="7" y="0"/>
                  <a:pt x="6" y="1"/>
                  <a:pt x="4" y="3"/>
                </a:cubicBezTo>
                <a:cubicBezTo>
                  <a:pt x="3" y="4"/>
                  <a:pt x="2" y="5"/>
                  <a:pt x="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7" name="Freeform 1993"/>
          <p:cNvSpPr>
            <a:spLocks/>
          </p:cNvSpPr>
          <p:nvPr/>
        </p:nvSpPr>
        <p:spPr bwMode="auto">
          <a:xfrm>
            <a:off x="2726159" y="486332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8" name="Freeform 1994"/>
          <p:cNvSpPr>
            <a:spLocks/>
          </p:cNvSpPr>
          <p:nvPr/>
        </p:nvSpPr>
        <p:spPr bwMode="auto">
          <a:xfrm>
            <a:off x="2726159" y="4861014"/>
            <a:ext cx="6318" cy="2314"/>
          </a:xfrm>
          <a:custGeom>
            <a:avLst/>
            <a:gdLst>
              <a:gd name="T0" fmla="*/ 0 w 4"/>
              <a:gd name="T1" fmla="*/ 2 h 2"/>
              <a:gd name="T2" fmla="*/ 0 w 4"/>
              <a:gd name="T3" fmla="*/ 2 h 2"/>
              <a:gd name="T4" fmla="*/ 3 w 4"/>
              <a:gd name="T5" fmla="*/ 0 h 2"/>
              <a:gd name="T6" fmla="*/ 4 w 4"/>
              <a:gd name="T7" fmla="*/ 0 h 2"/>
              <a:gd name="T8" fmla="*/ 0 w 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1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9" name="Freeform 1995"/>
          <p:cNvSpPr>
            <a:spLocks/>
          </p:cNvSpPr>
          <p:nvPr/>
        </p:nvSpPr>
        <p:spPr bwMode="auto">
          <a:xfrm>
            <a:off x="2684041" y="4724484"/>
            <a:ext cx="8424" cy="11570"/>
          </a:xfrm>
          <a:custGeom>
            <a:avLst/>
            <a:gdLst>
              <a:gd name="T0" fmla="*/ 0 w 4"/>
              <a:gd name="T1" fmla="*/ 1 h 5"/>
              <a:gd name="T2" fmla="*/ 0 w 4"/>
              <a:gd name="T3" fmla="*/ 0 h 5"/>
              <a:gd name="T4" fmla="*/ 0 w 4"/>
              <a:gd name="T5" fmla="*/ 0 h 5"/>
              <a:gd name="T6" fmla="*/ 0 w 4"/>
              <a:gd name="T7" fmla="*/ 1 h 5"/>
              <a:gd name="T8" fmla="*/ 4 w 4"/>
              <a:gd name="T9" fmla="*/ 5 h 5"/>
              <a:gd name="T10" fmla="*/ 0 w 4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2"/>
                  <a:pt x="2" y="3"/>
                  <a:pt x="4" y="5"/>
                </a:cubicBezTo>
                <a:cubicBezTo>
                  <a:pt x="2" y="3"/>
                  <a:pt x="1" y="2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0" name="Freeform 1996"/>
          <p:cNvSpPr>
            <a:spLocks/>
          </p:cNvSpPr>
          <p:nvPr/>
        </p:nvSpPr>
        <p:spPr bwMode="auto">
          <a:xfrm>
            <a:off x="2724053" y="4863328"/>
            <a:ext cx="0" cy="4628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1" name="Freeform 1997"/>
          <p:cNvSpPr>
            <a:spLocks/>
          </p:cNvSpPr>
          <p:nvPr/>
        </p:nvSpPr>
        <p:spPr bwMode="auto">
          <a:xfrm>
            <a:off x="2732477" y="4861014"/>
            <a:ext cx="0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2" name="Freeform 1998"/>
          <p:cNvSpPr>
            <a:spLocks/>
          </p:cNvSpPr>
          <p:nvPr/>
        </p:nvSpPr>
        <p:spPr bwMode="auto">
          <a:xfrm>
            <a:off x="2844092" y="481010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3" name="Freeform 1999"/>
          <p:cNvSpPr>
            <a:spLocks/>
          </p:cNvSpPr>
          <p:nvPr/>
        </p:nvSpPr>
        <p:spPr bwMode="auto">
          <a:xfrm>
            <a:off x="2839880" y="483787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4" name="Freeform 2000"/>
          <p:cNvSpPr>
            <a:spLocks/>
          </p:cNvSpPr>
          <p:nvPr/>
        </p:nvSpPr>
        <p:spPr bwMode="auto">
          <a:xfrm>
            <a:off x="2839880" y="484018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5" name="Freeform 2001"/>
          <p:cNvSpPr>
            <a:spLocks/>
          </p:cNvSpPr>
          <p:nvPr/>
        </p:nvSpPr>
        <p:spPr bwMode="auto">
          <a:xfrm>
            <a:off x="2841986" y="48332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6" name="Freeform 2002"/>
          <p:cNvSpPr>
            <a:spLocks/>
          </p:cNvSpPr>
          <p:nvPr/>
        </p:nvSpPr>
        <p:spPr bwMode="auto">
          <a:xfrm>
            <a:off x="2827244" y="48378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7" name="Freeform 2003"/>
          <p:cNvSpPr>
            <a:spLocks/>
          </p:cNvSpPr>
          <p:nvPr/>
        </p:nvSpPr>
        <p:spPr bwMode="auto">
          <a:xfrm>
            <a:off x="2943071" y="478002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8" name="Freeform 2004"/>
          <p:cNvSpPr>
            <a:spLocks/>
          </p:cNvSpPr>
          <p:nvPr/>
        </p:nvSpPr>
        <p:spPr bwMode="auto">
          <a:xfrm>
            <a:off x="2943071" y="478002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9" name="Freeform 2005"/>
          <p:cNvSpPr>
            <a:spLocks/>
          </p:cNvSpPr>
          <p:nvPr/>
        </p:nvSpPr>
        <p:spPr bwMode="auto">
          <a:xfrm>
            <a:off x="2827244" y="4837873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0" name="Freeform 2006"/>
          <p:cNvSpPr>
            <a:spLocks/>
          </p:cNvSpPr>
          <p:nvPr/>
        </p:nvSpPr>
        <p:spPr bwMode="auto">
          <a:xfrm>
            <a:off x="2414481" y="4289439"/>
            <a:ext cx="282195" cy="455871"/>
          </a:xfrm>
          <a:custGeom>
            <a:avLst/>
            <a:gdLst>
              <a:gd name="T0" fmla="*/ 130 w 140"/>
              <a:gd name="T1" fmla="*/ 196 h 206"/>
              <a:gd name="T2" fmla="*/ 130 w 140"/>
              <a:gd name="T3" fmla="*/ 193 h 206"/>
              <a:gd name="T4" fmla="*/ 132 w 140"/>
              <a:gd name="T5" fmla="*/ 192 h 206"/>
              <a:gd name="T6" fmla="*/ 136 w 140"/>
              <a:gd name="T7" fmla="*/ 184 h 206"/>
              <a:gd name="T8" fmla="*/ 136 w 140"/>
              <a:gd name="T9" fmla="*/ 171 h 206"/>
              <a:gd name="T10" fmla="*/ 138 w 140"/>
              <a:gd name="T11" fmla="*/ 158 h 206"/>
              <a:gd name="T12" fmla="*/ 137 w 140"/>
              <a:gd name="T13" fmla="*/ 142 h 206"/>
              <a:gd name="T14" fmla="*/ 137 w 140"/>
              <a:gd name="T15" fmla="*/ 132 h 206"/>
              <a:gd name="T16" fmla="*/ 133 w 140"/>
              <a:gd name="T17" fmla="*/ 124 h 206"/>
              <a:gd name="T18" fmla="*/ 126 w 140"/>
              <a:gd name="T19" fmla="*/ 124 h 206"/>
              <a:gd name="T20" fmla="*/ 124 w 140"/>
              <a:gd name="T21" fmla="*/ 124 h 206"/>
              <a:gd name="T22" fmla="*/ 120 w 140"/>
              <a:gd name="T23" fmla="*/ 124 h 206"/>
              <a:gd name="T24" fmla="*/ 117 w 140"/>
              <a:gd name="T25" fmla="*/ 110 h 206"/>
              <a:gd name="T26" fmla="*/ 103 w 140"/>
              <a:gd name="T27" fmla="*/ 113 h 206"/>
              <a:gd name="T28" fmla="*/ 91 w 140"/>
              <a:gd name="T29" fmla="*/ 104 h 206"/>
              <a:gd name="T30" fmla="*/ 85 w 140"/>
              <a:gd name="T31" fmla="*/ 91 h 206"/>
              <a:gd name="T32" fmla="*/ 82 w 140"/>
              <a:gd name="T33" fmla="*/ 81 h 206"/>
              <a:gd name="T34" fmla="*/ 84 w 140"/>
              <a:gd name="T35" fmla="*/ 72 h 206"/>
              <a:gd name="T36" fmla="*/ 89 w 140"/>
              <a:gd name="T37" fmla="*/ 68 h 206"/>
              <a:gd name="T38" fmla="*/ 98 w 140"/>
              <a:gd name="T39" fmla="*/ 51 h 206"/>
              <a:gd name="T40" fmla="*/ 117 w 140"/>
              <a:gd name="T41" fmla="*/ 43 h 206"/>
              <a:gd name="T42" fmla="*/ 120 w 140"/>
              <a:gd name="T43" fmla="*/ 42 h 206"/>
              <a:gd name="T44" fmla="*/ 119 w 140"/>
              <a:gd name="T45" fmla="*/ 41 h 206"/>
              <a:gd name="T46" fmla="*/ 125 w 140"/>
              <a:gd name="T47" fmla="*/ 29 h 206"/>
              <a:gd name="T48" fmla="*/ 110 w 140"/>
              <a:gd name="T49" fmla="*/ 25 h 206"/>
              <a:gd name="T50" fmla="*/ 95 w 140"/>
              <a:gd name="T51" fmla="*/ 27 h 206"/>
              <a:gd name="T52" fmla="*/ 87 w 140"/>
              <a:gd name="T53" fmla="*/ 20 h 206"/>
              <a:gd name="T54" fmla="*/ 79 w 140"/>
              <a:gd name="T55" fmla="*/ 10 h 206"/>
              <a:gd name="T56" fmla="*/ 70 w 140"/>
              <a:gd name="T57" fmla="*/ 0 h 206"/>
              <a:gd name="T58" fmla="*/ 67 w 140"/>
              <a:gd name="T59" fmla="*/ 1 h 206"/>
              <a:gd name="T60" fmla="*/ 68 w 140"/>
              <a:gd name="T61" fmla="*/ 2 h 206"/>
              <a:gd name="T62" fmla="*/ 69 w 140"/>
              <a:gd name="T63" fmla="*/ 5 h 206"/>
              <a:gd name="T64" fmla="*/ 66 w 140"/>
              <a:gd name="T65" fmla="*/ 10 h 206"/>
              <a:gd name="T66" fmla="*/ 61 w 140"/>
              <a:gd name="T67" fmla="*/ 20 h 206"/>
              <a:gd name="T68" fmla="*/ 31 w 140"/>
              <a:gd name="T69" fmla="*/ 44 h 206"/>
              <a:gd name="T70" fmla="*/ 18 w 140"/>
              <a:gd name="T71" fmla="*/ 50 h 206"/>
              <a:gd name="T72" fmla="*/ 13 w 140"/>
              <a:gd name="T73" fmla="*/ 50 h 206"/>
              <a:gd name="T74" fmla="*/ 9 w 140"/>
              <a:gd name="T75" fmla="*/ 40 h 206"/>
              <a:gd name="T76" fmla="*/ 9 w 140"/>
              <a:gd name="T77" fmla="*/ 39 h 206"/>
              <a:gd name="T78" fmla="*/ 8 w 140"/>
              <a:gd name="T79" fmla="*/ 38 h 206"/>
              <a:gd name="T80" fmla="*/ 4 w 140"/>
              <a:gd name="T81" fmla="*/ 56 h 206"/>
              <a:gd name="T82" fmla="*/ 2 w 140"/>
              <a:gd name="T83" fmla="*/ 64 h 206"/>
              <a:gd name="T84" fmla="*/ 13 w 140"/>
              <a:gd name="T85" fmla="*/ 72 h 206"/>
              <a:gd name="T86" fmla="*/ 30 w 140"/>
              <a:gd name="T87" fmla="*/ 98 h 206"/>
              <a:gd name="T88" fmla="*/ 57 w 140"/>
              <a:gd name="T89" fmla="*/ 155 h 206"/>
              <a:gd name="T90" fmla="*/ 79 w 140"/>
              <a:gd name="T91" fmla="*/ 175 h 206"/>
              <a:gd name="T92" fmla="*/ 125 w 140"/>
              <a:gd name="T93" fmla="*/ 205 h 206"/>
              <a:gd name="T94" fmla="*/ 129 w 140"/>
              <a:gd name="T95" fmla="*/ 20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" h="206">
                <a:moveTo>
                  <a:pt x="130" y="197"/>
                </a:moveTo>
                <a:cubicBezTo>
                  <a:pt x="130" y="197"/>
                  <a:pt x="130" y="196"/>
                  <a:pt x="130" y="196"/>
                </a:cubicBezTo>
                <a:cubicBezTo>
                  <a:pt x="130" y="196"/>
                  <a:pt x="130" y="196"/>
                  <a:pt x="130" y="196"/>
                </a:cubicBezTo>
                <a:cubicBezTo>
                  <a:pt x="130" y="195"/>
                  <a:pt x="130" y="195"/>
                  <a:pt x="130" y="194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0" y="194"/>
                  <a:pt x="130" y="193"/>
                  <a:pt x="130" y="193"/>
                </a:cubicBezTo>
                <a:cubicBezTo>
                  <a:pt x="130" y="193"/>
                  <a:pt x="131" y="193"/>
                  <a:pt x="131" y="193"/>
                </a:cubicBezTo>
                <a:cubicBezTo>
                  <a:pt x="131" y="192"/>
                  <a:pt x="131" y="192"/>
                  <a:pt x="132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3" y="191"/>
                  <a:pt x="135" y="189"/>
                  <a:pt x="136" y="187"/>
                </a:cubicBezTo>
                <a:cubicBezTo>
                  <a:pt x="136" y="186"/>
                  <a:pt x="137" y="185"/>
                  <a:pt x="137" y="184"/>
                </a:cubicBezTo>
                <a:cubicBezTo>
                  <a:pt x="137" y="184"/>
                  <a:pt x="136" y="184"/>
                  <a:pt x="136" y="184"/>
                </a:cubicBezTo>
                <a:cubicBezTo>
                  <a:pt x="134" y="183"/>
                  <a:pt x="132" y="182"/>
                  <a:pt x="132" y="179"/>
                </a:cubicBezTo>
                <a:cubicBezTo>
                  <a:pt x="132" y="177"/>
                  <a:pt x="133" y="175"/>
                  <a:pt x="134" y="174"/>
                </a:cubicBezTo>
                <a:cubicBezTo>
                  <a:pt x="135" y="173"/>
                  <a:pt x="135" y="171"/>
                  <a:pt x="136" y="171"/>
                </a:cubicBezTo>
                <a:cubicBezTo>
                  <a:pt x="134" y="169"/>
                  <a:pt x="135" y="166"/>
                  <a:pt x="136" y="163"/>
                </a:cubicBezTo>
                <a:cubicBezTo>
                  <a:pt x="137" y="162"/>
                  <a:pt x="138" y="161"/>
                  <a:pt x="138" y="160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37" y="152"/>
                  <a:pt x="136" y="149"/>
                  <a:pt x="136" y="146"/>
                </a:cubicBezTo>
                <a:cubicBezTo>
                  <a:pt x="136" y="145"/>
                  <a:pt x="136" y="144"/>
                  <a:pt x="137" y="144"/>
                </a:cubicBezTo>
                <a:cubicBezTo>
                  <a:pt x="137" y="143"/>
                  <a:pt x="137" y="143"/>
                  <a:pt x="137" y="142"/>
                </a:cubicBezTo>
                <a:cubicBezTo>
                  <a:pt x="138" y="142"/>
                  <a:pt x="138" y="142"/>
                  <a:pt x="139" y="141"/>
                </a:cubicBezTo>
                <a:cubicBezTo>
                  <a:pt x="140" y="140"/>
                  <a:pt x="140" y="140"/>
                  <a:pt x="140" y="139"/>
                </a:cubicBezTo>
                <a:cubicBezTo>
                  <a:pt x="139" y="137"/>
                  <a:pt x="138" y="135"/>
                  <a:pt x="137" y="132"/>
                </a:cubicBezTo>
                <a:cubicBezTo>
                  <a:pt x="136" y="131"/>
                  <a:pt x="135" y="130"/>
                  <a:pt x="135" y="129"/>
                </a:cubicBezTo>
                <a:cubicBezTo>
                  <a:pt x="135" y="128"/>
                  <a:pt x="135" y="128"/>
                  <a:pt x="134" y="128"/>
                </a:cubicBezTo>
                <a:cubicBezTo>
                  <a:pt x="134" y="127"/>
                  <a:pt x="133" y="125"/>
                  <a:pt x="133" y="124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31" y="124"/>
                  <a:pt x="129" y="124"/>
                  <a:pt x="127" y="124"/>
                </a:cubicBezTo>
                <a:cubicBezTo>
                  <a:pt x="127" y="124"/>
                  <a:pt x="126" y="124"/>
                  <a:pt x="126" y="124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5" y="124"/>
                  <a:pt x="124" y="124"/>
                  <a:pt x="124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25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2" y="125"/>
                  <a:pt x="121" y="124"/>
                  <a:pt x="120" y="124"/>
                </a:cubicBezTo>
                <a:cubicBezTo>
                  <a:pt x="118" y="122"/>
                  <a:pt x="118" y="117"/>
                  <a:pt x="118" y="110"/>
                </a:cubicBezTo>
                <a:cubicBezTo>
                  <a:pt x="118" y="109"/>
                  <a:pt x="118" y="109"/>
                  <a:pt x="118" y="108"/>
                </a:cubicBezTo>
                <a:cubicBezTo>
                  <a:pt x="118" y="108"/>
                  <a:pt x="118" y="109"/>
                  <a:pt x="117" y="110"/>
                </a:cubicBezTo>
                <a:cubicBezTo>
                  <a:pt x="116" y="113"/>
                  <a:pt x="112" y="113"/>
                  <a:pt x="111" y="113"/>
                </a:cubicBezTo>
                <a:cubicBezTo>
                  <a:pt x="109" y="113"/>
                  <a:pt x="108" y="113"/>
                  <a:pt x="107" y="113"/>
                </a:cubicBezTo>
                <a:cubicBezTo>
                  <a:pt x="106" y="113"/>
                  <a:pt x="105" y="113"/>
                  <a:pt x="103" y="113"/>
                </a:cubicBezTo>
                <a:cubicBezTo>
                  <a:pt x="99" y="113"/>
                  <a:pt x="98" y="109"/>
                  <a:pt x="98" y="107"/>
                </a:cubicBezTo>
                <a:cubicBezTo>
                  <a:pt x="98" y="107"/>
                  <a:pt x="97" y="107"/>
                  <a:pt x="97" y="106"/>
                </a:cubicBezTo>
                <a:cubicBezTo>
                  <a:pt x="95" y="106"/>
                  <a:pt x="92" y="106"/>
                  <a:pt x="91" y="104"/>
                </a:cubicBezTo>
                <a:cubicBezTo>
                  <a:pt x="90" y="103"/>
                  <a:pt x="90" y="102"/>
                  <a:pt x="90" y="100"/>
                </a:cubicBezTo>
                <a:cubicBezTo>
                  <a:pt x="90" y="98"/>
                  <a:pt x="89" y="96"/>
                  <a:pt x="87" y="94"/>
                </a:cubicBezTo>
                <a:cubicBezTo>
                  <a:pt x="87" y="93"/>
                  <a:pt x="86" y="92"/>
                  <a:pt x="85" y="91"/>
                </a:cubicBezTo>
                <a:cubicBezTo>
                  <a:pt x="85" y="90"/>
                  <a:pt x="85" y="90"/>
                  <a:pt x="85" y="90"/>
                </a:cubicBezTo>
                <a:cubicBezTo>
                  <a:pt x="83" y="88"/>
                  <a:pt x="81" y="85"/>
                  <a:pt x="81" y="82"/>
                </a:cubicBezTo>
                <a:cubicBezTo>
                  <a:pt x="81" y="81"/>
                  <a:pt x="82" y="81"/>
                  <a:pt x="82" y="81"/>
                </a:cubicBezTo>
                <a:cubicBezTo>
                  <a:pt x="82" y="80"/>
                  <a:pt x="82" y="80"/>
                  <a:pt x="83" y="79"/>
                </a:cubicBezTo>
                <a:cubicBezTo>
                  <a:pt x="83" y="79"/>
                  <a:pt x="83" y="79"/>
                  <a:pt x="83" y="78"/>
                </a:cubicBezTo>
                <a:cubicBezTo>
                  <a:pt x="82" y="76"/>
                  <a:pt x="82" y="74"/>
                  <a:pt x="84" y="72"/>
                </a:cubicBezTo>
                <a:cubicBezTo>
                  <a:pt x="86" y="71"/>
                  <a:pt x="87" y="70"/>
                  <a:pt x="88" y="69"/>
                </a:cubicBezTo>
                <a:cubicBezTo>
                  <a:pt x="88" y="69"/>
                  <a:pt x="89" y="69"/>
                  <a:pt x="89" y="69"/>
                </a:cubicBezTo>
                <a:cubicBezTo>
                  <a:pt x="89" y="69"/>
                  <a:pt x="89" y="68"/>
                  <a:pt x="89" y="68"/>
                </a:cubicBezTo>
                <a:cubicBezTo>
                  <a:pt x="88" y="65"/>
                  <a:pt x="89" y="62"/>
                  <a:pt x="91" y="61"/>
                </a:cubicBezTo>
                <a:cubicBezTo>
                  <a:pt x="92" y="59"/>
                  <a:pt x="92" y="58"/>
                  <a:pt x="92" y="56"/>
                </a:cubicBezTo>
                <a:cubicBezTo>
                  <a:pt x="93" y="53"/>
                  <a:pt x="96" y="52"/>
                  <a:pt x="98" y="51"/>
                </a:cubicBezTo>
                <a:cubicBezTo>
                  <a:pt x="100" y="50"/>
                  <a:pt x="102" y="50"/>
                  <a:pt x="103" y="48"/>
                </a:cubicBezTo>
                <a:cubicBezTo>
                  <a:pt x="106" y="46"/>
                  <a:pt x="109" y="46"/>
                  <a:pt x="111" y="45"/>
                </a:cubicBezTo>
                <a:cubicBezTo>
                  <a:pt x="113" y="45"/>
                  <a:pt x="115" y="45"/>
                  <a:pt x="117" y="43"/>
                </a:cubicBezTo>
                <a:cubicBezTo>
                  <a:pt x="117" y="43"/>
                  <a:pt x="118" y="43"/>
                  <a:pt x="118" y="42"/>
                </a:cubicBezTo>
                <a:cubicBezTo>
                  <a:pt x="118" y="42"/>
                  <a:pt x="119" y="42"/>
                  <a:pt x="119" y="42"/>
                </a:cubicBezTo>
                <a:cubicBezTo>
                  <a:pt x="119" y="42"/>
                  <a:pt x="119" y="42"/>
                  <a:pt x="120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20" y="41"/>
                  <a:pt x="119" y="41"/>
                  <a:pt x="119" y="41"/>
                </a:cubicBezTo>
                <a:cubicBezTo>
                  <a:pt x="119" y="41"/>
                  <a:pt x="119" y="40"/>
                  <a:pt x="119" y="40"/>
                </a:cubicBezTo>
                <a:cubicBezTo>
                  <a:pt x="117" y="37"/>
                  <a:pt x="120" y="34"/>
                  <a:pt x="122" y="31"/>
                </a:cubicBezTo>
                <a:cubicBezTo>
                  <a:pt x="123" y="30"/>
                  <a:pt x="124" y="29"/>
                  <a:pt x="125" y="29"/>
                </a:cubicBezTo>
                <a:cubicBezTo>
                  <a:pt x="124" y="29"/>
                  <a:pt x="124" y="27"/>
                  <a:pt x="117" y="25"/>
                </a:cubicBezTo>
                <a:cubicBezTo>
                  <a:pt x="117" y="25"/>
                  <a:pt x="116" y="25"/>
                  <a:pt x="115" y="25"/>
                </a:cubicBezTo>
                <a:cubicBezTo>
                  <a:pt x="113" y="26"/>
                  <a:pt x="111" y="26"/>
                  <a:pt x="110" y="25"/>
                </a:cubicBezTo>
                <a:cubicBezTo>
                  <a:pt x="109" y="24"/>
                  <a:pt x="106" y="25"/>
                  <a:pt x="105" y="26"/>
                </a:cubicBezTo>
                <a:cubicBezTo>
                  <a:pt x="103" y="27"/>
                  <a:pt x="98" y="27"/>
                  <a:pt x="98" y="27"/>
                </a:cubicBezTo>
                <a:cubicBezTo>
                  <a:pt x="97" y="27"/>
                  <a:pt x="96" y="27"/>
                  <a:pt x="95" y="27"/>
                </a:cubicBezTo>
                <a:cubicBezTo>
                  <a:pt x="93" y="27"/>
                  <a:pt x="91" y="26"/>
                  <a:pt x="90" y="25"/>
                </a:cubicBezTo>
                <a:cubicBezTo>
                  <a:pt x="89" y="24"/>
                  <a:pt x="89" y="23"/>
                  <a:pt x="89" y="22"/>
                </a:cubicBezTo>
                <a:cubicBezTo>
                  <a:pt x="89" y="21"/>
                  <a:pt x="89" y="21"/>
                  <a:pt x="87" y="20"/>
                </a:cubicBezTo>
                <a:cubicBezTo>
                  <a:pt x="86" y="19"/>
                  <a:pt x="84" y="17"/>
                  <a:pt x="85" y="15"/>
                </a:cubicBezTo>
                <a:cubicBezTo>
                  <a:pt x="85" y="15"/>
                  <a:pt x="85" y="14"/>
                  <a:pt x="84" y="13"/>
                </a:cubicBezTo>
                <a:cubicBezTo>
                  <a:pt x="83" y="11"/>
                  <a:pt x="81" y="10"/>
                  <a:pt x="79" y="10"/>
                </a:cubicBezTo>
                <a:cubicBezTo>
                  <a:pt x="76" y="10"/>
                  <a:pt x="75" y="7"/>
                  <a:pt x="74" y="4"/>
                </a:cubicBezTo>
                <a:cubicBezTo>
                  <a:pt x="73" y="3"/>
                  <a:pt x="73" y="1"/>
                  <a:pt x="72" y="1"/>
                </a:cubicBezTo>
                <a:cubicBezTo>
                  <a:pt x="72" y="1"/>
                  <a:pt x="71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9" y="0"/>
                  <a:pt x="69" y="0"/>
                  <a:pt x="68" y="0"/>
                </a:cubicBezTo>
                <a:cubicBezTo>
                  <a:pt x="68" y="0"/>
                  <a:pt x="68" y="0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8" y="1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3"/>
                  <a:pt x="69" y="3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7"/>
                  <a:pt x="68" y="8"/>
                  <a:pt x="67" y="9"/>
                </a:cubicBezTo>
                <a:cubicBezTo>
                  <a:pt x="67" y="9"/>
                  <a:pt x="66" y="9"/>
                  <a:pt x="66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6" y="10"/>
                  <a:pt x="66" y="11"/>
                  <a:pt x="66" y="11"/>
                </a:cubicBezTo>
                <a:cubicBezTo>
                  <a:pt x="66" y="12"/>
                  <a:pt x="65" y="15"/>
                  <a:pt x="61" y="20"/>
                </a:cubicBezTo>
                <a:cubicBezTo>
                  <a:pt x="55" y="28"/>
                  <a:pt x="46" y="30"/>
                  <a:pt x="40" y="32"/>
                </a:cubicBezTo>
                <a:cubicBezTo>
                  <a:pt x="39" y="32"/>
                  <a:pt x="39" y="32"/>
                  <a:pt x="38" y="33"/>
                </a:cubicBezTo>
                <a:cubicBezTo>
                  <a:pt x="35" y="34"/>
                  <a:pt x="33" y="39"/>
                  <a:pt x="31" y="44"/>
                </a:cubicBezTo>
                <a:cubicBezTo>
                  <a:pt x="31" y="46"/>
                  <a:pt x="30" y="48"/>
                  <a:pt x="29" y="49"/>
                </a:cubicBezTo>
                <a:cubicBezTo>
                  <a:pt x="28" y="52"/>
                  <a:pt x="27" y="55"/>
                  <a:pt x="24" y="55"/>
                </a:cubicBezTo>
                <a:cubicBezTo>
                  <a:pt x="21" y="55"/>
                  <a:pt x="19" y="53"/>
                  <a:pt x="18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6" y="50"/>
                  <a:pt x="16" y="50"/>
                  <a:pt x="15" y="50"/>
                </a:cubicBezTo>
                <a:cubicBezTo>
                  <a:pt x="15" y="50"/>
                  <a:pt x="14" y="50"/>
                  <a:pt x="13" y="50"/>
                </a:cubicBezTo>
                <a:cubicBezTo>
                  <a:pt x="12" y="50"/>
                  <a:pt x="11" y="49"/>
                  <a:pt x="9" y="48"/>
                </a:cubicBezTo>
                <a:cubicBezTo>
                  <a:pt x="6" y="45"/>
                  <a:pt x="6" y="44"/>
                  <a:pt x="8" y="41"/>
                </a:cubicBezTo>
                <a:cubicBezTo>
                  <a:pt x="8" y="41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5" y="39"/>
                  <a:pt x="3" y="43"/>
                  <a:pt x="1" y="46"/>
                </a:cubicBezTo>
                <a:cubicBezTo>
                  <a:pt x="0" y="48"/>
                  <a:pt x="2" y="53"/>
                  <a:pt x="4" y="56"/>
                </a:cubicBezTo>
                <a:cubicBezTo>
                  <a:pt x="4" y="58"/>
                  <a:pt x="5" y="59"/>
                  <a:pt x="5" y="60"/>
                </a:cubicBezTo>
                <a:cubicBezTo>
                  <a:pt x="5" y="61"/>
                  <a:pt x="6" y="62"/>
                  <a:pt x="5" y="63"/>
                </a:cubicBezTo>
                <a:cubicBezTo>
                  <a:pt x="4" y="64"/>
                  <a:pt x="3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3" y="65"/>
                  <a:pt x="7" y="68"/>
                  <a:pt x="9" y="69"/>
                </a:cubicBezTo>
                <a:cubicBezTo>
                  <a:pt x="10" y="70"/>
                  <a:pt x="12" y="71"/>
                  <a:pt x="13" y="72"/>
                </a:cubicBezTo>
                <a:cubicBezTo>
                  <a:pt x="16" y="74"/>
                  <a:pt x="18" y="77"/>
                  <a:pt x="20" y="81"/>
                </a:cubicBezTo>
                <a:cubicBezTo>
                  <a:pt x="22" y="83"/>
                  <a:pt x="23" y="86"/>
                  <a:pt x="25" y="88"/>
                </a:cubicBezTo>
                <a:cubicBezTo>
                  <a:pt x="28" y="91"/>
                  <a:pt x="29" y="93"/>
                  <a:pt x="30" y="98"/>
                </a:cubicBezTo>
                <a:cubicBezTo>
                  <a:pt x="31" y="100"/>
                  <a:pt x="32" y="102"/>
                  <a:pt x="33" y="105"/>
                </a:cubicBezTo>
                <a:cubicBezTo>
                  <a:pt x="37" y="115"/>
                  <a:pt x="45" y="131"/>
                  <a:pt x="50" y="138"/>
                </a:cubicBezTo>
                <a:cubicBezTo>
                  <a:pt x="55" y="144"/>
                  <a:pt x="60" y="151"/>
                  <a:pt x="57" y="155"/>
                </a:cubicBezTo>
                <a:cubicBezTo>
                  <a:pt x="57" y="156"/>
                  <a:pt x="58" y="160"/>
                  <a:pt x="61" y="163"/>
                </a:cubicBezTo>
                <a:cubicBezTo>
                  <a:pt x="62" y="163"/>
                  <a:pt x="64" y="164"/>
                  <a:pt x="65" y="166"/>
                </a:cubicBezTo>
                <a:cubicBezTo>
                  <a:pt x="68" y="168"/>
                  <a:pt x="71" y="171"/>
                  <a:pt x="79" y="175"/>
                </a:cubicBezTo>
                <a:cubicBezTo>
                  <a:pt x="109" y="190"/>
                  <a:pt x="111" y="194"/>
                  <a:pt x="112" y="196"/>
                </a:cubicBezTo>
                <a:cubicBezTo>
                  <a:pt x="114" y="199"/>
                  <a:pt x="121" y="203"/>
                  <a:pt x="124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6"/>
                  <a:pt x="125" y="206"/>
                </a:cubicBezTo>
                <a:cubicBezTo>
                  <a:pt x="126" y="206"/>
                  <a:pt x="126" y="206"/>
                  <a:pt x="126" y="205"/>
                </a:cubicBezTo>
                <a:cubicBezTo>
                  <a:pt x="127" y="205"/>
                  <a:pt x="128" y="202"/>
                  <a:pt x="129" y="200"/>
                </a:cubicBezTo>
                <a:cubicBezTo>
                  <a:pt x="129" y="199"/>
                  <a:pt x="129" y="198"/>
                  <a:pt x="130" y="197"/>
                </a:cubicBezTo>
                <a:cubicBezTo>
                  <a:pt x="130" y="197"/>
                  <a:pt x="130" y="197"/>
                  <a:pt x="130" y="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341" name="Freeform 2007"/>
          <p:cNvSpPr>
            <a:spLocks/>
          </p:cNvSpPr>
          <p:nvPr/>
        </p:nvSpPr>
        <p:spPr bwMode="auto">
          <a:xfrm>
            <a:off x="2650346" y="4382002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2" name="Freeform 2008"/>
          <p:cNvSpPr>
            <a:spLocks/>
          </p:cNvSpPr>
          <p:nvPr/>
        </p:nvSpPr>
        <p:spPr bwMode="auto">
          <a:xfrm>
            <a:off x="2656664" y="4562499"/>
            <a:ext cx="6318" cy="2314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3" name="Freeform 2009"/>
          <p:cNvSpPr>
            <a:spLocks/>
          </p:cNvSpPr>
          <p:nvPr/>
        </p:nvSpPr>
        <p:spPr bwMode="auto">
          <a:xfrm>
            <a:off x="2578744" y="4467622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4" name="Freeform 2010"/>
          <p:cNvSpPr>
            <a:spLocks/>
          </p:cNvSpPr>
          <p:nvPr/>
        </p:nvSpPr>
        <p:spPr bwMode="auto">
          <a:xfrm>
            <a:off x="2671405" y="4562499"/>
            <a:ext cx="12636" cy="0"/>
          </a:xfrm>
          <a:custGeom>
            <a:avLst/>
            <a:gdLst>
              <a:gd name="T0" fmla="*/ 0 w 6"/>
              <a:gd name="T1" fmla="*/ 6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5" name="Freeform 2011"/>
          <p:cNvSpPr>
            <a:spLocks/>
          </p:cNvSpPr>
          <p:nvPr/>
        </p:nvSpPr>
        <p:spPr bwMode="auto">
          <a:xfrm>
            <a:off x="2667193" y="456249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6" name="Freeform 2012"/>
          <p:cNvSpPr>
            <a:spLocks/>
          </p:cNvSpPr>
          <p:nvPr/>
        </p:nvSpPr>
        <p:spPr bwMode="auto">
          <a:xfrm>
            <a:off x="2654558" y="4382002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7" name="Freeform 2013"/>
          <p:cNvSpPr>
            <a:spLocks/>
          </p:cNvSpPr>
          <p:nvPr/>
        </p:nvSpPr>
        <p:spPr bwMode="auto">
          <a:xfrm>
            <a:off x="2662981" y="4562499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8" name="Freeform 2014"/>
          <p:cNvSpPr>
            <a:spLocks/>
          </p:cNvSpPr>
          <p:nvPr/>
        </p:nvSpPr>
        <p:spPr bwMode="auto">
          <a:xfrm>
            <a:off x="2593485" y="4338035"/>
            <a:ext cx="12636" cy="11570"/>
          </a:xfrm>
          <a:custGeom>
            <a:avLst/>
            <a:gdLst>
              <a:gd name="T0" fmla="*/ 0 w 6"/>
              <a:gd name="T1" fmla="*/ 0 h 5"/>
              <a:gd name="T2" fmla="*/ 1 w 6"/>
              <a:gd name="T3" fmla="*/ 3 h 5"/>
              <a:gd name="T4" fmla="*/ 6 w 6"/>
              <a:gd name="T5" fmla="*/ 5 h 5"/>
              <a:gd name="T6" fmla="*/ 1 w 6"/>
              <a:gd name="T7" fmla="*/ 3 h 5"/>
              <a:gd name="T8" fmla="*/ 0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2" y="4"/>
                  <a:pt x="4" y="5"/>
                  <a:pt x="6" y="5"/>
                </a:cubicBezTo>
                <a:cubicBezTo>
                  <a:pt x="4" y="5"/>
                  <a:pt x="2" y="4"/>
                  <a:pt x="1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9" name="Freeform 2015"/>
          <p:cNvSpPr>
            <a:spLocks/>
          </p:cNvSpPr>
          <p:nvPr/>
        </p:nvSpPr>
        <p:spPr bwMode="auto">
          <a:xfrm>
            <a:off x="2654558" y="437968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0" name="Freeform 2016"/>
          <p:cNvSpPr>
            <a:spLocks/>
          </p:cNvSpPr>
          <p:nvPr/>
        </p:nvSpPr>
        <p:spPr bwMode="auto">
          <a:xfrm>
            <a:off x="2549261" y="429175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1" name="Freeform 2017"/>
          <p:cNvSpPr>
            <a:spLocks/>
          </p:cNvSpPr>
          <p:nvPr/>
        </p:nvSpPr>
        <p:spPr bwMode="auto">
          <a:xfrm>
            <a:off x="2551367" y="428943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2" name="Freeform 2018"/>
          <p:cNvSpPr>
            <a:spLocks/>
          </p:cNvSpPr>
          <p:nvPr/>
        </p:nvSpPr>
        <p:spPr bwMode="auto">
          <a:xfrm>
            <a:off x="2677723" y="472217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3" name="Freeform 2019"/>
          <p:cNvSpPr>
            <a:spLocks/>
          </p:cNvSpPr>
          <p:nvPr/>
        </p:nvSpPr>
        <p:spPr bwMode="auto">
          <a:xfrm>
            <a:off x="2677723" y="471522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4" name="Freeform 2020"/>
          <p:cNvSpPr>
            <a:spLocks/>
          </p:cNvSpPr>
          <p:nvPr/>
        </p:nvSpPr>
        <p:spPr bwMode="auto">
          <a:xfrm>
            <a:off x="2686147" y="4574069"/>
            <a:ext cx="4212" cy="6942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5" name="Freeform 2021"/>
          <p:cNvSpPr>
            <a:spLocks/>
          </p:cNvSpPr>
          <p:nvPr/>
        </p:nvSpPr>
        <p:spPr bwMode="auto">
          <a:xfrm>
            <a:off x="2684041" y="4562499"/>
            <a:ext cx="0" cy="9256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0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1" y="3"/>
                  <a:pt x="1" y="4"/>
                </a:cubicBezTo>
                <a:cubicBezTo>
                  <a:pt x="1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6" name="Freeform 2022"/>
          <p:cNvSpPr>
            <a:spLocks/>
          </p:cNvSpPr>
          <p:nvPr/>
        </p:nvSpPr>
        <p:spPr bwMode="auto">
          <a:xfrm>
            <a:off x="2688253" y="4608780"/>
            <a:ext cx="2106" cy="2314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7" name="Freeform 2023"/>
          <p:cNvSpPr>
            <a:spLocks/>
          </p:cNvSpPr>
          <p:nvPr/>
        </p:nvSpPr>
        <p:spPr bwMode="auto">
          <a:xfrm>
            <a:off x="2677723" y="4717541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8" name="Freeform 2024"/>
          <p:cNvSpPr>
            <a:spLocks/>
          </p:cNvSpPr>
          <p:nvPr/>
        </p:nvSpPr>
        <p:spPr bwMode="auto">
          <a:xfrm>
            <a:off x="2679829" y="4712913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9" name="Freeform 2025"/>
          <p:cNvSpPr>
            <a:spLocks/>
          </p:cNvSpPr>
          <p:nvPr/>
        </p:nvSpPr>
        <p:spPr bwMode="auto">
          <a:xfrm>
            <a:off x="2599803" y="3979354"/>
            <a:ext cx="301149" cy="277688"/>
          </a:xfrm>
          <a:custGeom>
            <a:avLst/>
            <a:gdLst>
              <a:gd name="T0" fmla="*/ 71 w 149"/>
              <a:gd name="T1" fmla="*/ 118 h 126"/>
              <a:gd name="T2" fmla="*/ 77 w 149"/>
              <a:gd name="T3" fmla="*/ 125 h 126"/>
              <a:gd name="T4" fmla="*/ 85 w 149"/>
              <a:gd name="T5" fmla="*/ 124 h 126"/>
              <a:gd name="T6" fmla="*/ 94 w 149"/>
              <a:gd name="T7" fmla="*/ 121 h 126"/>
              <a:gd name="T8" fmla="*/ 108 w 149"/>
              <a:gd name="T9" fmla="*/ 111 h 126"/>
              <a:gd name="T10" fmla="*/ 109 w 149"/>
              <a:gd name="T11" fmla="*/ 111 h 126"/>
              <a:gd name="T12" fmla="*/ 103 w 149"/>
              <a:gd name="T13" fmla="*/ 110 h 126"/>
              <a:gd name="T14" fmla="*/ 103 w 149"/>
              <a:gd name="T15" fmla="*/ 109 h 126"/>
              <a:gd name="T16" fmla="*/ 99 w 149"/>
              <a:gd name="T17" fmla="*/ 100 h 126"/>
              <a:gd name="T18" fmla="*/ 100 w 149"/>
              <a:gd name="T19" fmla="*/ 87 h 126"/>
              <a:gd name="T20" fmla="*/ 116 w 149"/>
              <a:gd name="T21" fmla="*/ 92 h 126"/>
              <a:gd name="T22" fmla="*/ 117 w 149"/>
              <a:gd name="T23" fmla="*/ 94 h 126"/>
              <a:gd name="T24" fmla="*/ 135 w 149"/>
              <a:gd name="T25" fmla="*/ 84 h 126"/>
              <a:gd name="T26" fmla="*/ 141 w 149"/>
              <a:gd name="T27" fmla="*/ 79 h 126"/>
              <a:gd name="T28" fmla="*/ 138 w 149"/>
              <a:gd name="T29" fmla="*/ 77 h 126"/>
              <a:gd name="T30" fmla="*/ 137 w 149"/>
              <a:gd name="T31" fmla="*/ 75 h 126"/>
              <a:gd name="T32" fmla="*/ 136 w 149"/>
              <a:gd name="T33" fmla="*/ 74 h 126"/>
              <a:gd name="T34" fmla="*/ 135 w 149"/>
              <a:gd name="T35" fmla="*/ 73 h 126"/>
              <a:gd name="T36" fmla="*/ 134 w 149"/>
              <a:gd name="T37" fmla="*/ 67 h 126"/>
              <a:gd name="T38" fmla="*/ 142 w 149"/>
              <a:gd name="T39" fmla="*/ 58 h 126"/>
              <a:gd name="T40" fmla="*/ 141 w 149"/>
              <a:gd name="T41" fmla="*/ 52 h 126"/>
              <a:gd name="T42" fmla="*/ 148 w 149"/>
              <a:gd name="T43" fmla="*/ 43 h 126"/>
              <a:gd name="T44" fmla="*/ 149 w 149"/>
              <a:gd name="T45" fmla="*/ 42 h 126"/>
              <a:gd name="T46" fmla="*/ 133 w 149"/>
              <a:gd name="T47" fmla="*/ 39 h 126"/>
              <a:gd name="T48" fmla="*/ 125 w 149"/>
              <a:gd name="T49" fmla="*/ 26 h 126"/>
              <a:gd name="T50" fmla="*/ 120 w 149"/>
              <a:gd name="T51" fmla="*/ 16 h 126"/>
              <a:gd name="T52" fmla="*/ 90 w 149"/>
              <a:gd name="T53" fmla="*/ 24 h 126"/>
              <a:gd name="T54" fmla="*/ 63 w 149"/>
              <a:gd name="T55" fmla="*/ 19 h 126"/>
              <a:gd name="T56" fmla="*/ 53 w 149"/>
              <a:gd name="T57" fmla="*/ 8 h 126"/>
              <a:gd name="T58" fmla="*/ 38 w 149"/>
              <a:gd name="T59" fmla="*/ 0 h 126"/>
              <a:gd name="T60" fmla="*/ 36 w 149"/>
              <a:gd name="T61" fmla="*/ 7 h 126"/>
              <a:gd name="T62" fmla="*/ 23 w 149"/>
              <a:gd name="T63" fmla="*/ 21 h 126"/>
              <a:gd name="T64" fmla="*/ 10 w 149"/>
              <a:gd name="T65" fmla="*/ 28 h 126"/>
              <a:gd name="T66" fmla="*/ 13 w 149"/>
              <a:gd name="T67" fmla="*/ 8 h 126"/>
              <a:gd name="T68" fmla="*/ 9 w 149"/>
              <a:gd name="T69" fmla="*/ 12 h 126"/>
              <a:gd name="T70" fmla="*/ 1 w 149"/>
              <a:gd name="T71" fmla="*/ 29 h 126"/>
              <a:gd name="T72" fmla="*/ 7 w 149"/>
              <a:gd name="T73" fmla="*/ 36 h 126"/>
              <a:gd name="T74" fmla="*/ 12 w 149"/>
              <a:gd name="T75" fmla="*/ 54 h 126"/>
              <a:gd name="T76" fmla="*/ 29 w 149"/>
              <a:gd name="T77" fmla="*/ 54 h 126"/>
              <a:gd name="T78" fmla="*/ 51 w 149"/>
              <a:gd name="T79" fmla="*/ 64 h 126"/>
              <a:gd name="T80" fmla="*/ 66 w 149"/>
              <a:gd name="T81" fmla="*/ 70 h 126"/>
              <a:gd name="T82" fmla="*/ 67 w 149"/>
              <a:gd name="T83" fmla="*/ 100 h 126"/>
              <a:gd name="T84" fmla="*/ 69 w 149"/>
              <a:gd name="T85" fmla="*/ 113 h 126"/>
              <a:gd name="T86" fmla="*/ 69 w 149"/>
              <a:gd name="T87" fmla="*/ 11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" h="126">
                <a:moveTo>
                  <a:pt x="69" y="114"/>
                </a:moveTo>
                <a:cubicBezTo>
                  <a:pt x="70" y="115"/>
                  <a:pt x="70" y="116"/>
                  <a:pt x="71" y="117"/>
                </a:cubicBezTo>
                <a:cubicBezTo>
                  <a:pt x="71" y="117"/>
                  <a:pt x="71" y="117"/>
                  <a:pt x="71" y="118"/>
                </a:cubicBezTo>
                <a:cubicBezTo>
                  <a:pt x="72" y="118"/>
                  <a:pt x="72" y="119"/>
                  <a:pt x="73" y="120"/>
                </a:cubicBezTo>
                <a:cubicBezTo>
                  <a:pt x="74" y="122"/>
                  <a:pt x="75" y="123"/>
                  <a:pt x="76" y="12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6"/>
                  <a:pt x="79" y="126"/>
                  <a:pt x="79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5"/>
                  <a:pt x="83" y="124"/>
                  <a:pt x="85" y="124"/>
                </a:cubicBezTo>
                <a:cubicBezTo>
                  <a:pt x="86" y="124"/>
                  <a:pt x="87" y="125"/>
                  <a:pt x="88" y="125"/>
                </a:cubicBezTo>
                <a:cubicBezTo>
                  <a:pt x="89" y="125"/>
                  <a:pt x="91" y="123"/>
                  <a:pt x="93" y="122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6" y="120"/>
                  <a:pt x="97" y="120"/>
                  <a:pt x="99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2" y="114"/>
                  <a:pt x="104" y="112"/>
                  <a:pt x="108" y="111"/>
                </a:cubicBezTo>
                <a:cubicBezTo>
                  <a:pt x="109" y="111"/>
                  <a:pt x="109" y="111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8" y="111"/>
                  <a:pt x="107" y="111"/>
                  <a:pt x="106" y="111"/>
                </a:cubicBezTo>
                <a:cubicBezTo>
                  <a:pt x="105" y="111"/>
                  <a:pt x="104" y="111"/>
                  <a:pt x="103" y="110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0"/>
                  <a:pt x="103" y="109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08"/>
                  <a:pt x="102" y="108"/>
                  <a:pt x="102" y="107"/>
                </a:cubicBezTo>
                <a:cubicBezTo>
                  <a:pt x="102" y="106"/>
                  <a:pt x="102" y="105"/>
                  <a:pt x="101" y="105"/>
                </a:cubicBezTo>
                <a:cubicBezTo>
                  <a:pt x="101" y="104"/>
                  <a:pt x="99" y="102"/>
                  <a:pt x="99" y="100"/>
                </a:cubicBezTo>
                <a:cubicBezTo>
                  <a:pt x="99" y="96"/>
                  <a:pt x="99" y="95"/>
                  <a:pt x="96" y="93"/>
                </a:cubicBezTo>
                <a:cubicBezTo>
                  <a:pt x="94" y="92"/>
                  <a:pt x="94" y="90"/>
                  <a:pt x="94" y="90"/>
                </a:cubicBezTo>
                <a:cubicBezTo>
                  <a:pt x="95" y="87"/>
                  <a:pt x="98" y="87"/>
                  <a:pt x="100" y="87"/>
                </a:cubicBezTo>
                <a:cubicBezTo>
                  <a:pt x="102" y="87"/>
                  <a:pt x="104" y="87"/>
                  <a:pt x="106" y="89"/>
                </a:cubicBezTo>
                <a:cubicBezTo>
                  <a:pt x="106" y="89"/>
                  <a:pt x="108" y="89"/>
                  <a:pt x="109" y="89"/>
                </a:cubicBezTo>
                <a:cubicBezTo>
                  <a:pt x="112" y="90"/>
                  <a:pt x="115" y="90"/>
                  <a:pt x="116" y="92"/>
                </a:cubicBezTo>
                <a:cubicBezTo>
                  <a:pt x="116" y="92"/>
                  <a:pt x="116" y="93"/>
                  <a:pt x="116" y="93"/>
                </a:cubicBezTo>
                <a:cubicBezTo>
                  <a:pt x="116" y="93"/>
                  <a:pt x="116" y="94"/>
                  <a:pt x="117" y="94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0"/>
                  <a:pt x="120" y="87"/>
                  <a:pt x="125" y="87"/>
                </a:cubicBezTo>
                <a:cubicBezTo>
                  <a:pt x="125" y="87"/>
                  <a:pt x="126" y="87"/>
                  <a:pt x="127" y="87"/>
                </a:cubicBezTo>
                <a:cubicBezTo>
                  <a:pt x="129" y="88"/>
                  <a:pt x="133" y="86"/>
                  <a:pt x="135" y="84"/>
                </a:cubicBezTo>
                <a:cubicBezTo>
                  <a:pt x="137" y="83"/>
                  <a:pt x="139" y="82"/>
                  <a:pt x="140" y="82"/>
                </a:cubicBezTo>
                <a:cubicBezTo>
                  <a:pt x="140" y="82"/>
                  <a:pt x="141" y="81"/>
                  <a:pt x="141" y="80"/>
                </a:cubicBezTo>
                <a:cubicBezTo>
                  <a:pt x="141" y="80"/>
                  <a:pt x="141" y="80"/>
                  <a:pt x="141" y="79"/>
                </a:cubicBezTo>
                <a:cubicBezTo>
                  <a:pt x="140" y="79"/>
                  <a:pt x="140" y="79"/>
                  <a:pt x="140" y="78"/>
                </a:cubicBezTo>
                <a:cubicBezTo>
                  <a:pt x="140" y="78"/>
                  <a:pt x="139" y="78"/>
                  <a:pt x="139" y="78"/>
                </a:cubicBezTo>
                <a:cubicBezTo>
                  <a:pt x="139" y="77"/>
                  <a:pt x="139" y="77"/>
                  <a:pt x="138" y="77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7" y="75"/>
                  <a:pt x="137" y="74"/>
                  <a:pt x="137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2" y="70"/>
                  <a:pt x="134" y="68"/>
                  <a:pt x="134" y="67"/>
                </a:cubicBezTo>
                <a:cubicBezTo>
                  <a:pt x="135" y="66"/>
                  <a:pt x="135" y="65"/>
                  <a:pt x="135" y="65"/>
                </a:cubicBezTo>
                <a:cubicBezTo>
                  <a:pt x="135" y="63"/>
                  <a:pt x="135" y="62"/>
                  <a:pt x="136" y="60"/>
                </a:cubicBezTo>
                <a:cubicBezTo>
                  <a:pt x="137" y="59"/>
                  <a:pt x="139" y="58"/>
                  <a:pt x="142" y="58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4" y="56"/>
                  <a:pt x="144" y="56"/>
                  <a:pt x="143" y="55"/>
                </a:cubicBezTo>
                <a:cubicBezTo>
                  <a:pt x="142" y="54"/>
                  <a:pt x="141" y="53"/>
                  <a:pt x="141" y="52"/>
                </a:cubicBezTo>
                <a:cubicBezTo>
                  <a:pt x="141" y="49"/>
                  <a:pt x="145" y="45"/>
                  <a:pt x="147" y="44"/>
                </a:cubicBezTo>
                <a:cubicBezTo>
                  <a:pt x="147" y="44"/>
                  <a:pt x="147" y="44"/>
                  <a:pt x="148" y="44"/>
                </a:cubicBezTo>
                <a:cubicBezTo>
                  <a:pt x="148" y="44"/>
                  <a:pt x="148" y="44"/>
                  <a:pt x="148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4" y="40"/>
                  <a:pt x="139" y="41"/>
                  <a:pt x="136" y="41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4" y="41"/>
                  <a:pt x="133" y="40"/>
                  <a:pt x="133" y="39"/>
                </a:cubicBezTo>
                <a:cubicBezTo>
                  <a:pt x="132" y="38"/>
                  <a:pt x="133" y="36"/>
                  <a:pt x="134" y="34"/>
                </a:cubicBezTo>
                <a:cubicBezTo>
                  <a:pt x="135" y="33"/>
                  <a:pt x="137" y="31"/>
                  <a:pt x="137" y="29"/>
                </a:cubicBezTo>
                <a:cubicBezTo>
                  <a:pt x="137" y="28"/>
                  <a:pt x="133" y="27"/>
                  <a:pt x="125" y="26"/>
                </a:cubicBezTo>
                <a:cubicBezTo>
                  <a:pt x="124" y="26"/>
                  <a:pt x="123" y="25"/>
                  <a:pt x="122" y="25"/>
                </a:cubicBezTo>
                <a:cubicBezTo>
                  <a:pt x="118" y="24"/>
                  <a:pt x="117" y="22"/>
                  <a:pt x="117" y="20"/>
                </a:cubicBezTo>
                <a:cubicBezTo>
                  <a:pt x="117" y="19"/>
                  <a:pt x="118" y="17"/>
                  <a:pt x="120" y="16"/>
                </a:cubicBezTo>
                <a:cubicBezTo>
                  <a:pt x="118" y="16"/>
                  <a:pt x="116" y="16"/>
                  <a:pt x="114" y="16"/>
                </a:cubicBezTo>
                <a:cubicBezTo>
                  <a:pt x="108" y="17"/>
                  <a:pt x="99" y="21"/>
                  <a:pt x="93" y="24"/>
                </a:cubicBezTo>
                <a:cubicBezTo>
                  <a:pt x="92" y="24"/>
                  <a:pt x="91" y="24"/>
                  <a:pt x="90" y="24"/>
                </a:cubicBezTo>
                <a:cubicBezTo>
                  <a:pt x="87" y="24"/>
                  <a:pt x="84" y="23"/>
                  <a:pt x="81" y="21"/>
                </a:cubicBezTo>
                <a:cubicBezTo>
                  <a:pt x="78" y="19"/>
                  <a:pt x="74" y="17"/>
                  <a:pt x="72" y="18"/>
                </a:cubicBezTo>
                <a:cubicBezTo>
                  <a:pt x="69" y="19"/>
                  <a:pt x="66" y="19"/>
                  <a:pt x="63" y="19"/>
                </a:cubicBezTo>
                <a:cubicBezTo>
                  <a:pt x="60" y="19"/>
                  <a:pt x="57" y="19"/>
                  <a:pt x="56" y="17"/>
                </a:cubicBezTo>
                <a:cubicBezTo>
                  <a:pt x="55" y="16"/>
                  <a:pt x="54" y="15"/>
                  <a:pt x="54" y="13"/>
                </a:cubicBezTo>
                <a:cubicBezTo>
                  <a:pt x="55" y="11"/>
                  <a:pt x="54" y="9"/>
                  <a:pt x="53" y="8"/>
                </a:cubicBezTo>
                <a:cubicBezTo>
                  <a:pt x="52" y="7"/>
                  <a:pt x="50" y="6"/>
                  <a:pt x="48" y="6"/>
                </a:cubicBezTo>
                <a:cubicBezTo>
                  <a:pt x="43" y="7"/>
                  <a:pt x="41" y="4"/>
                  <a:pt x="40" y="2"/>
                </a:cubicBezTo>
                <a:cubicBezTo>
                  <a:pt x="39" y="1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8" y="3"/>
                  <a:pt x="39" y="6"/>
                  <a:pt x="36" y="7"/>
                </a:cubicBezTo>
                <a:cubicBezTo>
                  <a:pt x="35" y="8"/>
                  <a:pt x="34" y="8"/>
                  <a:pt x="32" y="9"/>
                </a:cubicBezTo>
                <a:cubicBezTo>
                  <a:pt x="29" y="10"/>
                  <a:pt x="22" y="12"/>
                  <a:pt x="22" y="14"/>
                </a:cubicBezTo>
                <a:cubicBezTo>
                  <a:pt x="21" y="16"/>
                  <a:pt x="22" y="18"/>
                  <a:pt x="23" y="21"/>
                </a:cubicBezTo>
                <a:cubicBezTo>
                  <a:pt x="25" y="24"/>
                  <a:pt x="27" y="28"/>
                  <a:pt x="25" y="32"/>
                </a:cubicBezTo>
                <a:cubicBezTo>
                  <a:pt x="24" y="34"/>
                  <a:pt x="22" y="35"/>
                  <a:pt x="20" y="35"/>
                </a:cubicBezTo>
                <a:cubicBezTo>
                  <a:pt x="16" y="35"/>
                  <a:pt x="11" y="31"/>
                  <a:pt x="10" y="28"/>
                </a:cubicBezTo>
                <a:cubicBezTo>
                  <a:pt x="8" y="24"/>
                  <a:pt x="10" y="20"/>
                  <a:pt x="13" y="16"/>
                </a:cubicBezTo>
                <a:cubicBezTo>
                  <a:pt x="13" y="15"/>
                  <a:pt x="15" y="13"/>
                  <a:pt x="15" y="13"/>
                </a:cubicBezTo>
                <a:cubicBezTo>
                  <a:pt x="14" y="12"/>
                  <a:pt x="13" y="10"/>
                  <a:pt x="13" y="8"/>
                </a:cubicBezTo>
                <a:cubicBezTo>
                  <a:pt x="12" y="8"/>
                  <a:pt x="12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9" y="12"/>
                  <a:pt x="9" y="12"/>
                </a:cubicBezTo>
                <a:cubicBezTo>
                  <a:pt x="6" y="15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4"/>
                  <a:pt x="3" y="26"/>
                  <a:pt x="1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5" y="31"/>
                  <a:pt x="5" y="34"/>
                  <a:pt x="5" y="35"/>
                </a:cubicBezTo>
                <a:cubicBezTo>
                  <a:pt x="6" y="35"/>
                  <a:pt x="6" y="36"/>
                  <a:pt x="7" y="36"/>
                </a:cubicBezTo>
                <a:cubicBezTo>
                  <a:pt x="8" y="37"/>
                  <a:pt x="11" y="39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6"/>
                  <a:pt x="9" y="52"/>
                  <a:pt x="12" y="54"/>
                </a:cubicBezTo>
                <a:cubicBezTo>
                  <a:pt x="12" y="55"/>
                  <a:pt x="14" y="55"/>
                  <a:pt x="15" y="55"/>
                </a:cubicBezTo>
                <a:cubicBezTo>
                  <a:pt x="19" y="55"/>
                  <a:pt x="21" y="55"/>
                  <a:pt x="23" y="55"/>
                </a:cubicBezTo>
                <a:cubicBezTo>
                  <a:pt x="25" y="54"/>
                  <a:pt x="27" y="54"/>
                  <a:pt x="29" y="54"/>
                </a:cubicBezTo>
                <a:cubicBezTo>
                  <a:pt x="32" y="54"/>
                  <a:pt x="35" y="55"/>
                  <a:pt x="37" y="58"/>
                </a:cubicBezTo>
                <a:cubicBezTo>
                  <a:pt x="40" y="62"/>
                  <a:pt x="44" y="64"/>
                  <a:pt x="49" y="64"/>
                </a:cubicBezTo>
                <a:cubicBezTo>
                  <a:pt x="49" y="64"/>
                  <a:pt x="50" y="64"/>
                  <a:pt x="51" y="64"/>
                </a:cubicBezTo>
                <a:cubicBezTo>
                  <a:pt x="53" y="64"/>
                  <a:pt x="56" y="63"/>
                  <a:pt x="59" y="63"/>
                </a:cubicBezTo>
                <a:cubicBezTo>
                  <a:pt x="62" y="63"/>
                  <a:pt x="65" y="64"/>
                  <a:pt x="66" y="66"/>
                </a:cubicBezTo>
                <a:cubicBezTo>
                  <a:pt x="67" y="67"/>
                  <a:pt x="67" y="68"/>
                  <a:pt x="66" y="70"/>
                </a:cubicBezTo>
                <a:cubicBezTo>
                  <a:pt x="62" y="76"/>
                  <a:pt x="61" y="87"/>
                  <a:pt x="63" y="89"/>
                </a:cubicBezTo>
                <a:cubicBezTo>
                  <a:pt x="63" y="89"/>
                  <a:pt x="64" y="90"/>
                  <a:pt x="64" y="90"/>
                </a:cubicBezTo>
                <a:cubicBezTo>
                  <a:pt x="67" y="93"/>
                  <a:pt x="70" y="96"/>
                  <a:pt x="67" y="100"/>
                </a:cubicBezTo>
                <a:cubicBezTo>
                  <a:pt x="66" y="101"/>
                  <a:pt x="65" y="103"/>
                  <a:pt x="65" y="104"/>
                </a:cubicBezTo>
                <a:cubicBezTo>
                  <a:pt x="65" y="104"/>
                  <a:pt x="66" y="105"/>
                  <a:pt x="66" y="106"/>
                </a:cubicBezTo>
                <a:cubicBezTo>
                  <a:pt x="68" y="107"/>
                  <a:pt x="70" y="109"/>
                  <a:pt x="69" y="113"/>
                </a:cubicBezTo>
                <a:cubicBezTo>
                  <a:pt x="69" y="113"/>
                  <a:pt x="69" y="114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0" name="Freeform 2026"/>
          <p:cNvSpPr>
            <a:spLocks/>
          </p:cNvSpPr>
          <p:nvPr/>
        </p:nvSpPr>
        <p:spPr bwMode="auto">
          <a:xfrm>
            <a:off x="2820926" y="4176050"/>
            <a:ext cx="12636" cy="6942"/>
          </a:xfrm>
          <a:custGeom>
            <a:avLst/>
            <a:gdLst>
              <a:gd name="T0" fmla="*/ 0 w 7"/>
              <a:gd name="T1" fmla="*/ 0 h 3"/>
              <a:gd name="T2" fmla="*/ 7 w 7"/>
              <a:gd name="T3" fmla="*/ 3 h 3"/>
              <a:gd name="T4" fmla="*/ 0 w 7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0" y="0"/>
                </a:moveTo>
                <a:cubicBezTo>
                  <a:pt x="3" y="1"/>
                  <a:pt x="6" y="1"/>
                  <a:pt x="7" y="3"/>
                </a:cubicBezTo>
                <a:cubicBezTo>
                  <a:pt x="6" y="1"/>
                  <a:pt x="3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1" name="Freeform 2027"/>
          <p:cNvSpPr>
            <a:spLocks/>
          </p:cNvSpPr>
          <p:nvPr/>
        </p:nvSpPr>
        <p:spPr bwMode="auto">
          <a:xfrm>
            <a:off x="2881999" y="4155223"/>
            <a:ext cx="2106" cy="4628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1 w 1"/>
              <a:gd name="T5" fmla="*/ 0 h 2"/>
              <a:gd name="T6" fmla="*/ 0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2" name="Freeform 2028"/>
          <p:cNvSpPr>
            <a:spLocks/>
          </p:cNvSpPr>
          <p:nvPr/>
        </p:nvSpPr>
        <p:spPr bwMode="auto">
          <a:xfrm>
            <a:off x="2789337" y="4178364"/>
            <a:ext cx="4212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0" y="2"/>
                  <a:pt x="0" y="0"/>
                  <a:pt x="0" y="0"/>
                </a:cubicBezTo>
                <a:cubicBezTo>
                  <a:pt x="0" y="0"/>
                  <a:pt x="0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3" name="Freeform 2029"/>
          <p:cNvSpPr>
            <a:spLocks/>
          </p:cNvSpPr>
          <p:nvPr/>
        </p:nvSpPr>
        <p:spPr bwMode="auto">
          <a:xfrm>
            <a:off x="2743007" y="4240844"/>
            <a:ext cx="4212" cy="4628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4" name="Freeform 2030"/>
          <p:cNvSpPr>
            <a:spLocks/>
          </p:cNvSpPr>
          <p:nvPr/>
        </p:nvSpPr>
        <p:spPr bwMode="auto">
          <a:xfrm>
            <a:off x="2759854" y="425704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5" name="Freeform 2031"/>
          <p:cNvSpPr>
            <a:spLocks/>
          </p:cNvSpPr>
          <p:nvPr/>
        </p:nvSpPr>
        <p:spPr bwMode="auto">
          <a:xfrm>
            <a:off x="2808291" y="422001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6" name="Freeform 2032"/>
          <p:cNvSpPr>
            <a:spLocks/>
          </p:cNvSpPr>
          <p:nvPr/>
        </p:nvSpPr>
        <p:spPr bwMode="auto">
          <a:xfrm>
            <a:off x="2806185" y="4215389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7" name="Freeform 2033"/>
          <p:cNvSpPr>
            <a:spLocks/>
          </p:cNvSpPr>
          <p:nvPr/>
        </p:nvSpPr>
        <p:spPr bwMode="auto">
          <a:xfrm>
            <a:off x="2738795" y="4231588"/>
            <a:ext cx="4212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8" name="Freeform 2034"/>
          <p:cNvSpPr>
            <a:spLocks/>
          </p:cNvSpPr>
          <p:nvPr/>
        </p:nvSpPr>
        <p:spPr bwMode="auto">
          <a:xfrm>
            <a:off x="2808291" y="4222331"/>
            <a:ext cx="12636" cy="4628"/>
          </a:xfrm>
          <a:custGeom>
            <a:avLst/>
            <a:gdLst>
              <a:gd name="T0" fmla="*/ 3 w 6"/>
              <a:gd name="T1" fmla="*/ 1 h 2"/>
              <a:gd name="T2" fmla="*/ 6 w 6"/>
              <a:gd name="T3" fmla="*/ 1 h 2"/>
              <a:gd name="T4" fmla="*/ 0 w 6"/>
              <a:gd name="T5" fmla="*/ 0 h 2"/>
              <a:gd name="T6" fmla="*/ 3 w 6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3" y="1"/>
                </a:moveTo>
                <a:cubicBezTo>
                  <a:pt x="4" y="1"/>
                  <a:pt x="5" y="1"/>
                  <a:pt x="6" y="1"/>
                </a:cubicBezTo>
                <a:cubicBezTo>
                  <a:pt x="4" y="1"/>
                  <a:pt x="1" y="2"/>
                  <a:pt x="0" y="0"/>
                </a:cubicBezTo>
                <a:cubicBezTo>
                  <a:pt x="1" y="1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2035"/>
          <p:cNvSpPr>
            <a:spLocks/>
          </p:cNvSpPr>
          <p:nvPr/>
        </p:nvSpPr>
        <p:spPr bwMode="auto">
          <a:xfrm>
            <a:off x="2675617" y="4106628"/>
            <a:ext cx="23165" cy="13884"/>
          </a:xfrm>
          <a:custGeom>
            <a:avLst/>
            <a:gdLst>
              <a:gd name="T0" fmla="*/ 0 w 12"/>
              <a:gd name="T1" fmla="*/ 0 h 6"/>
              <a:gd name="T2" fmla="*/ 12 w 12"/>
              <a:gd name="T3" fmla="*/ 6 h 6"/>
              <a:gd name="T4" fmla="*/ 0 w 1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0" y="0"/>
                </a:moveTo>
                <a:cubicBezTo>
                  <a:pt x="3" y="4"/>
                  <a:pt x="7" y="6"/>
                  <a:pt x="12" y="6"/>
                </a:cubicBezTo>
                <a:cubicBezTo>
                  <a:pt x="7" y="6"/>
                  <a:pt x="3" y="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2036"/>
          <p:cNvSpPr>
            <a:spLocks/>
          </p:cNvSpPr>
          <p:nvPr/>
        </p:nvSpPr>
        <p:spPr bwMode="auto">
          <a:xfrm>
            <a:off x="2622969" y="4000181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2037"/>
          <p:cNvSpPr>
            <a:spLocks/>
          </p:cNvSpPr>
          <p:nvPr/>
        </p:nvSpPr>
        <p:spPr bwMode="auto">
          <a:xfrm>
            <a:off x="2738795" y="422927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2038"/>
          <p:cNvSpPr>
            <a:spLocks/>
          </p:cNvSpPr>
          <p:nvPr/>
        </p:nvSpPr>
        <p:spPr bwMode="auto">
          <a:xfrm>
            <a:off x="2953600" y="4129769"/>
            <a:ext cx="84237" cy="101819"/>
          </a:xfrm>
          <a:custGeom>
            <a:avLst/>
            <a:gdLst>
              <a:gd name="T0" fmla="*/ 15 w 42"/>
              <a:gd name="T1" fmla="*/ 45 h 46"/>
              <a:gd name="T2" fmla="*/ 16 w 42"/>
              <a:gd name="T3" fmla="*/ 46 h 46"/>
              <a:gd name="T4" fmla="*/ 18 w 42"/>
              <a:gd name="T5" fmla="*/ 46 h 46"/>
              <a:gd name="T6" fmla="*/ 18 w 42"/>
              <a:gd name="T7" fmla="*/ 46 h 46"/>
              <a:gd name="T8" fmla="*/ 18 w 42"/>
              <a:gd name="T9" fmla="*/ 46 h 46"/>
              <a:gd name="T10" fmla="*/ 18 w 42"/>
              <a:gd name="T11" fmla="*/ 46 h 46"/>
              <a:gd name="T12" fmla="*/ 19 w 42"/>
              <a:gd name="T13" fmla="*/ 43 h 46"/>
              <a:gd name="T14" fmla="*/ 19 w 42"/>
              <a:gd name="T15" fmla="*/ 43 h 46"/>
              <a:gd name="T16" fmla="*/ 24 w 42"/>
              <a:gd name="T17" fmla="*/ 38 h 46"/>
              <a:gd name="T18" fmla="*/ 24 w 42"/>
              <a:gd name="T19" fmla="*/ 38 h 46"/>
              <a:gd name="T20" fmla="*/ 29 w 42"/>
              <a:gd name="T21" fmla="*/ 38 h 46"/>
              <a:gd name="T22" fmla="*/ 34 w 42"/>
              <a:gd name="T23" fmla="*/ 37 h 46"/>
              <a:gd name="T24" fmla="*/ 34 w 42"/>
              <a:gd name="T25" fmla="*/ 37 h 46"/>
              <a:gd name="T26" fmla="*/ 35 w 42"/>
              <a:gd name="T27" fmla="*/ 38 h 46"/>
              <a:gd name="T28" fmla="*/ 36 w 42"/>
              <a:gd name="T29" fmla="*/ 38 h 46"/>
              <a:gd name="T30" fmla="*/ 36 w 42"/>
              <a:gd name="T31" fmla="*/ 38 h 46"/>
              <a:gd name="T32" fmla="*/ 37 w 42"/>
              <a:gd name="T33" fmla="*/ 38 h 46"/>
              <a:gd name="T34" fmla="*/ 37 w 42"/>
              <a:gd name="T35" fmla="*/ 39 h 46"/>
              <a:gd name="T36" fmla="*/ 38 w 42"/>
              <a:gd name="T37" fmla="*/ 39 h 46"/>
              <a:gd name="T38" fmla="*/ 38 w 42"/>
              <a:gd name="T39" fmla="*/ 39 h 46"/>
              <a:gd name="T40" fmla="*/ 38 w 42"/>
              <a:gd name="T41" fmla="*/ 38 h 46"/>
              <a:gd name="T42" fmla="*/ 39 w 42"/>
              <a:gd name="T43" fmla="*/ 37 h 46"/>
              <a:gd name="T44" fmla="*/ 39 w 42"/>
              <a:gd name="T45" fmla="*/ 36 h 46"/>
              <a:gd name="T46" fmla="*/ 39 w 42"/>
              <a:gd name="T47" fmla="*/ 36 h 46"/>
              <a:gd name="T48" fmla="*/ 39 w 42"/>
              <a:gd name="T49" fmla="*/ 36 h 46"/>
              <a:gd name="T50" fmla="*/ 38 w 42"/>
              <a:gd name="T51" fmla="*/ 23 h 46"/>
              <a:gd name="T52" fmla="*/ 41 w 42"/>
              <a:gd name="T53" fmla="*/ 7 h 46"/>
              <a:gd name="T54" fmla="*/ 41 w 42"/>
              <a:gd name="T55" fmla="*/ 5 h 46"/>
              <a:gd name="T56" fmla="*/ 42 w 42"/>
              <a:gd name="T57" fmla="*/ 4 h 46"/>
              <a:gd name="T58" fmla="*/ 42 w 42"/>
              <a:gd name="T59" fmla="*/ 4 h 46"/>
              <a:gd name="T60" fmla="*/ 33 w 42"/>
              <a:gd name="T61" fmla="*/ 2 h 46"/>
              <a:gd name="T62" fmla="*/ 28 w 42"/>
              <a:gd name="T63" fmla="*/ 3 h 46"/>
              <a:gd name="T64" fmla="*/ 22 w 42"/>
              <a:gd name="T65" fmla="*/ 4 h 46"/>
              <a:gd name="T66" fmla="*/ 17 w 42"/>
              <a:gd name="T67" fmla="*/ 2 h 46"/>
              <a:gd name="T68" fmla="*/ 15 w 42"/>
              <a:gd name="T69" fmla="*/ 0 h 46"/>
              <a:gd name="T70" fmla="*/ 11 w 42"/>
              <a:gd name="T71" fmla="*/ 2 h 46"/>
              <a:gd name="T72" fmla="*/ 10 w 42"/>
              <a:gd name="T73" fmla="*/ 2 h 46"/>
              <a:gd name="T74" fmla="*/ 10 w 42"/>
              <a:gd name="T75" fmla="*/ 3 h 46"/>
              <a:gd name="T76" fmla="*/ 10 w 42"/>
              <a:gd name="T77" fmla="*/ 3 h 46"/>
              <a:gd name="T78" fmla="*/ 10 w 42"/>
              <a:gd name="T79" fmla="*/ 4 h 46"/>
              <a:gd name="T80" fmla="*/ 10 w 42"/>
              <a:gd name="T81" fmla="*/ 5 h 46"/>
              <a:gd name="T82" fmla="*/ 9 w 42"/>
              <a:gd name="T83" fmla="*/ 6 h 46"/>
              <a:gd name="T84" fmla="*/ 9 w 42"/>
              <a:gd name="T85" fmla="*/ 6 h 46"/>
              <a:gd name="T86" fmla="*/ 9 w 42"/>
              <a:gd name="T87" fmla="*/ 7 h 46"/>
              <a:gd name="T88" fmla="*/ 9 w 42"/>
              <a:gd name="T89" fmla="*/ 11 h 46"/>
              <a:gd name="T90" fmla="*/ 3 w 42"/>
              <a:gd name="T91" fmla="*/ 15 h 46"/>
              <a:gd name="T92" fmla="*/ 1 w 42"/>
              <a:gd name="T93" fmla="*/ 19 h 46"/>
              <a:gd name="T94" fmla="*/ 0 w 42"/>
              <a:gd name="T95" fmla="*/ 23 h 46"/>
              <a:gd name="T96" fmla="*/ 3 w 42"/>
              <a:gd name="T97" fmla="*/ 27 h 46"/>
              <a:gd name="T98" fmla="*/ 9 w 42"/>
              <a:gd name="T99" fmla="*/ 34 h 46"/>
              <a:gd name="T100" fmla="*/ 10 w 42"/>
              <a:gd name="T101" fmla="*/ 36 h 46"/>
              <a:gd name="T102" fmla="*/ 10 w 42"/>
              <a:gd name="T103" fmla="*/ 36 h 46"/>
              <a:gd name="T104" fmla="*/ 11 w 42"/>
              <a:gd name="T105" fmla="*/ 38 h 46"/>
              <a:gd name="T106" fmla="*/ 12 w 42"/>
              <a:gd name="T107" fmla="*/ 39 h 46"/>
              <a:gd name="T108" fmla="*/ 13 w 42"/>
              <a:gd name="T109" fmla="*/ 42 h 46"/>
              <a:gd name="T110" fmla="*/ 14 w 42"/>
              <a:gd name="T111" fmla="*/ 43 h 46"/>
              <a:gd name="T112" fmla="*/ 15 w 42"/>
              <a:gd name="T113" fmla="*/ 45 h 46"/>
              <a:gd name="T114" fmla="*/ 15 w 42"/>
              <a:gd name="T115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" h="46">
                <a:moveTo>
                  <a:pt x="15" y="45"/>
                </a:moveTo>
                <a:cubicBezTo>
                  <a:pt x="16" y="45"/>
                  <a:pt x="16" y="46"/>
                  <a:pt x="16" y="46"/>
                </a:cubicBezTo>
                <a:cubicBezTo>
                  <a:pt x="17" y="46"/>
                  <a:pt x="17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1"/>
                  <a:pt x="20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8"/>
                  <a:pt x="28" y="38"/>
                  <a:pt x="29" y="38"/>
                </a:cubicBezTo>
                <a:cubicBezTo>
                  <a:pt x="31" y="38"/>
                  <a:pt x="32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8"/>
                  <a:pt x="35" y="38"/>
                </a:cubicBezTo>
                <a:cubicBezTo>
                  <a:pt x="35" y="38"/>
                  <a:pt x="35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7" y="38"/>
                  <a:pt x="37" y="38"/>
                </a:cubicBezTo>
                <a:cubicBezTo>
                  <a:pt x="37" y="38"/>
                  <a:pt x="37" y="38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7"/>
                  <a:pt x="39" y="37"/>
                </a:cubicBezTo>
                <a:cubicBezTo>
                  <a:pt x="39" y="37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40" y="35"/>
                  <a:pt x="40" y="27"/>
                  <a:pt x="38" y="23"/>
                </a:cubicBezTo>
                <a:cubicBezTo>
                  <a:pt x="36" y="17"/>
                  <a:pt x="38" y="10"/>
                  <a:pt x="41" y="7"/>
                </a:cubicBezTo>
                <a:cubicBezTo>
                  <a:pt x="41" y="7"/>
                  <a:pt x="41" y="7"/>
                  <a:pt x="41" y="5"/>
                </a:cubicBezTo>
                <a:cubicBezTo>
                  <a:pt x="42" y="5"/>
                  <a:pt x="42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39" y="3"/>
                  <a:pt x="36" y="2"/>
                  <a:pt x="33" y="2"/>
                </a:cubicBezTo>
                <a:cubicBezTo>
                  <a:pt x="32" y="2"/>
                  <a:pt x="30" y="3"/>
                  <a:pt x="28" y="3"/>
                </a:cubicBezTo>
                <a:cubicBezTo>
                  <a:pt x="26" y="4"/>
                  <a:pt x="24" y="4"/>
                  <a:pt x="22" y="4"/>
                </a:cubicBezTo>
                <a:cubicBezTo>
                  <a:pt x="20" y="4"/>
                  <a:pt x="18" y="3"/>
                  <a:pt x="17" y="2"/>
                </a:cubicBezTo>
                <a:cubicBezTo>
                  <a:pt x="16" y="0"/>
                  <a:pt x="15" y="0"/>
                  <a:pt x="15" y="0"/>
                </a:cubicBezTo>
                <a:cubicBezTo>
                  <a:pt x="14" y="0"/>
                  <a:pt x="12" y="1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9" y="5"/>
                  <a:pt x="9" y="5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7"/>
                  <a:pt x="9" y="7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4"/>
                  <a:pt x="4" y="15"/>
                  <a:pt x="3" y="15"/>
                </a:cubicBezTo>
                <a:cubicBezTo>
                  <a:pt x="2" y="15"/>
                  <a:pt x="2" y="18"/>
                  <a:pt x="1" y="19"/>
                </a:cubicBezTo>
                <a:cubicBezTo>
                  <a:pt x="1" y="20"/>
                  <a:pt x="1" y="22"/>
                  <a:pt x="0" y="23"/>
                </a:cubicBezTo>
                <a:cubicBezTo>
                  <a:pt x="0" y="24"/>
                  <a:pt x="2" y="26"/>
                  <a:pt x="3" y="27"/>
                </a:cubicBezTo>
                <a:cubicBezTo>
                  <a:pt x="5" y="29"/>
                  <a:pt x="8" y="31"/>
                  <a:pt x="9" y="34"/>
                </a:cubicBezTo>
                <a:cubicBezTo>
                  <a:pt x="9" y="34"/>
                  <a:pt x="9" y="35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1" y="37"/>
                  <a:pt x="11" y="38"/>
                  <a:pt x="11" y="38"/>
                </a:cubicBezTo>
                <a:cubicBezTo>
                  <a:pt x="11" y="39"/>
                  <a:pt x="12" y="39"/>
                  <a:pt x="12" y="39"/>
                </a:cubicBezTo>
                <a:cubicBezTo>
                  <a:pt x="12" y="40"/>
                  <a:pt x="13" y="41"/>
                  <a:pt x="13" y="42"/>
                </a:cubicBezTo>
                <a:cubicBezTo>
                  <a:pt x="13" y="42"/>
                  <a:pt x="13" y="42"/>
                  <a:pt x="14" y="43"/>
                </a:cubicBezTo>
                <a:cubicBezTo>
                  <a:pt x="14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3" name="Freeform 2039"/>
          <p:cNvSpPr>
            <a:spLocks/>
          </p:cNvSpPr>
          <p:nvPr/>
        </p:nvSpPr>
        <p:spPr bwMode="auto">
          <a:xfrm>
            <a:off x="3027308" y="421307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4" name="Freeform 2040"/>
          <p:cNvSpPr>
            <a:spLocks/>
          </p:cNvSpPr>
          <p:nvPr/>
        </p:nvSpPr>
        <p:spPr bwMode="auto">
          <a:xfrm>
            <a:off x="3025202" y="42130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5" name="Freeform 2041"/>
          <p:cNvSpPr>
            <a:spLocks/>
          </p:cNvSpPr>
          <p:nvPr/>
        </p:nvSpPr>
        <p:spPr bwMode="auto">
          <a:xfrm>
            <a:off x="2989401" y="4231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6" name="Freeform 2042"/>
          <p:cNvSpPr>
            <a:spLocks/>
          </p:cNvSpPr>
          <p:nvPr/>
        </p:nvSpPr>
        <p:spPr bwMode="auto">
          <a:xfrm>
            <a:off x="2991507" y="4213075"/>
            <a:ext cx="10530" cy="11570"/>
          </a:xfrm>
          <a:custGeom>
            <a:avLst/>
            <a:gdLst>
              <a:gd name="T0" fmla="*/ 5 w 5"/>
              <a:gd name="T1" fmla="*/ 0 h 5"/>
              <a:gd name="T2" fmla="*/ 0 w 5"/>
              <a:gd name="T3" fmla="*/ 5 h 5"/>
              <a:gd name="T4" fmla="*/ 5 w 5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5" y="0"/>
                </a:moveTo>
                <a:cubicBezTo>
                  <a:pt x="1" y="0"/>
                  <a:pt x="1" y="3"/>
                  <a:pt x="0" y="5"/>
                </a:cubicBezTo>
                <a:cubicBezTo>
                  <a:pt x="1" y="3"/>
                  <a:pt x="1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7" name="Freeform 2043"/>
          <p:cNvSpPr>
            <a:spLocks/>
          </p:cNvSpPr>
          <p:nvPr/>
        </p:nvSpPr>
        <p:spPr bwMode="auto">
          <a:xfrm>
            <a:off x="3020990" y="4210761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8" name="Freeform 2044"/>
          <p:cNvSpPr>
            <a:spLocks/>
          </p:cNvSpPr>
          <p:nvPr/>
        </p:nvSpPr>
        <p:spPr bwMode="auto">
          <a:xfrm>
            <a:off x="2983083" y="42292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9" name="Freeform 2045"/>
          <p:cNvSpPr>
            <a:spLocks/>
          </p:cNvSpPr>
          <p:nvPr/>
        </p:nvSpPr>
        <p:spPr bwMode="auto">
          <a:xfrm>
            <a:off x="2985189" y="4231588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0" name="Freeform 2046"/>
          <p:cNvSpPr>
            <a:spLocks/>
          </p:cNvSpPr>
          <p:nvPr/>
        </p:nvSpPr>
        <p:spPr bwMode="auto">
          <a:xfrm>
            <a:off x="2875681" y="4074231"/>
            <a:ext cx="96873" cy="171241"/>
          </a:xfrm>
          <a:custGeom>
            <a:avLst/>
            <a:gdLst>
              <a:gd name="T0" fmla="*/ 8 w 48"/>
              <a:gd name="T1" fmla="*/ 33 h 77"/>
              <a:gd name="T2" fmla="*/ 10 w 48"/>
              <a:gd name="T3" fmla="*/ 33 h 77"/>
              <a:gd name="T4" fmla="*/ 11 w 48"/>
              <a:gd name="T5" fmla="*/ 33 h 77"/>
              <a:gd name="T6" fmla="*/ 16 w 48"/>
              <a:gd name="T7" fmla="*/ 42 h 77"/>
              <a:gd name="T8" fmla="*/ 17 w 48"/>
              <a:gd name="T9" fmla="*/ 55 h 77"/>
              <a:gd name="T10" fmla="*/ 20 w 48"/>
              <a:gd name="T11" fmla="*/ 72 h 77"/>
              <a:gd name="T12" fmla="*/ 28 w 48"/>
              <a:gd name="T13" fmla="*/ 77 h 77"/>
              <a:gd name="T14" fmla="*/ 34 w 48"/>
              <a:gd name="T15" fmla="*/ 75 h 77"/>
              <a:gd name="T16" fmla="*/ 40 w 48"/>
              <a:gd name="T17" fmla="*/ 72 h 77"/>
              <a:gd name="T18" fmla="*/ 42 w 48"/>
              <a:gd name="T19" fmla="*/ 71 h 77"/>
              <a:gd name="T20" fmla="*/ 48 w 48"/>
              <a:gd name="T21" fmla="*/ 69 h 77"/>
              <a:gd name="T22" fmla="*/ 47 w 48"/>
              <a:gd name="T23" fmla="*/ 67 h 77"/>
              <a:gd name="T24" fmla="*/ 45 w 48"/>
              <a:gd name="T25" fmla="*/ 64 h 77"/>
              <a:gd name="T26" fmla="*/ 44 w 48"/>
              <a:gd name="T27" fmla="*/ 62 h 77"/>
              <a:gd name="T28" fmla="*/ 43 w 48"/>
              <a:gd name="T29" fmla="*/ 60 h 77"/>
              <a:gd name="T30" fmla="*/ 34 w 48"/>
              <a:gd name="T31" fmla="*/ 48 h 77"/>
              <a:gd name="T32" fmla="*/ 35 w 48"/>
              <a:gd name="T33" fmla="*/ 43 h 77"/>
              <a:gd name="T34" fmla="*/ 44 w 48"/>
              <a:gd name="T35" fmla="*/ 34 h 77"/>
              <a:gd name="T36" fmla="*/ 43 w 48"/>
              <a:gd name="T37" fmla="*/ 32 h 77"/>
              <a:gd name="T38" fmla="*/ 43 w 48"/>
              <a:gd name="T39" fmla="*/ 30 h 77"/>
              <a:gd name="T40" fmla="*/ 44 w 48"/>
              <a:gd name="T41" fmla="*/ 28 h 77"/>
              <a:gd name="T42" fmla="*/ 44 w 48"/>
              <a:gd name="T43" fmla="*/ 27 h 77"/>
              <a:gd name="T44" fmla="*/ 36 w 48"/>
              <a:gd name="T45" fmla="*/ 18 h 77"/>
              <a:gd name="T46" fmla="*/ 29 w 48"/>
              <a:gd name="T47" fmla="*/ 9 h 77"/>
              <a:gd name="T48" fmla="*/ 18 w 48"/>
              <a:gd name="T49" fmla="*/ 1 h 77"/>
              <a:gd name="T50" fmla="*/ 15 w 48"/>
              <a:gd name="T51" fmla="*/ 1 h 77"/>
              <a:gd name="T52" fmla="*/ 14 w 48"/>
              <a:gd name="T53" fmla="*/ 3 h 77"/>
              <a:gd name="T54" fmla="*/ 12 w 48"/>
              <a:gd name="T55" fmla="*/ 4 h 77"/>
              <a:gd name="T56" fmla="*/ 11 w 48"/>
              <a:gd name="T57" fmla="*/ 15 h 77"/>
              <a:gd name="T58" fmla="*/ 2 w 48"/>
              <a:gd name="T59" fmla="*/ 19 h 77"/>
              <a:gd name="T60" fmla="*/ 1 w 48"/>
              <a:gd name="T61" fmla="*/ 26 h 77"/>
              <a:gd name="T62" fmla="*/ 2 w 48"/>
              <a:gd name="T63" fmla="*/ 28 h 77"/>
              <a:gd name="T64" fmla="*/ 3 w 48"/>
              <a:gd name="T65" fmla="*/ 30 h 77"/>
              <a:gd name="T66" fmla="*/ 5 w 48"/>
              <a:gd name="T67" fmla="*/ 32 h 77"/>
              <a:gd name="T68" fmla="*/ 6 w 48"/>
              <a:gd name="T69" fmla="*/ 3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" h="77">
                <a:moveTo>
                  <a:pt x="6" y="34"/>
                </a:moveTo>
                <a:cubicBezTo>
                  <a:pt x="7" y="33"/>
                  <a:pt x="7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9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3"/>
                  <a:pt x="11" y="33"/>
                </a:cubicBezTo>
                <a:cubicBezTo>
                  <a:pt x="15" y="33"/>
                  <a:pt x="15" y="37"/>
                  <a:pt x="15" y="39"/>
                </a:cubicBezTo>
                <a:cubicBezTo>
                  <a:pt x="15" y="41"/>
                  <a:pt x="15" y="42"/>
                  <a:pt x="16" y="42"/>
                </a:cubicBezTo>
                <a:cubicBezTo>
                  <a:pt x="18" y="43"/>
                  <a:pt x="20" y="45"/>
                  <a:pt x="20" y="48"/>
                </a:cubicBezTo>
                <a:cubicBezTo>
                  <a:pt x="20" y="51"/>
                  <a:pt x="19" y="54"/>
                  <a:pt x="17" y="55"/>
                </a:cubicBezTo>
                <a:cubicBezTo>
                  <a:pt x="17" y="55"/>
                  <a:pt x="16" y="57"/>
                  <a:pt x="16" y="59"/>
                </a:cubicBezTo>
                <a:cubicBezTo>
                  <a:pt x="16" y="63"/>
                  <a:pt x="17" y="68"/>
                  <a:pt x="20" y="72"/>
                </a:cubicBezTo>
                <a:cubicBezTo>
                  <a:pt x="23" y="76"/>
                  <a:pt x="26" y="77"/>
                  <a:pt x="27" y="77"/>
                </a:cubicBezTo>
                <a:cubicBezTo>
                  <a:pt x="27" y="77"/>
                  <a:pt x="27" y="77"/>
                  <a:pt x="28" y="77"/>
                </a:cubicBezTo>
                <a:cubicBezTo>
                  <a:pt x="29" y="77"/>
                  <a:pt x="29" y="76"/>
                  <a:pt x="29" y="76"/>
                </a:cubicBezTo>
                <a:cubicBezTo>
                  <a:pt x="30" y="75"/>
                  <a:pt x="32" y="75"/>
                  <a:pt x="34" y="75"/>
                </a:cubicBezTo>
                <a:cubicBezTo>
                  <a:pt x="35" y="75"/>
                  <a:pt x="36" y="74"/>
                  <a:pt x="36" y="74"/>
                </a:cubicBezTo>
                <a:cubicBezTo>
                  <a:pt x="37" y="72"/>
                  <a:pt x="38" y="72"/>
                  <a:pt x="40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2" y="72"/>
                  <a:pt x="42" y="71"/>
                </a:cubicBezTo>
                <a:cubicBezTo>
                  <a:pt x="43" y="71"/>
                  <a:pt x="43" y="70"/>
                  <a:pt x="43" y="70"/>
                </a:cubicBezTo>
                <a:cubicBezTo>
                  <a:pt x="44" y="69"/>
                  <a:pt x="46" y="69"/>
                  <a:pt x="48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7" y="68"/>
                  <a:pt x="47" y="68"/>
                  <a:pt x="47" y="67"/>
                </a:cubicBezTo>
                <a:cubicBezTo>
                  <a:pt x="47" y="67"/>
                  <a:pt x="46" y="67"/>
                  <a:pt x="46" y="66"/>
                </a:cubicBezTo>
                <a:cubicBezTo>
                  <a:pt x="46" y="66"/>
                  <a:pt x="46" y="65"/>
                  <a:pt x="45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3" y="61"/>
                  <a:pt x="43" y="60"/>
                </a:cubicBezTo>
                <a:cubicBezTo>
                  <a:pt x="43" y="58"/>
                  <a:pt x="40" y="56"/>
                  <a:pt x="38" y="55"/>
                </a:cubicBezTo>
                <a:cubicBezTo>
                  <a:pt x="36" y="52"/>
                  <a:pt x="34" y="50"/>
                  <a:pt x="34" y="48"/>
                </a:cubicBezTo>
                <a:cubicBezTo>
                  <a:pt x="34" y="48"/>
                  <a:pt x="34" y="47"/>
                  <a:pt x="34" y="46"/>
                </a:cubicBezTo>
                <a:cubicBezTo>
                  <a:pt x="35" y="46"/>
                  <a:pt x="35" y="44"/>
                  <a:pt x="35" y="43"/>
                </a:cubicBezTo>
                <a:cubicBezTo>
                  <a:pt x="36" y="40"/>
                  <a:pt x="37" y="36"/>
                  <a:pt x="40" y="36"/>
                </a:cubicBezTo>
                <a:cubicBezTo>
                  <a:pt x="42" y="36"/>
                  <a:pt x="44" y="35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3"/>
                  <a:pt x="43" y="32"/>
                  <a:pt x="43" y="32"/>
                </a:cubicBezTo>
                <a:cubicBezTo>
                  <a:pt x="43" y="32"/>
                  <a:pt x="43" y="31"/>
                  <a:pt x="43" y="31"/>
                </a:cubicBezTo>
                <a:cubicBezTo>
                  <a:pt x="43" y="31"/>
                  <a:pt x="43" y="30"/>
                  <a:pt x="43" y="30"/>
                </a:cubicBezTo>
                <a:cubicBezTo>
                  <a:pt x="43" y="30"/>
                  <a:pt x="43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44" y="28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6"/>
                  <a:pt x="41" y="24"/>
                  <a:pt x="40" y="22"/>
                </a:cubicBezTo>
                <a:cubicBezTo>
                  <a:pt x="39" y="21"/>
                  <a:pt x="37" y="18"/>
                  <a:pt x="36" y="18"/>
                </a:cubicBezTo>
                <a:cubicBezTo>
                  <a:pt x="34" y="18"/>
                  <a:pt x="32" y="17"/>
                  <a:pt x="30" y="15"/>
                </a:cubicBezTo>
                <a:cubicBezTo>
                  <a:pt x="29" y="14"/>
                  <a:pt x="28" y="11"/>
                  <a:pt x="29" y="9"/>
                </a:cubicBezTo>
                <a:cubicBezTo>
                  <a:pt x="29" y="8"/>
                  <a:pt x="28" y="7"/>
                  <a:pt x="25" y="6"/>
                </a:cubicBezTo>
                <a:cubicBezTo>
                  <a:pt x="23" y="5"/>
                  <a:pt x="20" y="4"/>
                  <a:pt x="18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3" y="4"/>
                  <a:pt x="12" y="4"/>
                </a:cubicBezTo>
                <a:cubicBezTo>
                  <a:pt x="10" y="6"/>
                  <a:pt x="8" y="8"/>
                  <a:pt x="8" y="9"/>
                </a:cubicBezTo>
                <a:cubicBezTo>
                  <a:pt x="10" y="10"/>
                  <a:pt x="12" y="12"/>
                  <a:pt x="11" y="15"/>
                </a:cubicBezTo>
                <a:cubicBezTo>
                  <a:pt x="11" y="16"/>
                  <a:pt x="10" y="18"/>
                  <a:pt x="6" y="18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4"/>
                  <a:pt x="1" y="25"/>
                  <a:pt x="1" y="26"/>
                </a:cubicBezTo>
                <a:cubicBezTo>
                  <a:pt x="1" y="26"/>
                  <a:pt x="0" y="26"/>
                  <a:pt x="0" y="26"/>
                </a:cubicBezTo>
                <a:cubicBezTo>
                  <a:pt x="1" y="27"/>
                  <a:pt x="1" y="27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3" y="30"/>
                </a:cubicBezTo>
                <a:cubicBezTo>
                  <a:pt x="3" y="30"/>
                  <a:pt x="4" y="30"/>
                  <a:pt x="4" y="30"/>
                </a:cubicBezTo>
                <a:cubicBezTo>
                  <a:pt x="4" y="31"/>
                  <a:pt x="5" y="31"/>
                  <a:pt x="5" y="32"/>
                </a:cubicBezTo>
                <a:cubicBezTo>
                  <a:pt x="5" y="32"/>
                  <a:pt x="6" y="33"/>
                  <a:pt x="6" y="33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1" name="Freeform 2047"/>
          <p:cNvSpPr>
            <a:spLocks/>
          </p:cNvSpPr>
          <p:nvPr/>
        </p:nvSpPr>
        <p:spPr bwMode="auto">
          <a:xfrm>
            <a:off x="2917799" y="4233902"/>
            <a:ext cx="12636" cy="11570"/>
          </a:xfrm>
          <a:custGeom>
            <a:avLst/>
            <a:gdLst>
              <a:gd name="T0" fmla="*/ 0 w 7"/>
              <a:gd name="T1" fmla="*/ 0 h 5"/>
              <a:gd name="T2" fmla="*/ 7 w 7"/>
              <a:gd name="T3" fmla="*/ 5 h 5"/>
              <a:gd name="T4" fmla="*/ 0 w 7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0" y="0"/>
                </a:moveTo>
                <a:cubicBezTo>
                  <a:pt x="3" y="4"/>
                  <a:pt x="6" y="5"/>
                  <a:pt x="7" y="5"/>
                </a:cubicBezTo>
                <a:cubicBezTo>
                  <a:pt x="6" y="5"/>
                  <a:pt x="3" y="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2" name="Freeform 2048"/>
          <p:cNvSpPr>
            <a:spLocks/>
          </p:cNvSpPr>
          <p:nvPr/>
        </p:nvSpPr>
        <p:spPr bwMode="auto">
          <a:xfrm>
            <a:off x="2888316" y="4148281"/>
            <a:ext cx="4212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3" name="Freeform 2049"/>
          <p:cNvSpPr>
            <a:spLocks/>
          </p:cNvSpPr>
          <p:nvPr/>
        </p:nvSpPr>
        <p:spPr bwMode="auto">
          <a:xfrm>
            <a:off x="2892528" y="4148281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4" name="Freeform 2050"/>
          <p:cNvSpPr>
            <a:spLocks/>
          </p:cNvSpPr>
          <p:nvPr/>
        </p:nvSpPr>
        <p:spPr bwMode="auto">
          <a:xfrm>
            <a:off x="2962024" y="4229273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5" name="Freeform 2051"/>
          <p:cNvSpPr>
            <a:spLocks/>
          </p:cNvSpPr>
          <p:nvPr/>
        </p:nvSpPr>
        <p:spPr bwMode="auto">
          <a:xfrm>
            <a:off x="2905164" y="40811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6" name="Freeform 2052"/>
          <p:cNvSpPr>
            <a:spLocks/>
          </p:cNvSpPr>
          <p:nvPr/>
        </p:nvSpPr>
        <p:spPr bwMode="auto">
          <a:xfrm>
            <a:off x="2881999" y="414133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7" name="Freeform 2053"/>
          <p:cNvSpPr>
            <a:spLocks/>
          </p:cNvSpPr>
          <p:nvPr/>
        </p:nvSpPr>
        <p:spPr bwMode="auto">
          <a:xfrm>
            <a:off x="2879893" y="41367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8" name="Freeform 2054"/>
          <p:cNvSpPr>
            <a:spLocks/>
          </p:cNvSpPr>
          <p:nvPr/>
        </p:nvSpPr>
        <p:spPr bwMode="auto">
          <a:xfrm>
            <a:off x="2886210" y="4145967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9" name="Freeform 2055"/>
          <p:cNvSpPr>
            <a:spLocks/>
          </p:cNvSpPr>
          <p:nvPr/>
        </p:nvSpPr>
        <p:spPr bwMode="auto">
          <a:xfrm>
            <a:off x="2907270" y="407654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0" name="Freeform 2056"/>
          <p:cNvSpPr>
            <a:spLocks/>
          </p:cNvSpPr>
          <p:nvPr/>
        </p:nvSpPr>
        <p:spPr bwMode="auto">
          <a:xfrm>
            <a:off x="2972554" y="4222331"/>
            <a:ext cx="0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Freeform 2058"/>
          <p:cNvSpPr>
            <a:spLocks/>
          </p:cNvSpPr>
          <p:nvPr/>
        </p:nvSpPr>
        <p:spPr bwMode="auto">
          <a:xfrm>
            <a:off x="2966236" y="413439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2059"/>
          <p:cNvSpPr>
            <a:spLocks/>
          </p:cNvSpPr>
          <p:nvPr/>
        </p:nvSpPr>
        <p:spPr bwMode="auto">
          <a:xfrm>
            <a:off x="2964130" y="414365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2060"/>
          <p:cNvSpPr>
            <a:spLocks/>
          </p:cNvSpPr>
          <p:nvPr/>
        </p:nvSpPr>
        <p:spPr bwMode="auto">
          <a:xfrm>
            <a:off x="2964130" y="4206133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2061"/>
          <p:cNvSpPr>
            <a:spLocks/>
          </p:cNvSpPr>
          <p:nvPr/>
        </p:nvSpPr>
        <p:spPr bwMode="auto">
          <a:xfrm>
            <a:off x="2966236" y="4210761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Freeform 2062"/>
          <p:cNvSpPr>
            <a:spLocks/>
          </p:cNvSpPr>
          <p:nvPr/>
        </p:nvSpPr>
        <p:spPr bwMode="auto">
          <a:xfrm>
            <a:off x="2964130" y="4139025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2063"/>
          <p:cNvSpPr>
            <a:spLocks/>
          </p:cNvSpPr>
          <p:nvPr/>
        </p:nvSpPr>
        <p:spPr bwMode="auto">
          <a:xfrm>
            <a:off x="2968342" y="4215389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2064"/>
          <p:cNvSpPr>
            <a:spLocks/>
          </p:cNvSpPr>
          <p:nvPr/>
        </p:nvSpPr>
        <p:spPr bwMode="auto">
          <a:xfrm>
            <a:off x="3033626" y="4141339"/>
            <a:ext cx="61072" cy="83306"/>
          </a:xfrm>
          <a:custGeom>
            <a:avLst/>
            <a:gdLst>
              <a:gd name="T0" fmla="*/ 1 w 30"/>
              <a:gd name="T1" fmla="*/ 37 h 38"/>
              <a:gd name="T2" fmla="*/ 4 w 30"/>
              <a:gd name="T3" fmla="*/ 38 h 38"/>
              <a:gd name="T4" fmla="*/ 4 w 30"/>
              <a:gd name="T5" fmla="*/ 38 h 38"/>
              <a:gd name="T6" fmla="*/ 5 w 30"/>
              <a:gd name="T7" fmla="*/ 38 h 38"/>
              <a:gd name="T8" fmla="*/ 6 w 30"/>
              <a:gd name="T9" fmla="*/ 38 h 38"/>
              <a:gd name="T10" fmla="*/ 7 w 30"/>
              <a:gd name="T11" fmla="*/ 37 h 38"/>
              <a:gd name="T12" fmla="*/ 12 w 30"/>
              <a:gd name="T13" fmla="*/ 36 h 38"/>
              <a:gd name="T14" fmla="*/ 15 w 30"/>
              <a:gd name="T15" fmla="*/ 36 h 38"/>
              <a:gd name="T16" fmla="*/ 18 w 30"/>
              <a:gd name="T17" fmla="*/ 33 h 38"/>
              <a:gd name="T18" fmla="*/ 19 w 30"/>
              <a:gd name="T19" fmla="*/ 31 h 38"/>
              <a:gd name="T20" fmla="*/ 19 w 30"/>
              <a:gd name="T21" fmla="*/ 30 h 38"/>
              <a:gd name="T22" fmla="*/ 20 w 30"/>
              <a:gd name="T23" fmla="*/ 28 h 38"/>
              <a:gd name="T24" fmla="*/ 21 w 30"/>
              <a:gd name="T25" fmla="*/ 27 h 38"/>
              <a:gd name="T26" fmla="*/ 22 w 30"/>
              <a:gd name="T27" fmla="*/ 25 h 38"/>
              <a:gd name="T28" fmla="*/ 23 w 30"/>
              <a:gd name="T29" fmla="*/ 25 h 38"/>
              <a:gd name="T30" fmla="*/ 24 w 30"/>
              <a:gd name="T31" fmla="*/ 23 h 38"/>
              <a:gd name="T32" fmla="*/ 25 w 30"/>
              <a:gd name="T33" fmla="*/ 22 h 38"/>
              <a:gd name="T34" fmla="*/ 29 w 30"/>
              <a:gd name="T35" fmla="*/ 18 h 38"/>
              <a:gd name="T36" fmla="*/ 29 w 30"/>
              <a:gd name="T37" fmla="*/ 17 h 38"/>
              <a:gd name="T38" fmla="*/ 30 w 30"/>
              <a:gd name="T39" fmla="*/ 16 h 38"/>
              <a:gd name="T40" fmla="*/ 25 w 30"/>
              <a:gd name="T41" fmla="*/ 11 h 38"/>
              <a:gd name="T42" fmla="*/ 13 w 30"/>
              <a:gd name="T43" fmla="*/ 3 h 38"/>
              <a:gd name="T44" fmla="*/ 5 w 30"/>
              <a:gd name="T45" fmla="*/ 0 h 38"/>
              <a:gd name="T46" fmla="*/ 5 w 30"/>
              <a:gd name="T47" fmla="*/ 3 h 38"/>
              <a:gd name="T48" fmla="*/ 5 w 30"/>
              <a:gd name="T49" fmla="*/ 3 h 38"/>
              <a:gd name="T50" fmla="*/ 4 w 30"/>
              <a:gd name="T51" fmla="*/ 3 h 38"/>
              <a:gd name="T52" fmla="*/ 4 w 30"/>
              <a:gd name="T53" fmla="*/ 4 h 38"/>
              <a:gd name="T54" fmla="*/ 4 w 30"/>
              <a:gd name="T55" fmla="*/ 4 h 38"/>
              <a:gd name="T56" fmla="*/ 4 w 30"/>
              <a:gd name="T57" fmla="*/ 4 h 38"/>
              <a:gd name="T58" fmla="*/ 4 w 30"/>
              <a:gd name="T59" fmla="*/ 4 h 38"/>
              <a:gd name="T60" fmla="*/ 4 w 30"/>
              <a:gd name="T61" fmla="*/ 5 h 38"/>
              <a:gd name="T62" fmla="*/ 4 w 30"/>
              <a:gd name="T63" fmla="*/ 5 h 38"/>
              <a:gd name="T64" fmla="*/ 3 w 30"/>
              <a:gd name="T65" fmla="*/ 5 h 38"/>
              <a:gd name="T66" fmla="*/ 3 w 30"/>
              <a:gd name="T67" fmla="*/ 5 h 38"/>
              <a:gd name="T68" fmla="*/ 2 w 30"/>
              <a:gd name="T69" fmla="*/ 16 h 38"/>
              <a:gd name="T70" fmla="*/ 3 w 30"/>
              <a:gd name="T71" fmla="*/ 33 h 38"/>
              <a:gd name="T72" fmla="*/ 3 w 30"/>
              <a:gd name="T73" fmla="*/ 33 h 38"/>
              <a:gd name="T74" fmla="*/ 3 w 30"/>
              <a:gd name="T75" fmla="*/ 33 h 38"/>
              <a:gd name="T76" fmla="*/ 3 w 30"/>
              <a:gd name="T77" fmla="*/ 33 h 38"/>
              <a:gd name="T78" fmla="*/ 3 w 30"/>
              <a:gd name="T79" fmla="*/ 33 h 38"/>
              <a:gd name="T80" fmla="*/ 3 w 30"/>
              <a:gd name="T81" fmla="*/ 33 h 38"/>
              <a:gd name="T82" fmla="*/ 3 w 30"/>
              <a:gd name="T83" fmla="*/ 34 h 38"/>
              <a:gd name="T84" fmla="*/ 2 w 30"/>
              <a:gd name="T85" fmla="*/ 34 h 38"/>
              <a:gd name="T86" fmla="*/ 2 w 30"/>
              <a:gd name="T87" fmla="*/ 34 h 38"/>
              <a:gd name="T88" fmla="*/ 2 w 30"/>
              <a:gd name="T89" fmla="*/ 35 h 38"/>
              <a:gd name="T90" fmla="*/ 2 w 30"/>
              <a:gd name="T91" fmla="*/ 35 h 38"/>
              <a:gd name="T92" fmla="*/ 0 w 30"/>
              <a:gd name="T93" fmla="*/ 37 h 38"/>
              <a:gd name="T94" fmla="*/ 1 w 30"/>
              <a:gd name="T9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" h="38">
                <a:moveTo>
                  <a:pt x="1" y="37"/>
                </a:moveTo>
                <a:cubicBezTo>
                  <a:pt x="1" y="37"/>
                  <a:pt x="2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5" y="38"/>
                  <a:pt x="5" y="38"/>
                </a:cubicBezTo>
                <a:cubicBezTo>
                  <a:pt x="5" y="38"/>
                  <a:pt x="5" y="38"/>
                  <a:pt x="6" y="38"/>
                </a:cubicBezTo>
                <a:cubicBezTo>
                  <a:pt x="6" y="37"/>
                  <a:pt x="7" y="37"/>
                  <a:pt x="7" y="37"/>
                </a:cubicBezTo>
                <a:cubicBezTo>
                  <a:pt x="9" y="36"/>
                  <a:pt x="11" y="36"/>
                  <a:pt x="12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6"/>
                  <a:pt x="17" y="36"/>
                  <a:pt x="18" y="33"/>
                </a:cubicBezTo>
                <a:cubicBezTo>
                  <a:pt x="18" y="33"/>
                  <a:pt x="18" y="32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1" y="28"/>
                  <a:pt x="21" y="28"/>
                  <a:pt x="21" y="27"/>
                </a:cubicBezTo>
                <a:cubicBezTo>
                  <a:pt x="21" y="27"/>
                  <a:pt x="22" y="26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3"/>
                  <a:pt x="25" y="22"/>
                  <a:pt x="25" y="22"/>
                </a:cubicBezTo>
                <a:cubicBezTo>
                  <a:pt x="26" y="20"/>
                  <a:pt x="27" y="19"/>
                  <a:pt x="29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29" y="17"/>
                  <a:pt x="30" y="17"/>
                  <a:pt x="30" y="16"/>
                </a:cubicBezTo>
                <a:cubicBezTo>
                  <a:pt x="28" y="15"/>
                  <a:pt x="26" y="13"/>
                  <a:pt x="25" y="11"/>
                </a:cubicBezTo>
                <a:cubicBezTo>
                  <a:pt x="21" y="8"/>
                  <a:pt x="17" y="4"/>
                  <a:pt x="13" y="3"/>
                </a:cubicBezTo>
                <a:cubicBezTo>
                  <a:pt x="11" y="2"/>
                  <a:pt x="8" y="1"/>
                  <a:pt x="5" y="0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6"/>
                  <a:pt x="0" y="12"/>
                  <a:pt x="2" y="16"/>
                </a:cubicBezTo>
                <a:cubicBezTo>
                  <a:pt x="4" y="21"/>
                  <a:pt x="4" y="30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6"/>
                  <a:pt x="0" y="37"/>
                </a:cubicBezTo>
                <a:cubicBezTo>
                  <a:pt x="0" y="37"/>
                  <a:pt x="0" y="37"/>
                  <a:pt x="1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2065"/>
          <p:cNvSpPr>
            <a:spLocks/>
          </p:cNvSpPr>
          <p:nvPr/>
        </p:nvSpPr>
        <p:spPr bwMode="auto">
          <a:xfrm>
            <a:off x="3082062" y="4189934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Freeform 2066"/>
          <p:cNvSpPr>
            <a:spLocks/>
          </p:cNvSpPr>
          <p:nvPr/>
        </p:nvSpPr>
        <p:spPr bwMode="auto">
          <a:xfrm>
            <a:off x="3071533" y="4206133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2067"/>
          <p:cNvSpPr>
            <a:spLocks/>
          </p:cNvSpPr>
          <p:nvPr/>
        </p:nvSpPr>
        <p:spPr bwMode="auto">
          <a:xfrm>
            <a:off x="3033626" y="4222331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2068"/>
          <p:cNvSpPr>
            <a:spLocks/>
          </p:cNvSpPr>
          <p:nvPr/>
        </p:nvSpPr>
        <p:spPr bwMode="auto">
          <a:xfrm>
            <a:off x="3092592" y="417836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Freeform 2069"/>
          <p:cNvSpPr>
            <a:spLocks/>
          </p:cNvSpPr>
          <p:nvPr/>
        </p:nvSpPr>
        <p:spPr bwMode="auto">
          <a:xfrm>
            <a:off x="3042050" y="42246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Freeform 2070"/>
          <p:cNvSpPr>
            <a:spLocks/>
          </p:cNvSpPr>
          <p:nvPr/>
        </p:nvSpPr>
        <p:spPr bwMode="auto">
          <a:xfrm>
            <a:off x="3077850" y="419687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Freeform 2071"/>
          <p:cNvSpPr>
            <a:spLocks/>
          </p:cNvSpPr>
          <p:nvPr/>
        </p:nvSpPr>
        <p:spPr bwMode="auto">
          <a:xfrm>
            <a:off x="3044156" y="422464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Freeform 2072"/>
          <p:cNvSpPr>
            <a:spLocks/>
          </p:cNvSpPr>
          <p:nvPr/>
        </p:nvSpPr>
        <p:spPr bwMode="auto">
          <a:xfrm>
            <a:off x="3073639" y="4201505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Freeform 2073"/>
          <p:cNvSpPr>
            <a:spLocks/>
          </p:cNvSpPr>
          <p:nvPr/>
        </p:nvSpPr>
        <p:spPr bwMode="auto">
          <a:xfrm>
            <a:off x="3042050" y="414828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Freeform 2074"/>
          <p:cNvSpPr>
            <a:spLocks/>
          </p:cNvSpPr>
          <p:nvPr/>
        </p:nvSpPr>
        <p:spPr bwMode="auto">
          <a:xfrm>
            <a:off x="3037838" y="42153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Freeform 2075"/>
          <p:cNvSpPr>
            <a:spLocks/>
          </p:cNvSpPr>
          <p:nvPr/>
        </p:nvSpPr>
        <p:spPr bwMode="auto">
          <a:xfrm>
            <a:off x="3037838" y="421770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Freeform 2076"/>
          <p:cNvSpPr>
            <a:spLocks/>
          </p:cNvSpPr>
          <p:nvPr/>
        </p:nvSpPr>
        <p:spPr bwMode="auto">
          <a:xfrm>
            <a:off x="3044156" y="414828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Freeform 2077"/>
          <p:cNvSpPr>
            <a:spLocks/>
          </p:cNvSpPr>
          <p:nvPr/>
        </p:nvSpPr>
        <p:spPr bwMode="auto">
          <a:xfrm>
            <a:off x="3042050" y="415059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Freeform 2078"/>
          <p:cNvSpPr>
            <a:spLocks/>
          </p:cNvSpPr>
          <p:nvPr/>
        </p:nvSpPr>
        <p:spPr bwMode="auto">
          <a:xfrm>
            <a:off x="3039944" y="415290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Freeform 2079"/>
          <p:cNvSpPr>
            <a:spLocks/>
          </p:cNvSpPr>
          <p:nvPr/>
        </p:nvSpPr>
        <p:spPr bwMode="auto">
          <a:xfrm>
            <a:off x="3042050" y="415059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Freeform 2080"/>
          <p:cNvSpPr>
            <a:spLocks/>
          </p:cNvSpPr>
          <p:nvPr/>
        </p:nvSpPr>
        <p:spPr bwMode="auto">
          <a:xfrm>
            <a:off x="3039944" y="42130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Freeform 2081"/>
          <p:cNvSpPr>
            <a:spLocks/>
          </p:cNvSpPr>
          <p:nvPr/>
        </p:nvSpPr>
        <p:spPr bwMode="auto">
          <a:xfrm>
            <a:off x="3039944" y="42130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Freeform 2082"/>
          <p:cNvSpPr>
            <a:spLocks/>
          </p:cNvSpPr>
          <p:nvPr/>
        </p:nvSpPr>
        <p:spPr bwMode="auto">
          <a:xfrm>
            <a:off x="3039944" y="421307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8" name="Freeform 2083"/>
          <p:cNvSpPr>
            <a:spLocks/>
          </p:cNvSpPr>
          <p:nvPr/>
        </p:nvSpPr>
        <p:spPr bwMode="auto">
          <a:xfrm>
            <a:off x="2422905" y="4252414"/>
            <a:ext cx="122144" cy="150414"/>
          </a:xfrm>
          <a:custGeom>
            <a:avLst/>
            <a:gdLst>
              <a:gd name="T0" fmla="*/ 47 w 61"/>
              <a:gd name="T1" fmla="*/ 13 h 68"/>
              <a:gd name="T2" fmla="*/ 45 w 61"/>
              <a:gd name="T3" fmla="*/ 12 h 68"/>
              <a:gd name="T4" fmla="*/ 41 w 61"/>
              <a:gd name="T5" fmla="*/ 11 h 68"/>
              <a:gd name="T6" fmla="*/ 35 w 61"/>
              <a:gd name="T7" fmla="*/ 6 h 68"/>
              <a:gd name="T8" fmla="*/ 33 w 61"/>
              <a:gd name="T9" fmla="*/ 6 h 68"/>
              <a:gd name="T10" fmla="*/ 32 w 61"/>
              <a:gd name="T11" fmla="*/ 5 h 68"/>
              <a:gd name="T12" fmla="*/ 30 w 61"/>
              <a:gd name="T13" fmla="*/ 4 h 68"/>
              <a:gd name="T14" fmla="*/ 28 w 61"/>
              <a:gd name="T15" fmla="*/ 3 h 68"/>
              <a:gd name="T16" fmla="*/ 25 w 61"/>
              <a:gd name="T17" fmla="*/ 2 h 68"/>
              <a:gd name="T18" fmla="*/ 23 w 61"/>
              <a:gd name="T19" fmla="*/ 0 h 68"/>
              <a:gd name="T20" fmla="*/ 22 w 61"/>
              <a:gd name="T21" fmla="*/ 1 h 68"/>
              <a:gd name="T22" fmla="*/ 12 w 61"/>
              <a:gd name="T23" fmla="*/ 9 h 68"/>
              <a:gd name="T24" fmla="*/ 9 w 61"/>
              <a:gd name="T25" fmla="*/ 15 h 68"/>
              <a:gd name="T26" fmla="*/ 6 w 61"/>
              <a:gd name="T27" fmla="*/ 20 h 68"/>
              <a:gd name="T28" fmla="*/ 0 w 61"/>
              <a:gd name="T29" fmla="*/ 27 h 68"/>
              <a:gd name="T30" fmla="*/ 1 w 61"/>
              <a:gd name="T31" fmla="*/ 38 h 68"/>
              <a:gd name="T32" fmla="*/ 2 w 61"/>
              <a:gd name="T33" fmla="*/ 39 h 68"/>
              <a:gd name="T34" fmla="*/ 7 w 61"/>
              <a:gd name="T35" fmla="*/ 43 h 68"/>
              <a:gd name="T36" fmla="*/ 9 w 61"/>
              <a:gd name="T37" fmla="*/ 42 h 68"/>
              <a:gd name="T38" fmla="*/ 12 w 61"/>
              <a:gd name="T39" fmla="*/ 50 h 68"/>
              <a:gd name="T40" fmla="*/ 8 w 61"/>
              <a:gd name="T41" fmla="*/ 54 h 68"/>
              <a:gd name="T42" fmla="*/ 9 w 61"/>
              <a:gd name="T43" fmla="*/ 56 h 68"/>
              <a:gd name="T44" fmla="*/ 9 w 61"/>
              <a:gd name="T45" fmla="*/ 57 h 68"/>
              <a:gd name="T46" fmla="*/ 9 w 61"/>
              <a:gd name="T47" fmla="*/ 58 h 68"/>
              <a:gd name="T48" fmla="*/ 7 w 61"/>
              <a:gd name="T49" fmla="*/ 61 h 68"/>
              <a:gd name="T50" fmla="*/ 8 w 61"/>
              <a:gd name="T51" fmla="*/ 62 h 68"/>
              <a:gd name="T52" fmla="*/ 13 w 61"/>
              <a:gd name="T53" fmla="*/ 63 h 68"/>
              <a:gd name="T54" fmla="*/ 18 w 61"/>
              <a:gd name="T55" fmla="*/ 66 h 68"/>
              <a:gd name="T56" fmla="*/ 19 w 61"/>
              <a:gd name="T57" fmla="*/ 67 h 68"/>
              <a:gd name="T58" fmla="*/ 19 w 61"/>
              <a:gd name="T59" fmla="*/ 68 h 68"/>
              <a:gd name="T60" fmla="*/ 20 w 61"/>
              <a:gd name="T61" fmla="*/ 68 h 68"/>
              <a:gd name="T62" fmla="*/ 20 w 61"/>
              <a:gd name="T63" fmla="*/ 67 h 68"/>
              <a:gd name="T64" fmla="*/ 22 w 61"/>
              <a:gd name="T65" fmla="*/ 65 h 68"/>
              <a:gd name="T66" fmla="*/ 33 w 61"/>
              <a:gd name="T67" fmla="*/ 46 h 68"/>
              <a:gd name="T68" fmla="*/ 54 w 61"/>
              <a:gd name="T69" fmla="*/ 35 h 68"/>
              <a:gd name="T70" fmla="*/ 61 w 61"/>
              <a:gd name="T71" fmla="*/ 23 h 68"/>
              <a:gd name="T72" fmla="*/ 60 w 61"/>
              <a:gd name="T73" fmla="*/ 20 h 68"/>
              <a:gd name="T74" fmla="*/ 59 w 61"/>
              <a:gd name="T75" fmla="*/ 19 h 68"/>
              <a:gd name="T76" fmla="*/ 58 w 61"/>
              <a:gd name="T77" fmla="*/ 18 h 68"/>
              <a:gd name="T78" fmla="*/ 52 w 61"/>
              <a:gd name="T79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" h="68">
                <a:moveTo>
                  <a:pt x="52" y="11"/>
                </a:moveTo>
                <a:cubicBezTo>
                  <a:pt x="51" y="12"/>
                  <a:pt x="49" y="13"/>
                  <a:pt x="47" y="13"/>
                </a:cubicBezTo>
                <a:cubicBezTo>
                  <a:pt x="46" y="13"/>
                  <a:pt x="46" y="12"/>
                  <a:pt x="4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2"/>
                  <a:pt x="44" y="12"/>
                  <a:pt x="43" y="12"/>
                </a:cubicBezTo>
                <a:cubicBezTo>
                  <a:pt x="43" y="12"/>
                  <a:pt x="42" y="12"/>
                  <a:pt x="41" y="11"/>
                </a:cubicBezTo>
                <a:cubicBezTo>
                  <a:pt x="40" y="10"/>
                  <a:pt x="38" y="9"/>
                  <a:pt x="37" y="8"/>
                </a:cubicBezTo>
                <a:cubicBezTo>
                  <a:pt x="37" y="7"/>
                  <a:pt x="36" y="6"/>
                  <a:pt x="35" y="6"/>
                </a:cubicBezTo>
                <a:cubicBezTo>
                  <a:pt x="35" y="6"/>
                  <a:pt x="34" y="6"/>
                  <a:pt x="34" y="6"/>
                </a:cubicBezTo>
                <a:cubicBezTo>
                  <a:pt x="34" y="6"/>
                  <a:pt x="33" y="6"/>
                  <a:pt x="33" y="6"/>
                </a:cubicBezTo>
                <a:cubicBezTo>
                  <a:pt x="33" y="6"/>
                  <a:pt x="33" y="6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0" y="5"/>
                </a:cubicBezTo>
                <a:cubicBezTo>
                  <a:pt x="30" y="5"/>
                  <a:pt x="30" y="4"/>
                  <a:pt x="30" y="4"/>
                </a:cubicBezTo>
                <a:cubicBezTo>
                  <a:pt x="29" y="4"/>
                  <a:pt x="28" y="4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1"/>
                  <a:pt x="24" y="1"/>
                  <a:pt x="24" y="1"/>
                </a:cubicBezTo>
                <a:cubicBezTo>
                  <a:pt x="24" y="1"/>
                  <a:pt x="23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2" y="1"/>
                  <a:pt x="22" y="1"/>
                </a:cubicBezTo>
                <a:cubicBezTo>
                  <a:pt x="20" y="3"/>
                  <a:pt x="15" y="4"/>
                  <a:pt x="14" y="4"/>
                </a:cubicBezTo>
                <a:cubicBezTo>
                  <a:pt x="12" y="4"/>
                  <a:pt x="12" y="5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3"/>
                  <a:pt x="10" y="14"/>
                  <a:pt x="9" y="15"/>
                </a:cubicBezTo>
                <a:cubicBezTo>
                  <a:pt x="8" y="16"/>
                  <a:pt x="7" y="17"/>
                  <a:pt x="6" y="18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2"/>
                  <a:pt x="5" y="23"/>
                  <a:pt x="3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3" y="33"/>
                  <a:pt x="2" y="36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1" y="39"/>
                  <a:pt x="1" y="39"/>
                  <a:pt x="2" y="39"/>
                </a:cubicBezTo>
                <a:cubicBezTo>
                  <a:pt x="3" y="40"/>
                  <a:pt x="5" y="41"/>
                  <a:pt x="6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3"/>
                  <a:pt x="9" y="42"/>
                  <a:pt x="9" y="42"/>
                </a:cubicBezTo>
                <a:cubicBezTo>
                  <a:pt x="11" y="42"/>
                  <a:pt x="11" y="43"/>
                  <a:pt x="12" y="44"/>
                </a:cubicBezTo>
                <a:cubicBezTo>
                  <a:pt x="13" y="46"/>
                  <a:pt x="13" y="48"/>
                  <a:pt x="12" y="50"/>
                </a:cubicBezTo>
                <a:cubicBezTo>
                  <a:pt x="11" y="52"/>
                  <a:pt x="10" y="53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9" y="55"/>
                  <a:pt x="9" y="55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9" y="57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8" y="59"/>
                  <a:pt x="8" y="59"/>
                </a:cubicBezTo>
                <a:cubicBezTo>
                  <a:pt x="8" y="60"/>
                  <a:pt x="7" y="60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2"/>
                  <a:pt x="8" y="62"/>
                </a:cubicBezTo>
                <a:cubicBezTo>
                  <a:pt x="9" y="63"/>
                  <a:pt x="10" y="63"/>
                  <a:pt x="11" y="63"/>
                </a:cubicBezTo>
                <a:cubicBezTo>
                  <a:pt x="11" y="63"/>
                  <a:pt x="12" y="63"/>
                  <a:pt x="13" y="63"/>
                </a:cubicBezTo>
                <a:cubicBezTo>
                  <a:pt x="14" y="63"/>
                  <a:pt x="16" y="63"/>
                  <a:pt x="17" y="65"/>
                </a:cubicBezTo>
                <a:cubicBezTo>
                  <a:pt x="17" y="66"/>
                  <a:pt x="18" y="66"/>
                  <a:pt x="18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7"/>
                  <a:pt x="19" y="67"/>
                  <a:pt x="19" y="67"/>
                </a:cubicBezTo>
                <a:cubicBezTo>
                  <a:pt x="19" y="67"/>
                  <a:pt x="19" y="67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1" y="67"/>
                  <a:pt x="21" y="67"/>
                  <a:pt x="21" y="66"/>
                </a:cubicBezTo>
                <a:cubicBezTo>
                  <a:pt x="21" y="66"/>
                  <a:pt x="21" y="66"/>
                  <a:pt x="22" y="65"/>
                </a:cubicBezTo>
                <a:cubicBezTo>
                  <a:pt x="22" y="63"/>
                  <a:pt x="23" y="62"/>
                  <a:pt x="23" y="60"/>
                </a:cubicBezTo>
                <a:cubicBezTo>
                  <a:pt x="26" y="54"/>
                  <a:pt x="28" y="47"/>
                  <a:pt x="33" y="46"/>
                </a:cubicBezTo>
                <a:cubicBezTo>
                  <a:pt x="34" y="46"/>
                  <a:pt x="34" y="45"/>
                  <a:pt x="35" y="45"/>
                </a:cubicBezTo>
                <a:cubicBezTo>
                  <a:pt x="41" y="44"/>
                  <a:pt x="49" y="41"/>
                  <a:pt x="54" y="35"/>
                </a:cubicBezTo>
                <a:cubicBezTo>
                  <a:pt x="57" y="30"/>
                  <a:pt x="58" y="28"/>
                  <a:pt x="58" y="27"/>
                </a:cubicBezTo>
                <a:cubicBezTo>
                  <a:pt x="58" y="25"/>
                  <a:pt x="59" y="24"/>
                  <a:pt x="61" y="23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61" y="21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0"/>
                  <a:pt x="60" y="20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3" y="12"/>
                  <a:pt x="52" y="1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Freeform 2084"/>
          <p:cNvSpPr>
            <a:spLocks/>
          </p:cNvSpPr>
          <p:nvPr/>
        </p:nvSpPr>
        <p:spPr bwMode="auto">
          <a:xfrm>
            <a:off x="2509248" y="4277869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0" name="Freeform 2085"/>
          <p:cNvSpPr>
            <a:spLocks/>
          </p:cNvSpPr>
          <p:nvPr/>
        </p:nvSpPr>
        <p:spPr bwMode="auto">
          <a:xfrm>
            <a:off x="2515566" y="4275555"/>
            <a:ext cx="12636" cy="4628"/>
          </a:xfrm>
          <a:custGeom>
            <a:avLst/>
            <a:gdLst>
              <a:gd name="T0" fmla="*/ 6 w 6"/>
              <a:gd name="T1" fmla="*/ 0 h 2"/>
              <a:gd name="T2" fmla="*/ 0 w 6"/>
              <a:gd name="T3" fmla="*/ 1 h 2"/>
              <a:gd name="T4" fmla="*/ 1 w 6"/>
              <a:gd name="T5" fmla="*/ 2 h 2"/>
              <a:gd name="T6" fmla="*/ 6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6" y="0"/>
                </a:moveTo>
                <a:cubicBezTo>
                  <a:pt x="4" y="1"/>
                  <a:pt x="2" y="2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3" y="2"/>
                  <a:pt x="5" y="1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1" name="Freeform 2086"/>
          <p:cNvSpPr>
            <a:spLocks/>
          </p:cNvSpPr>
          <p:nvPr/>
        </p:nvSpPr>
        <p:spPr bwMode="auto">
          <a:xfrm>
            <a:off x="2490295" y="4263984"/>
            <a:ext cx="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2" name="Freeform 2087"/>
          <p:cNvSpPr>
            <a:spLocks/>
          </p:cNvSpPr>
          <p:nvPr/>
        </p:nvSpPr>
        <p:spPr bwMode="auto">
          <a:xfrm>
            <a:off x="2483977" y="425935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3" name="Freeform 2088"/>
          <p:cNvSpPr>
            <a:spLocks/>
          </p:cNvSpPr>
          <p:nvPr/>
        </p:nvSpPr>
        <p:spPr bwMode="auto">
          <a:xfrm>
            <a:off x="2488189" y="42616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4" name="Freeform 2089"/>
          <p:cNvSpPr>
            <a:spLocks/>
          </p:cNvSpPr>
          <p:nvPr/>
        </p:nvSpPr>
        <p:spPr bwMode="auto">
          <a:xfrm>
            <a:off x="2473447" y="4254728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5" name="Freeform 2090"/>
          <p:cNvSpPr>
            <a:spLocks/>
          </p:cNvSpPr>
          <p:nvPr/>
        </p:nvSpPr>
        <p:spPr bwMode="auto">
          <a:xfrm>
            <a:off x="2469235" y="4252414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6" name="Freeform 2091"/>
          <p:cNvSpPr>
            <a:spLocks/>
          </p:cNvSpPr>
          <p:nvPr/>
        </p:nvSpPr>
        <p:spPr bwMode="auto">
          <a:xfrm>
            <a:off x="2479765" y="425704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7" name="Freeform 2092"/>
          <p:cNvSpPr>
            <a:spLocks/>
          </p:cNvSpPr>
          <p:nvPr/>
        </p:nvSpPr>
        <p:spPr bwMode="auto">
          <a:xfrm>
            <a:off x="2441858" y="437737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Freeform 2093"/>
          <p:cNvSpPr>
            <a:spLocks/>
          </p:cNvSpPr>
          <p:nvPr/>
        </p:nvSpPr>
        <p:spPr bwMode="auto">
          <a:xfrm>
            <a:off x="2542943" y="4296381"/>
            <a:ext cx="2106" cy="6942"/>
          </a:xfrm>
          <a:custGeom>
            <a:avLst/>
            <a:gdLst>
              <a:gd name="T0" fmla="*/ 1 w 1"/>
              <a:gd name="T1" fmla="*/ 3 h 3"/>
              <a:gd name="T2" fmla="*/ 1 w 1"/>
              <a:gd name="T3" fmla="*/ 2 h 3"/>
              <a:gd name="T4" fmla="*/ 0 w 1"/>
              <a:gd name="T5" fmla="*/ 0 h 3"/>
              <a:gd name="T6" fmla="*/ 1 w 1"/>
              <a:gd name="T7" fmla="*/ 2 h 3"/>
              <a:gd name="T8" fmla="*/ 1 w 1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9" name="Freeform 2094"/>
          <p:cNvSpPr>
            <a:spLocks/>
          </p:cNvSpPr>
          <p:nvPr/>
        </p:nvSpPr>
        <p:spPr bwMode="auto">
          <a:xfrm>
            <a:off x="2439752" y="4370432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0" name="Freeform 2095"/>
          <p:cNvSpPr>
            <a:spLocks/>
          </p:cNvSpPr>
          <p:nvPr/>
        </p:nvSpPr>
        <p:spPr bwMode="auto">
          <a:xfrm>
            <a:off x="2460812" y="4402828"/>
            <a:ext cx="21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1" name="Freeform 2096"/>
          <p:cNvSpPr>
            <a:spLocks/>
          </p:cNvSpPr>
          <p:nvPr/>
        </p:nvSpPr>
        <p:spPr bwMode="auto">
          <a:xfrm>
            <a:off x="2462918" y="44005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2" name="Freeform 2097"/>
          <p:cNvSpPr>
            <a:spLocks/>
          </p:cNvSpPr>
          <p:nvPr/>
        </p:nvSpPr>
        <p:spPr bwMode="auto">
          <a:xfrm>
            <a:off x="2441858" y="437506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3" name="Freeform 2098"/>
          <p:cNvSpPr>
            <a:spLocks/>
          </p:cNvSpPr>
          <p:nvPr/>
        </p:nvSpPr>
        <p:spPr bwMode="auto">
          <a:xfrm>
            <a:off x="2439752" y="4379688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4" name="Freeform 2099"/>
          <p:cNvSpPr>
            <a:spLocks/>
          </p:cNvSpPr>
          <p:nvPr/>
        </p:nvSpPr>
        <p:spPr bwMode="auto">
          <a:xfrm>
            <a:off x="2540837" y="4294067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5" name="Freeform 2100"/>
          <p:cNvSpPr>
            <a:spLocks/>
          </p:cNvSpPr>
          <p:nvPr/>
        </p:nvSpPr>
        <p:spPr bwMode="auto">
          <a:xfrm>
            <a:off x="2460812" y="440282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6" name="Freeform 2101"/>
          <p:cNvSpPr>
            <a:spLocks/>
          </p:cNvSpPr>
          <p:nvPr/>
        </p:nvSpPr>
        <p:spPr bwMode="auto">
          <a:xfrm>
            <a:off x="2458706" y="4400514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7" name="Freeform 2102"/>
          <p:cNvSpPr>
            <a:spLocks/>
          </p:cNvSpPr>
          <p:nvPr/>
        </p:nvSpPr>
        <p:spPr bwMode="auto">
          <a:xfrm>
            <a:off x="2538731" y="4287125"/>
            <a:ext cx="2106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1 h 3"/>
              <a:gd name="T4" fmla="*/ 0 w 2"/>
              <a:gd name="T5" fmla="*/ 0 h 3"/>
              <a:gd name="T6" fmla="*/ 1 w 2"/>
              <a:gd name="T7" fmla="*/ 2 h 3"/>
              <a:gd name="T8" fmla="*/ 2 w 2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8" name="Freeform 2103"/>
          <p:cNvSpPr>
            <a:spLocks/>
          </p:cNvSpPr>
          <p:nvPr/>
        </p:nvSpPr>
        <p:spPr bwMode="auto">
          <a:xfrm>
            <a:off x="2456600" y="439588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9" name="Freeform 2104"/>
          <p:cNvSpPr>
            <a:spLocks/>
          </p:cNvSpPr>
          <p:nvPr/>
        </p:nvSpPr>
        <p:spPr bwMode="auto">
          <a:xfrm>
            <a:off x="2465023" y="4395886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Freeform 2105"/>
          <p:cNvSpPr>
            <a:spLocks/>
          </p:cNvSpPr>
          <p:nvPr/>
        </p:nvSpPr>
        <p:spPr bwMode="auto">
          <a:xfrm>
            <a:off x="2865151" y="4014065"/>
            <a:ext cx="12636" cy="9256"/>
          </a:xfrm>
          <a:custGeom>
            <a:avLst/>
            <a:gdLst>
              <a:gd name="T0" fmla="*/ 7 w 7"/>
              <a:gd name="T1" fmla="*/ 3 h 4"/>
              <a:gd name="T2" fmla="*/ 5 w 7"/>
              <a:gd name="T3" fmla="*/ 0 h 4"/>
              <a:gd name="T4" fmla="*/ 4 w 7"/>
              <a:gd name="T5" fmla="*/ 0 h 4"/>
              <a:gd name="T6" fmla="*/ 1 w 7"/>
              <a:gd name="T7" fmla="*/ 0 h 4"/>
              <a:gd name="T8" fmla="*/ 1 w 7"/>
              <a:gd name="T9" fmla="*/ 4 h 4"/>
              <a:gd name="T10" fmla="*/ 0 w 7"/>
              <a:gd name="T11" fmla="*/ 4 h 4"/>
              <a:gd name="T12" fmla="*/ 6 w 7"/>
              <a:gd name="T13" fmla="*/ 3 h 4"/>
              <a:gd name="T14" fmla="*/ 7 w 7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4">
                <a:moveTo>
                  <a:pt x="7" y="3"/>
                </a:moveTo>
                <a:cubicBezTo>
                  <a:pt x="7" y="2"/>
                  <a:pt x="6" y="1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1" y="3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2" y="4"/>
                  <a:pt x="5" y="4"/>
                  <a:pt x="6" y="3"/>
                </a:cubicBezTo>
                <a:cubicBezTo>
                  <a:pt x="7" y="3"/>
                  <a:pt x="7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109"/>
          <p:cNvSpPr>
            <a:spLocks/>
          </p:cNvSpPr>
          <p:nvPr/>
        </p:nvSpPr>
        <p:spPr bwMode="auto">
          <a:xfrm>
            <a:off x="2244953" y="3907340"/>
            <a:ext cx="40013" cy="23141"/>
          </a:xfrm>
          <a:custGeom>
            <a:avLst/>
            <a:gdLst>
              <a:gd name="T0" fmla="*/ 4 w 20"/>
              <a:gd name="T1" fmla="*/ 1 h 11"/>
              <a:gd name="T2" fmla="*/ 4 w 20"/>
              <a:gd name="T3" fmla="*/ 1 h 11"/>
              <a:gd name="T4" fmla="*/ 2 w 20"/>
              <a:gd name="T5" fmla="*/ 2 h 11"/>
              <a:gd name="T6" fmla="*/ 2 w 20"/>
              <a:gd name="T7" fmla="*/ 2 h 11"/>
              <a:gd name="T8" fmla="*/ 1 w 20"/>
              <a:gd name="T9" fmla="*/ 3 h 11"/>
              <a:gd name="T10" fmla="*/ 1 w 20"/>
              <a:gd name="T11" fmla="*/ 3 h 11"/>
              <a:gd name="T12" fmla="*/ 0 w 20"/>
              <a:gd name="T13" fmla="*/ 5 h 11"/>
              <a:gd name="T14" fmla="*/ 0 w 20"/>
              <a:gd name="T15" fmla="*/ 5 h 11"/>
              <a:gd name="T16" fmla="*/ 18 w 20"/>
              <a:gd name="T17" fmla="*/ 11 h 11"/>
              <a:gd name="T18" fmla="*/ 20 w 20"/>
              <a:gd name="T19" fmla="*/ 10 h 11"/>
              <a:gd name="T20" fmla="*/ 20 w 20"/>
              <a:gd name="T21" fmla="*/ 10 h 11"/>
              <a:gd name="T22" fmla="*/ 20 w 20"/>
              <a:gd name="T23" fmla="*/ 9 h 11"/>
              <a:gd name="T24" fmla="*/ 20 w 20"/>
              <a:gd name="T25" fmla="*/ 8 h 11"/>
              <a:gd name="T26" fmla="*/ 20 w 20"/>
              <a:gd name="T27" fmla="*/ 8 h 11"/>
              <a:gd name="T28" fmla="*/ 20 w 20"/>
              <a:gd name="T29" fmla="*/ 7 h 11"/>
              <a:gd name="T30" fmla="*/ 20 w 20"/>
              <a:gd name="T31" fmla="*/ 7 h 11"/>
              <a:gd name="T32" fmla="*/ 20 w 20"/>
              <a:gd name="T33" fmla="*/ 6 h 11"/>
              <a:gd name="T34" fmla="*/ 20 w 20"/>
              <a:gd name="T35" fmla="*/ 6 h 11"/>
              <a:gd name="T36" fmla="*/ 20 w 20"/>
              <a:gd name="T37" fmla="*/ 6 h 11"/>
              <a:gd name="T38" fmla="*/ 20 w 20"/>
              <a:gd name="T39" fmla="*/ 5 h 11"/>
              <a:gd name="T40" fmla="*/ 20 w 20"/>
              <a:gd name="T41" fmla="*/ 5 h 11"/>
              <a:gd name="T42" fmla="*/ 20 w 20"/>
              <a:gd name="T43" fmla="*/ 5 h 11"/>
              <a:gd name="T44" fmla="*/ 20 w 20"/>
              <a:gd name="T45" fmla="*/ 5 h 11"/>
              <a:gd name="T46" fmla="*/ 20 w 20"/>
              <a:gd name="T47" fmla="*/ 5 h 11"/>
              <a:gd name="T48" fmla="*/ 20 w 20"/>
              <a:gd name="T49" fmla="*/ 5 h 11"/>
              <a:gd name="T50" fmla="*/ 18 w 20"/>
              <a:gd name="T51" fmla="*/ 5 h 11"/>
              <a:gd name="T52" fmla="*/ 17 w 20"/>
              <a:gd name="T53" fmla="*/ 5 h 11"/>
              <a:gd name="T54" fmla="*/ 8 w 20"/>
              <a:gd name="T55" fmla="*/ 2 h 11"/>
              <a:gd name="T56" fmla="*/ 7 w 20"/>
              <a:gd name="T57" fmla="*/ 1 h 11"/>
              <a:gd name="T58" fmla="*/ 6 w 20"/>
              <a:gd name="T59" fmla="*/ 1 h 11"/>
              <a:gd name="T60" fmla="*/ 5 w 20"/>
              <a:gd name="T61" fmla="*/ 0 h 11"/>
              <a:gd name="T62" fmla="*/ 4 w 20"/>
              <a:gd name="T63" fmla="*/ 1 h 11"/>
              <a:gd name="T64" fmla="*/ 4 w 20"/>
              <a:gd name="T6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" h="11"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5" y="8"/>
                  <a:pt x="15" y="11"/>
                  <a:pt x="18" y="11"/>
                </a:cubicBezTo>
                <a:cubicBezTo>
                  <a:pt x="19" y="11"/>
                  <a:pt x="19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2" y="5"/>
                  <a:pt x="8" y="2"/>
                </a:cubicBezTo>
                <a:cubicBezTo>
                  <a:pt x="8" y="2"/>
                  <a:pt x="7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110"/>
          <p:cNvSpPr>
            <a:spLocks/>
          </p:cNvSpPr>
          <p:nvPr/>
        </p:nvSpPr>
        <p:spPr bwMode="auto">
          <a:xfrm>
            <a:off x="2261801" y="3865686"/>
            <a:ext cx="126356" cy="69423"/>
          </a:xfrm>
          <a:custGeom>
            <a:avLst/>
            <a:gdLst>
              <a:gd name="T0" fmla="*/ 60 w 63"/>
              <a:gd name="T1" fmla="*/ 7 h 32"/>
              <a:gd name="T2" fmla="*/ 52 w 63"/>
              <a:gd name="T3" fmla="*/ 3 h 32"/>
              <a:gd name="T4" fmla="*/ 43 w 63"/>
              <a:gd name="T5" fmla="*/ 0 h 32"/>
              <a:gd name="T6" fmla="*/ 30 w 63"/>
              <a:gd name="T7" fmla="*/ 3 h 32"/>
              <a:gd name="T8" fmla="*/ 20 w 63"/>
              <a:gd name="T9" fmla="*/ 3 h 32"/>
              <a:gd name="T10" fmla="*/ 9 w 63"/>
              <a:gd name="T11" fmla="*/ 4 h 32"/>
              <a:gd name="T12" fmla="*/ 7 w 63"/>
              <a:gd name="T13" fmla="*/ 6 h 32"/>
              <a:gd name="T14" fmla="*/ 6 w 63"/>
              <a:gd name="T15" fmla="*/ 7 h 32"/>
              <a:gd name="T16" fmla="*/ 3 w 63"/>
              <a:gd name="T17" fmla="*/ 10 h 32"/>
              <a:gd name="T18" fmla="*/ 0 w 63"/>
              <a:gd name="T19" fmla="*/ 15 h 32"/>
              <a:gd name="T20" fmla="*/ 0 w 63"/>
              <a:gd name="T21" fmla="*/ 16 h 32"/>
              <a:gd name="T22" fmla="*/ 0 w 63"/>
              <a:gd name="T23" fmla="*/ 17 h 32"/>
              <a:gd name="T24" fmla="*/ 1 w 63"/>
              <a:gd name="T25" fmla="*/ 17 h 32"/>
              <a:gd name="T26" fmla="*/ 3 w 63"/>
              <a:gd name="T27" fmla="*/ 18 h 32"/>
              <a:gd name="T28" fmla="*/ 9 w 63"/>
              <a:gd name="T29" fmla="*/ 20 h 32"/>
              <a:gd name="T30" fmla="*/ 10 w 63"/>
              <a:gd name="T31" fmla="*/ 20 h 32"/>
              <a:gd name="T32" fmla="*/ 16 w 63"/>
              <a:gd name="T33" fmla="*/ 22 h 32"/>
              <a:gd name="T34" fmla="*/ 16 w 63"/>
              <a:gd name="T35" fmla="*/ 22 h 32"/>
              <a:gd name="T36" fmla="*/ 16 w 63"/>
              <a:gd name="T37" fmla="*/ 23 h 32"/>
              <a:gd name="T38" fmla="*/ 16 w 63"/>
              <a:gd name="T39" fmla="*/ 23 h 32"/>
              <a:gd name="T40" fmla="*/ 16 w 63"/>
              <a:gd name="T41" fmla="*/ 24 h 32"/>
              <a:gd name="T42" fmla="*/ 16 w 63"/>
              <a:gd name="T43" fmla="*/ 25 h 32"/>
              <a:gd name="T44" fmla="*/ 16 w 63"/>
              <a:gd name="T45" fmla="*/ 25 h 32"/>
              <a:gd name="T46" fmla="*/ 16 w 63"/>
              <a:gd name="T47" fmla="*/ 27 h 32"/>
              <a:gd name="T48" fmla="*/ 16 w 63"/>
              <a:gd name="T49" fmla="*/ 27 h 32"/>
              <a:gd name="T50" fmla="*/ 18 w 63"/>
              <a:gd name="T51" fmla="*/ 29 h 32"/>
              <a:gd name="T52" fmla="*/ 20 w 63"/>
              <a:gd name="T53" fmla="*/ 32 h 32"/>
              <a:gd name="T54" fmla="*/ 21 w 63"/>
              <a:gd name="T55" fmla="*/ 32 h 32"/>
              <a:gd name="T56" fmla="*/ 24 w 63"/>
              <a:gd name="T57" fmla="*/ 30 h 32"/>
              <a:gd name="T58" fmla="*/ 24 w 63"/>
              <a:gd name="T59" fmla="*/ 29 h 32"/>
              <a:gd name="T60" fmla="*/ 24 w 63"/>
              <a:gd name="T61" fmla="*/ 24 h 32"/>
              <a:gd name="T62" fmla="*/ 29 w 63"/>
              <a:gd name="T63" fmla="*/ 21 h 32"/>
              <a:gd name="T64" fmla="*/ 40 w 63"/>
              <a:gd name="T65" fmla="*/ 18 h 32"/>
              <a:gd name="T66" fmla="*/ 47 w 63"/>
              <a:gd name="T67" fmla="*/ 13 h 32"/>
              <a:gd name="T68" fmla="*/ 50 w 63"/>
              <a:gd name="T69" fmla="*/ 13 h 32"/>
              <a:gd name="T70" fmla="*/ 52 w 63"/>
              <a:gd name="T71" fmla="*/ 14 h 32"/>
              <a:gd name="T72" fmla="*/ 54 w 63"/>
              <a:gd name="T73" fmla="*/ 12 h 32"/>
              <a:gd name="T74" fmla="*/ 56 w 63"/>
              <a:gd name="T75" fmla="*/ 11 h 32"/>
              <a:gd name="T76" fmla="*/ 56 w 63"/>
              <a:gd name="T77" fmla="*/ 11 h 32"/>
              <a:gd name="T78" fmla="*/ 58 w 63"/>
              <a:gd name="T79" fmla="*/ 10 h 32"/>
              <a:gd name="T80" fmla="*/ 58 w 63"/>
              <a:gd name="T81" fmla="*/ 10 h 32"/>
              <a:gd name="T82" fmla="*/ 60 w 63"/>
              <a:gd name="T83" fmla="*/ 9 h 32"/>
              <a:gd name="T84" fmla="*/ 61 w 63"/>
              <a:gd name="T85" fmla="*/ 9 h 32"/>
              <a:gd name="T86" fmla="*/ 63 w 63"/>
              <a:gd name="T87" fmla="*/ 9 h 32"/>
              <a:gd name="T88" fmla="*/ 63 w 63"/>
              <a:gd name="T89" fmla="*/ 9 h 32"/>
              <a:gd name="T90" fmla="*/ 60 w 63"/>
              <a:gd name="T91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" h="32">
                <a:moveTo>
                  <a:pt x="60" y="7"/>
                </a:moveTo>
                <a:cubicBezTo>
                  <a:pt x="57" y="6"/>
                  <a:pt x="54" y="5"/>
                  <a:pt x="52" y="3"/>
                </a:cubicBezTo>
                <a:cubicBezTo>
                  <a:pt x="50" y="1"/>
                  <a:pt x="47" y="0"/>
                  <a:pt x="43" y="0"/>
                </a:cubicBezTo>
                <a:cubicBezTo>
                  <a:pt x="37" y="0"/>
                  <a:pt x="31" y="2"/>
                  <a:pt x="30" y="3"/>
                </a:cubicBezTo>
                <a:cubicBezTo>
                  <a:pt x="27" y="4"/>
                  <a:pt x="23" y="4"/>
                  <a:pt x="20" y="3"/>
                </a:cubicBezTo>
                <a:cubicBezTo>
                  <a:pt x="16" y="3"/>
                  <a:pt x="12" y="2"/>
                  <a:pt x="9" y="4"/>
                </a:cubicBezTo>
                <a:cubicBezTo>
                  <a:pt x="9" y="5"/>
                  <a:pt x="8" y="5"/>
                  <a:pt x="7" y="6"/>
                </a:cubicBezTo>
                <a:cubicBezTo>
                  <a:pt x="7" y="6"/>
                  <a:pt x="7" y="7"/>
                  <a:pt x="6" y="7"/>
                </a:cubicBezTo>
                <a:cubicBezTo>
                  <a:pt x="5" y="8"/>
                  <a:pt x="4" y="9"/>
                  <a:pt x="3" y="10"/>
                </a:cubicBezTo>
                <a:cubicBezTo>
                  <a:pt x="1" y="12"/>
                  <a:pt x="0" y="14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1" y="17"/>
                </a:cubicBezTo>
                <a:cubicBezTo>
                  <a:pt x="1" y="17"/>
                  <a:pt x="2" y="18"/>
                  <a:pt x="3" y="18"/>
                </a:cubicBezTo>
                <a:cubicBezTo>
                  <a:pt x="5" y="19"/>
                  <a:pt x="7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20"/>
                  <a:pt x="14" y="20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8" y="29"/>
                </a:cubicBezTo>
                <a:cubicBezTo>
                  <a:pt x="20" y="30"/>
                  <a:pt x="20" y="31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31"/>
                  <a:pt x="23" y="30"/>
                  <a:pt x="24" y="30"/>
                </a:cubicBezTo>
                <a:cubicBezTo>
                  <a:pt x="24" y="30"/>
                  <a:pt x="24" y="29"/>
                  <a:pt x="24" y="29"/>
                </a:cubicBezTo>
                <a:cubicBezTo>
                  <a:pt x="23" y="28"/>
                  <a:pt x="23" y="26"/>
                  <a:pt x="24" y="24"/>
                </a:cubicBezTo>
                <a:cubicBezTo>
                  <a:pt x="25" y="22"/>
                  <a:pt x="27" y="21"/>
                  <a:pt x="29" y="21"/>
                </a:cubicBezTo>
                <a:cubicBezTo>
                  <a:pt x="36" y="21"/>
                  <a:pt x="39" y="20"/>
                  <a:pt x="40" y="18"/>
                </a:cubicBezTo>
                <a:cubicBezTo>
                  <a:pt x="40" y="15"/>
                  <a:pt x="43" y="13"/>
                  <a:pt x="47" y="13"/>
                </a:cubicBezTo>
                <a:cubicBezTo>
                  <a:pt x="48" y="13"/>
                  <a:pt x="49" y="13"/>
                  <a:pt x="50" y="13"/>
                </a:cubicBezTo>
                <a:cubicBezTo>
                  <a:pt x="51" y="14"/>
                  <a:pt x="52" y="14"/>
                  <a:pt x="52" y="14"/>
                </a:cubicBezTo>
                <a:cubicBezTo>
                  <a:pt x="53" y="14"/>
                  <a:pt x="54" y="13"/>
                  <a:pt x="54" y="12"/>
                </a:cubicBezTo>
                <a:cubicBezTo>
                  <a:pt x="55" y="12"/>
                  <a:pt x="55" y="12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9"/>
                  <a:pt x="61" y="9"/>
                </a:cubicBezTo>
                <a:cubicBezTo>
                  <a:pt x="61" y="9"/>
                  <a:pt x="62" y="9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2" y="8"/>
                  <a:pt x="61" y="8"/>
                  <a:pt x="6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111"/>
          <p:cNvSpPr>
            <a:spLocks/>
          </p:cNvSpPr>
          <p:nvPr/>
        </p:nvSpPr>
        <p:spPr bwMode="auto">
          <a:xfrm>
            <a:off x="2293390" y="391428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112"/>
          <p:cNvSpPr>
            <a:spLocks/>
          </p:cNvSpPr>
          <p:nvPr/>
        </p:nvSpPr>
        <p:spPr bwMode="auto">
          <a:xfrm>
            <a:off x="2293390" y="3918909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113"/>
          <p:cNvSpPr>
            <a:spLocks/>
          </p:cNvSpPr>
          <p:nvPr/>
        </p:nvSpPr>
        <p:spPr bwMode="auto">
          <a:xfrm>
            <a:off x="2293390" y="391428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2114"/>
          <p:cNvSpPr>
            <a:spLocks/>
          </p:cNvSpPr>
          <p:nvPr/>
        </p:nvSpPr>
        <p:spPr bwMode="auto">
          <a:xfrm>
            <a:off x="2293390" y="3916595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115"/>
          <p:cNvSpPr>
            <a:spLocks/>
          </p:cNvSpPr>
          <p:nvPr/>
        </p:nvSpPr>
        <p:spPr bwMode="auto">
          <a:xfrm>
            <a:off x="2261801" y="3902711"/>
            <a:ext cx="210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116"/>
          <p:cNvSpPr>
            <a:spLocks/>
          </p:cNvSpPr>
          <p:nvPr/>
        </p:nvSpPr>
        <p:spPr bwMode="auto">
          <a:xfrm>
            <a:off x="1630020" y="3419071"/>
            <a:ext cx="680217" cy="462813"/>
          </a:xfrm>
          <a:custGeom>
            <a:avLst/>
            <a:gdLst>
              <a:gd name="T0" fmla="*/ 321 w 338"/>
              <a:gd name="T1" fmla="*/ 169 h 209"/>
              <a:gd name="T2" fmla="*/ 322 w 338"/>
              <a:gd name="T3" fmla="*/ 170 h 209"/>
              <a:gd name="T4" fmla="*/ 325 w 338"/>
              <a:gd name="T5" fmla="*/ 171 h 209"/>
              <a:gd name="T6" fmla="*/ 329 w 338"/>
              <a:gd name="T7" fmla="*/ 154 h 209"/>
              <a:gd name="T8" fmla="*/ 337 w 338"/>
              <a:gd name="T9" fmla="*/ 137 h 209"/>
              <a:gd name="T10" fmla="*/ 312 w 338"/>
              <a:gd name="T11" fmla="*/ 138 h 209"/>
              <a:gd name="T12" fmla="*/ 291 w 338"/>
              <a:gd name="T13" fmla="*/ 167 h 209"/>
              <a:gd name="T14" fmla="*/ 277 w 338"/>
              <a:gd name="T15" fmla="*/ 170 h 209"/>
              <a:gd name="T16" fmla="*/ 245 w 338"/>
              <a:gd name="T17" fmla="*/ 173 h 209"/>
              <a:gd name="T18" fmla="*/ 231 w 338"/>
              <a:gd name="T19" fmla="*/ 156 h 209"/>
              <a:gd name="T20" fmla="*/ 214 w 338"/>
              <a:gd name="T21" fmla="*/ 118 h 209"/>
              <a:gd name="T22" fmla="*/ 218 w 338"/>
              <a:gd name="T23" fmla="*/ 84 h 209"/>
              <a:gd name="T24" fmla="*/ 217 w 338"/>
              <a:gd name="T25" fmla="*/ 83 h 209"/>
              <a:gd name="T26" fmla="*/ 201 w 338"/>
              <a:gd name="T27" fmla="*/ 78 h 209"/>
              <a:gd name="T28" fmla="*/ 195 w 338"/>
              <a:gd name="T29" fmla="*/ 66 h 209"/>
              <a:gd name="T30" fmla="*/ 182 w 338"/>
              <a:gd name="T31" fmla="*/ 46 h 209"/>
              <a:gd name="T32" fmla="*/ 157 w 338"/>
              <a:gd name="T33" fmla="*/ 45 h 209"/>
              <a:gd name="T34" fmla="*/ 145 w 338"/>
              <a:gd name="T35" fmla="*/ 41 h 209"/>
              <a:gd name="T36" fmla="*/ 130 w 338"/>
              <a:gd name="T37" fmla="*/ 23 h 209"/>
              <a:gd name="T38" fmla="*/ 64 w 338"/>
              <a:gd name="T39" fmla="*/ 17 h 209"/>
              <a:gd name="T40" fmla="*/ 0 w 338"/>
              <a:gd name="T41" fmla="*/ 3 h 209"/>
              <a:gd name="T42" fmla="*/ 28 w 338"/>
              <a:gd name="T43" fmla="*/ 42 h 209"/>
              <a:gd name="T44" fmla="*/ 26 w 338"/>
              <a:gd name="T45" fmla="*/ 61 h 209"/>
              <a:gd name="T46" fmla="*/ 51 w 338"/>
              <a:gd name="T47" fmla="*/ 76 h 209"/>
              <a:gd name="T48" fmla="*/ 67 w 338"/>
              <a:gd name="T49" fmla="*/ 102 h 209"/>
              <a:gd name="T50" fmla="*/ 79 w 338"/>
              <a:gd name="T51" fmla="*/ 105 h 209"/>
              <a:gd name="T52" fmla="*/ 67 w 338"/>
              <a:gd name="T53" fmla="*/ 93 h 209"/>
              <a:gd name="T54" fmla="*/ 39 w 338"/>
              <a:gd name="T55" fmla="*/ 48 h 209"/>
              <a:gd name="T56" fmla="*/ 36 w 338"/>
              <a:gd name="T57" fmla="*/ 40 h 209"/>
              <a:gd name="T58" fmla="*/ 20 w 338"/>
              <a:gd name="T59" fmla="*/ 8 h 209"/>
              <a:gd name="T60" fmla="*/ 32 w 338"/>
              <a:gd name="T61" fmla="*/ 9 h 209"/>
              <a:gd name="T62" fmla="*/ 45 w 338"/>
              <a:gd name="T63" fmla="*/ 18 h 209"/>
              <a:gd name="T64" fmla="*/ 50 w 338"/>
              <a:gd name="T65" fmla="*/ 45 h 209"/>
              <a:gd name="T66" fmla="*/ 68 w 338"/>
              <a:gd name="T67" fmla="*/ 54 h 209"/>
              <a:gd name="T68" fmla="*/ 84 w 338"/>
              <a:gd name="T69" fmla="*/ 70 h 209"/>
              <a:gd name="T70" fmla="*/ 93 w 338"/>
              <a:gd name="T71" fmla="*/ 86 h 209"/>
              <a:gd name="T72" fmla="*/ 133 w 338"/>
              <a:gd name="T73" fmla="*/ 133 h 209"/>
              <a:gd name="T74" fmla="*/ 133 w 338"/>
              <a:gd name="T75" fmla="*/ 146 h 209"/>
              <a:gd name="T76" fmla="*/ 151 w 338"/>
              <a:gd name="T77" fmla="*/ 169 h 209"/>
              <a:gd name="T78" fmla="*/ 180 w 338"/>
              <a:gd name="T79" fmla="*/ 181 h 209"/>
              <a:gd name="T80" fmla="*/ 248 w 338"/>
              <a:gd name="T81" fmla="*/ 196 h 209"/>
              <a:gd name="T82" fmla="*/ 276 w 338"/>
              <a:gd name="T83" fmla="*/ 205 h 209"/>
              <a:gd name="T84" fmla="*/ 278 w 338"/>
              <a:gd name="T85" fmla="*/ 203 h 209"/>
              <a:gd name="T86" fmla="*/ 279 w 338"/>
              <a:gd name="T87" fmla="*/ 201 h 209"/>
              <a:gd name="T88" fmla="*/ 280 w 338"/>
              <a:gd name="T89" fmla="*/ 199 h 209"/>
              <a:gd name="T90" fmla="*/ 281 w 338"/>
              <a:gd name="T91" fmla="*/ 198 h 209"/>
              <a:gd name="T92" fmla="*/ 282 w 338"/>
              <a:gd name="T93" fmla="*/ 198 h 209"/>
              <a:gd name="T94" fmla="*/ 282 w 338"/>
              <a:gd name="T95" fmla="*/ 198 h 209"/>
              <a:gd name="T96" fmla="*/ 286 w 338"/>
              <a:gd name="T97" fmla="*/ 197 h 209"/>
              <a:gd name="T98" fmla="*/ 292 w 338"/>
              <a:gd name="T99" fmla="*/ 193 h 209"/>
              <a:gd name="T100" fmla="*/ 288 w 338"/>
              <a:gd name="T101" fmla="*/ 185 h 209"/>
              <a:gd name="T102" fmla="*/ 296 w 338"/>
              <a:gd name="T103" fmla="*/ 176 h 209"/>
              <a:gd name="T104" fmla="*/ 308 w 338"/>
              <a:gd name="T105" fmla="*/ 17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8" h="209">
                <a:moveTo>
                  <a:pt x="312" y="177"/>
                </a:moveTo>
                <a:cubicBezTo>
                  <a:pt x="313" y="177"/>
                  <a:pt x="313" y="177"/>
                  <a:pt x="313" y="177"/>
                </a:cubicBezTo>
                <a:cubicBezTo>
                  <a:pt x="313" y="176"/>
                  <a:pt x="314" y="176"/>
                  <a:pt x="314" y="175"/>
                </a:cubicBezTo>
                <a:cubicBezTo>
                  <a:pt x="316" y="173"/>
                  <a:pt x="318" y="170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2" y="170"/>
                  <a:pt x="322" y="170"/>
                </a:cubicBezTo>
                <a:cubicBezTo>
                  <a:pt x="323" y="170"/>
                  <a:pt x="323" y="170"/>
                  <a:pt x="323" y="170"/>
                </a:cubicBezTo>
                <a:cubicBezTo>
                  <a:pt x="323" y="170"/>
                  <a:pt x="323" y="170"/>
                  <a:pt x="324" y="170"/>
                </a:cubicBezTo>
                <a:cubicBezTo>
                  <a:pt x="324" y="170"/>
                  <a:pt x="324" y="170"/>
                  <a:pt x="324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6" y="171"/>
                  <a:pt x="326" y="172"/>
                  <a:pt x="326" y="172"/>
                </a:cubicBezTo>
                <a:cubicBezTo>
                  <a:pt x="326" y="172"/>
                  <a:pt x="326" y="172"/>
                  <a:pt x="326" y="172"/>
                </a:cubicBezTo>
                <a:cubicBezTo>
                  <a:pt x="328" y="169"/>
                  <a:pt x="329" y="163"/>
                  <a:pt x="329" y="159"/>
                </a:cubicBezTo>
                <a:cubicBezTo>
                  <a:pt x="330" y="157"/>
                  <a:pt x="330" y="155"/>
                  <a:pt x="329" y="154"/>
                </a:cubicBezTo>
                <a:cubicBezTo>
                  <a:pt x="329" y="151"/>
                  <a:pt x="329" y="148"/>
                  <a:pt x="332" y="145"/>
                </a:cubicBezTo>
                <a:cubicBezTo>
                  <a:pt x="333" y="144"/>
                  <a:pt x="334" y="143"/>
                  <a:pt x="335" y="142"/>
                </a:cubicBezTo>
                <a:cubicBezTo>
                  <a:pt x="337" y="141"/>
                  <a:pt x="338" y="140"/>
                  <a:pt x="338" y="138"/>
                </a:cubicBezTo>
                <a:cubicBezTo>
                  <a:pt x="338" y="137"/>
                  <a:pt x="337" y="137"/>
                  <a:pt x="337" y="137"/>
                </a:cubicBezTo>
                <a:cubicBezTo>
                  <a:pt x="337" y="137"/>
                  <a:pt x="336" y="137"/>
                  <a:pt x="336" y="137"/>
                </a:cubicBezTo>
                <a:cubicBezTo>
                  <a:pt x="334" y="138"/>
                  <a:pt x="331" y="138"/>
                  <a:pt x="329" y="137"/>
                </a:cubicBezTo>
                <a:cubicBezTo>
                  <a:pt x="327" y="135"/>
                  <a:pt x="324" y="136"/>
                  <a:pt x="319" y="137"/>
                </a:cubicBezTo>
                <a:cubicBezTo>
                  <a:pt x="317" y="137"/>
                  <a:pt x="315" y="137"/>
                  <a:pt x="312" y="138"/>
                </a:cubicBezTo>
                <a:cubicBezTo>
                  <a:pt x="300" y="139"/>
                  <a:pt x="299" y="145"/>
                  <a:pt x="300" y="149"/>
                </a:cubicBezTo>
                <a:cubicBezTo>
                  <a:pt x="300" y="153"/>
                  <a:pt x="299" y="154"/>
                  <a:pt x="297" y="156"/>
                </a:cubicBezTo>
                <a:cubicBezTo>
                  <a:pt x="297" y="156"/>
                  <a:pt x="296" y="157"/>
                  <a:pt x="296" y="159"/>
                </a:cubicBezTo>
                <a:cubicBezTo>
                  <a:pt x="297" y="163"/>
                  <a:pt x="293" y="166"/>
                  <a:pt x="291" y="167"/>
                </a:cubicBezTo>
                <a:cubicBezTo>
                  <a:pt x="290" y="168"/>
                  <a:pt x="289" y="168"/>
                  <a:pt x="289" y="169"/>
                </a:cubicBezTo>
                <a:cubicBezTo>
                  <a:pt x="289" y="170"/>
                  <a:pt x="289" y="171"/>
                  <a:pt x="288" y="172"/>
                </a:cubicBezTo>
                <a:cubicBezTo>
                  <a:pt x="288" y="172"/>
                  <a:pt x="287" y="173"/>
                  <a:pt x="286" y="173"/>
                </a:cubicBezTo>
                <a:cubicBezTo>
                  <a:pt x="283" y="173"/>
                  <a:pt x="278" y="170"/>
                  <a:pt x="277" y="170"/>
                </a:cubicBezTo>
                <a:cubicBezTo>
                  <a:pt x="275" y="170"/>
                  <a:pt x="265" y="172"/>
                  <a:pt x="259" y="174"/>
                </a:cubicBezTo>
                <a:cubicBezTo>
                  <a:pt x="255" y="175"/>
                  <a:pt x="253" y="175"/>
                  <a:pt x="252" y="176"/>
                </a:cubicBezTo>
                <a:cubicBezTo>
                  <a:pt x="252" y="176"/>
                  <a:pt x="252" y="176"/>
                  <a:pt x="252" y="176"/>
                </a:cubicBezTo>
                <a:cubicBezTo>
                  <a:pt x="250" y="176"/>
                  <a:pt x="248" y="174"/>
                  <a:pt x="245" y="173"/>
                </a:cubicBezTo>
                <a:cubicBezTo>
                  <a:pt x="243" y="171"/>
                  <a:pt x="241" y="170"/>
                  <a:pt x="239" y="170"/>
                </a:cubicBezTo>
                <a:cubicBezTo>
                  <a:pt x="239" y="168"/>
                  <a:pt x="239" y="168"/>
                  <a:pt x="239" y="168"/>
                </a:cubicBezTo>
                <a:cubicBezTo>
                  <a:pt x="239" y="170"/>
                  <a:pt x="239" y="170"/>
                  <a:pt x="239" y="170"/>
                </a:cubicBezTo>
                <a:cubicBezTo>
                  <a:pt x="234" y="170"/>
                  <a:pt x="231" y="165"/>
                  <a:pt x="231" y="156"/>
                </a:cubicBezTo>
                <a:cubicBezTo>
                  <a:pt x="230" y="154"/>
                  <a:pt x="227" y="151"/>
                  <a:pt x="224" y="148"/>
                </a:cubicBezTo>
                <a:cubicBezTo>
                  <a:pt x="222" y="146"/>
                  <a:pt x="220" y="144"/>
                  <a:pt x="219" y="143"/>
                </a:cubicBezTo>
                <a:cubicBezTo>
                  <a:pt x="215" y="137"/>
                  <a:pt x="215" y="126"/>
                  <a:pt x="214" y="119"/>
                </a:cubicBezTo>
                <a:cubicBezTo>
                  <a:pt x="214" y="118"/>
                  <a:pt x="214" y="118"/>
                  <a:pt x="214" y="118"/>
                </a:cubicBezTo>
                <a:cubicBezTo>
                  <a:pt x="214" y="112"/>
                  <a:pt x="214" y="100"/>
                  <a:pt x="218" y="87"/>
                </a:cubicBezTo>
                <a:cubicBezTo>
                  <a:pt x="219" y="86"/>
                  <a:pt x="219" y="85"/>
                  <a:pt x="219" y="84"/>
                </a:cubicBezTo>
                <a:cubicBezTo>
                  <a:pt x="219" y="84"/>
                  <a:pt x="219" y="84"/>
                  <a:pt x="219" y="84"/>
                </a:cubicBezTo>
                <a:cubicBezTo>
                  <a:pt x="219" y="84"/>
                  <a:pt x="219" y="84"/>
                  <a:pt x="218" y="84"/>
                </a:cubicBezTo>
                <a:cubicBezTo>
                  <a:pt x="218" y="84"/>
                  <a:pt x="218" y="84"/>
                  <a:pt x="218" y="84"/>
                </a:cubicBezTo>
                <a:cubicBezTo>
                  <a:pt x="218" y="84"/>
                  <a:pt x="218" y="84"/>
                  <a:pt x="218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7" y="84"/>
                  <a:pt x="217" y="84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3" y="83"/>
                  <a:pt x="208" y="81"/>
                  <a:pt x="205" y="80"/>
                </a:cubicBezTo>
                <a:cubicBezTo>
                  <a:pt x="203" y="79"/>
                  <a:pt x="201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ubicBezTo>
                  <a:pt x="198" y="78"/>
                  <a:pt x="197" y="75"/>
                  <a:pt x="197" y="73"/>
                </a:cubicBezTo>
                <a:cubicBezTo>
                  <a:pt x="197" y="72"/>
                  <a:pt x="196" y="71"/>
                  <a:pt x="196" y="70"/>
                </a:cubicBezTo>
                <a:cubicBezTo>
                  <a:pt x="195" y="69"/>
                  <a:pt x="195" y="68"/>
                  <a:pt x="195" y="66"/>
                </a:cubicBezTo>
                <a:cubicBezTo>
                  <a:pt x="195" y="66"/>
                  <a:pt x="194" y="65"/>
                  <a:pt x="194" y="65"/>
                </a:cubicBezTo>
                <a:cubicBezTo>
                  <a:pt x="194" y="64"/>
                  <a:pt x="194" y="62"/>
                  <a:pt x="194" y="62"/>
                </a:cubicBezTo>
                <a:cubicBezTo>
                  <a:pt x="193" y="62"/>
                  <a:pt x="193" y="61"/>
                  <a:pt x="193" y="61"/>
                </a:cubicBezTo>
                <a:cubicBezTo>
                  <a:pt x="190" y="59"/>
                  <a:pt x="184" y="53"/>
                  <a:pt x="182" y="46"/>
                </a:cubicBezTo>
                <a:cubicBezTo>
                  <a:pt x="180" y="39"/>
                  <a:pt x="168" y="36"/>
                  <a:pt x="164" y="36"/>
                </a:cubicBezTo>
                <a:cubicBezTo>
                  <a:pt x="163" y="36"/>
                  <a:pt x="163" y="36"/>
                  <a:pt x="162" y="37"/>
                </a:cubicBezTo>
                <a:cubicBezTo>
                  <a:pt x="161" y="39"/>
                  <a:pt x="160" y="41"/>
                  <a:pt x="159" y="42"/>
                </a:cubicBezTo>
                <a:cubicBezTo>
                  <a:pt x="158" y="44"/>
                  <a:pt x="158" y="45"/>
                  <a:pt x="157" y="45"/>
                </a:cubicBezTo>
                <a:cubicBezTo>
                  <a:pt x="157" y="46"/>
                  <a:pt x="156" y="46"/>
                  <a:pt x="156" y="46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5" y="46"/>
                  <a:pt x="154" y="46"/>
                  <a:pt x="153" y="45"/>
                </a:cubicBezTo>
                <a:cubicBezTo>
                  <a:pt x="151" y="45"/>
                  <a:pt x="149" y="43"/>
                  <a:pt x="145" y="41"/>
                </a:cubicBezTo>
                <a:cubicBezTo>
                  <a:pt x="144" y="41"/>
                  <a:pt x="144" y="41"/>
                  <a:pt x="144" y="40"/>
                </a:cubicBezTo>
                <a:cubicBezTo>
                  <a:pt x="143" y="40"/>
                  <a:pt x="142" y="39"/>
                  <a:pt x="141" y="39"/>
                </a:cubicBezTo>
                <a:cubicBezTo>
                  <a:pt x="138" y="38"/>
                  <a:pt x="136" y="34"/>
                  <a:pt x="136" y="30"/>
                </a:cubicBezTo>
                <a:cubicBezTo>
                  <a:pt x="136" y="28"/>
                  <a:pt x="132" y="24"/>
                  <a:pt x="130" y="23"/>
                </a:cubicBezTo>
                <a:cubicBezTo>
                  <a:pt x="129" y="23"/>
                  <a:pt x="125" y="19"/>
                  <a:pt x="117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98" y="17"/>
                  <a:pt x="98" y="17"/>
                  <a:pt x="9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56" y="14"/>
                  <a:pt x="39" y="8"/>
                  <a:pt x="35" y="7"/>
                </a:cubicBezTo>
                <a:cubicBezTo>
                  <a:pt x="31" y="6"/>
                  <a:pt x="25" y="2"/>
                  <a:pt x="23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3" y="7"/>
                  <a:pt x="5" y="10"/>
                </a:cubicBezTo>
                <a:cubicBezTo>
                  <a:pt x="10" y="16"/>
                  <a:pt x="14" y="28"/>
                  <a:pt x="15" y="33"/>
                </a:cubicBezTo>
                <a:cubicBezTo>
                  <a:pt x="15" y="35"/>
                  <a:pt x="19" y="38"/>
                  <a:pt x="23" y="40"/>
                </a:cubicBezTo>
                <a:cubicBezTo>
                  <a:pt x="25" y="41"/>
                  <a:pt x="26" y="42"/>
                  <a:pt x="28" y="42"/>
                </a:cubicBezTo>
                <a:cubicBezTo>
                  <a:pt x="35" y="47"/>
                  <a:pt x="35" y="57"/>
                  <a:pt x="34" y="60"/>
                </a:cubicBezTo>
                <a:cubicBezTo>
                  <a:pt x="34" y="61"/>
                  <a:pt x="33" y="62"/>
                  <a:pt x="31" y="62"/>
                </a:cubicBezTo>
                <a:cubicBezTo>
                  <a:pt x="29" y="62"/>
                  <a:pt x="28" y="62"/>
                  <a:pt x="27" y="62"/>
                </a:cubicBezTo>
                <a:cubicBezTo>
                  <a:pt x="27" y="61"/>
                  <a:pt x="26" y="61"/>
                  <a:pt x="26" y="61"/>
                </a:cubicBezTo>
                <a:cubicBezTo>
                  <a:pt x="28" y="64"/>
                  <a:pt x="34" y="68"/>
                  <a:pt x="37" y="68"/>
                </a:cubicBezTo>
                <a:cubicBezTo>
                  <a:pt x="37" y="68"/>
                  <a:pt x="38" y="68"/>
                  <a:pt x="38" y="68"/>
                </a:cubicBezTo>
                <a:cubicBezTo>
                  <a:pt x="42" y="68"/>
                  <a:pt x="44" y="70"/>
                  <a:pt x="48" y="74"/>
                </a:cubicBezTo>
                <a:cubicBezTo>
                  <a:pt x="51" y="76"/>
                  <a:pt x="51" y="76"/>
                  <a:pt x="51" y="76"/>
                </a:cubicBezTo>
                <a:cubicBezTo>
                  <a:pt x="54" y="80"/>
                  <a:pt x="56" y="84"/>
                  <a:pt x="56" y="88"/>
                </a:cubicBezTo>
                <a:cubicBezTo>
                  <a:pt x="56" y="90"/>
                  <a:pt x="56" y="92"/>
                  <a:pt x="54" y="93"/>
                </a:cubicBezTo>
                <a:cubicBezTo>
                  <a:pt x="56" y="95"/>
                  <a:pt x="60" y="97"/>
                  <a:pt x="63" y="100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76" y="108"/>
                  <a:pt x="79" y="115"/>
                  <a:pt x="79" y="117"/>
                </a:cubicBezTo>
                <a:cubicBezTo>
                  <a:pt x="80" y="116"/>
                  <a:pt x="81" y="115"/>
                  <a:pt x="81" y="114"/>
                </a:cubicBezTo>
                <a:cubicBezTo>
                  <a:pt x="82" y="113"/>
                  <a:pt x="81" y="112"/>
                  <a:pt x="81" y="111"/>
                </a:cubicBezTo>
                <a:cubicBezTo>
                  <a:pt x="80" y="110"/>
                  <a:pt x="79" y="108"/>
                  <a:pt x="79" y="105"/>
                </a:cubicBezTo>
                <a:cubicBezTo>
                  <a:pt x="79" y="104"/>
                  <a:pt x="77" y="104"/>
                  <a:pt x="73" y="104"/>
                </a:cubicBezTo>
                <a:cubicBezTo>
                  <a:pt x="72" y="104"/>
                  <a:pt x="72" y="104"/>
                  <a:pt x="71" y="103"/>
                </a:cubicBezTo>
                <a:cubicBezTo>
                  <a:pt x="68" y="103"/>
                  <a:pt x="68" y="100"/>
                  <a:pt x="68" y="97"/>
                </a:cubicBezTo>
                <a:cubicBezTo>
                  <a:pt x="68" y="96"/>
                  <a:pt x="68" y="94"/>
                  <a:pt x="67" y="93"/>
                </a:cubicBezTo>
                <a:cubicBezTo>
                  <a:pt x="63" y="89"/>
                  <a:pt x="60" y="79"/>
                  <a:pt x="59" y="76"/>
                </a:cubicBezTo>
                <a:cubicBezTo>
                  <a:pt x="59" y="73"/>
                  <a:pt x="56" y="70"/>
                  <a:pt x="53" y="67"/>
                </a:cubicBezTo>
                <a:cubicBezTo>
                  <a:pt x="51" y="65"/>
                  <a:pt x="48" y="62"/>
                  <a:pt x="47" y="59"/>
                </a:cubicBezTo>
                <a:cubicBezTo>
                  <a:pt x="43" y="53"/>
                  <a:pt x="40" y="49"/>
                  <a:pt x="39" y="48"/>
                </a:cubicBezTo>
                <a:cubicBezTo>
                  <a:pt x="38" y="47"/>
                  <a:pt x="37" y="46"/>
                  <a:pt x="37" y="46"/>
                </a:cubicBezTo>
                <a:cubicBezTo>
                  <a:pt x="37" y="44"/>
                  <a:pt x="38" y="43"/>
                  <a:pt x="39" y="42"/>
                </a:cubicBezTo>
                <a:cubicBezTo>
                  <a:pt x="39" y="42"/>
                  <a:pt x="39" y="41"/>
                  <a:pt x="39" y="41"/>
                </a:cubicBezTo>
                <a:cubicBezTo>
                  <a:pt x="39" y="41"/>
                  <a:pt x="38" y="40"/>
                  <a:pt x="36" y="40"/>
                </a:cubicBezTo>
                <a:cubicBezTo>
                  <a:pt x="34" y="39"/>
                  <a:pt x="33" y="39"/>
                  <a:pt x="31" y="38"/>
                </a:cubicBezTo>
                <a:cubicBezTo>
                  <a:pt x="27" y="36"/>
                  <a:pt x="24" y="32"/>
                  <a:pt x="24" y="28"/>
                </a:cubicBezTo>
                <a:cubicBezTo>
                  <a:pt x="24" y="24"/>
                  <a:pt x="22" y="15"/>
                  <a:pt x="20" y="12"/>
                </a:cubicBezTo>
                <a:cubicBezTo>
                  <a:pt x="20" y="10"/>
                  <a:pt x="20" y="9"/>
                  <a:pt x="20" y="8"/>
                </a:cubicBezTo>
                <a:cubicBezTo>
                  <a:pt x="22" y="6"/>
                  <a:pt x="26" y="6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9" y="10"/>
                  <a:pt x="29" y="10"/>
                </a:cubicBezTo>
                <a:cubicBezTo>
                  <a:pt x="30" y="9"/>
                  <a:pt x="31" y="9"/>
                  <a:pt x="32" y="9"/>
                </a:cubicBezTo>
                <a:cubicBezTo>
                  <a:pt x="34" y="9"/>
                  <a:pt x="37" y="11"/>
                  <a:pt x="38" y="13"/>
                </a:cubicBezTo>
                <a:cubicBezTo>
                  <a:pt x="38" y="14"/>
                  <a:pt x="39" y="14"/>
                  <a:pt x="40" y="13"/>
                </a:cubicBezTo>
                <a:cubicBezTo>
                  <a:pt x="42" y="13"/>
                  <a:pt x="44" y="13"/>
                  <a:pt x="45" y="14"/>
                </a:cubicBezTo>
                <a:cubicBezTo>
                  <a:pt x="46" y="15"/>
                  <a:pt x="46" y="16"/>
                  <a:pt x="45" y="18"/>
                </a:cubicBezTo>
                <a:cubicBezTo>
                  <a:pt x="45" y="19"/>
                  <a:pt x="43" y="22"/>
                  <a:pt x="47" y="29"/>
                </a:cubicBezTo>
                <a:cubicBezTo>
                  <a:pt x="51" y="36"/>
                  <a:pt x="52" y="37"/>
                  <a:pt x="50" y="39"/>
                </a:cubicBezTo>
                <a:cubicBezTo>
                  <a:pt x="50" y="40"/>
                  <a:pt x="50" y="40"/>
                  <a:pt x="50" y="43"/>
                </a:cubicBezTo>
                <a:cubicBezTo>
                  <a:pt x="50" y="44"/>
                  <a:pt x="50" y="45"/>
                  <a:pt x="50" y="45"/>
                </a:cubicBezTo>
                <a:cubicBezTo>
                  <a:pt x="50" y="45"/>
                  <a:pt x="51" y="45"/>
                  <a:pt x="51" y="44"/>
                </a:cubicBezTo>
                <a:cubicBezTo>
                  <a:pt x="52" y="44"/>
                  <a:pt x="53" y="43"/>
                  <a:pt x="54" y="43"/>
                </a:cubicBezTo>
                <a:cubicBezTo>
                  <a:pt x="55" y="43"/>
                  <a:pt x="57" y="45"/>
                  <a:pt x="62" y="51"/>
                </a:cubicBezTo>
                <a:cubicBezTo>
                  <a:pt x="64" y="53"/>
                  <a:pt x="66" y="54"/>
                  <a:pt x="68" y="54"/>
                </a:cubicBezTo>
                <a:cubicBezTo>
                  <a:pt x="70" y="55"/>
                  <a:pt x="72" y="56"/>
                  <a:pt x="72" y="59"/>
                </a:cubicBezTo>
                <a:cubicBezTo>
                  <a:pt x="72" y="60"/>
                  <a:pt x="73" y="64"/>
                  <a:pt x="76" y="64"/>
                </a:cubicBezTo>
                <a:cubicBezTo>
                  <a:pt x="79" y="65"/>
                  <a:pt x="81" y="67"/>
                  <a:pt x="82" y="68"/>
                </a:cubicBezTo>
                <a:cubicBezTo>
                  <a:pt x="83" y="69"/>
                  <a:pt x="84" y="70"/>
                  <a:pt x="84" y="70"/>
                </a:cubicBezTo>
                <a:cubicBezTo>
                  <a:pt x="86" y="70"/>
                  <a:pt x="87" y="71"/>
                  <a:pt x="88" y="73"/>
                </a:cubicBezTo>
                <a:cubicBezTo>
                  <a:pt x="89" y="75"/>
                  <a:pt x="88" y="77"/>
                  <a:pt x="87" y="80"/>
                </a:cubicBezTo>
                <a:cubicBezTo>
                  <a:pt x="87" y="81"/>
                  <a:pt x="87" y="81"/>
                  <a:pt x="87" y="82"/>
                </a:cubicBezTo>
                <a:cubicBezTo>
                  <a:pt x="87" y="83"/>
                  <a:pt x="89" y="84"/>
                  <a:pt x="93" y="86"/>
                </a:cubicBezTo>
                <a:cubicBezTo>
                  <a:pt x="98" y="88"/>
                  <a:pt x="98" y="89"/>
                  <a:pt x="100" y="91"/>
                </a:cubicBezTo>
                <a:cubicBezTo>
                  <a:pt x="100" y="92"/>
                  <a:pt x="101" y="93"/>
                  <a:pt x="103" y="95"/>
                </a:cubicBezTo>
                <a:cubicBezTo>
                  <a:pt x="108" y="100"/>
                  <a:pt x="124" y="117"/>
                  <a:pt x="128" y="122"/>
                </a:cubicBezTo>
                <a:cubicBezTo>
                  <a:pt x="130" y="126"/>
                  <a:pt x="132" y="130"/>
                  <a:pt x="133" y="133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34" y="137"/>
                  <a:pt x="133" y="139"/>
                  <a:pt x="133" y="140"/>
                </a:cubicBezTo>
                <a:cubicBezTo>
                  <a:pt x="132" y="142"/>
                  <a:pt x="132" y="142"/>
                  <a:pt x="133" y="143"/>
                </a:cubicBezTo>
                <a:cubicBezTo>
                  <a:pt x="133" y="144"/>
                  <a:pt x="134" y="145"/>
                  <a:pt x="133" y="146"/>
                </a:cubicBezTo>
                <a:cubicBezTo>
                  <a:pt x="133" y="147"/>
                  <a:pt x="131" y="148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30" y="151"/>
                  <a:pt x="133" y="159"/>
                  <a:pt x="137" y="160"/>
                </a:cubicBezTo>
                <a:cubicBezTo>
                  <a:pt x="142" y="160"/>
                  <a:pt x="147" y="165"/>
                  <a:pt x="151" y="169"/>
                </a:cubicBezTo>
                <a:cubicBezTo>
                  <a:pt x="152" y="170"/>
                  <a:pt x="153" y="170"/>
                  <a:pt x="154" y="171"/>
                </a:cubicBezTo>
                <a:cubicBezTo>
                  <a:pt x="156" y="173"/>
                  <a:pt x="159" y="174"/>
                  <a:pt x="163" y="174"/>
                </a:cubicBezTo>
                <a:cubicBezTo>
                  <a:pt x="166" y="175"/>
                  <a:pt x="168" y="175"/>
                  <a:pt x="171" y="176"/>
                </a:cubicBezTo>
                <a:cubicBezTo>
                  <a:pt x="174" y="177"/>
                  <a:pt x="177" y="179"/>
                  <a:pt x="180" y="181"/>
                </a:cubicBezTo>
                <a:cubicBezTo>
                  <a:pt x="184" y="183"/>
                  <a:pt x="188" y="186"/>
                  <a:pt x="193" y="187"/>
                </a:cubicBezTo>
                <a:cubicBezTo>
                  <a:pt x="203" y="190"/>
                  <a:pt x="213" y="194"/>
                  <a:pt x="219" y="199"/>
                </a:cubicBezTo>
                <a:cubicBezTo>
                  <a:pt x="224" y="202"/>
                  <a:pt x="230" y="201"/>
                  <a:pt x="240" y="197"/>
                </a:cubicBezTo>
                <a:cubicBezTo>
                  <a:pt x="243" y="196"/>
                  <a:pt x="245" y="196"/>
                  <a:pt x="248" y="196"/>
                </a:cubicBezTo>
                <a:cubicBezTo>
                  <a:pt x="253" y="196"/>
                  <a:pt x="257" y="198"/>
                  <a:pt x="260" y="199"/>
                </a:cubicBezTo>
                <a:cubicBezTo>
                  <a:pt x="261" y="200"/>
                  <a:pt x="262" y="200"/>
                  <a:pt x="262" y="200"/>
                </a:cubicBezTo>
                <a:cubicBezTo>
                  <a:pt x="265" y="201"/>
                  <a:pt x="269" y="204"/>
                  <a:pt x="273" y="209"/>
                </a:cubicBezTo>
                <a:cubicBezTo>
                  <a:pt x="274" y="207"/>
                  <a:pt x="275" y="206"/>
                  <a:pt x="276" y="205"/>
                </a:cubicBezTo>
                <a:cubicBezTo>
                  <a:pt x="276" y="205"/>
                  <a:pt x="276" y="205"/>
                  <a:pt x="276" y="205"/>
                </a:cubicBezTo>
                <a:cubicBezTo>
                  <a:pt x="276" y="205"/>
                  <a:pt x="277" y="204"/>
                  <a:pt x="277" y="204"/>
                </a:cubicBezTo>
                <a:cubicBezTo>
                  <a:pt x="277" y="204"/>
                  <a:pt x="277" y="204"/>
                  <a:pt x="277" y="204"/>
                </a:cubicBezTo>
                <a:cubicBezTo>
                  <a:pt x="277" y="203"/>
                  <a:pt x="278" y="203"/>
                  <a:pt x="278" y="203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0"/>
                  <a:pt x="279" y="200"/>
                  <a:pt x="28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199"/>
                  <a:pt x="280" y="199"/>
                  <a:pt x="280" y="199"/>
                </a:cubicBezTo>
                <a:cubicBezTo>
                  <a:pt x="281" y="199"/>
                  <a:pt x="281" y="199"/>
                  <a:pt x="281" y="199"/>
                </a:cubicBezTo>
                <a:cubicBezTo>
                  <a:pt x="281" y="199"/>
                  <a:pt x="281" y="199"/>
                  <a:pt x="281" y="199"/>
                </a:cubicBezTo>
                <a:cubicBezTo>
                  <a:pt x="281" y="199"/>
                  <a:pt x="281" y="199"/>
                  <a:pt x="281" y="198"/>
                </a:cubicBezTo>
                <a:cubicBezTo>
                  <a:pt x="281" y="198"/>
                  <a:pt x="281" y="198"/>
                  <a:pt x="281" y="198"/>
                </a:cubicBezTo>
                <a:cubicBezTo>
                  <a:pt x="281" y="198"/>
                  <a:pt x="281" y="198"/>
                  <a:pt x="281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7"/>
                  <a:pt x="283" y="197"/>
                  <a:pt x="283" y="197"/>
                </a:cubicBezTo>
                <a:cubicBezTo>
                  <a:pt x="283" y="197"/>
                  <a:pt x="284" y="197"/>
                  <a:pt x="286" y="197"/>
                </a:cubicBezTo>
                <a:cubicBezTo>
                  <a:pt x="287" y="198"/>
                  <a:pt x="289" y="198"/>
                  <a:pt x="291" y="198"/>
                </a:cubicBezTo>
                <a:cubicBezTo>
                  <a:pt x="294" y="198"/>
                  <a:pt x="295" y="197"/>
                  <a:pt x="296" y="197"/>
                </a:cubicBezTo>
                <a:cubicBezTo>
                  <a:pt x="296" y="197"/>
                  <a:pt x="296" y="197"/>
                  <a:pt x="296" y="197"/>
                </a:cubicBezTo>
                <a:cubicBezTo>
                  <a:pt x="296" y="196"/>
                  <a:pt x="294" y="194"/>
                  <a:pt x="292" y="193"/>
                </a:cubicBezTo>
                <a:cubicBezTo>
                  <a:pt x="292" y="192"/>
                  <a:pt x="291" y="192"/>
                  <a:pt x="291" y="192"/>
                </a:cubicBezTo>
                <a:cubicBezTo>
                  <a:pt x="289" y="189"/>
                  <a:pt x="288" y="188"/>
                  <a:pt x="288" y="187"/>
                </a:cubicBezTo>
                <a:cubicBezTo>
                  <a:pt x="288" y="186"/>
                  <a:pt x="288" y="186"/>
                  <a:pt x="288" y="186"/>
                </a:cubicBezTo>
                <a:cubicBezTo>
                  <a:pt x="288" y="185"/>
                  <a:pt x="288" y="185"/>
                  <a:pt x="288" y="185"/>
                </a:cubicBezTo>
                <a:cubicBezTo>
                  <a:pt x="289" y="185"/>
                  <a:pt x="289" y="184"/>
                  <a:pt x="289" y="183"/>
                </a:cubicBezTo>
                <a:cubicBezTo>
                  <a:pt x="290" y="180"/>
                  <a:pt x="291" y="176"/>
                  <a:pt x="293" y="176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95" y="176"/>
                  <a:pt x="295" y="176"/>
                  <a:pt x="296" y="176"/>
                </a:cubicBezTo>
                <a:cubicBezTo>
                  <a:pt x="298" y="177"/>
                  <a:pt x="300" y="177"/>
                  <a:pt x="302" y="177"/>
                </a:cubicBezTo>
                <a:cubicBezTo>
                  <a:pt x="303" y="177"/>
                  <a:pt x="304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7" y="177"/>
                  <a:pt x="307" y="177"/>
                  <a:pt x="308" y="177"/>
                </a:cubicBezTo>
                <a:cubicBezTo>
                  <a:pt x="308" y="177"/>
                  <a:pt x="309" y="177"/>
                  <a:pt x="309" y="177"/>
                </a:cubicBezTo>
                <a:cubicBezTo>
                  <a:pt x="309" y="177"/>
                  <a:pt x="309" y="177"/>
                  <a:pt x="309" y="177"/>
                </a:cubicBezTo>
                <a:cubicBezTo>
                  <a:pt x="310" y="177"/>
                  <a:pt x="311" y="177"/>
                  <a:pt x="312" y="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37" name="Freeform 2117"/>
          <p:cNvSpPr>
            <a:spLocks/>
          </p:cNvSpPr>
          <p:nvPr/>
        </p:nvSpPr>
        <p:spPr bwMode="auto">
          <a:xfrm>
            <a:off x="2183881" y="3817091"/>
            <a:ext cx="82131" cy="97190"/>
          </a:xfrm>
          <a:custGeom>
            <a:avLst/>
            <a:gdLst>
              <a:gd name="T0" fmla="*/ 30 w 41"/>
              <a:gd name="T1" fmla="*/ 39 h 43"/>
              <a:gd name="T2" fmla="*/ 31 w 41"/>
              <a:gd name="T3" fmla="*/ 38 h 43"/>
              <a:gd name="T4" fmla="*/ 31 w 41"/>
              <a:gd name="T5" fmla="*/ 38 h 43"/>
              <a:gd name="T6" fmla="*/ 32 w 41"/>
              <a:gd name="T7" fmla="*/ 38 h 43"/>
              <a:gd name="T8" fmla="*/ 32 w 41"/>
              <a:gd name="T9" fmla="*/ 37 h 43"/>
              <a:gd name="T10" fmla="*/ 33 w 41"/>
              <a:gd name="T11" fmla="*/ 37 h 43"/>
              <a:gd name="T12" fmla="*/ 33 w 41"/>
              <a:gd name="T13" fmla="*/ 37 h 43"/>
              <a:gd name="T14" fmla="*/ 33 w 41"/>
              <a:gd name="T15" fmla="*/ 37 h 43"/>
              <a:gd name="T16" fmla="*/ 33 w 41"/>
              <a:gd name="T17" fmla="*/ 37 h 43"/>
              <a:gd name="T18" fmla="*/ 33 w 41"/>
              <a:gd name="T19" fmla="*/ 37 h 43"/>
              <a:gd name="T20" fmla="*/ 34 w 41"/>
              <a:gd name="T21" fmla="*/ 37 h 43"/>
              <a:gd name="T22" fmla="*/ 34 w 41"/>
              <a:gd name="T23" fmla="*/ 35 h 43"/>
              <a:gd name="T24" fmla="*/ 39 w 41"/>
              <a:gd name="T25" fmla="*/ 28 h 43"/>
              <a:gd name="T26" fmla="*/ 41 w 41"/>
              <a:gd name="T27" fmla="*/ 26 h 43"/>
              <a:gd name="T28" fmla="*/ 40 w 41"/>
              <a:gd name="T29" fmla="*/ 25 h 43"/>
              <a:gd name="T30" fmla="*/ 39 w 41"/>
              <a:gd name="T31" fmla="*/ 23 h 43"/>
              <a:gd name="T32" fmla="*/ 34 w 41"/>
              <a:gd name="T33" fmla="*/ 24 h 43"/>
              <a:gd name="T34" fmla="*/ 34 w 41"/>
              <a:gd name="T35" fmla="*/ 1 h 43"/>
              <a:gd name="T36" fmla="*/ 33 w 41"/>
              <a:gd name="T37" fmla="*/ 1 h 43"/>
              <a:gd name="T38" fmla="*/ 32 w 41"/>
              <a:gd name="T39" fmla="*/ 1 h 43"/>
              <a:gd name="T40" fmla="*/ 20 w 41"/>
              <a:gd name="T41" fmla="*/ 0 h 43"/>
              <a:gd name="T42" fmla="*/ 18 w 41"/>
              <a:gd name="T43" fmla="*/ 0 h 43"/>
              <a:gd name="T44" fmla="*/ 17 w 41"/>
              <a:gd name="T45" fmla="*/ 4 h 43"/>
              <a:gd name="T46" fmla="*/ 16 w 41"/>
              <a:gd name="T47" fmla="*/ 7 h 43"/>
              <a:gd name="T48" fmla="*/ 18 w 41"/>
              <a:gd name="T49" fmla="*/ 9 h 43"/>
              <a:gd name="T50" fmla="*/ 24 w 41"/>
              <a:gd name="T51" fmla="*/ 18 h 43"/>
              <a:gd name="T52" fmla="*/ 14 w 41"/>
              <a:gd name="T53" fmla="*/ 22 h 43"/>
              <a:gd name="T54" fmla="*/ 9 w 41"/>
              <a:gd name="T55" fmla="*/ 21 h 43"/>
              <a:gd name="T56" fmla="*/ 8 w 41"/>
              <a:gd name="T57" fmla="*/ 21 h 43"/>
              <a:gd name="T58" fmla="*/ 7 w 41"/>
              <a:gd name="T59" fmla="*/ 23 h 43"/>
              <a:gd name="T60" fmla="*/ 7 w 41"/>
              <a:gd name="T61" fmla="*/ 23 h 43"/>
              <a:gd name="T62" fmla="*/ 5 w 41"/>
              <a:gd name="T63" fmla="*/ 24 h 43"/>
              <a:gd name="T64" fmla="*/ 5 w 41"/>
              <a:gd name="T65" fmla="*/ 25 h 43"/>
              <a:gd name="T66" fmla="*/ 3 w 41"/>
              <a:gd name="T67" fmla="*/ 27 h 43"/>
              <a:gd name="T68" fmla="*/ 3 w 41"/>
              <a:gd name="T69" fmla="*/ 28 h 43"/>
              <a:gd name="T70" fmla="*/ 1 w 41"/>
              <a:gd name="T71" fmla="*/ 31 h 43"/>
              <a:gd name="T72" fmla="*/ 0 w 41"/>
              <a:gd name="T73" fmla="*/ 31 h 43"/>
              <a:gd name="T74" fmla="*/ 2 w 41"/>
              <a:gd name="T75" fmla="*/ 33 h 43"/>
              <a:gd name="T76" fmla="*/ 11 w 41"/>
              <a:gd name="T77" fmla="*/ 40 h 43"/>
              <a:gd name="T78" fmla="*/ 17 w 41"/>
              <a:gd name="T79" fmla="*/ 42 h 43"/>
              <a:gd name="T80" fmla="*/ 20 w 41"/>
              <a:gd name="T81" fmla="*/ 42 h 43"/>
              <a:gd name="T82" fmla="*/ 26 w 41"/>
              <a:gd name="T83" fmla="*/ 43 h 43"/>
              <a:gd name="T84" fmla="*/ 27 w 41"/>
              <a:gd name="T85" fmla="*/ 42 h 43"/>
              <a:gd name="T86" fmla="*/ 27 w 41"/>
              <a:gd name="T87" fmla="*/ 41 h 43"/>
              <a:gd name="T88" fmla="*/ 28 w 41"/>
              <a:gd name="T89" fmla="*/ 40 h 43"/>
              <a:gd name="T90" fmla="*/ 29 w 41"/>
              <a:gd name="T91" fmla="*/ 40 h 43"/>
              <a:gd name="T92" fmla="*/ 30 w 41"/>
              <a:gd name="T93" fmla="*/ 39 h 43"/>
              <a:gd name="T94" fmla="*/ 30 w 41"/>
              <a:gd name="T95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" h="43">
                <a:moveTo>
                  <a:pt x="30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6"/>
                  <a:pt x="34" y="35"/>
                </a:cubicBezTo>
                <a:cubicBezTo>
                  <a:pt x="34" y="34"/>
                  <a:pt x="35" y="31"/>
                  <a:pt x="39" y="28"/>
                </a:cubicBezTo>
                <a:cubicBezTo>
                  <a:pt x="39" y="27"/>
                  <a:pt x="40" y="27"/>
                  <a:pt x="41" y="26"/>
                </a:cubicBezTo>
                <a:cubicBezTo>
                  <a:pt x="41" y="25"/>
                  <a:pt x="40" y="25"/>
                  <a:pt x="40" y="25"/>
                </a:cubicBezTo>
                <a:cubicBezTo>
                  <a:pt x="40" y="24"/>
                  <a:pt x="39" y="24"/>
                  <a:pt x="39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3" y="1"/>
                  <a:pt x="33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28" y="1"/>
                  <a:pt x="24" y="1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1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7" y="7"/>
                  <a:pt x="17" y="8"/>
                  <a:pt x="18" y="9"/>
                </a:cubicBezTo>
                <a:cubicBezTo>
                  <a:pt x="21" y="12"/>
                  <a:pt x="25" y="15"/>
                  <a:pt x="24" y="18"/>
                </a:cubicBezTo>
                <a:cubicBezTo>
                  <a:pt x="23" y="21"/>
                  <a:pt x="18" y="22"/>
                  <a:pt x="14" y="22"/>
                </a:cubicBezTo>
                <a:cubicBezTo>
                  <a:pt x="13" y="22"/>
                  <a:pt x="11" y="22"/>
                  <a:pt x="9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8" y="22"/>
                  <a:pt x="7" y="22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4"/>
                  <a:pt x="5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6"/>
                  <a:pt x="4" y="26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9"/>
                  <a:pt x="1" y="30"/>
                  <a:pt x="1" y="31"/>
                </a:cubicBezTo>
                <a:cubicBezTo>
                  <a:pt x="1" y="31"/>
                  <a:pt x="1" y="31"/>
                  <a:pt x="0" y="31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6"/>
                  <a:pt x="9" y="39"/>
                  <a:pt x="11" y="40"/>
                </a:cubicBezTo>
                <a:cubicBezTo>
                  <a:pt x="13" y="41"/>
                  <a:pt x="15" y="42"/>
                  <a:pt x="17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2" y="42"/>
                  <a:pt x="24" y="42"/>
                  <a:pt x="26" y="43"/>
                </a:cubicBezTo>
                <a:cubicBezTo>
                  <a:pt x="26" y="42"/>
                  <a:pt x="26" y="42"/>
                  <a:pt x="27" y="42"/>
                </a:cubicBezTo>
                <a:cubicBezTo>
                  <a:pt x="27" y="42"/>
                  <a:pt x="27" y="42"/>
                  <a:pt x="27" y="41"/>
                </a:cubicBezTo>
                <a:cubicBezTo>
                  <a:pt x="28" y="41"/>
                  <a:pt x="28" y="41"/>
                  <a:pt x="28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2118"/>
          <p:cNvSpPr>
            <a:spLocks/>
          </p:cNvSpPr>
          <p:nvPr/>
        </p:nvSpPr>
        <p:spPr bwMode="auto">
          <a:xfrm>
            <a:off x="2251271" y="39003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2119"/>
          <p:cNvSpPr>
            <a:spLocks/>
          </p:cNvSpPr>
          <p:nvPr/>
        </p:nvSpPr>
        <p:spPr bwMode="auto">
          <a:xfrm>
            <a:off x="2240741" y="3907340"/>
            <a:ext cx="210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2120"/>
          <p:cNvSpPr>
            <a:spLocks/>
          </p:cNvSpPr>
          <p:nvPr/>
        </p:nvSpPr>
        <p:spPr bwMode="auto">
          <a:xfrm>
            <a:off x="2244953" y="39050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2121"/>
          <p:cNvSpPr>
            <a:spLocks/>
          </p:cNvSpPr>
          <p:nvPr/>
        </p:nvSpPr>
        <p:spPr bwMode="auto">
          <a:xfrm>
            <a:off x="2251271" y="39003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2122"/>
          <p:cNvSpPr>
            <a:spLocks/>
          </p:cNvSpPr>
          <p:nvPr/>
        </p:nvSpPr>
        <p:spPr bwMode="auto">
          <a:xfrm>
            <a:off x="2249165" y="3900397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2123"/>
          <p:cNvSpPr>
            <a:spLocks/>
          </p:cNvSpPr>
          <p:nvPr/>
        </p:nvSpPr>
        <p:spPr bwMode="auto">
          <a:xfrm>
            <a:off x="2247059" y="39027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2124"/>
          <p:cNvSpPr>
            <a:spLocks/>
          </p:cNvSpPr>
          <p:nvPr/>
        </p:nvSpPr>
        <p:spPr bwMode="auto">
          <a:xfrm>
            <a:off x="2238636" y="3909653"/>
            <a:ext cx="0" cy="231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2125"/>
          <p:cNvSpPr>
            <a:spLocks/>
          </p:cNvSpPr>
          <p:nvPr/>
        </p:nvSpPr>
        <p:spPr bwMode="auto">
          <a:xfrm>
            <a:off x="2251271" y="3874942"/>
            <a:ext cx="14742" cy="25454"/>
          </a:xfrm>
          <a:custGeom>
            <a:avLst/>
            <a:gdLst>
              <a:gd name="T0" fmla="*/ 1 w 8"/>
              <a:gd name="T1" fmla="*/ 9 h 11"/>
              <a:gd name="T2" fmla="*/ 1 w 8"/>
              <a:gd name="T3" fmla="*/ 11 h 11"/>
              <a:gd name="T4" fmla="*/ 0 w 8"/>
              <a:gd name="T5" fmla="*/ 11 h 11"/>
              <a:gd name="T6" fmla="*/ 1 w 8"/>
              <a:gd name="T7" fmla="*/ 11 h 11"/>
              <a:gd name="T8" fmla="*/ 1 w 8"/>
              <a:gd name="T9" fmla="*/ 9 h 11"/>
              <a:gd name="T10" fmla="*/ 6 w 8"/>
              <a:gd name="T11" fmla="*/ 2 h 11"/>
              <a:gd name="T12" fmla="*/ 8 w 8"/>
              <a:gd name="T13" fmla="*/ 0 h 11"/>
              <a:gd name="T14" fmla="*/ 8 w 8"/>
              <a:gd name="T15" fmla="*/ 0 h 11"/>
              <a:gd name="T16" fmla="*/ 6 w 8"/>
              <a:gd name="T17" fmla="*/ 2 h 11"/>
              <a:gd name="T18" fmla="*/ 1 w 8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1" y="9"/>
                </a:moveTo>
                <a:cubicBezTo>
                  <a:pt x="1" y="10"/>
                  <a:pt x="1" y="10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8"/>
                  <a:pt x="2" y="5"/>
                  <a:pt x="6" y="2"/>
                </a:cubicBezTo>
                <a:cubicBezTo>
                  <a:pt x="6" y="1"/>
                  <a:pt x="7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6" y="1"/>
                  <a:pt x="6" y="2"/>
                </a:cubicBezTo>
                <a:cubicBezTo>
                  <a:pt x="2" y="5"/>
                  <a:pt x="1" y="8"/>
                  <a:pt x="1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2126"/>
          <p:cNvSpPr>
            <a:spLocks/>
          </p:cNvSpPr>
          <p:nvPr/>
        </p:nvSpPr>
        <p:spPr bwMode="auto">
          <a:xfrm>
            <a:off x="2244953" y="3902711"/>
            <a:ext cx="2105" cy="231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2127"/>
          <p:cNvSpPr>
            <a:spLocks/>
          </p:cNvSpPr>
          <p:nvPr/>
        </p:nvSpPr>
        <p:spPr bwMode="auto">
          <a:xfrm>
            <a:off x="2247059" y="39027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128"/>
          <p:cNvSpPr>
            <a:spLocks/>
          </p:cNvSpPr>
          <p:nvPr/>
        </p:nvSpPr>
        <p:spPr bwMode="auto">
          <a:xfrm>
            <a:off x="2244953" y="39050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2129"/>
          <p:cNvSpPr>
            <a:spLocks/>
          </p:cNvSpPr>
          <p:nvPr/>
        </p:nvSpPr>
        <p:spPr bwMode="auto">
          <a:xfrm>
            <a:off x="2194410" y="3870314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2130"/>
          <p:cNvSpPr>
            <a:spLocks/>
          </p:cNvSpPr>
          <p:nvPr/>
        </p:nvSpPr>
        <p:spPr bwMode="auto">
          <a:xfrm>
            <a:off x="2249165" y="3819404"/>
            <a:ext cx="421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1 w 2"/>
              <a:gd name="T4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Freeform 2131"/>
          <p:cNvSpPr>
            <a:spLocks/>
          </p:cNvSpPr>
          <p:nvPr/>
        </p:nvSpPr>
        <p:spPr bwMode="auto">
          <a:xfrm>
            <a:off x="2183881" y="3886512"/>
            <a:ext cx="210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Freeform 2132"/>
          <p:cNvSpPr>
            <a:spLocks/>
          </p:cNvSpPr>
          <p:nvPr/>
        </p:nvSpPr>
        <p:spPr bwMode="auto">
          <a:xfrm>
            <a:off x="2213364" y="3858743"/>
            <a:ext cx="18954" cy="6942"/>
          </a:xfrm>
          <a:custGeom>
            <a:avLst/>
            <a:gdLst>
              <a:gd name="T0" fmla="*/ 10 w 10"/>
              <a:gd name="T1" fmla="*/ 0 h 4"/>
              <a:gd name="T2" fmla="*/ 0 w 10"/>
              <a:gd name="T3" fmla="*/ 4 h 4"/>
              <a:gd name="T4" fmla="*/ 10 w 10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">
                <a:moveTo>
                  <a:pt x="10" y="0"/>
                </a:moveTo>
                <a:cubicBezTo>
                  <a:pt x="9" y="3"/>
                  <a:pt x="4" y="4"/>
                  <a:pt x="0" y="4"/>
                </a:cubicBezTo>
                <a:cubicBezTo>
                  <a:pt x="4" y="4"/>
                  <a:pt x="9" y="3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2133"/>
          <p:cNvSpPr>
            <a:spLocks/>
          </p:cNvSpPr>
          <p:nvPr/>
        </p:nvSpPr>
        <p:spPr bwMode="auto">
          <a:xfrm>
            <a:off x="2190199" y="3877256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" name="Freeform 2134"/>
          <p:cNvSpPr>
            <a:spLocks/>
          </p:cNvSpPr>
          <p:nvPr/>
        </p:nvSpPr>
        <p:spPr bwMode="auto">
          <a:xfrm>
            <a:off x="2198622" y="386799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Freeform 2135"/>
          <p:cNvSpPr>
            <a:spLocks/>
          </p:cNvSpPr>
          <p:nvPr/>
        </p:nvSpPr>
        <p:spPr bwMode="auto">
          <a:xfrm>
            <a:off x="2261801" y="3803206"/>
            <a:ext cx="16847" cy="57851"/>
          </a:xfrm>
          <a:custGeom>
            <a:avLst/>
            <a:gdLst>
              <a:gd name="T0" fmla="*/ 2 w 9"/>
              <a:gd name="T1" fmla="*/ 26 h 26"/>
              <a:gd name="T2" fmla="*/ 6 w 9"/>
              <a:gd name="T3" fmla="*/ 20 h 26"/>
              <a:gd name="T4" fmla="*/ 6 w 9"/>
              <a:gd name="T5" fmla="*/ 12 h 26"/>
              <a:gd name="T6" fmla="*/ 9 w 9"/>
              <a:gd name="T7" fmla="*/ 1 h 26"/>
              <a:gd name="T8" fmla="*/ 9 w 9"/>
              <a:gd name="T9" fmla="*/ 1 h 26"/>
              <a:gd name="T10" fmla="*/ 8 w 9"/>
              <a:gd name="T11" fmla="*/ 1 h 26"/>
              <a:gd name="T12" fmla="*/ 8 w 9"/>
              <a:gd name="T13" fmla="*/ 1 h 26"/>
              <a:gd name="T14" fmla="*/ 8 w 9"/>
              <a:gd name="T15" fmla="*/ 1 h 26"/>
              <a:gd name="T16" fmla="*/ 8 w 9"/>
              <a:gd name="T17" fmla="*/ 1 h 26"/>
              <a:gd name="T18" fmla="*/ 7 w 9"/>
              <a:gd name="T19" fmla="*/ 0 h 26"/>
              <a:gd name="T20" fmla="*/ 7 w 9"/>
              <a:gd name="T21" fmla="*/ 0 h 26"/>
              <a:gd name="T22" fmla="*/ 7 w 9"/>
              <a:gd name="T23" fmla="*/ 0 h 26"/>
              <a:gd name="T24" fmla="*/ 7 w 9"/>
              <a:gd name="T25" fmla="*/ 0 h 26"/>
              <a:gd name="T26" fmla="*/ 4 w 9"/>
              <a:gd name="T27" fmla="*/ 4 h 26"/>
              <a:gd name="T28" fmla="*/ 3 w 9"/>
              <a:gd name="T29" fmla="*/ 5 h 26"/>
              <a:gd name="T30" fmla="*/ 1 w 9"/>
              <a:gd name="T31" fmla="*/ 7 h 26"/>
              <a:gd name="T32" fmla="*/ 0 w 9"/>
              <a:gd name="T33" fmla="*/ 7 h 26"/>
              <a:gd name="T34" fmla="*/ 0 w 9"/>
              <a:gd name="T35" fmla="*/ 26 h 26"/>
              <a:gd name="T36" fmla="*/ 2 w 9"/>
              <a:gd name="T3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26">
                <a:moveTo>
                  <a:pt x="2" y="26"/>
                </a:moveTo>
                <a:cubicBezTo>
                  <a:pt x="3" y="24"/>
                  <a:pt x="4" y="22"/>
                  <a:pt x="6" y="20"/>
                </a:cubicBezTo>
                <a:cubicBezTo>
                  <a:pt x="7" y="19"/>
                  <a:pt x="7" y="15"/>
                  <a:pt x="6" y="12"/>
                </a:cubicBezTo>
                <a:cubicBezTo>
                  <a:pt x="6" y="8"/>
                  <a:pt x="5" y="3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5" y="2"/>
                  <a:pt x="4" y="4"/>
                </a:cubicBezTo>
                <a:cubicBezTo>
                  <a:pt x="4" y="4"/>
                  <a:pt x="3" y="4"/>
                  <a:pt x="3" y="5"/>
                </a:cubicBezTo>
                <a:cubicBezTo>
                  <a:pt x="2" y="6"/>
                  <a:pt x="2" y="7"/>
                  <a:pt x="1" y="7"/>
                </a:cubicBezTo>
                <a:cubicBezTo>
                  <a:pt x="1" y="7"/>
                  <a:pt x="1" y="7"/>
                  <a:pt x="0" y="7"/>
                </a:cubicBezTo>
                <a:cubicBezTo>
                  <a:pt x="0" y="26"/>
                  <a:pt x="0" y="26"/>
                  <a:pt x="0" y="26"/>
                </a:cubicBezTo>
                <a:lnTo>
                  <a:pt x="2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2136"/>
          <p:cNvSpPr>
            <a:spLocks/>
          </p:cNvSpPr>
          <p:nvPr/>
        </p:nvSpPr>
        <p:spPr bwMode="auto">
          <a:xfrm>
            <a:off x="2276542" y="38055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2137"/>
          <p:cNvSpPr>
            <a:spLocks/>
          </p:cNvSpPr>
          <p:nvPr/>
        </p:nvSpPr>
        <p:spPr bwMode="auto">
          <a:xfrm>
            <a:off x="2274436" y="38032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2138"/>
          <p:cNvSpPr>
            <a:spLocks/>
          </p:cNvSpPr>
          <p:nvPr/>
        </p:nvSpPr>
        <p:spPr bwMode="auto">
          <a:xfrm>
            <a:off x="2276542" y="38055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2139"/>
          <p:cNvSpPr>
            <a:spLocks/>
          </p:cNvSpPr>
          <p:nvPr/>
        </p:nvSpPr>
        <p:spPr bwMode="auto">
          <a:xfrm>
            <a:off x="2261801" y="3817091"/>
            <a:ext cx="210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2140"/>
          <p:cNvSpPr>
            <a:spLocks/>
          </p:cNvSpPr>
          <p:nvPr/>
        </p:nvSpPr>
        <p:spPr bwMode="auto">
          <a:xfrm>
            <a:off x="2278648" y="38055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Rectangle 2141"/>
          <p:cNvSpPr>
            <a:spLocks noChangeArrowheads="1"/>
          </p:cNvSpPr>
          <p:nvPr/>
        </p:nvSpPr>
        <p:spPr bwMode="auto">
          <a:xfrm>
            <a:off x="2274436" y="3803206"/>
            <a:ext cx="2105" cy="2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" name="Freeform 2142"/>
          <p:cNvSpPr>
            <a:spLocks/>
          </p:cNvSpPr>
          <p:nvPr/>
        </p:nvSpPr>
        <p:spPr bwMode="auto">
          <a:xfrm>
            <a:off x="2261801" y="3861058"/>
            <a:ext cx="421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3" name="Freeform 2143"/>
          <p:cNvSpPr>
            <a:spLocks/>
          </p:cNvSpPr>
          <p:nvPr/>
        </p:nvSpPr>
        <p:spPr bwMode="auto">
          <a:xfrm>
            <a:off x="2596644" y="3759238"/>
            <a:ext cx="56861" cy="46282"/>
          </a:xfrm>
          <a:custGeom>
            <a:avLst/>
            <a:gdLst>
              <a:gd name="T0" fmla="*/ 24 w 28"/>
              <a:gd name="T1" fmla="*/ 3 h 21"/>
              <a:gd name="T2" fmla="*/ 13 w 28"/>
              <a:gd name="T3" fmla="*/ 1 h 21"/>
              <a:gd name="T4" fmla="*/ 13 w 28"/>
              <a:gd name="T5" fmla="*/ 1 h 21"/>
              <a:gd name="T6" fmla="*/ 17 w 28"/>
              <a:gd name="T7" fmla="*/ 7 h 21"/>
              <a:gd name="T8" fmla="*/ 21 w 28"/>
              <a:gd name="T9" fmla="*/ 15 h 21"/>
              <a:gd name="T10" fmla="*/ 13 w 28"/>
              <a:gd name="T11" fmla="*/ 19 h 21"/>
              <a:gd name="T12" fmla="*/ 9 w 28"/>
              <a:gd name="T13" fmla="*/ 19 h 21"/>
              <a:gd name="T14" fmla="*/ 5 w 28"/>
              <a:gd name="T15" fmla="*/ 19 h 21"/>
              <a:gd name="T16" fmla="*/ 0 w 28"/>
              <a:gd name="T17" fmla="*/ 19 h 21"/>
              <a:gd name="T18" fmla="*/ 6 w 28"/>
              <a:gd name="T19" fmla="*/ 21 h 21"/>
              <a:gd name="T20" fmla="*/ 11 w 28"/>
              <a:gd name="T21" fmla="*/ 21 h 21"/>
              <a:gd name="T22" fmla="*/ 17 w 28"/>
              <a:gd name="T23" fmla="*/ 19 h 21"/>
              <a:gd name="T24" fmla="*/ 26 w 28"/>
              <a:gd name="T25" fmla="*/ 21 h 21"/>
              <a:gd name="T26" fmla="*/ 26 w 28"/>
              <a:gd name="T27" fmla="*/ 21 h 21"/>
              <a:gd name="T28" fmla="*/ 26 w 28"/>
              <a:gd name="T29" fmla="*/ 18 h 21"/>
              <a:gd name="T30" fmla="*/ 26 w 28"/>
              <a:gd name="T31" fmla="*/ 16 h 21"/>
              <a:gd name="T32" fmla="*/ 27 w 28"/>
              <a:gd name="T33" fmla="*/ 13 h 21"/>
              <a:gd name="T34" fmla="*/ 27 w 28"/>
              <a:gd name="T35" fmla="*/ 12 h 21"/>
              <a:gd name="T36" fmla="*/ 27 w 28"/>
              <a:gd name="T37" fmla="*/ 8 h 21"/>
              <a:gd name="T38" fmla="*/ 27 w 28"/>
              <a:gd name="T39" fmla="*/ 8 h 21"/>
              <a:gd name="T40" fmla="*/ 28 w 28"/>
              <a:gd name="T41" fmla="*/ 4 h 21"/>
              <a:gd name="T42" fmla="*/ 28 w 28"/>
              <a:gd name="T43" fmla="*/ 4 h 21"/>
              <a:gd name="T44" fmla="*/ 24 w 28"/>
              <a:gd name="T45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21">
                <a:moveTo>
                  <a:pt x="24" y="3"/>
                </a:moveTo>
                <a:cubicBezTo>
                  <a:pt x="19" y="1"/>
                  <a:pt x="15" y="0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5" y="5"/>
                  <a:pt x="17" y="7"/>
                </a:cubicBezTo>
                <a:cubicBezTo>
                  <a:pt x="19" y="10"/>
                  <a:pt x="21" y="12"/>
                  <a:pt x="21" y="15"/>
                </a:cubicBezTo>
                <a:cubicBezTo>
                  <a:pt x="21" y="19"/>
                  <a:pt x="16" y="19"/>
                  <a:pt x="13" y="19"/>
                </a:cubicBezTo>
                <a:cubicBezTo>
                  <a:pt x="12" y="19"/>
                  <a:pt x="11" y="19"/>
                  <a:pt x="9" y="19"/>
                </a:cubicBezTo>
                <a:cubicBezTo>
                  <a:pt x="8" y="19"/>
                  <a:pt x="7" y="19"/>
                  <a:pt x="5" y="19"/>
                </a:cubicBezTo>
                <a:cubicBezTo>
                  <a:pt x="2" y="19"/>
                  <a:pt x="0" y="19"/>
                  <a:pt x="0" y="19"/>
                </a:cubicBezTo>
                <a:cubicBezTo>
                  <a:pt x="0" y="20"/>
                  <a:pt x="3" y="21"/>
                  <a:pt x="6" y="21"/>
                </a:cubicBezTo>
                <a:cubicBezTo>
                  <a:pt x="8" y="21"/>
                  <a:pt x="10" y="21"/>
                  <a:pt x="11" y="21"/>
                </a:cubicBezTo>
                <a:cubicBezTo>
                  <a:pt x="13" y="20"/>
                  <a:pt x="15" y="19"/>
                  <a:pt x="17" y="19"/>
                </a:cubicBezTo>
                <a:cubicBezTo>
                  <a:pt x="21" y="19"/>
                  <a:pt x="23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6" y="17"/>
                  <a:pt x="26" y="17"/>
                  <a:pt x="26" y="16"/>
                </a:cubicBezTo>
                <a:cubicBezTo>
                  <a:pt x="26" y="15"/>
                  <a:pt x="26" y="14"/>
                  <a:pt x="27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4"/>
                  <a:pt x="25" y="3"/>
                  <a:pt x="2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4" name="Freeform 2144"/>
          <p:cNvSpPr>
            <a:spLocks/>
          </p:cNvSpPr>
          <p:nvPr/>
        </p:nvSpPr>
        <p:spPr bwMode="auto">
          <a:xfrm>
            <a:off x="2657716" y="3768494"/>
            <a:ext cx="67390" cy="43967"/>
          </a:xfrm>
          <a:custGeom>
            <a:avLst/>
            <a:gdLst>
              <a:gd name="T0" fmla="*/ 3 w 34"/>
              <a:gd name="T1" fmla="*/ 17 h 19"/>
              <a:gd name="T2" fmla="*/ 12 w 34"/>
              <a:gd name="T3" fmla="*/ 13 h 19"/>
              <a:gd name="T4" fmla="*/ 20 w 34"/>
              <a:gd name="T5" fmla="*/ 12 h 19"/>
              <a:gd name="T6" fmla="*/ 25 w 34"/>
              <a:gd name="T7" fmla="*/ 12 h 19"/>
              <a:gd name="T8" fmla="*/ 29 w 34"/>
              <a:gd name="T9" fmla="*/ 12 h 19"/>
              <a:gd name="T10" fmla="*/ 34 w 34"/>
              <a:gd name="T11" fmla="*/ 10 h 19"/>
              <a:gd name="T12" fmla="*/ 9 w 34"/>
              <a:gd name="T13" fmla="*/ 0 h 19"/>
              <a:gd name="T14" fmla="*/ 7 w 34"/>
              <a:gd name="T15" fmla="*/ 0 h 19"/>
              <a:gd name="T16" fmla="*/ 1 w 34"/>
              <a:gd name="T17" fmla="*/ 0 h 19"/>
              <a:gd name="T18" fmla="*/ 1 w 34"/>
              <a:gd name="T19" fmla="*/ 0 h 19"/>
              <a:gd name="T20" fmla="*/ 1 w 34"/>
              <a:gd name="T21" fmla="*/ 4 h 19"/>
              <a:gd name="T22" fmla="*/ 1 w 34"/>
              <a:gd name="T23" fmla="*/ 5 h 19"/>
              <a:gd name="T24" fmla="*/ 1 w 34"/>
              <a:gd name="T25" fmla="*/ 9 h 19"/>
              <a:gd name="T26" fmla="*/ 0 w 34"/>
              <a:gd name="T27" fmla="*/ 9 h 19"/>
              <a:gd name="T28" fmla="*/ 0 w 34"/>
              <a:gd name="T29" fmla="*/ 13 h 19"/>
              <a:gd name="T30" fmla="*/ 0 w 34"/>
              <a:gd name="T31" fmla="*/ 14 h 19"/>
              <a:gd name="T32" fmla="*/ 0 w 34"/>
              <a:gd name="T33" fmla="*/ 18 h 19"/>
              <a:gd name="T34" fmla="*/ 0 w 34"/>
              <a:gd name="T35" fmla="*/ 18 h 19"/>
              <a:gd name="T36" fmla="*/ 3 w 34"/>
              <a:gd name="T37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19">
                <a:moveTo>
                  <a:pt x="3" y="17"/>
                </a:moveTo>
                <a:cubicBezTo>
                  <a:pt x="5" y="16"/>
                  <a:pt x="8" y="14"/>
                  <a:pt x="12" y="13"/>
                </a:cubicBezTo>
                <a:cubicBezTo>
                  <a:pt x="14" y="12"/>
                  <a:pt x="17" y="12"/>
                  <a:pt x="20" y="12"/>
                </a:cubicBezTo>
                <a:cubicBezTo>
                  <a:pt x="22" y="12"/>
                  <a:pt x="23" y="12"/>
                  <a:pt x="25" y="12"/>
                </a:cubicBezTo>
                <a:cubicBezTo>
                  <a:pt x="26" y="12"/>
                  <a:pt x="28" y="12"/>
                  <a:pt x="29" y="12"/>
                </a:cubicBezTo>
                <a:cubicBezTo>
                  <a:pt x="34" y="12"/>
                  <a:pt x="34" y="11"/>
                  <a:pt x="34" y="10"/>
                </a:cubicBezTo>
                <a:cubicBezTo>
                  <a:pt x="34" y="6"/>
                  <a:pt x="18" y="0"/>
                  <a:pt x="9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6"/>
                  <a:pt x="1" y="7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2"/>
                  <a:pt x="0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5"/>
                  <a:pt x="0" y="16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2" y="18"/>
                  <a:pt x="3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5" name="Freeform 2145"/>
          <p:cNvSpPr>
            <a:spLocks/>
          </p:cNvSpPr>
          <p:nvPr/>
        </p:nvSpPr>
        <p:spPr bwMode="auto">
          <a:xfrm>
            <a:off x="2659822" y="3777751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2146"/>
          <p:cNvSpPr>
            <a:spLocks/>
          </p:cNvSpPr>
          <p:nvPr/>
        </p:nvSpPr>
        <p:spPr bwMode="auto">
          <a:xfrm>
            <a:off x="2657716" y="3789322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2147"/>
          <p:cNvSpPr>
            <a:spLocks/>
          </p:cNvSpPr>
          <p:nvPr/>
        </p:nvSpPr>
        <p:spPr bwMode="auto">
          <a:xfrm>
            <a:off x="2659822" y="376849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2148"/>
          <p:cNvSpPr>
            <a:spLocks/>
          </p:cNvSpPr>
          <p:nvPr/>
        </p:nvSpPr>
        <p:spPr bwMode="auto">
          <a:xfrm>
            <a:off x="2657716" y="381014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Freeform 2149"/>
          <p:cNvSpPr>
            <a:spLocks/>
          </p:cNvSpPr>
          <p:nvPr/>
        </p:nvSpPr>
        <p:spPr bwMode="auto">
          <a:xfrm>
            <a:off x="2657716" y="3798578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0" name="Freeform 2150"/>
          <p:cNvSpPr>
            <a:spLocks/>
          </p:cNvSpPr>
          <p:nvPr/>
        </p:nvSpPr>
        <p:spPr bwMode="auto">
          <a:xfrm>
            <a:off x="2301814" y="3893455"/>
            <a:ext cx="86343" cy="97190"/>
          </a:xfrm>
          <a:custGeom>
            <a:avLst/>
            <a:gdLst>
              <a:gd name="T0" fmla="*/ 39 w 43"/>
              <a:gd name="T1" fmla="*/ 32 h 44"/>
              <a:gd name="T2" fmla="*/ 40 w 43"/>
              <a:gd name="T3" fmla="*/ 29 h 44"/>
              <a:gd name="T4" fmla="*/ 40 w 43"/>
              <a:gd name="T5" fmla="*/ 21 h 44"/>
              <a:gd name="T6" fmla="*/ 42 w 43"/>
              <a:gd name="T7" fmla="*/ 9 h 44"/>
              <a:gd name="T8" fmla="*/ 43 w 43"/>
              <a:gd name="T9" fmla="*/ 4 h 44"/>
              <a:gd name="T10" fmla="*/ 43 w 43"/>
              <a:gd name="T11" fmla="*/ 0 h 44"/>
              <a:gd name="T12" fmla="*/ 43 w 43"/>
              <a:gd name="T13" fmla="*/ 0 h 44"/>
              <a:gd name="T14" fmla="*/ 43 w 43"/>
              <a:gd name="T15" fmla="*/ 0 h 44"/>
              <a:gd name="T16" fmla="*/ 41 w 43"/>
              <a:gd name="T17" fmla="*/ 0 h 44"/>
              <a:gd name="T18" fmla="*/ 40 w 43"/>
              <a:gd name="T19" fmla="*/ 1 h 44"/>
              <a:gd name="T20" fmla="*/ 39 w 43"/>
              <a:gd name="T21" fmla="*/ 1 h 44"/>
              <a:gd name="T22" fmla="*/ 38 w 43"/>
              <a:gd name="T23" fmla="*/ 2 h 44"/>
              <a:gd name="T24" fmla="*/ 36 w 43"/>
              <a:gd name="T25" fmla="*/ 3 h 44"/>
              <a:gd name="T26" fmla="*/ 33 w 43"/>
              <a:gd name="T27" fmla="*/ 5 h 44"/>
              <a:gd name="T28" fmla="*/ 30 w 43"/>
              <a:gd name="T29" fmla="*/ 4 h 44"/>
              <a:gd name="T30" fmla="*/ 27 w 43"/>
              <a:gd name="T31" fmla="*/ 4 h 44"/>
              <a:gd name="T32" fmla="*/ 24 w 43"/>
              <a:gd name="T33" fmla="*/ 5 h 44"/>
              <a:gd name="T34" fmla="*/ 9 w 43"/>
              <a:gd name="T35" fmla="*/ 12 h 44"/>
              <a:gd name="T36" fmla="*/ 7 w 43"/>
              <a:gd name="T37" fmla="*/ 13 h 44"/>
              <a:gd name="T38" fmla="*/ 8 w 43"/>
              <a:gd name="T39" fmla="*/ 15 h 44"/>
              <a:gd name="T40" fmla="*/ 8 w 43"/>
              <a:gd name="T41" fmla="*/ 18 h 44"/>
              <a:gd name="T42" fmla="*/ 4 w 43"/>
              <a:gd name="T43" fmla="*/ 22 h 44"/>
              <a:gd name="T44" fmla="*/ 3 w 43"/>
              <a:gd name="T45" fmla="*/ 22 h 44"/>
              <a:gd name="T46" fmla="*/ 0 w 43"/>
              <a:gd name="T47" fmla="*/ 23 h 44"/>
              <a:gd name="T48" fmla="*/ 1 w 43"/>
              <a:gd name="T49" fmla="*/ 24 h 44"/>
              <a:gd name="T50" fmla="*/ 8 w 43"/>
              <a:gd name="T51" fmla="*/ 31 h 44"/>
              <a:gd name="T52" fmla="*/ 15 w 43"/>
              <a:gd name="T53" fmla="*/ 37 h 44"/>
              <a:gd name="T54" fmla="*/ 19 w 43"/>
              <a:gd name="T55" fmla="*/ 41 h 44"/>
              <a:gd name="T56" fmla="*/ 20 w 43"/>
              <a:gd name="T57" fmla="*/ 41 h 44"/>
              <a:gd name="T58" fmla="*/ 21 w 43"/>
              <a:gd name="T59" fmla="*/ 41 h 44"/>
              <a:gd name="T60" fmla="*/ 22 w 43"/>
              <a:gd name="T61" fmla="*/ 41 h 44"/>
              <a:gd name="T62" fmla="*/ 23 w 43"/>
              <a:gd name="T63" fmla="*/ 42 h 44"/>
              <a:gd name="T64" fmla="*/ 25 w 43"/>
              <a:gd name="T65" fmla="*/ 42 h 44"/>
              <a:gd name="T66" fmla="*/ 29 w 43"/>
              <a:gd name="T67" fmla="*/ 43 h 44"/>
              <a:gd name="T68" fmla="*/ 36 w 43"/>
              <a:gd name="T69" fmla="*/ 44 h 44"/>
              <a:gd name="T70" fmla="*/ 36 w 43"/>
              <a:gd name="T71" fmla="*/ 44 h 44"/>
              <a:gd name="T72" fmla="*/ 36 w 43"/>
              <a:gd name="T73" fmla="*/ 44 h 44"/>
              <a:gd name="T74" fmla="*/ 37 w 43"/>
              <a:gd name="T75" fmla="*/ 44 h 44"/>
              <a:gd name="T76" fmla="*/ 37 w 43"/>
              <a:gd name="T77" fmla="*/ 44 h 44"/>
              <a:gd name="T78" fmla="*/ 39 w 43"/>
              <a:gd name="T79" fmla="*/ 3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4">
                <a:moveTo>
                  <a:pt x="39" y="32"/>
                </a:moveTo>
                <a:cubicBezTo>
                  <a:pt x="39" y="31"/>
                  <a:pt x="39" y="30"/>
                  <a:pt x="40" y="29"/>
                </a:cubicBezTo>
                <a:cubicBezTo>
                  <a:pt x="40" y="27"/>
                  <a:pt x="40" y="24"/>
                  <a:pt x="40" y="21"/>
                </a:cubicBezTo>
                <a:cubicBezTo>
                  <a:pt x="40" y="16"/>
                  <a:pt x="40" y="11"/>
                  <a:pt x="42" y="9"/>
                </a:cubicBezTo>
                <a:cubicBezTo>
                  <a:pt x="43" y="7"/>
                  <a:pt x="43" y="7"/>
                  <a:pt x="43" y="4"/>
                </a:cubicBezTo>
                <a:cubicBezTo>
                  <a:pt x="43" y="3"/>
                  <a:pt x="43" y="2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41" y="0"/>
                  <a:pt x="41" y="1"/>
                  <a:pt x="40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9" y="2"/>
                  <a:pt x="38" y="2"/>
                  <a:pt x="38" y="2"/>
                </a:cubicBezTo>
                <a:cubicBezTo>
                  <a:pt x="38" y="2"/>
                  <a:pt x="37" y="2"/>
                  <a:pt x="36" y="3"/>
                </a:cubicBezTo>
                <a:cubicBezTo>
                  <a:pt x="35" y="4"/>
                  <a:pt x="34" y="4"/>
                  <a:pt x="33" y="5"/>
                </a:cubicBezTo>
                <a:cubicBezTo>
                  <a:pt x="32" y="5"/>
                  <a:pt x="31" y="5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4" y="5"/>
                  <a:pt x="24" y="5"/>
                </a:cubicBezTo>
                <a:cubicBezTo>
                  <a:pt x="22" y="11"/>
                  <a:pt x="15" y="12"/>
                  <a:pt x="9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3"/>
                  <a:pt x="7" y="15"/>
                  <a:pt x="8" y="15"/>
                </a:cubicBezTo>
                <a:cubicBezTo>
                  <a:pt x="8" y="16"/>
                  <a:pt x="8" y="17"/>
                  <a:pt x="8" y="18"/>
                </a:cubicBezTo>
                <a:cubicBezTo>
                  <a:pt x="7" y="19"/>
                  <a:pt x="5" y="21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3" y="25"/>
                  <a:pt x="5" y="28"/>
                  <a:pt x="8" y="31"/>
                </a:cubicBezTo>
                <a:cubicBezTo>
                  <a:pt x="10" y="33"/>
                  <a:pt x="13" y="36"/>
                  <a:pt x="15" y="37"/>
                </a:cubicBezTo>
                <a:cubicBezTo>
                  <a:pt x="16" y="38"/>
                  <a:pt x="18" y="40"/>
                  <a:pt x="19" y="41"/>
                </a:cubicBezTo>
                <a:cubicBezTo>
                  <a:pt x="19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2" y="41"/>
                  <a:pt x="22" y="41"/>
                </a:cubicBezTo>
                <a:cubicBezTo>
                  <a:pt x="22" y="41"/>
                  <a:pt x="23" y="42"/>
                  <a:pt x="23" y="42"/>
                </a:cubicBezTo>
                <a:cubicBezTo>
                  <a:pt x="24" y="42"/>
                  <a:pt x="24" y="42"/>
                  <a:pt x="25" y="42"/>
                </a:cubicBezTo>
                <a:cubicBezTo>
                  <a:pt x="25" y="42"/>
                  <a:pt x="27" y="42"/>
                  <a:pt x="29" y="43"/>
                </a:cubicBezTo>
                <a:cubicBezTo>
                  <a:pt x="31" y="43"/>
                  <a:pt x="34" y="43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5" y="41"/>
                  <a:pt x="37" y="36"/>
                  <a:pt x="39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2151"/>
          <p:cNvSpPr>
            <a:spLocks/>
          </p:cNvSpPr>
          <p:nvPr/>
        </p:nvSpPr>
        <p:spPr bwMode="auto">
          <a:xfrm>
            <a:off x="2379733" y="3895768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Freeform 2152"/>
          <p:cNvSpPr>
            <a:spLocks/>
          </p:cNvSpPr>
          <p:nvPr/>
        </p:nvSpPr>
        <p:spPr bwMode="auto">
          <a:xfrm>
            <a:off x="2373415" y="3898083"/>
            <a:ext cx="4212" cy="231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3" name="Freeform 2153"/>
          <p:cNvSpPr>
            <a:spLocks/>
          </p:cNvSpPr>
          <p:nvPr/>
        </p:nvSpPr>
        <p:spPr bwMode="auto">
          <a:xfrm>
            <a:off x="2301814" y="3942050"/>
            <a:ext cx="6318" cy="2313"/>
          </a:xfrm>
          <a:custGeom>
            <a:avLst/>
            <a:gdLst>
              <a:gd name="T0" fmla="*/ 0 w 3"/>
              <a:gd name="T1" fmla="*/ 1 h 1"/>
              <a:gd name="T2" fmla="*/ 0 w 3"/>
              <a:gd name="T3" fmla="*/ 1 h 1"/>
              <a:gd name="T4" fmla="*/ 3 w 3"/>
              <a:gd name="T5" fmla="*/ 0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Freeform 2154"/>
          <p:cNvSpPr>
            <a:spLocks/>
          </p:cNvSpPr>
          <p:nvPr/>
        </p:nvSpPr>
        <p:spPr bwMode="auto">
          <a:xfrm>
            <a:off x="2388157" y="389345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Freeform 2155"/>
          <p:cNvSpPr>
            <a:spLocks/>
          </p:cNvSpPr>
          <p:nvPr/>
        </p:nvSpPr>
        <p:spPr bwMode="auto">
          <a:xfrm>
            <a:off x="2383945" y="3893455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2156"/>
          <p:cNvSpPr>
            <a:spLocks/>
          </p:cNvSpPr>
          <p:nvPr/>
        </p:nvSpPr>
        <p:spPr bwMode="auto">
          <a:xfrm>
            <a:off x="2335508" y="3992960"/>
            <a:ext cx="63178" cy="57851"/>
          </a:xfrm>
          <a:custGeom>
            <a:avLst/>
            <a:gdLst>
              <a:gd name="T0" fmla="*/ 23 w 32"/>
              <a:gd name="T1" fmla="*/ 3 h 26"/>
              <a:gd name="T2" fmla="*/ 22 w 32"/>
              <a:gd name="T3" fmla="*/ 3 h 26"/>
              <a:gd name="T4" fmla="*/ 21 w 32"/>
              <a:gd name="T5" fmla="*/ 4 h 26"/>
              <a:gd name="T6" fmla="*/ 21 w 32"/>
              <a:gd name="T7" fmla="*/ 3 h 26"/>
              <a:gd name="T8" fmla="*/ 19 w 32"/>
              <a:gd name="T9" fmla="*/ 3 h 26"/>
              <a:gd name="T10" fmla="*/ 18 w 32"/>
              <a:gd name="T11" fmla="*/ 3 h 26"/>
              <a:gd name="T12" fmla="*/ 17 w 32"/>
              <a:gd name="T13" fmla="*/ 2 h 26"/>
              <a:gd name="T14" fmla="*/ 12 w 32"/>
              <a:gd name="T15" fmla="*/ 2 h 26"/>
              <a:gd name="T16" fmla="*/ 6 w 32"/>
              <a:gd name="T17" fmla="*/ 1 h 26"/>
              <a:gd name="T18" fmla="*/ 4 w 32"/>
              <a:gd name="T19" fmla="*/ 0 h 26"/>
              <a:gd name="T20" fmla="*/ 4 w 32"/>
              <a:gd name="T21" fmla="*/ 0 h 26"/>
              <a:gd name="T22" fmla="*/ 3 w 32"/>
              <a:gd name="T23" fmla="*/ 0 h 26"/>
              <a:gd name="T24" fmla="*/ 3 w 32"/>
              <a:gd name="T25" fmla="*/ 0 h 26"/>
              <a:gd name="T26" fmla="*/ 1 w 32"/>
              <a:gd name="T27" fmla="*/ 5 h 26"/>
              <a:gd name="T28" fmla="*/ 0 w 32"/>
              <a:gd name="T29" fmla="*/ 7 h 26"/>
              <a:gd name="T30" fmla="*/ 3 w 32"/>
              <a:gd name="T31" fmla="*/ 11 h 26"/>
              <a:gd name="T32" fmla="*/ 6 w 32"/>
              <a:gd name="T33" fmla="*/ 11 h 26"/>
              <a:gd name="T34" fmla="*/ 9 w 32"/>
              <a:gd name="T35" fmla="*/ 9 h 26"/>
              <a:gd name="T36" fmla="*/ 14 w 32"/>
              <a:gd name="T37" fmla="*/ 13 h 26"/>
              <a:gd name="T38" fmla="*/ 14 w 32"/>
              <a:gd name="T39" fmla="*/ 14 h 26"/>
              <a:gd name="T40" fmla="*/ 14 w 32"/>
              <a:gd name="T41" fmla="*/ 14 h 26"/>
              <a:gd name="T42" fmla="*/ 22 w 32"/>
              <a:gd name="T43" fmla="*/ 17 h 26"/>
              <a:gd name="T44" fmla="*/ 24 w 32"/>
              <a:gd name="T45" fmla="*/ 23 h 26"/>
              <a:gd name="T46" fmla="*/ 25 w 32"/>
              <a:gd name="T47" fmla="*/ 25 h 26"/>
              <a:gd name="T48" fmla="*/ 30 w 32"/>
              <a:gd name="T49" fmla="*/ 26 h 26"/>
              <a:gd name="T50" fmla="*/ 30 w 32"/>
              <a:gd name="T51" fmla="*/ 26 h 26"/>
              <a:gd name="T52" fmla="*/ 31 w 32"/>
              <a:gd name="T53" fmla="*/ 23 h 26"/>
              <a:gd name="T54" fmla="*/ 31 w 32"/>
              <a:gd name="T55" fmla="*/ 21 h 26"/>
              <a:gd name="T56" fmla="*/ 31 w 32"/>
              <a:gd name="T57" fmla="*/ 21 h 26"/>
              <a:gd name="T58" fmla="*/ 31 w 32"/>
              <a:gd name="T59" fmla="*/ 19 h 26"/>
              <a:gd name="T60" fmla="*/ 31 w 32"/>
              <a:gd name="T61" fmla="*/ 18 h 26"/>
              <a:gd name="T62" fmla="*/ 32 w 32"/>
              <a:gd name="T63" fmla="*/ 17 h 26"/>
              <a:gd name="T64" fmla="*/ 32 w 32"/>
              <a:gd name="T65" fmla="*/ 16 h 26"/>
              <a:gd name="T66" fmla="*/ 32 w 32"/>
              <a:gd name="T67" fmla="*/ 15 h 26"/>
              <a:gd name="T68" fmla="*/ 23 w 32"/>
              <a:gd name="T6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" h="26">
                <a:moveTo>
                  <a:pt x="23" y="3"/>
                </a:move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4"/>
                  <a:pt x="21" y="4"/>
                </a:cubicBezTo>
                <a:cubicBezTo>
                  <a:pt x="21" y="4"/>
                  <a:pt x="21" y="3"/>
                  <a:pt x="21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6" y="2"/>
                  <a:pt x="13" y="2"/>
                  <a:pt x="12" y="2"/>
                </a:cubicBezTo>
                <a:cubicBezTo>
                  <a:pt x="9" y="1"/>
                  <a:pt x="7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2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8"/>
                  <a:pt x="1" y="10"/>
                  <a:pt x="3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1"/>
                  <a:pt x="7" y="9"/>
                  <a:pt x="9" y="9"/>
                </a:cubicBezTo>
                <a:cubicBezTo>
                  <a:pt x="12" y="9"/>
                  <a:pt x="13" y="11"/>
                  <a:pt x="14" y="13"/>
                </a:cubicBezTo>
                <a:cubicBezTo>
                  <a:pt x="14" y="13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6" y="14"/>
                  <a:pt x="20" y="15"/>
                  <a:pt x="22" y="17"/>
                </a:cubicBezTo>
                <a:cubicBezTo>
                  <a:pt x="24" y="19"/>
                  <a:pt x="24" y="21"/>
                  <a:pt x="24" y="23"/>
                </a:cubicBezTo>
                <a:cubicBezTo>
                  <a:pt x="24" y="24"/>
                  <a:pt x="24" y="25"/>
                  <a:pt x="25" y="25"/>
                </a:cubicBezTo>
                <a:cubicBezTo>
                  <a:pt x="26" y="26"/>
                  <a:pt x="27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5"/>
                  <a:pt x="31" y="23"/>
                  <a:pt x="31" y="23"/>
                </a:cubicBezTo>
                <a:cubicBezTo>
                  <a:pt x="31" y="23"/>
                  <a:pt x="31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9"/>
                  <a:pt x="31" y="19"/>
                  <a:pt x="31" y="18"/>
                </a:cubicBezTo>
                <a:cubicBezTo>
                  <a:pt x="31" y="18"/>
                  <a:pt x="31" y="17"/>
                  <a:pt x="32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6"/>
                  <a:pt x="32" y="16"/>
                  <a:pt x="32" y="15"/>
                </a:cubicBezTo>
                <a:cubicBezTo>
                  <a:pt x="29" y="12"/>
                  <a:pt x="25" y="7"/>
                  <a:pt x="2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Freeform 2157"/>
          <p:cNvSpPr>
            <a:spLocks/>
          </p:cNvSpPr>
          <p:nvPr/>
        </p:nvSpPr>
        <p:spPr bwMode="auto">
          <a:xfrm>
            <a:off x="2371310" y="3999902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158"/>
          <p:cNvSpPr>
            <a:spLocks/>
          </p:cNvSpPr>
          <p:nvPr/>
        </p:nvSpPr>
        <p:spPr bwMode="auto">
          <a:xfrm>
            <a:off x="2341826" y="39929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9" name="Freeform 2159"/>
          <p:cNvSpPr>
            <a:spLocks/>
          </p:cNvSpPr>
          <p:nvPr/>
        </p:nvSpPr>
        <p:spPr bwMode="auto">
          <a:xfrm>
            <a:off x="2343931" y="39929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0" name="Freeform 2160"/>
          <p:cNvSpPr>
            <a:spLocks/>
          </p:cNvSpPr>
          <p:nvPr/>
        </p:nvSpPr>
        <p:spPr bwMode="auto">
          <a:xfrm>
            <a:off x="2377627" y="3999902"/>
            <a:ext cx="2105" cy="23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" name="Freeform 2161"/>
          <p:cNvSpPr>
            <a:spLocks/>
          </p:cNvSpPr>
          <p:nvPr/>
        </p:nvSpPr>
        <p:spPr bwMode="auto">
          <a:xfrm>
            <a:off x="2402899" y="4025356"/>
            <a:ext cx="124250" cy="55538"/>
          </a:xfrm>
          <a:custGeom>
            <a:avLst/>
            <a:gdLst>
              <a:gd name="T0" fmla="*/ 54 w 61"/>
              <a:gd name="T1" fmla="*/ 9 h 25"/>
              <a:gd name="T2" fmla="*/ 45 w 61"/>
              <a:gd name="T3" fmla="*/ 3 h 25"/>
              <a:gd name="T4" fmla="*/ 40 w 61"/>
              <a:gd name="T5" fmla="*/ 2 h 25"/>
              <a:gd name="T6" fmla="*/ 26 w 61"/>
              <a:gd name="T7" fmla="*/ 7 h 25"/>
              <a:gd name="T8" fmla="*/ 17 w 61"/>
              <a:gd name="T9" fmla="*/ 11 h 25"/>
              <a:gd name="T10" fmla="*/ 5 w 61"/>
              <a:gd name="T11" fmla="*/ 7 h 25"/>
              <a:gd name="T12" fmla="*/ 1 w 61"/>
              <a:gd name="T13" fmla="*/ 4 h 25"/>
              <a:gd name="T14" fmla="*/ 1 w 61"/>
              <a:gd name="T15" fmla="*/ 5 h 25"/>
              <a:gd name="T16" fmla="*/ 1 w 61"/>
              <a:gd name="T17" fmla="*/ 5 h 25"/>
              <a:gd name="T18" fmla="*/ 1 w 61"/>
              <a:gd name="T19" fmla="*/ 6 h 25"/>
              <a:gd name="T20" fmla="*/ 1 w 61"/>
              <a:gd name="T21" fmla="*/ 6 h 25"/>
              <a:gd name="T22" fmla="*/ 1 w 61"/>
              <a:gd name="T23" fmla="*/ 7 h 25"/>
              <a:gd name="T24" fmla="*/ 0 w 61"/>
              <a:gd name="T25" fmla="*/ 12 h 25"/>
              <a:gd name="T26" fmla="*/ 0 w 61"/>
              <a:gd name="T27" fmla="*/ 12 h 25"/>
              <a:gd name="T28" fmla="*/ 13 w 61"/>
              <a:gd name="T29" fmla="*/ 19 h 25"/>
              <a:gd name="T30" fmla="*/ 17 w 61"/>
              <a:gd name="T31" fmla="*/ 21 h 25"/>
              <a:gd name="T32" fmla="*/ 22 w 61"/>
              <a:gd name="T33" fmla="*/ 25 h 25"/>
              <a:gd name="T34" fmla="*/ 23 w 61"/>
              <a:gd name="T35" fmla="*/ 25 h 25"/>
              <a:gd name="T36" fmla="*/ 27 w 61"/>
              <a:gd name="T37" fmla="*/ 23 h 25"/>
              <a:gd name="T38" fmla="*/ 26 w 61"/>
              <a:gd name="T39" fmla="*/ 21 h 25"/>
              <a:gd name="T40" fmla="*/ 24 w 61"/>
              <a:gd name="T41" fmla="*/ 18 h 25"/>
              <a:gd name="T42" fmla="*/ 27 w 61"/>
              <a:gd name="T43" fmla="*/ 13 h 25"/>
              <a:gd name="T44" fmla="*/ 30 w 61"/>
              <a:gd name="T45" fmla="*/ 11 h 25"/>
              <a:gd name="T46" fmla="*/ 45 w 61"/>
              <a:gd name="T47" fmla="*/ 6 h 25"/>
              <a:gd name="T48" fmla="*/ 51 w 61"/>
              <a:gd name="T49" fmla="*/ 11 h 25"/>
              <a:gd name="T50" fmla="*/ 49 w 61"/>
              <a:gd name="T51" fmla="*/ 17 h 25"/>
              <a:gd name="T52" fmla="*/ 54 w 61"/>
              <a:gd name="T53" fmla="*/ 24 h 25"/>
              <a:gd name="T54" fmla="*/ 55 w 61"/>
              <a:gd name="T55" fmla="*/ 24 h 25"/>
              <a:gd name="T56" fmla="*/ 56 w 61"/>
              <a:gd name="T57" fmla="*/ 23 h 25"/>
              <a:gd name="T58" fmla="*/ 57 w 61"/>
              <a:gd name="T59" fmla="*/ 21 h 25"/>
              <a:gd name="T60" fmla="*/ 58 w 61"/>
              <a:gd name="T61" fmla="*/ 21 h 25"/>
              <a:gd name="T62" fmla="*/ 59 w 61"/>
              <a:gd name="T63" fmla="*/ 20 h 25"/>
              <a:gd name="T64" fmla="*/ 59 w 61"/>
              <a:gd name="T65" fmla="*/ 19 h 25"/>
              <a:gd name="T66" fmla="*/ 60 w 61"/>
              <a:gd name="T67" fmla="*/ 18 h 25"/>
              <a:gd name="T68" fmla="*/ 61 w 61"/>
              <a:gd name="T69" fmla="*/ 18 h 25"/>
              <a:gd name="T70" fmla="*/ 61 w 61"/>
              <a:gd name="T71" fmla="*/ 18 h 25"/>
              <a:gd name="T72" fmla="*/ 61 w 61"/>
              <a:gd name="T73" fmla="*/ 18 h 25"/>
              <a:gd name="T74" fmla="*/ 61 w 61"/>
              <a:gd name="T75" fmla="*/ 18 h 25"/>
              <a:gd name="T76" fmla="*/ 61 w 61"/>
              <a:gd name="T77" fmla="*/ 17 h 25"/>
              <a:gd name="T78" fmla="*/ 55 w 61"/>
              <a:gd name="T79" fmla="*/ 10 h 25"/>
              <a:gd name="T80" fmla="*/ 54 w 61"/>
              <a:gd name="T8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" h="25">
                <a:moveTo>
                  <a:pt x="54" y="9"/>
                </a:moveTo>
                <a:cubicBezTo>
                  <a:pt x="52" y="5"/>
                  <a:pt x="48" y="4"/>
                  <a:pt x="45" y="3"/>
                </a:cubicBezTo>
                <a:cubicBezTo>
                  <a:pt x="43" y="3"/>
                  <a:pt x="41" y="2"/>
                  <a:pt x="40" y="2"/>
                </a:cubicBezTo>
                <a:cubicBezTo>
                  <a:pt x="36" y="0"/>
                  <a:pt x="31" y="2"/>
                  <a:pt x="26" y="7"/>
                </a:cubicBezTo>
                <a:cubicBezTo>
                  <a:pt x="23" y="10"/>
                  <a:pt x="20" y="11"/>
                  <a:pt x="17" y="11"/>
                </a:cubicBezTo>
                <a:cubicBezTo>
                  <a:pt x="13" y="11"/>
                  <a:pt x="8" y="9"/>
                  <a:pt x="5" y="7"/>
                </a:cubicBezTo>
                <a:cubicBezTo>
                  <a:pt x="4" y="7"/>
                  <a:pt x="3" y="5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1" y="10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3"/>
                  <a:pt x="10" y="15"/>
                  <a:pt x="13" y="19"/>
                </a:cubicBezTo>
                <a:cubicBezTo>
                  <a:pt x="15" y="21"/>
                  <a:pt x="16" y="21"/>
                  <a:pt x="17" y="21"/>
                </a:cubicBezTo>
                <a:cubicBezTo>
                  <a:pt x="19" y="22"/>
                  <a:pt x="20" y="22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4" y="25"/>
                  <a:pt x="27" y="24"/>
                  <a:pt x="27" y="23"/>
                </a:cubicBezTo>
                <a:cubicBezTo>
                  <a:pt x="27" y="22"/>
                  <a:pt x="27" y="22"/>
                  <a:pt x="26" y="21"/>
                </a:cubicBezTo>
                <a:cubicBezTo>
                  <a:pt x="25" y="21"/>
                  <a:pt x="24" y="19"/>
                  <a:pt x="24" y="18"/>
                </a:cubicBezTo>
                <a:cubicBezTo>
                  <a:pt x="23" y="15"/>
                  <a:pt x="26" y="14"/>
                  <a:pt x="27" y="13"/>
                </a:cubicBezTo>
                <a:cubicBezTo>
                  <a:pt x="29" y="12"/>
                  <a:pt x="29" y="12"/>
                  <a:pt x="30" y="11"/>
                </a:cubicBezTo>
                <a:cubicBezTo>
                  <a:pt x="31" y="6"/>
                  <a:pt x="41" y="4"/>
                  <a:pt x="45" y="6"/>
                </a:cubicBezTo>
                <a:cubicBezTo>
                  <a:pt x="48" y="7"/>
                  <a:pt x="50" y="9"/>
                  <a:pt x="51" y="11"/>
                </a:cubicBezTo>
                <a:cubicBezTo>
                  <a:pt x="51" y="13"/>
                  <a:pt x="51" y="15"/>
                  <a:pt x="49" y="17"/>
                </a:cubicBezTo>
                <a:cubicBezTo>
                  <a:pt x="48" y="17"/>
                  <a:pt x="49" y="19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3"/>
                  <a:pt x="55" y="23"/>
                  <a:pt x="56" y="23"/>
                </a:cubicBezTo>
                <a:cubicBezTo>
                  <a:pt x="56" y="22"/>
                  <a:pt x="57" y="22"/>
                  <a:pt x="57" y="21"/>
                </a:cubicBezTo>
                <a:cubicBezTo>
                  <a:pt x="57" y="21"/>
                  <a:pt x="57" y="21"/>
                  <a:pt x="58" y="21"/>
                </a:cubicBezTo>
                <a:cubicBezTo>
                  <a:pt x="58" y="20"/>
                  <a:pt x="58" y="20"/>
                  <a:pt x="59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60" y="19"/>
                  <a:pt x="60" y="18"/>
                  <a:pt x="60" y="18"/>
                </a:cubicBezTo>
                <a:cubicBezTo>
                  <a:pt x="60" y="18"/>
                  <a:pt x="60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7"/>
                  <a:pt x="61" y="17"/>
                </a:cubicBezTo>
                <a:cubicBezTo>
                  <a:pt x="59" y="16"/>
                  <a:pt x="57" y="13"/>
                  <a:pt x="55" y="1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Freeform 2162"/>
          <p:cNvSpPr>
            <a:spLocks/>
          </p:cNvSpPr>
          <p:nvPr/>
        </p:nvSpPr>
        <p:spPr bwMode="auto">
          <a:xfrm>
            <a:off x="2405004" y="4034612"/>
            <a:ext cx="0" cy="2313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" name="Freeform 2163"/>
          <p:cNvSpPr>
            <a:spLocks/>
          </p:cNvSpPr>
          <p:nvPr/>
        </p:nvSpPr>
        <p:spPr bwMode="auto">
          <a:xfrm>
            <a:off x="2405004" y="4039240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" name="Freeform 2164"/>
          <p:cNvSpPr>
            <a:spLocks/>
          </p:cNvSpPr>
          <p:nvPr/>
        </p:nvSpPr>
        <p:spPr bwMode="auto">
          <a:xfrm>
            <a:off x="2405004" y="4036927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2165"/>
          <p:cNvSpPr>
            <a:spLocks/>
          </p:cNvSpPr>
          <p:nvPr/>
        </p:nvSpPr>
        <p:spPr bwMode="auto">
          <a:xfrm>
            <a:off x="2402899" y="4053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Freeform 2166"/>
          <p:cNvSpPr>
            <a:spLocks/>
          </p:cNvSpPr>
          <p:nvPr/>
        </p:nvSpPr>
        <p:spPr bwMode="auto">
          <a:xfrm>
            <a:off x="2520831" y="4080894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Freeform 2167"/>
          <p:cNvSpPr>
            <a:spLocks/>
          </p:cNvSpPr>
          <p:nvPr/>
        </p:nvSpPr>
        <p:spPr bwMode="auto">
          <a:xfrm>
            <a:off x="2529254" y="40739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Freeform 2168"/>
          <p:cNvSpPr>
            <a:spLocks/>
          </p:cNvSpPr>
          <p:nvPr/>
        </p:nvSpPr>
        <p:spPr bwMode="auto">
          <a:xfrm>
            <a:off x="2525043" y="40785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Freeform 2169"/>
          <p:cNvSpPr>
            <a:spLocks/>
          </p:cNvSpPr>
          <p:nvPr/>
        </p:nvSpPr>
        <p:spPr bwMode="auto">
          <a:xfrm>
            <a:off x="2533466" y="4067009"/>
            <a:ext cx="0" cy="23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2170"/>
          <p:cNvSpPr>
            <a:spLocks/>
          </p:cNvSpPr>
          <p:nvPr/>
        </p:nvSpPr>
        <p:spPr bwMode="auto">
          <a:xfrm>
            <a:off x="2531361" y="4069324"/>
            <a:ext cx="2105" cy="23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Freeform 2171"/>
          <p:cNvSpPr>
            <a:spLocks/>
          </p:cNvSpPr>
          <p:nvPr/>
        </p:nvSpPr>
        <p:spPr bwMode="auto">
          <a:xfrm>
            <a:off x="2518724" y="408552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" name="Freeform 2172"/>
          <p:cNvSpPr>
            <a:spLocks/>
          </p:cNvSpPr>
          <p:nvPr/>
        </p:nvSpPr>
        <p:spPr bwMode="auto">
          <a:xfrm>
            <a:off x="2411322" y="3678246"/>
            <a:ext cx="179005" cy="76364"/>
          </a:xfrm>
          <a:custGeom>
            <a:avLst/>
            <a:gdLst>
              <a:gd name="T0" fmla="*/ 70 w 89"/>
              <a:gd name="T1" fmla="*/ 23 h 34"/>
              <a:gd name="T2" fmla="*/ 52 w 89"/>
              <a:gd name="T3" fmla="*/ 16 h 34"/>
              <a:gd name="T4" fmla="*/ 15 w 89"/>
              <a:gd name="T5" fmla="*/ 1 h 34"/>
              <a:gd name="T6" fmla="*/ 0 w 89"/>
              <a:gd name="T7" fmla="*/ 1 h 34"/>
              <a:gd name="T8" fmla="*/ 8 w 89"/>
              <a:gd name="T9" fmla="*/ 9 h 34"/>
              <a:gd name="T10" fmla="*/ 25 w 89"/>
              <a:gd name="T11" fmla="*/ 11 h 34"/>
              <a:gd name="T12" fmla="*/ 40 w 89"/>
              <a:gd name="T13" fmla="*/ 18 h 34"/>
              <a:gd name="T14" fmla="*/ 50 w 89"/>
              <a:gd name="T15" fmla="*/ 24 h 34"/>
              <a:gd name="T16" fmla="*/ 56 w 89"/>
              <a:gd name="T17" fmla="*/ 28 h 34"/>
              <a:gd name="T18" fmla="*/ 56 w 89"/>
              <a:gd name="T19" fmla="*/ 32 h 34"/>
              <a:gd name="T20" fmla="*/ 55 w 89"/>
              <a:gd name="T21" fmla="*/ 33 h 34"/>
              <a:gd name="T22" fmla="*/ 56 w 89"/>
              <a:gd name="T23" fmla="*/ 33 h 34"/>
              <a:gd name="T24" fmla="*/ 70 w 89"/>
              <a:gd name="T25" fmla="*/ 34 h 34"/>
              <a:gd name="T26" fmla="*/ 89 w 89"/>
              <a:gd name="T27" fmla="*/ 33 h 34"/>
              <a:gd name="T28" fmla="*/ 70 w 89"/>
              <a:gd name="T2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" h="34">
                <a:moveTo>
                  <a:pt x="70" y="23"/>
                </a:moveTo>
                <a:cubicBezTo>
                  <a:pt x="67" y="23"/>
                  <a:pt x="60" y="20"/>
                  <a:pt x="52" y="16"/>
                </a:cubicBezTo>
                <a:cubicBezTo>
                  <a:pt x="41" y="11"/>
                  <a:pt x="28" y="4"/>
                  <a:pt x="15" y="1"/>
                </a:cubicBezTo>
                <a:cubicBezTo>
                  <a:pt x="10" y="0"/>
                  <a:pt x="5" y="0"/>
                  <a:pt x="0" y="1"/>
                </a:cubicBezTo>
                <a:cubicBezTo>
                  <a:pt x="5" y="2"/>
                  <a:pt x="8" y="6"/>
                  <a:pt x="8" y="9"/>
                </a:cubicBezTo>
                <a:cubicBezTo>
                  <a:pt x="8" y="9"/>
                  <a:pt x="10" y="11"/>
                  <a:pt x="25" y="11"/>
                </a:cubicBezTo>
                <a:cubicBezTo>
                  <a:pt x="32" y="12"/>
                  <a:pt x="36" y="15"/>
                  <a:pt x="40" y="18"/>
                </a:cubicBezTo>
                <a:cubicBezTo>
                  <a:pt x="43" y="21"/>
                  <a:pt x="45" y="23"/>
                  <a:pt x="50" y="24"/>
                </a:cubicBezTo>
                <a:cubicBezTo>
                  <a:pt x="53" y="25"/>
                  <a:pt x="55" y="26"/>
                  <a:pt x="56" y="28"/>
                </a:cubicBezTo>
                <a:cubicBezTo>
                  <a:pt x="57" y="29"/>
                  <a:pt x="56" y="31"/>
                  <a:pt x="56" y="32"/>
                </a:cubicBezTo>
                <a:cubicBezTo>
                  <a:pt x="56" y="32"/>
                  <a:pt x="55" y="33"/>
                  <a:pt x="55" y="33"/>
                </a:cubicBezTo>
                <a:cubicBezTo>
                  <a:pt x="55" y="33"/>
                  <a:pt x="55" y="33"/>
                  <a:pt x="56" y="33"/>
                </a:cubicBezTo>
                <a:cubicBezTo>
                  <a:pt x="57" y="34"/>
                  <a:pt x="63" y="34"/>
                  <a:pt x="70" y="34"/>
                </a:cubicBezTo>
                <a:cubicBezTo>
                  <a:pt x="80" y="34"/>
                  <a:pt x="87" y="33"/>
                  <a:pt x="89" y="33"/>
                </a:cubicBezTo>
                <a:cubicBezTo>
                  <a:pt x="87" y="30"/>
                  <a:pt x="76" y="23"/>
                  <a:pt x="70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2173"/>
          <p:cNvSpPr>
            <a:spLocks/>
          </p:cNvSpPr>
          <p:nvPr/>
        </p:nvSpPr>
        <p:spPr bwMode="auto">
          <a:xfrm>
            <a:off x="2367098" y="3682874"/>
            <a:ext cx="33695" cy="23141"/>
          </a:xfrm>
          <a:custGeom>
            <a:avLst/>
            <a:gdLst>
              <a:gd name="T0" fmla="*/ 0 w 17"/>
              <a:gd name="T1" fmla="*/ 10 h 10"/>
              <a:gd name="T2" fmla="*/ 0 w 17"/>
              <a:gd name="T3" fmla="*/ 10 h 10"/>
              <a:gd name="T4" fmla="*/ 14 w 17"/>
              <a:gd name="T5" fmla="*/ 2 h 10"/>
              <a:gd name="T6" fmla="*/ 16 w 17"/>
              <a:gd name="T7" fmla="*/ 1 h 10"/>
              <a:gd name="T8" fmla="*/ 17 w 17"/>
              <a:gd name="T9" fmla="*/ 0 h 10"/>
              <a:gd name="T10" fmla="*/ 0 w 17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10" y="5"/>
                  <a:pt x="14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7" y="0"/>
                  <a:pt x="17" y="0"/>
                </a:cubicBezTo>
                <a:cubicBezTo>
                  <a:pt x="8" y="3"/>
                  <a:pt x="1" y="8"/>
                  <a:pt x="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Freeform 2174"/>
          <p:cNvSpPr>
            <a:spLocks/>
          </p:cNvSpPr>
          <p:nvPr/>
        </p:nvSpPr>
        <p:spPr bwMode="auto">
          <a:xfrm>
            <a:off x="2508195" y="3803206"/>
            <a:ext cx="35801" cy="9256"/>
          </a:xfrm>
          <a:custGeom>
            <a:avLst/>
            <a:gdLst>
              <a:gd name="T0" fmla="*/ 18 w 18"/>
              <a:gd name="T1" fmla="*/ 3 h 4"/>
              <a:gd name="T2" fmla="*/ 1 w 18"/>
              <a:gd name="T3" fmla="*/ 0 h 4"/>
              <a:gd name="T4" fmla="*/ 0 w 18"/>
              <a:gd name="T5" fmla="*/ 0 h 4"/>
              <a:gd name="T6" fmla="*/ 15 w 18"/>
              <a:gd name="T7" fmla="*/ 4 h 4"/>
              <a:gd name="T8" fmla="*/ 18 w 18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">
                <a:moveTo>
                  <a:pt x="18" y="3"/>
                </a:moveTo>
                <a:cubicBezTo>
                  <a:pt x="15" y="2"/>
                  <a:pt x="8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3" y="2"/>
                  <a:pt x="10" y="4"/>
                  <a:pt x="15" y="4"/>
                </a:cubicBezTo>
                <a:cubicBezTo>
                  <a:pt x="16" y="4"/>
                  <a:pt x="17" y="4"/>
                  <a:pt x="1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" name="Freeform 2175"/>
          <p:cNvSpPr>
            <a:spLocks/>
          </p:cNvSpPr>
          <p:nvPr/>
        </p:nvSpPr>
        <p:spPr bwMode="auto">
          <a:xfrm>
            <a:off x="2763013" y="3798578"/>
            <a:ext cx="31589" cy="11570"/>
          </a:xfrm>
          <a:custGeom>
            <a:avLst/>
            <a:gdLst>
              <a:gd name="T0" fmla="*/ 0 w 15"/>
              <a:gd name="T1" fmla="*/ 1 h 5"/>
              <a:gd name="T2" fmla="*/ 0 w 15"/>
              <a:gd name="T3" fmla="*/ 2 h 5"/>
              <a:gd name="T4" fmla="*/ 7 w 15"/>
              <a:gd name="T5" fmla="*/ 5 h 5"/>
              <a:gd name="T6" fmla="*/ 15 w 15"/>
              <a:gd name="T7" fmla="*/ 2 h 5"/>
              <a:gd name="T8" fmla="*/ 5 w 15"/>
              <a:gd name="T9" fmla="*/ 0 h 5"/>
              <a:gd name="T10" fmla="*/ 0 w 15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5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2" y="4"/>
                  <a:pt x="5" y="5"/>
                  <a:pt x="7" y="5"/>
                </a:cubicBezTo>
                <a:cubicBezTo>
                  <a:pt x="10" y="5"/>
                  <a:pt x="14" y="3"/>
                  <a:pt x="15" y="2"/>
                </a:cubicBezTo>
                <a:cubicBezTo>
                  <a:pt x="14" y="2"/>
                  <a:pt x="10" y="0"/>
                  <a:pt x="5" y="0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Freeform 2178"/>
          <p:cNvSpPr>
            <a:spLocks/>
          </p:cNvSpPr>
          <p:nvPr/>
        </p:nvSpPr>
        <p:spPr bwMode="auto">
          <a:xfrm>
            <a:off x="1360461" y="2866010"/>
            <a:ext cx="130569" cy="78679"/>
          </a:xfrm>
          <a:custGeom>
            <a:avLst/>
            <a:gdLst>
              <a:gd name="T0" fmla="*/ 62 w 65"/>
              <a:gd name="T1" fmla="*/ 35 h 36"/>
              <a:gd name="T2" fmla="*/ 63 w 65"/>
              <a:gd name="T3" fmla="*/ 35 h 36"/>
              <a:gd name="T4" fmla="*/ 63 w 65"/>
              <a:gd name="T5" fmla="*/ 32 h 36"/>
              <a:gd name="T6" fmla="*/ 56 w 65"/>
              <a:gd name="T7" fmla="*/ 28 h 36"/>
              <a:gd name="T8" fmla="*/ 43 w 65"/>
              <a:gd name="T9" fmla="*/ 22 h 36"/>
              <a:gd name="T10" fmla="*/ 30 w 65"/>
              <a:gd name="T11" fmla="*/ 7 h 36"/>
              <a:gd name="T12" fmla="*/ 15 w 65"/>
              <a:gd name="T13" fmla="*/ 4 h 36"/>
              <a:gd name="T14" fmla="*/ 4 w 65"/>
              <a:gd name="T15" fmla="*/ 2 h 36"/>
              <a:gd name="T16" fmla="*/ 7 w 65"/>
              <a:gd name="T17" fmla="*/ 7 h 36"/>
              <a:gd name="T18" fmla="*/ 12 w 65"/>
              <a:gd name="T19" fmla="*/ 11 h 36"/>
              <a:gd name="T20" fmla="*/ 20 w 65"/>
              <a:gd name="T21" fmla="*/ 17 h 36"/>
              <a:gd name="T22" fmla="*/ 28 w 65"/>
              <a:gd name="T23" fmla="*/ 22 h 36"/>
              <a:gd name="T24" fmla="*/ 34 w 65"/>
              <a:gd name="T25" fmla="*/ 28 h 36"/>
              <a:gd name="T26" fmla="*/ 39 w 65"/>
              <a:gd name="T27" fmla="*/ 30 h 36"/>
              <a:gd name="T28" fmla="*/ 43 w 65"/>
              <a:gd name="T29" fmla="*/ 35 h 36"/>
              <a:gd name="T30" fmla="*/ 45 w 65"/>
              <a:gd name="T31" fmla="*/ 35 h 36"/>
              <a:gd name="T32" fmla="*/ 62 w 65"/>
              <a:gd name="T3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36">
                <a:moveTo>
                  <a:pt x="62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34"/>
                  <a:pt x="63" y="33"/>
                  <a:pt x="63" y="32"/>
                </a:cubicBezTo>
                <a:cubicBezTo>
                  <a:pt x="65" y="29"/>
                  <a:pt x="60" y="31"/>
                  <a:pt x="56" y="28"/>
                </a:cubicBezTo>
                <a:cubicBezTo>
                  <a:pt x="53" y="24"/>
                  <a:pt x="45" y="25"/>
                  <a:pt x="43" y="22"/>
                </a:cubicBezTo>
                <a:cubicBezTo>
                  <a:pt x="42" y="18"/>
                  <a:pt x="34" y="7"/>
                  <a:pt x="30" y="7"/>
                </a:cubicBezTo>
                <a:cubicBezTo>
                  <a:pt x="26" y="7"/>
                  <a:pt x="20" y="7"/>
                  <a:pt x="15" y="4"/>
                </a:cubicBezTo>
                <a:cubicBezTo>
                  <a:pt x="10" y="0"/>
                  <a:pt x="7" y="0"/>
                  <a:pt x="4" y="2"/>
                </a:cubicBezTo>
                <a:cubicBezTo>
                  <a:pt x="0" y="4"/>
                  <a:pt x="7" y="5"/>
                  <a:pt x="7" y="7"/>
                </a:cubicBezTo>
                <a:cubicBezTo>
                  <a:pt x="7" y="10"/>
                  <a:pt x="9" y="11"/>
                  <a:pt x="12" y="11"/>
                </a:cubicBezTo>
                <a:cubicBezTo>
                  <a:pt x="15" y="10"/>
                  <a:pt x="17" y="16"/>
                  <a:pt x="20" y="17"/>
                </a:cubicBezTo>
                <a:cubicBezTo>
                  <a:pt x="23" y="17"/>
                  <a:pt x="24" y="22"/>
                  <a:pt x="28" y="22"/>
                </a:cubicBezTo>
                <a:cubicBezTo>
                  <a:pt x="31" y="22"/>
                  <a:pt x="32" y="26"/>
                  <a:pt x="34" y="28"/>
                </a:cubicBezTo>
                <a:cubicBezTo>
                  <a:pt x="35" y="30"/>
                  <a:pt x="39" y="28"/>
                  <a:pt x="39" y="30"/>
                </a:cubicBezTo>
                <a:cubicBezTo>
                  <a:pt x="39" y="32"/>
                  <a:pt x="41" y="33"/>
                  <a:pt x="43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52" y="36"/>
                  <a:pt x="58" y="36"/>
                  <a:pt x="62" y="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Freeform 2179"/>
          <p:cNvSpPr>
            <a:spLocks/>
          </p:cNvSpPr>
          <p:nvPr/>
        </p:nvSpPr>
        <p:spPr bwMode="auto">
          <a:xfrm>
            <a:off x="1903792" y="1792283"/>
            <a:ext cx="176898" cy="111075"/>
          </a:xfrm>
          <a:custGeom>
            <a:avLst/>
            <a:gdLst>
              <a:gd name="T0" fmla="*/ 69 w 88"/>
              <a:gd name="T1" fmla="*/ 8 h 50"/>
              <a:gd name="T2" fmla="*/ 48 w 88"/>
              <a:gd name="T3" fmla="*/ 4 h 50"/>
              <a:gd name="T4" fmla="*/ 52 w 88"/>
              <a:gd name="T5" fmla="*/ 17 h 50"/>
              <a:gd name="T6" fmla="*/ 39 w 88"/>
              <a:gd name="T7" fmla="*/ 13 h 50"/>
              <a:gd name="T8" fmla="*/ 35 w 88"/>
              <a:gd name="T9" fmla="*/ 21 h 50"/>
              <a:gd name="T10" fmla="*/ 28 w 88"/>
              <a:gd name="T11" fmla="*/ 22 h 50"/>
              <a:gd name="T12" fmla="*/ 9 w 88"/>
              <a:gd name="T13" fmla="*/ 5 h 50"/>
              <a:gd name="T14" fmla="*/ 8 w 88"/>
              <a:gd name="T15" fmla="*/ 19 h 50"/>
              <a:gd name="T16" fmla="*/ 26 w 88"/>
              <a:gd name="T17" fmla="*/ 31 h 50"/>
              <a:gd name="T18" fmla="*/ 53 w 88"/>
              <a:gd name="T19" fmla="*/ 31 h 50"/>
              <a:gd name="T20" fmla="*/ 50 w 88"/>
              <a:gd name="T21" fmla="*/ 45 h 50"/>
              <a:gd name="T22" fmla="*/ 74 w 88"/>
              <a:gd name="T23" fmla="*/ 46 h 50"/>
              <a:gd name="T24" fmla="*/ 83 w 88"/>
              <a:gd name="T25" fmla="*/ 37 h 50"/>
              <a:gd name="T26" fmla="*/ 82 w 88"/>
              <a:gd name="T27" fmla="*/ 25 h 50"/>
              <a:gd name="T28" fmla="*/ 69 w 88"/>
              <a:gd name="T29" fmla="*/ 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50">
                <a:moveTo>
                  <a:pt x="69" y="8"/>
                </a:moveTo>
                <a:cubicBezTo>
                  <a:pt x="69" y="13"/>
                  <a:pt x="57" y="7"/>
                  <a:pt x="48" y="4"/>
                </a:cubicBezTo>
                <a:cubicBezTo>
                  <a:pt x="39" y="0"/>
                  <a:pt x="45" y="11"/>
                  <a:pt x="52" y="17"/>
                </a:cubicBezTo>
                <a:cubicBezTo>
                  <a:pt x="59" y="23"/>
                  <a:pt x="48" y="20"/>
                  <a:pt x="39" y="13"/>
                </a:cubicBezTo>
                <a:cubicBezTo>
                  <a:pt x="29" y="7"/>
                  <a:pt x="30" y="18"/>
                  <a:pt x="35" y="21"/>
                </a:cubicBezTo>
                <a:cubicBezTo>
                  <a:pt x="39" y="25"/>
                  <a:pt x="34" y="30"/>
                  <a:pt x="28" y="22"/>
                </a:cubicBezTo>
                <a:cubicBezTo>
                  <a:pt x="22" y="14"/>
                  <a:pt x="19" y="5"/>
                  <a:pt x="9" y="5"/>
                </a:cubicBezTo>
                <a:cubicBezTo>
                  <a:pt x="0" y="4"/>
                  <a:pt x="4" y="14"/>
                  <a:pt x="8" y="19"/>
                </a:cubicBezTo>
                <a:cubicBezTo>
                  <a:pt x="13" y="25"/>
                  <a:pt x="18" y="27"/>
                  <a:pt x="26" y="31"/>
                </a:cubicBezTo>
                <a:cubicBezTo>
                  <a:pt x="34" y="36"/>
                  <a:pt x="47" y="29"/>
                  <a:pt x="53" y="31"/>
                </a:cubicBezTo>
                <a:cubicBezTo>
                  <a:pt x="59" y="32"/>
                  <a:pt x="46" y="40"/>
                  <a:pt x="50" y="45"/>
                </a:cubicBezTo>
                <a:cubicBezTo>
                  <a:pt x="54" y="50"/>
                  <a:pt x="65" y="46"/>
                  <a:pt x="74" y="46"/>
                </a:cubicBezTo>
                <a:cubicBezTo>
                  <a:pt x="82" y="45"/>
                  <a:pt x="78" y="40"/>
                  <a:pt x="83" y="37"/>
                </a:cubicBezTo>
                <a:cubicBezTo>
                  <a:pt x="88" y="33"/>
                  <a:pt x="78" y="34"/>
                  <a:pt x="82" y="25"/>
                </a:cubicBezTo>
                <a:cubicBezTo>
                  <a:pt x="86" y="17"/>
                  <a:pt x="70" y="3"/>
                  <a:pt x="6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Freeform 2180"/>
          <p:cNvSpPr>
            <a:spLocks/>
          </p:cNvSpPr>
          <p:nvPr/>
        </p:nvSpPr>
        <p:spPr bwMode="auto">
          <a:xfrm>
            <a:off x="2000665" y="1614099"/>
            <a:ext cx="48436" cy="37025"/>
          </a:xfrm>
          <a:custGeom>
            <a:avLst/>
            <a:gdLst>
              <a:gd name="T0" fmla="*/ 21 w 25"/>
              <a:gd name="T1" fmla="*/ 11 h 17"/>
              <a:gd name="T2" fmla="*/ 6 w 25"/>
              <a:gd name="T3" fmla="*/ 5 h 17"/>
              <a:gd name="T4" fmla="*/ 21 w 25"/>
              <a:gd name="T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7">
                <a:moveTo>
                  <a:pt x="21" y="11"/>
                </a:moveTo>
                <a:cubicBezTo>
                  <a:pt x="25" y="5"/>
                  <a:pt x="0" y="0"/>
                  <a:pt x="6" y="5"/>
                </a:cubicBezTo>
                <a:cubicBezTo>
                  <a:pt x="10" y="8"/>
                  <a:pt x="18" y="17"/>
                  <a:pt x="21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Freeform 2181"/>
          <p:cNvSpPr>
            <a:spLocks/>
          </p:cNvSpPr>
          <p:nvPr/>
        </p:nvSpPr>
        <p:spPr bwMode="auto">
          <a:xfrm>
            <a:off x="2299707" y="2303691"/>
            <a:ext cx="157945" cy="118018"/>
          </a:xfrm>
          <a:custGeom>
            <a:avLst/>
            <a:gdLst>
              <a:gd name="T0" fmla="*/ 78 w 79"/>
              <a:gd name="T1" fmla="*/ 42 h 53"/>
              <a:gd name="T2" fmla="*/ 62 w 79"/>
              <a:gd name="T3" fmla="*/ 29 h 53"/>
              <a:gd name="T4" fmla="*/ 40 w 79"/>
              <a:gd name="T5" fmla="*/ 16 h 53"/>
              <a:gd name="T6" fmla="*/ 26 w 79"/>
              <a:gd name="T7" fmla="*/ 6 h 53"/>
              <a:gd name="T8" fmla="*/ 14 w 79"/>
              <a:gd name="T9" fmla="*/ 13 h 53"/>
              <a:gd name="T10" fmla="*/ 11 w 79"/>
              <a:gd name="T11" fmla="*/ 29 h 53"/>
              <a:gd name="T12" fmla="*/ 1 w 79"/>
              <a:gd name="T13" fmla="*/ 44 h 53"/>
              <a:gd name="T14" fmla="*/ 15 w 79"/>
              <a:gd name="T15" fmla="*/ 43 h 53"/>
              <a:gd name="T16" fmla="*/ 21 w 79"/>
              <a:gd name="T17" fmla="*/ 52 h 53"/>
              <a:gd name="T18" fmla="*/ 40 w 79"/>
              <a:gd name="T19" fmla="*/ 42 h 53"/>
              <a:gd name="T20" fmla="*/ 55 w 79"/>
              <a:gd name="T21" fmla="*/ 41 h 53"/>
              <a:gd name="T22" fmla="*/ 78 w 79"/>
              <a:gd name="T23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53">
                <a:moveTo>
                  <a:pt x="78" y="42"/>
                </a:moveTo>
                <a:cubicBezTo>
                  <a:pt x="79" y="37"/>
                  <a:pt x="61" y="35"/>
                  <a:pt x="62" y="29"/>
                </a:cubicBezTo>
                <a:cubicBezTo>
                  <a:pt x="63" y="24"/>
                  <a:pt x="46" y="19"/>
                  <a:pt x="40" y="16"/>
                </a:cubicBezTo>
                <a:cubicBezTo>
                  <a:pt x="35" y="13"/>
                  <a:pt x="26" y="12"/>
                  <a:pt x="26" y="6"/>
                </a:cubicBezTo>
                <a:cubicBezTo>
                  <a:pt x="26" y="0"/>
                  <a:pt x="14" y="4"/>
                  <a:pt x="14" y="13"/>
                </a:cubicBezTo>
                <a:cubicBezTo>
                  <a:pt x="13" y="22"/>
                  <a:pt x="8" y="20"/>
                  <a:pt x="11" y="29"/>
                </a:cubicBezTo>
                <a:cubicBezTo>
                  <a:pt x="13" y="37"/>
                  <a:pt x="0" y="39"/>
                  <a:pt x="1" y="44"/>
                </a:cubicBezTo>
                <a:cubicBezTo>
                  <a:pt x="3" y="48"/>
                  <a:pt x="9" y="43"/>
                  <a:pt x="15" y="43"/>
                </a:cubicBezTo>
                <a:cubicBezTo>
                  <a:pt x="21" y="43"/>
                  <a:pt x="14" y="52"/>
                  <a:pt x="21" y="52"/>
                </a:cubicBezTo>
                <a:cubicBezTo>
                  <a:pt x="27" y="53"/>
                  <a:pt x="38" y="46"/>
                  <a:pt x="40" y="42"/>
                </a:cubicBezTo>
                <a:cubicBezTo>
                  <a:pt x="43" y="38"/>
                  <a:pt x="48" y="36"/>
                  <a:pt x="55" y="41"/>
                </a:cubicBezTo>
                <a:cubicBezTo>
                  <a:pt x="62" y="46"/>
                  <a:pt x="77" y="47"/>
                  <a:pt x="78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Freeform 2182"/>
          <p:cNvSpPr>
            <a:spLocks/>
          </p:cNvSpPr>
          <p:nvPr/>
        </p:nvSpPr>
        <p:spPr bwMode="auto">
          <a:xfrm>
            <a:off x="2362885" y="2421708"/>
            <a:ext cx="61072" cy="46282"/>
          </a:xfrm>
          <a:custGeom>
            <a:avLst/>
            <a:gdLst>
              <a:gd name="T0" fmla="*/ 10 w 30"/>
              <a:gd name="T1" fmla="*/ 16 h 21"/>
              <a:gd name="T2" fmla="*/ 29 w 30"/>
              <a:gd name="T3" fmla="*/ 4 h 21"/>
              <a:gd name="T4" fmla="*/ 10 w 30"/>
              <a:gd name="T5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21">
                <a:moveTo>
                  <a:pt x="10" y="16"/>
                </a:moveTo>
                <a:cubicBezTo>
                  <a:pt x="18" y="21"/>
                  <a:pt x="30" y="8"/>
                  <a:pt x="29" y="4"/>
                </a:cubicBezTo>
                <a:cubicBezTo>
                  <a:pt x="28" y="0"/>
                  <a:pt x="0" y="10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Freeform 2183"/>
          <p:cNvSpPr>
            <a:spLocks/>
          </p:cNvSpPr>
          <p:nvPr/>
        </p:nvSpPr>
        <p:spPr bwMode="auto">
          <a:xfrm>
            <a:off x="2078585" y="1854762"/>
            <a:ext cx="94767" cy="60166"/>
          </a:xfrm>
          <a:custGeom>
            <a:avLst/>
            <a:gdLst>
              <a:gd name="T0" fmla="*/ 38 w 47"/>
              <a:gd name="T1" fmla="*/ 26 h 27"/>
              <a:gd name="T2" fmla="*/ 33 w 47"/>
              <a:gd name="T3" fmla="*/ 7 h 27"/>
              <a:gd name="T4" fmla="*/ 4 w 47"/>
              <a:gd name="T5" fmla="*/ 18 h 27"/>
              <a:gd name="T6" fmla="*/ 38 w 47"/>
              <a:gd name="T7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27">
                <a:moveTo>
                  <a:pt x="38" y="26"/>
                </a:moveTo>
                <a:cubicBezTo>
                  <a:pt x="47" y="26"/>
                  <a:pt x="43" y="15"/>
                  <a:pt x="33" y="7"/>
                </a:cubicBezTo>
                <a:cubicBezTo>
                  <a:pt x="23" y="0"/>
                  <a:pt x="0" y="15"/>
                  <a:pt x="4" y="18"/>
                </a:cubicBezTo>
                <a:cubicBezTo>
                  <a:pt x="9" y="22"/>
                  <a:pt x="29" y="27"/>
                  <a:pt x="38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" name="Freeform 2184"/>
          <p:cNvSpPr>
            <a:spLocks/>
          </p:cNvSpPr>
          <p:nvPr/>
        </p:nvSpPr>
        <p:spPr bwMode="auto">
          <a:xfrm>
            <a:off x="2078585" y="1787654"/>
            <a:ext cx="398022" cy="134216"/>
          </a:xfrm>
          <a:custGeom>
            <a:avLst/>
            <a:gdLst>
              <a:gd name="T0" fmla="*/ 56 w 198"/>
              <a:gd name="T1" fmla="*/ 47 h 61"/>
              <a:gd name="T2" fmla="*/ 69 w 198"/>
              <a:gd name="T3" fmla="*/ 54 h 61"/>
              <a:gd name="T4" fmla="*/ 87 w 198"/>
              <a:gd name="T5" fmla="*/ 57 h 61"/>
              <a:gd name="T6" fmla="*/ 95 w 198"/>
              <a:gd name="T7" fmla="*/ 53 h 61"/>
              <a:gd name="T8" fmla="*/ 133 w 198"/>
              <a:gd name="T9" fmla="*/ 60 h 61"/>
              <a:gd name="T10" fmla="*/ 158 w 198"/>
              <a:gd name="T11" fmla="*/ 54 h 61"/>
              <a:gd name="T12" fmla="*/ 188 w 198"/>
              <a:gd name="T13" fmla="*/ 57 h 61"/>
              <a:gd name="T14" fmla="*/ 198 w 198"/>
              <a:gd name="T15" fmla="*/ 39 h 61"/>
              <a:gd name="T16" fmla="*/ 134 w 198"/>
              <a:gd name="T17" fmla="*/ 34 h 61"/>
              <a:gd name="T18" fmla="*/ 102 w 198"/>
              <a:gd name="T19" fmla="*/ 36 h 61"/>
              <a:gd name="T20" fmla="*/ 84 w 198"/>
              <a:gd name="T21" fmla="*/ 30 h 61"/>
              <a:gd name="T22" fmla="*/ 87 w 198"/>
              <a:gd name="T23" fmla="*/ 20 h 61"/>
              <a:gd name="T24" fmla="*/ 57 w 198"/>
              <a:gd name="T25" fmla="*/ 11 h 61"/>
              <a:gd name="T26" fmla="*/ 33 w 198"/>
              <a:gd name="T27" fmla="*/ 4 h 61"/>
              <a:gd name="T28" fmla="*/ 5 w 198"/>
              <a:gd name="T29" fmla="*/ 8 h 61"/>
              <a:gd name="T30" fmla="*/ 40 w 198"/>
              <a:gd name="T31" fmla="*/ 18 h 61"/>
              <a:gd name="T32" fmla="*/ 55 w 198"/>
              <a:gd name="T33" fmla="*/ 30 h 61"/>
              <a:gd name="T34" fmla="*/ 56 w 198"/>
              <a:gd name="T35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8" h="61">
                <a:moveTo>
                  <a:pt x="56" y="47"/>
                </a:moveTo>
                <a:cubicBezTo>
                  <a:pt x="59" y="57"/>
                  <a:pt x="63" y="50"/>
                  <a:pt x="69" y="54"/>
                </a:cubicBezTo>
                <a:cubicBezTo>
                  <a:pt x="74" y="58"/>
                  <a:pt x="83" y="61"/>
                  <a:pt x="87" y="57"/>
                </a:cubicBezTo>
                <a:cubicBezTo>
                  <a:pt x="92" y="53"/>
                  <a:pt x="94" y="50"/>
                  <a:pt x="95" y="53"/>
                </a:cubicBezTo>
                <a:cubicBezTo>
                  <a:pt x="98" y="59"/>
                  <a:pt x="109" y="60"/>
                  <a:pt x="133" y="60"/>
                </a:cubicBezTo>
                <a:cubicBezTo>
                  <a:pt x="157" y="61"/>
                  <a:pt x="151" y="50"/>
                  <a:pt x="158" y="54"/>
                </a:cubicBezTo>
                <a:cubicBezTo>
                  <a:pt x="165" y="58"/>
                  <a:pt x="181" y="58"/>
                  <a:pt x="188" y="57"/>
                </a:cubicBezTo>
                <a:cubicBezTo>
                  <a:pt x="195" y="55"/>
                  <a:pt x="198" y="44"/>
                  <a:pt x="198" y="39"/>
                </a:cubicBezTo>
                <a:cubicBezTo>
                  <a:pt x="197" y="33"/>
                  <a:pt x="144" y="29"/>
                  <a:pt x="134" y="34"/>
                </a:cubicBezTo>
                <a:cubicBezTo>
                  <a:pt x="125" y="40"/>
                  <a:pt x="110" y="32"/>
                  <a:pt x="102" y="36"/>
                </a:cubicBezTo>
                <a:cubicBezTo>
                  <a:pt x="95" y="40"/>
                  <a:pt x="97" y="31"/>
                  <a:pt x="84" y="30"/>
                </a:cubicBezTo>
                <a:cubicBezTo>
                  <a:pt x="70" y="30"/>
                  <a:pt x="85" y="23"/>
                  <a:pt x="87" y="20"/>
                </a:cubicBezTo>
                <a:cubicBezTo>
                  <a:pt x="90" y="17"/>
                  <a:pt x="67" y="9"/>
                  <a:pt x="57" y="11"/>
                </a:cubicBezTo>
                <a:cubicBezTo>
                  <a:pt x="48" y="13"/>
                  <a:pt x="42" y="8"/>
                  <a:pt x="33" y="4"/>
                </a:cubicBezTo>
                <a:cubicBezTo>
                  <a:pt x="24" y="0"/>
                  <a:pt x="0" y="1"/>
                  <a:pt x="5" y="8"/>
                </a:cubicBezTo>
                <a:cubicBezTo>
                  <a:pt x="8" y="13"/>
                  <a:pt x="37" y="23"/>
                  <a:pt x="40" y="18"/>
                </a:cubicBezTo>
                <a:cubicBezTo>
                  <a:pt x="43" y="13"/>
                  <a:pt x="51" y="24"/>
                  <a:pt x="55" y="30"/>
                </a:cubicBezTo>
                <a:cubicBezTo>
                  <a:pt x="60" y="35"/>
                  <a:pt x="52" y="37"/>
                  <a:pt x="56" y="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Freeform 2185"/>
          <p:cNvSpPr>
            <a:spLocks/>
          </p:cNvSpPr>
          <p:nvPr/>
        </p:nvSpPr>
        <p:spPr bwMode="auto">
          <a:xfrm>
            <a:off x="1571054" y="1949639"/>
            <a:ext cx="421187" cy="247605"/>
          </a:xfrm>
          <a:custGeom>
            <a:avLst/>
            <a:gdLst>
              <a:gd name="T0" fmla="*/ 193 w 209"/>
              <a:gd name="T1" fmla="*/ 85 h 112"/>
              <a:gd name="T2" fmla="*/ 209 w 209"/>
              <a:gd name="T3" fmla="*/ 85 h 112"/>
              <a:gd name="T4" fmla="*/ 189 w 209"/>
              <a:gd name="T5" fmla="*/ 70 h 112"/>
              <a:gd name="T6" fmla="*/ 171 w 209"/>
              <a:gd name="T7" fmla="*/ 61 h 112"/>
              <a:gd name="T8" fmla="*/ 166 w 209"/>
              <a:gd name="T9" fmla="*/ 45 h 112"/>
              <a:gd name="T10" fmla="*/ 162 w 209"/>
              <a:gd name="T11" fmla="*/ 19 h 112"/>
              <a:gd name="T12" fmla="*/ 163 w 209"/>
              <a:gd name="T13" fmla="*/ 3 h 112"/>
              <a:gd name="T14" fmla="*/ 141 w 209"/>
              <a:gd name="T15" fmla="*/ 8 h 112"/>
              <a:gd name="T16" fmla="*/ 155 w 209"/>
              <a:gd name="T17" fmla="*/ 20 h 112"/>
              <a:gd name="T18" fmla="*/ 140 w 209"/>
              <a:gd name="T19" fmla="*/ 14 h 112"/>
              <a:gd name="T20" fmla="*/ 128 w 209"/>
              <a:gd name="T21" fmla="*/ 14 h 112"/>
              <a:gd name="T22" fmla="*/ 135 w 209"/>
              <a:gd name="T23" fmla="*/ 42 h 112"/>
              <a:gd name="T24" fmla="*/ 128 w 209"/>
              <a:gd name="T25" fmla="*/ 48 h 112"/>
              <a:gd name="T26" fmla="*/ 120 w 209"/>
              <a:gd name="T27" fmla="*/ 28 h 112"/>
              <a:gd name="T28" fmla="*/ 99 w 209"/>
              <a:gd name="T29" fmla="*/ 20 h 112"/>
              <a:gd name="T30" fmla="*/ 107 w 209"/>
              <a:gd name="T31" fmla="*/ 30 h 112"/>
              <a:gd name="T32" fmla="*/ 94 w 209"/>
              <a:gd name="T33" fmla="*/ 31 h 112"/>
              <a:gd name="T34" fmla="*/ 91 w 209"/>
              <a:gd name="T35" fmla="*/ 28 h 112"/>
              <a:gd name="T36" fmla="*/ 73 w 209"/>
              <a:gd name="T37" fmla="*/ 19 h 112"/>
              <a:gd name="T38" fmla="*/ 65 w 209"/>
              <a:gd name="T39" fmla="*/ 30 h 112"/>
              <a:gd name="T40" fmla="*/ 57 w 209"/>
              <a:gd name="T41" fmla="*/ 26 h 112"/>
              <a:gd name="T42" fmla="*/ 59 w 209"/>
              <a:gd name="T43" fmla="*/ 13 h 112"/>
              <a:gd name="T44" fmla="*/ 30 w 209"/>
              <a:gd name="T45" fmla="*/ 20 h 112"/>
              <a:gd name="T46" fmla="*/ 10 w 209"/>
              <a:gd name="T47" fmla="*/ 32 h 112"/>
              <a:gd name="T48" fmla="*/ 6 w 209"/>
              <a:gd name="T49" fmla="*/ 40 h 112"/>
              <a:gd name="T50" fmla="*/ 12 w 209"/>
              <a:gd name="T51" fmla="*/ 49 h 112"/>
              <a:gd name="T52" fmla="*/ 16 w 209"/>
              <a:gd name="T53" fmla="*/ 55 h 112"/>
              <a:gd name="T54" fmla="*/ 43 w 209"/>
              <a:gd name="T55" fmla="*/ 51 h 112"/>
              <a:gd name="T56" fmla="*/ 13 w 209"/>
              <a:gd name="T57" fmla="*/ 63 h 112"/>
              <a:gd name="T58" fmla="*/ 46 w 209"/>
              <a:gd name="T59" fmla="*/ 70 h 112"/>
              <a:gd name="T60" fmla="*/ 85 w 209"/>
              <a:gd name="T61" fmla="*/ 75 h 112"/>
              <a:gd name="T62" fmla="*/ 56 w 209"/>
              <a:gd name="T63" fmla="*/ 77 h 112"/>
              <a:gd name="T64" fmla="*/ 23 w 209"/>
              <a:gd name="T65" fmla="*/ 85 h 112"/>
              <a:gd name="T66" fmla="*/ 38 w 209"/>
              <a:gd name="T67" fmla="*/ 95 h 112"/>
              <a:gd name="T68" fmla="*/ 64 w 209"/>
              <a:gd name="T69" fmla="*/ 101 h 112"/>
              <a:gd name="T70" fmla="*/ 89 w 209"/>
              <a:gd name="T71" fmla="*/ 112 h 112"/>
              <a:gd name="T72" fmla="*/ 123 w 209"/>
              <a:gd name="T73" fmla="*/ 104 h 112"/>
              <a:gd name="T74" fmla="*/ 139 w 209"/>
              <a:gd name="T75" fmla="*/ 97 h 112"/>
              <a:gd name="T76" fmla="*/ 148 w 209"/>
              <a:gd name="T77" fmla="*/ 98 h 112"/>
              <a:gd name="T78" fmla="*/ 162 w 209"/>
              <a:gd name="T79" fmla="*/ 103 h 112"/>
              <a:gd name="T80" fmla="*/ 198 w 209"/>
              <a:gd name="T81" fmla="*/ 103 h 112"/>
              <a:gd name="T82" fmla="*/ 190 w 209"/>
              <a:gd name="T83" fmla="*/ 93 h 112"/>
              <a:gd name="T84" fmla="*/ 182 w 209"/>
              <a:gd name="T85" fmla="*/ 93 h 112"/>
              <a:gd name="T86" fmla="*/ 193 w 209"/>
              <a:gd name="T87" fmla="*/ 8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9" h="112">
                <a:moveTo>
                  <a:pt x="193" y="85"/>
                </a:moveTo>
                <a:cubicBezTo>
                  <a:pt x="196" y="82"/>
                  <a:pt x="208" y="92"/>
                  <a:pt x="209" y="85"/>
                </a:cubicBezTo>
                <a:cubicBezTo>
                  <a:pt x="209" y="77"/>
                  <a:pt x="195" y="74"/>
                  <a:pt x="189" y="70"/>
                </a:cubicBezTo>
                <a:cubicBezTo>
                  <a:pt x="183" y="66"/>
                  <a:pt x="180" y="68"/>
                  <a:pt x="171" y="61"/>
                </a:cubicBezTo>
                <a:cubicBezTo>
                  <a:pt x="161" y="54"/>
                  <a:pt x="173" y="50"/>
                  <a:pt x="166" y="45"/>
                </a:cubicBezTo>
                <a:cubicBezTo>
                  <a:pt x="159" y="39"/>
                  <a:pt x="157" y="24"/>
                  <a:pt x="162" y="19"/>
                </a:cubicBezTo>
                <a:cubicBezTo>
                  <a:pt x="167" y="14"/>
                  <a:pt x="172" y="7"/>
                  <a:pt x="163" y="3"/>
                </a:cubicBezTo>
                <a:cubicBezTo>
                  <a:pt x="154" y="0"/>
                  <a:pt x="140" y="6"/>
                  <a:pt x="141" y="8"/>
                </a:cubicBezTo>
                <a:cubicBezTo>
                  <a:pt x="143" y="10"/>
                  <a:pt x="155" y="17"/>
                  <a:pt x="155" y="20"/>
                </a:cubicBezTo>
                <a:cubicBezTo>
                  <a:pt x="155" y="23"/>
                  <a:pt x="144" y="12"/>
                  <a:pt x="140" y="14"/>
                </a:cubicBezTo>
                <a:cubicBezTo>
                  <a:pt x="136" y="17"/>
                  <a:pt x="131" y="9"/>
                  <a:pt x="128" y="14"/>
                </a:cubicBezTo>
                <a:cubicBezTo>
                  <a:pt x="124" y="19"/>
                  <a:pt x="132" y="37"/>
                  <a:pt x="135" y="42"/>
                </a:cubicBezTo>
                <a:cubicBezTo>
                  <a:pt x="138" y="47"/>
                  <a:pt x="132" y="47"/>
                  <a:pt x="128" y="48"/>
                </a:cubicBezTo>
                <a:cubicBezTo>
                  <a:pt x="124" y="49"/>
                  <a:pt x="124" y="34"/>
                  <a:pt x="120" y="28"/>
                </a:cubicBezTo>
                <a:cubicBezTo>
                  <a:pt x="116" y="23"/>
                  <a:pt x="100" y="16"/>
                  <a:pt x="99" y="20"/>
                </a:cubicBezTo>
                <a:cubicBezTo>
                  <a:pt x="98" y="24"/>
                  <a:pt x="109" y="24"/>
                  <a:pt x="107" y="30"/>
                </a:cubicBezTo>
                <a:cubicBezTo>
                  <a:pt x="106" y="35"/>
                  <a:pt x="100" y="26"/>
                  <a:pt x="94" y="31"/>
                </a:cubicBezTo>
                <a:cubicBezTo>
                  <a:pt x="89" y="35"/>
                  <a:pt x="90" y="32"/>
                  <a:pt x="91" y="28"/>
                </a:cubicBezTo>
                <a:cubicBezTo>
                  <a:pt x="92" y="23"/>
                  <a:pt x="83" y="18"/>
                  <a:pt x="73" y="19"/>
                </a:cubicBezTo>
                <a:cubicBezTo>
                  <a:pt x="63" y="20"/>
                  <a:pt x="68" y="27"/>
                  <a:pt x="65" y="30"/>
                </a:cubicBezTo>
                <a:cubicBezTo>
                  <a:pt x="62" y="32"/>
                  <a:pt x="47" y="28"/>
                  <a:pt x="57" y="26"/>
                </a:cubicBezTo>
                <a:cubicBezTo>
                  <a:pt x="66" y="24"/>
                  <a:pt x="62" y="19"/>
                  <a:pt x="59" y="13"/>
                </a:cubicBezTo>
                <a:cubicBezTo>
                  <a:pt x="55" y="8"/>
                  <a:pt x="46" y="14"/>
                  <a:pt x="30" y="20"/>
                </a:cubicBezTo>
                <a:cubicBezTo>
                  <a:pt x="15" y="25"/>
                  <a:pt x="8" y="31"/>
                  <a:pt x="10" y="32"/>
                </a:cubicBezTo>
                <a:cubicBezTo>
                  <a:pt x="12" y="32"/>
                  <a:pt x="12" y="35"/>
                  <a:pt x="6" y="40"/>
                </a:cubicBezTo>
                <a:cubicBezTo>
                  <a:pt x="0" y="45"/>
                  <a:pt x="6" y="49"/>
                  <a:pt x="12" y="49"/>
                </a:cubicBezTo>
                <a:cubicBezTo>
                  <a:pt x="17" y="49"/>
                  <a:pt x="13" y="54"/>
                  <a:pt x="16" y="55"/>
                </a:cubicBezTo>
                <a:cubicBezTo>
                  <a:pt x="20" y="56"/>
                  <a:pt x="38" y="48"/>
                  <a:pt x="43" y="51"/>
                </a:cubicBezTo>
                <a:cubicBezTo>
                  <a:pt x="48" y="55"/>
                  <a:pt x="13" y="57"/>
                  <a:pt x="13" y="63"/>
                </a:cubicBezTo>
                <a:cubicBezTo>
                  <a:pt x="13" y="69"/>
                  <a:pt x="32" y="72"/>
                  <a:pt x="46" y="70"/>
                </a:cubicBezTo>
                <a:cubicBezTo>
                  <a:pt x="60" y="67"/>
                  <a:pt x="85" y="72"/>
                  <a:pt x="85" y="75"/>
                </a:cubicBezTo>
                <a:cubicBezTo>
                  <a:pt x="85" y="79"/>
                  <a:pt x="68" y="78"/>
                  <a:pt x="56" y="77"/>
                </a:cubicBezTo>
                <a:cubicBezTo>
                  <a:pt x="43" y="77"/>
                  <a:pt x="22" y="81"/>
                  <a:pt x="23" y="85"/>
                </a:cubicBezTo>
                <a:cubicBezTo>
                  <a:pt x="24" y="89"/>
                  <a:pt x="25" y="89"/>
                  <a:pt x="38" y="95"/>
                </a:cubicBezTo>
                <a:cubicBezTo>
                  <a:pt x="51" y="101"/>
                  <a:pt x="65" y="92"/>
                  <a:pt x="64" y="101"/>
                </a:cubicBezTo>
                <a:cubicBezTo>
                  <a:pt x="64" y="109"/>
                  <a:pt x="71" y="111"/>
                  <a:pt x="89" y="112"/>
                </a:cubicBezTo>
                <a:cubicBezTo>
                  <a:pt x="106" y="112"/>
                  <a:pt x="114" y="104"/>
                  <a:pt x="123" y="104"/>
                </a:cubicBezTo>
                <a:cubicBezTo>
                  <a:pt x="131" y="105"/>
                  <a:pt x="135" y="103"/>
                  <a:pt x="139" y="97"/>
                </a:cubicBezTo>
                <a:cubicBezTo>
                  <a:pt x="143" y="91"/>
                  <a:pt x="147" y="95"/>
                  <a:pt x="148" y="98"/>
                </a:cubicBezTo>
                <a:cubicBezTo>
                  <a:pt x="149" y="101"/>
                  <a:pt x="160" y="100"/>
                  <a:pt x="162" y="103"/>
                </a:cubicBezTo>
                <a:cubicBezTo>
                  <a:pt x="169" y="109"/>
                  <a:pt x="190" y="107"/>
                  <a:pt x="198" y="103"/>
                </a:cubicBezTo>
                <a:cubicBezTo>
                  <a:pt x="206" y="99"/>
                  <a:pt x="194" y="88"/>
                  <a:pt x="190" y="93"/>
                </a:cubicBezTo>
                <a:cubicBezTo>
                  <a:pt x="186" y="98"/>
                  <a:pt x="183" y="95"/>
                  <a:pt x="182" y="93"/>
                </a:cubicBezTo>
                <a:cubicBezTo>
                  <a:pt x="181" y="90"/>
                  <a:pt x="190" y="89"/>
                  <a:pt x="193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2186"/>
          <p:cNvSpPr>
            <a:spLocks/>
          </p:cNvSpPr>
          <p:nvPr/>
        </p:nvSpPr>
        <p:spPr bwMode="auto">
          <a:xfrm>
            <a:off x="1945911" y="1928813"/>
            <a:ext cx="153733" cy="155043"/>
          </a:xfrm>
          <a:custGeom>
            <a:avLst/>
            <a:gdLst>
              <a:gd name="T0" fmla="*/ 40 w 77"/>
              <a:gd name="T1" fmla="*/ 63 h 71"/>
              <a:gd name="T2" fmla="*/ 60 w 77"/>
              <a:gd name="T3" fmla="*/ 58 h 71"/>
              <a:gd name="T4" fmla="*/ 75 w 77"/>
              <a:gd name="T5" fmla="*/ 30 h 71"/>
              <a:gd name="T6" fmla="*/ 68 w 77"/>
              <a:gd name="T7" fmla="*/ 29 h 71"/>
              <a:gd name="T8" fmla="*/ 67 w 77"/>
              <a:gd name="T9" fmla="*/ 33 h 71"/>
              <a:gd name="T10" fmla="*/ 53 w 77"/>
              <a:gd name="T11" fmla="*/ 28 h 71"/>
              <a:gd name="T12" fmla="*/ 67 w 77"/>
              <a:gd name="T13" fmla="*/ 16 h 71"/>
              <a:gd name="T14" fmla="*/ 59 w 77"/>
              <a:gd name="T15" fmla="*/ 5 h 71"/>
              <a:gd name="T16" fmla="*/ 45 w 77"/>
              <a:gd name="T17" fmla="*/ 9 h 71"/>
              <a:gd name="T18" fmla="*/ 38 w 77"/>
              <a:gd name="T19" fmla="*/ 11 h 71"/>
              <a:gd name="T20" fmla="*/ 19 w 77"/>
              <a:gd name="T21" fmla="*/ 20 h 71"/>
              <a:gd name="T22" fmla="*/ 31 w 77"/>
              <a:gd name="T23" fmla="*/ 30 h 71"/>
              <a:gd name="T24" fmla="*/ 9 w 77"/>
              <a:gd name="T25" fmla="*/ 28 h 71"/>
              <a:gd name="T26" fmla="*/ 17 w 77"/>
              <a:gd name="T27" fmla="*/ 44 h 71"/>
              <a:gd name="T28" fmla="*/ 40 w 77"/>
              <a:gd name="T29" fmla="*/ 6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1">
                <a:moveTo>
                  <a:pt x="40" y="63"/>
                </a:moveTo>
                <a:cubicBezTo>
                  <a:pt x="51" y="71"/>
                  <a:pt x="48" y="57"/>
                  <a:pt x="60" y="58"/>
                </a:cubicBezTo>
                <a:cubicBezTo>
                  <a:pt x="73" y="58"/>
                  <a:pt x="73" y="38"/>
                  <a:pt x="75" y="30"/>
                </a:cubicBezTo>
                <a:cubicBezTo>
                  <a:pt x="77" y="23"/>
                  <a:pt x="65" y="23"/>
                  <a:pt x="68" y="29"/>
                </a:cubicBezTo>
                <a:cubicBezTo>
                  <a:pt x="71" y="34"/>
                  <a:pt x="68" y="40"/>
                  <a:pt x="67" y="33"/>
                </a:cubicBezTo>
                <a:cubicBezTo>
                  <a:pt x="66" y="27"/>
                  <a:pt x="56" y="33"/>
                  <a:pt x="53" y="28"/>
                </a:cubicBezTo>
                <a:cubicBezTo>
                  <a:pt x="49" y="23"/>
                  <a:pt x="64" y="22"/>
                  <a:pt x="67" y="16"/>
                </a:cubicBezTo>
                <a:cubicBezTo>
                  <a:pt x="71" y="9"/>
                  <a:pt x="56" y="10"/>
                  <a:pt x="59" y="5"/>
                </a:cubicBezTo>
                <a:cubicBezTo>
                  <a:pt x="63" y="0"/>
                  <a:pt x="37" y="6"/>
                  <a:pt x="45" y="9"/>
                </a:cubicBezTo>
                <a:cubicBezTo>
                  <a:pt x="52" y="12"/>
                  <a:pt x="45" y="16"/>
                  <a:pt x="38" y="11"/>
                </a:cubicBezTo>
                <a:cubicBezTo>
                  <a:pt x="31" y="6"/>
                  <a:pt x="12" y="14"/>
                  <a:pt x="19" y="20"/>
                </a:cubicBezTo>
                <a:cubicBezTo>
                  <a:pt x="24" y="24"/>
                  <a:pt x="41" y="17"/>
                  <a:pt x="31" y="30"/>
                </a:cubicBezTo>
                <a:cubicBezTo>
                  <a:pt x="22" y="43"/>
                  <a:pt x="18" y="26"/>
                  <a:pt x="9" y="28"/>
                </a:cubicBezTo>
                <a:cubicBezTo>
                  <a:pt x="0" y="29"/>
                  <a:pt x="4" y="40"/>
                  <a:pt x="17" y="44"/>
                </a:cubicBezTo>
                <a:cubicBezTo>
                  <a:pt x="31" y="48"/>
                  <a:pt x="29" y="56"/>
                  <a:pt x="40" y="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Freeform 2187"/>
          <p:cNvSpPr>
            <a:spLocks/>
          </p:cNvSpPr>
          <p:nvPr/>
        </p:nvSpPr>
        <p:spPr bwMode="auto">
          <a:xfrm>
            <a:off x="1901685" y="1861704"/>
            <a:ext cx="33695" cy="34711"/>
          </a:xfrm>
          <a:custGeom>
            <a:avLst/>
            <a:gdLst>
              <a:gd name="T0" fmla="*/ 14 w 17"/>
              <a:gd name="T1" fmla="*/ 12 h 16"/>
              <a:gd name="T2" fmla="*/ 3 w 17"/>
              <a:gd name="T3" fmla="*/ 7 h 16"/>
              <a:gd name="T4" fmla="*/ 14 w 17"/>
              <a:gd name="T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6">
                <a:moveTo>
                  <a:pt x="14" y="12"/>
                </a:moveTo>
                <a:cubicBezTo>
                  <a:pt x="17" y="8"/>
                  <a:pt x="6" y="0"/>
                  <a:pt x="3" y="7"/>
                </a:cubicBezTo>
                <a:cubicBezTo>
                  <a:pt x="0" y="14"/>
                  <a:pt x="10" y="16"/>
                  <a:pt x="1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2188"/>
          <p:cNvSpPr>
            <a:spLocks/>
          </p:cNvSpPr>
          <p:nvPr/>
        </p:nvSpPr>
        <p:spPr bwMode="auto">
          <a:xfrm>
            <a:off x="2080690" y="1530793"/>
            <a:ext cx="267453" cy="205952"/>
          </a:xfrm>
          <a:custGeom>
            <a:avLst/>
            <a:gdLst>
              <a:gd name="T0" fmla="*/ 8 w 133"/>
              <a:gd name="T1" fmla="*/ 48 h 94"/>
              <a:gd name="T2" fmla="*/ 19 w 133"/>
              <a:gd name="T3" fmla="*/ 60 h 94"/>
              <a:gd name="T4" fmla="*/ 52 w 133"/>
              <a:gd name="T5" fmla="*/ 61 h 94"/>
              <a:gd name="T6" fmla="*/ 32 w 133"/>
              <a:gd name="T7" fmla="*/ 71 h 94"/>
              <a:gd name="T8" fmla="*/ 48 w 133"/>
              <a:gd name="T9" fmla="*/ 83 h 94"/>
              <a:gd name="T10" fmla="*/ 75 w 133"/>
              <a:gd name="T11" fmla="*/ 90 h 94"/>
              <a:gd name="T12" fmla="*/ 91 w 133"/>
              <a:gd name="T13" fmla="*/ 90 h 94"/>
              <a:gd name="T14" fmla="*/ 102 w 133"/>
              <a:gd name="T15" fmla="*/ 77 h 94"/>
              <a:gd name="T16" fmla="*/ 114 w 133"/>
              <a:gd name="T17" fmla="*/ 68 h 94"/>
              <a:gd name="T18" fmla="*/ 133 w 133"/>
              <a:gd name="T19" fmla="*/ 61 h 94"/>
              <a:gd name="T20" fmla="*/ 122 w 133"/>
              <a:gd name="T21" fmla="*/ 56 h 94"/>
              <a:gd name="T22" fmla="*/ 111 w 133"/>
              <a:gd name="T23" fmla="*/ 49 h 94"/>
              <a:gd name="T24" fmla="*/ 106 w 133"/>
              <a:gd name="T25" fmla="*/ 38 h 94"/>
              <a:gd name="T26" fmla="*/ 98 w 133"/>
              <a:gd name="T27" fmla="*/ 36 h 94"/>
              <a:gd name="T28" fmla="*/ 87 w 133"/>
              <a:gd name="T29" fmla="*/ 31 h 94"/>
              <a:gd name="T30" fmla="*/ 52 w 133"/>
              <a:gd name="T31" fmla="*/ 12 h 94"/>
              <a:gd name="T32" fmla="*/ 32 w 133"/>
              <a:gd name="T33" fmla="*/ 9 h 94"/>
              <a:gd name="T34" fmla="*/ 33 w 133"/>
              <a:gd name="T35" fmla="*/ 14 h 94"/>
              <a:gd name="T36" fmla="*/ 26 w 133"/>
              <a:gd name="T37" fmla="*/ 19 h 94"/>
              <a:gd name="T38" fmla="*/ 16 w 133"/>
              <a:gd name="T39" fmla="*/ 24 h 94"/>
              <a:gd name="T40" fmla="*/ 18 w 133"/>
              <a:gd name="T41" fmla="*/ 37 h 94"/>
              <a:gd name="T42" fmla="*/ 12 w 133"/>
              <a:gd name="T43" fmla="*/ 42 h 94"/>
              <a:gd name="T44" fmla="*/ 8 w 133"/>
              <a:gd name="T45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94">
                <a:moveTo>
                  <a:pt x="8" y="48"/>
                </a:moveTo>
                <a:cubicBezTo>
                  <a:pt x="16" y="52"/>
                  <a:pt x="11" y="57"/>
                  <a:pt x="19" y="60"/>
                </a:cubicBezTo>
                <a:cubicBezTo>
                  <a:pt x="27" y="64"/>
                  <a:pt x="50" y="56"/>
                  <a:pt x="52" y="61"/>
                </a:cubicBezTo>
                <a:cubicBezTo>
                  <a:pt x="54" y="67"/>
                  <a:pt x="29" y="67"/>
                  <a:pt x="32" y="71"/>
                </a:cubicBezTo>
                <a:cubicBezTo>
                  <a:pt x="36" y="74"/>
                  <a:pt x="50" y="80"/>
                  <a:pt x="48" y="83"/>
                </a:cubicBezTo>
                <a:cubicBezTo>
                  <a:pt x="46" y="86"/>
                  <a:pt x="72" y="94"/>
                  <a:pt x="75" y="90"/>
                </a:cubicBezTo>
                <a:cubicBezTo>
                  <a:pt x="77" y="86"/>
                  <a:pt x="84" y="87"/>
                  <a:pt x="91" y="90"/>
                </a:cubicBezTo>
                <a:cubicBezTo>
                  <a:pt x="97" y="92"/>
                  <a:pt x="98" y="74"/>
                  <a:pt x="102" y="77"/>
                </a:cubicBezTo>
                <a:cubicBezTo>
                  <a:pt x="107" y="80"/>
                  <a:pt x="106" y="71"/>
                  <a:pt x="114" y="68"/>
                </a:cubicBezTo>
                <a:cubicBezTo>
                  <a:pt x="121" y="65"/>
                  <a:pt x="132" y="65"/>
                  <a:pt x="133" y="61"/>
                </a:cubicBezTo>
                <a:cubicBezTo>
                  <a:pt x="133" y="59"/>
                  <a:pt x="131" y="55"/>
                  <a:pt x="122" y="56"/>
                </a:cubicBezTo>
                <a:cubicBezTo>
                  <a:pt x="113" y="57"/>
                  <a:pt x="107" y="54"/>
                  <a:pt x="111" y="49"/>
                </a:cubicBezTo>
                <a:cubicBezTo>
                  <a:pt x="115" y="44"/>
                  <a:pt x="101" y="42"/>
                  <a:pt x="106" y="38"/>
                </a:cubicBezTo>
                <a:cubicBezTo>
                  <a:pt x="111" y="34"/>
                  <a:pt x="96" y="30"/>
                  <a:pt x="98" y="36"/>
                </a:cubicBezTo>
                <a:cubicBezTo>
                  <a:pt x="99" y="42"/>
                  <a:pt x="89" y="37"/>
                  <a:pt x="87" y="31"/>
                </a:cubicBezTo>
                <a:cubicBezTo>
                  <a:pt x="86" y="26"/>
                  <a:pt x="65" y="24"/>
                  <a:pt x="52" y="12"/>
                </a:cubicBezTo>
                <a:cubicBezTo>
                  <a:pt x="38" y="0"/>
                  <a:pt x="24" y="8"/>
                  <a:pt x="32" y="9"/>
                </a:cubicBezTo>
                <a:cubicBezTo>
                  <a:pt x="40" y="11"/>
                  <a:pt x="40" y="15"/>
                  <a:pt x="33" y="14"/>
                </a:cubicBezTo>
                <a:cubicBezTo>
                  <a:pt x="27" y="14"/>
                  <a:pt x="15" y="15"/>
                  <a:pt x="26" y="19"/>
                </a:cubicBezTo>
                <a:cubicBezTo>
                  <a:pt x="36" y="23"/>
                  <a:pt x="25" y="24"/>
                  <a:pt x="16" y="24"/>
                </a:cubicBezTo>
                <a:cubicBezTo>
                  <a:pt x="8" y="24"/>
                  <a:pt x="7" y="35"/>
                  <a:pt x="18" y="37"/>
                </a:cubicBezTo>
                <a:cubicBezTo>
                  <a:pt x="29" y="38"/>
                  <a:pt x="21" y="45"/>
                  <a:pt x="12" y="42"/>
                </a:cubicBezTo>
                <a:cubicBezTo>
                  <a:pt x="3" y="40"/>
                  <a:pt x="0" y="44"/>
                  <a:pt x="8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Freeform 2189"/>
          <p:cNvSpPr>
            <a:spLocks/>
          </p:cNvSpPr>
          <p:nvPr/>
        </p:nvSpPr>
        <p:spPr bwMode="auto">
          <a:xfrm>
            <a:off x="2089114" y="1743688"/>
            <a:ext cx="80025" cy="39339"/>
          </a:xfrm>
          <a:custGeom>
            <a:avLst/>
            <a:gdLst>
              <a:gd name="T0" fmla="*/ 39 w 40"/>
              <a:gd name="T1" fmla="*/ 3 h 17"/>
              <a:gd name="T2" fmla="*/ 6 w 40"/>
              <a:gd name="T3" fmla="*/ 9 h 17"/>
              <a:gd name="T4" fmla="*/ 39 w 40"/>
              <a:gd name="T5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7">
                <a:moveTo>
                  <a:pt x="39" y="3"/>
                </a:moveTo>
                <a:cubicBezTo>
                  <a:pt x="38" y="0"/>
                  <a:pt x="0" y="5"/>
                  <a:pt x="6" y="9"/>
                </a:cubicBezTo>
                <a:cubicBezTo>
                  <a:pt x="16" y="17"/>
                  <a:pt x="40" y="6"/>
                  <a:pt x="3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Freeform 2190"/>
          <p:cNvSpPr>
            <a:spLocks/>
          </p:cNvSpPr>
          <p:nvPr/>
        </p:nvSpPr>
        <p:spPr bwMode="auto">
          <a:xfrm>
            <a:off x="1874308" y="1736745"/>
            <a:ext cx="44224" cy="57851"/>
          </a:xfrm>
          <a:custGeom>
            <a:avLst/>
            <a:gdLst>
              <a:gd name="T0" fmla="*/ 18 w 22"/>
              <a:gd name="T1" fmla="*/ 21 h 27"/>
              <a:gd name="T2" fmla="*/ 1 w 22"/>
              <a:gd name="T3" fmla="*/ 8 h 27"/>
              <a:gd name="T4" fmla="*/ 18 w 22"/>
              <a:gd name="T5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7">
                <a:moveTo>
                  <a:pt x="18" y="21"/>
                </a:moveTo>
                <a:cubicBezTo>
                  <a:pt x="22" y="16"/>
                  <a:pt x="2" y="0"/>
                  <a:pt x="1" y="8"/>
                </a:cubicBezTo>
                <a:cubicBezTo>
                  <a:pt x="0" y="15"/>
                  <a:pt x="14" y="27"/>
                  <a:pt x="18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Freeform 2191"/>
          <p:cNvSpPr>
            <a:spLocks/>
          </p:cNvSpPr>
          <p:nvPr/>
        </p:nvSpPr>
        <p:spPr bwMode="auto">
          <a:xfrm>
            <a:off x="2049101" y="1683521"/>
            <a:ext cx="88450" cy="62480"/>
          </a:xfrm>
          <a:custGeom>
            <a:avLst/>
            <a:gdLst>
              <a:gd name="T0" fmla="*/ 17 w 44"/>
              <a:gd name="T1" fmla="*/ 29 h 29"/>
              <a:gd name="T2" fmla="*/ 37 w 44"/>
              <a:gd name="T3" fmla="*/ 25 h 29"/>
              <a:gd name="T4" fmla="*/ 38 w 44"/>
              <a:gd name="T5" fmla="*/ 17 h 29"/>
              <a:gd name="T6" fmla="*/ 26 w 44"/>
              <a:gd name="T7" fmla="*/ 12 h 29"/>
              <a:gd name="T8" fmla="*/ 3 w 44"/>
              <a:gd name="T9" fmla="*/ 5 h 29"/>
              <a:gd name="T10" fmla="*/ 17 w 44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29">
                <a:moveTo>
                  <a:pt x="17" y="29"/>
                </a:moveTo>
                <a:cubicBezTo>
                  <a:pt x="25" y="29"/>
                  <a:pt x="31" y="28"/>
                  <a:pt x="37" y="25"/>
                </a:cubicBezTo>
                <a:cubicBezTo>
                  <a:pt x="44" y="23"/>
                  <a:pt x="34" y="23"/>
                  <a:pt x="38" y="17"/>
                </a:cubicBezTo>
                <a:cubicBezTo>
                  <a:pt x="43" y="11"/>
                  <a:pt x="27" y="10"/>
                  <a:pt x="26" y="12"/>
                </a:cubicBezTo>
                <a:cubicBezTo>
                  <a:pt x="25" y="14"/>
                  <a:pt x="6" y="0"/>
                  <a:pt x="3" y="5"/>
                </a:cubicBezTo>
                <a:cubicBezTo>
                  <a:pt x="0" y="9"/>
                  <a:pt x="10" y="29"/>
                  <a:pt x="17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Freeform 2192"/>
          <p:cNvSpPr>
            <a:spLocks/>
          </p:cNvSpPr>
          <p:nvPr/>
        </p:nvSpPr>
        <p:spPr bwMode="auto">
          <a:xfrm>
            <a:off x="2200729" y="1750629"/>
            <a:ext cx="58966" cy="37025"/>
          </a:xfrm>
          <a:custGeom>
            <a:avLst/>
            <a:gdLst>
              <a:gd name="T0" fmla="*/ 20 w 29"/>
              <a:gd name="T1" fmla="*/ 4 h 16"/>
              <a:gd name="T2" fmla="*/ 9 w 29"/>
              <a:gd name="T3" fmla="*/ 13 h 16"/>
              <a:gd name="T4" fmla="*/ 20 w 29"/>
              <a:gd name="T5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16">
                <a:moveTo>
                  <a:pt x="20" y="4"/>
                </a:moveTo>
                <a:cubicBezTo>
                  <a:pt x="11" y="0"/>
                  <a:pt x="0" y="9"/>
                  <a:pt x="9" y="13"/>
                </a:cubicBezTo>
                <a:cubicBezTo>
                  <a:pt x="17" y="16"/>
                  <a:pt x="29" y="9"/>
                  <a:pt x="2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Freeform 2193"/>
          <p:cNvSpPr>
            <a:spLocks/>
          </p:cNvSpPr>
          <p:nvPr/>
        </p:nvSpPr>
        <p:spPr bwMode="auto">
          <a:xfrm>
            <a:off x="1876415" y="1658067"/>
            <a:ext cx="166369" cy="94877"/>
          </a:xfrm>
          <a:custGeom>
            <a:avLst/>
            <a:gdLst>
              <a:gd name="T0" fmla="*/ 14 w 82"/>
              <a:gd name="T1" fmla="*/ 14 h 43"/>
              <a:gd name="T2" fmla="*/ 29 w 82"/>
              <a:gd name="T3" fmla="*/ 21 h 43"/>
              <a:gd name="T4" fmla="*/ 11 w 82"/>
              <a:gd name="T5" fmla="*/ 24 h 43"/>
              <a:gd name="T6" fmla="*/ 25 w 82"/>
              <a:gd name="T7" fmla="*/ 28 h 43"/>
              <a:gd name="T8" fmla="*/ 55 w 82"/>
              <a:gd name="T9" fmla="*/ 34 h 43"/>
              <a:gd name="T10" fmla="*/ 76 w 82"/>
              <a:gd name="T11" fmla="*/ 36 h 43"/>
              <a:gd name="T12" fmla="*/ 72 w 82"/>
              <a:gd name="T13" fmla="*/ 24 h 43"/>
              <a:gd name="T14" fmla="*/ 58 w 82"/>
              <a:gd name="T15" fmla="*/ 16 h 43"/>
              <a:gd name="T16" fmla="*/ 46 w 82"/>
              <a:gd name="T17" fmla="*/ 8 h 43"/>
              <a:gd name="T18" fmla="*/ 39 w 82"/>
              <a:gd name="T19" fmla="*/ 7 h 43"/>
              <a:gd name="T20" fmla="*/ 6 w 82"/>
              <a:gd name="T21" fmla="*/ 2 h 43"/>
              <a:gd name="T22" fmla="*/ 14 w 82"/>
              <a:gd name="T23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43">
                <a:moveTo>
                  <a:pt x="14" y="14"/>
                </a:moveTo>
                <a:cubicBezTo>
                  <a:pt x="20" y="10"/>
                  <a:pt x="31" y="17"/>
                  <a:pt x="29" y="21"/>
                </a:cubicBezTo>
                <a:cubicBezTo>
                  <a:pt x="27" y="26"/>
                  <a:pt x="10" y="21"/>
                  <a:pt x="11" y="24"/>
                </a:cubicBezTo>
                <a:cubicBezTo>
                  <a:pt x="11" y="26"/>
                  <a:pt x="13" y="32"/>
                  <a:pt x="25" y="28"/>
                </a:cubicBezTo>
                <a:cubicBezTo>
                  <a:pt x="37" y="25"/>
                  <a:pt x="47" y="27"/>
                  <a:pt x="55" y="34"/>
                </a:cubicBezTo>
                <a:cubicBezTo>
                  <a:pt x="63" y="40"/>
                  <a:pt x="71" y="43"/>
                  <a:pt x="76" y="36"/>
                </a:cubicBezTo>
                <a:cubicBezTo>
                  <a:pt x="82" y="30"/>
                  <a:pt x="69" y="29"/>
                  <a:pt x="72" y="24"/>
                </a:cubicBezTo>
                <a:cubicBezTo>
                  <a:pt x="74" y="19"/>
                  <a:pt x="64" y="16"/>
                  <a:pt x="58" y="16"/>
                </a:cubicBezTo>
                <a:cubicBezTo>
                  <a:pt x="53" y="16"/>
                  <a:pt x="51" y="6"/>
                  <a:pt x="46" y="8"/>
                </a:cubicBezTo>
                <a:cubicBezTo>
                  <a:pt x="42" y="10"/>
                  <a:pt x="39" y="13"/>
                  <a:pt x="39" y="7"/>
                </a:cubicBezTo>
                <a:cubicBezTo>
                  <a:pt x="39" y="0"/>
                  <a:pt x="13" y="0"/>
                  <a:pt x="6" y="2"/>
                </a:cubicBezTo>
                <a:cubicBezTo>
                  <a:pt x="0" y="5"/>
                  <a:pt x="8" y="18"/>
                  <a:pt x="1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Freeform 2194"/>
          <p:cNvSpPr>
            <a:spLocks/>
          </p:cNvSpPr>
          <p:nvPr/>
        </p:nvSpPr>
        <p:spPr bwMode="auto">
          <a:xfrm>
            <a:off x="2440805" y="1942696"/>
            <a:ext cx="107402" cy="69423"/>
          </a:xfrm>
          <a:custGeom>
            <a:avLst/>
            <a:gdLst>
              <a:gd name="T0" fmla="*/ 3 w 54"/>
              <a:gd name="T1" fmla="*/ 7 h 31"/>
              <a:gd name="T2" fmla="*/ 10 w 54"/>
              <a:gd name="T3" fmla="*/ 21 h 31"/>
              <a:gd name="T4" fmla="*/ 27 w 54"/>
              <a:gd name="T5" fmla="*/ 26 h 31"/>
              <a:gd name="T6" fmla="*/ 54 w 54"/>
              <a:gd name="T7" fmla="*/ 22 h 31"/>
              <a:gd name="T8" fmla="*/ 26 w 54"/>
              <a:gd name="T9" fmla="*/ 8 h 31"/>
              <a:gd name="T10" fmla="*/ 3 w 54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31">
                <a:moveTo>
                  <a:pt x="3" y="7"/>
                </a:moveTo>
                <a:cubicBezTo>
                  <a:pt x="0" y="13"/>
                  <a:pt x="10" y="13"/>
                  <a:pt x="10" y="21"/>
                </a:cubicBezTo>
                <a:cubicBezTo>
                  <a:pt x="11" y="28"/>
                  <a:pt x="20" y="31"/>
                  <a:pt x="27" y="26"/>
                </a:cubicBezTo>
                <a:cubicBezTo>
                  <a:pt x="34" y="22"/>
                  <a:pt x="54" y="28"/>
                  <a:pt x="54" y="22"/>
                </a:cubicBezTo>
                <a:cubicBezTo>
                  <a:pt x="54" y="16"/>
                  <a:pt x="33" y="6"/>
                  <a:pt x="26" y="8"/>
                </a:cubicBezTo>
                <a:cubicBezTo>
                  <a:pt x="18" y="9"/>
                  <a:pt x="6" y="0"/>
                  <a:pt x="3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Freeform 2195"/>
          <p:cNvSpPr>
            <a:spLocks/>
          </p:cNvSpPr>
          <p:nvPr/>
        </p:nvSpPr>
        <p:spPr bwMode="auto">
          <a:xfrm>
            <a:off x="1566843" y="1831621"/>
            <a:ext cx="46331" cy="37025"/>
          </a:xfrm>
          <a:custGeom>
            <a:avLst/>
            <a:gdLst>
              <a:gd name="T0" fmla="*/ 5 w 23"/>
              <a:gd name="T1" fmla="*/ 16 h 17"/>
              <a:gd name="T2" fmla="*/ 22 w 23"/>
              <a:gd name="T3" fmla="*/ 5 h 17"/>
              <a:gd name="T4" fmla="*/ 5 w 23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17">
                <a:moveTo>
                  <a:pt x="5" y="16"/>
                </a:moveTo>
                <a:cubicBezTo>
                  <a:pt x="14" y="17"/>
                  <a:pt x="23" y="9"/>
                  <a:pt x="22" y="5"/>
                </a:cubicBezTo>
                <a:cubicBezTo>
                  <a:pt x="22" y="0"/>
                  <a:pt x="0" y="16"/>
                  <a:pt x="5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Freeform 2196"/>
          <p:cNvSpPr>
            <a:spLocks/>
          </p:cNvSpPr>
          <p:nvPr/>
        </p:nvSpPr>
        <p:spPr bwMode="auto">
          <a:xfrm>
            <a:off x="2455546" y="2451791"/>
            <a:ext cx="35801" cy="30082"/>
          </a:xfrm>
          <a:custGeom>
            <a:avLst/>
            <a:gdLst>
              <a:gd name="T0" fmla="*/ 8 w 18"/>
              <a:gd name="T1" fmla="*/ 13 h 14"/>
              <a:gd name="T2" fmla="*/ 9 w 18"/>
              <a:gd name="T3" fmla="*/ 1 h 14"/>
              <a:gd name="T4" fmla="*/ 8 w 18"/>
              <a:gd name="T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8" y="13"/>
                </a:moveTo>
                <a:cubicBezTo>
                  <a:pt x="11" y="13"/>
                  <a:pt x="18" y="0"/>
                  <a:pt x="9" y="1"/>
                </a:cubicBezTo>
                <a:cubicBezTo>
                  <a:pt x="0" y="1"/>
                  <a:pt x="2" y="14"/>
                  <a:pt x="8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Freeform 2197"/>
          <p:cNvSpPr>
            <a:spLocks noEditPoints="1"/>
          </p:cNvSpPr>
          <p:nvPr/>
        </p:nvSpPr>
        <p:spPr bwMode="auto">
          <a:xfrm>
            <a:off x="1078265" y="1935755"/>
            <a:ext cx="1947990" cy="1198686"/>
          </a:xfrm>
          <a:custGeom>
            <a:avLst/>
            <a:gdLst>
              <a:gd name="T0" fmla="*/ 537 w 969"/>
              <a:gd name="T1" fmla="*/ 453 h 543"/>
              <a:gd name="T2" fmla="*/ 569 w 969"/>
              <a:gd name="T3" fmla="*/ 458 h 543"/>
              <a:gd name="T4" fmla="*/ 640 w 969"/>
              <a:gd name="T5" fmla="*/ 482 h 543"/>
              <a:gd name="T6" fmla="*/ 670 w 969"/>
              <a:gd name="T7" fmla="*/ 518 h 543"/>
              <a:gd name="T8" fmla="*/ 698 w 969"/>
              <a:gd name="T9" fmla="*/ 535 h 543"/>
              <a:gd name="T10" fmla="*/ 731 w 969"/>
              <a:gd name="T11" fmla="*/ 516 h 543"/>
              <a:gd name="T12" fmla="*/ 831 w 969"/>
              <a:gd name="T13" fmla="*/ 475 h 543"/>
              <a:gd name="T14" fmla="*/ 875 w 969"/>
              <a:gd name="T15" fmla="*/ 501 h 543"/>
              <a:gd name="T16" fmla="*/ 904 w 969"/>
              <a:gd name="T17" fmla="*/ 498 h 543"/>
              <a:gd name="T18" fmla="*/ 876 w 969"/>
              <a:gd name="T19" fmla="*/ 493 h 543"/>
              <a:gd name="T20" fmla="*/ 794 w 969"/>
              <a:gd name="T21" fmla="*/ 478 h 543"/>
              <a:gd name="T22" fmla="*/ 933 w 969"/>
              <a:gd name="T23" fmla="*/ 416 h 543"/>
              <a:gd name="T24" fmla="*/ 949 w 969"/>
              <a:gd name="T25" fmla="*/ 380 h 543"/>
              <a:gd name="T26" fmla="*/ 947 w 969"/>
              <a:gd name="T27" fmla="*/ 365 h 543"/>
              <a:gd name="T28" fmla="*/ 902 w 969"/>
              <a:gd name="T29" fmla="*/ 325 h 543"/>
              <a:gd name="T30" fmla="*/ 867 w 969"/>
              <a:gd name="T31" fmla="*/ 268 h 543"/>
              <a:gd name="T32" fmla="*/ 831 w 969"/>
              <a:gd name="T33" fmla="*/ 304 h 543"/>
              <a:gd name="T34" fmla="*/ 804 w 969"/>
              <a:gd name="T35" fmla="*/ 259 h 543"/>
              <a:gd name="T36" fmla="*/ 750 w 969"/>
              <a:gd name="T37" fmla="*/ 237 h 543"/>
              <a:gd name="T38" fmla="*/ 712 w 969"/>
              <a:gd name="T39" fmla="*/ 259 h 543"/>
              <a:gd name="T40" fmla="*/ 728 w 969"/>
              <a:gd name="T41" fmla="*/ 338 h 543"/>
              <a:gd name="T42" fmla="*/ 705 w 969"/>
              <a:gd name="T43" fmla="*/ 410 h 543"/>
              <a:gd name="T44" fmla="*/ 663 w 969"/>
              <a:gd name="T45" fmla="*/ 370 h 543"/>
              <a:gd name="T46" fmla="*/ 592 w 969"/>
              <a:gd name="T47" fmla="*/ 329 h 543"/>
              <a:gd name="T48" fmla="*/ 524 w 969"/>
              <a:gd name="T49" fmla="*/ 293 h 543"/>
              <a:gd name="T50" fmla="*/ 556 w 969"/>
              <a:gd name="T51" fmla="*/ 226 h 543"/>
              <a:gd name="T52" fmla="*/ 594 w 969"/>
              <a:gd name="T53" fmla="*/ 203 h 543"/>
              <a:gd name="T54" fmla="*/ 615 w 969"/>
              <a:gd name="T55" fmla="*/ 161 h 543"/>
              <a:gd name="T56" fmla="*/ 656 w 969"/>
              <a:gd name="T57" fmla="*/ 157 h 543"/>
              <a:gd name="T58" fmla="*/ 672 w 969"/>
              <a:gd name="T59" fmla="*/ 109 h 543"/>
              <a:gd name="T60" fmla="*/ 632 w 969"/>
              <a:gd name="T61" fmla="*/ 115 h 543"/>
              <a:gd name="T62" fmla="*/ 603 w 969"/>
              <a:gd name="T63" fmla="*/ 140 h 543"/>
              <a:gd name="T64" fmla="*/ 573 w 969"/>
              <a:gd name="T65" fmla="*/ 123 h 543"/>
              <a:gd name="T66" fmla="*/ 560 w 969"/>
              <a:gd name="T67" fmla="*/ 86 h 543"/>
              <a:gd name="T68" fmla="*/ 537 w 969"/>
              <a:gd name="T69" fmla="*/ 34 h 543"/>
              <a:gd name="T70" fmla="*/ 520 w 969"/>
              <a:gd name="T71" fmla="*/ 11 h 543"/>
              <a:gd name="T72" fmla="*/ 507 w 969"/>
              <a:gd name="T73" fmla="*/ 61 h 543"/>
              <a:gd name="T74" fmla="*/ 532 w 969"/>
              <a:gd name="T75" fmla="*/ 110 h 543"/>
              <a:gd name="T76" fmla="*/ 507 w 969"/>
              <a:gd name="T77" fmla="*/ 125 h 543"/>
              <a:gd name="T78" fmla="*/ 516 w 969"/>
              <a:gd name="T79" fmla="*/ 102 h 543"/>
              <a:gd name="T80" fmla="*/ 485 w 969"/>
              <a:gd name="T81" fmla="*/ 122 h 543"/>
              <a:gd name="T82" fmla="*/ 408 w 969"/>
              <a:gd name="T83" fmla="*/ 122 h 543"/>
              <a:gd name="T84" fmla="*/ 379 w 969"/>
              <a:gd name="T85" fmla="*/ 128 h 543"/>
              <a:gd name="T86" fmla="*/ 346 w 969"/>
              <a:gd name="T87" fmla="*/ 132 h 543"/>
              <a:gd name="T88" fmla="*/ 249 w 969"/>
              <a:gd name="T89" fmla="*/ 104 h 543"/>
              <a:gd name="T90" fmla="*/ 153 w 969"/>
              <a:gd name="T91" fmla="*/ 80 h 543"/>
              <a:gd name="T92" fmla="*/ 87 w 969"/>
              <a:gd name="T93" fmla="*/ 116 h 543"/>
              <a:gd name="T94" fmla="*/ 82 w 969"/>
              <a:gd name="T95" fmla="*/ 102 h 543"/>
              <a:gd name="T96" fmla="*/ 19 w 969"/>
              <a:gd name="T97" fmla="*/ 99 h 543"/>
              <a:gd name="T98" fmla="*/ 17 w 969"/>
              <a:gd name="T99" fmla="*/ 267 h 543"/>
              <a:gd name="T100" fmla="*/ 45 w 969"/>
              <a:gd name="T101" fmla="*/ 288 h 543"/>
              <a:gd name="T102" fmla="*/ 113 w 969"/>
              <a:gd name="T103" fmla="*/ 334 h 543"/>
              <a:gd name="T104" fmla="*/ 122 w 969"/>
              <a:gd name="T105" fmla="*/ 369 h 543"/>
              <a:gd name="T106" fmla="*/ 148 w 969"/>
              <a:gd name="T107" fmla="*/ 403 h 543"/>
              <a:gd name="T108" fmla="*/ 192 w 969"/>
              <a:gd name="T109" fmla="*/ 436 h 543"/>
              <a:gd name="T110" fmla="*/ 241 w 969"/>
              <a:gd name="T111" fmla="*/ 177 h 543"/>
              <a:gd name="T112" fmla="*/ 210 w 969"/>
              <a:gd name="T113" fmla="*/ 176 h 543"/>
              <a:gd name="T114" fmla="*/ 239 w 969"/>
              <a:gd name="T115" fmla="*/ 162 h 543"/>
              <a:gd name="T116" fmla="*/ 285 w 969"/>
              <a:gd name="T117" fmla="*/ 252 h 543"/>
              <a:gd name="T118" fmla="*/ 501 w 969"/>
              <a:gd name="T119" fmla="*/ 42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9" h="543">
                <a:moveTo>
                  <a:pt x="521" y="441"/>
                </a:moveTo>
                <a:cubicBezTo>
                  <a:pt x="522" y="441"/>
                  <a:pt x="523" y="441"/>
                  <a:pt x="524" y="442"/>
                </a:cubicBezTo>
                <a:cubicBezTo>
                  <a:pt x="526" y="443"/>
                  <a:pt x="526" y="446"/>
                  <a:pt x="526" y="448"/>
                </a:cubicBezTo>
                <a:cubicBezTo>
                  <a:pt x="527" y="449"/>
                  <a:pt x="527" y="450"/>
                  <a:pt x="528" y="450"/>
                </a:cubicBezTo>
                <a:cubicBezTo>
                  <a:pt x="529" y="451"/>
                  <a:pt x="531" y="451"/>
                  <a:pt x="532" y="452"/>
                </a:cubicBezTo>
                <a:cubicBezTo>
                  <a:pt x="533" y="453"/>
                  <a:pt x="535" y="453"/>
                  <a:pt x="536" y="453"/>
                </a:cubicBezTo>
                <a:cubicBezTo>
                  <a:pt x="536" y="453"/>
                  <a:pt x="537" y="453"/>
                  <a:pt x="537" y="453"/>
                </a:cubicBezTo>
                <a:cubicBezTo>
                  <a:pt x="538" y="452"/>
                  <a:pt x="540" y="451"/>
                  <a:pt x="542" y="451"/>
                </a:cubicBezTo>
                <a:cubicBezTo>
                  <a:pt x="545" y="451"/>
                  <a:pt x="547" y="452"/>
                  <a:pt x="549" y="454"/>
                </a:cubicBezTo>
                <a:cubicBezTo>
                  <a:pt x="550" y="456"/>
                  <a:pt x="551" y="456"/>
                  <a:pt x="552" y="456"/>
                </a:cubicBezTo>
                <a:cubicBezTo>
                  <a:pt x="554" y="456"/>
                  <a:pt x="554" y="456"/>
                  <a:pt x="554" y="456"/>
                </a:cubicBezTo>
                <a:cubicBezTo>
                  <a:pt x="555" y="456"/>
                  <a:pt x="557" y="456"/>
                  <a:pt x="558" y="458"/>
                </a:cubicBezTo>
                <a:cubicBezTo>
                  <a:pt x="560" y="461"/>
                  <a:pt x="563" y="462"/>
                  <a:pt x="565" y="460"/>
                </a:cubicBezTo>
                <a:cubicBezTo>
                  <a:pt x="566" y="458"/>
                  <a:pt x="567" y="458"/>
                  <a:pt x="569" y="458"/>
                </a:cubicBezTo>
                <a:cubicBezTo>
                  <a:pt x="573" y="458"/>
                  <a:pt x="579" y="460"/>
                  <a:pt x="582" y="461"/>
                </a:cubicBezTo>
                <a:cubicBezTo>
                  <a:pt x="584" y="462"/>
                  <a:pt x="584" y="462"/>
                  <a:pt x="584" y="462"/>
                </a:cubicBezTo>
                <a:cubicBezTo>
                  <a:pt x="589" y="457"/>
                  <a:pt x="593" y="449"/>
                  <a:pt x="597" y="449"/>
                </a:cubicBezTo>
                <a:cubicBezTo>
                  <a:pt x="603" y="449"/>
                  <a:pt x="620" y="451"/>
                  <a:pt x="621" y="459"/>
                </a:cubicBezTo>
                <a:cubicBezTo>
                  <a:pt x="622" y="468"/>
                  <a:pt x="632" y="460"/>
                  <a:pt x="633" y="468"/>
                </a:cubicBezTo>
                <a:cubicBezTo>
                  <a:pt x="634" y="473"/>
                  <a:pt x="638" y="478"/>
                  <a:pt x="639" y="481"/>
                </a:cubicBezTo>
                <a:cubicBezTo>
                  <a:pt x="640" y="482"/>
                  <a:pt x="640" y="482"/>
                  <a:pt x="640" y="482"/>
                </a:cubicBezTo>
                <a:cubicBezTo>
                  <a:pt x="643" y="484"/>
                  <a:pt x="645" y="485"/>
                  <a:pt x="647" y="487"/>
                </a:cubicBezTo>
                <a:cubicBezTo>
                  <a:pt x="648" y="488"/>
                  <a:pt x="648" y="488"/>
                  <a:pt x="648" y="488"/>
                </a:cubicBezTo>
                <a:cubicBezTo>
                  <a:pt x="652" y="488"/>
                  <a:pt x="659" y="489"/>
                  <a:pt x="663" y="490"/>
                </a:cubicBezTo>
                <a:cubicBezTo>
                  <a:pt x="670" y="493"/>
                  <a:pt x="680" y="487"/>
                  <a:pt x="684" y="496"/>
                </a:cubicBezTo>
                <a:cubicBezTo>
                  <a:pt x="687" y="504"/>
                  <a:pt x="696" y="511"/>
                  <a:pt x="688" y="511"/>
                </a:cubicBezTo>
                <a:cubicBezTo>
                  <a:pt x="681" y="512"/>
                  <a:pt x="673" y="503"/>
                  <a:pt x="673" y="508"/>
                </a:cubicBezTo>
                <a:cubicBezTo>
                  <a:pt x="674" y="513"/>
                  <a:pt x="670" y="510"/>
                  <a:pt x="670" y="518"/>
                </a:cubicBezTo>
                <a:cubicBezTo>
                  <a:pt x="670" y="524"/>
                  <a:pt x="667" y="532"/>
                  <a:pt x="664" y="535"/>
                </a:cubicBezTo>
                <a:cubicBezTo>
                  <a:pt x="664" y="536"/>
                  <a:pt x="664" y="536"/>
                  <a:pt x="664" y="536"/>
                </a:cubicBezTo>
                <a:cubicBezTo>
                  <a:pt x="663" y="538"/>
                  <a:pt x="663" y="541"/>
                  <a:pt x="665" y="543"/>
                </a:cubicBezTo>
                <a:cubicBezTo>
                  <a:pt x="665" y="543"/>
                  <a:pt x="665" y="543"/>
                  <a:pt x="665" y="543"/>
                </a:cubicBezTo>
                <a:cubicBezTo>
                  <a:pt x="669" y="540"/>
                  <a:pt x="673" y="537"/>
                  <a:pt x="677" y="537"/>
                </a:cubicBezTo>
                <a:cubicBezTo>
                  <a:pt x="685" y="537"/>
                  <a:pt x="687" y="542"/>
                  <a:pt x="692" y="538"/>
                </a:cubicBezTo>
                <a:cubicBezTo>
                  <a:pt x="696" y="536"/>
                  <a:pt x="697" y="534"/>
                  <a:pt x="698" y="535"/>
                </a:cubicBezTo>
                <a:cubicBezTo>
                  <a:pt x="700" y="534"/>
                  <a:pt x="700" y="534"/>
                  <a:pt x="700" y="534"/>
                </a:cubicBezTo>
                <a:cubicBezTo>
                  <a:pt x="700" y="534"/>
                  <a:pt x="700" y="532"/>
                  <a:pt x="700" y="530"/>
                </a:cubicBezTo>
                <a:cubicBezTo>
                  <a:pt x="699" y="530"/>
                  <a:pt x="699" y="530"/>
                  <a:pt x="699" y="530"/>
                </a:cubicBezTo>
                <a:cubicBezTo>
                  <a:pt x="696" y="531"/>
                  <a:pt x="695" y="530"/>
                  <a:pt x="693" y="527"/>
                </a:cubicBezTo>
                <a:cubicBezTo>
                  <a:pt x="691" y="522"/>
                  <a:pt x="708" y="517"/>
                  <a:pt x="716" y="518"/>
                </a:cubicBezTo>
                <a:cubicBezTo>
                  <a:pt x="723" y="519"/>
                  <a:pt x="727" y="516"/>
                  <a:pt x="730" y="516"/>
                </a:cubicBezTo>
                <a:cubicBezTo>
                  <a:pt x="731" y="516"/>
                  <a:pt x="731" y="516"/>
                  <a:pt x="731" y="516"/>
                </a:cubicBezTo>
                <a:cubicBezTo>
                  <a:pt x="744" y="504"/>
                  <a:pt x="746" y="504"/>
                  <a:pt x="747" y="504"/>
                </a:cubicBezTo>
                <a:cubicBezTo>
                  <a:pt x="750" y="504"/>
                  <a:pt x="781" y="504"/>
                  <a:pt x="785" y="504"/>
                </a:cubicBezTo>
                <a:cubicBezTo>
                  <a:pt x="789" y="501"/>
                  <a:pt x="797" y="495"/>
                  <a:pt x="798" y="490"/>
                </a:cubicBezTo>
                <a:cubicBezTo>
                  <a:pt x="799" y="485"/>
                  <a:pt x="806" y="468"/>
                  <a:pt x="813" y="468"/>
                </a:cubicBezTo>
                <a:cubicBezTo>
                  <a:pt x="814" y="468"/>
                  <a:pt x="815" y="469"/>
                  <a:pt x="815" y="469"/>
                </a:cubicBezTo>
                <a:cubicBezTo>
                  <a:pt x="817" y="471"/>
                  <a:pt x="820" y="471"/>
                  <a:pt x="823" y="471"/>
                </a:cubicBezTo>
                <a:cubicBezTo>
                  <a:pt x="827" y="471"/>
                  <a:pt x="831" y="472"/>
                  <a:pt x="831" y="475"/>
                </a:cubicBezTo>
                <a:cubicBezTo>
                  <a:pt x="831" y="476"/>
                  <a:pt x="831" y="476"/>
                  <a:pt x="831" y="478"/>
                </a:cubicBezTo>
                <a:cubicBezTo>
                  <a:pt x="831" y="482"/>
                  <a:pt x="830" y="492"/>
                  <a:pt x="840" y="505"/>
                </a:cubicBezTo>
                <a:cubicBezTo>
                  <a:pt x="840" y="506"/>
                  <a:pt x="840" y="506"/>
                  <a:pt x="840" y="506"/>
                </a:cubicBezTo>
                <a:cubicBezTo>
                  <a:pt x="844" y="503"/>
                  <a:pt x="848" y="502"/>
                  <a:pt x="850" y="502"/>
                </a:cubicBezTo>
                <a:cubicBezTo>
                  <a:pt x="855" y="502"/>
                  <a:pt x="862" y="496"/>
                  <a:pt x="864" y="492"/>
                </a:cubicBezTo>
                <a:cubicBezTo>
                  <a:pt x="866" y="488"/>
                  <a:pt x="868" y="496"/>
                  <a:pt x="864" y="497"/>
                </a:cubicBezTo>
                <a:cubicBezTo>
                  <a:pt x="860" y="498"/>
                  <a:pt x="868" y="501"/>
                  <a:pt x="875" y="501"/>
                </a:cubicBezTo>
                <a:cubicBezTo>
                  <a:pt x="882" y="501"/>
                  <a:pt x="871" y="503"/>
                  <a:pt x="866" y="503"/>
                </a:cubicBezTo>
                <a:cubicBezTo>
                  <a:pt x="861" y="503"/>
                  <a:pt x="859" y="504"/>
                  <a:pt x="852" y="511"/>
                </a:cubicBezTo>
                <a:cubicBezTo>
                  <a:pt x="845" y="518"/>
                  <a:pt x="846" y="520"/>
                  <a:pt x="850" y="523"/>
                </a:cubicBezTo>
                <a:cubicBezTo>
                  <a:pt x="854" y="527"/>
                  <a:pt x="860" y="525"/>
                  <a:pt x="865" y="520"/>
                </a:cubicBezTo>
                <a:cubicBezTo>
                  <a:pt x="871" y="516"/>
                  <a:pt x="870" y="511"/>
                  <a:pt x="876" y="511"/>
                </a:cubicBezTo>
                <a:cubicBezTo>
                  <a:pt x="881" y="511"/>
                  <a:pt x="896" y="506"/>
                  <a:pt x="902" y="504"/>
                </a:cubicBezTo>
                <a:cubicBezTo>
                  <a:pt x="908" y="502"/>
                  <a:pt x="904" y="501"/>
                  <a:pt x="904" y="498"/>
                </a:cubicBezTo>
                <a:cubicBezTo>
                  <a:pt x="904" y="496"/>
                  <a:pt x="915" y="496"/>
                  <a:pt x="919" y="493"/>
                </a:cubicBezTo>
                <a:cubicBezTo>
                  <a:pt x="923" y="490"/>
                  <a:pt x="918" y="488"/>
                  <a:pt x="915" y="488"/>
                </a:cubicBezTo>
                <a:cubicBezTo>
                  <a:pt x="911" y="489"/>
                  <a:pt x="914" y="483"/>
                  <a:pt x="915" y="481"/>
                </a:cubicBezTo>
                <a:cubicBezTo>
                  <a:pt x="915" y="478"/>
                  <a:pt x="907" y="482"/>
                  <a:pt x="907" y="485"/>
                </a:cubicBezTo>
                <a:cubicBezTo>
                  <a:pt x="907" y="488"/>
                  <a:pt x="901" y="490"/>
                  <a:pt x="901" y="492"/>
                </a:cubicBezTo>
                <a:cubicBezTo>
                  <a:pt x="901" y="498"/>
                  <a:pt x="900" y="494"/>
                  <a:pt x="896" y="496"/>
                </a:cubicBezTo>
                <a:cubicBezTo>
                  <a:pt x="892" y="498"/>
                  <a:pt x="877" y="496"/>
                  <a:pt x="876" y="493"/>
                </a:cubicBezTo>
                <a:cubicBezTo>
                  <a:pt x="876" y="489"/>
                  <a:pt x="865" y="488"/>
                  <a:pt x="864" y="483"/>
                </a:cubicBezTo>
                <a:cubicBezTo>
                  <a:pt x="864" y="478"/>
                  <a:pt x="858" y="477"/>
                  <a:pt x="863" y="471"/>
                </a:cubicBezTo>
                <a:cubicBezTo>
                  <a:pt x="867" y="466"/>
                  <a:pt x="862" y="464"/>
                  <a:pt x="858" y="468"/>
                </a:cubicBezTo>
                <a:cubicBezTo>
                  <a:pt x="853" y="472"/>
                  <a:pt x="851" y="465"/>
                  <a:pt x="857" y="463"/>
                </a:cubicBezTo>
                <a:cubicBezTo>
                  <a:pt x="862" y="461"/>
                  <a:pt x="873" y="459"/>
                  <a:pt x="868" y="449"/>
                </a:cubicBezTo>
                <a:cubicBezTo>
                  <a:pt x="862" y="439"/>
                  <a:pt x="828" y="452"/>
                  <a:pt x="819" y="457"/>
                </a:cubicBezTo>
                <a:cubicBezTo>
                  <a:pt x="810" y="462"/>
                  <a:pt x="799" y="478"/>
                  <a:pt x="794" y="478"/>
                </a:cubicBezTo>
                <a:cubicBezTo>
                  <a:pt x="790" y="478"/>
                  <a:pt x="803" y="469"/>
                  <a:pt x="805" y="466"/>
                </a:cubicBezTo>
                <a:cubicBezTo>
                  <a:pt x="807" y="463"/>
                  <a:pt x="804" y="459"/>
                  <a:pt x="807" y="461"/>
                </a:cubicBezTo>
                <a:cubicBezTo>
                  <a:pt x="810" y="462"/>
                  <a:pt x="817" y="450"/>
                  <a:pt x="823" y="446"/>
                </a:cubicBezTo>
                <a:cubicBezTo>
                  <a:pt x="828" y="442"/>
                  <a:pt x="834" y="446"/>
                  <a:pt x="834" y="442"/>
                </a:cubicBezTo>
                <a:cubicBezTo>
                  <a:pt x="835" y="439"/>
                  <a:pt x="838" y="437"/>
                  <a:pt x="843" y="432"/>
                </a:cubicBezTo>
                <a:cubicBezTo>
                  <a:pt x="848" y="428"/>
                  <a:pt x="907" y="429"/>
                  <a:pt x="913" y="429"/>
                </a:cubicBezTo>
                <a:cubicBezTo>
                  <a:pt x="919" y="429"/>
                  <a:pt x="930" y="421"/>
                  <a:pt x="933" y="416"/>
                </a:cubicBezTo>
                <a:cubicBezTo>
                  <a:pt x="937" y="411"/>
                  <a:pt x="941" y="411"/>
                  <a:pt x="949" y="412"/>
                </a:cubicBezTo>
                <a:cubicBezTo>
                  <a:pt x="957" y="412"/>
                  <a:pt x="961" y="405"/>
                  <a:pt x="965" y="402"/>
                </a:cubicBezTo>
                <a:cubicBezTo>
                  <a:pt x="969" y="400"/>
                  <a:pt x="967" y="398"/>
                  <a:pt x="964" y="398"/>
                </a:cubicBezTo>
                <a:cubicBezTo>
                  <a:pt x="960" y="397"/>
                  <a:pt x="957" y="395"/>
                  <a:pt x="960" y="394"/>
                </a:cubicBezTo>
                <a:cubicBezTo>
                  <a:pt x="964" y="394"/>
                  <a:pt x="966" y="392"/>
                  <a:pt x="967" y="388"/>
                </a:cubicBezTo>
                <a:cubicBezTo>
                  <a:pt x="969" y="383"/>
                  <a:pt x="966" y="385"/>
                  <a:pt x="961" y="379"/>
                </a:cubicBezTo>
                <a:cubicBezTo>
                  <a:pt x="956" y="373"/>
                  <a:pt x="954" y="381"/>
                  <a:pt x="949" y="380"/>
                </a:cubicBezTo>
                <a:cubicBezTo>
                  <a:pt x="944" y="380"/>
                  <a:pt x="952" y="374"/>
                  <a:pt x="948" y="371"/>
                </a:cubicBezTo>
                <a:cubicBezTo>
                  <a:pt x="944" y="369"/>
                  <a:pt x="937" y="371"/>
                  <a:pt x="931" y="376"/>
                </a:cubicBezTo>
                <a:cubicBezTo>
                  <a:pt x="925" y="381"/>
                  <a:pt x="925" y="375"/>
                  <a:pt x="920" y="380"/>
                </a:cubicBezTo>
                <a:cubicBezTo>
                  <a:pt x="915" y="385"/>
                  <a:pt x="915" y="378"/>
                  <a:pt x="917" y="376"/>
                </a:cubicBezTo>
                <a:cubicBezTo>
                  <a:pt x="920" y="374"/>
                  <a:pt x="922" y="376"/>
                  <a:pt x="924" y="373"/>
                </a:cubicBezTo>
                <a:cubicBezTo>
                  <a:pt x="926" y="370"/>
                  <a:pt x="928" y="373"/>
                  <a:pt x="934" y="369"/>
                </a:cubicBezTo>
                <a:cubicBezTo>
                  <a:pt x="940" y="366"/>
                  <a:pt x="945" y="367"/>
                  <a:pt x="947" y="365"/>
                </a:cubicBezTo>
                <a:cubicBezTo>
                  <a:pt x="948" y="362"/>
                  <a:pt x="944" y="358"/>
                  <a:pt x="938" y="359"/>
                </a:cubicBezTo>
                <a:cubicBezTo>
                  <a:pt x="933" y="361"/>
                  <a:pt x="929" y="352"/>
                  <a:pt x="926" y="354"/>
                </a:cubicBezTo>
                <a:cubicBezTo>
                  <a:pt x="922" y="357"/>
                  <a:pt x="923" y="351"/>
                  <a:pt x="919" y="353"/>
                </a:cubicBezTo>
                <a:cubicBezTo>
                  <a:pt x="915" y="356"/>
                  <a:pt x="913" y="352"/>
                  <a:pt x="911" y="348"/>
                </a:cubicBezTo>
                <a:cubicBezTo>
                  <a:pt x="909" y="343"/>
                  <a:pt x="898" y="335"/>
                  <a:pt x="892" y="333"/>
                </a:cubicBezTo>
                <a:cubicBezTo>
                  <a:pt x="885" y="331"/>
                  <a:pt x="890" y="328"/>
                  <a:pt x="893" y="330"/>
                </a:cubicBezTo>
                <a:cubicBezTo>
                  <a:pt x="897" y="333"/>
                  <a:pt x="901" y="328"/>
                  <a:pt x="902" y="325"/>
                </a:cubicBezTo>
                <a:cubicBezTo>
                  <a:pt x="904" y="323"/>
                  <a:pt x="900" y="320"/>
                  <a:pt x="898" y="320"/>
                </a:cubicBezTo>
                <a:cubicBezTo>
                  <a:pt x="896" y="320"/>
                  <a:pt x="896" y="317"/>
                  <a:pt x="896" y="314"/>
                </a:cubicBezTo>
                <a:cubicBezTo>
                  <a:pt x="897" y="312"/>
                  <a:pt x="889" y="308"/>
                  <a:pt x="889" y="306"/>
                </a:cubicBezTo>
                <a:cubicBezTo>
                  <a:pt x="889" y="303"/>
                  <a:pt x="884" y="302"/>
                  <a:pt x="885" y="299"/>
                </a:cubicBezTo>
                <a:cubicBezTo>
                  <a:pt x="885" y="297"/>
                  <a:pt x="880" y="294"/>
                  <a:pt x="880" y="291"/>
                </a:cubicBezTo>
                <a:cubicBezTo>
                  <a:pt x="880" y="288"/>
                  <a:pt x="873" y="282"/>
                  <a:pt x="873" y="278"/>
                </a:cubicBezTo>
                <a:cubicBezTo>
                  <a:pt x="872" y="275"/>
                  <a:pt x="868" y="272"/>
                  <a:pt x="867" y="268"/>
                </a:cubicBezTo>
                <a:cubicBezTo>
                  <a:pt x="865" y="264"/>
                  <a:pt x="863" y="266"/>
                  <a:pt x="862" y="272"/>
                </a:cubicBezTo>
                <a:cubicBezTo>
                  <a:pt x="860" y="278"/>
                  <a:pt x="855" y="278"/>
                  <a:pt x="857" y="280"/>
                </a:cubicBezTo>
                <a:cubicBezTo>
                  <a:pt x="860" y="284"/>
                  <a:pt x="857" y="284"/>
                  <a:pt x="855" y="286"/>
                </a:cubicBezTo>
                <a:cubicBezTo>
                  <a:pt x="853" y="289"/>
                  <a:pt x="857" y="293"/>
                  <a:pt x="853" y="293"/>
                </a:cubicBezTo>
                <a:cubicBezTo>
                  <a:pt x="849" y="293"/>
                  <a:pt x="851" y="300"/>
                  <a:pt x="849" y="297"/>
                </a:cubicBezTo>
                <a:cubicBezTo>
                  <a:pt x="847" y="293"/>
                  <a:pt x="842" y="294"/>
                  <a:pt x="842" y="298"/>
                </a:cubicBezTo>
                <a:cubicBezTo>
                  <a:pt x="842" y="301"/>
                  <a:pt x="834" y="305"/>
                  <a:pt x="831" y="304"/>
                </a:cubicBezTo>
                <a:cubicBezTo>
                  <a:pt x="828" y="304"/>
                  <a:pt x="828" y="297"/>
                  <a:pt x="825" y="299"/>
                </a:cubicBezTo>
                <a:cubicBezTo>
                  <a:pt x="822" y="301"/>
                  <a:pt x="823" y="294"/>
                  <a:pt x="818" y="294"/>
                </a:cubicBezTo>
                <a:cubicBezTo>
                  <a:pt x="814" y="294"/>
                  <a:pt x="811" y="294"/>
                  <a:pt x="812" y="290"/>
                </a:cubicBezTo>
                <a:cubicBezTo>
                  <a:pt x="814" y="286"/>
                  <a:pt x="805" y="284"/>
                  <a:pt x="808" y="282"/>
                </a:cubicBezTo>
                <a:cubicBezTo>
                  <a:pt x="811" y="280"/>
                  <a:pt x="807" y="276"/>
                  <a:pt x="807" y="269"/>
                </a:cubicBezTo>
                <a:cubicBezTo>
                  <a:pt x="806" y="263"/>
                  <a:pt x="810" y="262"/>
                  <a:pt x="810" y="260"/>
                </a:cubicBezTo>
                <a:cubicBezTo>
                  <a:pt x="810" y="257"/>
                  <a:pt x="807" y="257"/>
                  <a:pt x="804" y="259"/>
                </a:cubicBezTo>
                <a:cubicBezTo>
                  <a:pt x="801" y="261"/>
                  <a:pt x="801" y="257"/>
                  <a:pt x="798" y="257"/>
                </a:cubicBezTo>
                <a:cubicBezTo>
                  <a:pt x="795" y="257"/>
                  <a:pt x="785" y="257"/>
                  <a:pt x="785" y="252"/>
                </a:cubicBezTo>
                <a:cubicBezTo>
                  <a:pt x="784" y="248"/>
                  <a:pt x="781" y="250"/>
                  <a:pt x="779" y="246"/>
                </a:cubicBezTo>
                <a:cubicBezTo>
                  <a:pt x="778" y="241"/>
                  <a:pt x="774" y="245"/>
                  <a:pt x="774" y="242"/>
                </a:cubicBezTo>
                <a:cubicBezTo>
                  <a:pt x="774" y="239"/>
                  <a:pt x="772" y="237"/>
                  <a:pt x="769" y="237"/>
                </a:cubicBezTo>
                <a:cubicBezTo>
                  <a:pt x="766" y="237"/>
                  <a:pt x="765" y="234"/>
                  <a:pt x="761" y="233"/>
                </a:cubicBezTo>
                <a:cubicBezTo>
                  <a:pt x="757" y="233"/>
                  <a:pt x="752" y="236"/>
                  <a:pt x="750" y="237"/>
                </a:cubicBezTo>
                <a:cubicBezTo>
                  <a:pt x="748" y="238"/>
                  <a:pt x="742" y="233"/>
                  <a:pt x="740" y="235"/>
                </a:cubicBezTo>
                <a:cubicBezTo>
                  <a:pt x="737" y="237"/>
                  <a:pt x="737" y="234"/>
                  <a:pt x="731" y="232"/>
                </a:cubicBezTo>
                <a:cubicBezTo>
                  <a:pt x="724" y="230"/>
                  <a:pt x="716" y="230"/>
                  <a:pt x="716" y="232"/>
                </a:cubicBezTo>
                <a:cubicBezTo>
                  <a:pt x="715" y="234"/>
                  <a:pt x="710" y="235"/>
                  <a:pt x="711" y="240"/>
                </a:cubicBezTo>
                <a:cubicBezTo>
                  <a:pt x="712" y="246"/>
                  <a:pt x="717" y="245"/>
                  <a:pt x="718" y="248"/>
                </a:cubicBezTo>
                <a:cubicBezTo>
                  <a:pt x="719" y="252"/>
                  <a:pt x="716" y="250"/>
                  <a:pt x="715" y="254"/>
                </a:cubicBezTo>
                <a:cubicBezTo>
                  <a:pt x="715" y="257"/>
                  <a:pt x="712" y="257"/>
                  <a:pt x="712" y="259"/>
                </a:cubicBezTo>
                <a:cubicBezTo>
                  <a:pt x="712" y="261"/>
                  <a:pt x="714" y="261"/>
                  <a:pt x="715" y="265"/>
                </a:cubicBezTo>
                <a:cubicBezTo>
                  <a:pt x="717" y="270"/>
                  <a:pt x="719" y="269"/>
                  <a:pt x="720" y="275"/>
                </a:cubicBezTo>
                <a:cubicBezTo>
                  <a:pt x="721" y="281"/>
                  <a:pt x="718" y="280"/>
                  <a:pt x="715" y="281"/>
                </a:cubicBezTo>
                <a:cubicBezTo>
                  <a:pt x="713" y="282"/>
                  <a:pt x="716" y="285"/>
                  <a:pt x="712" y="289"/>
                </a:cubicBezTo>
                <a:cubicBezTo>
                  <a:pt x="709" y="293"/>
                  <a:pt x="706" y="297"/>
                  <a:pt x="708" y="299"/>
                </a:cubicBezTo>
                <a:cubicBezTo>
                  <a:pt x="711" y="302"/>
                  <a:pt x="721" y="306"/>
                  <a:pt x="725" y="313"/>
                </a:cubicBezTo>
                <a:cubicBezTo>
                  <a:pt x="729" y="320"/>
                  <a:pt x="729" y="330"/>
                  <a:pt x="728" y="338"/>
                </a:cubicBezTo>
                <a:cubicBezTo>
                  <a:pt x="727" y="345"/>
                  <a:pt x="718" y="347"/>
                  <a:pt x="712" y="353"/>
                </a:cubicBezTo>
                <a:cubicBezTo>
                  <a:pt x="706" y="360"/>
                  <a:pt x="699" y="359"/>
                  <a:pt x="696" y="359"/>
                </a:cubicBezTo>
                <a:cubicBezTo>
                  <a:pt x="693" y="359"/>
                  <a:pt x="695" y="365"/>
                  <a:pt x="699" y="370"/>
                </a:cubicBezTo>
                <a:cubicBezTo>
                  <a:pt x="703" y="375"/>
                  <a:pt x="700" y="376"/>
                  <a:pt x="702" y="381"/>
                </a:cubicBezTo>
                <a:cubicBezTo>
                  <a:pt x="704" y="386"/>
                  <a:pt x="702" y="390"/>
                  <a:pt x="705" y="395"/>
                </a:cubicBezTo>
                <a:cubicBezTo>
                  <a:pt x="709" y="399"/>
                  <a:pt x="707" y="401"/>
                  <a:pt x="703" y="404"/>
                </a:cubicBezTo>
                <a:cubicBezTo>
                  <a:pt x="699" y="408"/>
                  <a:pt x="704" y="406"/>
                  <a:pt x="705" y="410"/>
                </a:cubicBezTo>
                <a:cubicBezTo>
                  <a:pt x="705" y="414"/>
                  <a:pt x="703" y="412"/>
                  <a:pt x="700" y="410"/>
                </a:cubicBezTo>
                <a:cubicBezTo>
                  <a:pt x="696" y="407"/>
                  <a:pt x="693" y="414"/>
                  <a:pt x="693" y="417"/>
                </a:cubicBezTo>
                <a:cubicBezTo>
                  <a:pt x="693" y="419"/>
                  <a:pt x="686" y="413"/>
                  <a:pt x="684" y="413"/>
                </a:cubicBezTo>
                <a:cubicBezTo>
                  <a:pt x="682" y="413"/>
                  <a:pt x="684" y="409"/>
                  <a:pt x="680" y="405"/>
                </a:cubicBezTo>
                <a:cubicBezTo>
                  <a:pt x="675" y="402"/>
                  <a:pt x="672" y="401"/>
                  <a:pt x="672" y="398"/>
                </a:cubicBezTo>
                <a:cubicBezTo>
                  <a:pt x="672" y="394"/>
                  <a:pt x="664" y="392"/>
                  <a:pt x="664" y="388"/>
                </a:cubicBezTo>
                <a:cubicBezTo>
                  <a:pt x="664" y="384"/>
                  <a:pt x="665" y="373"/>
                  <a:pt x="663" y="370"/>
                </a:cubicBezTo>
                <a:cubicBezTo>
                  <a:pt x="662" y="367"/>
                  <a:pt x="663" y="364"/>
                  <a:pt x="665" y="361"/>
                </a:cubicBezTo>
                <a:cubicBezTo>
                  <a:pt x="666" y="359"/>
                  <a:pt x="663" y="354"/>
                  <a:pt x="658" y="354"/>
                </a:cubicBezTo>
                <a:cubicBezTo>
                  <a:pt x="654" y="354"/>
                  <a:pt x="648" y="353"/>
                  <a:pt x="641" y="353"/>
                </a:cubicBezTo>
                <a:cubicBezTo>
                  <a:pt x="635" y="354"/>
                  <a:pt x="632" y="353"/>
                  <a:pt x="630" y="351"/>
                </a:cubicBezTo>
                <a:cubicBezTo>
                  <a:pt x="628" y="349"/>
                  <a:pt x="622" y="346"/>
                  <a:pt x="614" y="344"/>
                </a:cubicBezTo>
                <a:cubicBezTo>
                  <a:pt x="606" y="342"/>
                  <a:pt x="603" y="338"/>
                  <a:pt x="602" y="335"/>
                </a:cubicBezTo>
                <a:cubicBezTo>
                  <a:pt x="601" y="333"/>
                  <a:pt x="594" y="331"/>
                  <a:pt x="592" y="329"/>
                </a:cubicBezTo>
                <a:cubicBezTo>
                  <a:pt x="590" y="327"/>
                  <a:pt x="583" y="326"/>
                  <a:pt x="580" y="326"/>
                </a:cubicBezTo>
                <a:cubicBezTo>
                  <a:pt x="577" y="327"/>
                  <a:pt x="569" y="320"/>
                  <a:pt x="565" y="320"/>
                </a:cubicBezTo>
                <a:cubicBezTo>
                  <a:pt x="560" y="320"/>
                  <a:pt x="550" y="325"/>
                  <a:pt x="548" y="325"/>
                </a:cubicBezTo>
                <a:cubicBezTo>
                  <a:pt x="546" y="325"/>
                  <a:pt x="548" y="321"/>
                  <a:pt x="549" y="320"/>
                </a:cubicBezTo>
                <a:cubicBezTo>
                  <a:pt x="551" y="318"/>
                  <a:pt x="546" y="310"/>
                  <a:pt x="544" y="305"/>
                </a:cubicBezTo>
                <a:cubicBezTo>
                  <a:pt x="543" y="300"/>
                  <a:pt x="541" y="295"/>
                  <a:pt x="536" y="296"/>
                </a:cubicBezTo>
                <a:cubicBezTo>
                  <a:pt x="531" y="296"/>
                  <a:pt x="525" y="294"/>
                  <a:pt x="524" y="293"/>
                </a:cubicBezTo>
                <a:cubicBezTo>
                  <a:pt x="522" y="292"/>
                  <a:pt x="522" y="277"/>
                  <a:pt x="523" y="271"/>
                </a:cubicBezTo>
                <a:cubicBezTo>
                  <a:pt x="524" y="265"/>
                  <a:pt x="531" y="256"/>
                  <a:pt x="531" y="253"/>
                </a:cubicBezTo>
                <a:cubicBezTo>
                  <a:pt x="531" y="249"/>
                  <a:pt x="535" y="247"/>
                  <a:pt x="539" y="246"/>
                </a:cubicBezTo>
                <a:cubicBezTo>
                  <a:pt x="543" y="245"/>
                  <a:pt x="540" y="238"/>
                  <a:pt x="543" y="237"/>
                </a:cubicBezTo>
                <a:cubicBezTo>
                  <a:pt x="547" y="237"/>
                  <a:pt x="547" y="235"/>
                  <a:pt x="548" y="232"/>
                </a:cubicBezTo>
                <a:cubicBezTo>
                  <a:pt x="549" y="229"/>
                  <a:pt x="553" y="231"/>
                  <a:pt x="551" y="229"/>
                </a:cubicBezTo>
                <a:cubicBezTo>
                  <a:pt x="548" y="226"/>
                  <a:pt x="550" y="226"/>
                  <a:pt x="556" y="226"/>
                </a:cubicBezTo>
                <a:cubicBezTo>
                  <a:pt x="562" y="226"/>
                  <a:pt x="570" y="224"/>
                  <a:pt x="569" y="218"/>
                </a:cubicBezTo>
                <a:cubicBezTo>
                  <a:pt x="568" y="212"/>
                  <a:pt x="553" y="216"/>
                  <a:pt x="553" y="212"/>
                </a:cubicBezTo>
                <a:cubicBezTo>
                  <a:pt x="553" y="207"/>
                  <a:pt x="534" y="207"/>
                  <a:pt x="535" y="204"/>
                </a:cubicBezTo>
                <a:cubicBezTo>
                  <a:pt x="536" y="201"/>
                  <a:pt x="554" y="206"/>
                  <a:pt x="561" y="208"/>
                </a:cubicBezTo>
                <a:cubicBezTo>
                  <a:pt x="567" y="211"/>
                  <a:pt x="569" y="211"/>
                  <a:pt x="574" y="210"/>
                </a:cubicBezTo>
                <a:cubicBezTo>
                  <a:pt x="579" y="210"/>
                  <a:pt x="576" y="203"/>
                  <a:pt x="577" y="201"/>
                </a:cubicBezTo>
                <a:cubicBezTo>
                  <a:pt x="578" y="198"/>
                  <a:pt x="588" y="205"/>
                  <a:pt x="594" y="203"/>
                </a:cubicBezTo>
                <a:cubicBezTo>
                  <a:pt x="599" y="202"/>
                  <a:pt x="605" y="190"/>
                  <a:pt x="610" y="187"/>
                </a:cubicBezTo>
                <a:cubicBezTo>
                  <a:pt x="614" y="184"/>
                  <a:pt x="610" y="181"/>
                  <a:pt x="601" y="181"/>
                </a:cubicBezTo>
                <a:cubicBezTo>
                  <a:pt x="592" y="182"/>
                  <a:pt x="586" y="179"/>
                  <a:pt x="581" y="175"/>
                </a:cubicBezTo>
                <a:cubicBezTo>
                  <a:pt x="576" y="171"/>
                  <a:pt x="577" y="168"/>
                  <a:pt x="582" y="169"/>
                </a:cubicBezTo>
                <a:cubicBezTo>
                  <a:pt x="587" y="169"/>
                  <a:pt x="600" y="179"/>
                  <a:pt x="605" y="180"/>
                </a:cubicBezTo>
                <a:cubicBezTo>
                  <a:pt x="609" y="180"/>
                  <a:pt x="618" y="170"/>
                  <a:pt x="622" y="167"/>
                </a:cubicBezTo>
                <a:cubicBezTo>
                  <a:pt x="626" y="164"/>
                  <a:pt x="618" y="163"/>
                  <a:pt x="615" y="161"/>
                </a:cubicBezTo>
                <a:cubicBezTo>
                  <a:pt x="612" y="159"/>
                  <a:pt x="620" y="157"/>
                  <a:pt x="624" y="157"/>
                </a:cubicBezTo>
                <a:cubicBezTo>
                  <a:pt x="628" y="157"/>
                  <a:pt x="630" y="161"/>
                  <a:pt x="631" y="162"/>
                </a:cubicBezTo>
                <a:cubicBezTo>
                  <a:pt x="633" y="164"/>
                  <a:pt x="640" y="161"/>
                  <a:pt x="643" y="161"/>
                </a:cubicBezTo>
                <a:cubicBezTo>
                  <a:pt x="647" y="161"/>
                  <a:pt x="643" y="155"/>
                  <a:pt x="637" y="153"/>
                </a:cubicBezTo>
                <a:cubicBezTo>
                  <a:pt x="631" y="151"/>
                  <a:pt x="637" y="147"/>
                  <a:pt x="639" y="150"/>
                </a:cubicBezTo>
                <a:cubicBezTo>
                  <a:pt x="641" y="154"/>
                  <a:pt x="645" y="153"/>
                  <a:pt x="647" y="157"/>
                </a:cubicBezTo>
                <a:cubicBezTo>
                  <a:pt x="650" y="163"/>
                  <a:pt x="651" y="159"/>
                  <a:pt x="656" y="157"/>
                </a:cubicBezTo>
                <a:cubicBezTo>
                  <a:pt x="661" y="155"/>
                  <a:pt x="664" y="152"/>
                  <a:pt x="667" y="149"/>
                </a:cubicBezTo>
                <a:cubicBezTo>
                  <a:pt x="669" y="146"/>
                  <a:pt x="670" y="150"/>
                  <a:pt x="673" y="145"/>
                </a:cubicBezTo>
                <a:cubicBezTo>
                  <a:pt x="676" y="140"/>
                  <a:pt x="672" y="136"/>
                  <a:pt x="668" y="133"/>
                </a:cubicBezTo>
                <a:cubicBezTo>
                  <a:pt x="664" y="130"/>
                  <a:pt x="668" y="127"/>
                  <a:pt x="664" y="125"/>
                </a:cubicBezTo>
                <a:cubicBezTo>
                  <a:pt x="660" y="123"/>
                  <a:pt x="659" y="119"/>
                  <a:pt x="664" y="120"/>
                </a:cubicBezTo>
                <a:cubicBezTo>
                  <a:pt x="669" y="121"/>
                  <a:pt x="673" y="120"/>
                  <a:pt x="675" y="116"/>
                </a:cubicBezTo>
                <a:cubicBezTo>
                  <a:pt x="678" y="113"/>
                  <a:pt x="668" y="112"/>
                  <a:pt x="672" y="109"/>
                </a:cubicBezTo>
                <a:cubicBezTo>
                  <a:pt x="677" y="107"/>
                  <a:pt x="673" y="104"/>
                  <a:pt x="669" y="104"/>
                </a:cubicBezTo>
                <a:cubicBezTo>
                  <a:pt x="664" y="104"/>
                  <a:pt x="660" y="102"/>
                  <a:pt x="660" y="98"/>
                </a:cubicBezTo>
                <a:cubicBezTo>
                  <a:pt x="660" y="95"/>
                  <a:pt x="652" y="97"/>
                  <a:pt x="647" y="95"/>
                </a:cubicBezTo>
                <a:cubicBezTo>
                  <a:pt x="643" y="93"/>
                  <a:pt x="632" y="93"/>
                  <a:pt x="630" y="93"/>
                </a:cubicBezTo>
                <a:cubicBezTo>
                  <a:pt x="627" y="94"/>
                  <a:pt x="627" y="104"/>
                  <a:pt x="631" y="104"/>
                </a:cubicBezTo>
                <a:cubicBezTo>
                  <a:pt x="634" y="104"/>
                  <a:pt x="637" y="108"/>
                  <a:pt x="634" y="110"/>
                </a:cubicBezTo>
                <a:cubicBezTo>
                  <a:pt x="631" y="111"/>
                  <a:pt x="635" y="115"/>
                  <a:pt x="632" y="115"/>
                </a:cubicBezTo>
                <a:cubicBezTo>
                  <a:pt x="630" y="114"/>
                  <a:pt x="626" y="113"/>
                  <a:pt x="625" y="120"/>
                </a:cubicBezTo>
                <a:cubicBezTo>
                  <a:pt x="624" y="126"/>
                  <a:pt x="624" y="129"/>
                  <a:pt x="619" y="131"/>
                </a:cubicBezTo>
                <a:cubicBezTo>
                  <a:pt x="615" y="133"/>
                  <a:pt x="618" y="124"/>
                  <a:pt x="614" y="124"/>
                </a:cubicBezTo>
                <a:cubicBezTo>
                  <a:pt x="610" y="124"/>
                  <a:pt x="610" y="132"/>
                  <a:pt x="613" y="133"/>
                </a:cubicBezTo>
                <a:cubicBezTo>
                  <a:pt x="616" y="133"/>
                  <a:pt x="616" y="136"/>
                  <a:pt x="617" y="140"/>
                </a:cubicBezTo>
                <a:cubicBezTo>
                  <a:pt x="618" y="143"/>
                  <a:pt x="612" y="141"/>
                  <a:pt x="609" y="145"/>
                </a:cubicBezTo>
                <a:cubicBezTo>
                  <a:pt x="607" y="150"/>
                  <a:pt x="606" y="143"/>
                  <a:pt x="603" y="140"/>
                </a:cubicBezTo>
                <a:cubicBezTo>
                  <a:pt x="599" y="137"/>
                  <a:pt x="595" y="132"/>
                  <a:pt x="595" y="128"/>
                </a:cubicBezTo>
                <a:cubicBezTo>
                  <a:pt x="596" y="125"/>
                  <a:pt x="597" y="124"/>
                  <a:pt x="600" y="123"/>
                </a:cubicBezTo>
                <a:cubicBezTo>
                  <a:pt x="603" y="123"/>
                  <a:pt x="600" y="120"/>
                  <a:pt x="600" y="116"/>
                </a:cubicBezTo>
                <a:cubicBezTo>
                  <a:pt x="600" y="111"/>
                  <a:pt x="596" y="113"/>
                  <a:pt x="592" y="108"/>
                </a:cubicBezTo>
                <a:cubicBezTo>
                  <a:pt x="588" y="103"/>
                  <a:pt x="584" y="103"/>
                  <a:pt x="582" y="106"/>
                </a:cubicBezTo>
                <a:cubicBezTo>
                  <a:pt x="580" y="108"/>
                  <a:pt x="581" y="112"/>
                  <a:pt x="578" y="114"/>
                </a:cubicBezTo>
                <a:cubicBezTo>
                  <a:pt x="574" y="115"/>
                  <a:pt x="576" y="122"/>
                  <a:pt x="573" y="123"/>
                </a:cubicBezTo>
                <a:cubicBezTo>
                  <a:pt x="570" y="123"/>
                  <a:pt x="571" y="110"/>
                  <a:pt x="569" y="109"/>
                </a:cubicBezTo>
                <a:cubicBezTo>
                  <a:pt x="566" y="108"/>
                  <a:pt x="567" y="105"/>
                  <a:pt x="570" y="104"/>
                </a:cubicBezTo>
                <a:cubicBezTo>
                  <a:pt x="574" y="104"/>
                  <a:pt x="576" y="100"/>
                  <a:pt x="573" y="100"/>
                </a:cubicBezTo>
                <a:cubicBezTo>
                  <a:pt x="570" y="100"/>
                  <a:pt x="564" y="96"/>
                  <a:pt x="562" y="95"/>
                </a:cubicBezTo>
                <a:cubicBezTo>
                  <a:pt x="560" y="94"/>
                  <a:pt x="556" y="100"/>
                  <a:pt x="553" y="98"/>
                </a:cubicBezTo>
                <a:cubicBezTo>
                  <a:pt x="551" y="96"/>
                  <a:pt x="554" y="91"/>
                  <a:pt x="554" y="88"/>
                </a:cubicBezTo>
                <a:cubicBezTo>
                  <a:pt x="554" y="85"/>
                  <a:pt x="558" y="89"/>
                  <a:pt x="560" y="86"/>
                </a:cubicBezTo>
                <a:cubicBezTo>
                  <a:pt x="563" y="82"/>
                  <a:pt x="553" y="82"/>
                  <a:pt x="553" y="78"/>
                </a:cubicBezTo>
                <a:cubicBezTo>
                  <a:pt x="553" y="75"/>
                  <a:pt x="546" y="74"/>
                  <a:pt x="543" y="72"/>
                </a:cubicBezTo>
                <a:cubicBezTo>
                  <a:pt x="541" y="71"/>
                  <a:pt x="545" y="65"/>
                  <a:pt x="544" y="62"/>
                </a:cubicBezTo>
                <a:cubicBezTo>
                  <a:pt x="543" y="60"/>
                  <a:pt x="533" y="52"/>
                  <a:pt x="529" y="52"/>
                </a:cubicBezTo>
                <a:cubicBezTo>
                  <a:pt x="525" y="53"/>
                  <a:pt x="524" y="47"/>
                  <a:pt x="527" y="47"/>
                </a:cubicBezTo>
                <a:cubicBezTo>
                  <a:pt x="529" y="48"/>
                  <a:pt x="531" y="46"/>
                  <a:pt x="535" y="41"/>
                </a:cubicBezTo>
                <a:cubicBezTo>
                  <a:pt x="539" y="37"/>
                  <a:pt x="540" y="35"/>
                  <a:pt x="537" y="34"/>
                </a:cubicBezTo>
                <a:cubicBezTo>
                  <a:pt x="534" y="33"/>
                  <a:pt x="532" y="30"/>
                  <a:pt x="537" y="30"/>
                </a:cubicBezTo>
                <a:cubicBezTo>
                  <a:pt x="543" y="31"/>
                  <a:pt x="552" y="34"/>
                  <a:pt x="555" y="32"/>
                </a:cubicBezTo>
                <a:cubicBezTo>
                  <a:pt x="558" y="30"/>
                  <a:pt x="567" y="15"/>
                  <a:pt x="571" y="10"/>
                </a:cubicBezTo>
                <a:cubicBezTo>
                  <a:pt x="575" y="4"/>
                  <a:pt x="568" y="4"/>
                  <a:pt x="559" y="5"/>
                </a:cubicBezTo>
                <a:cubicBezTo>
                  <a:pt x="550" y="5"/>
                  <a:pt x="548" y="1"/>
                  <a:pt x="541" y="1"/>
                </a:cubicBezTo>
                <a:cubicBezTo>
                  <a:pt x="533" y="0"/>
                  <a:pt x="519" y="2"/>
                  <a:pt x="517" y="4"/>
                </a:cubicBezTo>
                <a:cubicBezTo>
                  <a:pt x="515" y="7"/>
                  <a:pt x="521" y="9"/>
                  <a:pt x="520" y="11"/>
                </a:cubicBezTo>
                <a:cubicBezTo>
                  <a:pt x="520" y="14"/>
                  <a:pt x="515" y="9"/>
                  <a:pt x="513" y="10"/>
                </a:cubicBezTo>
                <a:cubicBezTo>
                  <a:pt x="511" y="11"/>
                  <a:pt x="514" y="15"/>
                  <a:pt x="513" y="23"/>
                </a:cubicBezTo>
                <a:cubicBezTo>
                  <a:pt x="512" y="32"/>
                  <a:pt x="515" y="33"/>
                  <a:pt x="517" y="36"/>
                </a:cubicBezTo>
                <a:cubicBezTo>
                  <a:pt x="520" y="39"/>
                  <a:pt x="519" y="43"/>
                  <a:pt x="519" y="49"/>
                </a:cubicBezTo>
                <a:cubicBezTo>
                  <a:pt x="519" y="54"/>
                  <a:pt x="514" y="54"/>
                  <a:pt x="512" y="55"/>
                </a:cubicBezTo>
                <a:cubicBezTo>
                  <a:pt x="511" y="57"/>
                  <a:pt x="517" y="59"/>
                  <a:pt x="516" y="62"/>
                </a:cubicBezTo>
                <a:cubicBezTo>
                  <a:pt x="515" y="66"/>
                  <a:pt x="510" y="60"/>
                  <a:pt x="507" y="61"/>
                </a:cubicBezTo>
                <a:cubicBezTo>
                  <a:pt x="504" y="62"/>
                  <a:pt x="501" y="71"/>
                  <a:pt x="504" y="73"/>
                </a:cubicBezTo>
                <a:cubicBezTo>
                  <a:pt x="508" y="76"/>
                  <a:pt x="509" y="76"/>
                  <a:pt x="506" y="79"/>
                </a:cubicBezTo>
                <a:cubicBezTo>
                  <a:pt x="504" y="82"/>
                  <a:pt x="501" y="87"/>
                  <a:pt x="507" y="92"/>
                </a:cubicBezTo>
                <a:cubicBezTo>
                  <a:pt x="513" y="96"/>
                  <a:pt x="524" y="96"/>
                  <a:pt x="530" y="100"/>
                </a:cubicBezTo>
                <a:cubicBezTo>
                  <a:pt x="536" y="103"/>
                  <a:pt x="527" y="101"/>
                  <a:pt x="530" y="105"/>
                </a:cubicBezTo>
                <a:cubicBezTo>
                  <a:pt x="532" y="110"/>
                  <a:pt x="526" y="111"/>
                  <a:pt x="526" y="114"/>
                </a:cubicBezTo>
                <a:cubicBezTo>
                  <a:pt x="526" y="118"/>
                  <a:pt x="529" y="116"/>
                  <a:pt x="532" y="110"/>
                </a:cubicBezTo>
                <a:cubicBezTo>
                  <a:pt x="535" y="105"/>
                  <a:pt x="537" y="112"/>
                  <a:pt x="537" y="117"/>
                </a:cubicBezTo>
                <a:cubicBezTo>
                  <a:pt x="536" y="121"/>
                  <a:pt x="532" y="119"/>
                  <a:pt x="529" y="123"/>
                </a:cubicBezTo>
                <a:cubicBezTo>
                  <a:pt x="526" y="128"/>
                  <a:pt x="523" y="129"/>
                  <a:pt x="518" y="128"/>
                </a:cubicBezTo>
                <a:cubicBezTo>
                  <a:pt x="513" y="127"/>
                  <a:pt x="516" y="135"/>
                  <a:pt x="518" y="139"/>
                </a:cubicBezTo>
                <a:cubicBezTo>
                  <a:pt x="520" y="143"/>
                  <a:pt x="517" y="145"/>
                  <a:pt x="512" y="143"/>
                </a:cubicBezTo>
                <a:cubicBezTo>
                  <a:pt x="506" y="142"/>
                  <a:pt x="503" y="138"/>
                  <a:pt x="506" y="134"/>
                </a:cubicBezTo>
                <a:cubicBezTo>
                  <a:pt x="509" y="130"/>
                  <a:pt x="511" y="125"/>
                  <a:pt x="507" y="125"/>
                </a:cubicBezTo>
                <a:cubicBezTo>
                  <a:pt x="504" y="126"/>
                  <a:pt x="497" y="125"/>
                  <a:pt x="494" y="121"/>
                </a:cubicBezTo>
                <a:cubicBezTo>
                  <a:pt x="492" y="118"/>
                  <a:pt x="496" y="119"/>
                  <a:pt x="503" y="120"/>
                </a:cubicBezTo>
                <a:cubicBezTo>
                  <a:pt x="509" y="121"/>
                  <a:pt x="504" y="116"/>
                  <a:pt x="509" y="116"/>
                </a:cubicBezTo>
                <a:cubicBezTo>
                  <a:pt x="514" y="116"/>
                  <a:pt x="517" y="118"/>
                  <a:pt x="522" y="115"/>
                </a:cubicBezTo>
                <a:cubicBezTo>
                  <a:pt x="526" y="111"/>
                  <a:pt x="519" y="104"/>
                  <a:pt x="515" y="105"/>
                </a:cubicBezTo>
                <a:cubicBezTo>
                  <a:pt x="512" y="106"/>
                  <a:pt x="506" y="108"/>
                  <a:pt x="506" y="104"/>
                </a:cubicBezTo>
                <a:cubicBezTo>
                  <a:pt x="506" y="101"/>
                  <a:pt x="512" y="103"/>
                  <a:pt x="516" y="102"/>
                </a:cubicBezTo>
                <a:cubicBezTo>
                  <a:pt x="519" y="102"/>
                  <a:pt x="514" y="97"/>
                  <a:pt x="509" y="98"/>
                </a:cubicBezTo>
                <a:cubicBezTo>
                  <a:pt x="504" y="100"/>
                  <a:pt x="500" y="100"/>
                  <a:pt x="496" y="96"/>
                </a:cubicBezTo>
                <a:cubicBezTo>
                  <a:pt x="492" y="91"/>
                  <a:pt x="485" y="89"/>
                  <a:pt x="483" y="99"/>
                </a:cubicBezTo>
                <a:cubicBezTo>
                  <a:pt x="482" y="108"/>
                  <a:pt x="475" y="103"/>
                  <a:pt x="472" y="106"/>
                </a:cubicBezTo>
                <a:cubicBezTo>
                  <a:pt x="469" y="110"/>
                  <a:pt x="475" y="112"/>
                  <a:pt x="482" y="112"/>
                </a:cubicBezTo>
                <a:cubicBezTo>
                  <a:pt x="489" y="112"/>
                  <a:pt x="494" y="119"/>
                  <a:pt x="490" y="119"/>
                </a:cubicBezTo>
                <a:cubicBezTo>
                  <a:pt x="487" y="119"/>
                  <a:pt x="489" y="123"/>
                  <a:pt x="485" y="122"/>
                </a:cubicBezTo>
                <a:cubicBezTo>
                  <a:pt x="482" y="120"/>
                  <a:pt x="478" y="122"/>
                  <a:pt x="481" y="125"/>
                </a:cubicBezTo>
                <a:cubicBezTo>
                  <a:pt x="483" y="128"/>
                  <a:pt x="480" y="129"/>
                  <a:pt x="480" y="132"/>
                </a:cubicBezTo>
                <a:cubicBezTo>
                  <a:pt x="480" y="135"/>
                  <a:pt x="475" y="132"/>
                  <a:pt x="469" y="132"/>
                </a:cubicBezTo>
                <a:cubicBezTo>
                  <a:pt x="464" y="131"/>
                  <a:pt x="454" y="133"/>
                  <a:pt x="447" y="134"/>
                </a:cubicBezTo>
                <a:cubicBezTo>
                  <a:pt x="440" y="136"/>
                  <a:pt x="433" y="133"/>
                  <a:pt x="430" y="130"/>
                </a:cubicBezTo>
                <a:cubicBezTo>
                  <a:pt x="427" y="127"/>
                  <a:pt x="423" y="127"/>
                  <a:pt x="418" y="127"/>
                </a:cubicBezTo>
                <a:cubicBezTo>
                  <a:pt x="413" y="127"/>
                  <a:pt x="414" y="123"/>
                  <a:pt x="408" y="122"/>
                </a:cubicBezTo>
                <a:cubicBezTo>
                  <a:pt x="401" y="122"/>
                  <a:pt x="403" y="117"/>
                  <a:pt x="402" y="113"/>
                </a:cubicBezTo>
                <a:cubicBezTo>
                  <a:pt x="401" y="110"/>
                  <a:pt x="388" y="111"/>
                  <a:pt x="383" y="114"/>
                </a:cubicBezTo>
                <a:cubicBezTo>
                  <a:pt x="379" y="117"/>
                  <a:pt x="369" y="116"/>
                  <a:pt x="367" y="121"/>
                </a:cubicBezTo>
                <a:cubicBezTo>
                  <a:pt x="364" y="127"/>
                  <a:pt x="369" y="126"/>
                  <a:pt x="372" y="126"/>
                </a:cubicBezTo>
                <a:cubicBezTo>
                  <a:pt x="376" y="126"/>
                  <a:pt x="375" y="122"/>
                  <a:pt x="382" y="123"/>
                </a:cubicBezTo>
                <a:cubicBezTo>
                  <a:pt x="389" y="124"/>
                  <a:pt x="394" y="115"/>
                  <a:pt x="397" y="118"/>
                </a:cubicBezTo>
                <a:cubicBezTo>
                  <a:pt x="400" y="121"/>
                  <a:pt x="385" y="127"/>
                  <a:pt x="379" y="128"/>
                </a:cubicBezTo>
                <a:cubicBezTo>
                  <a:pt x="372" y="129"/>
                  <a:pt x="374" y="134"/>
                  <a:pt x="380" y="144"/>
                </a:cubicBezTo>
                <a:cubicBezTo>
                  <a:pt x="386" y="153"/>
                  <a:pt x="377" y="148"/>
                  <a:pt x="377" y="152"/>
                </a:cubicBezTo>
                <a:cubicBezTo>
                  <a:pt x="377" y="157"/>
                  <a:pt x="366" y="151"/>
                  <a:pt x="370" y="149"/>
                </a:cubicBezTo>
                <a:cubicBezTo>
                  <a:pt x="375" y="148"/>
                  <a:pt x="373" y="143"/>
                  <a:pt x="369" y="140"/>
                </a:cubicBezTo>
                <a:cubicBezTo>
                  <a:pt x="365" y="137"/>
                  <a:pt x="363" y="140"/>
                  <a:pt x="363" y="137"/>
                </a:cubicBezTo>
                <a:cubicBezTo>
                  <a:pt x="364" y="133"/>
                  <a:pt x="359" y="137"/>
                  <a:pt x="356" y="134"/>
                </a:cubicBezTo>
                <a:cubicBezTo>
                  <a:pt x="352" y="131"/>
                  <a:pt x="351" y="129"/>
                  <a:pt x="346" y="132"/>
                </a:cubicBezTo>
                <a:cubicBezTo>
                  <a:pt x="341" y="134"/>
                  <a:pt x="336" y="133"/>
                  <a:pt x="325" y="135"/>
                </a:cubicBezTo>
                <a:cubicBezTo>
                  <a:pt x="315" y="137"/>
                  <a:pt x="295" y="136"/>
                  <a:pt x="292" y="133"/>
                </a:cubicBezTo>
                <a:cubicBezTo>
                  <a:pt x="288" y="129"/>
                  <a:pt x="301" y="123"/>
                  <a:pt x="305" y="124"/>
                </a:cubicBezTo>
                <a:cubicBezTo>
                  <a:pt x="308" y="125"/>
                  <a:pt x="306" y="120"/>
                  <a:pt x="300" y="116"/>
                </a:cubicBezTo>
                <a:cubicBezTo>
                  <a:pt x="295" y="111"/>
                  <a:pt x="282" y="108"/>
                  <a:pt x="282" y="111"/>
                </a:cubicBezTo>
                <a:cubicBezTo>
                  <a:pt x="282" y="114"/>
                  <a:pt x="275" y="111"/>
                  <a:pt x="266" y="110"/>
                </a:cubicBezTo>
                <a:cubicBezTo>
                  <a:pt x="256" y="108"/>
                  <a:pt x="255" y="105"/>
                  <a:pt x="249" y="104"/>
                </a:cubicBezTo>
                <a:cubicBezTo>
                  <a:pt x="243" y="104"/>
                  <a:pt x="234" y="102"/>
                  <a:pt x="227" y="97"/>
                </a:cubicBezTo>
                <a:cubicBezTo>
                  <a:pt x="220" y="91"/>
                  <a:pt x="204" y="93"/>
                  <a:pt x="202" y="98"/>
                </a:cubicBezTo>
                <a:cubicBezTo>
                  <a:pt x="200" y="103"/>
                  <a:pt x="194" y="103"/>
                  <a:pt x="189" y="103"/>
                </a:cubicBezTo>
                <a:cubicBezTo>
                  <a:pt x="183" y="103"/>
                  <a:pt x="191" y="96"/>
                  <a:pt x="189" y="95"/>
                </a:cubicBezTo>
                <a:cubicBezTo>
                  <a:pt x="187" y="94"/>
                  <a:pt x="189" y="87"/>
                  <a:pt x="185" y="87"/>
                </a:cubicBezTo>
                <a:cubicBezTo>
                  <a:pt x="181" y="86"/>
                  <a:pt x="178" y="103"/>
                  <a:pt x="170" y="103"/>
                </a:cubicBezTo>
                <a:cubicBezTo>
                  <a:pt x="163" y="102"/>
                  <a:pt x="159" y="85"/>
                  <a:pt x="153" y="80"/>
                </a:cubicBezTo>
                <a:cubicBezTo>
                  <a:pt x="147" y="76"/>
                  <a:pt x="141" y="75"/>
                  <a:pt x="146" y="82"/>
                </a:cubicBezTo>
                <a:cubicBezTo>
                  <a:pt x="152" y="89"/>
                  <a:pt x="142" y="84"/>
                  <a:pt x="142" y="89"/>
                </a:cubicBezTo>
                <a:cubicBezTo>
                  <a:pt x="143" y="93"/>
                  <a:pt x="134" y="98"/>
                  <a:pt x="134" y="96"/>
                </a:cubicBezTo>
                <a:cubicBezTo>
                  <a:pt x="134" y="93"/>
                  <a:pt x="129" y="91"/>
                  <a:pt x="123" y="98"/>
                </a:cubicBezTo>
                <a:cubicBezTo>
                  <a:pt x="117" y="105"/>
                  <a:pt x="113" y="104"/>
                  <a:pt x="112" y="101"/>
                </a:cubicBezTo>
                <a:cubicBezTo>
                  <a:pt x="112" y="99"/>
                  <a:pt x="94" y="108"/>
                  <a:pt x="95" y="111"/>
                </a:cubicBezTo>
                <a:cubicBezTo>
                  <a:pt x="96" y="114"/>
                  <a:pt x="92" y="116"/>
                  <a:pt x="87" y="116"/>
                </a:cubicBezTo>
                <a:cubicBezTo>
                  <a:pt x="83" y="115"/>
                  <a:pt x="86" y="111"/>
                  <a:pt x="90" y="109"/>
                </a:cubicBezTo>
                <a:cubicBezTo>
                  <a:pt x="94" y="107"/>
                  <a:pt x="106" y="98"/>
                  <a:pt x="112" y="97"/>
                </a:cubicBezTo>
                <a:cubicBezTo>
                  <a:pt x="118" y="96"/>
                  <a:pt x="129" y="91"/>
                  <a:pt x="130" y="88"/>
                </a:cubicBezTo>
                <a:cubicBezTo>
                  <a:pt x="130" y="86"/>
                  <a:pt x="124" y="88"/>
                  <a:pt x="120" y="87"/>
                </a:cubicBezTo>
                <a:cubicBezTo>
                  <a:pt x="116" y="86"/>
                  <a:pt x="109" y="91"/>
                  <a:pt x="102" y="94"/>
                </a:cubicBezTo>
                <a:cubicBezTo>
                  <a:pt x="95" y="97"/>
                  <a:pt x="88" y="96"/>
                  <a:pt x="90" y="100"/>
                </a:cubicBezTo>
                <a:cubicBezTo>
                  <a:pt x="92" y="104"/>
                  <a:pt x="83" y="99"/>
                  <a:pt x="82" y="102"/>
                </a:cubicBezTo>
                <a:cubicBezTo>
                  <a:pt x="80" y="105"/>
                  <a:pt x="77" y="102"/>
                  <a:pt x="79" y="100"/>
                </a:cubicBezTo>
                <a:cubicBezTo>
                  <a:pt x="82" y="99"/>
                  <a:pt x="73" y="96"/>
                  <a:pt x="73" y="98"/>
                </a:cubicBezTo>
                <a:cubicBezTo>
                  <a:pt x="73" y="100"/>
                  <a:pt x="72" y="102"/>
                  <a:pt x="66" y="102"/>
                </a:cubicBezTo>
                <a:cubicBezTo>
                  <a:pt x="60" y="102"/>
                  <a:pt x="54" y="106"/>
                  <a:pt x="58" y="109"/>
                </a:cubicBezTo>
                <a:cubicBezTo>
                  <a:pt x="62" y="112"/>
                  <a:pt x="64" y="114"/>
                  <a:pt x="62" y="116"/>
                </a:cubicBezTo>
                <a:cubicBezTo>
                  <a:pt x="60" y="118"/>
                  <a:pt x="54" y="110"/>
                  <a:pt x="45" y="111"/>
                </a:cubicBezTo>
                <a:cubicBezTo>
                  <a:pt x="36" y="112"/>
                  <a:pt x="19" y="101"/>
                  <a:pt x="19" y="99"/>
                </a:cubicBezTo>
                <a:cubicBezTo>
                  <a:pt x="19" y="97"/>
                  <a:pt x="8" y="98"/>
                  <a:pt x="0" y="97"/>
                </a:cubicBezTo>
                <a:cubicBezTo>
                  <a:pt x="0" y="269"/>
                  <a:pt x="0" y="269"/>
                  <a:pt x="0" y="269"/>
                </a:cubicBezTo>
                <a:cubicBezTo>
                  <a:pt x="1" y="269"/>
                  <a:pt x="2" y="270"/>
                  <a:pt x="3" y="270"/>
                </a:cubicBezTo>
                <a:cubicBezTo>
                  <a:pt x="4" y="269"/>
                  <a:pt x="5" y="268"/>
                  <a:pt x="6" y="268"/>
                </a:cubicBezTo>
                <a:cubicBezTo>
                  <a:pt x="7" y="268"/>
                  <a:pt x="7" y="268"/>
                  <a:pt x="7" y="268"/>
                </a:cubicBezTo>
                <a:cubicBezTo>
                  <a:pt x="9" y="269"/>
                  <a:pt x="11" y="269"/>
                  <a:pt x="14" y="267"/>
                </a:cubicBezTo>
                <a:cubicBezTo>
                  <a:pt x="15" y="267"/>
                  <a:pt x="16" y="267"/>
                  <a:pt x="17" y="267"/>
                </a:cubicBezTo>
                <a:cubicBezTo>
                  <a:pt x="22" y="267"/>
                  <a:pt x="24" y="271"/>
                  <a:pt x="24" y="275"/>
                </a:cubicBezTo>
                <a:cubicBezTo>
                  <a:pt x="24" y="276"/>
                  <a:pt x="27" y="278"/>
                  <a:pt x="29" y="279"/>
                </a:cubicBezTo>
                <a:cubicBezTo>
                  <a:pt x="31" y="281"/>
                  <a:pt x="33" y="283"/>
                  <a:pt x="35" y="285"/>
                </a:cubicBezTo>
                <a:cubicBezTo>
                  <a:pt x="36" y="286"/>
                  <a:pt x="36" y="286"/>
                  <a:pt x="36" y="287"/>
                </a:cubicBezTo>
                <a:cubicBezTo>
                  <a:pt x="38" y="289"/>
                  <a:pt x="39" y="291"/>
                  <a:pt x="40" y="291"/>
                </a:cubicBezTo>
                <a:cubicBezTo>
                  <a:pt x="40" y="291"/>
                  <a:pt x="41" y="290"/>
                  <a:pt x="41" y="290"/>
                </a:cubicBezTo>
                <a:cubicBezTo>
                  <a:pt x="42" y="289"/>
                  <a:pt x="44" y="289"/>
                  <a:pt x="45" y="288"/>
                </a:cubicBezTo>
                <a:cubicBezTo>
                  <a:pt x="48" y="287"/>
                  <a:pt x="50" y="286"/>
                  <a:pt x="50" y="284"/>
                </a:cubicBezTo>
                <a:cubicBezTo>
                  <a:pt x="50" y="280"/>
                  <a:pt x="55" y="278"/>
                  <a:pt x="60" y="278"/>
                </a:cubicBezTo>
                <a:cubicBezTo>
                  <a:pt x="66" y="278"/>
                  <a:pt x="70" y="281"/>
                  <a:pt x="70" y="285"/>
                </a:cubicBezTo>
                <a:cubicBezTo>
                  <a:pt x="70" y="286"/>
                  <a:pt x="73" y="289"/>
                  <a:pt x="77" y="292"/>
                </a:cubicBezTo>
                <a:cubicBezTo>
                  <a:pt x="82" y="297"/>
                  <a:pt x="89" y="303"/>
                  <a:pt x="94" y="311"/>
                </a:cubicBezTo>
                <a:cubicBezTo>
                  <a:pt x="96" y="315"/>
                  <a:pt x="97" y="318"/>
                  <a:pt x="99" y="320"/>
                </a:cubicBezTo>
                <a:cubicBezTo>
                  <a:pt x="103" y="328"/>
                  <a:pt x="104" y="330"/>
                  <a:pt x="113" y="334"/>
                </a:cubicBezTo>
                <a:cubicBezTo>
                  <a:pt x="125" y="339"/>
                  <a:pt x="127" y="342"/>
                  <a:pt x="125" y="349"/>
                </a:cubicBezTo>
                <a:cubicBezTo>
                  <a:pt x="124" y="349"/>
                  <a:pt x="125" y="350"/>
                  <a:pt x="126" y="351"/>
                </a:cubicBezTo>
                <a:cubicBezTo>
                  <a:pt x="128" y="353"/>
                  <a:pt x="129" y="354"/>
                  <a:pt x="129" y="356"/>
                </a:cubicBezTo>
                <a:cubicBezTo>
                  <a:pt x="129" y="358"/>
                  <a:pt x="128" y="359"/>
                  <a:pt x="126" y="360"/>
                </a:cubicBezTo>
                <a:cubicBezTo>
                  <a:pt x="124" y="361"/>
                  <a:pt x="121" y="363"/>
                  <a:pt x="119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19" y="367"/>
                  <a:pt x="120" y="368"/>
                  <a:pt x="122" y="369"/>
                </a:cubicBezTo>
                <a:cubicBezTo>
                  <a:pt x="125" y="372"/>
                  <a:pt x="117" y="372"/>
                  <a:pt x="119" y="374"/>
                </a:cubicBezTo>
                <a:cubicBezTo>
                  <a:pt x="122" y="376"/>
                  <a:pt x="119" y="380"/>
                  <a:pt x="121" y="383"/>
                </a:cubicBezTo>
                <a:cubicBezTo>
                  <a:pt x="124" y="385"/>
                  <a:pt x="128" y="384"/>
                  <a:pt x="131" y="382"/>
                </a:cubicBezTo>
                <a:cubicBezTo>
                  <a:pt x="134" y="380"/>
                  <a:pt x="136" y="385"/>
                  <a:pt x="133" y="389"/>
                </a:cubicBezTo>
                <a:cubicBezTo>
                  <a:pt x="131" y="392"/>
                  <a:pt x="136" y="395"/>
                  <a:pt x="138" y="392"/>
                </a:cubicBezTo>
                <a:cubicBezTo>
                  <a:pt x="140" y="390"/>
                  <a:pt x="145" y="397"/>
                  <a:pt x="147" y="398"/>
                </a:cubicBezTo>
                <a:cubicBezTo>
                  <a:pt x="150" y="399"/>
                  <a:pt x="152" y="403"/>
                  <a:pt x="148" y="403"/>
                </a:cubicBezTo>
                <a:cubicBezTo>
                  <a:pt x="144" y="403"/>
                  <a:pt x="145" y="410"/>
                  <a:pt x="148" y="410"/>
                </a:cubicBezTo>
                <a:cubicBezTo>
                  <a:pt x="150" y="410"/>
                  <a:pt x="150" y="414"/>
                  <a:pt x="150" y="416"/>
                </a:cubicBezTo>
                <a:cubicBezTo>
                  <a:pt x="150" y="418"/>
                  <a:pt x="159" y="421"/>
                  <a:pt x="162" y="420"/>
                </a:cubicBezTo>
                <a:cubicBezTo>
                  <a:pt x="165" y="419"/>
                  <a:pt x="168" y="422"/>
                  <a:pt x="170" y="425"/>
                </a:cubicBezTo>
                <a:cubicBezTo>
                  <a:pt x="171" y="428"/>
                  <a:pt x="177" y="430"/>
                  <a:pt x="180" y="428"/>
                </a:cubicBezTo>
                <a:cubicBezTo>
                  <a:pt x="182" y="426"/>
                  <a:pt x="183" y="431"/>
                  <a:pt x="184" y="435"/>
                </a:cubicBezTo>
                <a:cubicBezTo>
                  <a:pt x="184" y="438"/>
                  <a:pt x="189" y="436"/>
                  <a:pt x="192" y="436"/>
                </a:cubicBezTo>
                <a:cubicBezTo>
                  <a:pt x="195" y="436"/>
                  <a:pt x="197" y="440"/>
                  <a:pt x="199" y="439"/>
                </a:cubicBezTo>
                <a:cubicBezTo>
                  <a:pt x="203" y="438"/>
                  <a:pt x="204" y="444"/>
                  <a:pt x="207" y="448"/>
                </a:cubicBezTo>
                <a:cubicBezTo>
                  <a:pt x="517" y="446"/>
                  <a:pt x="517" y="446"/>
                  <a:pt x="517" y="446"/>
                </a:cubicBezTo>
                <a:cubicBezTo>
                  <a:pt x="517" y="444"/>
                  <a:pt x="518" y="441"/>
                  <a:pt x="521" y="441"/>
                </a:cubicBezTo>
                <a:close/>
                <a:moveTo>
                  <a:pt x="264" y="164"/>
                </a:moveTo>
                <a:cubicBezTo>
                  <a:pt x="258" y="173"/>
                  <a:pt x="255" y="174"/>
                  <a:pt x="249" y="173"/>
                </a:cubicBezTo>
                <a:cubicBezTo>
                  <a:pt x="242" y="171"/>
                  <a:pt x="238" y="175"/>
                  <a:pt x="241" y="177"/>
                </a:cubicBezTo>
                <a:cubicBezTo>
                  <a:pt x="245" y="179"/>
                  <a:pt x="245" y="181"/>
                  <a:pt x="238" y="183"/>
                </a:cubicBezTo>
                <a:cubicBezTo>
                  <a:pt x="231" y="185"/>
                  <a:pt x="226" y="190"/>
                  <a:pt x="223" y="189"/>
                </a:cubicBezTo>
                <a:cubicBezTo>
                  <a:pt x="221" y="189"/>
                  <a:pt x="235" y="178"/>
                  <a:pt x="232" y="176"/>
                </a:cubicBezTo>
                <a:cubicBezTo>
                  <a:pt x="228" y="173"/>
                  <a:pt x="218" y="180"/>
                  <a:pt x="218" y="184"/>
                </a:cubicBezTo>
                <a:cubicBezTo>
                  <a:pt x="218" y="187"/>
                  <a:pt x="212" y="187"/>
                  <a:pt x="208" y="187"/>
                </a:cubicBezTo>
                <a:cubicBezTo>
                  <a:pt x="204" y="187"/>
                  <a:pt x="199" y="183"/>
                  <a:pt x="203" y="183"/>
                </a:cubicBezTo>
                <a:cubicBezTo>
                  <a:pt x="207" y="182"/>
                  <a:pt x="204" y="178"/>
                  <a:pt x="210" y="176"/>
                </a:cubicBezTo>
                <a:cubicBezTo>
                  <a:pt x="215" y="174"/>
                  <a:pt x="209" y="171"/>
                  <a:pt x="210" y="169"/>
                </a:cubicBezTo>
                <a:cubicBezTo>
                  <a:pt x="212" y="167"/>
                  <a:pt x="222" y="171"/>
                  <a:pt x="222" y="167"/>
                </a:cubicBezTo>
                <a:cubicBezTo>
                  <a:pt x="223" y="163"/>
                  <a:pt x="212" y="160"/>
                  <a:pt x="208" y="162"/>
                </a:cubicBezTo>
                <a:cubicBezTo>
                  <a:pt x="205" y="165"/>
                  <a:pt x="196" y="170"/>
                  <a:pt x="186" y="166"/>
                </a:cubicBezTo>
                <a:cubicBezTo>
                  <a:pt x="183" y="165"/>
                  <a:pt x="212" y="162"/>
                  <a:pt x="216" y="157"/>
                </a:cubicBezTo>
                <a:cubicBezTo>
                  <a:pt x="221" y="153"/>
                  <a:pt x="243" y="148"/>
                  <a:pt x="244" y="152"/>
                </a:cubicBezTo>
                <a:cubicBezTo>
                  <a:pt x="246" y="156"/>
                  <a:pt x="233" y="158"/>
                  <a:pt x="239" y="162"/>
                </a:cubicBezTo>
                <a:cubicBezTo>
                  <a:pt x="245" y="166"/>
                  <a:pt x="256" y="163"/>
                  <a:pt x="258" y="159"/>
                </a:cubicBezTo>
                <a:cubicBezTo>
                  <a:pt x="260" y="156"/>
                  <a:pt x="271" y="156"/>
                  <a:pt x="264" y="164"/>
                </a:cubicBezTo>
                <a:close/>
                <a:moveTo>
                  <a:pt x="327" y="245"/>
                </a:moveTo>
                <a:cubicBezTo>
                  <a:pt x="320" y="251"/>
                  <a:pt x="320" y="250"/>
                  <a:pt x="314" y="251"/>
                </a:cubicBezTo>
                <a:cubicBezTo>
                  <a:pt x="307" y="252"/>
                  <a:pt x="312" y="259"/>
                  <a:pt x="304" y="259"/>
                </a:cubicBezTo>
                <a:cubicBezTo>
                  <a:pt x="296" y="260"/>
                  <a:pt x="276" y="261"/>
                  <a:pt x="273" y="256"/>
                </a:cubicBezTo>
                <a:cubicBezTo>
                  <a:pt x="272" y="255"/>
                  <a:pt x="284" y="256"/>
                  <a:pt x="285" y="252"/>
                </a:cubicBezTo>
                <a:cubicBezTo>
                  <a:pt x="286" y="249"/>
                  <a:pt x="289" y="244"/>
                  <a:pt x="294" y="244"/>
                </a:cubicBezTo>
                <a:cubicBezTo>
                  <a:pt x="299" y="244"/>
                  <a:pt x="298" y="237"/>
                  <a:pt x="290" y="233"/>
                </a:cubicBezTo>
                <a:cubicBezTo>
                  <a:pt x="282" y="229"/>
                  <a:pt x="302" y="227"/>
                  <a:pt x="307" y="233"/>
                </a:cubicBezTo>
                <a:cubicBezTo>
                  <a:pt x="311" y="239"/>
                  <a:pt x="319" y="244"/>
                  <a:pt x="324" y="239"/>
                </a:cubicBezTo>
                <a:cubicBezTo>
                  <a:pt x="328" y="235"/>
                  <a:pt x="354" y="222"/>
                  <a:pt x="354" y="228"/>
                </a:cubicBezTo>
                <a:cubicBezTo>
                  <a:pt x="354" y="234"/>
                  <a:pt x="335" y="238"/>
                  <a:pt x="327" y="245"/>
                </a:cubicBezTo>
                <a:close/>
                <a:moveTo>
                  <a:pt x="501" y="426"/>
                </a:moveTo>
                <a:cubicBezTo>
                  <a:pt x="496" y="427"/>
                  <a:pt x="502" y="412"/>
                  <a:pt x="492" y="406"/>
                </a:cubicBezTo>
                <a:cubicBezTo>
                  <a:pt x="480" y="400"/>
                  <a:pt x="475" y="388"/>
                  <a:pt x="475" y="381"/>
                </a:cubicBezTo>
                <a:cubicBezTo>
                  <a:pt x="475" y="375"/>
                  <a:pt x="485" y="372"/>
                  <a:pt x="489" y="377"/>
                </a:cubicBezTo>
                <a:cubicBezTo>
                  <a:pt x="493" y="382"/>
                  <a:pt x="499" y="402"/>
                  <a:pt x="502" y="409"/>
                </a:cubicBezTo>
                <a:cubicBezTo>
                  <a:pt x="506" y="415"/>
                  <a:pt x="506" y="426"/>
                  <a:pt x="501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6" name="Freeform 2198"/>
          <p:cNvSpPr>
            <a:spLocks/>
          </p:cNvSpPr>
          <p:nvPr/>
        </p:nvSpPr>
        <p:spPr bwMode="auto">
          <a:xfrm>
            <a:off x="1670033" y="1736745"/>
            <a:ext cx="37907" cy="27769"/>
          </a:xfrm>
          <a:custGeom>
            <a:avLst/>
            <a:gdLst>
              <a:gd name="T0" fmla="*/ 16 w 19"/>
              <a:gd name="T1" fmla="*/ 6 h 12"/>
              <a:gd name="T2" fmla="*/ 1 w 19"/>
              <a:gd name="T3" fmla="*/ 3 h 12"/>
              <a:gd name="T4" fmla="*/ 16 w 19"/>
              <a:gd name="T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2">
                <a:moveTo>
                  <a:pt x="16" y="6"/>
                </a:moveTo>
                <a:cubicBezTo>
                  <a:pt x="19" y="0"/>
                  <a:pt x="0" y="1"/>
                  <a:pt x="1" y="3"/>
                </a:cubicBezTo>
                <a:cubicBezTo>
                  <a:pt x="5" y="7"/>
                  <a:pt x="14" y="12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Freeform 2199"/>
          <p:cNvSpPr>
            <a:spLocks/>
          </p:cNvSpPr>
          <p:nvPr/>
        </p:nvSpPr>
        <p:spPr bwMode="auto">
          <a:xfrm>
            <a:off x="1486816" y="1755257"/>
            <a:ext cx="179005" cy="99505"/>
          </a:xfrm>
          <a:custGeom>
            <a:avLst/>
            <a:gdLst>
              <a:gd name="T0" fmla="*/ 3 w 89"/>
              <a:gd name="T1" fmla="*/ 36 h 45"/>
              <a:gd name="T2" fmla="*/ 7 w 89"/>
              <a:gd name="T3" fmla="*/ 43 h 45"/>
              <a:gd name="T4" fmla="*/ 15 w 89"/>
              <a:gd name="T5" fmla="*/ 41 h 45"/>
              <a:gd name="T6" fmla="*/ 24 w 89"/>
              <a:gd name="T7" fmla="*/ 36 h 45"/>
              <a:gd name="T8" fmla="*/ 32 w 89"/>
              <a:gd name="T9" fmla="*/ 45 h 45"/>
              <a:gd name="T10" fmla="*/ 42 w 89"/>
              <a:gd name="T11" fmla="*/ 36 h 45"/>
              <a:gd name="T12" fmla="*/ 49 w 89"/>
              <a:gd name="T13" fmla="*/ 31 h 45"/>
              <a:gd name="T14" fmla="*/ 56 w 89"/>
              <a:gd name="T15" fmla="*/ 21 h 45"/>
              <a:gd name="T16" fmla="*/ 59 w 89"/>
              <a:gd name="T17" fmla="*/ 31 h 45"/>
              <a:gd name="T18" fmla="*/ 70 w 89"/>
              <a:gd name="T19" fmla="*/ 28 h 45"/>
              <a:gd name="T20" fmla="*/ 79 w 89"/>
              <a:gd name="T21" fmla="*/ 24 h 45"/>
              <a:gd name="T22" fmla="*/ 79 w 89"/>
              <a:gd name="T23" fmla="*/ 15 h 45"/>
              <a:gd name="T24" fmla="*/ 86 w 89"/>
              <a:gd name="T25" fmla="*/ 9 h 45"/>
              <a:gd name="T26" fmla="*/ 77 w 89"/>
              <a:gd name="T27" fmla="*/ 4 h 45"/>
              <a:gd name="T28" fmla="*/ 70 w 89"/>
              <a:gd name="T29" fmla="*/ 9 h 45"/>
              <a:gd name="T30" fmla="*/ 55 w 89"/>
              <a:gd name="T31" fmla="*/ 7 h 45"/>
              <a:gd name="T32" fmla="*/ 34 w 89"/>
              <a:gd name="T33" fmla="*/ 18 h 45"/>
              <a:gd name="T34" fmla="*/ 18 w 89"/>
              <a:gd name="T35" fmla="*/ 28 h 45"/>
              <a:gd name="T36" fmla="*/ 3 w 89"/>
              <a:gd name="T37" fmla="*/ 3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" h="45">
                <a:moveTo>
                  <a:pt x="3" y="36"/>
                </a:moveTo>
                <a:cubicBezTo>
                  <a:pt x="7" y="38"/>
                  <a:pt x="3" y="45"/>
                  <a:pt x="7" y="43"/>
                </a:cubicBezTo>
                <a:cubicBezTo>
                  <a:pt x="11" y="41"/>
                  <a:pt x="12" y="40"/>
                  <a:pt x="15" y="41"/>
                </a:cubicBezTo>
                <a:cubicBezTo>
                  <a:pt x="21" y="43"/>
                  <a:pt x="22" y="38"/>
                  <a:pt x="24" y="36"/>
                </a:cubicBezTo>
                <a:cubicBezTo>
                  <a:pt x="27" y="33"/>
                  <a:pt x="26" y="45"/>
                  <a:pt x="32" y="45"/>
                </a:cubicBezTo>
                <a:cubicBezTo>
                  <a:pt x="38" y="45"/>
                  <a:pt x="37" y="33"/>
                  <a:pt x="42" y="36"/>
                </a:cubicBezTo>
                <a:cubicBezTo>
                  <a:pt x="47" y="40"/>
                  <a:pt x="48" y="35"/>
                  <a:pt x="49" y="31"/>
                </a:cubicBezTo>
                <a:cubicBezTo>
                  <a:pt x="50" y="28"/>
                  <a:pt x="50" y="22"/>
                  <a:pt x="56" y="21"/>
                </a:cubicBezTo>
                <a:cubicBezTo>
                  <a:pt x="61" y="20"/>
                  <a:pt x="57" y="26"/>
                  <a:pt x="59" y="31"/>
                </a:cubicBezTo>
                <a:cubicBezTo>
                  <a:pt x="63" y="37"/>
                  <a:pt x="69" y="31"/>
                  <a:pt x="70" y="28"/>
                </a:cubicBezTo>
                <a:cubicBezTo>
                  <a:pt x="70" y="25"/>
                  <a:pt x="79" y="27"/>
                  <a:pt x="79" y="24"/>
                </a:cubicBezTo>
                <a:cubicBezTo>
                  <a:pt x="78" y="20"/>
                  <a:pt x="81" y="19"/>
                  <a:pt x="79" y="15"/>
                </a:cubicBezTo>
                <a:cubicBezTo>
                  <a:pt x="76" y="11"/>
                  <a:pt x="83" y="12"/>
                  <a:pt x="86" y="9"/>
                </a:cubicBezTo>
                <a:cubicBezTo>
                  <a:pt x="89" y="6"/>
                  <a:pt x="82" y="9"/>
                  <a:pt x="77" y="4"/>
                </a:cubicBezTo>
                <a:cubicBezTo>
                  <a:pt x="72" y="0"/>
                  <a:pt x="70" y="6"/>
                  <a:pt x="70" y="9"/>
                </a:cubicBezTo>
                <a:cubicBezTo>
                  <a:pt x="70" y="12"/>
                  <a:pt x="60" y="9"/>
                  <a:pt x="55" y="7"/>
                </a:cubicBezTo>
                <a:cubicBezTo>
                  <a:pt x="49" y="5"/>
                  <a:pt x="42" y="14"/>
                  <a:pt x="34" y="18"/>
                </a:cubicBezTo>
                <a:cubicBezTo>
                  <a:pt x="26" y="22"/>
                  <a:pt x="26" y="29"/>
                  <a:pt x="18" y="28"/>
                </a:cubicBezTo>
                <a:cubicBezTo>
                  <a:pt x="11" y="28"/>
                  <a:pt x="0" y="35"/>
                  <a:pt x="3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Freeform 2200"/>
          <p:cNvSpPr>
            <a:spLocks/>
          </p:cNvSpPr>
          <p:nvPr/>
        </p:nvSpPr>
        <p:spPr bwMode="auto">
          <a:xfrm>
            <a:off x="1613172" y="1799224"/>
            <a:ext cx="277983" cy="134216"/>
          </a:xfrm>
          <a:custGeom>
            <a:avLst/>
            <a:gdLst>
              <a:gd name="T0" fmla="*/ 18 w 138"/>
              <a:gd name="T1" fmla="*/ 14 h 60"/>
              <a:gd name="T2" fmla="*/ 20 w 138"/>
              <a:gd name="T3" fmla="*/ 21 h 60"/>
              <a:gd name="T4" fmla="*/ 19 w 138"/>
              <a:gd name="T5" fmla="*/ 23 h 60"/>
              <a:gd name="T6" fmla="*/ 10 w 138"/>
              <a:gd name="T7" fmla="*/ 31 h 60"/>
              <a:gd name="T8" fmla="*/ 22 w 138"/>
              <a:gd name="T9" fmla="*/ 31 h 60"/>
              <a:gd name="T10" fmla="*/ 2 w 138"/>
              <a:gd name="T11" fmla="*/ 37 h 60"/>
              <a:gd name="T12" fmla="*/ 16 w 138"/>
              <a:gd name="T13" fmla="*/ 41 h 60"/>
              <a:gd name="T14" fmla="*/ 32 w 138"/>
              <a:gd name="T15" fmla="*/ 40 h 60"/>
              <a:gd name="T16" fmla="*/ 41 w 138"/>
              <a:gd name="T17" fmla="*/ 36 h 60"/>
              <a:gd name="T18" fmla="*/ 62 w 138"/>
              <a:gd name="T19" fmla="*/ 38 h 60"/>
              <a:gd name="T20" fmla="*/ 46 w 138"/>
              <a:gd name="T21" fmla="*/ 47 h 60"/>
              <a:gd name="T22" fmla="*/ 45 w 138"/>
              <a:gd name="T23" fmla="*/ 57 h 60"/>
              <a:gd name="T24" fmla="*/ 85 w 138"/>
              <a:gd name="T25" fmla="*/ 45 h 60"/>
              <a:gd name="T26" fmla="*/ 101 w 138"/>
              <a:gd name="T27" fmla="*/ 44 h 60"/>
              <a:gd name="T28" fmla="*/ 127 w 138"/>
              <a:gd name="T29" fmla="*/ 42 h 60"/>
              <a:gd name="T30" fmla="*/ 131 w 138"/>
              <a:gd name="T31" fmla="*/ 19 h 60"/>
              <a:gd name="T32" fmla="*/ 118 w 138"/>
              <a:gd name="T33" fmla="*/ 24 h 60"/>
              <a:gd name="T34" fmla="*/ 105 w 138"/>
              <a:gd name="T35" fmla="*/ 13 h 60"/>
              <a:gd name="T36" fmla="*/ 97 w 138"/>
              <a:gd name="T37" fmla="*/ 1 h 60"/>
              <a:gd name="T38" fmla="*/ 85 w 138"/>
              <a:gd name="T39" fmla="*/ 14 h 60"/>
              <a:gd name="T40" fmla="*/ 86 w 138"/>
              <a:gd name="T41" fmla="*/ 21 h 60"/>
              <a:gd name="T42" fmla="*/ 95 w 138"/>
              <a:gd name="T43" fmla="*/ 30 h 60"/>
              <a:gd name="T44" fmla="*/ 69 w 138"/>
              <a:gd name="T45" fmla="*/ 25 h 60"/>
              <a:gd name="T46" fmla="*/ 42 w 138"/>
              <a:gd name="T47" fmla="*/ 13 h 60"/>
              <a:gd name="T48" fmla="*/ 30 w 138"/>
              <a:gd name="T49" fmla="*/ 7 h 60"/>
              <a:gd name="T50" fmla="*/ 18 w 138"/>
              <a:gd name="T51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8" h="60">
                <a:moveTo>
                  <a:pt x="18" y="14"/>
                </a:moveTo>
                <a:cubicBezTo>
                  <a:pt x="11" y="14"/>
                  <a:pt x="12" y="21"/>
                  <a:pt x="20" y="21"/>
                </a:cubicBezTo>
                <a:cubicBezTo>
                  <a:pt x="28" y="21"/>
                  <a:pt x="30" y="24"/>
                  <a:pt x="19" y="23"/>
                </a:cubicBezTo>
                <a:cubicBezTo>
                  <a:pt x="7" y="23"/>
                  <a:pt x="2" y="33"/>
                  <a:pt x="10" y="31"/>
                </a:cubicBezTo>
                <a:cubicBezTo>
                  <a:pt x="18" y="29"/>
                  <a:pt x="28" y="29"/>
                  <a:pt x="22" y="31"/>
                </a:cubicBezTo>
                <a:cubicBezTo>
                  <a:pt x="16" y="33"/>
                  <a:pt x="0" y="34"/>
                  <a:pt x="2" y="37"/>
                </a:cubicBezTo>
                <a:cubicBezTo>
                  <a:pt x="3" y="39"/>
                  <a:pt x="10" y="39"/>
                  <a:pt x="16" y="41"/>
                </a:cubicBezTo>
                <a:cubicBezTo>
                  <a:pt x="23" y="44"/>
                  <a:pt x="27" y="45"/>
                  <a:pt x="32" y="40"/>
                </a:cubicBezTo>
                <a:cubicBezTo>
                  <a:pt x="37" y="34"/>
                  <a:pt x="43" y="29"/>
                  <a:pt x="41" y="36"/>
                </a:cubicBezTo>
                <a:cubicBezTo>
                  <a:pt x="38" y="44"/>
                  <a:pt x="49" y="38"/>
                  <a:pt x="62" y="38"/>
                </a:cubicBezTo>
                <a:cubicBezTo>
                  <a:pt x="76" y="37"/>
                  <a:pt x="60" y="46"/>
                  <a:pt x="46" y="47"/>
                </a:cubicBezTo>
                <a:cubicBezTo>
                  <a:pt x="32" y="48"/>
                  <a:pt x="34" y="55"/>
                  <a:pt x="45" y="57"/>
                </a:cubicBezTo>
                <a:cubicBezTo>
                  <a:pt x="56" y="60"/>
                  <a:pt x="80" y="50"/>
                  <a:pt x="85" y="45"/>
                </a:cubicBezTo>
                <a:cubicBezTo>
                  <a:pt x="91" y="39"/>
                  <a:pt x="96" y="48"/>
                  <a:pt x="101" y="44"/>
                </a:cubicBezTo>
                <a:cubicBezTo>
                  <a:pt x="107" y="40"/>
                  <a:pt x="117" y="44"/>
                  <a:pt x="127" y="42"/>
                </a:cubicBezTo>
                <a:cubicBezTo>
                  <a:pt x="136" y="40"/>
                  <a:pt x="138" y="22"/>
                  <a:pt x="131" y="19"/>
                </a:cubicBezTo>
                <a:cubicBezTo>
                  <a:pt x="124" y="16"/>
                  <a:pt x="124" y="23"/>
                  <a:pt x="118" y="24"/>
                </a:cubicBezTo>
                <a:cubicBezTo>
                  <a:pt x="113" y="25"/>
                  <a:pt x="110" y="18"/>
                  <a:pt x="105" y="13"/>
                </a:cubicBezTo>
                <a:cubicBezTo>
                  <a:pt x="101" y="9"/>
                  <a:pt x="104" y="0"/>
                  <a:pt x="97" y="1"/>
                </a:cubicBezTo>
                <a:cubicBezTo>
                  <a:pt x="91" y="2"/>
                  <a:pt x="77" y="13"/>
                  <a:pt x="85" y="14"/>
                </a:cubicBezTo>
                <a:cubicBezTo>
                  <a:pt x="94" y="15"/>
                  <a:pt x="91" y="19"/>
                  <a:pt x="86" y="21"/>
                </a:cubicBezTo>
                <a:cubicBezTo>
                  <a:pt x="82" y="23"/>
                  <a:pt x="97" y="27"/>
                  <a:pt x="95" y="30"/>
                </a:cubicBezTo>
                <a:cubicBezTo>
                  <a:pt x="93" y="33"/>
                  <a:pt x="70" y="30"/>
                  <a:pt x="69" y="25"/>
                </a:cubicBezTo>
                <a:cubicBezTo>
                  <a:pt x="68" y="20"/>
                  <a:pt x="50" y="11"/>
                  <a:pt x="42" y="13"/>
                </a:cubicBezTo>
                <a:cubicBezTo>
                  <a:pt x="35" y="15"/>
                  <a:pt x="38" y="7"/>
                  <a:pt x="30" y="7"/>
                </a:cubicBezTo>
                <a:cubicBezTo>
                  <a:pt x="23" y="6"/>
                  <a:pt x="25" y="13"/>
                  <a:pt x="18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Freeform 2201"/>
          <p:cNvSpPr>
            <a:spLocks/>
          </p:cNvSpPr>
          <p:nvPr/>
        </p:nvSpPr>
        <p:spPr bwMode="auto">
          <a:xfrm>
            <a:off x="1244634" y="2752620"/>
            <a:ext cx="56861" cy="71736"/>
          </a:xfrm>
          <a:custGeom>
            <a:avLst/>
            <a:gdLst>
              <a:gd name="T0" fmla="*/ 9 w 29"/>
              <a:gd name="T1" fmla="*/ 4 h 32"/>
              <a:gd name="T2" fmla="*/ 26 w 29"/>
              <a:gd name="T3" fmla="*/ 29 h 32"/>
              <a:gd name="T4" fmla="*/ 21 w 29"/>
              <a:gd name="T5" fmla="*/ 12 h 32"/>
              <a:gd name="T6" fmla="*/ 9 w 29"/>
              <a:gd name="T7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2">
                <a:moveTo>
                  <a:pt x="9" y="4"/>
                </a:moveTo>
                <a:cubicBezTo>
                  <a:pt x="0" y="9"/>
                  <a:pt x="22" y="32"/>
                  <a:pt x="26" y="29"/>
                </a:cubicBezTo>
                <a:cubicBezTo>
                  <a:pt x="29" y="27"/>
                  <a:pt x="21" y="18"/>
                  <a:pt x="21" y="12"/>
                </a:cubicBezTo>
                <a:cubicBezTo>
                  <a:pt x="21" y="6"/>
                  <a:pt x="18" y="0"/>
                  <a:pt x="9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Freeform 2202"/>
          <p:cNvSpPr>
            <a:spLocks/>
          </p:cNvSpPr>
          <p:nvPr/>
        </p:nvSpPr>
        <p:spPr bwMode="auto">
          <a:xfrm>
            <a:off x="2821979" y="2891464"/>
            <a:ext cx="65284" cy="41654"/>
          </a:xfrm>
          <a:custGeom>
            <a:avLst/>
            <a:gdLst>
              <a:gd name="T0" fmla="*/ 1 w 33"/>
              <a:gd name="T1" fmla="*/ 3 h 19"/>
              <a:gd name="T2" fmla="*/ 32 w 33"/>
              <a:gd name="T3" fmla="*/ 14 h 19"/>
              <a:gd name="T4" fmla="*/ 1 w 33"/>
              <a:gd name="T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19">
                <a:moveTo>
                  <a:pt x="1" y="3"/>
                </a:moveTo>
                <a:cubicBezTo>
                  <a:pt x="2" y="7"/>
                  <a:pt x="31" y="19"/>
                  <a:pt x="32" y="14"/>
                </a:cubicBezTo>
                <a:cubicBezTo>
                  <a:pt x="33" y="8"/>
                  <a:pt x="0" y="0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Freeform 2203"/>
          <p:cNvSpPr>
            <a:spLocks/>
          </p:cNvSpPr>
          <p:nvPr/>
        </p:nvSpPr>
        <p:spPr bwMode="auto">
          <a:xfrm>
            <a:off x="1415215" y="1910300"/>
            <a:ext cx="252712" cy="175869"/>
          </a:xfrm>
          <a:custGeom>
            <a:avLst/>
            <a:gdLst>
              <a:gd name="T0" fmla="*/ 21 w 126"/>
              <a:gd name="T1" fmla="*/ 62 h 80"/>
              <a:gd name="T2" fmla="*/ 37 w 126"/>
              <a:gd name="T3" fmla="*/ 80 h 80"/>
              <a:gd name="T4" fmla="*/ 44 w 126"/>
              <a:gd name="T5" fmla="*/ 75 h 80"/>
              <a:gd name="T6" fmla="*/ 55 w 126"/>
              <a:gd name="T7" fmla="*/ 72 h 80"/>
              <a:gd name="T8" fmla="*/ 66 w 126"/>
              <a:gd name="T9" fmla="*/ 64 h 80"/>
              <a:gd name="T10" fmla="*/ 77 w 126"/>
              <a:gd name="T11" fmla="*/ 53 h 80"/>
              <a:gd name="T12" fmla="*/ 86 w 126"/>
              <a:gd name="T13" fmla="*/ 42 h 80"/>
              <a:gd name="T14" fmla="*/ 122 w 126"/>
              <a:gd name="T15" fmla="*/ 27 h 80"/>
              <a:gd name="T16" fmla="*/ 108 w 126"/>
              <a:gd name="T17" fmla="*/ 14 h 80"/>
              <a:gd name="T18" fmla="*/ 85 w 126"/>
              <a:gd name="T19" fmla="*/ 12 h 80"/>
              <a:gd name="T20" fmla="*/ 78 w 126"/>
              <a:gd name="T21" fmla="*/ 9 h 80"/>
              <a:gd name="T22" fmla="*/ 55 w 126"/>
              <a:gd name="T23" fmla="*/ 3 h 80"/>
              <a:gd name="T24" fmla="*/ 20 w 126"/>
              <a:gd name="T25" fmla="*/ 8 h 80"/>
              <a:gd name="T26" fmla="*/ 25 w 126"/>
              <a:gd name="T27" fmla="*/ 19 h 80"/>
              <a:gd name="T28" fmla="*/ 17 w 126"/>
              <a:gd name="T29" fmla="*/ 36 h 80"/>
              <a:gd name="T30" fmla="*/ 7 w 126"/>
              <a:gd name="T31" fmla="*/ 53 h 80"/>
              <a:gd name="T32" fmla="*/ 21 w 126"/>
              <a:gd name="T33" fmla="*/ 6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6" h="80">
                <a:moveTo>
                  <a:pt x="21" y="62"/>
                </a:moveTo>
                <a:cubicBezTo>
                  <a:pt x="30" y="64"/>
                  <a:pt x="31" y="80"/>
                  <a:pt x="37" y="80"/>
                </a:cubicBezTo>
                <a:cubicBezTo>
                  <a:pt x="41" y="80"/>
                  <a:pt x="38" y="75"/>
                  <a:pt x="44" y="75"/>
                </a:cubicBezTo>
                <a:cubicBezTo>
                  <a:pt x="51" y="75"/>
                  <a:pt x="49" y="72"/>
                  <a:pt x="55" y="72"/>
                </a:cubicBezTo>
                <a:cubicBezTo>
                  <a:pt x="61" y="73"/>
                  <a:pt x="66" y="71"/>
                  <a:pt x="66" y="64"/>
                </a:cubicBezTo>
                <a:cubicBezTo>
                  <a:pt x="66" y="57"/>
                  <a:pt x="71" y="54"/>
                  <a:pt x="77" y="53"/>
                </a:cubicBezTo>
                <a:cubicBezTo>
                  <a:pt x="83" y="51"/>
                  <a:pt x="77" y="44"/>
                  <a:pt x="86" y="42"/>
                </a:cubicBezTo>
                <a:cubicBezTo>
                  <a:pt x="94" y="40"/>
                  <a:pt x="118" y="30"/>
                  <a:pt x="122" y="27"/>
                </a:cubicBezTo>
                <a:cubicBezTo>
                  <a:pt x="126" y="24"/>
                  <a:pt x="117" y="20"/>
                  <a:pt x="108" y="14"/>
                </a:cubicBezTo>
                <a:cubicBezTo>
                  <a:pt x="99" y="9"/>
                  <a:pt x="92" y="7"/>
                  <a:pt x="85" y="12"/>
                </a:cubicBezTo>
                <a:cubicBezTo>
                  <a:pt x="78" y="16"/>
                  <a:pt x="83" y="7"/>
                  <a:pt x="78" y="9"/>
                </a:cubicBezTo>
                <a:cubicBezTo>
                  <a:pt x="72" y="12"/>
                  <a:pt x="57" y="5"/>
                  <a:pt x="55" y="3"/>
                </a:cubicBezTo>
                <a:cubicBezTo>
                  <a:pt x="53" y="0"/>
                  <a:pt x="26" y="8"/>
                  <a:pt x="20" y="8"/>
                </a:cubicBezTo>
                <a:cubicBezTo>
                  <a:pt x="13" y="8"/>
                  <a:pt x="20" y="15"/>
                  <a:pt x="25" y="19"/>
                </a:cubicBezTo>
                <a:cubicBezTo>
                  <a:pt x="29" y="22"/>
                  <a:pt x="14" y="33"/>
                  <a:pt x="17" y="36"/>
                </a:cubicBezTo>
                <a:cubicBezTo>
                  <a:pt x="20" y="38"/>
                  <a:pt x="14" y="45"/>
                  <a:pt x="7" y="53"/>
                </a:cubicBezTo>
                <a:cubicBezTo>
                  <a:pt x="0" y="61"/>
                  <a:pt x="12" y="60"/>
                  <a:pt x="21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Freeform 2204"/>
          <p:cNvSpPr>
            <a:spLocks/>
          </p:cNvSpPr>
          <p:nvPr/>
        </p:nvSpPr>
        <p:spPr bwMode="auto">
          <a:xfrm>
            <a:off x="2230211" y="1947324"/>
            <a:ext cx="676005" cy="532235"/>
          </a:xfrm>
          <a:custGeom>
            <a:avLst/>
            <a:gdLst>
              <a:gd name="T0" fmla="*/ 215 w 336"/>
              <a:gd name="T1" fmla="*/ 54 h 241"/>
              <a:gd name="T2" fmla="*/ 185 w 336"/>
              <a:gd name="T3" fmla="*/ 44 h 241"/>
              <a:gd name="T4" fmla="*/ 147 w 336"/>
              <a:gd name="T5" fmla="*/ 27 h 241"/>
              <a:gd name="T6" fmla="*/ 127 w 336"/>
              <a:gd name="T7" fmla="*/ 34 h 241"/>
              <a:gd name="T8" fmla="*/ 109 w 336"/>
              <a:gd name="T9" fmla="*/ 21 h 241"/>
              <a:gd name="T10" fmla="*/ 79 w 336"/>
              <a:gd name="T11" fmla="*/ 7 h 241"/>
              <a:gd name="T12" fmla="*/ 59 w 336"/>
              <a:gd name="T13" fmla="*/ 33 h 241"/>
              <a:gd name="T14" fmla="*/ 65 w 336"/>
              <a:gd name="T15" fmla="*/ 52 h 241"/>
              <a:gd name="T16" fmla="*/ 43 w 336"/>
              <a:gd name="T17" fmla="*/ 30 h 241"/>
              <a:gd name="T18" fmla="*/ 61 w 336"/>
              <a:gd name="T19" fmla="*/ 4 h 241"/>
              <a:gd name="T20" fmla="*/ 6 w 336"/>
              <a:gd name="T21" fmla="*/ 54 h 241"/>
              <a:gd name="T22" fmla="*/ 27 w 336"/>
              <a:gd name="T23" fmla="*/ 64 h 241"/>
              <a:gd name="T24" fmla="*/ 32 w 336"/>
              <a:gd name="T25" fmla="*/ 76 h 241"/>
              <a:gd name="T26" fmla="*/ 66 w 336"/>
              <a:gd name="T27" fmla="*/ 82 h 241"/>
              <a:gd name="T28" fmla="*/ 103 w 336"/>
              <a:gd name="T29" fmla="*/ 82 h 241"/>
              <a:gd name="T30" fmla="*/ 127 w 336"/>
              <a:gd name="T31" fmla="*/ 78 h 241"/>
              <a:gd name="T32" fmla="*/ 143 w 336"/>
              <a:gd name="T33" fmla="*/ 81 h 241"/>
              <a:gd name="T34" fmla="*/ 166 w 336"/>
              <a:gd name="T35" fmla="*/ 98 h 241"/>
              <a:gd name="T36" fmla="*/ 172 w 336"/>
              <a:gd name="T37" fmla="*/ 103 h 241"/>
              <a:gd name="T38" fmla="*/ 200 w 336"/>
              <a:gd name="T39" fmla="*/ 125 h 241"/>
              <a:gd name="T40" fmla="*/ 218 w 336"/>
              <a:gd name="T41" fmla="*/ 143 h 241"/>
              <a:gd name="T42" fmla="*/ 219 w 336"/>
              <a:gd name="T43" fmla="*/ 159 h 241"/>
              <a:gd name="T44" fmla="*/ 188 w 336"/>
              <a:gd name="T45" fmla="*/ 168 h 241"/>
              <a:gd name="T46" fmla="*/ 146 w 336"/>
              <a:gd name="T47" fmla="*/ 176 h 241"/>
              <a:gd name="T48" fmla="*/ 165 w 336"/>
              <a:gd name="T49" fmla="*/ 191 h 241"/>
              <a:gd name="T50" fmla="*/ 193 w 336"/>
              <a:gd name="T51" fmla="*/ 188 h 241"/>
              <a:gd name="T52" fmla="*/ 212 w 336"/>
              <a:gd name="T53" fmla="*/ 214 h 241"/>
              <a:gd name="T54" fmla="*/ 274 w 336"/>
              <a:gd name="T55" fmla="*/ 236 h 241"/>
              <a:gd name="T56" fmla="*/ 262 w 336"/>
              <a:gd name="T57" fmla="*/ 209 h 241"/>
              <a:gd name="T58" fmla="*/ 286 w 336"/>
              <a:gd name="T59" fmla="*/ 198 h 241"/>
              <a:gd name="T60" fmla="*/ 256 w 336"/>
              <a:gd name="T61" fmla="*/ 166 h 241"/>
              <a:gd name="T62" fmla="*/ 275 w 336"/>
              <a:gd name="T63" fmla="*/ 159 h 241"/>
              <a:gd name="T64" fmla="*/ 304 w 336"/>
              <a:gd name="T65" fmla="*/ 172 h 241"/>
              <a:gd name="T66" fmla="*/ 330 w 336"/>
              <a:gd name="T67" fmla="*/ 151 h 241"/>
              <a:gd name="T68" fmla="*/ 307 w 336"/>
              <a:gd name="T69" fmla="*/ 134 h 241"/>
              <a:gd name="T70" fmla="*/ 267 w 336"/>
              <a:gd name="T71" fmla="*/ 117 h 241"/>
              <a:gd name="T72" fmla="*/ 268 w 336"/>
              <a:gd name="T73" fmla="*/ 101 h 241"/>
              <a:gd name="T74" fmla="*/ 261 w 336"/>
              <a:gd name="T75" fmla="*/ 89 h 241"/>
              <a:gd name="T76" fmla="*/ 247 w 336"/>
              <a:gd name="T77" fmla="*/ 84 h 241"/>
              <a:gd name="T78" fmla="*/ 232 w 336"/>
              <a:gd name="T79" fmla="*/ 69 h 241"/>
              <a:gd name="T80" fmla="*/ 209 w 336"/>
              <a:gd name="T81" fmla="*/ 6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6" h="241">
                <a:moveTo>
                  <a:pt x="205" y="63"/>
                </a:moveTo>
                <a:cubicBezTo>
                  <a:pt x="210" y="63"/>
                  <a:pt x="216" y="59"/>
                  <a:pt x="215" y="54"/>
                </a:cubicBezTo>
                <a:cubicBezTo>
                  <a:pt x="213" y="50"/>
                  <a:pt x="200" y="49"/>
                  <a:pt x="198" y="55"/>
                </a:cubicBezTo>
                <a:cubicBezTo>
                  <a:pt x="195" y="60"/>
                  <a:pt x="185" y="49"/>
                  <a:pt x="185" y="44"/>
                </a:cubicBezTo>
                <a:cubicBezTo>
                  <a:pt x="185" y="40"/>
                  <a:pt x="169" y="44"/>
                  <a:pt x="171" y="36"/>
                </a:cubicBezTo>
                <a:cubicBezTo>
                  <a:pt x="173" y="29"/>
                  <a:pt x="152" y="27"/>
                  <a:pt x="147" y="27"/>
                </a:cubicBezTo>
                <a:cubicBezTo>
                  <a:pt x="141" y="27"/>
                  <a:pt x="133" y="31"/>
                  <a:pt x="134" y="36"/>
                </a:cubicBezTo>
                <a:cubicBezTo>
                  <a:pt x="135" y="41"/>
                  <a:pt x="128" y="39"/>
                  <a:pt x="127" y="34"/>
                </a:cubicBezTo>
                <a:cubicBezTo>
                  <a:pt x="126" y="28"/>
                  <a:pt x="113" y="40"/>
                  <a:pt x="109" y="40"/>
                </a:cubicBezTo>
                <a:cubicBezTo>
                  <a:pt x="105" y="40"/>
                  <a:pt x="111" y="25"/>
                  <a:pt x="109" y="21"/>
                </a:cubicBezTo>
                <a:cubicBezTo>
                  <a:pt x="107" y="16"/>
                  <a:pt x="104" y="15"/>
                  <a:pt x="101" y="7"/>
                </a:cubicBezTo>
                <a:cubicBezTo>
                  <a:pt x="98" y="0"/>
                  <a:pt x="83" y="3"/>
                  <a:pt x="79" y="7"/>
                </a:cubicBezTo>
                <a:cubicBezTo>
                  <a:pt x="75" y="12"/>
                  <a:pt x="62" y="10"/>
                  <a:pt x="55" y="17"/>
                </a:cubicBezTo>
                <a:cubicBezTo>
                  <a:pt x="48" y="24"/>
                  <a:pt x="56" y="31"/>
                  <a:pt x="59" y="33"/>
                </a:cubicBezTo>
                <a:cubicBezTo>
                  <a:pt x="62" y="36"/>
                  <a:pt x="48" y="40"/>
                  <a:pt x="53" y="44"/>
                </a:cubicBezTo>
                <a:cubicBezTo>
                  <a:pt x="57" y="48"/>
                  <a:pt x="64" y="46"/>
                  <a:pt x="65" y="52"/>
                </a:cubicBezTo>
                <a:cubicBezTo>
                  <a:pt x="65" y="59"/>
                  <a:pt x="48" y="50"/>
                  <a:pt x="46" y="45"/>
                </a:cubicBezTo>
                <a:cubicBezTo>
                  <a:pt x="43" y="39"/>
                  <a:pt x="47" y="34"/>
                  <a:pt x="43" y="30"/>
                </a:cubicBezTo>
                <a:cubicBezTo>
                  <a:pt x="40" y="26"/>
                  <a:pt x="43" y="21"/>
                  <a:pt x="49" y="14"/>
                </a:cubicBezTo>
                <a:cubicBezTo>
                  <a:pt x="56" y="7"/>
                  <a:pt x="61" y="8"/>
                  <a:pt x="61" y="4"/>
                </a:cubicBezTo>
                <a:cubicBezTo>
                  <a:pt x="61" y="0"/>
                  <a:pt x="33" y="0"/>
                  <a:pt x="16" y="15"/>
                </a:cubicBezTo>
                <a:cubicBezTo>
                  <a:pt x="0" y="30"/>
                  <a:pt x="5" y="50"/>
                  <a:pt x="6" y="54"/>
                </a:cubicBezTo>
                <a:cubicBezTo>
                  <a:pt x="7" y="58"/>
                  <a:pt x="21" y="56"/>
                  <a:pt x="30" y="59"/>
                </a:cubicBezTo>
                <a:cubicBezTo>
                  <a:pt x="38" y="61"/>
                  <a:pt x="34" y="65"/>
                  <a:pt x="27" y="64"/>
                </a:cubicBezTo>
                <a:cubicBezTo>
                  <a:pt x="21" y="63"/>
                  <a:pt x="10" y="61"/>
                  <a:pt x="10" y="65"/>
                </a:cubicBezTo>
                <a:cubicBezTo>
                  <a:pt x="11" y="70"/>
                  <a:pt x="24" y="78"/>
                  <a:pt x="32" y="76"/>
                </a:cubicBezTo>
                <a:cubicBezTo>
                  <a:pt x="40" y="74"/>
                  <a:pt x="40" y="74"/>
                  <a:pt x="44" y="79"/>
                </a:cubicBezTo>
                <a:cubicBezTo>
                  <a:pt x="47" y="83"/>
                  <a:pt x="57" y="82"/>
                  <a:pt x="66" y="82"/>
                </a:cubicBezTo>
                <a:cubicBezTo>
                  <a:pt x="76" y="83"/>
                  <a:pt x="87" y="86"/>
                  <a:pt x="91" y="87"/>
                </a:cubicBezTo>
                <a:cubicBezTo>
                  <a:pt x="96" y="87"/>
                  <a:pt x="101" y="84"/>
                  <a:pt x="103" y="82"/>
                </a:cubicBezTo>
                <a:cubicBezTo>
                  <a:pt x="104" y="79"/>
                  <a:pt x="123" y="86"/>
                  <a:pt x="128" y="85"/>
                </a:cubicBezTo>
                <a:cubicBezTo>
                  <a:pt x="134" y="85"/>
                  <a:pt x="130" y="80"/>
                  <a:pt x="127" y="78"/>
                </a:cubicBezTo>
                <a:cubicBezTo>
                  <a:pt x="123" y="77"/>
                  <a:pt x="125" y="70"/>
                  <a:pt x="129" y="73"/>
                </a:cubicBezTo>
                <a:cubicBezTo>
                  <a:pt x="134" y="75"/>
                  <a:pt x="141" y="77"/>
                  <a:pt x="143" y="81"/>
                </a:cubicBezTo>
                <a:cubicBezTo>
                  <a:pt x="144" y="85"/>
                  <a:pt x="148" y="83"/>
                  <a:pt x="149" y="87"/>
                </a:cubicBezTo>
                <a:cubicBezTo>
                  <a:pt x="149" y="90"/>
                  <a:pt x="165" y="94"/>
                  <a:pt x="166" y="98"/>
                </a:cubicBezTo>
                <a:cubicBezTo>
                  <a:pt x="166" y="102"/>
                  <a:pt x="150" y="104"/>
                  <a:pt x="155" y="108"/>
                </a:cubicBezTo>
                <a:cubicBezTo>
                  <a:pt x="159" y="111"/>
                  <a:pt x="166" y="103"/>
                  <a:pt x="172" y="103"/>
                </a:cubicBezTo>
                <a:cubicBezTo>
                  <a:pt x="178" y="102"/>
                  <a:pt x="178" y="116"/>
                  <a:pt x="183" y="114"/>
                </a:cubicBezTo>
                <a:cubicBezTo>
                  <a:pt x="189" y="111"/>
                  <a:pt x="194" y="116"/>
                  <a:pt x="200" y="125"/>
                </a:cubicBezTo>
                <a:cubicBezTo>
                  <a:pt x="206" y="133"/>
                  <a:pt x="199" y="141"/>
                  <a:pt x="200" y="144"/>
                </a:cubicBezTo>
                <a:cubicBezTo>
                  <a:pt x="200" y="147"/>
                  <a:pt x="212" y="146"/>
                  <a:pt x="218" y="143"/>
                </a:cubicBezTo>
                <a:cubicBezTo>
                  <a:pt x="225" y="139"/>
                  <a:pt x="231" y="147"/>
                  <a:pt x="236" y="151"/>
                </a:cubicBezTo>
                <a:cubicBezTo>
                  <a:pt x="241" y="156"/>
                  <a:pt x="217" y="163"/>
                  <a:pt x="219" y="159"/>
                </a:cubicBezTo>
                <a:cubicBezTo>
                  <a:pt x="221" y="155"/>
                  <a:pt x="205" y="143"/>
                  <a:pt x="191" y="149"/>
                </a:cubicBezTo>
                <a:cubicBezTo>
                  <a:pt x="176" y="154"/>
                  <a:pt x="186" y="163"/>
                  <a:pt x="188" y="168"/>
                </a:cubicBezTo>
                <a:cubicBezTo>
                  <a:pt x="189" y="173"/>
                  <a:pt x="175" y="178"/>
                  <a:pt x="161" y="173"/>
                </a:cubicBezTo>
                <a:cubicBezTo>
                  <a:pt x="148" y="169"/>
                  <a:pt x="152" y="176"/>
                  <a:pt x="146" y="176"/>
                </a:cubicBezTo>
                <a:cubicBezTo>
                  <a:pt x="141" y="176"/>
                  <a:pt x="135" y="185"/>
                  <a:pt x="140" y="190"/>
                </a:cubicBezTo>
                <a:cubicBezTo>
                  <a:pt x="145" y="196"/>
                  <a:pt x="156" y="191"/>
                  <a:pt x="165" y="191"/>
                </a:cubicBezTo>
                <a:cubicBezTo>
                  <a:pt x="174" y="192"/>
                  <a:pt x="175" y="194"/>
                  <a:pt x="176" y="189"/>
                </a:cubicBezTo>
                <a:cubicBezTo>
                  <a:pt x="177" y="184"/>
                  <a:pt x="186" y="187"/>
                  <a:pt x="193" y="188"/>
                </a:cubicBezTo>
                <a:cubicBezTo>
                  <a:pt x="199" y="190"/>
                  <a:pt x="198" y="199"/>
                  <a:pt x="206" y="200"/>
                </a:cubicBezTo>
                <a:cubicBezTo>
                  <a:pt x="214" y="201"/>
                  <a:pt x="207" y="209"/>
                  <a:pt x="212" y="214"/>
                </a:cubicBezTo>
                <a:cubicBezTo>
                  <a:pt x="217" y="220"/>
                  <a:pt x="233" y="217"/>
                  <a:pt x="239" y="223"/>
                </a:cubicBezTo>
                <a:cubicBezTo>
                  <a:pt x="245" y="229"/>
                  <a:pt x="271" y="241"/>
                  <a:pt x="274" y="236"/>
                </a:cubicBezTo>
                <a:cubicBezTo>
                  <a:pt x="278" y="231"/>
                  <a:pt x="252" y="208"/>
                  <a:pt x="245" y="206"/>
                </a:cubicBezTo>
                <a:cubicBezTo>
                  <a:pt x="237" y="204"/>
                  <a:pt x="252" y="202"/>
                  <a:pt x="262" y="209"/>
                </a:cubicBezTo>
                <a:cubicBezTo>
                  <a:pt x="271" y="217"/>
                  <a:pt x="285" y="220"/>
                  <a:pt x="292" y="211"/>
                </a:cubicBezTo>
                <a:cubicBezTo>
                  <a:pt x="299" y="202"/>
                  <a:pt x="286" y="205"/>
                  <a:pt x="286" y="198"/>
                </a:cubicBezTo>
                <a:cubicBezTo>
                  <a:pt x="286" y="192"/>
                  <a:pt x="282" y="183"/>
                  <a:pt x="275" y="183"/>
                </a:cubicBezTo>
                <a:cubicBezTo>
                  <a:pt x="268" y="183"/>
                  <a:pt x="250" y="169"/>
                  <a:pt x="256" y="166"/>
                </a:cubicBezTo>
                <a:cubicBezTo>
                  <a:pt x="263" y="163"/>
                  <a:pt x="254" y="159"/>
                  <a:pt x="259" y="153"/>
                </a:cubicBezTo>
                <a:cubicBezTo>
                  <a:pt x="264" y="148"/>
                  <a:pt x="269" y="158"/>
                  <a:pt x="275" y="159"/>
                </a:cubicBezTo>
                <a:cubicBezTo>
                  <a:pt x="281" y="159"/>
                  <a:pt x="282" y="167"/>
                  <a:pt x="292" y="175"/>
                </a:cubicBezTo>
                <a:cubicBezTo>
                  <a:pt x="301" y="183"/>
                  <a:pt x="302" y="177"/>
                  <a:pt x="304" y="172"/>
                </a:cubicBezTo>
                <a:cubicBezTo>
                  <a:pt x="305" y="166"/>
                  <a:pt x="316" y="171"/>
                  <a:pt x="315" y="165"/>
                </a:cubicBezTo>
                <a:cubicBezTo>
                  <a:pt x="315" y="160"/>
                  <a:pt x="324" y="153"/>
                  <a:pt x="330" y="151"/>
                </a:cubicBezTo>
                <a:cubicBezTo>
                  <a:pt x="336" y="148"/>
                  <a:pt x="325" y="142"/>
                  <a:pt x="317" y="143"/>
                </a:cubicBezTo>
                <a:cubicBezTo>
                  <a:pt x="309" y="143"/>
                  <a:pt x="307" y="138"/>
                  <a:pt x="307" y="134"/>
                </a:cubicBezTo>
                <a:cubicBezTo>
                  <a:pt x="307" y="131"/>
                  <a:pt x="292" y="122"/>
                  <a:pt x="287" y="124"/>
                </a:cubicBezTo>
                <a:cubicBezTo>
                  <a:pt x="282" y="125"/>
                  <a:pt x="274" y="117"/>
                  <a:pt x="267" y="117"/>
                </a:cubicBezTo>
                <a:cubicBezTo>
                  <a:pt x="261" y="116"/>
                  <a:pt x="251" y="111"/>
                  <a:pt x="252" y="104"/>
                </a:cubicBezTo>
                <a:cubicBezTo>
                  <a:pt x="253" y="97"/>
                  <a:pt x="265" y="106"/>
                  <a:pt x="268" y="101"/>
                </a:cubicBezTo>
                <a:cubicBezTo>
                  <a:pt x="270" y="95"/>
                  <a:pt x="255" y="98"/>
                  <a:pt x="255" y="94"/>
                </a:cubicBezTo>
                <a:cubicBezTo>
                  <a:pt x="254" y="90"/>
                  <a:pt x="258" y="92"/>
                  <a:pt x="261" y="89"/>
                </a:cubicBezTo>
                <a:cubicBezTo>
                  <a:pt x="264" y="87"/>
                  <a:pt x="259" y="82"/>
                  <a:pt x="255" y="80"/>
                </a:cubicBezTo>
                <a:cubicBezTo>
                  <a:pt x="252" y="78"/>
                  <a:pt x="251" y="84"/>
                  <a:pt x="247" y="84"/>
                </a:cubicBezTo>
                <a:cubicBezTo>
                  <a:pt x="244" y="84"/>
                  <a:pt x="247" y="78"/>
                  <a:pt x="249" y="75"/>
                </a:cubicBezTo>
                <a:cubicBezTo>
                  <a:pt x="252" y="71"/>
                  <a:pt x="238" y="67"/>
                  <a:pt x="232" y="69"/>
                </a:cubicBezTo>
                <a:cubicBezTo>
                  <a:pt x="226" y="71"/>
                  <a:pt x="224" y="68"/>
                  <a:pt x="224" y="64"/>
                </a:cubicBezTo>
                <a:cubicBezTo>
                  <a:pt x="224" y="60"/>
                  <a:pt x="213" y="64"/>
                  <a:pt x="209" y="67"/>
                </a:cubicBezTo>
                <a:cubicBezTo>
                  <a:pt x="205" y="70"/>
                  <a:pt x="200" y="64"/>
                  <a:pt x="205" y="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Freeform 2205"/>
          <p:cNvSpPr>
            <a:spLocks/>
          </p:cNvSpPr>
          <p:nvPr/>
        </p:nvSpPr>
        <p:spPr bwMode="auto">
          <a:xfrm>
            <a:off x="2933594" y="2840554"/>
            <a:ext cx="162156" cy="159671"/>
          </a:xfrm>
          <a:custGeom>
            <a:avLst/>
            <a:gdLst>
              <a:gd name="T0" fmla="*/ 44 w 81"/>
              <a:gd name="T1" fmla="*/ 5 h 72"/>
              <a:gd name="T2" fmla="*/ 39 w 81"/>
              <a:gd name="T3" fmla="*/ 2 h 72"/>
              <a:gd name="T4" fmla="*/ 21 w 81"/>
              <a:gd name="T5" fmla="*/ 27 h 72"/>
              <a:gd name="T6" fmla="*/ 16 w 81"/>
              <a:gd name="T7" fmla="*/ 38 h 72"/>
              <a:gd name="T8" fmla="*/ 9 w 81"/>
              <a:gd name="T9" fmla="*/ 44 h 72"/>
              <a:gd name="T10" fmla="*/ 6 w 81"/>
              <a:gd name="T11" fmla="*/ 58 h 72"/>
              <a:gd name="T12" fmla="*/ 23 w 81"/>
              <a:gd name="T13" fmla="*/ 58 h 72"/>
              <a:gd name="T14" fmla="*/ 39 w 81"/>
              <a:gd name="T15" fmla="*/ 55 h 72"/>
              <a:gd name="T16" fmla="*/ 50 w 81"/>
              <a:gd name="T17" fmla="*/ 58 h 72"/>
              <a:gd name="T18" fmla="*/ 47 w 81"/>
              <a:gd name="T19" fmla="*/ 66 h 72"/>
              <a:gd name="T20" fmla="*/ 57 w 81"/>
              <a:gd name="T21" fmla="*/ 62 h 72"/>
              <a:gd name="T22" fmla="*/ 64 w 81"/>
              <a:gd name="T23" fmla="*/ 65 h 72"/>
              <a:gd name="T24" fmla="*/ 78 w 81"/>
              <a:gd name="T25" fmla="*/ 66 h 72"/>
              <a:gd name="T26" fmla="*/ 73 w 81"/>
              <a:gd name="T27" fmla="*/ 56 h 72"/>
              <a:gd name="T28" fmla="*/ 72 w 81"/>
              <a:gd name="T29" fmla="*/ 50 h 72"/>
              <a:gd name="T30" fmla="*/ 67 w 81"/>
              <a:gd name="T31" fmla="*/ 48 h 72"/>
              <a:gd name="T32" fmla="*/ 68 w 81"/>
              <a:gd name="T33" fmla="*/ 37 h 72"/>
              <a:gd name="T34" fmla="*/ 59 w 81"/>
              <a:gd name="T35" fmla="*/ 34 h 72"/>
              <a:gd name="T36" fmla="*/ 49 w 81"/>
              <a:gd name="T37" fmla="*/ 32 h 72"/>
              <a:gd name="T38" fmla="*/ 44 w 81"/>
              <a:gd name="T39" fmla="*/ 26 h 72"/>
              <a:gd name="T40" fmla="*/ 35 w 81"/>
              <a:gd name="T41" fmla="*/ 26 h 72"/>
              <a:gd name="T42" fmla="*/ 36 w 81"/>
              <a:gd name="T43" fmla="*/ 18 h 72"/>
              <a:gd name="T44" fmla="*/ 44 w 81"/>
              <a:gd name="T45" fmla="*/ 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1" h="72">
                <a:moveTo>
                  <a:pt x="44" y="5"/>
                </a:moveTo>
                <a:cubicBezTo>
                  <a:pt x="49" y="3"/>
                  <a:pt x="44" y="0"/>
                  <a:pt x="39" y="2"/>
                </a:cubicBezTo>
                <a:cubicBezTo>
                  <a:pt x="34" y="4"/>
                  <a:pt x="21" y="22"/>
                  <a:pt x="21" y="27"/>
                </a:cubicBezTo>
                <a:cubicBezTo>
                  <a:pt x="21" y="32"/>
                  <a:pt x="20" y="38"/>
                  <a:pt x="16" y="38"/>
                </a:cubicBezTo>
                <a:cubicBezTo>
                  <a:pt x="11" y="37"/>
                  <a:pt x="6" y="42"/>
                  <a:pt x="9" y="44"/>
                </a:cubicBezTo>
                <a:cubicBezTo>
                  <a:pt x="13" y="47"/>
                  <a:pt x="0" y="54"/>
                  <a:pt x="6" y="58"/>
                </a:cubicBezTo>
                <a:cubicBezTo>
                  <a:pt x="10" y="60"/>
                  <a:pt x="17" y="57"/>
                  <a:pt x="23" y="58"/>
                </a:cubicBezTo>
                <a:cubicBezTo>
                  <a:pt x="29" y="58"/>
                  <a:pt x="34" y="59"/>
                  <a:pt x="39" y="55"/>
                </a:cubicBezTo>
                <a:cubicBezTo>
                  <a:pt x="44" y="51"/>
                  <a:pt x="44" y="58"/>
                  <a:pt x="50" y="58"/>
                </a:cubicBezTo>
                <a:cubicBezTo>
                  <a:pt x="55" y="57"/>
                  <a:pt x="47" y="62"/>
                  <a:pt x="47" y="66"/>
                </a:cubicBezTo>
                <a:cubicBezTo>
                  <a:pt x="47" y="69"/>
                  <a:pt x="53" y="64"/>
                  <a:pt x="57" y="62"/>
                </a:cubicBezTo>
                <a:cubicBezTo>
                  <a:pt x="61" y="60"/>
                  <a:pt x="66" y="62"/>
                  <a:pt x="64" y="65"/>
                </a:cubicBezTo>
                <a:cubicBezTo>
                  <a:pt x="62" y="68"/>
                  <a:pt x="75" y="72"/>
                  <a:pt x="78" y="66"/>
                </a:cubicBezTo>
                <a:cubicBezTo>
                  <a:pt x="81" y="61"/>
                  <a:pt x="75" y="53"/>
                  <a:pt x="73" y="56"/>
                </a:cubicBezTo>
                <a:cubicBezTo>
                  <a:pt x="71" y="60"/>
                  <a:pt x="68" y="54"/>
                  <a:pt x="72" y="50"/>
                </a:cubicBezTo>
                <a:cubicBezTo>
                  <a:pt x="76" y="47"/>
                  <a:pt x="71" y="46"/>
                  <a:pt x="67" y="48"/>
                </a:cubicBezTo>
                <a:cubicBezTo>
                  <a:pt x="63" y="50"/>
                  <a:pt x="64" y="39"/>
                  <a:pt x="68" y="37"/>
                </a:cubicBezTo>
                <a:cubicBezTo>
                  <a:pt x="72" y="35"/>
                  <a:pt x="59" y="31"/>
                  <a:pt x="59" y="34"/>
                </a:cubicBezTo>
                <a:cubicBezTo>
                  <a:pt x="59" y="38"/>
                  <a:pt x="50" y="36"/>
                  <a:pt x="49" y="32"/>
                </a:cubicBezTo>
                <a:cubicBezTo>
                  <a:pt x="48" y="29"/>
                  <a:pt x="42" y="28"/>
                  <a:pt x="44" y="26"/>
                </a:cubicBezTo>
                <a:cubicBezTo>
                  <a:pt x="46" y="23"/>
                  <a:pt x="36" y="22"/>
                  <a:pt x="35" y="26"/>
                </a:cubicBezTo>
                <a:cubicBezTo>
                  <a:pt x="34" y="30"/>
                  <a:pt x="31" y="23"/>
                  <a:pt x="36" y="18"/>
                </a:cubicBezTo>
                <a:cubicBezTo>
                  <a:pt x="41" y="13"/>
                  <a:pt x="40" y="8"/>
                  <a:pt x="4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Freeform 2206"/>
          <p:cNvSpPr>
            <a:spLocks/>
          </p:cNvSpPr>
          <p:nvPr/>
        </p:nvSpPr>
        <p:spPr bwMode="auto">
          <a:xfrm>
            <a:off x="2516619" y="2204186"/>
            <a:ext cx="67390" cy="57851"/>
          </a:xfrm>
          <a:custGeom>
            <a:avLst/>
            <a:gdLst>
              <a:gd name="T0" fmla="*/ 28 w 34"/>
              <a:gd name="T1" fmla="*/ 19 h 26"/>
              <a:gd name="T2" fmla="*/ 29 w 34"/>
              <a:gd name="T3" fmla="*/ 4 h 26"/>
              <a:gd name="T4" fmla="*/ 15 w 34"/>
              <a:gd name="T5" fmla="*/ 0 h 26"/>
              <a:gd name="T6" fmla="*/ 5 w 34"/>
              <a:gd name="T7" fmla="*/ 18 h 26"/>
              <a:gd name="T8" fmla="*/ 28 w 34"/>
              <a:gd name="T9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6">
                <a:moveTo>
                  <a:pt x="28" y="19"/>
                </a:moveTo>
                <a:cubicBezTo>
                  <a:pt x="34" y="18"/>
                  <a:pt x="33" y="9"/>
                  <a:pt x="29" y="4"/>
                </a:cubicBezTo>
                <a:cubicBezTo>
                  <a:pt x="27" y="0"/>
                  <a:pt x="20" y="0"/>
                  <a:pt x="15" y="0"/>
                </a:cubicBezTo>
                <a:cubicBezTo>
                  <a:pt x="9" y="1"/>
                  <a:pt x="0" y="9"/>
                  <a:pt x="5" y="18"/>
                </a:cubicBezTo>
                <a:cubicBezTo>
                  <a:pt x="10" y="26"/>
                  <a:pt x="22" y="20"/>
                  <a:pt x="28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Freeform 2207"/>
          <p:cNvSpPr>
            <a:spLocks/>
          </p:cNvSpPr>
          <p:nvPr/>
        </p:nvSpPr>
        <p:spPr bwMode="auto">
          <a:xfrm>
            <a:off x="2179670" y="1426660"/>
            <a:ext cx="737077" cy="409590"/>
          </a:xfrm>
          <a:custGeom>
            <a:avLst/>
            <a:gdLst>
              <a:gd name="T0" fmla="*/ 25 w 366"/>
              <a:gd name="T1" fmla="*/ 47 h 186"/>
              <a:gd name="T2" fmla="*/ 26 w 366"/>
              <a:gd name="T3" fmla="*/ 59 h 186"/>
              <a:gd name="T4" fmla="*/ 65 w 366"/>
              <a:gd name="T5" fmla="*/ 67 h 186"/>
              <a:gd name="T6" fmla="*/ 101 w 366"/>
              <a:gd name="T7" fmla="*/ 75 h 186"/>
              <a:gd name="T8" fmla="*/ 149 w 366"/>
              <a:gd name="T9" fmla="*/ 62 h 186"/>
              <a:gd name="T10" fmla="*/ 112 w 366"/>
              <a:gd name="T11" fmla="*/ 80 h 186"/>
              <a:gd name="T12" fmla="*/ 107 w 366"/>
              <a:gd name="T13" fmla="*/ 89 h 186"/>
              <a:gd name="T14" fmla="*/ 72 w 366"/>
              <a:gd name="T15" fmla="*/ 99 h 186"/>
              <a:gd name="T16" fmla="*/ 115 w 366"/>
              <a:gd name="T17" fmla="*/ 126 h 186"/>
              <a:gd name="T18" fmla="*/ 55 w 366"/>
              <a:gd name="T19" fmla="*/ 133 h 186"/>
              <a:gd name="T20" fmla="*/ 80 w 366"/>
              <a:gd name="T21" fmla="*/ 141 h 186"/>
              <a:gd name="T22" fmla="*/ 78 w 366"/>
              <a:gd name="T23" fmla="*/ 154 h 186"/>
              <a:gd name="T24" fmla="*/ 57 w 366"/>
              <a:gd name="T25" fmla="*/ 155 h 186"/>
              <a:gd name="T26" fmla="*/ 33 w 366"/>
              <a:gd name="T27" fmla="*/ 174 h 186"/>
              <a:gd name="T28" fmla="*/ 90 w 366"/>
              <a:gd name="T29" fmla="*/ 179 h 186"/>
              <a:gd name="T30" fmla="*/ 130 w 366"/>
              <a:gd name="T31" fmla="*/ 182 h 186"/>
              <a:gd name="T32" fmla="*/ 161 w 366"/>
              <a:gd name="T33" fmla="*/ 176 h 186"/>
              <a:gd name="T34" fmla="*/ 152 w 366"/>
              <a:gd name="T35" fmla="*/ 166 h 186"/>
              <a:gd name="T36" fmla="*/ 129 w 366"/>
              <a:gd name="T37" fmla="*/ 155 h 186"/>
              <a:gd name="T38" fmla="*/ 161 w 366"/>
              <a:gd name="T39" fmla="*/ 143 h 186"/>
              <a:gd name="T40" fmla="*/ 204 w 366"/>
              <a:gd name="T41" fmla="*/ 119 h 186"/>
              <a:gd name="T42" fmla="*/ 200 w 366"/>
              <a:gd name="T43" fmla="*/ 106 h 186"/>
              <a:gd name="T44" fmla="*/ 236 w 366"/>
              <a:gd name="T45" fmla="*/ 97 h 186"/>
              <a:gd name="T46" fmla="*/ 281 w 366"/>
              <a:gd name="T47" fmla="*/ 68 h 186"/>
              <a:gd name="T48" fmla="*/ 285 w 366"/>
              <a:gd name="T49" fmla="*/ 50 h 186"/>
              <a:gd name="T50" fmla="*/ 346 w 366"/>
              <a:gd name="T51" fmla="*/ 34 h 186"/>
              <a:gd name="T52" fmla="*/ 331 w 366"/>
              <a:gd name="T53" fmla="*/ 16 h 186"/>
              <a:gd name="T54" fmla="*/ 293 w 366"/>
              <a:gd name="T55" fmla="*/ 16 h 186"/>
              <a:gd name="T56" fmla="*/ 258 w 366"/>
              <a:gd name="T57" fmla="*/ 5 h 186"/>
              <a:gd name="T58" fmla="*/ 218 w 366"/>
              <a:gd name="T59" fmla="*/ 10 h 186"/>
              <a:gd name="T60" fmla="*/ 182 w 366"/>
              <a:gd name="T61" fmla="*/ 8 h 186"/>
              <a:gd name="T62" fmla="*/ 144 w 366"/>
              <a:gd name="T63" fmla="*/ 11 h 186"/>
              <a:gd name="T64" fmla="*/ 131 w 366"/>
              <a:gd name="T65" fmla="*/ 19 h 186"/>
              <a:gd name="T66" fmla="*/ 99 w 366"/>
              <a:gd name="T67" fmla="*/ 27 h 186"/>
              <a:gd name="T68" fmla="*/ 68 w 366"/>
              <a:gd name="T69" fmla="*/ 31 h 186"/>
              <a:gd name="T70" fmla="*/ 43 w 366"/>
              <a:gd name="T71" fmla="*/ 34 h 186"/>
              <a:gd name="T72" fmla="*/ 10 w 366"/>
              <a:gd name="T73" fmla="*/ 4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6" h="186">
                <a:moveTo>
                  <a:pt x="19" y="46"/>
                </a:moveTo>
                <a:cubicBezTo>
                  <a:pt x="26" y="41"/>
                  <a:pt x="31" y="44"/>
                  <a:pt x="25" y="47"/>
                </a:cubicBezTo>
                <a:cubicBezTo>
                  <a:pt x="19" y="50"/>
                  <a:pt x="21" y="52"/>
                  <a:pt x="30" y="52"/>
                </a:cubicBezTo>
                <a:cubicBezTo>
                  <a:pt x="38" y="51"/>
                  <a:pt x="26" y="54"/>
                  <a:pt x="26" y="59"/>
                </a:cubicBezTo>
                <a:cubicBezTo>
                  <a:pt x="26" y="64"/>
                  <a:pt x="36" y="61"/>
                  <a:pt x="37" y="66"/>
                </a:cubicBezTo>
                <a:cubicBezTo>
                  <a:pt x="37" y="71"/>
                  <a:pt x="59" y="73"/>
                  <a:pt x="65" y="67"/>
                </a:cubicBezTo>
                <a:cubicBezTo>
                  <a:pt x="72" y="61"/>
                  <a:pt x="69" y="69"/>
                  <a:pt x="69" y="73"/>
                </a:cubicBezTo>
                <a:cubicBezTo>
                  <a:pt x="68" y="77"/>
                  <a:pt x="99" y="80"/>
                  <a:pt x="101" y="75"/>
                </a:cubicBezTo>
                <a:cubicBezTo>
                  <a:pt x="102" y="70"/>
                  <a:pt x="107" y="72"/>
                  <a:pt x="113" y="74"/>
                </a:cubicBezTo>
                <a:cubicBezTo>
                  <a:pt x="119" y="75"/>
                  <a:pt x="148" y="68"/>
                  <a:pt x="149" y="62"/>
                </a:cubicBezTo>
                <a:cubicBezTo>
                  <a:pt x="149" y="56"/>
                  <a:pt x="158" y="65"/>
                  <a:pt x="149" y="72"/>
                </a:cubicBezTo>
                <a:cubicBezTo>
                  <a:pt x="139" y="78"/>
                  <a:pt x="120" y="77"/>
                  <a:pt x="112" y="80"/>
                </a:cubicBezTo>
                <a:cubicBezTo>
                  <a:pt x="103" y="82"/>
                  <a:pt x="117" y="88"/>
                  <a:pt x="126" y="95"/>
                </a:cubicBezTo>
                <a:cubicBezTo>
                  <a:pt x="134" y="101"/>
                  <a:pt x="115" y="98"/>
                  <a:pt x="107" y="89"/>
                </a:cubicBezTo>
                <a:cubicBezTo>
                  <a:pt x="99" y="81"/>
                  <a:pt x="81" y="81"/>
                  <a:pt x="71" y="81"/>
                </a:cubicBezTo>
                <a:cubicBezTo>
                  <a:pt x="62" y="82"/>
                  <a:pt x="65" y="99"/>
                  <a:pt x="72" y="99"/>
                </a:cubicBezTo>
                <a:cubicBezTo>
                  <a:pt x="79" y="99"/>
                  <a:pt x="86" y="102"/>
                  <a:pt x="93" y="113"/>
                </a:cubicBezTo>
                <a:cubicBezTo>
                  <a:pt x="100" y="124"/>
                  <a:pt x="115" y="121"/>
                  <a:pt x="115" y="126"/>
                </a:cubicBezTo>
                <a:cubicBezTo>
                  <a:pt x="115" y="131"/>
                  <a:pt x="95" y="122"/>
                  <a:pt x="84" y="120"/>
                </a:cubicBezTo>
                <a:cubicBezTo>
                  <a:pt x="73" y="118"/>
                  <a:pt x="56" y="125"/>
                  <a:pt x="55" y="133"/>
                </a:cubicBezTo>
                <a:cubicBezTo>
                  <a:pt x="55" y="141"/>
                  <a:pt x="71" y="140"/>
                  <a:pt x="82" y="134"/>
                </a:cubicBezTo>
                <a:cubicBezTo>
                  <a:pt x="93" y="127"/>
                  <a:pt x="85" y="136"/>
                  <a:pt x="80" y="141"/>
                </a:cubicBezTo>
                <a:cubicBezTo>
                  <a:pt x="74" y="146"/>
                  <a:pt x="93" y="150"/>
                  <a:pt x="93" y="156"/>
                </a:cubicBezTo>
                <a:cubicBezTo>
                  <a:pt x="93" y="162"/>
                  <a:pt x="79" y="160"/>
                  <a:pt x="78" y="154"/>
                </a:cubicBezTo>
                <a:cubicBezTo>
                  <a:pt x="76" y="149"/>
                  <a:pt x="71" y="143"/>
                  <a:pt x="58" y="144"/>
                </a:cubicBezTo>
                <a:cubicBezTo>
                  <a:pt x="45" y="145"/>
                  <a:pt x="49" y="154"/>
                  <a:pt x="57" y="155"/>
                </a:cubicBezTo>
                <a:cubicBezTo>
                  <a:pt x="65" y="156"/>
                  <a:pt x="65" y="162"/>
                  <a:pt x="56" y="162"/>
                </a:cubicBezTo>
                <a:cubicBezTo>
                  <a:pt x="47" y="162"/>
                  <a:pt x="27" y="168"/>
                  <a:pt x="33" y="174"/>
                </a:cubicBezTo>
                <a:cubicBezTo>
                  <a:pt x="40" y="180"/>
                  <a:pt x="66" y="174"/>
                  <a:pt x="70" y="178"/>
                </a:cubicBezTo>
                <a:cubicBezTo>
                  <a:pt x="75" y="182"/>
                  <a:pt x="87" y="183"/>
                  <a:pt x="90" y="179"/>
                </a:cubicBezTo>
                <a:cubicBezTo>
                  <a:pt x="93" y="174"/>
                  <a:pt x="103" y="176"/>
                  <a:pt x="113" y="176"/>
                </a:cubicBezTo>
                <a:cubicBezTo>
                  <a:pt x="123" y="176"/>
                  <a:pt x="126" y="178"/>
                  <a:pt x="130" y="182"/>
                </a:cubicBezTo>
                <a:cubicBezTo>
                  <a:pt x="135" y="186"/>
                  <a:pt x="143" y="184"/>
                  <a:pt x="148" y="180"/>
                </a:cubicBezTo>
                <a:cubicBezTo>
                  <a:pt x="154" y="176"/>
                  <a:pt x="154" y="176"/>
                  <a:pt x="161" y="176"/>
                </a:cubicBezTo>
                <a:cubicBezTo>
                  <a:pt x="168" y="176"/>
                  <a:pt x="169" y="172"/>
                  <a:pt x="166" y="166"/>
                </a:cubicBezTo>
                <a:cubicBezTo>
                  <a:pt x="162" y="161"/>
                  <a:pt x="153" y="170"/>
                  <a:pt x="152" y="166"/>
                </a:cubicBezTo>
                <a:cubicBezTo>
                  <a:pt x="151" y="161"/>
                  <a:pt x="143" y="160"/>
                  <a:pt x="129" y="162"/>
                </a:cubicBezTo>
                <a:cubicBezTo>
                  <a:pt x="115" y="164"/>
                  <a:pt x="121" y="153"/>
                  <a:pt x="129" y="155"/>
                </a:cubicBezTo>
                <a:cubicBezTo>
                  <a:pt x="138" y="158"/>
                  <a:pt x="149" y="157"/>
                  <a:pt x="159" y="154"/>
                </a:cubicBezTo>
                <a:cubicBezTo>
                  <a:pt x="168" y="152"/>
                  <a:pt x="161" y="147"/>
                  <a:pt x="161" y="143"/>
                </a:cubicBezTo>
                <a:cubicBezTo>
                  <a:pt x="161" y="139"/>
                  <a:pt x="173" y="142"/>
                  <a:pt x="182" y="142"/>
                </a:cubicBezTo>
                <a:cubicBezTo>
                  <a:pt x="191" y="142"/>
                  <a:pt x="204" y="127"/>
                  <a:pt x="204" y="119"/>
                </a:cubicBezTo>
                <a:cubicBezTo>
                  <a:pt x="205" y="110"/>
                  <a:pt x="184" y="112"/>
                  <a:pt x="174" y="112"/>
                </a:cubicBezTo>
                <a:cubicBezTo>
                  <a:pt x="164" y="112"/>
                  <a:pt x="181" y="105"/>
                  <a:pt x="200" y="106"/>
                </a:cubicBezTo>
                <a:cubicBezTo>
                  <a:pt x="219" y="107"/>
                  <a:pt x="210" y="98"/>
                  <a:pt x="214" y="95"/>
                </a:cubicBezTo>
                <a:cubicBezTo>
                  <a:pt x="217" y="92"/>
                  <a:pt x="226" y="99"/>
                  <a:pt x="236" y="97"/>
                </a:cubicBezTo>
                <a:cubicBezTo>
                  <a:pt x="245" y="95"/>
                  <a:pt x="239" y="87"/>
                  <a:pt x="245" y="87"/>
                </a:cubicBezTo>
                <a:cubicBezTo>
                  <a:pt x="250" y="87"/>
                  <a:pt x="260" y="80"/>
                  <a:pt x="281" y="68"/>
                </a:cubicBezTo>
                <a:cubicBezTo>
                  <a:pt x="301" y="57"/>
                  <a:pt x="317" y="59"/>
                  <a:pt x="318" y="52"/>
                </a:cubicBezTo>
                <a:cubicBezTo>
                  <a:pt x="319" y="46"/>
                  <a:pt x="290" y="52"/>
                  <a:pt x="285" y="50"/>
                </a:cubicBezTo>
                <a:cubicBezTo>
                  <a:pt x="280" y="48"/>
                  <a:pt x="305" y="43"/>
                  <a:pt x="311" y="44"/>
                </a:cubicBezTo>
                <a:cubicBezTo>
                  <a:pt x="317" y="46"/>
                  <a:pt x="325" y="44"/>
                  <a:pt x="346" y="34"/>
                </a:cubicBezTo>
                <a:cubicBezTo>
                  <a:pt x="366" y="24"/>
                  <a:pt x="357" y="22"/>
                  <a:pt x="349" y="23"/>
                </a:cubicBezTo>
                <a:cubicBezTo>
                  <a:pt x="340" y="25"/>
                  <a:pt x="331" y="22"/>
                  <a:pt x="331" y="16"/>
                </a:cubicBezTo>
                <a:cubicBezTo>
                  <a:pt x="332" y="11"/>
                  <a:pt x="319" y="16"/>
                  <a:pt x="318" y="13"/>
                </a:cubicBezTo>
                <a:cubicBezTo>
                  <a:pt x="318" y="10"/>
                  <a:pt x="306" y="11"/>
                  <a:pt x="293" y="16"/>
                </a:cubicBezTo>
                <a:cubicBezTo>
                  <a:pt x="280" y="21"/>
                  <a:pt x="292" y="11"/>
                  <a:pt x="297" y="9"/>
                </a:cubicBezTo>
                <a:cubicBezTo>
                  <a:pt x="303" y="7"/>
                  <a:pt x="264" y="9"/>
                  <a:pt x="258" y="5"/>
                </a:cubicBezTo>
                <a:cubicBezTo>
                  <a:pt x="251" y="0"/>
                  <a:pt x="244" y="12"/>
                  <a:pt x="238" y="6"/>
                </a:cubicBezTo>
                <a:cubicBezTo>
                  <a:pt x="232" y="0"/>
                  <a:pt x="216" y="5"/>
                  <a:pt x="218" y="10"/>
                </a:cubicBezTo>
                <a:cubicBezTo>
                  <a:pt x="220" y="14"/>
                  <a:pt x="216" y="14"/>
                  <a:pt x="210" y="9"/>
                </a:cubicBezTo>
                <a:cubicBezTo>
                  <a:pt x="204" y="4"/>
                  <a:pt x="192" y="10"/>
                  <a:pt x="182" y="8"/>
                </a:cubicBezTo>
                <a:cubicBezTo>
                  <a:pt x="171" y="7"/>
                  <a:pt x="176" y="17"/>
                  <a:pt x="164" y="12"/>
                </a:cubicBezTo>
                <a:cubicBezTo>
                  <a:pt x="153" y="7"/>
                  <a:pt x="140" y="9"/>
                  <a:pt x="144" y="11"/>
                </a:cubicBezTo>
                <a:cubicBezTo>
                  <a:pt x="147" y="12"/>
                  <a:pt x="143" y="15"/>
                  <a:pt x="138" y="14"/>
                </a:cubicBezTo>
                <a:cubicBezTo>
                  <a:pt x="133" y="12"/>
                  <a:pt x="128" y="14"/>
                  <a:pt x="131" y="19"/>
                </a:cubicBezTo>
                <a:cubicBezTo>
                  <a:pt x="133" y="24"/>
                  <a:pt x="112" y="18"/>
                  <a:pt x="112" y="23"/>
                </a:cubicBezTo>
                <a:cubicBezTo>
                  <a:pt x="112" y="29"/>
                  <a:pt x="105" y="32"/>
                  <a:pt x="99" y="27"/>
                </a:cubicBezTo>
                <a:cubicBezTo>
                  <a:pt x="93" y="22"/>
                  <a:pt x="74" y="20"/>
                  <a:pt x="79" y="25"/>
                </a:cubicBezTo>
                <a:cubicBezTo>
                  <a:pt x="85" y="29"/>
                  <a:pt x="62" y="27"/>
                  <a:pt x="68" y="31"/>
                </a:cubicBezTo>
                <a:cubicBezTo>
                  <a:pt x="74" y="36"/>
                  <a:pt x="61" y="39"/>
                  <a:pt x="61" y="37"/>
                </a:cubicBezTo>
                <a:cubicBezTo>
                  <a:pt x="61" y="34"/>
                  <a:pt x="48" y="30"/>
                  <a:pt x="43" y="34"/>
                </a:cubicBezTo>
                <a:cubicBezTo>
                  <a:pt x="38" y="39"/>
                  <a:pt x="37" y="44"/>
                  <a:pt x="34" y="41"/>
                </a:cubicBezTo>
                <a:cubicBezTo>
                  <a:pt x="32" y="38"/>
                  <a:pt x="21" y="39"/>
                  <a:pt x="10" y="43"/>
                </a:cubicBezTo>
                <a:cubicBezTo>
                  <a:pt x="0" y="47"/>
                  <a:pt x="12" y="50"/>
                  <a:pt x="19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Freeform 2208"/>
          <p:cNvSpPr>
            <a:spLocks/>
          </p:cNvSpPr>
          <p:nvPr/>
        </p:nvSpPr>
        <p:spPr bwMode="auto">
          <a:xfrm>
            <a:off x="1695304" y="1695091"/>
            <a:ext cx="107402" cy="39339"/>
          </a:xfrm>
          <a:custGeom>
            <a:avLst/>
            <a:gdLst>
              <a:gd name="T0" fmla="*/ 20 w 53"/>
              <a:gd name="T1" fmla="*/ 13 h 17"/>
              <a:gd name="T2" fmla="*/ 34 w 53"/>
              <a:gd name="T3" fmla="*/ 11 h 17"/>
              <a:gd name="T4" fmla="*/ 53 w 53"/>
              <a:gd name="T5" fmla="*/ 9 h 17"/>
              <a:gd name="T6" fmla="*/ 28 w 53"/>
              <a:gd name="T7" fmla="*/ 3 h 17"/>
              <a:gd name="T8" fmla="*/ 7 w 53"/>
              <a:gd name="T9" fmla="*/ 12 h 17"/>
              <a:gd name="T10" fmla="*/ 20 w 53"/>
              <a:gd name="T1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7">
                <a:moveTo>
                  <a:pt x="20" y="13"/>
                </a:moveTo>
                <a:cubicBezTo>
                  <a:pt x="25" y="15"/>
                  <a:pt x="30" y="8"/>
                  <a:pt x="34" y="11"/>
                </a:cubicBezTo>
                <a:cubicBezTo>
                  <a:pt x="37" y="14"/>
                  <a:pt x="53" y="17"/>
                  <a:pt x="53" y="9"/>
                </a:cubicBezTo>
                <a:cubicBezTo>
                  <a:pt x="53" y="1"/>
                  <a:pt x="33" y="0"/>
                  <a:pt x="28" y="3"/>
                </a:cubicBezTo>
                <a:cubicBezTo>
                  <a:pt x="23" y="6"/>
                  <a:pt x="0" y="7"/>
                  <a:pt x="7" y="12"/>
                </a:cubicBezTo>
                <a:cubicBezTo>
                  <a:pt x="11" y="15"/>
                  <a:pt x="15" y="11"/>
                  <a:pt x="2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Freeform 2209"/>
          <p:cNvSpPr>
            <a:spLocks/>
          </p:cNvSpPr>
          <p:nvPr/>
        </p:nvSpPr>
        <p:spPr bwMode="auto">
          <a:xfrm>
            <a:off x="1714257" y="1732116"/>
            <a:ext cx="84238" cy="48595"/>
          </a:xfrm>
          <a:custGeom>
            <a:avLst/>
            <a:gdLst>
              <a:gd name="T0" fmla="*/ 36 w 42"/>
              <a:gd name="T1" fmla="*/ 6 h 22"/>
              <a:gd name="T2" fmla="*/ 29 w 42"/>
              <a:gd name="T3" fmla="*/ 2 h 22"/>
              <a:gd name="T4" fmla="*/ 0 w 42"/>
              <a:gd name="T5" fmla="*/ 11 h 22"/>
              <a:gd name="T6" fmla="*/ 15 w 42"/>
              <a:gd name="T7" fmla="*/ 21 h 22"/>
              <a:gd name="T8" fmla="*/ 31 w 42"/>
              <a:gd name="T9" fmla="*/ 11 h 22"/>
              <a:gd name="T10" fmla="*/ 36 w 42"/>
              <a:gd name="T11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22">
                <a:moveTo>
                  <a:pt x="36" y="6"/>
                </a:moveTo>
                <a:cubicBezTo>
                  <a:pt x="42" y="5"/>
                  <a:pt x="39" y="0"/>
                  <a:pt x="29" y="2"/>
                </a:cubicBezTo>
                <a:cubicBezTo>
                  <a:pt x="18" y="3"/>
                  <a:pt x="0" y="3"/>
                  <a:pt x="0" y="11"/>
                </a:cubicBezTo>
                <a:cubicBezTo>
                  <a:pt x="0" y="17"/>
                  <a:pt x="4" y="20"/>
                  <a:pt x="15" y="21"/>
                </a:cubicBezTo>
                <a:cubicBezTo>
                  <a:pt x="27" y="22"/>
                  <a:pt x="37" y="11"/>
                  <a:pt x="31" y="11"/>
                </a:cubicBezTo>
                <a:cubicBezTo>
                  <a:pt x="26" y="11"/>
                  <a:pt x="29" y="7"/>
                  <a:pt x="3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Freeform 2210"/>
          <p:cNvSpPr>
            <a:spLocks/>
          </p:cNvSpPr>
          <p:nvPr/>
        </p:nvSpPr>
        <p:spPr bwMode="auto">
          <a:xfrm>
            <a:off x="1455228" y="2919233"/>
            <a:ext cx="1303574" cy="701162"/>
          </a:xfrm>
          <a:custGeom>
            <a:avLst/>
            <a:gdLst>
              <a:gd name="T0" fmla="*/ 307 w 649"/>
              <a:gd name="T1" fmla="*/ 283 h 318"/>
              <a:gd name="T2" fmla="*/ 323 w 649"/>
              <a:gd name="T3" fmla="*/ 273 h 318"/>
              <a:gd name="T4" fmla="*/ 342 w 649"/>
              <a:gd name="T5" fmla="*/ 260 h 318"/>
              <a:gd name="T6" fmla="*/ 353 w 649"/>
              <a:gd name="T7" fmla="*/ 257 h 318"/>
              <a:gd name="T8" fmla="*/ 376 w 649"/>
              <a:gd name="T9" fmla="*/ 264 h 318"/>
              <a:gd name="T10" fmla="*/ 387 w 649"/>
              <a:gd name="T11" fmla="*/ 264 h 318"/>
              <a:gd name="T12" fmla="*/ 393 w 649"/>
              <a:gd name="T13" fmla="*/ 260 h 318"/>
              <a:gd name="T14" fmla="*/ 409 w 649"/>
              <a:gd name="T15" fmla="*/ 252 h 318"/>
              <a:gd name="T16" fmla="*/ 431 w 649"/>
              <a:gd name="T17" fmla="*/ 251 h 318"/>
              <a:gd name="T18" fmla="*/ 461 w 649"/>
              <a:gd name="T19" fmla="*/ 257 h 318"/>
              <a:gd name="T20" fmla="*/ 475 w 649"/>
              <a:gd name="T21" fmla="*/ 288 h 318"/>
              <a:gd name="T22" fmla="*/ 494 w 649"/>
              <a:gd name="T23" fmla="*/ 318 h 318"/>
              <a:gd name="T24" fmla="*/ 492 w 649"/>
              <a:gd name="T25" fmla="*/ 277 h 318"/>
              <a:gd name="T26" fmla="*/ 507 w 649"/>
              <a:gd name="T27" fmla="*/ 219 h 318"/>
              <a:gd name="T28" fmla="*/ 537 w 649"/>
              <a:gd name="T29" fmla="*/ 198 h 318"/>
              <a:gd name="T30" fmla="*/ 543 w 649"/>
              <a:gd name="T31" fmla="*/ 188 h 318"/>
              <a:gd name="T32" fmla="*/ 547 w 649"/>
              <a:gd name="T33" fmla="*/ 175 h 318"/>
              <a:gd name="T34" fmla="*/ 536 w 649"/>
              <a:gd name="T35" fmla="*/ 158 h 318"/>
              <a:gd name="T36" fmla="*/ 546 w 649"/>
              <a:gd name="T37" fmla="*/ 133 h 318"/>
              <a:gd name="T38" fmla="*/ 552 w 649"/>
              <a:gd name="T39" fmla="*/ 158 h 318"/>
              <a:gd name="T40" fmla="*/ 559 w 649"/>
              <a:gd name="T41" fmla="*/ 140 h 318"/>
              <a:gd name="T42" fmla="*/ 576 w 649"/>
              <a:gd name="T43" fmla="*/ 119 h 318"/>
              <a:gd name="T44" fmla="*/ 573 w 649"/>
              <a:gd name="T45" fmla="*/ 116 h 318"/>
              <a:gd name="T46" fmla="*/ 608 w 649"/>
              <a:gd name="T47" fmla="*/ 105 h 318"/>
              <a:gd name="T48" fmla="*/ 605 w 649"/>
              <a:gd name="T49" fmla="*/ 93 h 318"/>
              <a:gd name="T50" fmla="*/ 624 w 649"/>
              <a:gd name="T51" fmla="*/ 70 h 318"/>
              <a:gd name="T52" fmla="*/ 642 w 649"/>
              <a:gd name="T53" fmla="*/ 66 h 318"/>
              <a:gd name="T54" fmla="*/ 626 w 649"/>
              <a:gd name="T55" fmla="*/ 27 h 318"/>
              <a:gd name="T56" fmla="*/ 560 w 649"/>
              <a:gd name="T57" fmla="*/ 63 h 318"/>
              <a:gd name="T58" fmla="*/ 517 w 649"/>
              <a:gd name="T59" fmla="*/ 89 h 318"/>
              <a:gd name="T60" fmla="*/ 461 w 649"/>
              <a:gd name="T61" fmla="*/ 103 h 318"/>
              <a:gd name="T62" fmla="*/ 472 w 649"/>
              <a:gd name="T63" fmla="*/ 85 h 318"/>
              <a:gd name="T64" fmla="*/ 456 w 649"/>
              <a:gd name="T65" fmla="*/ 78 h 318"/>
              <a:gd name="T66" fmla="*/ 440 w 649"/>
              <a:gd name="T67" fmla="*/ 62 h 318"/>
              <a:gd name="T68" fmla="*/ 412 w 649"/>
              <a:gd name="T69" fmla="*/ 83 h 318"/>
              <a:gd name="T70" fmla="*/ 447 w 649"/>
              <a:gd name="T71" fmla="*/ 45 h 318"/>
              <a:gd name="T72" fmla="*/ 449 w 649"/>
              <a:gd name="T73" fmla="*/ 43 h 318"/>
              <a:gd name="T74" fmla="*/ 413 w 649"/>
              <a:gd name="T75" fmla="*/ 36 h 318"/>
              <a:gd name="T76" fmla="*/ 385 w 649"/>
              <a:gd name="T77" fmla="*/ 41 h 318"/>
              <a:gd name="T78" fmla="*/ 365 w 649"/>
              <a:gd name="T79" fmla="*/ 32 h 318"/>
              <a:gd name="T80" fmla="*/ 368 w 649"/>
              <a:gd name="T81" fmla="*/ 15 h 318"/>
              <a:gd name="T82" fmla="*/ 352 w 649"/>
              <a:gd name="T83" fmla="*/ 11 h 318"/>
              <a:gd name="T84" fmla="*/ 334 w 649"/>
              <a:gd name="T85" fmla="*/ 0 h 318"/>
              <a:gd name="T86" fmla="*/ 26 w 649"/>
              <a:gd name="T87" fmla="*/ 13 h 318"/>
              <a:gd name="T88" fmla="*/ 18 w 649"/>
              <a:gd name="T89" fmla="*/ 22 h 318"/>
              <a:gd name="T90" fmla="*/ 0 w 649"/>
              <a:gd name="T91" fmla="*/ 15 h 318"/>
              <a:gd name="T92" fmla="*/ 8 w 649"/>
              <a:gd name="T93" fmla="*/ 45 h 318"/>
              <a:gd name="T94" fmla="*/ 5 w 649"/>
              <a:gd name="T95" fmla="*/ 87 h 318"/>
              <a:gd name="T96" fmla="*/ 11 w 649"/>
              <a:gd name="T97" fmla="*/ 144 h 318"/>
              <a:gd name="T98" fmla="*/ 32 w 649"/>
              <a:gd name="T99" fmla="*/ 176 h 318"/>
              <a:gd name="T100" fmla="*/ 47 w 649"/>
              <a:gd name="T101" fmla="*/ 199 h 318"/>
              <a:gd name="T102" fmla="*/ 72 w 649"/>
              <a:gd name="T103" fmla="*/ 207 h 318"/>
              <a:gd name="T104" fmla="*/ 123 w 649"/>
              <a:gd name="T105" fmla="*/ 230 h 318"/>
              <a:gd name="T106" fmla="*/ 207 w 649"/>
              <a:gd name="T107" fmla="*/ 235 h 318"/>
              <a:gd name="T108" fmla="*/ 234 w 649"/>
              <a:gd name="T109" fmla="*/ 265 h 318"/>
              <a:gd name="T110" fmla="*/ 273 w 649"/>
              <a:gd name="T111" fmla="*/ 272 h 318"/>
              <a:gd name="T112" fmla="*/ 288 w 649"/>
              <a:gd name="T113" fmla="*/ 301 h 318"/>
              <a:gd name="T114" fmla="*/ 306 w 649"/>
              <a:gd name="T115" fmla="*/ 30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9" h="318">
                <a:moveTo>
                  <a:pt x="303" y="303"/>
                </a:moveTo>
                <a:cubicBezTo>
                  <a:pt x="302" y="301"/>
                  <a:pt x="301" y="300"/>
                  <a:pt x="301" y="298"/>
                </a:cubicBezTo>
                <a:cubicBezTo>
                  <a:pt x="301" y="296"/>
                  <a:pt x="302" y="295"/>
                  <a:pt x="304" y="294"/>
                </a:cubicBezTo>
                <a:cubicBezTo>
                  <a:pt x="306" y="292"/>
                  <a:pt x="306" y="291"/>
                  <a:pt x="305" y="289"/>
                </a:cubicBezTo>
                <a:cubicBezTo>
                  <a:pt x="305" y="287"/>
                  <a:pt x="304" y="285"/>
                  <a:pt x="307" y="283"/>
                </a:cubicBezTo>
                <a:cubicBezTo>
                  <a:pt x="307" y="283"/>
                  <a:pt x="308" y="282"/>
                  <a:pt x="309" y="282"/>
                </a:cubicBezTo>
                <a:cubicBezTo>
                  <a:pt x="311" y="281"/>
                  <a:pt x="314" y="279"/>
                  <a:pt x="314" y="278"/>
                </a:cubicBezTo>
                <a:cubicBezTo>
                  <a:pt x="314" y="276"/>
                  <a:pt x="315" y="273"/>
                  <a:pt x="320" y="273"/>
                </a:cubicBezTo>
                <a:cubicBezTo>
                  <a:pt x="321" y="273"/>
                  <a:pt x="322" y="273"/>
                  <a:pt x="323" y="273"/>
                </a:cubicBezTo>
                <a:cubicBezTo>
                  <a:pt x="323" y="273"/>
                  <a:pt x="323" y="273"/>
                  <a:pt x="323" y="273"/>
                </a:cubicBezTo>
                <a:cubicBezTo>
                  <a:pt x="326" y="273"/>
                  <a:pt x="332" y="268"/>
                  <a:pt x="332" y="266"/>
                </a:cubicBezTo>
                <a:cubicBezTo>
                  <a:pt x="331" y="265"/>
                  <a:pt x="331" y="264"/>
                  <a:pt x="332" y="263"/>
                </a:cubicBezTo>
                <a:cubicBezTo>
                  <a:pt x="333" y="261"/>
                  <a:pt x="335" y="261"/>
                  <a:pt x="336" y="261"/>
                </a:cubicBezTo>
                <a:cubicBezTo>
                  <a:pt x="337" y="261"/>
                  <a:pt x="338" y="262"/>
                  <a:pt x="340" y="262"/>
                </a:cubicBezTo>
                <a:cubicBezTo>
                  <a:pt x="341" y="262"/>
                  <a:pt x="341" y="262"/>
                  <a:pt x="342" y="260"/>
                </a:cubicBezTo>
                <a:cubicBezTo>
                  <a:pt x="342" y="259"/>
                  <a:pt x="343" y="257"/>
                  <a:pt x="346" y="257"/>
                </a:cubicBezTo>
                <a:cubicBezTo>
                  <a:pt x="346" y="257"/>
                  <a:pt x="346" y="257"/>
                  <a:pt x="347" y="258"/>
                </a:cubicBezTo>
                <a:cubicBezTo>
                  <a:pt x="348" y="258"/>
                  <a:pt x="348" y="258"/>
                  <a:pt x="349" y="258"/>
                </a:cubicBezTo>
                <a:cubicBezTo>
                  <a:pt x="349" y="258"/>
                  <a:pt x="350" y="259"/>
                  <a:pt x="350" y="259"/>
                </a:cubicBezTo>
                <a:cubicBezTo>
                  <a:pt x="351" y="257"/>
                  <a:pt x="352" y="257"/>
                  <a:pt x="353" y="257"/>
                </a:cubicBezTo>
                <a:cubicBezTo>
                  <a:pt x="355" y="257"/>
                  <a:pt x="357" y="258"/>
                  <a:pt x="359" y="260"/>
                </a:cubicBezTo>
                <a:cubicBezTo>
                  <a:pt x="360" y="261"/>
                  <a:pt x="362" y="262"/>
                  <a:pt x="363" y="262"/>
                </a:cubicBezTo>
                <a:cubicBezTo>
                  <a:pt x="363" y="262"/>
                  <a:pt x="365" y="262"/>
                  <a:pt x="365" y="261"/>
                </a:cubicBezTo>
                <a:cubicBezTo>
                  <a:pt x="365" y="259"/>
                  <a:pt x="367" y="258"/>
                  <a:pt x="368" y="258"/>
                </a:cubicBezTo>
                <a:cubicBezTo>
                  <a:pt x="370" y="258"/>
                  <a:pt x="372" y="259"/>
                  <a:pt x="376" y="264"/>
                </a:cubicBezTo>
                <a:cubicBezTo>
                  <a:pt x="378" y="266"/>
                  <a:pt x="378" y="266"/>
                  <a:pt x="380" y="266"/>
                </a:cubicBezTo>
                <a:cubicBezTo>
                  <a:pt x="382" y="266"/>
                  <a:pt x="382" y="266"/>
                  <a:pt x="382" y="266"/>
                </a:cubicBezTo>
                <a:cubicBezTo>
                  <a:pt x="382" y="266"/>
                  <a:pt x="383" y="266"/>
                  <a:pt x="384" y="266"/>
                </a:cubicBezTo>
                <a:cubicBezTo>
                  <a:pt x="386" y="266"/>
                  <a:pt x="386" y="266"/>
                  <a:pt x="386" y="265"/>
                </a:cubicBezTo>
                <a:cubicBezTo>
                  <a:pt x="387" y="265"/>
                  <a:pt x="387" y="264"/>
                  <a:pt x="387" y="264"/>
                </a:cubicBezTo>
                <a:cubicBezTo>
                  <a:pt x="387" y="262"/>
                  <a:pt x="388" y="261"/>
                  <a:pt x="389" y="261"/>
                </a:cubicBezTo>
                <a:cubicBezTo>
                  <a:pt x="390" y="261"/>
                  <a:pt x="391" y="262"/>
                  <a:pt x="393" y="264"/>
                </a:cubicBezTo>
                <a:cubicBezTo>
                  <a:pt x="392" y="263"/>
                  <a:pt x="393" y="262"/>
                  <a:pt x="393" y="261"/>
                </a:cubicBezTo>
                <a:cubicBezTo>
                  <a:pt x="393" y="261"/>
                  <a:pt x="393" y="261"/>
                  <a:pt x="393" y="261"/>
                </a:cubicBezTo>
                <a:cubicBezTo>
                  <a:pt x="393" y="261"/>
                  <a:pt x="393" y="260"/>
                  <a:pt x="393" y="260"/>
                </a:cubicBezTo>
                <a:cubicBezTo>
                  <a:pt x="391" y="259"/>
                  <a:pt x="391" y="258"/>
                  <a:pt x="391" y="256"/>
                </a:cubicBezTo>
                <a:cubicBezTo>
                  <a:pt x="392" y="253"/>
                  <a:pt x="399" y="252"/>
                  <a:pt x="403" y="252"/>
                </a:cubicBezTo>
                <a:cubicBezTo>
                  <a:pt x="404" y="252"/>
                  <a:pt x="404" y="252"/>
                  <a:pt x="404" y="252"/>
                </a:cubicBezTo>
                <a:cubicBezTo>
                  <a:pt x="406" y="252"/>
                  <a:pt x="407" y="252"/>
                  <a:pt x="408" y="252"/>
                </a:cubicBezTo>
                <a:cubicBezTo>
                  <a:pt x="408" y="252"/>
                  <a:pt x="409" y="252"/>
                  <a:pt x="409" y="252"/>
                </a:cubicBezTo>
                <a:cubicBezTo>
                  <a:pt x="409" y="252"/>
                  <a:pt x="409" y="252"/>
                  <a:pt x="410" y="251"/>
                </a:cubicBezTo>
                <a:cubicBezTo>
                  <a:pt x="411" y="249"/>
                  <a:pt x="413" y="248"/>
                  <a:pt x="414" y="248"/>
                </a:cubicBezTo>
                <a:cubicBezTo>
                  <a:pt x="416" y="248"/>
                  <a:pt x="418" y="251"/>
                  <a:pt x="418" y="254"/>
                </a:cubicBezTo>
                <a:cubicBezTo>
                  <a:pt x="419" y="254"/>
                  <a:pt x="421" y="253"/>
                  <a:pt x="423" y="253"/>
                </a:cubicBezTo>
                <a:cubicBezTo>
                  <a:pt x="426" y="252"/>
                  <a:pt x="429" y="251"/>
                  <a:pt x="431" y="251"/>
                </a:cubicBezTo>
                <a:cubicBezTo>
                  <a:pt x="437" y="251"/>
                  <a:pt x="443" y="256"/>
                  <a:pt x="444" y="260"/>
                </a:cubicBezTo>
                <a:cubicBezTo>
                  <a:pt x="444" y="262"/>
                  <a:pt x="446" y="262"/>
                  <a:pt x="448" y="260"/>
                </a:cubicBezTo>
                <a:cubicBezTo>
                  <a:pt x="449" y="259"/>
                  <a:pt x="449" y="259"/>
                  <a:pt x="449" y="259"/>
                </a:cubicBezTo>
                <a:cubicBezTo>
                  <a:pt x="452" y="257"/>
                  <a:pt x="454" y="255"/>
                  <a:pt x="457" y="255"/>
                </a:cubicBezTo>
                <a:cubicBezTo>
                  <a:pt x="459" y="255"/>
                  <a:pt x="460" y="256"/>
                  <a:pt x="461" y="257"/>
                </a:cubicBezTo>
                <a:cubicBezTo>
                  <a:pt x="463" y="259"/>
                  <a:pt x="465" y="261"/>
                  <a:pt x="467" y="263"/>
                </a:cubicBezTo>
                <a:cubicBezTo>
                  <a:pt x="468" y="265"/>
                  <a:pt x="470" y="267"/>
                  <a:pt x="473" y="270"/>
                </a:cubicBezTo>
                <a:cubicBezTo>
                  <a:pt x="476" y="273"/>
                  <a:pt x="475" y="277"/>
                  <a:pt x="474" y="279"/>
                </a:cubicBezTo>
                <a:cubicBezTo>
                  <a:pt x="473" y="281"/>
                  <a:pt x="473" y="282"/>
                  <a:pt x="473" y="283"/>
                </a:cubicBezTo>
                <a:cubicBezTo>
                  <a:pt x="474" y="284"/>
                  <a:pt x="474" y="286"/>
                  <a:pt x="475" y="288"/>
                </a:cubicBezTo>
                <a:cubicBezTo>
                  <a:pt x="475" y="290"/>
                  <a:pt x="475" y="292"/>
                  <a:pt x="477" y="293"/>
                </a:cubicBezTo>
                <a:cubicBezTo>
                  <a:pt x="481" y="296"/>
                  <a:pt x="481" y="300"/>
                  <a:pt x="481" y="302"/>
                </a:cubicBezTo>
                <a:cubicBezTo>
                  <a:pt x="481" y="303"/>
                  <a:pt x="481" y="304"/>
                  <a:pt x="481" y="305"/>
                </a:cubicBezTo>
                <a:cubicBezTo>
                  <a:pt x="486" y="306"/>
                  <a:pt x="490" y="313"/>
                  <a:pt x="490" y="316"/>
                </a:cubicBezTo>
                <a:cubicBezTo>
                  <a:pt x="491" y="317"/>
                  <a:pt x="493" y="318"/>
                  <a:pt x="494" y="318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315"/>
                  <a:pt x="496" y="313"/>
                  <a:pt x="498" y="310"/>
                </a:cubicBezTo>
                <a:cubicBezTo>
                  <a:pt x="499" y="308"/>
                  <a:pt x="500" y="306"/>
                  <a:pt x="500" y="304"/>
                </a:cubicBezTo>
                <a:cubicBezTo>
                  <a:pt x="500" y="301"/>
                  <a:pt x="497" y="287"/>
                  <a:pt x="494" y="283"/>
                </a:cubicBezTo>
                <a:cubicBezTo>
                  <a:pt x="492" y="280"/>
                  <a:pt x="492" y="278"/>
                  <a:pt x="492" y="277"/>
                </a:cubicBezTo>
                <a:cubicBezTo>
                  <a:pt x="492" y="276"/>
                  <a:pt x="492" y="275"/>
                  <a:pt x="491" y="272"/>
                </a:cubicBezTo>
                <a:cubicBezTo>
                  <a:pt x="487" y="267"/>
                  <a:pt x="484" y="257"/>
                  <a:pt x="484" y="249"/>
                </a:cubicBezTo>
                <a:cubicBezTo>
                  <a:pt x="484" y="241"/>
                  <a:pt x="494" y="228"/>
                  <a:pt x="498" y="224"/>
                </a:cubicBezTo>
                <a:cubicBezTo>
                  <a:pt x="500" y="222"/>
                  <a:pt x="503" y="222"/>
                  <a:pt x="505" y="221"/>
                </a:cubicBezTo>
                <a:cubicBezTo>
                  <a:pt x="507" y="221"/>
                  <a:pt x="507" y="220"/>
                  <a:pt x="507" y="219"/>
                </a:cubicBezTo>
                <a:cubicBezTo>
                  <a:pt x="509" y="215"/>
                  <a:pt x="514" y="209"/>
                  <a:pt x="519" y="209"/>
                </a:cubicBezTo>
                <a:cubicBezTo>
                  <a:pt x="519" y="209"/>
                  <a:pt x="520" y="209"/>
                  <a:pt x="520" y="209"/>
                </a:cubicBezTo>
                <a:cubicBezTo>
                  <a:pt x="521" y="209"/>
                  <a:pt x="521" y="209"/>
                  <a:pt x="521" y="209"/>
                </a:cubicBezTo>
                <a:cubicBezTo>
                  <a:pt x="523" y="209"/>
                  <a:pt x="523" y="209"/>
                  <a:pt x="523" y="208"/>
                </a:cubicBezTo>
                <a:cubicBezTo>
                  <a:pt x="524" y="204"/>
                  <a:pt x="530" y="199"/>
                  <a:pt x="537" y="198"/>
                </a:cubicBezTo>
                <a:cubicBezTo>
                  <a:pt x="539" y="198"/>
                  <a:pt x="539" y="198"/>
                  <a:pt x="539" y="198"/>
                </a:cubicBezTo>
                <a:cubicBezTo>
                  <a:pt x="539" y="197"/>
                  <a:pt x="538" y="196"/>
                  <a:pt x="538" y="195"/>
                </a:cubicBezTo>
                <a:cubicBezTo>
                  <a:pt x="537" y="195"/>
                  <a:pt x="537" y="194"/>
                  <a:pt x="537" y="194"/>
                </a:cubicBezTo>
                <a:cubicBezTo>
                  <a:pt x="536" y="192"/>
                  <a:pt x="536" y="190"/>
                  <a:pt x="537" y="188"/>
                </a:cubicBezTo>
                <a:cubicBezTo>
                  <a:pt x="538" y="186"/>
                  <a:pt x="541" y="185"/>
                  <a:pt x="543" y="188"/>
                </a:cubicBezTo>
                <a:cubicBezTo>
                  <a:pt x="543" y="188"/>
                  <a:pt x="546" y="189"/>
                  <a:pt x="548" y="188"/>
                </a:cubicBezTo>
                <a:cubicBezTo>
                  <a:pt x="549" y="186"/>
                  <a:pt x="551" y="185"/>
                  <a:pt x="551" y="184"/>
                </a:cubicBezTo>
                <a:cubicBezTo>
                  <a:pt x="546" y="184"/>
                  <a:pt x="545" y="182"/>
                  <a:pt x="544" y="181"/>
                </a:cubicBezTo>
                <a:cubicBezTo>
                  <a:pt x="544" y="180"/>
                  <a:pt x="544" y="178"/>
                  <a:pt x="547" y="177"/>
                </a:cubicBezTo>
                <a:cubicBezTo>
                  <a:pt x="548" y="177"/>
                  <a:pt x="548" y="176"/>
                  <a:pt x="547" y="175"/>
                </a:cubicBezTo>
                <a:cubicBezTo>
                  <a:pt x="547" y="174"/>
                  <a:pt x="546" y="173"/>
                  <a:pt x="544" y="173"/>
                </a:cubicBezTo>
                <a:cubicBezTo>
                  <a:pt x="543" y="173"/>
                  <a:pt x="540" y="172"/>
                  <a:pt x="539" y="170"/>
                </a:cubicBezTo>
                <a:cubicBezTo>
                  <a:pt x="539" y="168"/>
                  <a:pt x="541" y="166"/>
                  <a:pt x="542" y="164"/>
                </a:cubicBezTo>
                <a:cubicBezTo>
                  <a:pt x="543" y="163"/>
                  <a:pt x="541" y="162"/>
                  <a:pt x="536" y="158"/>
                </a:cubicBezTo>
                <a:cubicBezTo>
                  <a:pt x="536" y="158"/>
                  <a:pt x="536" y="158"/>
                  <a:pt x="536" y="158"/>
                </a:cubicBezTo>
                <a:cubicBezTo>
                  <a:pt x="534" y="156"/>
                  <a:pt x="533" y="155"/>
                  <a:pt x="534" y="154"/>
                </a:cubicBezTo>
                <a:cubicBezTo>
                  <a:pt x="534" y="152"/>
                  <a:pt x="537" y="151"/>
                  <a:pt x="540" y="150"/>
                </a:cubicBezTo>
                <a:cubicBezTo>
                  <a:pt x="541" y="149"/>
                  <a:pt x="541" y="146"/>
                  <a:pt x="540" y="144"/>
                </a:cubicBezTo>
                <a:cubicBezTo>
                  <a:pt x="540" y="140"/>
                  <a:pt x="540" y="138"/>
                  <a:pt x="541" y="136"/>
                </a:cubicBezTo>
                <a:cubicBezTo>
                  <a:pt x="542" y="134"/>
                  <a:pt x="544" y="133"/>
                  <a:pt x="546" y="133"/>
                </a:cubicBezTo>
                <a:cubicBezTo>
                  <a:pt x="547" y="133"/>
                  <a:pt x="548" y="134"/>
                  <a:pt x="549" y="135"/>
                </a:cubicBezTo>
                <a:cubicBezTo>
                  <a:pt x="549" y="135"/>
                  <a:pt x="549" y="137"/>
                  <a:pt x="548" y="138"/>
                </a:cubicBezTo>
                <a:cubicBezTo>
                  <a:pt x="546" y="142"/>
                  <a:pt x="545" y="145"/>
                  <a:pt x="547" y="147"/>
                </a:cubicBezTo>
                <a:cubicBezTo>
                  <a:pt x="550" y="150"/>
                  <a:pt x="552" y="154"/>
                  <a:pt x="551" y="159"/>
                </a:cubicBezTo>
                <a:cubicBezTo>
                  <a:pt x="551" y="159"/>
                  <a:pt x="552" y="158"/>
                  <a:pt x="552" y="158"/>
                </a:cubicBezTo>
                <a:cubicBezTo>
                  <a:pt x="555" y="151"/>
                  <a:pt x="555" y="146"/>
                  <a:pt x="555" y="145"/>
                </a:cubicBezTo>
                <a:cubicBezTo>
                  <a:pt x="552" y="145"/>
                  <a:pt x="551" y="141"/>
                  <a:pt x="552" y="139"/>
                </a:cubicBezTo>
                <a:cubicBezTo>
                  <a:pt x="552" y="137"/>
                  <a:pt x="553" y="136"/>
                  <a:pt x="555" y="136"/>
                </a:cubicBezTo>
                <a:cubicBezTo>
                  <a:pt x="556" y="136"/>
                  <a:pt x="557" y="137"/>
                  <a:pt x="557" y="138"/>
                </a:cubicBezTo>
                <a:cubicBezTo>
                  <a:pt x="558" y="139"/>
                  <a:pt x="559" y="140"/>
                  <a:pt x="559" y="140"/>
                </a:cubicBezTo>
                <a:cubicBezTo>
                  <a:pt x="560" y="140"/>
                  <a:pt x="560" y="139"/>
                  <a:pt x="562" y="137"/>
                </a:cubicBezTo>
                <a:cubicBezTo>
                  <a:pt x="567" y="133"/>
                  <a:pt x="569" y="127"/>
                  <a:pt x="569" y="126"/>
                </a:cubicBezTo>
                <a:cubicBezTo>
                  <a:pt x="567" y="125"/>
                  <a:pt x="567" y="123"/>
                  <a:pt x="567" y="122"/>
                </a:cubicBezTo>
                <a:cubicBezTo>
                  <a:pt x="568" y="119"/>
                  <a:pt x="574" y="119"/>
                  <a:pt x="575" y="119"/>
                </a:cubicBezTo>
                <a:cubicBezTo>
                  <a:pt x="576" y="119"/>
                  <a:pt x="576" y="119"/>
                  <a:pt x="576" y="119"/>
                </a:cubicBezTo>
                <a:cubicBezTo>
                  <a:pt x="577" y="119"/>
                  <a:pt x="577" y="119"/>
                  <a:pt x="577" y="119"/>
                </a:cubicBezTo>
                <a:cubicBezTo>
                  <a:pt x="579" y="119"/>
                  <a:pt x="583" y="118"/>
                  <a:pt x="586" y="117"/>
                </a:cubicBezTo>
                <a:cubicBezTo>
                  <a:pt x="585" y="118"/>
                  <a:pt x="585" y="118"/>
                  <a:pt x="584" y="118"/>
                </a:cubicBezTo>
                <a:cubicBezTo>
                  <a:pt x="580" y="119"/>
                  <a:pt x="577" y="119"/>
                  <a:pt x="575" y="119"/>
                </a:cubicBezTo>
                <a:cubicBezTo>
                  <a:pt x="574" y="118"/>
                  <a:pt x="573" y="117"/>
                  <a:pt x="573" y="116"/>
                </a:cubicBezTo>
                <a:cubicBezTo>
                  <a:pt x="573" y="110"/>
                  <a:pt x="593" y="108"/>
                  <a:pt x="594" y="108"/>
                </a:cubicBezTo>
                <a:cubicBezTo>
                  <a:pt x="595" y="108"/>
                  <a:pt x="595" y="108"/>
                  <a:pt x="596" y="106"/>
                </a:cubicBezTo>
                <a:cubicBezTo>
                  <a:pt x="596" y="105"/>
                  <a:pt x="596" y="103"/>
                  <a:pt x="598" y="103"/>
                </a:cubicBezTo>
                <a:cubicBezTo>
                  <a:pt x="600" y="103"/>
                  <a:pt x="600" y="104"/>
                  <a:pt x="601" y="104"/>
                </a:cubicBezTo>
                <a:cubicBezTo>
                  <a:pt x="602" y="107"/>
                  <a:pt x="605" y="106"/>
                  <a:pt x="608" y="105"/>
                </a:cubicBezTo>
                <a:cubicBezTo>
                  <a:pt x="608" y="105"/>
                  <a:pt x="608" y="104"/>
                  <a:pt x="608" y="103"/>
                </a:cubicBezTo>
                <a:cubicBezTo>
                  <a:pt x="608" y="102"/>
                  <a:pt x="607" y="100"/>
                  <a:pt x="605" y="100"/>
                </a:cubicBezTo>
                <a:cubicBezTo>
                  <a:pt x="604" y="99"/>
                  <a:pt x="603" y="98"/>
                  <a:pt x="603" y="97"/>
                </a:cubicBezTo>
                <a:cubicBezTo>
                  <a:pt x="602" y="96"/>
                  <a:pt x="603" y="95"/>
                  <a:pt x="604" y="94"/>
                </a:cubicBezTo>
                <a:cubicBezTo>
                  <a:pt x="605" y="93"/>
                  <a:pt x="605" y="93"/>
                  <a:pt x="605" y="93"/>
                </a:cubicBezTo>
                <a:cubicBezTo>
                  <a:pt x="604" y="90"/>
                  <a:pt x="606" y="87"/>
                  <a:pt x="606" y="85"/>
                </a:cubicBezTo>
                <a:cubicBezTo>
                  <a:pt x="607" y="84"/>
                  <a:pt x="610" y="79"/>
                  <a:pt x="614" y="78"/>
                </a:cubicBezTo>
                <a:cubicBezTo>
                  <a:pt x="616" y="77"/>
                  <a:pt x="616" y="77"/>
                  <a:pt x="616" y="76"/>
                </a:cubicBezTo>
                <a:cubicBezTo>
                  <a:pt x="617" y="75"/>
                  <a:pt x="618" y="74"/>
                  <a:pt x="621" y="74"/>
                </a:cubicBezTo>
                <a:cubicBezTo>
                  <a:pt x="622" y="74"/>
                  <a:pt x="623" y="73"/>
                  <a:pt x="624" y="70"/>
                </a:cubicBezTo>
                <a:cubicBezTo>
                  <a:pt x="625" y="69"/>
                  <a:pt x="626" y="67"/>
                  <a:pt x="628" y="66"/>
                </a:cubicBezTo>
                <a:cubicBezTo>
                  <a:pt x="629" y="65"/>
                  <a:pt x="630" y="65"/>
                  <a:pt x="631" y="65"/>
                </a:cubicBezTo>
                <a:cubicBezTo>
                  <a:pt x="633" y="65"/>
                  <a:pt x="634" y="65"/>
                  <a:pt x="636" y="66"/>
                </a:cubicBezTo>
                <a:cubicBezTo>
                  <a:pt x="637" y="67"/>
                  <a:pt x="638" y="67"/>
                  <a:pt x="639" y="67"/>
                </a:cubicBezTo>
                <a:cubicBezTo>
                  <a:pt x="640" y="67"/>
                  <a:pt x="641" y="67"/>
                  <a:pt x="642" y="66"/>
                </a:cubicBezTo>
                <a:cubicBezTo>
                  <a:pt x="644" y="65"/>
                  <a:pt x="646" y="63"/>
                  <a:pt x="649" y="61"/>
                </a:cubicBezTo>
                <a:cubicBezTo>
                  <a:pt x="639" y="47"/>
                  <a:pt x="640" y="37"/>
                  <a:pt x="640" y="32"/>
                </a:cubicBezTo>
                <a:cubicBezTo>
                  <a:pt x="640" y="32"/>
                  <a:pt x="640" y="31"/>
                  <a:pt x="640" y="31"/>
                </a:cubicBezTo>
                <a:cubicBezTo>
                  <a:pt x="639" y="30"/>
                  <a:pt x="637" y="30"/>
                  <a:pt x="636" y="30"/>
                </a:cubicBezTo>
                <a:cubicBezTo>
                  <a:pt x="633" y="30"/>
                  <a:pt x="629" y="30"/>
                  <a:pt x="626" y="27"/>
                </a:cubicBezTo>
                <a:cubicBezTo>
                  <a:pt x="623" y="27"/>
                  <a:pt x="617" y="39"/>
                  <a:pt x="615" y="46"/>
                </a:cubicBezTo>
                <a:cubicBezTo>
                  <a:pt x="613" y="54"/>
                  <a:pt x="601" y="61"/>
                  <a:pt x="600" y="62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63" y="63"/>
                  <a:pt x="560" y="63"/>
                </a:cubicBezTo>
                <a:cubicBezTo>
                  <a:pt x="560" y="63"/>
                  <a:pt x="558" y="64"/>
                  <a:pt x="548" y="73"/>
                </a:cubicBezTo>
                <a:cubicBezTo>
                  <a:pt x="548" y="75"/>
                  <a:pt x="548" y="77"/>
                  <a:pt x="547" y="78"/>
                </a:cubicBezTo>
                <a:cubicBezTo>
                  <a:pt x="544" y="83"/>
                  <a:pt x="533" y="86"/>
                  <a:pt x="523" y="86"/>
                </a:cubicBezTo>
                <a:cubicBezTo>
                  <a:pt x="521" y="86"/>
                  <a:pt x="519" y="86"/>
                  <a:pt x="517" y="86"/>
                </a:cubicBezTo>
                <a:cubicBezTo>
                  <a:pt x="517" y="88"/>
                  <a:pt x="517" y="89"/>
                  <a:pt x="517" y="89"/>
                </a:cubicBezTo>
                <a:cubicBezTo>
                  <a:pt x="517" y="91"/>
                  <a:pt x="516" y="92"/>
                  <a:pt x="513" y="94"/>
                </a:cubicBezTo>
                <a:cubicBezTo>
                  <a:pt x="511" y="97"/>
                  <a:pt x="502" y="102"/>
                  <a:pt x="491" y="108"/>
                </a:cubicBezTo>
                <a:cubicBezTo>
                  <a:pt x="487" y="110"/>
                  <a:pt x="487" y="110"/>
                  <a:pt x="487" y="110"/>
                </a:cubicBezTo>
                <a:cubicBezTo>
                  <a:pt x="480" y="113"/>
                  <a:pt x="471" y="113"/>
                  <a:pt x="466" y="110"/>
                </a:cubicBezTo>
                <a:cubicBezTo>
                  <a:pt x="463" y="109"/>
                  <a:pt x="461" y="106"/>
                  <a:pt x="461" y="103"/>
                </a:cubicBezTo>
                <a:cubicBezTo>
                  <a:pt x="461" y="97"/>
                  <a:pt x="465" y="96"/>
                  <a:pt x="467" y="96"/>
                </a:cubicBezTo>
                <a:cubicBezTo>
                  <a:pt x="470" y="96"/>
                  <a:pt x="472" y="97"/>
                  <a:pt x="473" y="99"/>
                </a:cubicBezTo>
                <a:cubicBezTo>
                  <a:pt x="473" y="99"/>
                  <a:pt x="473" y="99"/>
                  <a:pt x="474" y="99"/>
                </a:cubicBezTo>
                <a:cubicBezTo>
                  <a:pt x="472" y="97"/>
                  <a:pt x="472" y="94"/>
                  <a:pt x="472" y="91"/>
                </a:cubicBezTo>
                <a:cubicBezTo>
                  <a:pt x="471" y="90"/>
                  <a:pt x="472" y="87"/>
                  <a:pt x="472" y="85"/>
                </a:cubicBezTo>
                <a:cubicBezTo>
                  <a:pt x="472" y="81"/>
                  <a:pt x="472" y="78"/>
                  <a:pt x="470" y="78"/>
                </a:cubicBezTo>
                <a:cubicBezTo>
                  <a:pt x="468" y="77"/>
                  <a:pt x="465" y="79"/>
                  <a:pt x="463" y="80"/>
                </a:cubicBezTo>
                <a:cubicBezTo>
                  <a:pt x="461" y="81"/>
                  <a:pt x="460" y="82"/>
                  <a:pt x="459" y="82"/>
                </a:cubicBezTo>
                <a:cubicBezTo>
                  <a:pt x="458" y="82"/>
                  <a:pt x="458" y="82"/>
                  <a:pt x="457" y="81"/>
                </a:cubicBezTo>
                <a:cubicBezTo>
                  <a:pt x="456" y="80"/>
                  <a:pt x="456" y="79"/>
                  <a:pt x="456" y="78"/>
                </a:cubicBezTo>
                <a:cubicBezTo>
                  <a:pt x="457" y="75"/>
                  <a:pt x="458" y="73"/>
                  <a:pt x="460" y="70"/>
                </a:cubicBezTo>
                <a:cubicBezTo>
                  <a:pt x="462" y="66"/>
                  <a:pt x="464" y="63"/>
                  <a:pt x="461" y="59"/>
                </a:cubicBezTo>
                <a:cubicBezTo>
                  <a:pt x="458" y="54"/>
                  <a:pt x="455" y="53"/>
                  <a:pt x="452" y="53"/>
                </a:cubicBezTo>
                <a:cubicBezTo>
                  <a:pt x="450" y="53"/>
                  <a:pt x="448" y="54"/>
                  <a:pt x="447" y="56"/>
                </a:cubicBezTo>
                <a:cubicBezTo>
                  <a:pt x="446" y="61"/>
                  <a:pt x="442" y="62"/>
                  <a:pt x="440" y="62"/>
                </a:cubicBezTo>
                <a:cubicBezTo>
                  <a:pt x="438" y="63"/>
                  <a:pt x="436" y="63"/>
                  <a:pt x="436" y="65"/>
                </a:cubicBezTo>
                <a:cubicBezTo>
                  <a:pt x="433" y="70"/>
                  <a:pt x="431" y="80"/>
                  <a:pt x="433" y="87"/>
                </a:cubicBezTo>
                <a:cubicBezTo>
                  <a:pt x="435" y="97"/>
                  <a:pt x="431" y="102"/>
                  <a:pt x="424" y="106"/>
                </a:cubicBezTo>
                <a:cubicBezTo>
                  <a:pt x="420" y="108"/>
                  <a:pt x="417" y="108"/>
                  <a:pt x="415" y="105"/>
                </a:cubicBezTo>
                <a:cubicBezTo>
                  <a:pt x="411" y="101"/>
                  <a:pt x="411" y="92"/>
                  <a:pt x="412" y="83"/>
                </a:cubicBezTo>
                <a:cubicBezTo>
                  <a:pt x="413" y="79"/>
                  <a:pt x="414" y="76"/>
                  <a:pt x="415" y="73"/>
                </a:cubicBezTo>
                <a:cubicBezTo>
                  <a:pt x="416" y="70"/>
                  <a:pt x="417" y="66"/>
                  <a:pt x="417" y="65"/>
                </a:cubicBezTo>
                <a:cubicBezTo>
                  <a:pt x="415" y="65"/>
                  <a:pt x="414" y="64"/>
                  <a:pt x="414" y="63"/>
                </a:cubicBezTo>
                <a:cubicBezTo>
                  <a:pt x="413" y="58"/>
                  <a:pt x="425" y="49"/>
                  <a:pt x="433" y="47"/>
                </a:cubicBezTo>
                <a:cubicBezTo>
                  <a:pt x="438" y="46"/>
                  <a:pt x="443" y="45"/>
                  <a:pt x="447" y="45"/>
                </a:cubicBezTo>
                <a:cubicBezTo>
                  <a:pt x="450" y="45"/>
                  <a:pt x="454" y="44"/>
                  <a:pt x="455" y="44"/>
                </a:cubicBezTo>
                <a:cubicBezTo>
                  <a:pt x="455" y="44"/>
                  <a:pt x="456" y="44"/>
                  <a:pt x="456" y="43"/>
                </a:cubicBezTo>
                <a:cubicBezTo>
                  <a:pt x="455" y="43"/>
                  <a:pt x="454" y="42"/>
                  <a:pt x="453" y="41"/>
                </a:cubicBezTo>
                <a:cubicBezTo>
                  <a:pt x="453" y="42"/>
                  <a:pt x="452" y="42"/>
                  <a:pt x="452" y="42"/>
                </a:cubicBezTo>
                <a:cubicBezTo>
                  <a:pt x="451" y="43"/>
                  <a:pt x="450" y="43"/>
                  <a:pt x="449" y="43"/>
                </a:cubicBezTo>
                <a:cubicBezTo>
                  <a:pt x="447" y="43"/>
                  <a:pt x="446" y="42"/>
                  <a:pt x="445" y="41"/>
                </a:cubicBezTo>
                <a:cubicBezTo>
                  <a:pt x="444" y="39"/>
                  <a:pt x="443" y="38"/>
                  <a:pt x="440" y="38"/>
                </a:cubicBezTo>
                <a:cubicBezTo>
                  <a:pt x="438" y="38"/>
                  <a:pt x="435" y="39"/>
                  <a:pt x="432" y="40"/>
                </a:cubicBezTo>
                <a:cubicBezTo>
                  <a:pt x="427" y="42"/>
                  <a:pt x="422" y="44"/>
                  <a:pt x="419" y="42"/>
                </a:cubicBezTo>
                <a:cubicBezTo>
                  <a:pt x="415" y="40"/>
                  <a:pt x="414" y="38"/>
                  <a:pt x="413" y="36"/>
                </a:cubicBezTo>
                <a:cubicBezTo>
                  <a:pt x="413" y="35"/>
                  <a:pt x="413" y="35"/>
                  <a:pt x="411" y="35"/>
                </a:cubicBezTo>
                <a:cubicBezTo>
                  <a:pt x="409" y="35"/>
                  <a:pt x="408" y="34"/>
                  <a:pt x="408" y="33"/>
                </a:cubicBezTo>
                <a:cubicBezTo>
                  <a:pt x="407" y="32"/>
                  <a:pt x="407" y="30"/>
                  <a:pt x="408" y="29"/>
                </a:cubicBezTo>
                <a:cubicBezTo>
                  <a:pt x="406" y="30"/>
                  <a:pt x="404" y="31"/>
                  <a:pt x="402" y="33"/>
                </a:cubicBezTo>
                <a:cubicBezTo>
                  <a:pt x="396" y="37"/>
                  <a:pt x="390" y="41"/>
                  <a:pt x="385" y="41"/>
                </a:cubicBezTo>
                <a:cubicBezTo>
                  <a:pt x="383" y="41"/>
                  <a:pt x="381" y="40"/>
                  <a:pt x="380" y="39"/>
                </a:cubicBezTo>
                <a:cubicBezTo>
                  <a:pt x="378" y="37"/>
                  <a:pt x="376" y="37"/>
                  <a:pt x="374" y="38"/>
                </a:cubicBezTo>
                <a:cubicBezTo>
                  <a:pt x="373" y="38"/>
                  <a:pt x="371" y="38"/>
                  <a:pt x="370" y="38"/>
                </a:cubicBezTo>
                <a:cubicBezTo>
                  <a:pt x="368" y="38"/>
                  <a:pt x="367" y="38"/>
                  <a:pt x="365" y="36"/>
                </a:cubicBezTo>
                <a:cubicBezTo>
                  <a:pt x="364" y="35"/>
                  <a:pt x="364" y="33"/>
                  <a:pt x="365" y="32"/>
                </a:cubicBezTo>
                <a:cubicBezTo>
                  <a:pt x="367" y="26"/>
                  <a:pt x="382" y="18"/>
                  <a:pt x="390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87" y="18"/>
                  <a:pt x="384" y="17"/>
                  <a:pt x="382" y="17"/>
                </a:cubicBezTo>
                <a:cubicBezTo>
                  <a:pt x="381" y="17"/>
                  <a:pt x="381" y="17"/>
                  <a:pt x="381" y="17"/>
                </a:cubicBezTo>
                <a:cubicBezTo>
                  <a:pt x="377" y="21"/>
                  <a:pt x="372" y="20"/>
                  <a:pt x="368" y="15"/>
                </a:cubicBezTo>
                <a:cubicBezTo>
                  <a:pt x="368" y="15"/>
                  <a:pt x="367" y="15"/>
                  <a:pt x="367" y="15"/>
                </a:cubicBezTo>
                <a:cubicBezTo>
                  <a:pt x="366" y="15"/>
                  <a:pt x="366" y="15"/>
                  <a:pt x="366" y="15"/>
                </a:cubicBezTo>
                <a:cubicBezTo>
                  <a:pt x="364" y="15"/>
                  <a:pt x="361" y="15"/>
                  <a:pt x="359" y="12"/>
                </a:cubicBezTo>
                <a:cubicBezTo>
                  <a:pt x="357" y="10"/>
                  <a:pt x="356" y="10"/>
                  <a:pt x="355" y="10"/>
                </a:cubicBezTo>
                <a:cubicBezTo>
                  <a:pt x="354" y="10"/>
                  <a:pt x="353" y="11"/>
                  <a:pt x="352" y="11"/>
                </a:cubicBezTo>
                <a:cubicBezTo>
                  <a:pt x="351" y="12"/>
                  <a:pt x="351" y="12"/>
                  <a:pt x="351" y="12"/>
                </a:cubicBezTo>
                <a:cubicBezTo>
                  <a:pt x="348" y="13"/>
                  <a:pt x="346" y="12"/>
                  <a:pt x="343" y="11"/>
                </a:cubicBezTo>
                <a:cubicBezTo>
                  <a:pt x="342" y="10"/>
                  <a:pt x="341" y="9"/>
                  <a:pt x="339" y="9"/>
                </a:cubicBezTo>
                <a:cubicBezTo>
                  <a:pt x="336" y="7"/>
                  <a:pt x="336" y="5"/>
                  <a:pt x="335" y="3"/>
                </a:cubicBezTo>
                <a:cubicBezTo>
                  <a:pt x="335" y="1"/>
                  <a:pt x="335" y="1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2"/>
                  <a:pt x="334" y="3"/>
                </a:cubicBezTo>
                <a:cubicBezTo>
                  <a:pt x="333" y="5"/>
                  <a:pt x="333" y="5"/>
                  <a:pt x="333" y="5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9"/>
                  <a:pt x="26" y="11"/>
                  <a:pt x="26" y="13"/>
                </a:cubicBezTo>
                <a:cubicBezTo>
                  <a:pt x="26" y="15"/>
                  <a:pt x="25" y="16"/>
                  <a:pt x="26" y="18"/>
                </a:cubicBezTo>
                <a:cubicBezTo>
                  <a:pt x="27" y="21"/>
                  <a:pt x="27" y="27"/>
                  <a:pt x="24" y="30"/>
                </a:cubicBezTo>
                <a:cubicBezTo>
                  <a:pt x="23" y="31"/>
                  <a:pt x="22" y="32"/>
                  <a:pt x="20" y="32"/>
                </a:cubicBezTo>
                <a:cubicBezTo>
                  <a:pt x="18" y="32"/>
                  <a:pt x="16" y="30"/>
                  <a:pt x="15" y="28"/>
                </a:cubicBezTo>
                <a:cubicBezTo>
                  <a:pt x="15" y="26"/>
                  <a:pt x="16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7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7"/>
                  <a:pt x="14" y="16"/>
                  <a:pt x="13" y="15"/>
                </a:cubicBezTo>
                <a:cubicBezTo>
                  <a:pt x="10" y="16"/>
                  <a:pt x="5" y="16"/>
                  <a:pt x="0" y="15"/>
                </a:cubicBezTo>
                <a:cubicBezTo>
                  <a:pt x="0" y="18"/>
                  <a:pt x="2" y="23"/>
                  <a:pt x="5" y="27"/>
                </a:cubicBezTo>
                <a:cubicBezTo>
                  <a:pt x="7" y="30"/>
                  <a:pt x="8" y="33"/>
                  <a:pt x="8" y="35"/>
                </a:cubicBezTo>
                <a:cubicBezTo>
                  <a:pt x="8" y="36"/>
                  <a:pt x="8" y="37"/>
                  <a:pt x="9" y="37"/>
                </a:cubicBezTo>
                <a:cubicBezTo>
                  <a:pt x="13" y="40"/>
                  <a:pt x="13" y="42"/>
                  <a:pt x="13" y="43"/>
                </a:cubicBezTo>
                <a:cubicBezTo>
                  <a:pt x="13" y="43"/>
                  <a:pt x="12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9" y="48"/>
                  <a:pt x="9" y="50"/>
                  <a:pt x="8" y="53"/>
                </a:cubicBezTo>
                <a:cubicBezTo>
                  <a:pt x="7" y="58"/>
                  <a:pt x="7" y="64"/>
                  <a:pt x="7" y="70"/>
                </a:cubicBezTo>
                <a:cubicBezTo>
                  <a:pt x="7" y="75"/>
                  <a:pt x="7" y="79"/>
                  <a:pt x="6" y="81"/>
                </a:cubicBezTo>
                <a:cubicBezTo>
                  <a:pt x="6" y="83"/>
                  <a:pt x="5" y="85"/>
                  <a:pt x="5" y="87"/>
                </a:cubicBezTo>
                <a:cubicBezTo>
                  <a:pt x="3" y="91"/>
                  <a:pt x="1" y="95"/>
                  <a:pt x="3" y="97"/>
                </a:cubicBezTo>
                <a:cubicBezTo>
                  <a:pt x="7" y="104"/>
                  <a:pt x="9" y="111"/>
                  <a:pt x="7" y="117"/>
                </a:cubicBezTo>
                <a:cubicBezTo>
                  <a:pt x="5" y="123"/>
                  <a:pt x="6" y="126"/>
                  <a:pt x="8" y="130"/>
                </a:cubicBezTo>
                <a:cubicBezTo>
                  <a:pt x="10" y="133"/>
                  <a:pt x="10" y="137"/>
                  <a:pt x="10" y="139"/>
                </a:cubicBezTo>
                <a:cubicBezTo>
                  <a:pt x="10" y="141"/>
                  <a:pt x="10" y="144"/>
                  <a:pt x="11" y="144"/>
                </a:cubicBezTo>
                <a:cubicBezTo>
                  <a:pt x="14" y="146"/>
                  <a:pt x="17" y="150"/>
                  <a:pt x="20" y="155"/>
                </a:cubicBezTo>
                <a:cubicBezTo>
                  <a:pt x="21" y="156"/>
                  <a:pt x="22" y="157"/>
                  <a:pt x="23" y="157"/>
                </a:cubicBezTo>
                <a:cubicBezTo>
                  <a:pt x="24" y="158"/>
                  <a:pt x="26" y="159"/>
                  <a:pt x="26" y="162"/>
                </a:cubicBezTo>
                <a:cubicBezTo>
                  <a:pt x="27" y="166"/>
                  <a:pt x="27" y="166"/>
                  <a:pt x="29" y="167"/>
                </a:cubicBezTo>
                <a:cubicBezTo>
                  <a:pt x="34" y="169"/>
                  <a:pt x="33" y="174"/>
                  <a:pt x="32" y="176"/>
                </a:cubicBezTo>
                <a:cubicBezTo>
                  <a:pt x="32" y="177"/>
                  <a:pt x="32" y="177"/>
                  <a:pt x="32" y="178"/>
                </a:cubicBezTo>
                <a:cubicBezTo>
                  <a:pt x="32" y="179"/>
                  <a:pt x="38" y="184"/>
                  <a:pt x="42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7" y="193"/>
                  <a:pt x="47" y="196"/>
                  <a:pt x="47" y="198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53" y="199"/>
                  <a:pt x="58" y="202"/>
                  <a:pt x="63" y="205"/>
                </a:cubicBezTo>
                <a:cubicBezTo>
                  <a:pt x="65" y="207"/>
                  <a:pt x="66" y="207"/>
                  <a:pt x="67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9" y="207"/>
                  <a:pt x="71" y="207"/>
                  <a:pt x="72" y="207"/>
                </a:cubicBezTo>
                <a:cubicBezTo>
                  <a:pt x="76" y="208"/>
                  <a:pt x="82" y="216"/>
                  <a:pt x="84" y="221"/>
                </a:cubicBezTo>
                <a:cubicBezTo>
                  <a:pt x="84" y="223"/>
                  <a:pt x="85" y="225"/>
                  <a:pt x="85" y="226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3" y="225"/>
                  <a:pt x="120" y="229"/>
                  <a:pt x="123" y="230"/>
                </a:cubicBezTo>
                <a:cubicBezTo>
                  <a:pt x="127" y="231"/>
                  <a:pt x="149" y="239"/>
                  <a:pt x="152" y="240"/>
                </a:cubicBezTo>
                <a:cubicBezTo>
                  <a:pt x="183" y="240"/>
                  <a:pt x="183" y="240"/>
                  <a:pt x="183" y="240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206" y="235"/>
                  <a:pt x="206" y="235"/>
                  <a:pt x="206" y="235"/>
                </a:cubicBezTo>
                <a:cubicBezTo>
                  <a:pt x="207" y="235"/>
                  <a:pt x="207" y="235"/>
                  <a:pt x="207" y="235"/>
                </a:cubicBezTo>
                <a:cubicBezTo>
                  <a:pt x="212" y="240"/>
                  <a:pt x="218" y="246"/>
                  <a:pt x="219" y="247"/>
                </a:cubicBezTo>
                <a:cubicBezTo>
                  <a:pt x="221" y="247"/>
                  <a:pt x="227" y="253"/>
                  <a:pt x="227" y="257"/>
                </a:cubicBezTo>
                <a:cubicBezTo>
                  <a:pt x="227" y="259"/>
                  <a:pt x="228" y="261"/>
                  <a:pt x="230" y="263"/>
                </a:cubicBezTo>
                <a:cubicBezTo>
                  <a:pt x="231" y="263"/>
                  <a:pt x="232" y="263"/>
                  <a:pt x="232" y="264"/>
                </a:cubicBezTo>
                <a:cubicBezTo>
                  <a:pt x="233" y="264"/>
                  <a:pt x="233" y="264"/>
                  <a:pt x="234" y="265"/>
                </a:cubicBezTo>
                <a:cubicBezTo>
                  <a:pt x="235" y="266"/>
                  <a:pt x="238" y="267"/>
                  <a:pt x="240" y="268"/>
                </a:cubicBezTo>
                <a:cubicBezTo>
                  <a:pt x="240" y="268"/>
                  <a:pt x="241" y="269"/>
                  <a:pt x="241" y="269"/>
                </a:cubicBezTo>
                <a:cubicBezTo>
                  <a:pt x="242" y="268"/>
                  <a:pt x="242" y="268"/>
                  <a:pt x="242" y="267"/>
                </a:cubicBezTo>
                <a:cubicBezTo>
                  <a:pt x="244" y="264"/>
                  <a:pt x="247" y="259"/>
                  <a:pt x="251" y="259"/>
                </a:cubicBezTo>
                <a:cubicBezTo>
                  <a:pt x="256" y="259"/>
                  <a:pt x="271" y="263"/>
                  <a:pt x="273" y="272"/>
                </a:cubicBezTo>
                <a:cubicBezTo>
                  <a:pt x="275" y="279"/>
                  <a:pt x="281" y="284"/>
                  <a:pt x="283" y="286"/>
                </a:cubicBezTo>
                <a:cubicBezTo>
                  <a:pt x="285" y="287"/>
                  <a:pt x="285" y="290"/>
                  <a:pt x="285" y="292"/>
                </a:cubicBezTo>
                <a:cubicBezTo>
                  <a:pt x="286" y="293"/>
                  <a:pt x="286" y="294"/>
                  <a:pt x="286" y="295"/>
                </a:cubicBezTo>
                <a:cubicBezTo>
                  <a:pt x="287" y="296"/>
                  <a:pt x="287" y="298"/>
                  <a:pt x="288" y="299"/>
                </a:cubicBezTo>
                <a:cubicBezTo>
                  <a:pt x="288" y="300"/>
                  <a:pt x="288" y="300"/>
                  <a:pt x="288" y="301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90" y="301"/>
                  <a:pt x="291" y="302"/>
                  <a:pt x="293" y="303"/>
                </a:cubicBezTo>
                <a:cubicBezTo>
                  <a:pt x="296" y="304"/>
                  <a:pt x="301" y="306"/>
                  <a:pt x="303" y="306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06"/>
                  <a:pt x="305" y="307"/>
                  <a:pt x="306" y="307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5" y="305"/>
                  <a:pt x="304" y="304"/>
                  <a:pt x="303" y="30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Freeform 2211"/>
          <p:cNvSpPr>
            <a:spLocks/>
          </p:cNvSpPr>
          <p:nvPr/>
        </p:nvSpPr>
        <p:spPr bwMode="auto">
          <a:xfrm>
            <a:off x="467544" y="2079226"/>
            <a:ext cx="863433" cy="652566"/>
          </a:xfrm>
          <a:custGeom>
            <a:avLst/>
            <a:gdLst>
              <a:gd name="T0" fmla="*/ 251 w 429"/>
              <a:gd name="T1" fmla="*/ 27 h 296"/>
              <a:gd name="T2" fmla="*/ 182 w 429"/>
              <a:gd name="T3" fmla="*/ 20 h 296"/>
              <a:gd name="T4" fmla="*/ 169 w 429"/>
              <a:gd name="T5" fmla="*/ 10 h 296"/>
              <a:gd name="T6" fmla="*/ 142 w 429"/>
              <a:gd name="T7" fmla="*/ 7 h 296"/>
              <a:gd name="T8" fmla="*/ 128 w 429"/>
              <a:gd name="T9" fmla="*/ 1 h 296"/>
              <a:gd name="T10" fmla="*/ 95 w 429"/>
              <a:gd name="T11" fmla="*/ 11 h 296"/>
              <a:gd name="T12" fmla="*/ 84 w 429"/>
              <a:gd name="T13" fmla="*/ 20 h 296"/>
              <a:gd name="T14" fmla="*/ 53 w 429"/>
              <a:gd name="T15" fmla="*/ 33 h 296"/>
              <a:gd name="T16" fmla="*/ 18 w 429"/>
              <a:gd name="T17" fmla="*/ 53 h 296"/>
              <a:gd name="T18" fmla="*/ 65 w 429"/>
              <a:gd name="T19" fmla="*/ 82 h 296"/>
              <a:gd name="T20" fmla="*/ 82 w 429"/>
              <a:gd name="T21" fmla="*/ 99 h 296"/>
              <a:gd name="T22" fmla="*/ 46 w 429"/>
              <a:gd name="T23" fmla="*/ 104 h 296"/>
              <a:gd name="T24" fmla="*/ 30 w 429"/>
              <a:gd name="T25" fmla="*/ 97 h 296"/>
              <a:gd name="T26" fmla="*/ 7 w 429"/>
              <a:gd name="T27" fmla="*/ 108 h 296"/>
              <a:gd name="T28" fmla="*/ 15 w 429"/>
              <a:gd name="T29" fmla="*/ 123 h 296"/>
              <a:gd name="T30" fmla="*/ 50 w 429"/>
              <a:gd name="T31" fmla="*/ 132 h 296"/>
              <a:gd name="T32" fmla="*/ 74 w 429"/>
              <a:gd name="T33" fmla="*/ 133 h 296"/>
              <a:gd name="T34" fmla="*/ 59 w 429"/>
              <a:gd name="T35" fmla="*/ 152 h 296"/>
              <a:gd name="T36" fmla="*/ 37 w 429"/>
              <a:gd name="T37" fmla="*/ 158 h 296"/>
              <a:gd name="T38" fmla="*/ 19 w 429"/>
              <a:gd name="T39" fmla="*/ 184 h 296"/>
              <a:gd name="T40" fmla="*/ 43 w 429"/>
              <a:gd name="T41" fmla="*/ 214 h 296"/>
              <a:gd name="T42" fmla="*/ 68 w 429"/>
              <a:gd name="T43" fmla="*/ 220 h 296"/>
              <a:gd name="T44" fmla="*/ 82 w 429"/>
              <a:gd name="T45" fmla="*/ 227 h 296"/>
              <a:gd name="T46" fmla="*/ 115 w 429"/>
              <a:gd name="T47" fmla="*/ 229 h 296"/>
              <a:gd name="T48" fmla="*/ 112 w 429"/>
              <a:gd name="T49" fmla="*/ 256 h 296"/>
              <a:gd name="T50" fmla="*/ 89 w 429"/>
              <a:gd name="T51" fmla="*/ 281 h 296"/>
              <a:gd name="T52" fmla="*/ 126 w 429"/>
              <a:gd name="T53" fmla="*/ 257 h 296"/>
              <a:gd name="T54" fmla="*/ 155 w 429"/>
              <a:gd name="T55" fmla="*/ 234 h 296"/>
              <a:gd name="T56" fmla="*/ 161 w 429"/>
              <a:gd name="T57" fmla="*/ 215 h 296"/>
              <a:gd name="T58" fmla="*/ 186 w 429"/>
              <a:gd name="T59" fmla="*/ 191 h 296"/>
              <a:gd name="T60" fmla="*/ 194 w 429"/>
              <a:gd name="T61" fmla="*/ 197 h 296"/>
              <a:gd name="T62" fmla="*/ 187 w 429"/>
              <a:gd name="T63" fmla="*/ 218 h 296"/>
              <a:gd name="T64" fmla="*/ 219 w 429"/>
              <a:gd name="T65" fmla="*/ 210 h 296"/>
              <a:gd name="T66" fmla="*/ 218 w 429"/>
              <a:gd name="T67" fmla="*/ 195 h 296"/>
              <a:gd name="T68" fmla="*/ 237 w 429"/>
              <a:gd name="T69" fmla="*/ 196 h 296"/>
              <a:gd name="T70" fmla="*/ 251 w 429"/>
              <a:gd name="T71" fmla="*/ 203 h 296"/>
              <a:gd name="T72" fmla="*/ 271 w 429"/>
              <a:gd name="T73" fmla="*/ 208 h 296"/>
              <a:gd name="T74" fmla="*/ 307 w 429"/>
              <a:gd name="T75" fmla="*/ 214 h 296"/>
              <a:gd name="T76" fmla="*/ 320 w 429"/>
              <a:gd name="T77" fmla="*/ 219 h 296"/>
              <a:gd name="T78" fmla="*/ 351 w 429"/>
              <a:gd name="T79" fmla="*/ 238 h 296"/>
              <a:gd name="T80" fmla="*/ 366 w 429"/>
              <a:gd name="T81" fmla="*/ 237 h 296"/>
              <a:gd name="T82" fmla="*/ 373 w 429"/>
              <a:gd name="T83" fmla="*/ 246 h 296"/>
              <a:gd name="T84" fmla="*/ 369 w 429"/>
              <a:gd name="T85" fmla="*/ 261 h 296"/>
              <a:gd name="T86" fmla="*/ 377 w 429"/>
              <a:gd name="T87" fmla="*/ 256 h 296"/>
              <a:gd name="T88" fmla="*/ 383 w 429"/>
              <a:gd name="T89" fmla="*/ 242 h 296"/>
              <a:gd name="T90" fmla="*/ 380 w 429"/>
              <a:gd name="T91" fmla="*/ 271 h 296"/>
              <a:gd name="T92" fmla="*/ 393 w 429"/>
              <a:gd name="T93" fmla="*/ 267 h 296"/>
              <a:gd name="T94" fmla="*/ 402 w 429"/>
              <a:gd name="T95" fmla="*/ 284 h 296"/>
              <a:gd name="T96" fmla="*/ 393 w 429"/>
              <a:gd name="T97" fmla="*/ 292 h 296"/>
              <a:gd name="T98" fmla="*/ 402 w 429"/>
              <a:gd name="T99" fmla="*/ 293 h 296"/>
              <a:gd name="T100" fmla="*/ 419 w 429"/>
              <a:gd name="T101" fmla="*/ 288 h 296"/>
              <a:gd name="T102" fmla="*/ 427 w 429"/>
              <a:gd name="T103" fmla="*/ 289 h 296"/>
              <a:gd name="T104" fmla="*/ 370 w 429"/>
              <a:gd name="T105" fmla="*/ 220 h 296"/>
              <a:gd name="T106" fmla="*/ 337 w 429"/>
              <a:gd name="T107" fmla="*/ 224 h 296"/>
              <a:gd name="T108" fmla="*/ 313 w 429"/>
              <a:gd name="T109" fmla="*/ 208 h 296"/>
              <a:gd name="T110" fmla="*/ 300 w 429"/>
              <a:gd name="T111" fmla="*/ 34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9" h="296">
                <a:moveTo>
                  <a:pt x="296" y="33"/>
                </a:moveTo>
                <a:cubicBezTo>
                  <a:pt x="295" y="33"/>
                  <a:pt x="294" y="32"/>
                  <a:pt x="292" y="31"/>
                </a:cubicBezTo>
                <a:cubicBezTo>
                  <a:pt x="287" y="29"/>
                  <a:pt x="280" y="26"/>
                  <a:pt x="275" y="26"/>
                </a:cubicBezTo>
                <a:cubicBezTo>
                  <a:pt x="275" y="26"/>
                  <a:pt x="274" y="27"/>
                  <a:pt x="274" y="27"/>
                </a:cubicBezTo>
                <a:cubicBezTo>
                  <a:pt x="270" y="27"/>
                  <a:pt x="264" y="28"/>
                  <a:pt x="258" y="28"/>
                </a:cubicBezTo>
                <a:cubicBezTo>
                  <a:pt x="255" y="28"/>
                  <a:pt x="253" y="28"/>
                  <a:pt x="251" y="27"/>
                </a:cubicBezTo>
                <a:cubicBezTo>
                  <a:pt x="249" y="26"/>
                  <a:pt x="245" y="24"/>
                  <a:pt x="239" y="24"/>
                </a:cubicBezTo>
                <a:cubicBezTo>
                  <a:pt x="238" y="24"/>
                  <a:pt x="236" y="25"/>
                  <a:pt x="234" y="25"/>
                </a:cubicBezTo>
                <a:cubicBezTo>
                  <a:pt x="229" y="26"/>
                  <a:pt x="225" y="24"/>
                  <a:pt x="220" y="22"/>
                </a:cubicBezTo>
                <a:cubicBezTo>
                  <a:pt x="217" y="20"/>
                  <a:pt x="214" y="19"/>
                  <a:pt x="210" y="18"/>
                </a:cubicBezTo>
                <a:cubicBezTo>
                  <a:pt x="207" y="17"/>
                  <a:pt x="204" y="17"/>
                  <a:pt x="201" y="17"/>
                </a:cubicBezTo>
                <a:cubicBezTo>
                  <a:pt x="193" y="17"/>
                  <a:pt x="184" y="19"/>
                  <a:pt x="182" y="20"/>
                </a:cubicBezTo>
                <a:cubicBezTo>
                  <a:pt x="179" y="21"/>
                  <a:pt x="178" y="19"/>
                  <a:pt x="177" y="18"/>
                </a:cubicBezTo>
                <a:cubicBezTo>
                  <a:pt x="176" y="17"/>
                  <a:pt x="176" y="17"/>
                  <a:pt x="175" y="17"/>
                </a:cubicBezTo>
                <a:cubicBezTo>
                  <a:pt x="174" y="17"/>
                  <a:pt x="174" y="17"/>
                  <a:pt x="173" y="17"/>
                </a:cubicBezTo>
                <a:cubicBezTo>
                  <a:pt x="173" y="17"/>
                  <a:pt x="171" y="17"/>
                  <a:pt x="170" y="16"/>
                </a:cubicBezTo>
                <a:cubicBezTo>
                  <a:pt x="170" y="15"/>
                  <a:pt x="170" y="14"/>
                  <a:pt x="170" y="13"/>
                </a:cubicBezTo>
                <a:cubicBezTo>
                  <a:pt x="170" y="12"/>
                  <a:pt x="170" y="11"/>
                  <a:pt x="169" y="10"/>
                </a:cubicBezTo>
                <a:cubicBezTo>
                  <a:pt x="169" y="10"/>
                  <a:pt x="168" y="9"/>
                  <a:pt x="165" y="9"/>
                </a:cubicBezTo>
                <a:cubicBezTo>
                  <a:pt x="162" y="9"/>
                  <a:pt x="159" y="10"/>
                  <a:pt x="155" y="10"/>
                </a:cubicBezTo>
                <a:cubicBezTo>
                  <a:pt x="154" y="11"/>
                  <a:pt x="152" y="11"/>
                  <a:pt x="151" y="11"/>
                </a:cubicBezTo>
                <a:cubicBezTo>
                  <a:pt x="148" y="12"/>
                  <a:pt x="146" y="10"/>
                  <a:pt x="145" y="9"/>
                </a:cubicBezTo>
                <a:cubicBezTo>
                  <a:pt x="144" y="8"/>
                  <a:pt x="144" y="7"/>
                  <a:pt x="144" y="6"/>
                </a:cubicBezTo>
                <a:cubicBezTo>
                  <a:pt x="143" y="6"/>
                  <a:pt x="142" y="6"/>
                  <a:pt x="142" y="7"/>
                </a:cubicBezTo>
                <a:cubicBezTo>
                  <a:pt x="140" y="9"/>
                  <a:pt x="138" y="11"/>
                  <a:pt x="135" y="11"/>
                </a:cubicBezTo>
                <a:cubicBezTo>
                  <a:pt x="133" y="11"/>
                  <a:pt x="131" y="10"/>
                  <a:pt x="130" y="9"/>
                </a:cubicBezTo>
                <a:cubicBezTo>
                  <a:pt x="129" y="8"/>
                  <a:pt x="129" y="7"/>
                  <a:pt x="129" y="6"/>
                </a:cubicBezTo>
                <a:cubicBezTo>
                  <a:pt x="129" y="5"/>
                  <a:pt x="131" y="4"/>
                  <a:pt x="132" y="3"/>
                </a:cubicBezTo>
                <a:cubicBezTo>
                  <a:pt x="132" y="3"/>
                  <a:pt x="133" y="3"/>
                  <a:pt x="133" y="3"/>
                </a:cubicBezTo>
                <a:cubicBezTo>
                  <a:pt x="132" y="2"/>
                  <a:pt x="129" y="1"/>
                  <a:pt x="128" y="1"/>
                </a:cubicBezTo>
                <a:cubicBezTo>
                  <a:pt x="127" y="1"/>
                  <a:pt x="127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4" y="0"/>
                  <a:pt x="119" y="5"/>
                  <a:pt x="116" y="7"/>
                </a:cubicBezTo>
                <a:cubicBezTo>
                  <a:pt x="113" y="10"/>
                  <a:pt x="108" y="12"/>
                  <a:pt x="102" y="12"/>
                </a:cubicBezTo>
                <a:cubicBezTo>
                  <a:pt x="100" y="12"/>
                  <a:pt x="98" y="12"/>
                  <a:pt x="97" y="11"/>
                </a:cubicBezTo>
                <a:cubicBezTo>
                  <a:pt x="96" y="11"/>
                  <a:pt x="95" y="11"/>
                  <a:pt x="95" y="11"/>
                </a:cubicBezTo>
                <a:cubicBezTo>
                  <a:pt x="91" y="11"/>
                  <a:pt x="89" y="12"/>
                  <a:pt x="89" y="13"/>
                </a:cubicBezTo>
                <a:cubicBezTo>
                  <a:pt x="89" y="13"/>
                  <a:pt x="89" y="13"/>
                  <a:pt x="90" y="13"/>
                </a:cubicBezTo>
                <a:cubicBezTo>
                  <a:pt x="91" y="14"/>
                  <a:pt x="92" y="15"/>
                  <a:pt x="92" y="16"/>
                </a:cubicBezTo>
                <a:cubicBezTo>
                  <a:pt x="92" y="18"/>
                  <a:pt x="91" y="19"/>
                  <a:pt x="91" y="20"/>
                </a:cubicBezTo>
                <a:cubicBezTo>
                  <a:pt x="90" y="21"/>
                  <a:pt x="89" y="22"/>
                  <a:pt x="87" y="22"/>
                </a:cubicBezTo>
                <a:cubicBezTo>
                  <a:pt x="86" y="22"/>
                  <a:pt x="85" y="20"/>
                  <a:pt x="84" y="20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2" y="19"/>
                </a:cubicBezTo>
                <a:cubicBezTo>
                  <a:pt x="79" y="22"/>
                  <a:pt x="72" y="23"/>
                  <a:pt x="68" y="23"/>
                </a:cubicBezTo>
                <a:cubicBezTo>
                  <a:pt x="67" y="23"/>
                  <a:pt x="65" y="23"/>
                  <a:pt x="64" y="23"/>
                </a:cubicBezTo>
                <a:cubicBezTo>
                  <a:pt x="63" y="23"/>
                  <a:pt x="60" y="26"/>
                  <a:pt x="54" y="32"/>
                </a:cubicBezTo>
                <a:cubicBezTo>
                  <a:pt x="53" y="33"/>
                  <a:pt x="53" y="33"/>
                  <a:pt x="53" y="33"/>
                </a:cubicBezTo>
                <a:cubicBezTo>
                  <a:pt x="52" y="33"/>
                  <a:pt x="52" y="33"/>
                  <a:pt x="52" y="35"/>
                </a:cubicBezTo>
                <a:cubicBezTo>
                  <a:pt x="52" y="37"/>
                  <a:pt x="52" y="40"/>
                  <a:pt x="48" y="45"/>
                </a:cubicBezTo>
                <a:cubicBezTo>
                  <a:pt x="44" y="49"/>
                  <a:pt x="36" y="52"/>
                  <a:pt x="24" y="52"/>
                </a:cubicBezTo>
                <a:cubicBezTo>
                  <a:pt x="22" y="52"/>
                  <a:pt x="21" y="51"/>
                  <a:pt x="20" y="51"/>
                </a:cubicBezTo>
                <a:cubicBezTo>
                  <a:pt x="19" y="51"/>
                  <a:pt x="18" y="51"/>
                  <a:pt x="18" y="51"/>
                </a:cubicBezTo>
                <a:cubicBezTo>
                  <a:pt x="18" y="51"/>
                  <a:pt x="18" y="52"/>
                  <a:pt x="18" y="53"/>
                </a:cubicBezTo>
                <a:cubicBezTo>
                  <a:pt x="18" y="54"/>
                  <a:pt x="18" y="56"/>
                  <a:pt x="17" y="58"/>
                </a:cubicBezTo>
                <a:cubicBezTo>
                  <a:pt x="16" y="58"/>
                  <a:pt x="17" y="60"/>
                  <a:pt x="28" y="62"/>
                </a:cubicBezTo>
                <a:cubicBezTo>
                  <a:pt x="40" y="66"/>
                  <a:pt x="47" y="82"/>
                  <a:pt x="48" y="83"/>
                </a:cubicBezTo>
                <a:cubicBezTo>
                  <a:pt x="48" y="83"/>
                  <a:pt x="48" y="83"/>
                  <a:pt x="50" y="83"/>
                </a:cubicBezTo>
                <a:cubicBezTo>
                  <a:pt x="52" y="83"/>
                  <a:pt x="54" y="83"/>
                  <a:pt x="57" y="83"/>
                </a:cubicBezTo>
                <a:cubicBezTo>
                  <a:pt x="60" y="82"/>
                  <a:pt x="63" y="82"/>
                  <a:pt x="65" y="82"/>
                </a:cubicBezTo>
                <a:cubicBezTo>
                  <a:pt x="70" y="83"/>
                  <a:pt x="69" y="87"/>
                  <a:pt x="69" y="89"/>
                </a:cubicBezTo>
                <a:cubicBezTo>
                  <a:pt x="69" y="91"/>
                  <a:pt x="69" y="92"/>
                  <a:pt x="70" y="92"/>
                </a:cubicBezTo>
                <a:cubicBezTo>
                  <a:pt x="71" y="93"/>
                  <a:pt x="73" y="93"/>
                  <a:pt x="75" y="93"/>
                </a:cubicBezTo>
                <a:cubicBezTo>
                  <a:pt x="75" y="93"/>
                  <a:pt x="76" y="93"/>
                  <a:pt x="77" y="93"/>
                </a:cubicBezTo>
                <a:cubicBezTo>
                  <a:pt x="78" y="93"/>
                  <a:pt x="81" y="93"/>
                  <a:pt x="83" y="96"/>
                </a:cubicBezTo>
                <a:cubicBezTo>
                  <a:pt x="83" y="97"/>
                  <a:pt x="83" y="98"/>
                  <a:pt x="82" y="99"/>
                </a:cubicBezTo>
                <a:cubicBezTo>
                  <a:pt x="81" y="100"/>
                  <a:pt x="79" y="100"/>
                  <a:pt x="76" y="100"/>
                </a:cubicBezTo>
                <a:cubicBezTo>
                  <a:pt x="74" y="100"/>
                  <a:pt x="70" y="101"/>
                  <a:pt x="68" y="102"/>
                </a:cubicBezTo>
                <a:cubicBezTo>
                  <a:pt x="65" y="105"/>
                  <a:pt x="62" y="107"/>
                  <a:pt x="60" y="107"/>
                </a:cubicBezTo>
                <a:cubicBezTo>
                  <a:pt x="58" y="107"/>
                  <a:pt x="57" y="106"/>
                  <a:pt x="56" y="104"/>
                </a:cubicBezTo>
                <a:cubicBezTo>
                  <a:pt x="56" y="104"/>
                  <a:pt x="56" y="104"/>
                  <a:pt x="53" y="104"/>
                </a:cubicBezTo>
                <a:cubicBezTo>
                  <a:pt x="50" y="104"/>
                  <a:pt x="48" y="104"/>
                  <a:pt x="46" y="104"/>
                </a:cubicBezTo>
                <a:cubicBezTo>
                  <a:pt x="45" y="104"/>
                  <a:pt x="44" y="105"/>
                  <a:pt x="43" y="105"/>
                </a:cubicBezTo>
                <a:cubicBezTo>
                  <a:pt x="41" y="105"/>
                  <a:pt x="40" y="104"/>
                  <a:pt x="40" y="103"/>
                </a:cubicBezTo>
                <a:cubicBezTo>
                  <a:pt x="39" y="102"/>
                  <a:pt x="40" y="99"/>
                  <a:pt x="40" y="97"/>
                </a:cubicBezTo>
                <a:cubicBezTo>
                  <a:pt x="41" y="96"/>
                  <a:pt x="41" y="95"/>
                  <a:pt x="41" y="95"/>
                </a:cubicBezTo>
                <a:cubicBezTo>
                  <a:pt x="41" y="95"/>
                  <a:pt x="40" y="94"/>
                  <a:pt x="39" y="94"/>
                </a:cubicBezTo>
                <a:cubicBezTo>
                  <a:pt x="37" y="94"/>
                  <a:pt x="34" y="95"/>
                  <a:pt x="30" y="97"/>
                </a:cubicBezTo>
                <a:cubicBezTo>
                  <a:pt x="28" y="99"/>
                  <a:pt x="26" y="100"/>
                  <a:pt x="25" y="100"/>
                </a:cubicBezTo>
                <a:cubicBezTo>
                  <a:pt x="25" y="101"/>
                  <a:pt x="25" y="102"/>
                  <a:pt x="25" y="103"/>
                </a:cubicBezTo>
                <a:cubicBezTo>
                  <a:pt x="24" y="105"/>
                  <a:pt x="22" y="105"/>
                  <a:pt x="22" y="105"/>
                </a:cubicBezTo>
                <a:cubicBezTo>
                  <a:pt x="21" y="105"/>
                  <a:pt x="20" y="105"/>
                  <a:pt x="19" y="105"/>
                </a:cubicBezTo>
                <a:cubicBezTo>
                  <a:pt x="18" y="104"/>
                  <a:pt x="16" y="104"/>
                  <a:pt x="14" y="105"/>
                </a:cubicBezTo>
                <a:cubicBezTo>
                  <a:pt x="12" y="106"/>
                  <a:pt x="10" y="107"/>
                  <a:pt x="7" y="108"/>
                </a:cubicBezTo>
                <a:cubicBezTo>
                  <a:pt x="4" y="110"/>
                  <a:pt x="1" y="111"/>
                  <a:pt x="0" y="112"/>
                </a:cubicBezTo>
                <a:cubicBezTo>
                  <a:pt x="1" y="113"/>
                  <a:pt x="6" y="115"/>
                  <a:pt x="13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6" y="117"/>
                  <a:pt x="17" y="118"/>
                  <a:pt x="17" y="119"/>
                </a:cubicBezTo>
                <a:cubicBezTo>
                  <a:pt x="18" y="121"/>
                  <a:pt x="16" y="122"/>
                  <a:pt x="15" y="123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16" y="124"/>
                  <a:pt x="17" y="125"/>
                  <a:pt x="17" y="126"/>
                </a:cubicBezTo>
                <a:cubicBezTo>
                  <a:pt x="18" y="127"/>
                  <a:pt x="19" y="129"/>
                  <a:pt x="22" y="130"/>
                </a:cubicBezTo>
                <a:cubicBezTo>
                  <a:pt x="23" y="131"/>
                  <a:pt x="26" y="132"/>
                  <a:pt x="29" y="132"/>
                </a:cubicBezTo>
                <a:cubicBezTo>
                  <a:pt x="33" y="132"/>
                  <a:pt x="37" y="131"/>
                  <a:pt x="40" y="131"/>
                </a:cubicBezTo>
                <a:cubicBezTo>
                  <a:pt x="42" y="130"/>
                  <a:pt x="44" y="130"/>
                  <a:pt x="45" y="130"/>
                </a:cubicBezTo>
                <a:cubicBezTo>
                  <a:pt x="47" y="130"/>
                  <a:pt x="48" y="131"/>
                  <a:pt x="50" y="132"/>
                </a:cubicBezTo>
                <a:cubicBezTo>
                  <a:pt x="51" y="132"/>
                  <a:pt x="52" y="133"/>
                  <a:pt x="52" y="133"/>
                </a:cubicBezTo>
                <a:cubicBezTo>
                  <a:pt x="53" y="133"/>
                  <a:pt x="53" y="133"/>
                  <a:pt x="53" y="132"/>
                </a:cubicBezTo>
                <a:cubicBezTo>
                  <a:pt x="56" y="129"/>
                  <a:pt x="64" y="123"/>
                  <a:pt x="71" y="123"/>
                </a:cubicBezTo>
                <a:cubicBezTo>
                  <a:pt x="73" y="123"/>
                  <a:pt x="75" y="124"/>
                  <a:pt x="76" y="125"/>
                </a:cubicBezTo>
                <a:cubicBezTo>
                  <a:pt x="77" y="126"/>
                  <a:pt x="79" y="127"/>
                  <a:pt x="78" y="129"/>
                </a:cubicBezTo>
                <a:cubicBezTo>
                  <a:pt x="78" y="132"/>
                  <a:pt x="76" y="133"/>
                  <a:pt x="74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6" y="136"/>
                  <a:pt x="78" y="140"/>
                  <a:pt x="78" y="145"/>
                </a:cubicBezTo>
                <a:cubicBezTo>
                  <a:pt x="77" y="147"/>
                  <a:pt x="76" y="149"/>
                  <a:pt x="74" y="151"/>
                </a:cubicBezTo>
                <a:cubicBezTo>
                  <a:pt x="72" y="152"/>
                  <a:pt x="69" y="153"/>
                  <a:pt x="66" y="153"/>
                </a:cubicBezTo>
                <a:cubicBezTo>
                  <a:pt x="64" y="153"/>
                  <a:pt x="63" y="153"/>
                  <a:pt x="61" y="153"/>
                </a:cubicBezTo>
                <a:cubicBezTo>
                  <a:pt x="60" y="152"/>
                  <a:pt x="60" y="152"/>
                  <a:pt x="59" y="152"/>
                </a:cubicBezTo>
                <a:cubicBezTo>
                  <a:pt x="59" y="153"/>
                  <a:pt x="59" y="153"/>
                  <a:pt x="59" y="154"/>
                </a:cubicBezTo>
                <a:cubicBezTo>
                  <a:pt x="58" y="156"/>
                  <a:pt x="57" y="159"/>
                  <a:pt x="54" y="161"/>
                </a:cubicBezTo>
                <a:cubicBezTo>
                  <a:pt x="53" y="162"/>
                  <a:pt x="52" y="162"/>
                  <a:pt x="50" y="162"/>
                </a:cubicBezTo>
                <a:cubicBezTo>
                  <a:pt x="48" y="162"/>
                  <a:pt x="46" y="161"/>
                  <a:pt x="44" y="160"/>
                </a:cubicBezTo>
                <a:cubicBezTo>
                  <a:pt x="43" y="159"/>
                  <a:pt x="41" y="157"/>
                  <a:pt x="39" y="157"/>
                </a:cubicBezTo>
                <a:cubicBezTo>
                  <a:pt x="38" y="157"/>
                  <a:pt x="37" y="158"/>
                  <a:pt x="37" y="158"/>
                </a:cubicBezTo>
                <a:cubicBezTo>
                  <a:pt x="36" y="159"/>
                  <a:pt x="36" y="163"/>
                  <a:pt x="36" y="166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70"/>
                  <a:pt x="33" y="171"/>
                  <a:pt x="32" y="171"/>
                </a:cubicBezTo>
                <a:cubicBezTo>
                  <a:pt x="29" y="171"/>
                  <a:pt x="26" y="172"/>
                  <a:pt x="25" y="176"/>
                </a:cubicBezTo>
                <a:cubicBezTo>
                  <a:pt x="24" y="181"/>
                  <a:pt x="20" y="182"/>
                  <a:pt x="18" y="182"/>
                </a:cubicBezTo>
                <a:cubicBezTo>
                  <a:pt x="18" y="183"/>
                  <a:pt x="19" y="183"/>
                  <a:pt x="19" y="184"/>
                </a:cubicBezTo>
                <a:cubicBezTo>
                  <a:pt x="23" y="189"/>
                  <a:pt x="23" y="189"/>
                  <a:pt x="24" y="189"/>
                </a:cubicBezTo>
                <a:cubicBezTo>
                  <a:pt x="25" y="189"/>
                  <a:pt x="27" y="189"/>
                  <a:pt x="29" y="190"/>
                </a:cubicBezTo>
                <a:cubicBezTo>
                  <a:pt x="33" y="193"/>
                  <a:pt x="30" y="198"/>
                  <a:pt x="29" y="200"/>
                </a:cubicBezTo>
                <a:cubicBezTo>
                  <a:pt x="29" y="200"/>
                  <a:pt x="29" y="200"/>
                  <a:pt x="28" y="201"/>
                </a:cubicBezTo>
                <a:cubicBezTo>
                  <a:pt x="32" y="202"/>
                  <a:pt x="36" y="206"/>
                  <a:pt x="39" y="210"/>
                </a:cubicBezTo>
                <a:cubicBezTo>
                  <a:pt x="41" y="212"/>
                  <a:pt x="42" y="214"/>
                  <a:pt x="43" y="214"/>
                </a:cubicBezTo>
                <a:cubicBezTo>
                  <a:pt x="44" y="216"/>
                  <a:pt x="46" y="215"/>
                  <a:pt x="48" y="214"/>
                </a:cubicBezTo>
                <a:cubicBezTo>
                  <a:pt x="50" y="213"/>
                  <a:pt x="52" y="212"/>
                  <a:pt x="55" y="212"/>
                </a:cubicBezTo>
                <a:cubicBezTo>
                  <a:pt x="56" y="212"/>
                  <a:pt x="56" y="211"/>
                  <a:pt x="57" y="210"/>
                </a:cubicBezTo>
                <a:cubicBezTo>
                  <a:pt x="57" y="208"/>
                  <a:pt x="57" y="207"/>
                  <a:pt x="59" y="207"/>
                </a:cubicBezTo>
                <a:cubicBezTo>
                  <a:pt x="60" y="207"/>
                  <a:pt x="61" y="207"/>
                  <a:pt x="62" y="208"/>
                </a:cubicBezTo>
                <a:cubicBezTo>
                  <a:pt x="64" y="210"/>
                  <a:pt x="68" y="216"/>
                  <a:pt x="68" y="220"/>
                </a:cubicBezTo>
                <a:cubicBezTo>
                  <a:pt x="68" y="222"/>
                  <a:pt x="67" y="223"/>
                  <a:pt x="66" y="224"/>
                </a:cubicBezTo>
                <a:cubicBezTo>
                  <a:pt x="65" y="224"/>
                  <a:pt x="66" y="227"/>
                  <a:pt x="66" y="229"/>
                </a:cubicBezTo>
                <a:cubicBezTo>
                  <a:pt x="66" y="230"/>
                  <a:pt x="66" y="232"/>
                  <a:pt x="66" y="233"/>
                </a:cubicBezTo>
                <a:cubicBezTo>
                  <a:pt x="66" y="233"/>
                  <a:pt x="67" y="233"/>
                  <a:pt x="68" y="233"/>
                </a:cubicBezTo>
                <a:cubicBezTo>
                  <a:pt x="71" y="233"/>
                  <a:pt x="74" y="232"/>
                  <a:pt x="74" y="231"/>
                </a:cubicBezTo>
                <a:cubicBezTo>
                  <a:pt x="75" y="229"/>
                  <a:pt x="78" y="227"/>
                  <a:pt x="82" y="227"/>
                </a:cubicBezTo>
                <a:cubicBezTo>
                  <a:pt x="86" y="227"/>
                  <a:pt x="90" y="229"/>
                  <a:pt x="93" y="232"/>
                </a:cubicBezTo>
                <a:cubicBezTo>
                  <a:pt x="95" y="233"/>
                  <a:pt x="96" y="235"/>
                  <a:pt x="97" y="235"/>
                </a:cubicBezTo>
                <a:cubicBezTo>
                  <a:pt x="97" y="231"/>
                  <a:pt x="100" y="226"/>
                  <a:pt x="103" y="226"/>
                </a:cubicBezTo>
                <a:cubicBezTo>
                  <a:pt x="104" y="226"/>
                  <a:pt x="105" y="227"/>
                  <a:pt x="105" y="229"/>
                </a:cubicBezTo>
                <a:cubicBezTo>
                  <a:pt x="105" y="230"/>
                  <a:pt x="106" y="231"/>
                  <a:pt x="108" y="231"/>
                </a:cubicBezTo>
                <a:cubicBezTo>
                  <a:pt x="109" y="231"/>
                  <a:pt x="111" y="230"/>
                  <a:pt x="115" y="229"/>
                </a:cubicBezTo>
                <a:cubicBezTo>
                  <a:pt x="118" y="227"/>
                  <a:pt x="119" y="227"/>
                  <a:pt x="120" y="227"/>
                </a:cubicBezTo>
                <a:cubicBezTo>
                  <a:pt x="121" y="227"/>
                  <a:pt x="122" y="228"/>
                  <a:pt x="122" y="229"/>
                </a:cubicBezTo>
                <a:cubicBezTo>
                  <a:pt x="123" y="230"/>
                  <a:pt x="122" y="232"/>
                  <a:pt x="118" y="236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5" y="240"/>
                  <a:pt x="115" y="245"/>
                  <a:pt x="115" y="248"/>
                </a:cubicBezTo>
                <a:cubicBezTo>
                  <a:pt x="116" y="251"/>
                  <a:pt x="116" y="255"/>
                  <a:pt x="112" y="256"/>
                </a:cubicBezTo>
                <a:cubicBezTo>
                  <a:pt x="111" y="256"/>
                  <a:pt x="110" y="258"/>
                  <a:pt x="109" y="260"/>
                </a:cubicBezTo>
                <a:cubicBezTo>
                  <a:pt x="106" y="263"/>
                  <a:pt x="103" y="267"/>
                  <a:pt x="98" y="268"/>
                </a:cubicBezTo>
                <a:cubicBezTo>
                  <a:pt x="93" y="268"/>
                  <a:pt x="84" y="278"/>
                  <a:pt x="81" y="282"/>
                </a:cubicBezTo>
                <a:cubicBezTo>
                  <a:pt x="83" y="281"/>
                  <a:pt x="86" y="281"/>
                  <a:pt x="88" y="281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89" y="281"/>
                  <a:pt x="89" y="281"/>
                  <a:pt x="90" y="281"/>
                </a:cubicBezTo>
                <a:cubicBezTo>
                  <a:pt x="92" y="280"/>
                  <a:pt x="94" y="278"/>
                  <a:pt x="98" y="277"/>
                </a:cubicBezTo>
                <a:cubicBezTo>
                  <a:pt x="102" y="277"/>
                  <a:pt x="102" y="276"/>
                  <a:pt x="103" y="274"/>
                </a:cubicBezTo>
                <a:cubicBezTo>
                  <a:pt x="103" y="274"/>
                  <a:pt x="103" y="273"/>
                  <a:pt x="103" y="272"/>
                </a:cubicBezTo>
                <a:cubicBezTo>
                  <a:pt x="105" y="267"/>
                  <a:pt x="122" y="260"/>
                  <a:pt x="125" y="259"/>
                </a:cubicBezTo>
                <a:cubicBezTo>
                  <a:pt x="125" y="259"/>
                  <a:pt x="126" y="258"/>
                  <a:pt x="126" y="257"/>
                </a:cubicBezTo>
                <a:cubicBezTo>
                  <a:pt x="126" y="256"/>
                  <a:pt x="127" y="253"/>
                  <a:pt x="130" y="253"/>
                </a:cubicBezTo>
                <a:cubicBezTo>
                  <a:pt x="133" y="253"/>
                  <a:pt x="138" y="248"/>
                  <a:pt x="141" y="246"/>
                </a:cubicBezTo>
                <a:cubicBezTo>
                  <a:pt x="145" y="243"/>
                  <a:pt x="146" y="243"/>
                  <a:pt x="148" y="243"/>
                </a:cubicBezTo>
                <a:cubicBezTo>
                  <a:pt x="149" y="242"/>
                  <a:pt x="150" y="242"/>
                  <a:pt x="150" y="242"/>
                </a:cubicBezTo>
                <a:cubicBezTo>
                  <a:pt x="151" y="242"/>
                  <a:pt x="151" y="240"/>
                  <a:pt x="151" y="239"/>
                </a:cubicBezTo>
                <a:cubicBezTo>
                  <a:pt x="151" y="237"/>
                  <a:pt x="152" y="234"/>
                  <a:pt x="155" y="234"/>
                </a:cubicBezTo>
                <a:cubicBezTo>
                  <a:pt x="157" y="233"/>
                  <a:pt x="159" y="232"/>
                  <a:pt x="159" y="230"/>
                </a:cubicBezTo>
                <a:cubicBezTo>
                  <a:pt x="158" y="230"/>
                  <a:pt x="156" y="229"/>
                  <a:pt x="155" y="229"/>
                </a:cubicBezTo>
                <a:cubicBezTo>
                  <a:pt x="153" y="228"/>
                  <a:pt x="151" y="228"/>
                  <a:pt x="150" y="226"/>
                </a:cubicBezTo>
                <a:cubicBezTo>
                  <a:pt x="149" y="225"/>
                  <a:pt x="150" y="223"/>
                  <a:pt x="151" y="223"/>
                </a:cubicBezTo>
                <a:cubicBezTo>
                  <a:pt x="152" y="220"/>
                  <a:pt x="158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3" y="215"/>
                  <a:pt x="166" y="213"/>
                  <a:pt x="167" y="211"/>
                </a:cubicBezTo>
                <a:cubicBezTo>
                  <a:pt x="167" y="207"/>
                  <a:pt x="169" y="205"/>
                  <a:pt x="171" y="204"/>
                </a:cubicBezTo>
                <a:cubicBezTo>
                  <a:pt x="173" y="203"/>
                  <a:pt x="174" y="202"/>
                  <a:pt x="175" y="201"/>
                </a:cubicBezTo>
                <a:cubicBezTo>
                  <a:pt x="176" y="200"/>
                  <a:pt x="176" y="199"/>
                  <a:pt x="177" y="198"/>
                </a:cubicBezTo>
                <a:cubicBezTo>
                  <a:pt x="178" y="196"/>
                  <a:pt x="179" y="194"/>
                  <a:pt x="182" y="194"/>
                </a:cubicBezTo>
                <a:cubicBezTo>
                  <a:pt x="183" y="194"/>
                  <a:pt x="185" y="192"/>
                  <a:pt x="186" y="191"/>
                </a:cubicBezTo>
                <a:cubicBezTo>
                  <a:pt x="188" y="189"/>
                  <a:pt x="189" y="188"/>
                  <a:pt x="191" y="187"/>
                </a:cubicBezTo>
                <a:cubicBezTo>
                  <a:pt x="194" y="185"/>
                  <a:pt x="195" y="188"/>
                  <a:pt x="196" y="188"/>
                </a:cubicBezTo>
                <a:cubicBezTo>
                  <a:pt x="196" y="189"/>
                  <a:pt x="196" y="190"/>
                  <a:pt x="198" y="190"/>
                </a:cubicBezTo>
                <a:cubicBezTo>
                  <a:pt x="203" y="190"/>
                  <a:pt x="205" y="192"/>
                  <a:pt x="205" y="195"/>
                </a:cubicBezTo>
                <a:cubicBezTo>
                  <a:pt x="205" y="198"/>
                  <a:pt x="201" y="199"/>
                  <a:pt x="198" y="198"/>
                </a:cubicBezTo>
                <a:cubicBezTo>
                  <a:pt x="196" y="197"/>
                  <a:pt x="195" y="197"/>
                  <a:pt x="194" y="197"/>
                </a:cubicBezTo>
                <a:cubicBezTo>
                  <a:pt x="192" y="197"/>
                  <a:pt x="191" y="197"/>
                  <a:pt x="188" y="200"/>
                </a:cubicBezTo>
                <a:cubicBezTo>
                  <a:pt x="186" y="201"/>
                  <a:pt x="186" y="202"/>
                  <a:pt x="186" y="204"/>
                </a:cubicBezTo>
                <a:cubicBezTo>
                  <a:pt x="186" y="205"/>
                  <a:pt x="186" y="207"/>
                  <a:pt x="184" y="210"/>
                </a:cubicBezTo>
                <a:cubicBezTo>
                  <a:pt x="181" y="213"/>
                  <a:pt x="182" y="214"/>
                  <a:pt x="182" y="214"/>
                </a:cubicBezTo>
                <a:cubicBezTo>
                  <a:pt x="182" y="214"/>
                  <a:pt x="182" y="215"/>
                  <a:pt x="183" y="215"/>
                </a:cubicBezTo>
                <a:cubicBezTo>
                  <a:pt x="186" y="215"/>
                  <a:pt x="187" y="217"/>
                  <a:pt x="187" y="218"/>
                </a:cubicBezTo>
                <a:cubicBezTo>
                  <a:pt x="187" y="220"/>
                  <a:pt x="183" y="222"/>
                  <a:pt x="181" y="223"/>
                </a:cubicBezTo>
                <a:cubicBezTo>
                  <a:pt x="182" y="223"/>
                  <a:pt x="183" y="223"/>
                  <a:pt x="184" y="223"/>
                </a:cubicBezTo>
                <a:cubicBezTo>
                  <a:pt x="187" y="223"/>
                  <a:pt x="191" y="220"/>
                  <a:pt x="196" y="217"/>
                </a:cubicBezTo>
                <a:cubicBezTo>
                  <a:pt x="199" y="215"/>
                  <a:pt x="202" y="213"/>
                  <a:pt x="205" y="211"/>
                </a:cubicBezTo>
                <a:cubicBezTo>
                  <a:pt x="208" y="210"/>
                  <a:pt x="210" y="209"/>
                  <a:pt x="213" y="209"/>
                </a:cubicBezTo>
                <a:cubicBezTo>
                  <a:pt x="216" y="209"/>
                  <a:pt x="218" y="210"/>
                  <a:pt x="219" y="210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09"/>
                  <a:pt x="219" y="208"/>
                  <a:pt x="220" y="207"/>
                </a:cubicBezTo>
                <a:cubicBezTo>
                  <a:pt x="220" y="207"/>
                  <a:pt x="220" y="206"/>
                  <a:pt x="220" y="206"/>
                </a:cubicBezTo>
                <a:cubicBezTo>
                  <a:pt x="219" y="205"/>
                  <a:pt x="217" y="203"/>
                  <a:pt x="216" y="201"/>
                </a:cubicBezTo>
                <a:cubicBezTo>
                  <a:pt x="215" y="199"/>
                  <a:pt x="215" y="198"/>
                  <a:pt x="215" y="197"/>
                </a:cubicBezTo>
                <a:cubicBezTo>
                  <a:pt x="216" y="195"/>
                  <a:pt x="217" y="195"/>
                  <a:pt x="218" y="195"/>
                </a:cubicBezTo>
                <a:cubicBezTo>
                  <a:pt x="219" y="195"/>
                  <a:pt x="219" y="194"/>
                  <a:pt x="219" y="194"/>
                </a:cubicBezTo>
                <a:cubicBezTo>
                  <a:pt x="220" y="191"/>
                  <a:pt x="222" y="190"/>
                  <a:pt x="223" y="190"/>
                </a:cubicBezTo>
                <a:cubicBezTo>
                  <a:pt x="225" y="190"/>
                  <a:pt x="227" y="191"/>
                  <a:pt x="229" y="192"/>
                </a:cubicBezTo>
                <a:cubicBezTo>
                  <a:pt x="229" y="192"/>
                  <a:pt x="230" y="192"/>
                  <a:pt x="230" y="192"/>
                </a:cubicBezTo>
                <a:cubicBezTo>
                  <a:pt x="231" y="192"/>
                  <a:pt x="231" y="192"/>
                  <a:pt x="232" y="192"/>
                </a:cubicBezTo>
                <a:cubicBezTo>
                  <a:pt x="234" y="192"/>
                  <a:pt x="236" y="194"/>
                  <a:pt x="237" y="196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7"/>
                  <a:pt x="239" y="197"/>
                  <a:pt x="239" y="197"/>
                </a:cubicBezTo>
                <a:cubicBezTo>
                  <a:pt x="241" y="196"/>
                  <a:pt x="243" y="196"/>
                  <a:pt x="246" y="197"/>
                </a:cubicBezTo>
                <a:cubicBezTo>
                  <a:pt x="246" y="198"/>
                  <a:pt x="248" y="200"/>
                  <a:pt x="248" y="201"/>
                </a:cubicBezTo>
                <a:cubicBezTo>
                  <a:pt x="248" y="202"/>
                  <a:pt x="248" y="202"/>
                  <a:pt x="248" y="202"/>
                </a:cubicBezTo>
                <a:cubicBezTo>
                  <a:pt x="249" y="202"/>
                  <a:pt x="250" y="203"/>
                  <a:pt x="251" y="203"/>
                </a:cubicBezTo>
                <a:cubicBezTo>
                  <a:pt x="252" y="204"/>
                  <a:pt x="253" y="204"/>
                  <a:pt x="253" y="204"/>
                </a:cubicBezTo>
                <a:cubicBezTo>
                  <a:pt x="253" y="204"/>
                  <a:pt x="254" y="203"/>
                  <a:pt x="255" y="202"/>
                </a:cubicBezTo>
                <a:cubicBezTo>
                  <a:pt x="256" y="202"/>
                  <a:pt x="257" y="201"/>
                  <a:pt x="258" y="201"/>
                </a:cubicBezTo>
                <a:cubicBezTo>
                  <a:pt x="259" y="201"/>
                  <a:pt x="260" y="201"/>
                  <a:pt x="261" y="204"/>
                </a:cubicBezTo>
                <a:cubicBezTo>
                  <a:pt x="261" y="204"/>
                  <a:pt x="261" y="205"/>
                  <a:pt x="261" y="206"/>
                </a:cubicBezTo>
                <a:cubicBezTo>
                  <a:pt x="262" y="207"/>
                  <a:pt x="267" y="207"/>
                  <a:pt x="271" y="208"/>
                </a:cubicBezTo>
                <a:cubicBezTo>
                  <a:pt x="272" y="208"/>
                  <a:pt x="272" y="208"/>
                  <a:pt x="272" y="208"/>
                </a:cubicBezTo>
                <a:cubicBezTo>
                  <a:pt x="277" y="209"/>
                  <a:pt x="288" y="208"/>
                  <a:pt x="293" y="208"/>
                </a:cubicBezTo>
                <a:cubicBezTo>
                  <a:pt x="294" y="208"/>
                  <a:pt x="295" y="207"/>
                  <a:pt x="296" y="207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9" y="207"/>
                  <a:pt x="300" y="209"/>
                  <a:pt x="301" y="210"/>
                </a:cubicBezTo>
                <a:cubicBezTo>
                  <a:pt x="302" y="212"/>
                  <a:pt x="303" y="213"/>
                  <a:pt x="307" y="214"/>
                </a:cubicBezTo>
                <a:cubicBezTo>
                  <a:pt x="310" y="215"/>
                  <a:pt x="312" y="213"/>
                  <a:pt x="313" y="211"/>
                </a:cubicBezTo>
                <a:cubicBezTo>
                  <a:pt x="315" y="210"/>
                  <a:pt x="316" y="209"/>
                  <a:pt x="318" y="209"/>
                </a:cubicBezTo>
                <a:cubicBezTo>
                  <a:pt x="319" y="209"/>
                  <a:pt x="320" y="209"/>
                  <a:pt x="321" y="210"/>
                </a:cubicBezTo>
                <a:cubicBezTo>
                  <a:pt x="323" y="211"/>
                  <a:pt x="324" y="213"/>
                  <a:pt x="324" y="214"/>
                </a:cubicBezTo>
                <a:cubicBezTo>
                  <a:pt x="324" y="216"/>
                  <a:pt x="322" y="217"/>
                  <a:pt x="321" y="219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320" y="220"/>
                  <a:pt x="321" y="220"/>
                  <a:pt x="321" y="220"/>
                </a:cubicBezTo>
                <a:cubicBezTo>
                  <a:pt x="322" y="220"/>
                  <a:pt x="323" y="220"/>
                  <a:pt x="324" y="221"/>
                </a:cubicBezTo>
                <a:cubicBezTo>
                  <a:pt x="325" y="221"/>
                  <a:pt x="325" y="221"/>
                  <a:pt x="326" y="222"/>
                </a:cubicBezTo>
                <a:cubicBezTo>
                  <a:pt x="330" y="223"/>
                  <a:pt x="335" y="225"/>
                  <a:pt x="338" y="228"/>
                </a:cubicBezTo>
                <a:cubicBezTo>
                  <a:pt x="339" y="228"/>
                  <a:pt x="339" y="229"/>
                  <a:pt x="340" y="230"/>
                </a:cubicBezTo>
                <a:cubicBezTo>
                  <a:pt x="342" y="232"/>
                  <a:pt x="345" y="235"/>
                  <a:pt x="351" y="238"/>
                </a:cubicBezTo>
                <a:cubicBezTo>
                  <a:pt x="351" y="238"/>
                  <a:pt x="351" y="238"/>
                  <a:pt x="352" y="239"/>
                </a:cubicBezTo>
                <a:cubicBezTo>
                  <a:pt x="352" y="238"/>
                  <a:pt x="352" y="237"/>
                  <a:pt x="352" y="237"/>
                </a:cubicBezTo>
                <a:cubicBezTo>
                  <a:pt x="351" y="235"/>
                  <a:pt x="351" y="233"/>
                  <a:pt x="352" y="232"/>
                </a:cubicBezTo>
                <a:cubicBezTo>
                  <a:pt x="353" y="231"/>
                  <a:pt x="355" y="231"/>
                  <a:pt x="357" y="233"/>
                </a:cubicBezTo>
                <a:cubicBezTo>
                  <a:pt x="360" y="235"/>
                  <a:pt x="361" y="235"/>
                  <a:pt x="361" y="235"/>
                </a:cubicBezTo>
                <a:cubicBezTo>
                  <a:pt x="363" y="235"/>
                  <a:pt x="364" y="235"/>
                  <a:pt x="366" y="237"/>
                </a:cubicBezTo>
                <a:cubicBezTo>
                  <a:pt x="366" y="235"/>
                  <a:pt x="365" y="232"/>
                  <a:pt x="364" y="230"/>
                </a:cubicBezTo>
                <a:cubicBezTo>
                  <a:pt x="363" y="227"/>
                  <a:pt x="363" y="226"/>
                  <a:pt x="364" y="225"/>
                </a:cubicBezTo>
                <a:cubicBezTo>
                  <a:pt x="365" y="224"/>
                  <a:pt x="365" y="224"/>
                  <a:pt x="365" y="224"/>
                </a:cubicBezTo>
                <a:cubicBezTo>
                  <a:pt x="366" y="224"/>
                  <a:pt x="366" y="224"/>
                  <a:pt x="366" y="224"/>
                </a:cubicBezTo>
                <a:cubicBezTo>
                  <a:pt x="368" y="224"/>
                  <a:pt x="371" y="227"/>
                  <a:pt x="372" y="230"/>
                </a:cubicBezTo>
                <a:cubicBezTo>
                  <a:pt x="375" y="234"/>
                  <a:pt x="375" y="241"/>
                  <a:pt x="373" y="246"/>
                </a:cubicBezTo>
                <a:cubicBezTo>
                  <a:pt x="373" y="248"/>
                  <a:pt x="371" y="250"/>
                  <a:pt x="368" y="250"/>
                </a:cubicBezTo>
                <a:cubicBezTo>
                  <a:pt x="366" y="250"/>
                  <a:pt x="363" y="248"/>
                  <a:pt x="362" y="246"/>
                </a:cubicBezTo>
                <a:cubicBezTo>
                  <a:pt x="361" y="246"/>
                  <a:pt x="361" y="245"/>
                  <a:pt x="361" y="244"/>
                </a:cubicBezTo>
                <a:cubicBezTo>
                  <a:pt x="359" y="244"/>
                  <a:pt x="357" y="245"/>
                  <a:pt x="357" y="246"/>
                </a:cubicBezTo>
                <a:cubicBezTo>
                  <a:pt x="357" y="248"/>
                  <a:pt x="362" y="254"/>
                  <a:pt x="365" y="255"/>
                </a:cubicBezTo>
                <a:cubicBezTo>
                  <a:pt x="369" y="255"/>
                  <a:pt x="369" y="259"/>
                  <a:pt x="369" y="261"/>
                </a:cubicBezTo>
                <a:cubicBezTo>
                  <a:pt x="369" y="262"/>
                  <a:pt x="369" y="262"/>
                  <a:pt x="369" y="263"/>
                </a:cubicBezTo>
                <a:cubicBezTo>
                  <a:pt x="371" y="263"/>
                  <a:pt x="372" y="265"/>
                  <a:pt x="373" y="266"/>
                </a:cubicBezTo>
                <a:cubicBezTo>
                  <a:pt x="372" y="264"/>
                  <a:pt x="372" y="261"/>
                  <a:pt x="371" y="260"/>
                </a:cubicBezTo>
                <a:cubicBezTo>
                  <a:pt x="369" y="257"/>
                  <a:pt x="369" y="254"/>
                  <a:pt x="370" y="251"/>
                </a:cubicBezTo>
                <a:cubicBezTo>
                  <a:pt x="371" y="249"/>
                  <a:pt x="373" y="249"/>
                  <a:pt x="375" y="249"/>
                </a:cubicBezTo>
                <a:cubicBezTo>
                  <a:pt x="378" y="250"/>
                  <a:pt x="378" y="254"/>
                  <a:pt x="377" y="256"/>
                </a:cubicBezTo>
                <a:cubicBezTo>
                  <a:pt x="377" y="256"/>
                  <a:pt x="377" y="257"/>
                  <a:pt x="377" y="257"/>
                </a:cubicBezTo>
                <a:cubicBezTo>
                  <a:pt x="377" y="257"/>
                  <a:pt x="378" y="257"/>
                  <a:pt x="378" y="257"/>
                </a:cubicBezTo>
                <a:cubicBezTo>
                  <a:pt x="379" y="256"/>
                  <a:pt x="380" y="255"/>
                  <a:pt x="381" y="254"/>
                </a:cubicBezTo>
                <a:cubicBezTo>
                  <a:pt x="382" y="253"/>
                  <a:pt x="382" y="252"/>
                  <a:pt x="381" y="250"/>
                </a:cubicBezTo>
                <a:cubicBezTo>
                  <a:pt x="380" y="248"/>
                  <a:pt x="379" y="246"/>
                  <a:pt x="380" y="244"/>
                </a:cubicBezTo>
                <a:cubicBezTo>
                  <a:pt x="381" y="242"/>
                  <a:pt x="383" y="242"/>
                  <a:pt x="383" y="242"/>
                </a:cubicBezTo>
                <a:cubicBezTo>
                  <a:pt x="387" y="242"/>
                  <a:pt x="390" y="249"/>
                  <a:pt x="391" y="252"/>
                </a:cubicBezTo>
                <a:cubicBezTo>
                  <a:pt x="392" y="256"/>
                  <a:pt x="389" y="258"/>
                  <a:pt x="388" y="259"/>
                </a:cubicBezTo>
                <a:cubicBezTo>
                  <a:pt x="388" y="260"/>
                  <a:pt x="387" y="260"/>
                  <a:pt x="387" y="260"/>
                </a:cubicBezTo>
                <a:cubicBezTo>
                  <a:pt x="387" y="264"/>
                  <a:pt x="384" y="264"/>
                  <a:pt x="382" y="264"/>
                </a:cubicBezTo>
                <a:cubicBezTo>
                  <a:pt x="382" y="264"/>
                  <a:pt x="381" y="264"/>
                  <a:pt x="380" y="265"/>
                </a:cubicBezTo>
                <a:cubicBezTo>
                  <a:pt x="380" y="265"/>
                  <a:pt x="380" y="269"/>
                  <a:pt x="380" y="271"/>
                </a:cubicBezTo>
                <a:cubicBezTo>
                  <a:pt x="381" y="271"/>
                  <a:pt x="381" y="271"/>
                  <a:pt x="381" y="271"/>
                </a:cubicBezTo>
                <a:cubicBezTo>
                  <a:pt x="381" y="269"/>
                  <a:pt x="382" y="268"/>
                  <a:pt x="384" y="268"/>
                </a:cubicBezTo>
                <a:cubicBezTo>
                  <a:pt x="385" y="268"/>
                  <a:pt x="386" y="268"/>
                  <a:pt x="386" y="269"/>
                </a:cubicBezTo>
                <a:cubicBezTo>
                  <a:pt x="386" y="269"/>
                  <a:pt x="387" y="269"/>
                  <a:pt x="387" y="269"/>
                </a:cubicBezTo>
                <a:cubicBezTo>
                  <a:pt x="388" y="268"/>
                  <a:pt x="389" y="266"/>
                  <a:pt x="391" y="266"/>
                </a:cubicBezTo>
                <a:cubicBezTo>
                  <a:pt x="391" y="266"/>
                  <a:pt x="392" y="267"/>
                  <a:pt x="393" y="267"/>
                </a:cubicBezTo>
                <a:cubicBezTo>
                  <a:pt x="393" y="265"/>
                  <a:pt x="395" y="263"/>
                  <a:pt x="397" y="263"/>
                </a:cubicBezTo>
                <a:cubicBezTo>
                  <a:pt x="397" y="263"/>
                  <a:pt x="397" y="263"/>
                  <a:pt x="397" y="263"/>
                </a:cubicBezTo>
                <a:cubicBezTo>
                  <a:pt x="399" y="263"/>
                  <a:pt x="401" y="264"/>
                  <a:pt x="403" y="266"/>
                </a:cubicBezTo>
                <a:cubicBezTo>
                  <a:pt x="405" y="269"/>
                  <a:pt x="408" y="274"/>
                  <a:pt x="408" y="277"/>
                </a:cubicBezTo>
                <a:cubicBezTo>
                  <a:pt x="408" y="279"/>
                  <a:pt x="406" y="281"/>
                  <a:pt x="404" y="281"/>
                </a:cubicBezTo>
                <a:cubicBezTo>
                  <a:pt x="403" y="282"/>
                  <a:pt x="403" y="283"/>
                  <a:pt x="402" y="284"/>
                </a:cubicBezTo>
                <a:cubicBezTo>
                  <a:pt x="401" y="285"/>
                  <a:pt x="400" y="285"/>
                  <a:pt x="399" y="285"/>
                </a:cubicBezTo>
                <a:cubicBezTo>
                  <a:pt x="397" y="285"/>
                  <a:pt x="395" y="283"/>
                  <a:pt x="393" y="282"/>
                </a:cubicBezTo>
                <a:cubicBezTo>
                  <a:pt x="393" y="281"/>
                  <a:pt x="392" y="280"/>
                  <a:pt x="391" y="280"/>
                </a:cubicBezTo>
                <a:cubicBezTo>
                  <a:pt x="392" y="281"/>
                  <a:pt x="392" y="282"/>
                  <a:pt x="393" y="283"/>
                </a:cubicBezTo>
                <a:cubicBezTo>
                  <a:pt x="393" y="284"/>
                  <a:pt x="393" y="285"/>
                  <a:pt x="394" y="285"/>
                </a:cubicBezTo>
                <a:cubicBezTo>
                  <a:pt x="395" y="288"/>
                  <a:pt x="394" y="290"/>
                  <a:pt x="393" y="292"/>
                </a:cubicBezTo>
                <a:cubicBezTo>
                  <a:pt x="392" y="294"/>
                  <a:pt x="392" y="295"/>
                  <a:pt x="393" y="295"/>
                </a:cubicBezTo>
                <a:cubicBezTo>
                  <a:pt x="393" y="296"/>
                  <a:pt x="393" y="296"/>
                  <a:pt x="394" y="296"/>
                </a:cubicBezTo>
                <a:cubicBezTo>
                  <a:pt x="394" y="296"/>
                  <a:pt x="394" y="295"/>
                  <a:pt x="394" y="295"/>
                </a:cubicBezTo>
                <a:cubicBezTo>
                  <a:pt x="394" y="294"/>
                  <a:pt x="394" y="294"/>
                  <a:pt x="394" y="293"/>
                </a:cubicBezTo>
                <a:cubicBezTo>
                  <a:pt x="395" y="291"/>
                  <a:pt x="396" y="291"/>
                  <a:pt x="397" y="291"/>
                </a:cubicBezTo>
                <a:cubicBezTo>
                  <a:pt x="399" y="291"/>
                  <a:pt x="400" y="292"/>
                  <a:pt x="402" y="293"/>
                </a:cubicBezTo>
                <a:cubicBezTo>
                  <a:pt x="403" y="292"/>
                  <a:pt x="403" y="291"/>
                  <a:pt x="403" y="289"/>
                </a:cubicBezTo>
                <a:cubicBezTo>
                  <a:pt x="403" y="288"/>
                  <a:pt x="404" y="286"/>
                  <a:pt x="406" y="286"/>
                </a:cubicBezTo>
                <a:cubicBezTo>
                  <a:pt x="408" y="286"/>
                  <a:pt x="410" y="287"/>
                  <a:pt x="411" y="289"/>
                </a:cubicBezTo>
                <a:cubicBezTo>
                  <a:pt x="412" y="288"/>
                  <a:pt x="413" y="287"/>
                  <a:pt x="415" y="287"/>
                </a:cubicBezTo>
                <a:cubicBezTo>
                  <a:pt x="416" y="287"/>
                  <a:pt x="416" y="287"/>
                  <a:pt x="416" y="287"/>
                </a:cubicBezTo>
                <a:cubicBezTo>
                  <a:pt x="417" y="287"/>
                  <a:pt x="418" y="287"/>
                  <a:pt x="419" y="288"/>
                </a:cubicBezTo>
                <a:cubicBezTo>
                  <a:pt x="420" y="290"/>
                  <a:pt x="419" y="292"/>
                  <a:pt x="419" y="294"/>
                </a:cubicBezTo>
                <a:cubicBezTo>
                  <a:pt x="419" y="295"/>
                  <a:pt x="419" y="295"/>
                  <a:pt x="419" y="295"/>
                </a:cubicBezTo>
                <a:cubicBezTo>
                  <a:pt x="420" y="294"/>
                  <a:pt x="422" y="294"/>
                  <a:pt x="423" y="295"/>
                </a:cubicBezTo>
                <a:cubicBezTo>
                  <a:pt x="425" y="294"/>
                  <a:pt x="427" y="293"/>
                  <a:pt x="428" y="29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29" y="291"/>
                  <a:pt x="428" y="290"/>
                  <a:pt x="427" y="289"/>
                </a:cubicBezTo>
                <a:cubicBezTo>
                  <a:pt x="426" y="288"/>
                  <a:pt x="424" y="285"/>
                  <a:pt x="425" y="282"/>
                </a:cubicBezTo>
                <a:cubicBezTo>
                  <a:pt x="426" y="279"/>
                  <a:pt x="427" y="277"/>
                  <a:pt x="415" y="273"/>
                </a:cubicBezTo>
                <a:cubicBezTo>
                  <a:pt x="405" y="269"/>
                  <a:pt x="403" y="265"/>
                  <a:pt x="399" y="257"/>
                </a:cubicBezTo>
                <a:cubicBezTo>
                  <a:pt x="398" y="255"/>
                  <a:pt x="396" y="252"/>
                  <a:pt x="394" y="248"/>
                </a:cubicBezTo>
                <a:cubicBezTo>
                  <a:pt x="390" y="240"/>
                  <a:pt x="383" y="235"/>
                  <a:pt x="378" y="230"/>
                </a:cubicBezTo>
                <a:cubicBezTo>
                  <a:pt x="373" y="226"/>
                  <a:pt x="370" y="223"/>
                  <a:pt x="370" y="220"/>
                </a:cubicBezTo>
                <a:cubicBezTo>
                  <a:pt x="370" y="218"/>
                  <a:pt x="367" y="217"/>
                  <a:pt x="364" y="217"/>
                </a:cubicBezTo>
                <a:cubicBezTo>
                  <a:pt x="361" y="217"/>
                  <a:pt x="359" y="218"/>
                  <a:pt x="358" y="219"/>
                </a:cubicBezTo>
                <a:cubicBezTo>
                  <a:pt x="358" y="223"/>
                  <a:pt x="354" y="225"/>
                  <a:pt x="350" y="227"/>
                </a:cubicBezTo>
                <a:cubicBezTo>
                  <a:pt x="349" y="227"/>
                  <a:pt x="348" y="228"/>
                  <a:pt x="347" y="229"/>
                </a:cubicBezTo>
                <a:cubicBezTo>
                  <a:pt x="346" y="229"/>
                  <a:pt x="345" y="230"/>
                  <a:pt x="344" y="230"/>
                </a:cubicBezTo>
                <a:cubicBezTo>
                  <a:pt x="341" y="230"/>
                  <a:pt x="339" y="227"/>
                  <a:pt x="337" y="224"/>
                </a:cubicBezTo>
                <a:cubicBezTo>
                  <a:pt x="337" y="224"/>
                  <a:pt x="336" y="223"/>
                  <a:pt x="336" y="222"/>
                </a:cubicBezTo>
                <a:cubicBezTo>
                  <a:pt x="335" y="221"/>
                  <a:pt x="332" y="219"/>
                  <a:pt x="330" y="217"/>
                </a:cubicBezTo>
                <a:cubicBezTo>
                  <a:pt x="327" y="215"/>
                  <a:pt x="324" y="212"/>
                  <a:pt x="324" y="210"/>
                </a:cubicBezTo>
                <a:cubicBezTo>
                  <a:pt x="324" y="209"/>
                  <a:pt x="323" y="206"/>
                  <a:pt x="321" y="206"/>
                </a:cubicBezTo>
                <a:cubicBezTo>
                  <a:pt x="321" y="206"/>
                  <a:pt x="320" y="206"/>
                  <a:pt x="319" y="206"/>
                </a:cubicBezTo>
                <a:cubicBezTo>
                  <a:pt x="316" y="207"/>
                  <a:pt x="314" y="208"/>
                  <a:pt x="313" y="208"/>
                </a:cubicBezTo>
                <a:cubicBezTo>
                  <a:pt x="312" y="208"/>
                  <a:pt x="312" y="208"/>
                  <a:pt x="311" y="207"/>
                </a:cubicBezTo>
                <a:cubicBezTo>
                  <a:pt x="310" y="207"/>
                  <a:pt x="310" y="207"/>
                  <a:pt x="310" y="207"/>
                </a:cubicBezTo>
                <a:cubicBezTo>
                  <a:pt x="309" y="208"/>
                  <a:pt x="308" y="209"/>
                  <a:pt x="307" y="209"/>
                </a:cubicBezTo>
                <a:cubicBezTo>
                  <a:pt x="304" y="209"/>
                  <a:pt x="301" y="207"/>
                  <a:pt x="301" y="207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299" y="34"/>
                  <a:pt x="297" y="33"/>
                  <a:pt x="29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Freeform 2212"/>
          <p:cNvSpPr>
            <a:spLocks/>
          </p:cNvSpPr>
          <p:nvPr/>
        </p:nvSpPr>
        <p:spPr bwMode="auto">
          <a:xfrm>
            <a:off x="579159" y="2701710"/>
            <a:ext cx="44224" cy="25454"/>
          </a:xfrm>
          <a:custGeom>
            <a:avLst/>
            <a:gdLst>
              <a:gd name="T0" fmla="*/ 17 w 22"/>
              <a:gd name="T1" fmla="*/ 1 h 11"/>
              <a:gd name="T2" fmla="*/ 11 w 22"/>
              <a:gd name="T3" fmla="*/ 0 h 11"/>
              <a:gd name="T4" fmla="*/ 8 w 22"/>
              <a:gd name="T5" fmla="*/ 1 h 11"/>
              <a:gd name="T6" fmla="*/ 2 w 22"/>
              <a:gd name="T7" fmla="*/ 9 h 11"/>
              <a:gd name="T8" fmla="*/ 0 w 22"/>
              <a:gd name="T9" fmla="*/ 11 h 11"/>
              <a:gd name="T10" fmla="*/ 9 w 22"/>
              <a:gd name="T11" fmla="*/ 5 h 11"/>
              <a:gd name="T12" fmla="*/ 12 w 22"/>
              <a:gd name="T13" fmla="*/ 2 h 11"/>
              <a:gd name="T14" fmla="*/ 16 w 22"/>
              <a:gd name="T15" fmla="*/ 4 h 11"/>
              <a:gd name="T16" fmla="*/ 22 w 22"/>
              <a:gd name="T17" fmla="*/ 1 h 11"/>
              <a:gd name="T18" fmla="*/ 22 w 22"/>
              <a:gd name="T19" fmla="*/ 1 h 11"/>
              <a:gd name="T20" fmla="*/ 17 w 22"/>
              <a:gd name="T2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1">
                <a:moveTo>
                  <a:pt x="17" y="1"/>
                </a:moveTo>
                <a:cubicBezTo>
                  <a:pt x="15" y="0"/>
                  <a:pt x="13" y="0"/>
                  <a:pt x="11" y="0"/>
                </a:cubicBezTo>
                <a:cubicBezTo>
                  <a:pt x="8" y="0"/>
                  <a:pt x="8" y="1"/>
                  <a:pt x="8" y="1"/>
                </a:cubicBezTo>
                <a:cubicBezTo>
                  <a:pt x="6" y="5"/>
                  <a:pt x="4" y="7"/>
                  <a:pt x="2" y="9"/>
                </a:cubicBezTo>
                <a:cubicBezTo>
                  <a:pt x="1" y="10"/>
                  <a:pt x="1" y="10"/>
                  <a:pt x="0" y="11"/>
                </a:cubicBezTo>
                <a:cubicBezTo>
                  <a:pt x="3" y="10"/>
                  <a:pt x="8" y="7"/>
                  <a:pt x="9" y="5"/>
                </a:cubicBezTo>
                <a:cubicBezTo>
                  <a:pt x="9" y="2"/>
                  <a:pt x="11" y="2"/>
                  <a:pt x="12" y="2"/>
                </a:cubicBezTo>
                <a:cubicBezTo>
                  <a:pt x="14" y="2"/>
                  <a:pt x="15" y="2"/>
                  <a:pt x="16" y="4"/>
                </a:cubicBezTo>
                <a:cubicBezTo>
                  <a:pt x="18" y="4"/>
                  <a:pt x="21" y="3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0" y="1"/>
                  <a:pt x="19" y="1"/>
                  <a:pt x="1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Freeform 2213"/>
          <p:cNvSpPr>
            <a:spLocks/>
          </p:cNvSpPr>
          <p:nvPr/>
        </p:nvSpPr>
        <p:spPr bwMode="auto">
          <a:xfrm>
            <a:off x="764481" y="2604520"/>
            <a:ext cx="52648" cy="53223"/>
          </a:xfrm>
          <a:custGeom>
            <a:avLst/>
            <a:gdLst>
              <a:gd name="T0" fmla="*/ 24 w 26"/>
              <a:gd name="T1" fmla="*/ 0 h 24"/>
              <a:gd name="T2" fmla="*/ 19 w 26"/>
              <a:gd name="T3" fmla="*/ 4 h 24"/>
              <a:gd name="T4" fmla="*/ 14 w 26"/>
              <a:gd name="T5" fmla="*/ 9 h 24"/>
              <a:gd name="T6" fmla="*/ 9 w 26"/>
              <a:gd name="T7" fmla="*/ 14 h 24"/>
              <a:gd name="T8" fmla="*/ 5 w 26"/>
              <a:gd name="T9" fmla="*/ 17 h 24"/>
              <a:gd name="T10" fmla="*/ 3 w 26"/>
              <a:gd name="T11" fmla="*/ 17 h 24"/>
              <a:gd name="T12" fmla="*/ 1 w 26"/>
              <a:gd name="T13" fmla="*/ 18 h 24"/>
              <a:gd name="T14" fmla="*/ 1 w 26"/>
              <a:gd name="T15" fmla="*/ 23 h 24"/>
              <a:gd name="T16" fmla="*/ 3 w 26"/>
              <a:gd name="T17" fmla="*/ 24 h 24"/>
              <a:gd name="T18" fmla="*/ 3 w 26"/>
              <a:gd name="T19" fmla="*/ 24 h 24"/>
              <a:gd name="T20" fmla="*/ 9 w 26"/>
              <a:gd name="T21" fmla="*/ 23 h 24"/>
              <a:gd name="T22" fmla="*/ 10 w 26"/>
              <a:gd name="T23" fmla="*/ 24 h 24"/>
              <a:gd name="T24" fmla="*/ 23 w 26"/>
              <a:gd name="T25" fmla="*/ 14 h 24"/>
              <a:gd name="T26" fmla="*/ 23 w 26"/>
              <a:gd name="T27" fmla="*/ 14 h 24"/>
              <a:gd name="T28" fmla="*/ 21 w 26"/>
              <a:gd name="T29" fmla="*/ 12 h 24"/>
              <a:gd name="T30" fmla="*/ 18 w 26"/>
              <a:gd name="T31" fmla="*/ 9 h 24"/>
              <a:gd name="T32" fmla="*/ 24 w 26"/>
              <a:gd name="T33" fmla="*/ 4 h 24"/>
              <a:gd name="T34" fmla="*/ 26 w 26"/>
              <a:gd name="T35" fmla="*/ 3 h 24"/>
              <a:gd name="T36" fmla="*/ 24 w 26"/>
              <a:gd name="T3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24">
                <a:moveTo>
                  <a:pt x="24" y="0"/>
                </a:moveTo>
                <a:cubicBezTo>
                  <a:pt x="23" y="0"/>
                  <a:pt x="21" y="1"/>
                  <a:pt x="19" y="4"/>
                </a:cubicBezTo>
                <a:cubicBezTo>
                  <a:pt x="17" y="6"/>
                  <a:pt x="15" y="8"/>
                  <a:pt x="14" y="9"/>
                </a:cubicBezTo>
                <a:cubicBezTo>
                  <a:pt x="11" y="11"/>
                  <a:pt x="10" y="13"/>
                  <a:pt x="9" y="14"/>
                </a:cubicBezTo>
                <a:cubicBezTo>
                  <a:pt x="9" y="17"/>
                  <a:pt x="6" y="17"/>
                  <a:pt x="5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0" y="19"/>
                  <a:pt x="1" y="21"/>
                  <a:pt x="1" y="23"/>
                </a:cubicBezTo>
                <a:cubicBezTo>
                  <a:pt x="2" y="24"/>
                  <a:pt x="2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6" y="22"/>
                  <a:pt x="8" y="23"/>
                  <a:pt x="9" y="23"/>
                </a:cubicBezTo>
                <a:cubicBezTo>
                  <a:pt x="9" y="24"/>
                  <a:pt x="10" y="24"/>
                  <a:pt x="10" y="24"/>
                </a:cubicBezTo>
                <a:cubicBezTo>
                  <a:pt x="12" y="23"/>
                  <a:pt x="21" y="17"/>
                  <a:pt x="23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2" y="13"/>
                  <a:pt x="21" y="12"/>
                </a:cubicBezTo>
                <a:cubicBezTo>
                  <a:pt x="20" y="11"/>
                  <a:pt x="19" y="10"/>
                  <a:pt x="18" y="9"/>
                </a:cubicBezTo>
                <a:cubicBezTo>
                  <a:pt x="18" y="5"/>
                  <a:pt x="22" y="5"/>
                  <a:pt x="24" y="4"/>
                </a:cubicBezTo>
                <a:cubicBezTo>
                  <a:pt x="25" y="4"/>
                  <a:pt x="26" y="4"/>
                  <a:pt x="26" y="3"/>
                </a:cubicBezTo>
                <a:cubicBezTo>
                  <a:pt x="25" y="3"/>
                  <a:pt x="24" y="1"/>
                  <a:pt x="2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Freeform 2214"/>
          <p:cNvSpPr>
            <a:spLocks/>
          </p:cNvSpPr>
          <p:nvPr/>
        </p:nvSpPr>
        <p:spPr bwMode="auto">
          <a:xfrm>
            <a:off x="475968" y="2764190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Freeform 2215"/>
          <p:cNvSpPr>
            <a:spLocks/>
          </p:cNvSpPr>
          <p:nvPr/>
        </p:nvSpPr>
        <p:spPr bwMode="auto">
          <a:xfrm>
            <a:off x="475968" y="2778074"/>
            <a:ext cx="4212" cy="2313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Freeform 2216"/>
          <p:cNvSpPr>
            <a:spLocks/>
          </p:cNvSpPr>
          <p:nvPr/>
        </p:nvSpPr>
        <p:spPr bwMode="auto">
          <a:xfrm>
            <a:off x="549675" y="2736421"/>
            <a:ext cx="10530" cy="0"/>
          </a:xfrm>
          <a:custGeom>
            <a:avLst/>
            <a:gdLst>
              <a:gd name="T0" fmla="*/ 0 w 5"/>
              <a:gd name="T1" fmla="*/ 5 w 5"/>
              <a:gd name="T2" fmla="*/ 4 w 5"/>
              <a:gd name="T3" fmla="*/ 0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">
                <a:moveTo>
                  <a:pt x="0" y="0"/>
                </a:moveTo>
                <a:cubicBezTo>
                  <a:pt x="2" y="0"/>
                  <a:pt x="4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Freeform 2217"/>
          <p:cNvSpPr>
            <a:spLocks/>
          </p:cNvSpPr>
          <p:nvPr/>
        </p:nvSpPr>
        <p:spPr bwMode="auto">
          <a:xfrm>
            <a:off x="482286" y="2537411"/>
            <a:ext cx="31589" cy="13885"/>
          </a:xfrm>
          <a:custGeom>
            <a:avLst/>
            <a:gdLst>
              <a:gd name="T0" fmla="*/ 12 w 16"/>
              <a:gd name="T1" fmla="*/ 2 h 6"/>
              <a:gd name="T2" fmla="*/ 9 w 16"/>
              <a:gd name="T3" fmla="*/ 3 h 6"/>
              <a:gd name="T4" fmla="*/ 6 w 16"/>
              <a:gd name="T5" fmla="*/ 0 h 6"/>
              <a:gd name="T6" fmla="*/ 5 w 16"/>
              <a:gd name="T7" fmla="*/ 0 h 6"/>
              <a:gd name="T8" fmla="*/ 0 w 16"/>
              <a:gd name="T9" fmla="*/ 3 h 6"/>
              <a:gd name="T10" fmla="*/ 10 w 16"/>
              <a:gd name="T11" fmla="*/ 6 h 6"/>
              <a:gd name="T12" fmla="*/ 13 w 16"/>
              <a:gd name="T13" fmla="*/ 6 h 6"/>
              <a:gd name="T14" fmla="*/ 15 w 16"/>
              <a:gd name="T15" fmla="*/ 4 h 6"/>
              <a:gd name="T16" fmla="*/ 15 w 16"/>
              <a:gd name="T17" fmla="*/ 2 h 6"/>
              <a:gd name="T18" fmla="*/ 12 w 16"/>
              <a:gd name="T1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6">
                <a:moveTo>
                  <a:pt x="12" y="2"/>
                </a:moveTo>
                <a:cubicBezTo>
                  <a:pt x="11" y="3"/>
                  <a:pt x="10" y="3"/>
                  <a:pt x="9" y="3"/>
                </a:cubicBezTo>
                <a:cubicBezTo>
                  <a:pt x="8" y="3"/>
                  <a:pt x="6" y="3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3" y="0"/>
                  <a:pt x="0" y="2"/>
                  <a:pt x="0" y="3"/>
                </a:cubicBezTo>
                <a:cubicBezTo>
                  <a:pt x="0" y="4"/>
                  <a:pt x="6" y="6"/>
                  <a:pt x="10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4" y="6"/>
                  <a:pt x="15" y="5"/>
                  <a:pt x="15" y="4"/>
                </a:cubicBezTo>
                <a:cubicBezTo>
                  <a:pt x="16" y="3"/>
                  <a:pt x="15" y="2"/>
                  <a:pt x="15" y="2"/>
                </a:cubicBezTo>
                <a:cubicBezTo>
                  <a:pt x="14" y="2"/>
                  <a:pt x="13" y="2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Freeform 2218"/>
          <p:cNvSpPr>
            <a:spLocks/>
          </p:cNvSpPr>
          <p:nvPr/>
        </p:nvSpPr>
        <p:spPr bwMode="auto">
          <a:xfrm>
            <a:off x="1625809" y="3412128"/>
            <a:ext cx="52648" cy="6942"/>
          </a:xfrm>
          <a:custGeom>
            <a:avLst/>
            <a:gdLst>
              <a:gd name="T0" fmla="*/ 0 w 25"/>
              <a:gd name="T1" fmla="*/ 3 h 3"/>
              <a:gd name="T2" fmla="*/ 25 w 25"/>
              <a:gd name="T3" fmla="*/ 0 h 3"/>
              <a:gd name="T4" fmla="*/ 0 w 25"/>
              <a:gd name="T5" fmla="*/ 3 h 3"/>
              <a:gd name="T6" fmla="*/ 0 w 25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">
                <a:moveTo>
                  <a:pt x="0" y="3"/>
                </a:moveTo>
                <a:lnTo>
                  <a:pt x="25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Freeform 2219"/>
          <p:cNvSpPr>
            <a:spLocks/>
          </p:cNvSpPr>
          <p:nvPr/>
        </p:nvSpPr>
        <p:spPr bwMode="auto">
          <a:xfrm>
            <a:off x="1920639" y="3502377"/>
            <a:ext cx="16847" cy="9256"/>
          </a:xfrm>
          <a:custGeom>
            <a:avLst/>
            <a:gdLst>
              <a:gd name="T0" fmla="*/ 0 w 8"/>
              <a:gd name="T1" fmla="*/ 0 h 4"/>
              <a:gd name="T2" fmla="*/ 2 w 8"/>
              <a:gd name="T3" fmla="*/ 1 h 4"/>
              <a:gd name="T4" fmla="*/ 8 w 8"/>
              <a:gd name="T5" fmla="*/ 4 h 4"/>
              <a:gd name="T6" fmla="*/ 2 w 8"/>
              <a:gd name="T7" fmla="*/ 1 h 4"/>
              <a:gd name="T8" fmla="*/ 0 w 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1" y="0"/>
                  <a:pt x="1" y="0"/>
                  <a:pt x="2" y="1"/>
                </a:cubicBezTo>
                <a:cubicBezTo>
                  <a:pt x="3" y="2"/>
                  <a:pt x="6" y="3"/>
                  <a:pt x="8" y="4"/>
                </a:cubicBezTo>
                <a:cubicBezTo>
                  <a:pt x="6" y="3"/>
                  <a:pt x="3" y="2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Freeform 2220"/>
          <p:cNvSpPr>
            <a:spLocks/>
          </p:cNvSpPr>
          <p:nvPr/>
        </p:nvSpPr>
        <p:spPr bwMode="auto">
          <a:xfrm>
            <a:off x="1941699" y="3490807"/>
            <a:ext cx="16847" cy="18513"/>
          </a:xfrm>
          <a:custGeom>
            <a:avLst/>
            <a:gdLst>
              <a:gd name="T0" fmla="*/ 0 w 9"/>
              <a:gd name="T1" fmla="*/ 8 h 8"/>
              <a:gd name="T2" fmla="*/ 9 w 9"/>
              <a:gd name="T3" fmla="*/ 0 h 8"/>
              <a:gd name="T4" fmla="*/ 0 w 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8">
                <a:moveTo>
                  <a:pt x="0" y="8"/>
                </a:moveTo>
                <a:cubicBezTo>
                  <a:pt x="2" y="5"/>
                  <a:pt x="5" y="0"/>
                  <a:pt x="9" y="0"/>
                </a:cubicBezTo>
                <a:cubicBezTo>
                  <a:pt x="5" y="0"/>
                  <a:pt x="2" y="5"/>
                  <a:pt x="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Freeform 2221"/>
          <p:cNvSpPr>
            <a:spLocks/>
          </p:cNvSpPr>
          <p:nvPr/>
        </p:nvSpPr>
        <p:spPr bwMode="auto">
          <a:xfrm>
            <a:off x="2065948" y="3594940"/>
            <a:ext cx="4212" cy="2313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Freeform 2222"/>
          <p:cNvSpPr>
            <a:spLocks/>
          </p:cNvSpPr>
          <p:nvPr/>
        </p:nvSpPr>
        <p:spPr bwMode="auto">
          <a:xfrm>
            <a:off x="2023830" y="3550973"/>
            <a:ext cx="4212" cy="13885"/>
          </a:xfrm>
          <a:custGeom>
            <a:avLst/>
            <a:gdLst>
              <a:gd name="T0" fmla="*/ 2 w 2"/>
              <a:gd name="T1" fmla="*/ 6 h 6"/>
              <a:gd name="T2" fmla="*/ 0 w 2"/>
              <a:gd name="T3" fmla="*/ 0 h 6"/>
              <a:gd name="T4" fmla="*/ 2 w 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6"/>
                </a:moveTo>
                <a:cubicBezTo>
                  <a:pt x="2" y="4"/>
                  <a:pt x="2" y="1"/>
                  <a:pt x="0" y="0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Freeform 2223"/>
          <p:cNvSpPr>
            <a:spLocks/>
          </p:cNvSpPr>
          <p:nvPr/>
        </p:nvSpPr>
        <p:spPr bwMode="auto">
          <a:xfrm>
            <a:off x="2036466" y="3583369"/>
            <a:ext cx="27377" cy="11570"/>
          </a:xfrm>
          <a:custGeom>
            <a:avLst/>
            <a:gdLst>
              <a:gd name="T0" fmla="*/ 0 w 14"/>
              <a:gd name="T1" fmla="*/ 0 h 5"/>
              <a:gd name="T2" fmla="*/ 4 w 14"/>
              <a:gd name="T3" fmla="*/ 2 h 5"/>
              <a:gd name="T4" fmla="*/ 14 w 14"/>
              <a:gd name="T5" fmla="*/ 5 h 5"/>
              <a:gd name="T6" fmla="*/ 4 w 14"/>
              <a:gd name="T7" fmla="*/ 2 h 5"/>
              <a:gd name="T8" fmla="*/ 0 w 1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0" y="0"/>
                </a:moveTo>
                <a:cubicBezTo>
                  <a:pt x="1" y="0"/>
                  <a:pt x="2" y="1"/>
                  <a:pt x="4" y="2"/>
                </a:cubicBezTo>
                <a:cubicBezTo>
                  <a:pt x="7" y="3"/>
                  <a:pt x="12" y="5"/>
                  <a:pt x="14" y="5"/>
                </a:cubicBezTo>
                <a:cubicBezTo>
                  <a:pt x="12" y="5"/>
                  <a:pt x="7" y="3"/>
                  <a:pt x="4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5" name="Group 13"/>
          <p:cNvGrpSpPr/>
          <p:nvPr/>
        </p:nvGrpSpPr>
        <p:grpSpPr>
          <a:xfrm>
            <a:off x="2636657" y="1412776"/>
            <a:ext cx="1381494" cy="1126950"/>
            <a:chOff x="2863992" y="1871223"/>
            <a:chExt cx="1219108" cy="875863"/>
          </a:xfrm>
          <a:solidFill>
            <a:schemeClr val="bg1">
              <a:lumMod val="85000"/>
            </a:schemeClr>
          </a:solidFill>
        </p:grpSpPr>
        <p:sp>
          <p:nvSpPr>
            <p:cNvPr id="26" name="Freeform 2176"/>
            <p:cNvSpPr>
              <a:spLocks/>
            </p:cNvSpPr>
            <p:nvPr/>
          </p:nvSpPr>
          <p:spPr bwMode="auto">
            <a:xfrm>
              <a:off x="2863992" y="1871223"/>
              <a:ext cx="1219108" cy="875863"/>
            </a:xfrm>
            <a:custGeom>
              <a:avLst/>
              <a:gdLst>
                <a:gd name="T0" fmla="*/ 532 w 687"/>
                <a:gd name="T1" fmla="*/ 311 h 510"/>
                <a:gd name="T2" fmla="*/ 552 w 687"/>
                <a:gd name="T3" fmla="*/ 307 h 510"/>
                <a:gd name="T4" fmla="*/ 548 w 687"/>
                <a:gd name="T5" fmla="*/ 276 h 510"/>
                <a:gd name="T6" fmla="*/ 551 w 687"/>
                <a:gd name="T7" fmla="*/ 267 h 510"/>
                <a:gd name="T8" fmla="*/ 548 w 687"/>
                <a:gd name="T9" fmla="*/ 247 h 510"/>
                <a:gd name="T10" fmla="*/ 593 w 687"/>
                <a:gd name="T11" fmla="*/ 249 h 510"/>
                <a:gd name="T12" fmla="*/ 604 w 687"/>
                <a:gd name="T13" fmla="*/ 233 h 510"/>
                <a:gd name="T14" fmla="*/ 585 w 687"/>
                <a:gd name="T15" fmla="*/ 219 h 510"/>
                <a:gd name="T16" fmla="*/ 607 w 687"/>
                <a:gd name="T17" fmla="*/ 201 h 510"/>
                <a:gd name="T18" fmla="*/ 578 w 687"/>
                <a:gd name="T19" fmla="*/ 175 h 510"/>
                <a:gd name="T20" fmla="*/ 612 w 687"/>
                <a:gd name="T21" fmla="*/ 165 h 510"/>
                <a:gd name="T22" fmla="*/ 606 w 687"/>
                <a:gd name="T23" fmla="*/ 155 h 510"/>
                <a:gd name="T24" fmla="*/ 581 w 687"/>
                <a:gd name="T25" fmla="*/ 130 h 510"/>
                <a:gd name="T26" fmla="*/ 622 w 687"/>
                <a:gd name="T27" fmla="*/ 100 h 510"/>
                <a:gd name="T28" fmla="*/ 611 w 687"/>
                <a:gd name="T29" fmla="*/ 89 h 510"/>
                <a:gd name="T30" fmla="*/ 639 w 687"/>
                <a:gd name="T31" fmla="*/ 74 h 510"/>
                <a:gd name="T32" fmla="*/ 629 w 687"/>
                <a:gd name="T33" fmla="*/ 55 h 510"/>
                <a:gd name="T34" fmla="*/ 597 w 687"/>
                <a:gd name="T35" fmla="*/ 54 h 510"/>
                <a:gd name="T36" fmla="*/ 553 w 687"/>
                <a:gd name="T37" fmla="*/ 82 h 510"/>
                <a:gd name="T38" fmla="*/ 551 w 687"/>
                <a:gd name="T39" fmla="*/ 51 h 510"/>
                <a:gd name="T40" fmla="*/ 515 w 687"/>
                <a:gd name="T41" fmla="*/ 45 h 510"/>
                <a:gd name="T42" fmla="*/ 517 w 687"/>
                <a:gd name="T43" fmla="*/ 37 h 510"/>
                <a:gd name="T44" fmla="*/ 557 w 687"/>
                <a:gd name="T45" fmla="*/ 21 h 510"/>
                <a:gd name="T46" fmla="*/ 498 w 687"/>
                <a:gd name="T47" fmla="*/ 4 h 510"/>
                <a:gd name="T48" fmla="*/ 402 w 687"/>
                <a:gd name="T49" fmla="*/ 4 h 510"/>
                <a:gd name="T50" fmla="*/ 381 w 687"/>
                <a:gd name="T51" fmla="*/ 11 h 510"/>
                <a:gd name="T52" fmla="*/ 339 w 687"/>
                <a:gd name="T53" fmla="*/ 9 h 510"/>
                <a:gd name="T54" fmla="*/ 299 w 687"/>
                <a:gd name="T55" fmla="*/ 26 h 510"/>
                <a:gd name="T56" fmla="*/ 302 w 687"/>
                <a:gd name="T57" fmla="*/ 46 h 510"/>
                <a:gd name="T58" fmla="*/ 263 w 687"/>
                <a:gd name="T59" fmla="*/ 44 h 510"/>
                <a:gd name="T60" fmla="*/ 237 w 687"/>
                <a:gd name="T61" fmla="*/ 42 h 510"/>
                <a:gd name="T62" fmla="*/ 212 w 687"/>
                <a:gd name="T63" fmla="*/ 58 h 510"/>
                <a:gd name="T64" fmla="*/ 174 w 687"/>
                <a:gd name="T65" fmla="*/ 39 h 510"/>
                <a:gd name="T66" fmla="*/ 152 w 687"/>
                <a:gd name="T67" fmla="*/ 49 h 510"/>
                <a:gd name="T68" fmla="*/ 121 w 687"/>
                <a:gd name="T69" fmla="*/ 68 h 510"/>
                <a:gd name="T70" fmla="*/ 87 w 687"/>
                <a:gd name="T71" fmla="*/ 94 h 510"/>
                <a:gd name="T72" fmla="*/ 0 w 687"/>
                <a:gd name="T73" fmla="*/ 140 h 510"/>
                <a:gd name="T74" fmla="*/ 72 w 687"/>
                <a:gd name="T75" fmla="*/ 156 h 510"/>
                <a:gd name="T76" fmla="*/ 26 w 687"/>
                <a:gd name="T77" fmla="*/ 169 h 510"/>
                <a:gd name="T78" fmla="*/ 37 w 687"/>
                <a:gd name="T79" fmla="*/ 184 h 510"/>
                <a:gd name="T80" fmla="*/ 79 w 687"/>
                <a:gd name="T81" fmla="*/ 191 h 510"/>
                <a:gd name="T82" fmla="*/ 123 w 687"/>
                <a:gd name="T83" fmla="*/ 189 h 510"/>
                <a:gd name="T84" fmla="*/ 193 w 687"/>
                <a:gd name="T85" fmla="*/ 248 h 510"/>
                <a:gd name="T86" fmla="*/ 197 w 687"/>
                <a:gd name="T87" fmla="*/ 286 h 510"/>
                <a:gd name="T88" fmla="*/ 222 w 687"/>
                <a:gd name="T89" fmla="*/ 292 h 510"/>
                <a:gd name="T90" fmla="*/ 219 w 687"/>
                <a:gd name="T91" fmla="*/ 312 h 510"/>
                <a:gd name="T92" fmla="*/ 250 w 687"/>
                <a:gd name="T93" fmla="*/ 338 h 510"/>
                <a:gd name="T94" fmla="*/ 225 w 687"/>
                <a:gd name="T95" fmla="*/ 361 h 510"/>
                <a:gd name="T96" fmla="*/ 223 w 687"/>
                <a:gd name="T97" fmla="*/ 394 h 510"/>
                <a:gd name="T98" fmla="*/ 238 w 687"/>
                <a:gd name="T99" fmla="*/ 434 h 510"/>
                <a:gd name="T100" fmla="*/ 256 w 687"/>
                <a:gd name="T101" fmla="*/ 461 h 510"/>
                <a:gd name="T102" fmla="*/ 287 w 687"/>
                <a:gd name="T103" fmla="*/ 493 h 510"/>
                <a:gd name="T104" fmla="*/ 330 w 687"/>
                <a:gd name="T105" fmla="*/ 510 h 510"/>
                <a:gd name="T106" fmla="*/ 341 w 687"/>
                <a:gd name="T107" fmla="*/ 470 h 510"/>
                <a:gd name="T108" fmla="*/ 361 w 687"/>
                <a:gd name="T109" fmla="*/ 444 h 510"/>
                <a:gd name="T110" fmla="*/ 363 w 687"/>
                <a:gd name="T111" fmla="*/ 426 h 510"/>
                <a:gd name="T112" fmla="*/ 369 w 687"/>
                <a:gd name="T113" fmla="*/ 414 h 510"/>
                <a:gd name="T114" fmla="*/ 399 w 687"/>
                <a:gd name="T115" fmla="*/ 401 h 510"/>
                <a:gd name="T116" fmla="*/ 453 w 687"/>
                <a:gd name="T117" fmla="*/ 371 h 510"/>
                <a:gd name="T118" fmla="*/ 481 w 687"/>
                <a:gd name="T119" fmla="*/ 358 h 510"/>
                <a:gd name="T120" fmla="*/ 570 w 687"/>
                <a:gd name="T121" fmla="*/ 3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510">
                  <a:moveTo>
                    <a:pt x="554" y="326"/>
                  </a:moveTo>
                  <a:cubicBezTo>
                    <a:pt x="552" y="325"/>
                    <a:pt x="551" y="325"/>
                    <a:pt x="549" y="324"/>
                  </a:cubicBezTo>
                  <a:cubicBezTo>
                    <a:pt x="545" y="323"/>
                    <a:pt x="540" y="321"/>
                    <a:pt x="536" y="321"/>
                  </a:cubicBezTo>
                  <a:cubicBezTo>
                    <a:pt x="534" y="321"/>
                    <a:pt x="532" y="321"/>
                    <a:pt x="530" y="322"/>
                  </a:cubicBezTo>
                  <a:cubicBezTo>
                    <a:pt x="526" y="325"/>
                    <a:pt x="524" y="324"/>
                    <a:pt x="523" y="321"/>
                  </a:cubicBezTo>
                  <a:cubicBezTo>
                    <a:pt x="523" y="317"/>
                    <a:pt x="528" y="312"/>
                    <a:pt x="532" y="311"/>
                  </a:cubicBezTo>
                  <a:cubicBezTo>
                    <a:pt x="534" y="311"/>
                    <a:pt x="535" y="311"/>
                    <a:pt x="535" y="311"/>
                  </a:cubicBezTo>
                  <a:cubicBezTo>
                    <a:pt x="535" y="310"/>
                    <a:pt x="534" y="308"/>
                    <a:pt x="534" y="307"/>
                  </a:cubicBezTo>
                  <a:cubicBezTo>
                    <a:pt x="534" y="306"/>
                    <a:pt x="533" y="304"/>
                    <a:pt x="533" y="303"/>
                  </a:cubicBezTo>
                  <a:cubicBezTo>
                    <a:pt x="532" y="301"/>
                    <a:pt x="533" y="300"/>
                    <a:pt x="533" y="299"/>
                  </a:cubicBezTo>
                  <a:cubicBezTo>
                    <a:pt x="534" y="298"/>
                    <a:pt x="535" y="297"/>
                    <a:pt x="537" y="297"/>
                  </a:cubicBezTo>
                  <a:cubicBezTo>
                    <a:pt x="541" y="297"/>
                    <a:pt x="548" y="301"/>
                    <a:pt x="552" y="307"/>
                  </a:cubicBezTo>
                  <a:cubicBezTo>
                    <a:pt x="556" y="312"/>
                    <a:pt x="562" y="315"/>
                    <a:pt x="569" y="315"/>
                  </a:cubicBezTo>
                  <a:cubicBezTo>
                    <a:pt x="571" y="315"/>
                    <a:pt x="573" y="315"/>
                    <a:pt x="575" y="314"/>
                  </a:cubicBezTo>
                  <a:cubicBezTo>
                    <a:pt x="578" y="313"/>
                    <a:pt x="578" y="312"/>
                    <a:pt x="577" y="309"/>
                  </a:cubicBezTo>
                  <a:cubicBezTo>
                    <a:pt x="577" y="306"/>
                    <a:pt x="576" y="303"/>
                    <a:pt x="578" y="300"/>
                  </a:cubicBezTo>
                  <a:cubicBezTo>
                    <a:pt x="578" y="298"/>
                    <a:pt x="568" y="291"/>
                    <a:pt x="562" y="288"/>
                  </a:cubicBezTo>
                  <a:cubicBezTo>
                    <a:pt x="554" y="282"/>
                    <a:pt x="549" y="279"/>
                    <a:pt x="548" y="276"/>
                  </a:cubicBezTo>
                  <a:cubicBezTo>
                    <a:pt x="548" y="274"/>
                    <a:pt x="548" y="273"/>
                    <a:pt x="549" y="272"/>
                  </a:cubicBezTo>
                  <a:cubicBezTo>
                    <a:pt x="551" y="269"/>
                    <a:pt x="557" y="271"/>
                    <a:pt x="568" y="275"/>
                  </a:cubicBezTo>
                  <a:cubicBezTo>
                    <a:pt x="568" y="276"/>
                    <a:pt x="569" y="276"/>
                    <a:pt x="570" y="276"/>
                  </a:cubicBezTo>
                  <a:cubicBezTo>
                    <a:pt x="574" y="276"/>
                    <a:pt x="575" y="268"/>
                    <a:pt x="575" y="266"/>
                  </a:cubicBezTo>
                  <a:cubicBezTo>
                    <a:pt x="575" y="265"/>
                    <a:pt x="572" y="264"/>
                    <a:pt x="566" y="264"/>
                  </a:cubicBezTo>
                  <a:cubicBezTo>
                    <a:pt x="561" y="264"/>
                    <a:pt x="555" y="265"/>
                    <a:pt x="551" y="267"/>
                  </a:cubicBezTo>
                  <a:cubicBezTo>
                    <a:pt x="550" y="268"/>
                    <a:pt x="548" y="268"/>
                    <a:pt x="546" y="268"/>
                  </a:cubicBezTo>
                  <a:cubicBezTo>
                    <a:pt x="542" y="268"/>
                    <a:pt x="538" y="266"/>
                    <a:pt x="538" y="262"/>
                  </a:cubicBezTo>
                  <a:cubicBezTo>
                    <a:pt x="538" y="261"/>
                    <a:pt x="538" y="257"/>
                    <a:pt x="545" y="256"/>
                  </a:cubicBezTo>
                  <a:cubicBezTo>
                    <a:pt x="548" y="256"/>
                    <a:pt x="549" y="255"/>
                    <a:pt x="549" y="255"/>
                  </a:cubicBezTo>
                  <a:cubicBezTo>
                    <a:pt x="549" y="255"/>
                    <a:pt x="548" y="254"/>
                    <a:pt x="548" y="254"/>
                  </a:cubicBezTo>
                  <a:cubicBezTo>
                    <a:pt x="547" y="252"/>
                    <a:pt x="546" y="250"/>
                    <a:pt x="548" y="247"/>
                  </a:cubicBezTo>
                  <a:cubicBezTo>
                    <a:pt x="549" y="247"/>
                    <a:pt x="550" y="246"/>
                    <a:pt x="551" y="246"/>
                  </a:cubicBezTo>
                  <a:cubicBezTo>
                    <a:pt x="554" y="246"/>
                    <a:pt x="557" y="248"/>
                    <a:pt x="561" y="250"/>
                  </a:cubicBezTo>
                  <a:cubicBezTo>
                    <a:pt x="566" y="252"/>
                    <a:pt x="571" y="255"/>
                    <a:pt x="574" y="254"/>
                  </a:cubicBezTo>
                  <a:cubicBezTo>
                    <a:pt x="577" y="253"/>
                    <a:pt x="580" y="253"/>
                    <a:pt x="582" y="253"/>
                  </a:cubicBezTo>
                  <a:cubicBezTo>
                    <a:pt x="586" y="253"/>
                    <a:pt x="589" y="252"/>
                    <a:pt x="593" y="250"/>
                  </a:cubicBezTo>
                  <a:cubicBezTo>
                    <a:pt x="593" y="249"/>
                    <a:pt x="593" y="249"/>
                    <a:pt x="593" y="249"/>
                  </a:cubicBezTo>
                  <a:cubicBezTo>
                    <a:pt x="593" y="248"/>
                    <a:pt x="588" y="245"/>
                    <a:pt x="585" y="244"/>
                  </a:cubicBezTo>
                  <a:cubicBezTo>
                    <a:pt x="582" y="242"/>
                    <a:pt x="579" y="240"/>
                    <a:pt x="577" y="239"/>
                  </a:cubicBezTo>
                  <a:cubicBezTo>
                    <a:pt x="576" y="237"/>
                    <a:pt x="576" y="236"/>
                    <a:pt x="577" y="235"/>
                  </a:cubicBezTo>
                  <a:cubicBezTo>
                    <a:pt x="577" y="233"/>
                    <a:pt x="580" y="232"/>
                    <a:pt x="589" y="232"/>
                  </a:cubicBezTo>
                  <a:cubicBezTo>
                    <a:pt x="593" y="232"/>
                    <a:pt x="598" y="233"/>
                    <a:pt x="602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6" y="233"/>
                    <a:pt x="607" y="232"/>
                    <a:pt x="607" y="231"/>
                  </a:cubicBezTo>
                  <a:cubicBezTo>
                    <a:pt x="608" y="230"/>
                    <a:pt x="608" y="229"/>
                    <a:pt x="608" y="229"/>
                  </a:cubicBezTo>
                  <a:cubicBezTo>
                    <a:pt x="608" y="229"/>
                    <a:pt x="608" y="229"/>
                    <a:pt x="607" y="229"/>
                  </a:cubicBezTo>
                  <a:cubicBezTo>
                    <a:pt x="607" y="229"/>
                    <a:pt x="606" y="230"/>
                    <a:pt x="605" y="230"/>
                  </a:cubicBezTo>
                  <a:cubicBezTo>
                    <a:pt x="599" y="230"/>
                    <a:pt x="588" y="225"/>
                    <a:pt x="585" y="219"/>
                  </a:cubicBezTo>
                  <a:cubicBezTo>
                    <a:pt x="584" y="217"/>
                    <a:pt x="584" y="215"/>
                    <a:pt x="585" y="213"/>
                  </a:cubicBezTo>
                  <a:cubicBezTo>
                    <a:pt x="587" y="210"/>
                    <a:pt x="590" y="210"/>
                    <a:pt x="591" y="210"/>
                  </a:cubicBezTo>
                  <a:cubicBezTo>
                    <a:pt x="593" y="210"/>
                    <a:pt x="594" y="210"/>
                    <a:pt x="595" y="210"/>
                  </a:cubicBezTo>
                  <a:cubicBezTo>
                    <a:pt x="597" y="211"/>
                    <a:pt x="598" y="211"/>
                    <a:pt x="600" y="211"/>
                  </a:cubicBezTo>
                  <a:cubicBezTo>
                    <a:pt x="602" y="211"/>
                    <a:pt x="603" y="210"/>
                    <a:pt x="605" y="209"/>
                  </a:cubicBezTo>
                  <a:cubicBezTo>
                    <a:pt x="608" y="208"/>
                    <a:pt x="608" y="204"/>
                    <a:pt x="607" y="201"/>
                  </a:cubicBezTo>
                  <a:cubicBezTo>
                    <a:pt x="606" y="197"/>
                    <a:pt x="603" y="193"/>
                    <a:pt x="601" y="193"/>
                  </a:cubicBezTo>
                  <a:cubicBezTo>
                    <a:pt x="601" y="193"/>
                    <a:pt x="579" y="192"/>
                    <a:pt x="579" y="186"/>
                  </a:cubicBezTo>
                  <a:cubicBezTo>
                    <a:pt x="578" y="185"/>
                    <a:pt x="576" y="184"/>
                    <a:pt x="575" y="184"/>
                  </a:cubicBezTo>
                  <a:cubicBezTo>
                    <a:pt x="573" y="182"/>
                    <a:pt x="570" y="181"/>
                    <a:pt x="570" y="178"/>
                  </a:cubicBezTo>
                  <a:cubicBezTo>
                    <a:pt x="570" y="178"/>
                    <a:pt x="570" y="176"/>
                    <a:pt x="571" y="175"/>
                  </a:cubicBezTo>
                  <a:cubicBezTo>
                    <a:pt x="573" y="174"/>
                    <a:pt x="575" y="174"/>
                    <a:pt x="578" y="175"/>
                  </a:cubicBezTo>
                  <a:cubicBezTo>
                    <a:pt x="580" y="175"/>
                    <a:pt x="583" y="176"/>
                    <a:pt x="587" y="173"/>
                  </a:cubicBezTo>
                  <a:cubicBezTo>
                    <a:pt x="589" y="172"/>
                    <a:pt x="592" y="171"/>
                    <a:pt x="596" y="171"/>
                  </a:cubicBezTo>
                  <a:cubicBezTo>
                    <a:pt x="600" y="171"/>
                    <a:pt x="604" y="171"/>
                    <a:pt x="608" y="172"/>
                  </a:cubicBezTo>
                  <a:cubicBezTo>
                    <a:pt x="612" y="173"/>
                    <a:pt x="616" y="173"/>
                    <a:pt x="618" y="173"/>
                  </a:cubicBezTo>
                  <a:cubicBezTo>
                    <a:pt x="619" y="173"/>
                    <a:pt x="619" y="173"/>
                    <a:pt x="619" y="172"/>
                  </a:cubicBezTo>
                  <a:cubicBezTo>
                    <a:pt x="619" y="169"/>
                    <a:pt x="614" y="165"/>
                    <a:pt x="612" y="165"/>
                  </a:cubicBezTo>
                  <a:cubicBezTo>
                    <a:pt x="610" y="166"/>
                    <a:pt x="607" y="167"/>
                    <a:pt x="603" y="167"/>
                  </a:cubicBezTo>
                  <a:cubicBezTo>
                    <a:pt x="596" y="167"/>
                    <a:pt x="591" y="164"/>
                    <a:pt x="591" y="159"/>
                  </a:cubicBezTo>
                  <a:cubicBezTo>
                    <a:pt x="591" y="158"/>
                    <a:pt x="591" y="156"/>
                    <a:pt x="592" y="155"/>
                  </a:cubicBezTo>
                  <a:cubicBezTo>
                    <a:pt x="593" y="154"/>
                    <a:pt x="596" y="154"/>
                    <a:pt x="596" y="154"/>
                  </a:cubicBezTo>
                  <a:cubicBezTo>
                    <a:pt x="598" y="154"/>
                    <a:pt x="600" y="154"/>
                    <a:pt x="601" y="154"/>
                  </a:cubicBezTo>
                  <a:cubicBezTo>
                    <a:pt x="603" y="154"/>
                    <a:pt x="605" y="155"/>
                    <a:pt x="606" y="155"/>
                  </a:cubicBezTo>
                  <a:cubicBezTo>
                    <a:pt x="603" y="153"/>
                    <a:pt x="597" y="150"/>
                    <a:pt x="591" y="150"/>
                  </a:cubicBezTo>
                  <a:cubicBezTo>
                    <a:pt x="590" y="150"/>
                    <a:pt x="588" y="150"/>
                    <a:pt x="587" y="151"/>
                  </a:cubicBezTo>
                  <a:cubicBezTo>
                    <a:pt x="585" y="156"/>
                    <a:pt x="581" y="157"/>
                    <a:pt x="578" y="157"/>
                  </a:cubicBezTo>
                  <a:cubicBezTo>
                    <a:pt x="575" y="157"/>
                    <a:pt x="573" y="156"/>
                    <a:pt x="573" y="154"/>
                  </a:cubicBezTo>
                  <a:cubicBezTo>
                    <a:pt x="572" y="153"/>
                    <a:pt x="572" y="151"/>
                    <a:pt x="575" y="150"/>
                  </a:cubicBezTo>
                  <a:cubicBezTo>
                    <a:pt x="581" y="146"/>
                    <a:pt x="582" y="135"/>
                    <a:pt x="581" y="130"/>
                  </a:cubicBezTo>
                  <a:cubicBezTo>
                    <a:pt x="581" y="126"/>
                    <a:pt x="586" y="125"/>
                    <a:pt x="591" y="123"/>
                  </a:cubicBezTo>
                  <a:cubicBezTo>
                    <a:pt x="598" y="121"/>
                    <a:pt x="602" y="119"/>
                    <a:pt x="601" y="115"/>
                  </a:cubicBezTo>
                  <a:cubicBezTo>
                    <a:pt x="601" y="113"/>
                    <a:pt x="601" y="110"/>
                    <a:pt x="603" y="108"/>
                  </a:cubicBezTo>
                  <a:cubicBezTo>
                    <a:pt x="607" y="102"/>
                    <a:pt x="619" y="102"/>
                    <a:pt x="622" y="102"/>
                  </a:cubicBezTo>
                  <a:cubicBezTo>
                    <a:pt x="623" y="102"/>
                    <a:pt x="623" y="101"/>
                    <a:pt x="623" y="101"/>
                  </a:cubicBezTo>
                  <a:cubicBezTo>
                    <a:pt x="623" y="101"/>
                    <a:pt x="623" y="101"/>
                    <a:pt x="622" y="100"/>
                  </a:cubicBezTo>
                  <a:cubicBezTo>
                    <a:pt x="620" y="98"/>
                    <a:pt x="617" y="96"/>
                    <a:pt x="615" y="97"/>
                  </a:cubicBezTo>
                  <a:cubicBezTo>
                    <a:pt x="612" y="97"/>
                    <a:pt x="609" y="99"/>
                    <a:pt x="606" y="100"/>
                  </a:cubicBezTo>
                  <a:cubicBezTo>
                    <a:pt x="603" y="102"/>
                    <a:pt x="600" y="103"/>
                    <a:pt x="598" y="103"/>
                  </a:cubicBezTo>
                  <a:cubicBezTo>
                    <a:pt x="597" y="103"/>
                    <a:pt x="595" y="103"/>
                    <a:pt x="594" y="102"/>
                  </a:cubicBezTo>
                  <a:cubicBezTo>
                    <a:pt x="593" y="101"/>
                    <a:pt x="593" y="99"/>
                    <a:pt x="593" y="98"/>
                  </a:cubicBezTo>
                  <a:cubicBezTo>
                    <a:pt x="595" y="93"/>
                    <a:pt x="606" y="89"/>
                    <a:pt x="611" y="89"/>
                  </a:cubicBezTo>
                  <a:cubicBezTo>
                    <a:pt x="618" y="89"/>
                    <a:pt x="632" y="89"/>
                    <a:pt x="638" y="86"/>
                  </a:cubicBezTo>
                  <a:cubicBezTo>
                    <a:pt x="636" y="85"/>
                    <a:pt x="631" y="84"/>
                    <a:pt x="624" y="84"/>
                  </a:cubicBezTo>
                  <a:cubicBezTo>
                    <a:pt x="622" y="84"/>
                    <a:pt x="621" y="84"/>
                    <a:pt x="619" y="84"/>
                  </a:cubicBezTo>
                  <a:cubicBezTo>
                    <a:pt x="611" y="85"/>
                    <a:pt x="609" y="83"/>
                    <a:pt x="609" y="81"/>
                  </a:cubicBezTo>
                  <a:cubicBezTo>
                    <a:pt x="609" y="78"/>
                    <a:pt x="614" y="77"/>
                    <a:pt x="624" y="77"/>
                  </a:cubicBezTo>
                  <a:cubicBezTo>
                    <a:pt x="633" y="76"/>
                    <a:pt x="636" y="75"/>
                    <a:pt x="639" y="74"/>
                  </a:cubicBezTo>
                  <a:cubicBezTo>
                    <a:pt x="641" y="73"/>
                    <a:pt x="643" y="72"/>
                    <a:pt x="649" y="72"/>
                  </a:cubicBezTo>
                  <a:cubicBezTo>
                    <a:pt x="654" y="71"/>
                    <a:pt x="655" y="70"/>
                    <a:pt x="657" y="68"/>
                  </a:cubicBezTo>
                  <a:cubicBezTo>
                    <a:pt x="658" y="67"/>
                    <a:pt x="659" y="65"/>
                    <a:pt x="663" y="65"/>
                  </a:cubicBezTo>
                  <a:cubicBezTo>
                    <a:pt x="670" y="65"/>
                    <a:pt x="684" y="59"/>
                    <a:pt x="687" y="56"/>
                  </a:cubicBezTo>
                  <a:cubicBezTo>
                    <a:pt x="683" y="53"/>
                    <a:pt x="662" y="47"/>
                    <a:pt x="650" y="47"/>
                  </a:cubicBezTo>
                  <a:cubicBezTo>
                    <a:pt x="636" y="47"/>
                    <a:pt x="630" y="49"/>
                    <a:pt x="629" y="55"/>
                  </a:cubicBezTo>
                  <a:cubicBezTo>
                    <a:pt x="629" y="57"/>
                    <a:pt x="628" y="61"/>
                    <a:pt x="623" y="61"/>
                  </a:cubicBezTo>
                  <a:cubicBezTo>
                    <a:pt x="621" y="61"/>
                    <a:pt x="618" y="60"/>
                    <a:pt x="615" y="59"/>
                  </a:cubicBezTo>
                  <a:cubicBezTo>
                    <a:pt x="611" y="58"/>
                    <a:pt x="607" y="58"/>
                    <a:pt x="605" y="58"/>
                  </a:cubicBezTo>
                  <a:cubicBezTo>
                    <a:pt x="604" y="59"/>
                    <a:pt x="603" y="59"/>
                    <a:pt x="602" y="59"/>
                  </a:cubicBezTo>
                  <a:cubicBezTo>
                    <a:pt x="599" y="59"/>
                    <a:pt x="598" y="57"/>
                    <a:pt x="597" y="56"/>
                  </a:cubicBezTo>
                  <a:cubicBezTo>
                    <a:pt x="597" y="55"/>
                    <a:pt x="597" y="54"/>
                    <a:pt x="597" y="54"/>
                  </a:cubicBezTo>
                  <a:cubicBezTo>
                    <a:pt x="596" y="54"/>
                    <a:pt x="596" y="54"/>
                    <a:pt x="595" y="55"/>
                  </a:cubicBezTo>
                  <a:cubicBezTo>
                    <a:pt x="592" y="56"/>
                    <a:pt x="589" y="58"/>
                    <a:pt x="586" y="61"/>
                  </a:cubicBezTo>
                  <a:cubicBezTo>
                    <a:pt x="582" y="64"/>
                    <a:pt x="578" y="67"/>
                    <a:pt x="573" y="69"/>
                  </a:cubicBezTo>
                  <a:cubicBezTo>
                    <a:pt x="569" y="71"/>
                    <a:pt x="566" y="74"/>
                    <a:pt x="563" y="76"/>
                  </a:cubicBezTo>
                  <a:cubicBezTo>
                    <a:pt x="559" y="79"/>
                    <a:pt x="556" y="81"/>
                    <a:pt x="553" y="82"/>
                  </a:cubicBezTo>
                  <a:cubicBezTo>
                    <a:pt x="553" y="82"/>
                    <a:pt x="553" y="82"/>
                    <a:pt x="553" y="82"/>
                  </a:cubicBezTo>
                  <a:cubicBezTo>
                    <a:pt x="552" y="82"/>
                    <a:pt x="551" y="81"/>
                    <a:pt x="550" y="80"/>
                  </a:cubicBezTo>
                  <a:cubicBezTo>
                    <a:pt x="550" y="79"/>
                    <a:pt x="549" y="77"/>
                    <a:pt x="570" y="55"/>
                  </a:cubicBezTo>
                  <a:cubicBezTo>
                    <a:pt x="573" y="52"/>
                    <a:pt x="575" y="49"/>
                    <a:pt x="573" y="46"/>
                  </a:cubicBezTo>
                  <a:cubicBezTo>
                    <a:pt x="572" y="43"/>
                    <a:pt x="569" y="42"/>
                    <a:pt x="565" y="42"/>
                  </a:cubicBezTo>
                  <a:cubicBezTo>
                    <a:pt x="560" y="43"/>
                    <a:pt x="558" y="45"/>
                    <a:pt x="557" y="47"/>
                  </a:cubicBezTo>
                  <a:cubicBezTo>
                    <a:pt x="555" y="49"/>
                    <a:pt x="554" y="50"/>
                    <a:pt x="551" y="51"/>
                  </a:cubicBezTo>
                  <a:cubicBezTo>
                    <a:pt x="549" y="52"/>
                    <a:pt x="545" y="53"/>
                    <a:pt x="540" y="55"/>
                  </a:cubicBezTo>
                  <a:cubicBezTo>
                    <a:pt x="531" y="59"/>
                    <a:pt x="521" y="63"/>
                    <a:pt x="516" y="63"/>
                  </a:cubicBezTo>
                  <a:cubicBezTo>
                    <a:pt x="514" y="63"/>
                    <a:pt x="513" y="62"/>
                    <a:pt x="512" y="61"/>
                  </a:cubicBezTo>
                  <a:cubicBezTo>
                    <a:pt x="511" y="57"/>
                    <a:pt x="517" y="54"/>
                    <a:pt x="527" y="50"/>
                  </a:cubicBezTo>
                  <a:cubicBezTo>
                    <a:pt x="529" y="49"/>
                    <a:pt x="532" y="48"/>
                    <a:pt x="534" y="46"/>
                  </a:cubicBezTo>
                  <a:cubicBezTo>
                    <a:pt x="531" y="46"/>
                    <a:pt x="525" y="45"/>
                    <a:pt x="515" y="45"/>
                  </a:cubicBezTo>
                  <a:cubicBezTo>
                    <a:pt x="506" y="45"/>
                    <a:pt x="498" y="46"/>
                    <a:pt x="492" y="47"/>
                  </a:cubicBezTo>
                  <a:cubicBezTo>
                    <a:pt x="487" y="47"/>
                    <a:pt x="481" y="49"/>
                    <a:pt x="475" y="50"/>
                  </a:cubicBezTo>
                  <a:cubicBezTo>
                    <a:pt x="467" y="52"/>
                    <a:pt x="460" y="54"/>
                    <a:pt x="456" y="54"/>
                  </a:cubicBezTo>
                  <a:cubicBezTo>
                    <a:pt x="452" y="54"/>
                    <a:pt x="451" y="52"/>
                    <a:pt x="451" y="51"/>
                  </a:cubicBezTo>
                  <a:cubicBezTo>
                    <a:pt x="450" y="43"/>
                    <a:pt x="496" y="37"/>
                    <a:pt x="496" y="37"/>
                  </a:cubicBezTo>
                  <a:cubicBezTo>
                    <a:pt x="502" y="37"/>
                    <a:pt x="509" y="37"/>
                    <a:pt x="517" y="37"/>
                  </a:cubicBezTo>
                  <a:cubicBezTo>
                    <a:pt x="529" y="37"/>
                    <a:pt x="542" y="37"/>
                    <a:pt x="549" y="34"/>
                  </a:cubicBezTo>
                  <a:cubicBezTo>
                    <a:pt x="554" y="31"/>
                    <a:pt x="561" y="30"/>
                    <a:pt x="567" y="29"/>
                  </a:cubicBezTo>
                  <a:cubicBezTo>
                    <a:pt x="572" y="28"/>
                    <a:pt x="577" y="27"/>
                    <a:pt x="579" y="26"/>
                  </a:cubicBezTo>
                  <a:cubicBezTo>
                    <a:pt x="577" y="24"/>
                    <a:pt x="568" y="21"/>
                    <a:pt x="561" y="21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9" y="21"/>
                    <a:pt x="558" y="21"/>
                    <a:pt x="557" y="21"/>
                  </a:cubicBezTo>
                  <a:cubicBezTo>
                    <a:pt x="550" y="21"/>
                    <a:pt x="545" y="20"/>
                    <a:pt x="543" y="17"/>
                  </a:cubicBezTo>
                  <a:cubicBezTo>
                    <a:pt x="543" y="16"/>
                    <a:pt x="542" y="15"/>
                    <a:pt x="542" y="14"/>
                  </a:cubicBezTo>
                  <a:cubicBezTo>
                    <a:pt x="542" y="13"/>
                    <a:pt x="538" y="12"/>
                    <a:pt x="536" y="11"/>
                  </a:cubicBezTo>
                  <a:cubicBezTo>
                    <a:pt x="533" y="10"/>
                    <a:pt x="530" y="9"/>
                    <a:pt x="529" y="7"/>
                  </a:cubicBezTo>
                  <a:cubicBezTo>
                    <a:pt x="528" y="6"/>
                    <a:pt x="521" y="6"/>
                    <a:pt x="517" y="6"/>
                  </a:cubicBezTo>
                  <a:cubicBezTo>
                    <a:pt x="507" y="6"/>
                    <a:pt x="501" y="5"/>
                    <a:pt x="498" y="4"/>
                  </a:cubicBezTo>
                  <a:cubicBezTo>
                    <a:pt x="494" y="1"/>
                    <a:pt x="484" y="0"/>
                    <a:pt x="473" y="0"/>
                  </a:cubicBezTo>
                  <a:cubicBezTo>
                    <a:pt x="470" y="0"/>
                    <a:pt x="467" y="0"/>
                    <a:pt x="465" y="0"/>
                  </a:cubicBezTo>
                  <a:cubicBezTo>
                    <a:pt x="458" y="0"/>
                    <a:pt x="446" y="1"/>
                    <a:pt x="436" y="1"/>
                  </a:cubicBezTo>
                  <a:cubicBezTo>
                    <a:pt x="428" y="1"/>
                    <a:pt x="421" y="1"/>
                    <a:pt x="418" y="1"/>
                  </a:cubicBezTo>
                  <a:cubicBezTo>
                    <a:pt x="415" y="2"/>
                    <a:pt x="413" y="2"/>
                    <a:pt x="411" y="3"/>
                  </a:cubicBezTo>
                  <a:cubicBezTo>
                    <a:pt x="408" y="3"/>
                    <a:pt x="405" y="4"/>
                    <a:pt x="402" y="4"/>
                  </a:cubicBezTo>
                  <a:cubicBezTo>
                    <a:pt x="401" y="4"/>
                    <a:pt x="401" y="4"/>
                    <a:pt x="400" y="4"/>
                  </a:cubicBezTo>
                  <a:cubicBezTo>
                    <a:pt x="396" y="4"/>
                    <a:pt x="392" y="5"/>
                    <a:pt x="392" y="6"/>
                  </a:cubicBezTo>
                  <a:cubicBezTo>
                    <a:pt x="395" y="9"/>
                    <a:pt x="394" y="11"/>
                    <a:pt x="394" y="12"/>
                  </a:cubicBezTo>
                  <a:cubicBezTo>
                    <a:pt x="393" y="15"/>
                    <a:pt x="389" y="16"/>
                    <a:pt x="386" y="16"/>
                  </a:cubicBezTo>
                  <a:cubicBezTo>
                    <a:pt x="384" y="16"/>
                    <a:pt x="382" y="16"/>
                    <a:pt x="382" y="14"/>
                  </a:cubicBezTo>
                  <a:cubicBezTo>
                    <a:pt x="381" y="14"/>
                    <a:pt x="381" y="12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0" y="9"/>
                    <a:pt x="376" y="8"/>
                    <a:pt x="372" y="8"/>
                  </a:cubicBezTo>
                  <a:cubicBezTo>
                    <a:pt x="370" y="8"/>
                    <a:pt x="368" y="9"/>
                    <a:pt x="367" y="9"/>
                  </a:cubicBezTo>
                  <a:cubicBezTo>
                    <a:pt x="365" y="11"/>
                    <a:pt x="363" y="11"/>
                    <a:pt x="360" y="11"/>
                  </a:cubicBezTo>
                  <a:cubicBezTo>
                    <a:pt x="357" y="11"/>
                    <a:pt x="353" y="10"/>
                    <a:pt x="349" y="10"/>
                  </a:cubicBezTo>
                  <a:cubicBezTo>
                    <a:pt x="345" y="9"/>
                    <a:pt x="342" y="9"/>
                    <a:pt x="339" y="9"/>
                  </a:cubicBezTo>
                  <a:cubicBezTo>
                    <a:pt x="337" y="9"/>
                    <a:pt x="336" y="9"/>
                    <a:pt x="336" y="9"/>
                  </a:cubicBezTo>
                  <a:cubicBezTo>
                    <a:pt x="334" y="13"/>
                    <a:pt x="324" y="13"/>
                    <a:pt x="310" y="13"/>
                  </a:cubicBezTo>
                  <a:cubicBezTo>
                    <a:pt x="306" y="14"/>
                    <a:pt x="302" y="14"/>
                    <a:pt x="300" y="14"/>
                  </a:cubicBezTo>
                  <a:cubicBezTo>
                    <a:pt x="301" y="14"/>
                    <a:pt x="302" y="15"/>
                    <a:pt x="302" y="15"/>
                  </a:cubicBezTo>
                  <a:cubicBezTo>
                    <a:pt x="307" y="18"/>
                    <a:pt x="311" y="20"/>
                    <a:pt x="311" y="23"/>
                  </a:cubicBezTo>
                  <a:cubicBezTo>
                    <a:pt x="310" y="26"/>
                    <a:pt x="306" y="26"/>
                    <a:pt x="299" y="26"/>
                  </a:cubicBezTo>
                  <a:cubicBezTo>
                    <a:pt x="297" y="27"/>
                    <a:pt x="292" y="27"/>
                    <a:pt x="290" y="27"/>
                  </a:cubicBezTo>
                  <a:cubicBezTo>
                    <a:pt x="293" y="30"/>
                    <a:pt x="297" y="32"/>
                    <a:pt x="303" y="35"/>
                  </a:cubicBezTo>
                  <a:cubicBezTo>
                    <a:pt x="309" y="38"/>
                    <a:pt x="315" y="41"/>
                    <a:pt x="319" y="45"/>
                  </a:cubicBezTo>
                  <a:cubicBezTo>
                    <a:pt x="321" y="47"/>
                    <a:pt x="322" y="49"/>
                    <a:pt x="321" y="51"/>
                  </a:cubicBezTo>
                  <a:cubicBezTo>
                    <a:pt x="321" y="52"/>
                    <a:pt x="320" y="53"/>
                    <a:pt x="318" y="53"/>
                  </a:cubicBezTo>
                  <a:cubicBezTo>
                    <a:pt x="315" y="53"/>
                    <a:pt x="307" y="49"/>
                    <a:pt x="302" y="46"/>
                  </a:cubicBezTo>
                  <a:cubicBezTo>
                    <a:pt x="298" y="43"/>
                    <a:pt x="293" y="42"/>
                    <a:pt x="289" y="41"/>
                  </a:cubicBezTo>
                  <a:cubicBezTo>
                    <a:pt x="284" y="40"/>
                    <a:pt x="279" y="39"/>
                    <a:pt x="276" y="36"/>
                  </a:cubicBezTo>
                  <a:cubicBezTo>
                    <a:pt x="273" y="32"/>
                    <a:pt x="261" y="29"/>
                    <a:pt x="253" y="29"/>
                  </a:cubicBezTo>
                  <a:cubicBezTo>
                    <a:pt x="250" y="29"/>
                    <a:pt x="249" y="29"/>
                    <a:pt x="249" y="30"/>
                  </a:cubicBezTo>
                  <a:cubicBezTo>
                    <a:pt x="248" y="31"/>
                    <a:pt x="253" y="34"/>
                    <a:pt x="255" y="35"/>
                  </a:cubicBezTo>
                  <a:cubicBezTo>
                    <a:pt x="260" y="38"/>
                    <a:pt x="263" y="41"/>
                    <a:pt x="263" y="44"/>
                  </a:cubicBezTo>
                  <a:cubicBezTo>
                    <a:pt x="263" y="45"/>
                    <a:pt x="263" y="47"/>
                    <a:pt x="258" y="47"/>
                  </a:cubicBezTo>
                  <a:cubicBezTo>
                    <a:pt x="256" y="47"/>
                    <a:pt x="254" y="47"/>
                    <a:pt x="252" y="47"/>
                  </a:cubicBezTo>
                  <a:cubicBezTo>
                    <a:pt x="250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6" y="46"/>
                    <a:pt x="245" y="46"/>
                  </a:cubicBezTo>
                  <a:cubicBezTo>
                    <a:pt x="243" y="46"/>
                    <a:pt x="241" y="45"/>
                    <a:pt x="237" y="42"/>
                  </a:cubicBezTo>
                  <a:cubicBezTo>
                    <a:pt x="233" y="39"/>
                    <a:pt x="228" y="35"/>
                    <a:pt x="225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3" y="35"/>
                    <a:pt x="224" y="37"/>
                    <a:pt x="224" y="39"/>
                  </a:cubicBezTo>
                  <a:cubicBezTo>
                    <a:pt x="225" y="41"/>
                    <a:pt x="226" y="44"/>
                    <a:pt x="226" y="47"/>
                  </a:cubicBezTo>
                  <a:cubicBezTo>
                    <a:pt x="226" y="54"/>
                    <a:pt x="219" y="59"/>
                    <a:pt x="215" y="59"/>
                  </a:cubicBezTo>
                  <a:cubicBezTo>
                    <a:pt x="214" y="59"/>
                    <a:pt x="213" y="59"/>
                    <a:pt x="212" y="58"/>
                  </a:cubicBezTo>
                  <a:cubicBezTo>
                    <a:pt x="211" y="57"/>
                    <a:pt x="212" y="55"/>
                    <a:pt x="213" y="54"/>
                  </a:cubicBezTo>
                  <a:cubicBezTo>
                    <a:pt x="214" y="51"/>
                    <a:pt x="214" y="46"/>
                    <a:pt x="213" y="41"/>
                  </a:cubicBezTo>
                  <a:cubicBezTo>
                    <a:pt x="212" y="37"/>
                    <a:pt x="210" y="35"/>
                    <a:pt x="208" y="34"/>
                  </a:cubicBezTo>
                  <a:cubicBezTo>
                    <a:pt x="205" y="33"/>
                    <a:pt x="197" y="34"/>
                    <a:pt x="190" y="36"/>
                  </a:cubicBezTo>
                  <a:cubicBezTo>
                    <a:pt x="185" y="38"/>
                    <a:pt x="179" y="39"/>
                    <a:pt x="175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9"/>
                  </a:cubicBezTo>
                  <a:cubicBezTo>
                    <a:pt x="166" y="39"/>
                    <a:pt x="161" y="41"/>
                    <a:pt x="160" y="42"/>
                  </a:cubicBezTo>
                  <a:cubicBezTo>
                    <a:pt x="160" y="42"/>
                    <a:pt x="160" y="42"/>
                    <a:pt x="161" y="43"/>
                  </a:cubicBezTo>
                  <a:cubicBezTo>
                    <a:pt x="165" y="45"/>
                    <a:pt x="166" y="47"/>
                    <a:pt x="166" y="49"/>
                  </a:cubicBezTo>
                  <a:cubicBezTo>
                    <a:pt x="165" y="51"/>
                    <a:pt x="163" y="52"/>
                    <a:pt x="161" y="52"/>
                  </a:cubicBezTo>
                  <a:cubicBezTo>
                    <a:pt x="158" y="52"/>
                    <a:pt x="155" y="50"/>
                    <a:pt x="152" y="49"/>
                  </a:cubicBezTo>
                  <a:cubicBezTo>
                    <a:pt x="150" y="47"/>
                    <a:pt x="147" y="47"/>
                    <a:pt x="143" y="47"/>
                  </a:cubicBezTo>
                  <a:cubicBezTo>
                    <a:pt x="138" y="47"/>
                    <a:pt x="132" y="48"/>
                    <a:pt x="130" y="49"/>
                  </a:cubicBezTo>
                  <a:cubicBezTo>
                    <a:pt x="132" y="51"/>
                    <a:pt x="134" y="55"/>
                    <a:pt x="134" y="59"/>
                  </a:cubicBezTo>
                  <a:cubicBezTo>
                    <a:pt x="135" y="63"/>
                    <a:pt x="134" y="66"/>
                    <a:pt x="133" y="68"/>
                  </a:cubicBezTo>
                  <a:cubicBezTo>
                    <a:pt x="132" y="69"/>
                    <a:pt x="131" y="70"/>
                    <a:pt x="129" y="70"/>
                  </a:cubicBezTo>
                  <a:cubicBezTo>
                    <a:pt x="126" y="70"/>
                    <a:pt x="124" y="69"/>
                    <a:pt x="121" y="68"/>
                  </a:cubicBezTo>
                  <a:cubicBezTo>
                    <a:pt x="117" y="67"/>
                    <a:pt x="113" y="66"/>
                    <a:pt x="110" y="66"/>
                  </a:cubicBezTo>
                  <a:cubicBezTo>
                    <a:pt x="100" y="67"/>
                    <a:pt x="61" y="86"/>
                    <a:pt x="60" y="91"/>
                  </a:cubicBezTo>
                  <a:cubicBezTo>
                    <a:pt x="61" y="93"/>
                    <a:pt x="68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4" y="93"/>
                    <a:pt x="75" y="93"/>
                    <a:pt x="76" y="93"/>
                  </a:cubicBezTo>
                  <a:cubicBezTo>
                    <a:pt x="81" y="93"/>
                    <a:pt x="85" y="93"/>
                    <a:pt x="87" y="94"/>
                  </a:cubicBezTo>
                  <a:cubicBezTo>
                    <a:pt x="89" y="95"/>
                    <a:pt x="90" y="97"/>
                    <a:pt x="90" y="99"/>
                  </a:cubicBezTo>
                  <a:cubicBezTo>
                    <a:pt x="90" y="105"/>
                    <a:pt x="84" y="114"/>
                    <a:pt x="78" y="118"/>
                  </a:cubicBezTo>
                  <a:cubicBezTo>
                    <a:pt x="74" y="121"/>
                    <a:pt x="66" y="121"/>
                    <a:pt x="58" y="121"/>
                  </a:cubicBezTo>
                  <a:cubicBezTo>
                    <a:pt x="53" y="121"/>
                    <a:pt x="44" y="122"/>
                    <a:pt x="43" y="123"/>
                  </a:cubicBezTo>
                  <a:cubicBezTo>
                    <a:pt x="43" y="127"/>
                    <a:pt x="36" y="129"/>
                    <a:pt x="24" y="131"/>
                  </a:cubicBezTo>
                  <a:cubicBezTo>
                    <a:pt x="15" y="133"/>
                    <a:pt x="0" y="136"/>
                    <a:pt x="0" y="140"/>
                  </a:cubicBezTo>
                  <a:cubicBezTo>
                    <a:pt x="0" y="141"/>
                    <a:pt x="1" y="145"/>
                    <a:pt x="5" y="146"/>
                  </a:cubicBezTo>
                  <a:cubicBezTo>
                    <a:pt x="7" y="146"/>
                    <a:pt x="9" y="146"/>
                    <a:pt x="11" y="146"/>
                  </a:cubicBezTo>
                  <a:cubicBezTo>
                    <a:pt x="15" y="147"/>
                    <a:pt x="21" y="147"/>
                    <a:pt x="25" y="152"/>
                  </a:cubicBezTo>
                  <a:cubicBezTo>
                    <a:pt x="28" y="155"/>
                    <a:pt x="33" y="156"/>
                    <a:pt x="40" y="156"/>
                  </a:cubicBezTo>
                  <a:cubicBezTo>
                    <a:pt x="44" y="156"/>
                    <a:pt x="49" y="155"/>
                    <a:pt x="54" y="154"/>
                  </a:cubicBezTo>
                  <a:cubicBezTo>
                    <a:pt x="61" y="151"/>
                    <a:pt x="68" y="152"/>
                    <a:pt x="72" y="156"/>
                  </a:cubicBezTo>
                  <a:cubicBezTo>
                    <a:pt x="73" y="158"/>
                    <a:pt x="74" y="160"/>
                    <a:pt x="74" y="162"/>
                  </a:cubicBezTo>
                  <a:cubicBezTo>
                    <a:pt x="74" y="165"/>
                    <a:pt x="72" y="167"/>
                    <a:pt x="67" y="167"/>
                  </a:cubicBezTo>
                  <a:cubicBezTo>
                    <a:pt x="65" y="167"/>
                    <a:pt x="62" y="166"/>
                    <a:pt x="58" y="166"/>
                  </a:cubicBezTo>
                  <a:cubicBezTo>
                    <a:pt x="55" y="165"/>
                    <a:pt x="51" y="165"/>
                    <a:pt x="48" y="165"/>
                  </a:cubicBezTo>
                  <a:cubicBezTo>
                    <a:pt x="46" y="165"/>
                    <a:pt x="44" y="165"/>
                    <a:pt x="43" y="166"/>
                  </a:cubicBezTo>
                  <a:cubicBezTo>
                    <a:pt x="39" y="168"/>
                    <a:pt x="32" y="169"/>
                    <a:pt x="26" y="169"/>
                  </a:cubicBezTo>
                  <a:cubicBezTo>
                    <a:pt x="22" y="169"/>
                    <a:pt x="18" y="169"/>
                    <a:pt x="16" y="170"/>
                  </a:cubicBezTo>
                  <a:cubicBezTo>
                    <a:pt x="17" y="171"/>
                    <a:pt x="22" y="172"/>
                    <a:pt x="26" y="172"/>
                  </a:cubicBezTo>
                  <a:cubicBezTo>
                    <a:pt x="29" y="172"/>
                    <a:pt x="32" y="172"/>
                    <a:pt x="35" y="173"/>
                  </a:cubicBezTo>
                  <a:cubicBezTo>
                    <a:pt x="37" y="173"/>
                    <a:pt x="39" y="174"/>
                    <a:pt x="40" y="176"/>
                  </a:cubicBezTo>
                  <a:cubicBezTo>
                    <a:pt x="41" y="178"/>
                    <a:pt x="40" y="180"/>
                    <a:pt x="38" y="182"/>
                  </a:cubicBezTo>
                  <a:cubicBezTo>
                    <a:pt x="38" y="182"/>
                    <a:pt x="37" y="183"/>
                    <a:pt x="37" y="184"/>
                  </a:cubicBezTo>
                  <a:cubicBezTo>
                    <a:pt x="37" y="185"/>
                    <a:pt x="37" y="185"/>
                    <a:pt x="40" y="186"/>
                  </a:cubicBezTo>
                  <a:cubicBezTo>
                    <a:pt x="43" y="187"/>
                    <a:pt x="46" y="188"/>
                    <a:pt x="49" y="189"/>
                  </a:cubicBezTo>
                  <a:cubicBezTo>
                    <a:pt x="54" y="192"/>
                    <a:pt x="61" y="194"/>
                    <a:pt x="64" y="194"/>
                  </a:cubicBezTo>
                  <a:cubicBezTo>
                    <a:pt x="63" y="192"/>
                    <a:pt x="63" y="191"/>
                    <a:pt x="64" y="190"/>
                  </a:cubicBezTo>
                  <a:cubicBezTo>
                    <a:pt x="64" y="188"/>
                    <a:pt x="67" y="188"/>
                    <a:pt x="70" y="188"/>
                  </a:cubicBezTo>
                  <a:cubicBezTo>
                    <a:pt x="72" y="188"/>
                    <a:pt x="77" y="188"/>
                    <a:pt x="79" y="191"/>
                  </a:cubicBezTo>
                  <a:cubicBezTo>
                    <a:pt x="80" y="191"/>
                    <a:pt x="81" y="190"/>
                    <a:pt x="83" y="189"/>
                  </a:cubicBezTo>
                  <a:cubicBezTo>
                    <a:pt x="86" y="188"/>
                    <a:pt x="90" y="186"/>
                    <a:pt x="93" y="187"/>
                  </a:cubicBezTo>
                  <a:cubicBezTo>
                    <a:pt x="95" y="188"/>
                    <a:pt x="97" y="187"/>
                    <a:pt x="99" y="186"/>
                  </a:cubicBezTo>
                  <a:cubicBezTo>
                    <a:pt x="100" y="185"/>
                    <a:pt x="102" y="184"/>
                    <a:pt x="104" y="184"/>
                  </a:cubicBezTo>
                  <a:cubicBezTo>
                    <a:pt x="105" y="184"/>
                    <a:pt x="106" y="184"/>
                    <a:pt x="108" y="185"/>
                  </a:cubicBezTo>
                  <a:cubicBezTo>
                    <a:pt x="110" y="186"/>
                    <a:pt x="116" y="188"/>
                    <a:pt x="123" y="189"/>
                  </a:cubicBezTo>
                  <a:cubicBezTo>
                    <a:pt x="131" y="190"/>
                    <a:pt x="139" y="192"/>
                    <a:pt x="144" y="194"/>
                  </a:cubicBezTo>
                  <a:cubicBezTo>
                    <a:pt x="146" y="196"/>
                    <a:pt x="149" y="197"/>
                    <a:pt x="151" y="198"/>
                  </a:cubicBezTo>
                  <a:cubicBezTo>
                    <a:pt x="157" y="200"/>
                    <a:pt x="164" y="202"/>
                    <a:pt x="163" y="208"/>
                  </a:cubicBezTo>
                  <a:cubicBezTo>
                    <a:pt x="162" y="212"/>
                    <a:pt x="167" y="216"/>
                    <a:pt x="177" y="221"/>
                  </a:cubicBezTo>
                  <a:cubicBezTo>
                    <a:pt x="189" y="226"/>
                    <a:pt x="189" y="238"/>
                    <a:pt x="189" y="241"/>
                  </a:cubicBezTo>
                  <a:cubicBezTo>
                    <a:pt x="189" y="243"/>
                    <a:pt x="191" y="246"/>
                    <a:pt x="193" y="248"/>
                  </a:cubicBezTo>
                  <a:cubicBezTo>
                    <a:pt x="195" y="250"/>
                    <a:pt x="198" y="252"/>
                    <a:pt x="196" y="255"/>
                  </a:cubicBezTo>
                  <a:cubicBezTo>
                    <a:pt x="195" y="257"/>
                    <a:pt x="199" y="261"/>
                    <a:pt x="202" y="264"/>
                  </a:cubicBezTo>
                  <a:cubicBezTo>
                    <a:pt x="203" y="265"/>
                    <a:pt x="204" y="266"/>
                    <a:pt x="204" y="268"/>
                  </a:cubicBezTo>
                  <a:cubicBezTo>
                    <a:pt x="204" y="271"/>
                    <a:pt x="201" y="273"/>
                    <a:pt x="199" y="275"/>
                  </a:cubicBezTo>
                  <a:cubicBezTo>
                    <a:pt x="197" y="276"/>
                    <a:pt x="196" y="277"/>
                    <a:pt x="196" y="278"/>
                  </a:cubicBezTo>
                  <a:cubicBezTo>
                    <a:pt x="198" y="281"/>
                    <a:pt x="198" y="284"/>
                    <a:pt x="197" y="286"/>
                  </a:cubicBezTo>
                  <a:cubicBezTo>
                    <a:pt x="197" y="288"/>
                    <a:pt x="196" y="290"/>
                    <a:pt x="197" y="291"/>
                  </a:cubicBezTo>
                  <a:cubicBezTo>
                    <a:pt x="198" y="292"/>
                    <a:pt x="199" y="292"/>
                    <a:pt x="200" y="293"/>
                  </a:cubicBezTo>
                  <a:cubicBezTo>
                    <a:pt x="205" y="293"/>
                    <a:pt x="207" y="292"/>
                    <a:pt x="209" y="290"/>
                  </a:cubicBezTo>
                  <a:cubicBezTo>
                    <a:pt x="210" y="288"/>
                    <a:pt x="213" y="285"/>
                    <a:pt x="217" y="285"/>
                  </a:cubicBezTo>
                  <a:cubicBezTo>
                    <a:pt x="219" y="285"/>
                    <a:pt x="221" y="285"/>
                    <a:pt x="222" y="287"/>
                  </a:cubicBezTo>
                  <a:cubicBezTo>
                    <a:pt x="223" y="289"/>
                    <a:pt x="223" y="291"/>
                    <a:pt x="222" y="292"/>
                  </a:cubicBezTo>
                  <a:cubicBezTo>
                    <a:pt x="222" y="295"/>
                    <a:pt x="221" y="296"/>
                    <a:pt x="222" y="297"/>
                  </a:cubicBezTo>
                  <a:cubicBezTo>
                    <a:pt x="224" y="299"/>
                    <a:pt x="227" y="300"/>
                    <a:pt x="230" y="300"/>
                  </a:cubicBezTo>
                  <a:cubicBezTo>
                    <a:pt x="234" y="302"/>
                    <a:pt x="239" y="303"/>
                    <a:pt x="244" y="307"/>
                  </a:cubicBezTo>
                  <a:cubicBezTo>
                    <a:pt x="249" y="312"/>
                    <a:pt x="249" y="314"/>
                    <a:pt x="249" y="316"/>
                  </a:cubicBezTo>
                  <a:cubicBezTo>
                    <a:pt x="248" y="319"/>
                    <a:pt x="242" y="319"/>
                    <a:pt x="237" y="315"/>
                  </a:cubicBezTo>
                  <a:cubicBezTo>
                    <a:pt x="234" y="313"/>
                    <a:pt x="227" y="312"/>
                    <a:pt x="219" y="312"/>
                  </a:cubicBezTo>
                  <a:cubicBezTo>
                    <a:pt x="216" y="312"/>
                    <a:pt x="213" y="312"/>
                    <a:pt x="212" y="312"/>
                  </a:cubicBezTo>
                  <a:cubicBezTo>
                    <a:pt x="217" y="316"/>
                    <a:pt x="232" y="323"/>
                    <a:pt x="237" y="323"/>
                  </a:cubicBezTo>
                  <a:cubicBezTo>
                    <a:pt x="237" y="323"/>
                    <a:pt x="238" y="323"/>
                    <a:pt x="238" y="323"/>
                  </a:cubicBezTo>
                  <a:cubicBezTo>
                    <a:pt x="238" y="323"/>
                    <a:pt x="239" y="323"/>
                    <a:pt x="240" y="323"/>
                  </a:cubicBezTo>
                  <a:cubicBezTo>
                    <a:pt x="244" y="323"/>
                    <a:pt x="249" y="327"/>
                    <a:pt x="250" y="331"/>
                  </a:cubicBezTo>
                  <a:cubicBezTo>
                    <a:pt x="252" y="334"/>
                    <a:pt x="251" y="337"/>
                    <a:pt x="250" y="338"/>
                  </a:cubicBezTo>
                  <a:cubicBezTo>
                    <a:pt x="248" y="340"/>
                    <a:pt x="248" y="344"/>
                    <a:pt x="248" y="348"/>
                  </a:cubicBezTo>
                  <a:cubicBezTo>
                    <a:pt x="248" y="350"/>
                    <a:pt x="248" y="351"/>
                    <a:pt x="248" y="353"/>
                  </a:cubicBezTo>
                  <a:cubicBezTo>
                    <a:pt x="248" y="354"/>
                    <a:pt x="247" y="356"/>
                    <a:pt x="243" y="356"/>
                  </a:cubicBezTo>
                  <a:cubicBezTo>
                    <a:pt x="242" y="356"/>
                    <a:pt x="240" y="356"/>
                    <a:pt x="238" y="356"/>
                  </a:cubicBezTo>
                  <a:cubicBezTo>
                    <a:pt x="236" y="355"/>
                    <a:pt x="234" y="355"/>
                    <a:pt x="232" y="355"/>
                  </a:cubicBezTo>
                  <a:cubicBezTo>
                    <a:pt x="227" y="356"/>
                    <a:pt x="225" y="357"/>
                    <a:pt x="225" y="361"/>
                  </a:cubicBezTo>
                  <a:cubicBezTo>
                    <a:pt x="225" y="365"/>
                    <a:pt x="222" y="368"/>
                    <a:pt x="220" y="370"/>
                  </a:cubicBezTo>
                  <a:cubicBezTo>
                    <a:pt x="218" y="373"/>
                    <a:pt x="216" y="375"/>
                    <a:pt x="215" y="378"/>
                  </a:cubicBezTo>
                  <a:cubicBezTo>
                    <a:pt x="215" y="381"/>
                    <a:pt x="216" y="382"/>
                    <a:pt x="221" y="384"/>
                  </a:cubicBezTo>
                  <a:cubicBezTo>
                    <a:pt x="222" y="384"/>
                    <a:pt x="224" y="385"/>
                    <a:pt x="226" y="386"/>
                  </a:cubicBezTo>
                  <a:cubicBezTo>
                    <a:pt x="227" y="387"/>
                    <a:pt x="227" y="388"/>
                    <a:pt x="227" y="389"/>
                  </a:cubicBezTo>
                  <a:cubicBezTo>
                    <a:pt x="227" y="391"/>
                    <a:pt x="225" y="392"/>
                    <a:pt x="223" y="394"/>
                  </a:cubicBezTo>
                  <a:cubicBezTo>
                    <a:pt x="221" y="395"/>
                    <a:pt x="218" y="396"/>
                    <a:pt x="218" y="398"/>
                  </a:cubicBezTo>
                  <a:cubicBezTo>
                    <a:pt x="217" y="401"/>
                    <a:pt x="227" y="409"/>
                    <a:pt x="232" y="412"/>
                  </a:cubicBezTo>
                  <a:cubicBezTo>
                    <a:pt x="236" y="414"/>
                    <a:pt x="236" y="420"/>
                    <a:pt x="235" y="425"/>
                  </a:cubicBezTo>
                  <a:cubicBezTo>
                    <a:pt x="235" y="428"/>
                    <a:pt x="235" y="431"/>
                    <a:pt x="235" y="433"/>
                  </a:cubicBezTo>
                  <a:cubicBezTo>
                    <a:pt x="236" y="434"/>
                    <a:pt x="236" y="434"/>
                    <a:pt x="237" y="434"/>
                  </a:cubicBezTo>
                  <a:cubicBezTo>
                    <a:pt x="238" y="434"/>
                    <a:pt x="238" y="434"/>
                    <a:pt x="238" y="434"/>
                  </a:cubicBezTo>
                  <a:cubicBezTo>
                    <a:pt x="239" y="434"/>
                    <a:pt x="240" y="434"/>
                    <a:pt x="241" y="435"/>
                  </a:cubicBezTo>
                  <a:cubicBezTo>
                    <a:pt x="242" y="436"/>
                    <a:pt x="242" y="438"/>
                    <a:pt x="242" y="439"/>
                  </a:cubicBezTo>
                  <a:cubicBezTo>
                    <a:pt x="242" y="443"/>
                    <a:pt x="243" y="444"/>
                    <a:pt x="245" y="445"/>
                  </a:cubicBezTo>
                  <a:cubicBezTo>
                    <a:pt x="246" y="446"/>
                    <a:pt x="248" y="448"/>
                    <a:pt x="248" y="450"/>
                  </a:cubicBezTo>
                  <a:cubicBezTo>
                    <a:pt x="248" y="451"/>
                    <a:pt x="250" y="452"/>
                    <a:pt x="251" y="453"/>
                  </a:cubicBezTo>
                  <a:cubicBezTo>
                    <a:pt x="254" y="454"/>
                    <a:pt x="258" y="456"/>
                    <a:pt x="256" y="461"/>
                  </a:cubicBezTo>
                  <a:cubicBezTo>
                    <a:pt x="255" y="465"/>
                    <a:pt x="257" y="468"/>
                    <a:pt x="260" y="471"/>
                  </a:cubicBezTo>
                  <a:cubicBezTo>
                    <a:pt x="260" y="471"/>
                    <a:pt x="261" y="472"/>
                    <a:pt x="261" y="473"/>
                  </a:cubicBezTo>
                  <a:cubicBezTo>
                    <a:pt x="262" y="474"/>
                    <a:pt x="264" y="476"/>
                    <a:pt x="266" y="477"/>
                  </a:cubicBezTo>
                  <a:cubicBezTo>
                    <a:pt x="270" y="480"/>
                    <a:pt x="273" y="483"/>
                    <a:pt x="274" y="487"/>
                  </a:cubicBezTo>
                  <a:cubicBezTo>
                    <a:pt x="276" y="490"/>
                    <a:pt x="280" y="495"/>
                    <a:pt x="285" y="494"/>
                  </a:cubicBezTo>
                  <a:cubicBezTo>
                    <a:pt x="285" y="493"/>
                    <a:pt x="286" y="493"/>
                    <a:pt x="287" y="493"/>
                  </a:cubicBezTo>
                  <a:cubicBezTo>
                    <a:pt x="290" y="493"/>
                    <a:pt x="291" y="495"/>
                    <a:pt x="293" y="496"/>
                  </a:cubicBezTo>
                  <a:cubicBezTo>
                    <a:pt x="294" y="497"/>
                    <a:pt x="295" y="497"/>
                    <a:pt x="296" y="497"/>
                  </a:cubicBezTo>
                  <a:cubicBezTo>
                    <a:pt x="296" y="497"/>
                    <a:pt x="297" y="497"/>
                    <a:pt x="298" y="497"/>
                  </a:cubicBezTo>
                  <a:cubicBezTo>
                    <a:pt x="303" y="497"/>
                    <a:pt x="310" y="500"/>
                    <a:pt x="311" y="504"/>
                  </a:cubicBezTo>
                  <a:cubicBezTo>
                    <a:pt x="312" y="506"/>
                    <a:pt x="322" y="509"/>
                    <a:pt x="329" y="510"/>
                  </a:cubicBezTo>
                  <a:cubicBezTo>
                    <a:pt x="330" y="510"/>
                    <a:pt x="330" y="510"/>
                    <a:pt x="330" y="510"/>
                  </a:cubicBezTo>
                  <a:cubicBezTo>
                    <a:pt x="330" y="510"/>
                    <a:pt x="331" y="509"/>
                    <a:pt x="332" y="507"/>
                  </a:cubicBezTo>
                  <a:cubicBezTo>
                    <a:pt x="333" y="505"/>
                    <a:pt x="334" y="503"/>
                    <a:pt x="336" y="502"/>
                  </a:cubicBezTo>
                  <a:cubicBezTo>
                    <a:pt x="337" y="501"/>
                    <a:pt x="338" y="496"/>
                    <a:pt x="338" y="494"/>
                  </a:cubicBezTo>
                  <a:cubicBezTo>
                    <a:pt x="339" y="489"/>
                    <a:pt x="340" y="485"/>
                    <a:pt x="342" y="484"/>
                  </a:cubicBezTo>
                  <a:cubicBezTo>
                    <a:pt x="343" y="484"/>
                    <a:pt x="343" y="481"/>
                    <a:pt x="343" y="477"/>
                  </a:cubicBezTo>
                  <a:cubicBezTo>
                    <a:pt x="343" y="473"/>
                    <a:pt x="342" y="470"/>
                    <a:pt x="341" y="470"/>
                  </a:cubicBezTo>
                  <a:cubicBezTo>
                    <a:pt x="339" y="469"/>
                    <a:pt x="338" y="467"/>
                    <a:pt x="338" y="465"/>
                  </a:cubicBezTo>
                  <a:cubicBezTo>
                    <a:pt x="339" y="463"/>
                    <a:pt x="342" y="460"/>
                    <a:pt x="348" y="461"/>
                  </a:cubicBezTo>
                  <a:cubicBezTo>
                    <a:pt x="351" y="461"/>
                    <a:pt x="351" y="460"/>
                    <a:pt x="352" y="458"/>
                  </a:cubicBezTo>
                  <a:cubicBezTo>
                    <a:pt x="353" y="456"/>
                    <a:pt x="353" y="454"/>
                    <a:pt x="356" y="453"/>
                  </a:cubicBezTo>
                  <a:cubicBezTo>
                    <a:pt x="357" y="453"/>
                    <a:pt x="357" y="451"/>
                    <a:pt x="357" y="450"/>
                  </a:cubicBezTo>
                  <a:cubicBezTo>
                    <a:pt x="358" y="448"/>
                    <a:pt x="358" y="445"/>
                    <a:pt x="361" y="444"/>
                  </a:cubicBezTo>
                  <a:cubicBezTo>
                    <a:pt x="361" y="444"/>
                    <a:pt x="361" y="444"/>
                    <a:pt x="361" y="444"/>
                  </a:cubicBezTo>
                  <a:cubicBezTo>
                    <a:pt x="361" y="443"/>
                    <a:pt x="361" y="441"/>
                    <a:pt x="360" y="439"/>
                  </a:cubicBezTo>
                  <a:cubicBezTo>
                    <a:pt x="358" y="437"/>
                    <a:pt x="359" y="436"/>
                    <a:pt x="359" y="435"/>
                  </a:cubicBezTo>
                  <a:cubicBezTo>
                    <a:pt x="360" y="433"/>
                    <a:pt x="362" y="432"/>
                    <a:pt x="365" y="431"/>
                  </a:cubicBezTo>
                  <a:cubicBezTo>
                    <a:pt x="366" y="431"/>
                    <a:pt x="366" y="431"/>
                    <a:pt x="366" y="430"/>
                  </a:cubicBezTo>
                  <a:cubicBezTo>
                    <a:pt x="366" y="429"/>
                    <a:pt x="365" y="427"/>
                    <a:pt x="363" y="426"/>
                  </a:cubicBezTo>
                  <a:cubicBezTo>
                    <a:pt x="359" y="425"/>
                    <a:pt x="358" y="422"/>
                    <a:pt x="358" y="420"/>
                  </a:cubicBezTo>
                  <a:cubicBezTo>
                    <a:pt x="359" y="417"/>
                    <a:pt x="363" y="416"/>
                    <a:pt x="366" y="419"/>
                  </a:cubicBezTo>
                  <a:cubicBezTo>
                    <a:pt x="367" y="419"/>
                    <a:pt x="369" y="420"/>
                    <a:pt x="370" y="420"/>
                  </a:cubicBezTo>
                  <a:cubicBezTo>
                    <a:pt x="370" y="420"/>
                    <a:pt x="370" y="420"/>
                    <a:pt x="370" y="420"/>
                  </a:cubicBezTo>
                  <a:cubicBezTo>
                    <a:pt x="370" y="420"/>
                    <a:pt x="370" y="419"/>
                    <a:pt x="370" y="418"/>
                  </a:cubicBezTo>
                  <a:cubicBezTo>
                    <a:pt x="368" y="416"/>
                    <a:pt x="369" y="415"/>
                    <a:pt x="369" y="414"/>
                  </a:cubicBezTo>
                  <a:cubicBezTo>
                    <a:pt x="370" y="411"/>
                    <a:pt x="375" y="409"/>
                    <a:pt x="382" y="409"/>
                  </a:cubicBezTo>
                  <a:cubicBezTo>
                    <a:pt x="385" y="408"/>
                    <a:pt x="388" y="407"/>
                    <a:pt x="389" y="406"/>
                  </a:cubicBezTo>
                  <a:cubicBezTo>
                    <a:pt x="390" y="404"/>
                    <a:pt x="390" y="403"/>
                    <a:pt x="389" y="401"/>
                  </a:cubicBezTo>
                  <a:cubicBezTo>
                    <a:pt x="389" y="400"/>
                    <a:pt x="389" y="398"/>
                    <a:pt x="390" y="397"/>
                  </a:cubicBezTo>
                  <a:cubicBezTo>
                    <a:pt x="392" y="394"/>
                    <a:pt x="397" y="395"/>
                    <a:pt x="399" y="397"/>
                  </a:cubicBezTo>
                  <a:cubicBezTo>
                    <a:pt x="399" y="398"/>
                    <a:pt x="400" y="399"/>
                    <a:pt x="399" y="401"/>
                  </a:cubicBezTo>
                  <a:cubicBezTo>
                    <a:pt x="398" y="403"/>
                    <a:pt x="398" y="404"/>
                    <a:pt x="398" y="405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400" y="403"/>
                    <a:pt x="403" y="403"/>
                    <a:pt x="407" y="402"/>
                  </a:cubicBezTo>
                  <a:cubicBezTo>
                    <a:pt x="411" y="402"/>
                    <a:pt x="415" y="402"/>
                    <a:pt x="420" y="400"/>
                  </a:cubicBezTo>
                  <a:cubicBezTo>
                    <a:pt x="431" y="397"/>
                    <a:pt x="441" y="388"/>
                    <a:pt x="443" y="380"/>
                  </a:cubicBezTo>
                  <a:cubicBezTo>
                    <a:pt x="445" y="375"/>
                    <a:pt x="450" y="372"/>
                    <a:pt x="453" y="371"/>
                  </a:cubicBezTo>
                  <a:cubicBezTo>
                    <a:pt x="457" y="369"/>
                    <a:pt x="458" y="368"/>
                    <a:pt x="457" y="367"/>
                  </a:cubicBezTo>
                  <a:cubicBezTo>
                    <a:pt x="457" y="364"/>
                    <a:pt x="457" y="362"/>
                    <a:pt x="458" y="360"/>
                  </a:cubicBezTo>
                  <a:cubicBezTo>
                    <a:pt x="459" y="359"/>
                    <a:pt x="460" y="358"/>
                    <a:pt x="463" y="358"/>
                  </a:cubicBezTo>
                  <a:cubicBezTo>
                    <a:pt x="465" y="358"/>
                    <a:pt x="468" y="359"/>
                    <a:pt x="471" y="360"/>
                  </a:cubicBezTo>
                  <a:cubicBezTo>
                    <a:pt x="472" y="361"/>
                    <a:pt x="473" y="361"/>
                    <a:pt x="473" y="361"/>
                  </a:cubicBezTo>
                  <a:cubicBezTo>
                    <a:pt x="474" y="359"/>
                    <a:pt x="476" y="358"/>
                    <a:pt x="481" y="358"/>
                  </a:cubicBezTo>
                  <a:cubicBezTo>
                    <a:pt x="485" y="358"/>
                    <a:pt x="487" y="357"/>
                    <a:pt x="489" y="356"/>
                  </a:cubicBezTo>
                  <a:cubicBezTo>
                    <a:pt x="491" y="355"/>
                    <a:pt x="493" y="354"/>
                    <a:pt x="498" y="354"/>
                  </a:cubicBezTo>
                  <a:cubicBezTo>
                    <a:pt x="507" y="354"/>
                    <a:pt x="529" y="350"/>
                    <a:pt x="537" y="343"/>
                  </a:cubicBezTo>
                  <a:cubicBezTo>
                    <a:pt x="542" y="339"/>
                    <a:pt x="550" y="335"/>
                    <a:pt x="558" y="332"/>
                  </a:cubicBezTo>
                  <a:cubicBezTo>
                    <a:pt x="562" y="330"/>
                    <a:pt x="566" y="328"/>
                    <a:pt x="569" y="327"/>
                  </a:cubicBezTo>
                  <a:cubicBezTo>
                    <a:pt x="569" y="326"/>
                    <a:pt x="569" y="326"/>
                    <a:pt x="570" y="326"/>
                  </a:cubicBezTo>
                  <a:cubicBezTo>
                    <a:pt x="565" y="327"/>
                    <a:pt x="559" y="327"/>
                    <a:pt x="554" y="3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77"/>
            <p:cNvSpPr>
              <a:spLocks/>
            </p:cNvSpPr>
            <p:nvPr/>
          </p:nvSpPr>
          <p:spPr bwMode="auto">
            <a:xfrm>
              <a:off x="3222663" y="2425157"/>
              <a:ext cx="55752" cy="30574"/>
            </a:xfrm>
            <a:custGeom>
              <a:avLst/>
              <a:gdLst>
                <a:gd name="T0" fmla="*/ 22 w 31"/>
                <a:gd name="T1" fmla="*/ 6 h 18"/>
                <a:gd name="T2" fmla="*/ 8 w 31"/>
                <a:gd name="T3" fmla="*/ 0 h 18"/>
                <a:gd name="T4" fmla="*/ 4 w 31"/>
                <a:gd name="T5" fmla="*/ 1 h 18"/>
                <a:gd name="T6" fmla="*/ 2 w 31"/>
                <a:gd name="T7" fmla="*/ 4 h 18"/>
                <a:gd name="T8" fmla="*/ 2 w 31"/>
                <a:gd name="T9" fmla="*/ 9 h 18"/>
                <a:gd name="T10" fmla="*/ 7 w 31"/>
                <a:gd name="T11" fmla="*/ 12 h 18"/>
                <a:gd name="T12" fmla="*/ 14 w 31"/>
                <a:gd name="T13" fmla="*/ 16 h 18"/>
                <a:gd name="T14" fmla="*/ 19 w 31"/>
                <a:gd name="T15" fmla="*/ 18 h 18"/>
                <a:gd name="T16" fmla="*/ 31 w 31"/>
                <a:gd name="T17" fmla="*/ 13 h 18"/>
                <a:gd name="T18" fmla="*/ 29 w 31"/>
                <a:gd name="T19" fmla="*/ 11 h 18"/>
                <a:gd name="T20" fmla="*/ 22 w 31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8">
                  <a:moveTo>
                    <a:pt x="22" y="6"/>
                  </a:moveTo>
                  <a:cubicBezTo>
                    <a:pt x="20" y="2"/>
                    <a:pt x="13" y="0"/>
                    <a:pt x="8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0" y="6"/>
                    <a:pt x="0" y="7"/>
                    <a:pt x="2" y="9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9" y="13"/>
                    <a:pt x="11" y="14"/>
                    <a:pt x="14" y="16"/>
                  </a:cubicBezTo>
                  <a:cubicBezTo>
                    <a:pt x="15" y="17"/>
                    <a:pt x="17" y="18"/>
                    <a:pt x="19" y="18"/>
                  </a:cubicBezTo>
                  <a:cubicBezTo>
                    <a:pt x="25" y="18"/>
                    <a:pt x="31" y="15"/>
                    <a:pt x="31" y="13"/>
                  </a:cubicBezTo>
                  <a:cubicBezTo>
                    <a:pt x="31" y="12"/>
                    <a:pt x="31" y="12"/>
                    <a:pt x="29" y="11"/>
                  </a:cubicBezTo>
                  <a:cubicBezTo>
                    <a:pt x="27" y="10"/>
                    <a:pt x="24" y="9"/>
                    <a:pt x="2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24"/>
            <p:cNvSpPr>
              <a:spLocks/>
            </p:cNvSpPr>
            <p:nvPr/>
          </p:nvSpPr>
          <p:spPr bwMode="auto">
            <a:xfrm>
              <a:off x="3847084" y="2551051"/>
              <a:ext cx="204424" cy="93521"/>
            </a:xfrm>
            <a:custGeom>
              <a:avLst/>
              <a:gdLst>
                <a:gd name="T0" fmla="*/ 108 w 115"/>
                <a:gd name="T1" fmla="*/ 31 h 54"/>
                <a:gd name="T2" fmla="*/ 115 w 115"/>
                <a:gd name="T3" fmla="*/ 24 h 54"/>
                <a:gd name="T4" fmla="*/ 111 w 115"/>
                <a:gd name="T5" fmla="*/ 17 h 54"/>
                <a:gd name="T6" fmla="*/ 103 w 115"/>
                <a:gd name="T7" fmla="*/ 9 h 54"/>
                <a:gd name="T8" fmla="*/ 101 w 115"/>
                <a:gd name="T9" fmla="*/ 4 h 54"/>
                <a:gd name="T10" fmla="*/ 95 w 115"/>
                <a:gd name="T11" fmla="*/ 5 h 54"/>
                <a:gd name="T12" fmla="*/ 85 w 115"/>
                <a:gd name="T13" fmla="*/ 0 h 54"/>
                <a:gd name="T14" fmla="*/ 85 w 115"/>
                <a:gd name="T15" fmla="*/ 5 h 54"/>
                <a:gd name="T16" fmla="*/ 79 w 115"/>
                <a:gd name="T17" fmla="*/ 7 h 54"/>
                <a:gd name="T18" fmla="*/ 70 w 115"/>
                <a:gd name="T19" fmla="*/ 7 h 54"/>
                <a:gd name="T20" fmla="*/ 67 w 115"/>
                <a:gd name="T21" fmla="*/ 7 h 54"/>
                <a:gd name="T22" fmla="*/ 66 w 115"/>
                <a:gd name="T23" fmla="*/ 9 h 54"/>
                <a:gd name="T24" fmla="*/ 60 w 115"/>
                <a:gd name="T25" fmla="*/ 7 h 54"/>
                <a:gd name="T26" fmla="*/ 55 w 115"/>
                <a:gd name="T27" fmla="*/ 7 h 54"/>
                <a:gd name="T28" fmla="*/ 53 w 115"/>
                <a:gd name="T29" fmla="*/ 13 h 54"/>
                <a:gd name="T30" fmla="*/ 46 w 115"/>
                <a:gd name="T31" fmla="*/ 8 h 54"/>
                <a:gd name="T32" fmla="*/ 44 w 115"/>
                <a:gd name="T33" fmla="*/ 8 h 54"/>
                <a:gd name="T34" fmla="*/ 45 w 115"/>
                <a:gd name="T35" fmla="*/ 17 h 54"/>
                <a:gd name="T36" fmla="*/ 35 w 115"/>
                <a:gd name="T37" fmla="*/ 20 h 54"/>
                <a:gd name="T38" fmla="*/ 27 w 115"/>
                <a:gd name="T39" fmla="*/ 15 h 54"/>
                <a:gd name="T40" fmla="*/ 13 w 115"/>
                <a:gd name="T41" fmla="*/ 1 h 54"/>
                <a:gd name="T42" fmla="*/ 16 w 115"/>
                <a:gd name="T43" fmla="*/ 4 h 54"/>
                <a:gd name="T44" fmla="*/ 15 w 115"/>
                <a:gd name="T45" fmla="*/ 9 h 54"/>
                <a:gd name="T46" fmla="*/ 9 w 115"/>
                <a:gd name="T47" fmla="*/ 6 h 54"/>
                <a:gd name="T48" fmla="*/ 2 w 115"/>
                <a:gd name="T49" fmla="*/ 13 h 54"/>
                <a:gd name="T50" fmla="*/ 4 w 115"/>
                <a:gd name="T51" fmla="*/ 17 h 54"/>
                <a:gd name="T52" fmla="*/ 24 w 115"/>
                <a:gd name="T53" fmla="*/ 16 h 54"/>
                <a:gd name="T54" fmla="*/ 22 w 115"/>
                <a:gd name="T55" fmla="*/ 23 h 54"/>
                <a:gd name="T56" fmla="*/ 23 w 115"/>
                <a:gd name="T57" fmla="*/ 26 h 54"/>
                <a:gd name="T58" fmla="*/ 20 w 115"/>
                <a:gd name="T59" fmla="*/ 30 h 54"/>
                <a:gd name="T60" fmla="*/ 20 w 115"/>
                <a:gd name="T61" fmla="*/ 33 h 54"/>
                <a:gd name="T62" fmla="*/ 26 w 115"/>
                <a:gd name="T63" fmla="*/ 36 h 54"/>
                <a:gd name="T64" fmla="*/ 28 w 115"/>
                <a:gd name="T65" fmla="*/ 41 h 54"/>
                <a:gd name="T66" fmla="*/ 17 w 115"/>
                <a:gd name="T67" fmla="*/ 46 h 54"/>
                <a:gd name="T68" fmla="*/ 29 w 115"/>
                <a:gd name="T69" fmla="*/ 45 h 54"/>
                <a:gd name="T70" fmla="*/ 44 w 115"/>
                <a:gd name="T71" fmla="*/ 50 h 54"/>
                <a:gd name="T72" fmla="*/ 56 w 115"/>
                <a:gd name="T73" fmla="*/ 54 h 54"/>
                <a:gd name="T74" fmla="*/ 68 w 115"/>
                <a:gd name="T75" fmla="*/ 50 h 54"/>
                <a:gd name="T76" fmla="*/ 83 w 115"/>
                <a:gd name="T77" fmla="*/ 44 h 54"/>
                <a:gd name="T78" fmla="*/ 104 w 115"/>
                <a:gd name="T7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54">
                  <a:moveTo>
                    <a:pt x="104" y="34"/>
                  </a:moveTo>
                  <a:cubicBezTo>
                    <a:pt x="105" y="33"/>
                    <a:pt x="106" y="31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3" y="27"/>
                    <a:pt x="115" y="24"/>
                  </a:cubicBezTo>
                  <a:cubicBezTo>
                    <a:pt x="115" y="23"/>
                    <a:pt x="115" y="21"/>
                    <a:pt x="114" y="20"/>
                  </a:cubicBezTo>
                  <a:cubicBezTo>
                    <a:pt x="113" y="18"/>
                    <a:pt x="112" y="17"/>
                    <a:pt x="111" y="17"/>
                  </a:cubicBezTo>
                  <a:cubicBezTo>
                    <a:pt x="108" y="17"/>
                    <a:pt x="105" y="16"/>
                    <a:pt x="104" y="14"/>
                  </a:cubicBezTo>
                  <a:cubicBezTo>
                    <a:pt x="103" y="12"/>
                    <a:pt x="102" y="10"/>
                    <a:pt x="103" y="9"/>
                  </a:cubicBezTo>
                  <a:cubicBezTo>
                    <a:pt x="103" y="8"/>
                    <a:pt x="102" y="7"/>
                    <a:pt x="102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99" y="4"/>
                    <a:pt x="98" y="4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5"/>
                    <a:pt x="91" y="4"/>
                    <a:pt x="89" y="2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85" y="0"/>
                    <a:pt x="85" y="0"/>
                    <a:pt x="85" y="2"/>
                  </a:cubicBezTo>
                  <a:cubicBezTo>
                    <a:pt x="85" y="3"/>
                    <a:pt x="85" y="4"/>
                    <a:pt x="85" y="5"/>
                  </a:cubicBezTo>
                  <a:cubicBezTo>
                    <a:pt x="85" y="6"/>
                    <a:pt x="84" y="7"/>
                    <a:pt x="82" y="7"/>
                  </a:cubicBezTo>
                  <a:cubicBezTo>
                    <a:pt x="81" y="7"/>
                    <a:pt x="80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7" y="10"/>
                    <a:pt x="73" y="10"/>
                    <a:pt x="70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9"/>
                    <a:pt x="62" y="9"/>
                    <a:pt x="60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6" y="6"/>
                    <a:pt x="55" y="7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3"/>
                    <a:pt x="48" y="12"/>
                    <a:pt x="46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5" y="12"/>
                    <a:pt x="46" y="15"/>
                    <a:pt x="45" y="17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9" y="17"/>
                    <a:pt x="36" y="18"/>
                    <a:pt x="35" y="20"/>
                  </a:cubicBezTo>
                  <a:cubicBezTo>
                    <a:pt x="35" y="21"/>
                    <a:pt x="34" y="22"/>
                    <a:pt x="33" y="22"/>
                  </a:cubicBezTo>
                  <a:cubicBezTo>
                    <a:pt x="30" y="22"/>
                    <a:pt x="28" y="18"/>
                    <a:pt x="27" y="15"/>
                  </a:cubicBezTo>
                  <a:cubicBezTo>
                    <a:pt x="27" y="13"/>
                    <a:pt x="27" y="10"/>
                    <a:pt x="29" y="9"/>
                  </a:cubicBezTo>
                  <a:cubicBezTo>
                    <a:pt x="27" y="6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3" y="9"/>
                    <a:pt x="11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7"/>
                    <a:pt x="5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4" y="13"/>
                    <a:pt x="21" y="14"/>
                    <a:pt x="24" y="16"/>
                  </a:cubicBezTo>
                  <a:cubicBezTo>
                    <a:pt x="25" y="17"/>
                    <a:pt x="25" y="19"/>
                    <a:pt x="25" y="19"/>
                  </a:cubicBezTo>
                  <a:cubicBezTo>
                    <a:pt x="25" y="21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3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4" y="31"/>
                    <a:pt x="26" y="33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8" y="43"/>
                    <a:pt x="26" y="45"/>
                    <a:pt x="21" y="46"/>
                  </a:cubicBezTo>
                  <a:cubicBezTo>
                    <a:pt x="19" y="46"/>
                    <a:pt x="18" y="46"/>
                    <a:pt x="17" y="46"/>
                  </a:cubicBezTo>
                  <a:cubicBezTo>
                    <a:pt x="19" y="47"/>
                    <a:pt x="23" y="46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5"/>
                    <a:pt x="31" y="45"/>
                  </a:cubicBezTo>
                  <a:cubicBezTo>
                    <a:pt x="36" y="45"/>
                    <a:pt x="40" y="47"/>
                    <a:pt x="44" y="50"/>
                  </a:cubicBezTo>
                  <a:cubicBezTo>
                    <a:pt x="47" y="51"/>
                    <a:pt x="49" y="52"/>
                    <a:pt x="51" y="53"/>
                  </a:cubicBezTo>
                  <a:cubicBezTo>
                    <a:pt x="52" y="54"/>
                    <a:pt x="54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4"/>
                    <a:pt x="68" y="51"/>
                    <a:pt x="68" y="50"/>
                  </a:cubicBezTo>
                  <a:cubicBezTo>
                    <a:pt x="69" y="47"/>
                    <a:pt x="73" y="46"/>
                    <a:pt x="77" y="46"/>
                  </a:cubicBezTo>
                  <a:cubicBezTo>
                    <a:pt x="79" y="45"/>
                    <a:pt x="82" y="45"/>
                    <a:pt x="83" y="44"/>
                  </a:cubicBezTo>
                  <a:cubicBezTo>
                    <a:pt x="87" y="41"/>
                    <a:pt x="92" y="38"/>
                    <a:pt x="99" y="38"/>
                  </a:cubicBezTo>
                  <a:cubicBezTo>
                    <a:pt x="102" y="38"/>
                    <a:pt x="103" y="36"/>
                    <a:pt x="104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Shape 2801"/>
          <p:cNvSpPr/>
          <p:nvPr/>
        </p:nvSpPr>
        <p:spPr>
          <a:xfrm>
            <a:off x="6060893" y="3297422"/>
            <a:ext cx="707210" cy="34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424" extrusionOk="0">
                <a:moveTo>
                  <a:pt x="20671" y="8963"/>
                </a:moveTo>
                <a:cubicBezTo>
                  <a:pt x="20450" y="8347"/>
                  <a:pt x="20096" y="8656"/>
                  <a:pt x="20008" y="9170"/>
                </a:cubicBezTo>
                <a:cubicBezTo>
                  <a:pt x="19919" y="9684"/>
                  <a:pt x="19742" y="8963"/>
                  <a:pt x="19344" y="8963"/>
                </a:cubicBezTo>
                <a:cubicBezTo>
                  <a:pt x="18946" y="8963"/>
                  <a:pt x="18902" y="9478"/>
                  <a:pt x="18636" y="8861"/>
                </a:cubicBezTo>
                <a:cubicBezTo>
                  <a:pt x="18372" y="8244"/>
                  <a:pt x="18725" y="8037"/>
                  <a:pt x="18725" y="8037"/>
                </a:cubicBezTo>
                <a:lnTo>
                  <a:pt x="18769" y="7214"/>
                </a:lnTo>
                <a:lnTo>
                  <a:pt x="19318" y="4659"/>
                </a:lnTo>
                <a:cubicBezTo>
                  <a:pt x="19162" y="4510"/>
                  <a:pt x="18932" y="4451"/>
                  <a:pt x="18822" y="4547"/>
                </a:cubicBezTo>
                <a:cubicBezTo>
                  <a:pt x="18659" y="4688"/>
                  <a:pt x="18273" y="4595"/>
                  <a:pt x="18233" y="4264"/>
                </a:cubicBezTo>
                <a:cubicBezTo>
                  <a:pt x="18192" y="3933"/>
                  <a:pt x="17543" y="3886"/>
                  <a:pt x="17380" y="4169"/>
                </a:cubicBezTo>
                <a:cubicBezTo>
                  <a:pt x="17218" y="4453"/>
                  <a:pt x="16853" y="4688"/>
                  <a:pt x="16832" y="5020"/>
                </a:cubicBezTo>
                <a:cubicBezTo>
                  <a:pt x="16812" y="5351"/>
                  <a:pt x="16426" y="5256"/>
                  <a:pt x="16284" y="5492"/>
                </a:cubicBezTo>
                <a:cubicBezTo>
                  <a:pt x="16142" y="5728"/>
                  <a:pt x="15411" y="5823"/>
                  <a:pt x="15391" y="6012"/>
                </a:cubicBezTo>
                <a:cubicBezTo>
                  <a:pt x="15370" y="6201"/>
                  <a:pt x="14599" y="6248"/>
                  <a:pt x="14477" y="6012"/>
                </a:cubicBezTo>
                <a:cubicBezTo>
                  <a:pt x="14355" y="5776"/>
                  <a:pt x="13685" y="6012"/>
                  <a:pt x="13604" y="5634"/>
                </a:cubicBezTo>
                <a:cubicBezTo>
                  <a:pt x="13523" y="5256"/>
                  <a:pt x="13238" y="5066"/>
                  <a:pt x="13238" y="4737"/>
                </a:cubicBezTo>
                <a:cubicBezTo>
                  <a:pt x="13238" y="4405"/>
                  <a:pt x="12731" y="4405"/>
                  <a:pt x="12670" y="4123"/>
                </a:cubicBezTo>
                <a:cubicBezTo>
                  <a:pt x="12609" y="3839"/>
                  <a:pt x="12203" y="3697"/>
                  <a:pt x="12143" y="3792"/>
                </a:cubicBezTo>
                <a:cubicBezTo>
                  <a:pt x="12081" y="3886"/>
                  <a:pt x="11634" y="3508"/>
                  <a:pt x="11513" y="3461"/>
                </a:cubicBezTo>
                <a:cubicBezTo>
                  <a:pt x="11391" y="3414"/>
                  <a:pt x="11006" y="3650"/>
                  <a:pt x="10883" y="3650"/>
                </a:cubicBezTo>
                <a:cubicBezTo>
                  <a:pt x="10762" y="3650"/>
                  <a:pt x="10538" y="4169"/>
                  <a:pt x="10397" y="4216"/>
                </a:cubicBezTo>
                <a:cubicBezTo>
                  <a:pt x="10254" y="4264"/>
                  <a:pt x="9868" y="3650"/>
                  <a:pt x="9787" y="3792"/>
                </a:cubicBezTo>
                <a:cubicBezTo>
                  <a:pt x="9706" y="3933"/>
                  <a:pt x="9462" y="3320"/>
                  <a:pt x="9361" y="3037"/>
                </a:cubicBezTo>
                <a:cubicBezTo>
                  <a:pt x="9259" y="2753"/>
                  <a:pt x="9361" y="1949"/>
                  <a:pt x="9280" y="1666"/>
                </a:cubicBezTo>
                <a:cubicBezTo>
                  <a:pt x="9199" y="1382"/>
                  <a:pt x="8752" y="1382"/>
                  <a:pt x="8610" y="1194"/>
                </a:cubicBezTo>
                <a:cubicBezTo>
                  <a:pt x="8468" y="1004"/>
                  <a:pt x="8244" y="721"/>
                  <a:pt x="8102" y="721"/>
                </a:cubicBezTo>
                <a:cubicBezTo>
                  <a:pt x="7960" y="721"/>
                  <a:pt x="7737" y="627"/>
                  <a:pt x="7675" y="485"/>
                </a:cubicBezTo>
                <a:cubicBezTo>
                  <a:pt x="7615" y="343"/>
                  <a:pt x="7310" y="107"/>
                  <a:pt x="7169" y="13"/>
                </a:cubicBezTo>
                <a:cubicBezTo>
                  <a:pt x="7026" y="-81"/>
                  <a:pt x="7006" y="343"/>
                  <a:pt x="6925" y="532"/>
                </a:cubicBezTo>
                <a:cubicBezTo>
                  <a:pt x="6844" y="721"/>
                  <a:pt x="6600" y="769"/>
                  <a:pt x="6559" y="1099"/>
                </a:cubicBezTo>
                <a:cubicBezTo>
                  <a:pt x="6518" y="1430"/>
                  <a:pt x="6234" y="1524"/>
                  <a:pt x="6275" y="1902"/>
                </a:cubicBezTo>
                <a:cubicBezTo>
                  <a:pt x="6316" y="2280"/>
                  <a:pt x="6417" y="3037"/>
                  <a:pt x="6518" y="3224"/>
                </a:cubicBezTo>
                <a:cubicBezTo>
                  <a:pt x="6620" y="3414"/>
                  <a:pt x="6559" y="3980"/>
                  <a:pt x="6499" y="4169"/>
                </a:cubicBezTo>
                <a:cubicBezTo>
                  <a:pt x="6437" y="4358"/>
                  <a:pt x="6011" y="4499"/>
                  <a:pt x="5930" y="4831"/>
                </a:cubicBezTo>
                <a:cubicBezTo>
                  <a:pt x="5849" y="5162"/>
                  <a:pt x="5646" y="4783"/>
                  <a:pt x="5443" y="4499"/>
                </a:cubicBezTo>
                <a:cubicBezTo>
                  <a:pt x="5240" y="4216"/>
                  <a:pt x="4996" y="4405"/>
                  <a:pt x="4894" y="4595"/>
                </a:cubicBezTo>
                <a:cubicBezTo>
                  <a:pt x="4793" y="4783"/>
                  <a:pt x="4428" y="4123"/>
                  <a:pt x="4326" y="4075"/>
                </a:cubicBezTo>
                <a:cubicBezTo>
                  <a:pt x="4225" y="4028"/>
                  <a:pt x="4204" y="3130"/>
                  <a:pt x="4103" y="3178"/>
                </a:cubicBezTo>
                <a:cubicBezTo>
                  <a:pt x="4001" y="3224"/>
                  <a:pt x="3290" y="2895"/>
                  <a:pt x="3149" y="2799"/>
                </a:cubicBezTo>
                <a:cubicBezTo>
                  <a:pt x="3006" y="2705"/>
                  <a:pt x="2702" y="2753"/>
                  <a:pt x="2661" y="2989"/>
                </a:cubicBezTo>
                <a:cubicBezTo>
                  <a:pt x="2620" y="3226"/>
                  <a:pt x="2255" y="3178"/>
                  <a:pt x="2194" y="3461"/>
                </a:cubicBezTo>
                <a:cubicBezTo>
                  <a:pt x="2133" y="3745"/>
                  <a:pt x="1849" y="3886"/>
                  <a:pt x="1748" y="4169"/>
                </a:cubicBezTo>
                <a:cubicBezTo>
                  <a:pt x="1646" y="4453"/>
                  <a:pt x="1301" y="4453"/>
                  <a:pt x="1220" y="4878"/>
                </a:cubicBezTo>
                <a:cubicBezTo>
                  <a:pt x="1139" y="5304"/>
                  <a:pt x="712" y="5492"/>
                  <a:pt x="591" y="5539"/>
                </a:cubicBezTo>
                <a:cubicBezTo>
                  <a:pt x="469" y="5587"/>
                  <a:pt x="144" y="5728"/>
                  <a:pt x="124" y="5964"/>
                </a:cubicBezTo>
                <a:cubicBezTo>
                  <a:pt x="115" y="6066"/>
                  <a:pt x="64" y="6079"/>
                  <a:pt x="0" y="6061"/>
                </a:cubicBezTo>
                <a:cubicBezTo>
                  <a:pt x="8" y="6125"/>
                  <a:pt x="17" y="6181"/>
                  <a:pt x="22" y="6252"/>
                </a:cubicBezTo>
                <a:cubicBezTo>
                  <a:pt x="107" y="7330"/>
                  <a:pt x="304" y="7299"/>
                  <a:pt x="514" y="7724"/>
                </a:cubicBezTo>
                <a:cubicBezTo>
                  <a:pt x="725" y="8148"/>
                  <a:pt x="908" y="8475"/>
                  <a:pt x="1132" y="8508"/>
                </a:cubicBezTo>
                <a:cubicBezTo>
                  <a:pt x="1357" y="8542"/>
                  <a:pt x="1695" y="9161"/>
                  <a:pt x="1723" y="9620"/>
                </a:cubicBezTo>
                <a:cubicBezTo>
                  <a:pt x="1751" y="10077"/>
                  <a:pt x="1961" y="10600"/>
                  <a:pt x="2088" y="10830"/>
                </a:cubicBezTo>
                <a:cubicBezTo>
                  <a:pt x="2215" y="11058"/>
                  <a:pt x="2046" y="11843"/>
                  <a:pt x="2046" y="12431"/>
                </a:cubicBezTo>
                <a:cubicBezTo>
                  <a:pt x="2046" y="13020"/>
                  <a:pt x="1737" y="13151"/>
                  <a:pt x="1891" y="13740"/>
                </a:cubicBezTo>
                <a:cubicBezTo>
                  <a:pt x="2046" y="14328"/>
                  <a:pt x="3128" y="14621"/>
                  <a:pt x="3437" y="14621"/>
                </a:cubicBezTo>
                <a:cubicBezTo>
                  <a:pt x="3746" y="14621"/>
                  <a:pt x="3859" y="15309"/>
                  <a:pt x="3952" y="15344"/>
                </a:cubicBezTo>
                <a:cubicBezTo>
                  <a:pt x="4147" y="15419"/>
                  <a:pt x="4173" y="15961"/>
                  <a:pt x="4395" y="16064"/>
                </a:cubicBezTo>
                <a:cubicBezTo>
                  <a:pt x="4616" y="16167"/>
                  <a:pt x="4837" y="16475"/>
                  <a:pt x="4925" y="17403"/>
                </a:cubicBezTo>
                <a:cubicBezTo>
                  <a:pt x="5014" y="18327"/>
                  <a:pt x="5279" y="18636"/>
                  <a:pt x="5323" y="19049"/>
                </a:cubicBezTo>
                <a:cubicBezTo>
                  <a:pt x="5367" y="19461"/>
                  <a:pt x="5854" y="19151"/>
                  <a:pt x="6208" y="19255"/>
                </a:cubicBezTo>
                <a:cubicBezTo>
                  <a:pt x="6562" y="19358"/>
                  <a:pt x="7579" y="19255"/>
                  <a:pt x="7845" y="19358"/>
                </a:cubicBezTo>
                <a:cubicBezTo>
                  <a:pt x="8110" y="19461"/>
                  <a:pt x="8729" y="19358"/>
                  <a:pt x="9083" y="19975"/>
                </a:cubicBezTo>
                <a:cubicBezTo>
                  <a:pt x="9437" y="20592"/>
                  <a:pt x="9614" y="20077"/>
                  <a:pt x="9835" y="20386"/>
                </a:cubicBezTo>
                <a:cubicBezTo>
                  <a:pt x="10056" y="20694"/>
                  <a:pt x="10233" y="20901"/>
                  <a:pt x="10542" y="20797"/>
                </a:cubicBezTo>
                <a:cubicBezTo>
                  <a:pt x="10852" y="20694"/>
                  <a:pt x="10852" y="21312"/>
                  <a:pt x="11073" y="21416"/>
                </a:cubicBezTo>
                <a:cubicBezTo>
                  <a:pt x="11294" y="21519"/>
                  <a:pt x="11693" y="20592"/>
                  <a:pt x="12268" y="19975"/>
                </a:cubicBezTo>
                <a:cubicBezTo>
                  <a:pt x="12842" y="19358"/>
                  <a:pt x="13506" y="19769"/>
                  <a:pt x="13815" y="19872"/>
                </a:cubicBezTo>
                <a:cubicBezTo>
                  <a:pt x="14125" y="19975"/>
                  <a:pt x="14700" y="19564"/>
                  <a:pt x="15054" y="18636"/>
                </a:cubicBezTo>
                <a:cubicBezTo>
                  <a:pt x="15408" y="17711"/>
                  <a:pt x="15850" y="17916"/>
                  <a:pt x="15894" y="17093"/>
                </a:cubicBezTo>
                <a:cubicBezTo>
                  <a:pt x="15938" y="16270"/>
                  <a:pt x="15540" y="15961"/>
                  <a:pt x="15717" y="15241"/>
                </a:cubicBezTo>
                <a:cubicBezTo>
                  <a:pt x="15894" y="14521"/>
                  <a:pt x="16204" y="14623"/>
                  <a:pt x="16381" y="14830"/>
                </a:cubicBezTo>
                <a:cubicBezTo>
                  <a:pt x="16557" y="15035"/>
                  <a:pt x="17044" y="15344"/>
                  <a:pt x="17487" y="14623"/>
                </a:cubicBezTo>
                <a:cubicBezTo>
                  <a:pt x="17929" y="13903"/>
                  <a:pt x="18106" y="14007"/>
                  <a:pt x="18504" y="13903"/>
                </a:cubicBezTo>
                <a:cubicBezTo>
                  <a:pt x="18902" y="13800"/>
                  <a:pt x="18857" y="13183"/>
                  <a:pt x="19123" y="12566"/>
                </a:cubicBezTo>
                <a:cubicBezTo>
                  <a:pt x="19389" y="11948"/>
                  <a:pt x="19698" y="11742"/>
                  <a:pt x="19964" y="11742"/>
                </a:cubicBezTo>
                <a:cubicBezTo>
                  <a:pt x="20229" y="11742"/>
                  <a:pt x="20582" y="11124"/>
                  <a:pt x="20848" y="11330"/>
                </a:cubicBezTo>
                <a:cubicBezTo>
                  <a:pt x="21114" y="11536"/>
                  <a:pt x="21511" y="11639"/>
                  <a:pt x="21556" y="11124"/>
                </a:cubicBezTo>
                <a:cubicBezTo>
                  <a:pt x="21600" y="10611"/>
                  <a:pt x="20892" y="9581"/>
                  <a:pt x="20671" y="89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6" name="5 Grupo"/>
          <p:cNvGrpSpPr/>
          <p:nvPr/>
        </p:nvGrpSpPr>
        <p:grpSpPr>
          <a:xfrm>
            <a:off x="5078378" y="110647"/>
            <a:ext cx="3911822" cy="2310241"/>
            <a:chOff x="-349700" y="4125678"/>
            <a:chExt cx="3911822" cy="2310241"/>
          </a:xfrm>
        </p:grpSpPr>
        <p:graphicFrame>
          <p:nvGraphicFramePr>
            <p:cNvPr id="1159" name="1158 Gráfico"/>
            <p:cNvGraphicFramePr/>
            <p:nvPr>
              <p:extLst>
                <p:ext uri="{D42A27DB-BD31-4B8C-83A1-F6EECF244321}">
                  <p14:modId xmlns:p14="http://schemas.microsoft.com/office/powerpoint/2010/main" val="1810769051"/>
                </p:ext>
              </p:extLst>
            </p:nvPr>
          </p:nvGraphicFramePr>
          <p:xfrm>
            <a:off x="-349700" y="4125678"/>
            <a:ext cx="3911822" cy="2310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169" name="116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t="67749" r="68135" b="13754"/>
            <a:stretch/>
          </p:blipFill>
          <p:spPr>
            <a:xfrm>
              <a:off x="829218" y="4750314"/>
              <a:ext cx="258920" cy="25892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63" name="116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87" t="13381" r="13515" b="68122"/>
            <a:stretch/>
          </p:blipFill>
          <p:spPr>
            <a:xfrm>
              <a:off x="2115891" y="4748847"/>
              <a:ext cx="268391" cy="268391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80" name="1179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 t="10712" r="18114" b="37682"/>
            <a:stretch/>
          </p:blipFill>
          <p:spPr>
            <a:xfrm>
              <a:off x="1450837" y="4380483"/>
              <a:ext cx="310710" cy="297605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7 CuadroTexto"/>
          <p:cNvSpPr txBox="1"/>
          <p:nvPr/>
        </p:nvSpPr>
        <p:spPr>
          <a:xfrm>
            <a:off x="7497539" y="1590908"/>
            <a:ext cx="90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schemeClr val="bg1">
                    <a:lumMod val="50000"/>
                  </a:schemeClr>
                </a:solidFill>
              </a:rPr>
              <a:t>25.03– 35.00</a:t>
            </a:r>
          </a:p>
        </p:txBody>
      </p:sp>
      <p:sp>
        <p:nvSpPr>
          <p:cNvPr id="1203" name="1202 CuadroTexto"/>
          <p:cNvSpPr txBox="1"/>
          <p:nvPr/>
        </p:nvSpPr>
        <p:spPr>
          <a:xfrm>
            <a:off x="5724493" y="1590908"/>
            <a:ext cx="8627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schemeClr val="bg1">
                    <a:lumMod val="50000"/>
                  </a:schemeClr>
                </a:solidFill>
              </a:rPr>
              <a:t>7.00 – 20.72</a:t>
            </a:r>
          </a:p>
        </p:txBody>
      </p:sp>
      <p:sp>
        <p:nvSpPr>
          <p:cNvPr id="1204" name="1203 CuadroTexto"/>
          <p:cNvSpPr txBox="1"/>
          <p:nvPr/>
        </p:nvSpPr>
        <p:spPr>
          <a:xfrm>
            <a:off x="6592753" y="1590908"/>
            <a:ext cx="901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>
                <a:solidFill>
                  <a:schemeClr val="bg1">
                    <a:lumMod val="50000"/>
                  </a:schemeClr>
                </a:solidFill>
              </a:rPr>
              <a:t>20.73– 25.02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6980496" y="914510"/>
            <a:ext cx="109286" cy="322596"/>
            <a:chOff x="614072" y="3037250"/>
            <a:chExt cx="64676" cy="190913"/>
          </a:xfrm>
        </p:grpSpPr>
        <p:sp>
          <p:nvSpPr>
            <p:cNvPr id="9" name="8 Triángulo isósceles"/>
            <p:cNvSpPr/>
            <p:nvPr/>
          </p:nvSpPr>
          <p:spPr>
            <a:xfrm>
              <a:off x="623383" y="3037250"/>
              <a:ext cx="45719" cy="16545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9 Elipse"/>
            <p:cNvSpPr/>
            <p:nvPr/>
          </p:nvSpPr>
          <p:spPr>
            <a:xfrm>
              <a:off x="614072" y="3163487"/>
              <a:ext cx="64676" cy="646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21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2856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Mood Index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Metric score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251" name="1250 Rectángulo redondeado"/>
          <p:cNvSpPr/>
          <p:nvPr/>
        </p:nvSpPr>
        <p:spPr>
          <a:xfrm>
            <a:off x="579159" y="3449008"/>
            <a:ext cx="551804" cy="2224510"/>
          </a:xfrm>
          <a:prstGeom prst="roundRect">
            <a:avLst>
              <a:gd name="adj" fmla="val 46378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52" name="Rounded Rectangle 18"/>
          <p:cNvSpPr/>
          <p:nvPr/>
        </p:nvSpPr>
        <p:spPr>
          <a:xfrm>
            <a:off x="744173" y="5139462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3" name="Rounded Rectangle 24"/>
          <p:cNvSpPr/>
          <p:nvPr/>
        </p:nvSpPr>
        <p:spPr>
          <a:xfrm>
            <a:off x="744173" y="5251197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4" name="Rounded Rectangle 30"/>
          <p:cNvSpPr/>
          <p:nvPr/>
        </p:nvSpPr>
        <p:spPr>
          <a:xfrm>
            <a:off x="744173" y="5362931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5" name="Rounded Rectangle 36"/>
          <p:cNvSpPr/>
          <p:nvPr/>
        </p:nvSpPr>
        <p:spPr>
          <a:xfrm>
            <a:off x="744173" y="5474665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6" name="Rounded Rectangle 18"/>
          <p:cNvSpPr/>
          <p:nvPr/>
        </p:nvSpPr>
        <p:spPr>
          <a:xfrm>
            <a:off x="744173" y="4692523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7" name="Rounded Rectangle 24"/>
          <p:cNvSpPr/>
          <p:nvPr/>
        </p:nvSpPr>
        <p:spPr>
          <a:xfrm>
            <a:off x="744173" y="4804258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8" name="Rounded Rectangle 30"/>
          <p:cNvSpPr/>
          <p:nvPr/>
        </p:nvSpPr>
        <p:spPr>
          <a:xfrm>
            <a:off x="744173" y="4915993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59" name="Rounded Rectangle 36"/>
          <p:cNvSpPr/>
          <p:nvPr/>
        </p:nvSpPr>
        <p:spPr>
          <a:xfrm>
            <a:off x="744173" y="5027727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0" name="Rounded Rectangle 18"/>
          <p:cNvSpPr/>
          <p:nvPr/>
        </p:nvSpPr>
        <p:spPr>
          <a:xfrm>
            <a:off x="744173" y="4245585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1" name="Rounded Rectangle 24"/>
          <p:cNvSpPr/>
          <p:nvPr/>
        </p:nvSpPr>
        <p:spPr>
          <a:xfrm>
            <a:off x="744173" y="4357320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2" name="Rounded Rectangle 30"/>
          <p:cNvSpPr/>
          <p:nvPr/>
        </p:nvSpPr>
        <p:spPr>
          <a:xfrm>
            <a:off x="744173" y="4469054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3" name="Rounded Rectangle 36"/>
          <p:cNvSpPr/>
          <p:nvPr/>
        </p:nvSpPr>
        <p:spPr>
          <a:xfrm>
            <a:off x="744173" y="4580789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4" name="Rounded Rectangle 18"/>
          <p:cNvSpPr/>
          <p:nvPr/>
        </p:nvSpPr>
        <p:spPr>
          <a:xfrm>
            <a:off x="744173" y="5083595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5" name="Rounded Rectangle 24"/>
          <p:cNvSpPr/>
          <p:nvPr/>
        </p:nvSpPr>
        <p:spPr>
          <a:xfrm>
            <a:off x="744173" y="5195329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6" name="Rounded Rectangle 30"/>
          <p:cNvSpPr/>
          <p:nvPr/>
        </p:nvSpPr>
        <p:spPr>
          <a:xfrm>
            <a:off x="744173" y="5307064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7" name="Rounded Rectangle 36"/>
          <p:cNvSpPr/>
          <p:nvPr/>
        </p:nvSpPr>
        <p:spPr>
          <a:xfrm>
            <a:off x="744173" y="5418799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8" name="Rounded Rectangle 18"/>
          <p:cNvSpPr/>
          <p:nvPr/>
        </p:nvSpPr>
        <p:spPr>
          <a:xfrm>
            <a:off x="744173" y="4636656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69" name="Rounded Rectangle 24"/>
          <p:cNvSpPr/>
          <p:nvPr/>
        </p:nvSpPr>
        <p:spPr>
          <a:xfrm>
            <a:off x="744173" y="4748391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0" name="Rounded Rectangle 30"/>
          <p:cNvSpPr/>
          <p:nvPr/>
        </p:nvSpPr>
        <p:spPr>
          <a:xfrm>
            <a:off x="744173" y="4860125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1" name="Rounded Rectangle 36"/>
          <p:cNvSpPr/>
          <p:nvPr/>
        </p:nvSpPr>
        <p:spPr>
          <a:xfrm>
            <a:off x="744173" y="4971860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2" name="Rounded Rectangle 18"/>
          <p:cNvSpPr/>
          <p:nvPr/>
        </p:nvSpPr>
        <p:spPr>
          <a:xfrm>
            <a:off x="744173" y="4189718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3" name="Rounded Rectangle 24"/>
          <p:cNvSpPr/>
          <p:nvPr/>
        </p:nvSpPr>
        <p:spPr>
          <a:xfrm>
            <a:off x="744173" y="4301452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4" name="Rounded Rectangle 30"/>
          <p:cNvSpPr/>
          <p:nvPr/>
        </p:nvSpPr>
        <p:spPr>
          <a:xfrm>
            <a:off x="744173" y="4413187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5" name="Rounded Rectangle 36"/>
          <p:cNvSpPr/>
          <p:nvPr/>
        </p:nvSpPr>
        <p:spPr>
          <a:xfrm>
            <a:off x="744173" y="4524922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6" name="Rounded Rectangle 18"/>
          <p:cNvSpPr/>
          <p:nvPr/>
        </p:nvSpPr>
        <p:spPr>
          <a:xfrm>
            <a:off x="744173" y="4133850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7" name="Rounded Rectangle 18"/>
          <p:cNvSpPr/>
          <p:nvPr/>
        </p:nvSpPr>
        <p:spPr>
          <a:xfrm>
            <a:off x="744173" y="3686912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8" name="Rounded Rectangle 24"/>
          <p:cNvSpPr/>
          <p:nvPr/>
        </p:nvSpPr>
        <p:spPr>
          <a:xfrm>
            <a:off x="744173" y="3798646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79" name="Rounded Rectangle 30"/>
          <p:cNvSpPr/>
          <p:nvPr/>
        </p:nvSpPr>
        <p:spPr>
          <a:xfrm>
            <a:off x="744173" y="3910381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0" name="Rounded Rectangle 36"/>
          <p:cNvSpPr/>
          <p:nvPr/>
        </p:nvSpPr>
        <p:spPr>
          <a:xfrm>
            <a:off x="744173" y="4022116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1" name="Rounded Rectangle 18"/>
          <p:cNvSpPr/>
          <p:nvPr/>
        </p:nvSpPr>
        <p:spPr>
          <a:xfrm>
            <a:off x="744173" y="4077983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2" name="Rounded Rectangle 18"/>
          <p:cNvSpPr/>
          <p:nvPr/>
        </p:nvSpPr>
        <p:spPr>
          <a:xfrm>
            <a:off x="744173" y="3631044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3" name="Rounded Rectangle 24"/>
          <p:cNvSpPr/>
          <p:nvPr/>
        </p:nvSpPr>
        <p:spPr>
          <a:xfrm>
            <a:off x="744173" y="3742779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4" name="Rounded Rectangle 30"/>
          <p:cNvSpPr/>
          <p:nvPr/>
        </p:nvSpPr>
        <p:spPr>
          <a:xfrm>
            <a:off x="744173" y="3854514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5" name="Rounded Rectangle 36"/>
          <p:cNvSpPr/>
          <p:nvPr/>
        </p:nvSpPr>
        <p:spPr>
          <a:xfrm>
            <a:off x="744173" y="3966248"/>
            <a:ext cx="214422" cy="396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latin typeface="Calibri Light" panose="020F0302020204030204" pitchFamily="34" charset="0"/>
            </a:endParaRPr>
          </a:p>
        </p:txBody>
      </p:sp>
      <p:sp>
        <p:nvSpPr>
          <p:cNvPr id="1286" name="TextBox 74"/>
          <p:cNvSpPr txBox="1"/>
          <p:nvPr/>
        </p:nvSpPr>
        <p:spPr>
          <a:xfrm flipH="1">
            <a:off x="189786" y="5641503"/>
            <a:ext cx="132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 </a:t>
            </a:r>
            <a:r>
              <a:rPr lang="es-P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index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87" name="1286 CuadroTexto"/>
          <p:cNvSpPr txBox="1"/>
          <p:nvPr/>
        </p:nvSpPr>
        <p:spPr>
          <a:xfrm>
            <a:off x="485982" y="3162454"/>
            <a:ext cx="76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50" charset="0"/>
              </a:rPr>
              <a:t>22.8</a:t>
            </a:r>
          </a:p>
        </p:txBody>
      </p:sp>
      <p:sp>
        <p:nvSpPr>
          <p:cNvPr id="129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P2. Below are some statements about feelings and thoughts. For each of them, please select the option that best describes your experience over the last two weeks…</a:t>
            </a:r>
          </a:p>
        </p:txBody>
      </p:sp>
      <p:sp>
        <p:nvSpPr>
          <p:cNvPr id="115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910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</a:t>
            </a:r>
          </a:p>
        </p:txBody>
      </p:sp>
    </p:spTree>
    <p:extLst>
      <p:ext uri="{BB962C8B-B14F-4D97-AF65-F5344CB8AC3E}">
        <p14:creationId xmlns:p14="http://schemas.microsoft.com/office/powerpoint/2010/main" val="39916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2816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Mood index by country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Metric score within total population</a:t>
            </a:r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P2. Below are some statements about feelings and thoughts. For each of them, please select the option that best describes your experience over the last two weeks…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67544" y="1246608"/>
            <a:ext cx="1534435" cy="526208"/>
            <a:chOff x="2406462" y="944287"/>
            <a:chExt cx="1534435" cy="526208"/>
          </a:xfrm>
        </p:grpSpPr>
        <p:sp>
          <p:nvSpPr>
            <p:cNvPr id="451" name="450 Lágrima"/>
            <p:cNvSpPr/>
            <p:nvPr/>
          </p:nvSpPr>
          <p:spPr>
            <a:xfrm rot="7948615">
              <a:off x="2406462" y="944287"/>
              <a:ext cx="526208" cy="526208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87" t="13381" r="13515" b="68122"/>
            <a:stretch/>
          </p:blipFill>
          <p:spPr>
            <a:xfrm>
              <a:off x="2533371" y="1092947"/>
              <a:ext cx="272390" cy="272390"/>
            </a:xfrm>
            <a:prstGeom prst="ellipse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2884197" y="1084266"/>
              <a:ext cx="10567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50" b="1" dirty="0">
                  <a:solidFill>
                    <a:schemeClr val="accent5"/>
                  </a:solidFill>
                  <a:latin typeface="Montserrat" pitchFamily="50" charset="0"/>
                </a:rPr>
                <a:t>HIGH MOOD</a:t>
              </a:r>
            </a:p>
          </p:txBody>
        </p:sp>
      </p:grpSp>
      <p:sp>
        <p:nvSpPr>
          <p:cNvPr id="46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910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7138000" y="1246608"/>
            <a:ext cx="1643060" cy="526208"/>
            <a:chOff x="7294149" y="951967"/>
            <a:chExt cx="1643060" cy="526208"/>
          </a:xfrm>
        </p:grpSpPr>
        <p:sp>
          <p:nvSpPr>
            <p:cNvPr id="543" name="542 Lágrima"/>
            <p:cNvSpPr/>
            <p:nvPr/>
          </p:nvSpPr>
          <p:spPr>
            <a:xfrm rot="7948615">
              <a:off x="8411001" y="951967"/>
              <a:ext cx="526208" cy="52620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4" name="543 CuadroTexto"/>
            <p:cNvSpPr txBox="1"/>
            <p:nvPr/>
          </p:nvSpPr>
          <p:spPr>
            <a:xfrm>
              <a:off x="7294149" y="1101326"/>
              <a:ext cx="10422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50" b="1" dirty="0">
                  <a:solidFill>
                    <a:schemeClr val="accent6"/>
                  </a:solidFill>
                  <a:latin typeface="Montserrat" pitchFamily="50" charset="0"/>
                </a:rPr>
                <a:t>LOW MOOD</a:t>
              </a:r>
            </a:p>
          </p:txBody>
        </p:sp>
        <p:pic>
          <p:nvPicPr>
            <p:cNvPr id="545" name="54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t="67749" r="68135" b="13754"/>
            <a:stretch/>
          </p:blipFill>
          <p:spPr>
            <a:xfrm>
              <a:off x="8522311" y="1084266"/>
              <a:ext cx="298161" cy="298161"/>
            </a:xfrm>
            <a:prstGeom prst="ellipse">
              <a:avLst/>
            </a:prstGeom>
          </p:spPr>
        </p:pic>
      </p:grpSp>
      <p:sp>
        <p:nvSpPr>
          <p:cNvPr id="547" name="546 CuadroTexto"/>
          <p:cNvSpPr txBox="1"/>
          <p:nvPr/>
        </p:nvSpPr>
        <p:spPr>
          <a:xfrm>
            <a:off x="4002818" y="1386587"/>
            <a:ext cx="13612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schemeClr val="accent3"/>
                </a:solidFill>
                <a:latin typeface="Montserrat" pitchFamily="50" charset="0"/>
              </a:rPr>
              <a:t>NEUTRAL MOOD</a:t>
            </a:r>
          </a:p>
        </p:txBody>
      </p:sp>
      <p:graphicFrame>
        <p:nvGraphicFramePr>
          <p:cNvPr id="119" name="118 Gráfico"/>
          <p:cNvGraphicFramePr/>
          <p:nvPr>
            <p:extLst>
              <p:ext uri="{D42A27DB-BD31-4B8C-83A1-F6EECF244321}">
                <p14:modId xmlns:p14="http://schemas.microsoft.com/office/powerpoint/2010/main" val="3295862802"/>
              </p:ext>
            </p:extLst>
          </p:nvPr>
        </p:nvGraphicFramePr>
        <p:xfrm>
          <a:off x="126642" y="2064323"/>
          <a:ext cx="8909854" cy="345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0" name="12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>
          <a:xfrm>
            <a:off x="7228339" y="5529633"/>
            <a:ext cx="158110" cy="164064"/>
          </a:xfrm>
          <a:prstGeom prst="ellipse">
            <a:avLst/>
          </a:prstGeom>
        </p:spPr>
      </p:pic>
      <p:pic>
        <p:nvPicPr>
          <p:cNvPr id="131" name="13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16061"/>
          <a:stretch/>
        </p:blipFill>
        <p:spPr>
          <a:xfrm>
            <a:off x="6140942" y="5530139"/>
            <a:ext cx="158111" cy="163053"/>
          </a:xfrm>
          <a:prstGeom prst="ellipse">
            <a:avLst/>
          </a:prstGeom>
        </p:spPr>
      </p:pic>
      <p:pic>
        <p:nvPicPr>
          <p:cNvPr id="132" name="13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-24516" r="15477" b="-13969"/>
          <a:stretch/>
        </p:blipFill>
        <p:spPr>
          <a:xfrm>
            <a:off x="4603250" y="5521913"/>
            <a:ext cx="178350" cy="179505"/>
          </a:xfrm>
          <a:prstGeom prst="ellipse">
            <a:avLst/>
          </a:prstGeom>
        </p:spPr>
      </p:pic>
      <p:pic>
        <p:nvPicPr>
          <p:cNvPr id="133" name="132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3"/>
          <a:stretch/>
        </p:blipFill>
        <p:spPr>
          <a:xfrm>
            <a:off x="5709358" y="5531737"/>
            <a:ext cx="158111" cy="159856"/>
          </a:xfrm>
          <a:prstGeom prst="ellipse">
            <a:avLst/>
          </a:prstGeom>
        </p:spPr>
      </p:pic>
      <p:pic>
        <p:nvPicPr>
          <p:cNvPr id="134" name="133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r="25478"/>
          <a:stretch/>
        </p:blipFill>
        <p:spPr>
          <a:xfrm>
            <a:off x="275052" y="5530450"/>
            <a:ext cx="158112" cy="162430"/>
          </a:xfrm>
          <a:prstGeom prst="ellipse">
            <a:avLst/>
          </a:prstGeom>
        </p:spPr>
      </p:pic>
      <p:pic>
        <p:nvPicPr>
          <p:cNvPr id="135" name="134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32537"/>
          <a:stretch/>
        </p:blipFill>
        <p:spPr>
          <a:xfrm>
            <a:off x="3946701" y="5532447"/>
            <a:ext cx="158111" cy="158436"/>
          </a:xfrm>
          <a:prstGeom prst="ellipse">
            <a:avLst/>
          </a:prstGeom>
        </p:spPr>
      </p:pic>
      <p:pic>
        <p:nvPicPr>
          <p:cNvPr id="136" name="135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15123" r="31621" b="15121"/>
          <a:stretch/>
        </p:blipFill>
        <p:spPr>
          <a:xfrm>
            <a:off x="5274509" y="5517232"/>
            <a:ext cx="186087" cy="188867"/>
          </a:xfrm>
          <a:prstGeom prst="ellipse">
            <a:avLst/>
          </a:prstGeom>
        </p:spPr>
      </p:pic>
      <p:pic>
        <p:nvPicPr>
          <p:cNvPr id="137" name="136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3301997" y="5532610"/>
            <a:ext cx="158112" cy="158111"/>
          </a:xfrm>
          <a:prstGeom prst="ellipse">
            <a:avLst/>
          </a:prstGeom>
        </p:spPr>
      </p:pic>
      <p:pic>
        <p:nvPicPr>
          <p:cNvPr id="138" name="137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18446"/>
          <a:stretch/>
        </p:blipFill>
        <p:spPr>
          <a:xfrm>
            <a:off x="3091257" y="5528075"/>
            <a:ext cx="158111" cy="167181"/>
          </a:xfrm>
          <a:prstGeom prst="ellipse">
            <a:avLst/>
          </a:prstGeom>
        </p:spPr>
      </p:pic>
      <p:pic>
        <p:nvPicPr>
          <p:cNvPr id="139" name="138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39500"/>
          <a:stretch/>
        </p:blipFill>
        <p:spPr>
          <a:xfrm>
            <a:off x="4834229" y="5523484"/>
            <a:ext cx="167277" cy="176362"/>
          </a:xfrm>
          <a:prstGeom prst="ellipse">
            <a:avLst/>
          </a:prstGeom>
        </p:spPr>
      </p:pic>
      <p:pic>
        <p:nvPicPr>
          <p:cNvPr id="140" name="139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8667"/>
          <a:stretch/>
        </p:blipFill>
        <p:spPr>
          <a:xfrm>
            <a:off x="5054135" y="5527034"/>
            <a:ext cx="167745" cy="169262"/>
          </a:xfrm>
          <a:prstGeom prst="ellipse">
            <a:avLst/>
          </a:prstGeom>
        </p:spPr>
      </p:pic>
      <p:pic>
        <p:nvPicPr>
          <p:cNvPr id="141" name="140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r="20152"/>
          <a:stretch/>
        </p:blipFill>
        <p:spPr>
          <a:xfrm>
            <a:off x="5920098" y="5526580"/>
            <a:ext cx="168215" cy="170171"/>
          </a:xfrm>
          <a:prstGeom prst="ellipse">
            <a:avLst/>
          </a:prstGeom>
        </p:spPr>
      </p:pic>
      <p:pic>
        <p:nvPicPr>
          <p:cNvPr id="142" name="141 Imagen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7392" r="37198" b="7416"/>
          <a:stretch/>
        </p:blipFill>
        <p:spPr>
          <a:xfrm>
            <a:off x="1588147" y="5527558"/>
            <a:ext cx="168214" cy="168214"/>
          </a:xfrm>
          <a:prstGeom prst="ellipse">
            <a:avLst/>
          </a:prstGeom>
        </p:spPr>
      </p:pic>
      <p:pic>
        <p:nvPicPr>
          <p:cNvPr id="143" name="142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13405"/>
          <a:stretch/>
        </p:blipFill>
        <p:spPr>
          <a:xfrm>
            <a:off x="2236648" y="5525887"/>
            <a:ext cx="168214" cy="171556"/>
          </a:xfrm>
          <a:prstGeom prst="ellipse">
            <a:avLst/>
          </a:prstGeom>
        </p:spPr>
      </p:pic>
      <p:pic>
        <p:nvPicPr>
          <p:cNvPr id="144" name="143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r="18979"/>
          <a:stretch/>
        </p:blipFill>
        <p:spPr>
          <a:xfrm>
            <a:off x="7439078" y="5531737"/>
            <a:ext cx="167275" cy="159856"/>
          </a:xfrm>
          <a:prstGeom prst="ellipse">
            <a:avLst/>
          </a:prstGeom>
        </p:spPr>
      </p:pic>
      <p:pic>
        <p:nvPicPr>
          <p:cNvPr id="145" name="144 Imagen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8873"/>
          <a:stretch/>
        </p:blipFill>
        <p:spPr>
          <a:xfrm>
            <a:off x="7007496" y="5527658"/>
            <a:ext cx="168214" cy="168015"/>
          </a:xfrm>
          <a:prstGeom prst="ellipse">
            <a:avLst/>
          </a:prstGeom>
        </p:spPr>
      </p:pic>
      <p:pic>
        <p:nvPicPr>
          <p:cNvPr id="146" name="145 Imagen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0073"/>
          <a:stretch/>
        </p:blipFill>
        <p:spPr>
          <a:xfrm>
            <a:off x="706170" y="5527558"/>
            <a:ext cx="168214" cy="168214"/>
          </a:xfrm>
          <a:prstGeom prst="ellipse">
            <a:avLst/>
          </a:prstGeom>
        </p:spPr>
      </p:pic>
      <p:pic>
        <p:nvPicPr>
          <p:cNvPr id="147" name="146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22301"/>
          <a:stretch/>
        </p:blipFill>
        <p:spPr>
          <a:xfrm>
            <a:off x="2677869" y="5524566"/>
            <a:ext cx="168216" cy="174199"/>
          </a:xfrm>
          <a:prstGeom prst="ellipse">
            <a:avLst/>
          </a:prstGeom>
        </p:spPr>
      </p:pic>
      <p:pic>
        <p:nvPicPr>
          <p:cNvPr id="148" name="147 Imagen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2901" r="21572" b="2901"/>
          <a:stretch/>
        </p:blipFill>
        <p:spPr>
          <a:xfrm>
            <a:off x="8762082" y="5528146"/>
            <a:ext cx="168214" cy="167038"/>
          </a:xfrm>
          <a:prstGeom prst="ellipse">
            <a:avLst/>
          </a:prstGeom>
        </p:spPr>
      </p:pic>
      <p:pic>
        <p:nvPicPr>
          <p:cNvPr id="149" name="148 Imagen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-650" r="24565" b="650"/>
          <a:stretch/>
        </p:blipFill>
        <p:spPr>
          <a:xfrm>
            <a:off x="3512738" y="5527269"/>
            <a:ext cx="168214" cy="168793"/>
          </a:xfrm>
          <a:prstGeom prst="ellipse">
            <a:avLst/>
          </a:prstGeom>
        </p:spPr>
      </p:pic>
      <p:pic>
        <p:nvPicPr>
          <p:cNvPr id="150" name="149 Imagen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2"/>
          <a:stretch/>
        </p:blipFill>
        <p:spPr>
          <a:xfrm>
            <a:off x="4379376" y="5525826"/>
            <a:ext cx="171245" cy="171678"/>
          </a:xfrm>
          <a:prstGeom prst="ellipse">
            <a:avLst/>
          </a:prstGeom>
        </p:spPr>
      </p:pic>
      <p:pic>
        <p:nvPicPr>
          <p:cNvPr id="151" name="150 Imagen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22705"/>
          <a:stretch/>
        </p:blipFill>
        <p:spPr>
          <a:xfrm>
            <a:off x="7872517" y="5527867"/>
            <a:ext cx="168215" cy="167596"/>
          </a:xfrm>
          <a:prstGeom prst="ellipse">
            <a:avLst/>
          </a:prstGeom>
        </p:spPr>
      </p:pic>
      <p:pic>
        <p:nvPicPr>
          <p:cNvPr id="152" name="151 Imagen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19154"/>
          <a:stretch/>
        </p:blipFill>
        <p:spPr>
          <a:xfrm>
            <a:off x="4157441" y="5526706"/>
            <a:ext cx="169306" cy="169919"/>
          </a:xfrm>
          <a:prstGeom prst="ellipse">
            <a:avLst/>
          </a:prstGeom>
        </p:spPr>
      </p:pic>
      <p:pic>
        <p:nvPicPr>
          <p:cNvPr id="153" name="152 Imagen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8779"/>
          <a:stretch/>
        </p:blipFill>
        <p:spPr>
          <a:xfrm>
            <a:off x="1808990" y="5527791"/>
            <a:ext cx="167749" cy="167749"/>
          </a:xfrm>
          <a:prstGeom prst="ellipse">
            <a:avLst/>
          </a:prstGeom>
        </p:spPr>
      </p:pic>
      <p:pic>
        <p:nvPicPr>
          <p:cNvPr id="154" name="153 Imagen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6"/>
          <a:stretch/>
        </p:blipFill>
        <p:spPr>
          <a:xfrm>
            <a:off x="6787118" y="5526247"/>
            <a:ext cx="167749" cy="170836"/>
          </a:xfrm>
          <a:prstGeom prst="ellipse">
            <a:avLst/>
          </a:prstGeom>
        </p:spPr>
      </p:pic>
      <p:pic>
        <p:nvPicPr>
          <p:cNvPr id="155" name="154 Imagen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-13293" r="17700" b="-13293"/>
          <a:stretch/>
        </p:blipFill>
        <p:spPr>
          <a:xfrm>
            <a:off x="6351682" y="5525586"/>
            <a:ext cx="167748" cy="172159"/>
          </a:xfrm>
          <a:prstGeom prst="ellipse">
            <a:avLst/>
          </a:prstGeom>
        </p:spPr>
      </p:pic>
      <p:pic>
        <p:nvPicPr>
          <p:cNvPr id="156" name="155 Imagen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8289"/>
          <a:stretch/>
        </p:blipFill>
        <p:spPr>
          <a:xfrm>
            <a:off x="8093361" y="5527791"/>
            <a:ext cx="167749" cy="167749"/>
          </a:xfrm>
          <a:prstGeom prst="ellipse">
            <a:avLst/>
          </a:prstGeom>
        </p:spPr>
      </p:pic>
      <p:pic>
        <p:nvPicPr>
          <p:cNvPr id="157" name="156 Imagen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9063"/>
          <a:stretch/>
        </p:blipFill>
        <p:spPr>
          <a:xfrm>
            <a:off x="485793" y="5526485"/>
            <a:ext cx="167748" cy="170361"/>
          </a:xfrm>
          <a:prstGeom prst="ellipse">
            <a:avLst/>
          </a:prstGeom>
        </p:spPr>
      </p:pic>
      <p:pic>
        <p:nvPicPr>
          <p:cNvPr id="158" name="157 Imagen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 r="11971"/>
          <a:stretch/>
        </p:blipFill>
        <p:spPr>
          <a:xfrm>
            <a:off x="1147391" y="5527005"/>
            <a:ext cx="167749" cy="169320"/>
          </a:xfrm>
          <a:prstGeom prst="ellipse">
            <a:avLst/>
          </a:prstGeom>
        </p:spPr>
      </p:pic>
      <p:pic>
        <p:nvPicPr>
          <p:cNvPr id="159" name="158 Imagen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7761"/>
          <a:stretch/>
        </p:blipFill>
        <p:spPr>
          <a:xfrm>
            <a:off x="8541718" y="5526732"/>
            <a:ext cx="167749" cy="169866"/>
          </a:xfrm>
          <a:prstGeom prst="ellipse">
            <a:avLst/>
          </a:prstGeom>
        </p:spPr>
      </p:pic>
      <p:pic>
        <p:nvPicPr>
          <p:cNvPr id="160" name="159 Imagen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39356"/>
          <a:stretch/>
        </p:blipFill>
        <p:spPr>
          <a:xfrm>
            <a:off x="8313739" y="5525649"/>
            <a:ext cx="175350" cy="172032"/>
          </a:xfrm>
          <a:prstGeom prst="ellipse">
            <a:avLst/>
          </a:prstGeom>
        </p:spPr>
      </p:pic>
      <p:pic>
        <p:nvPicPr>
          <p:cNvPr id="161" name="160 Imagen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6"/>
          <a:stretch/>
        </p:blipFill>
        <p:spPr>
          <a:xfrm>
            <a:off x="927013" y="5527791"/>
            <a:ext cx="167749" cy="167749"/>
          </a:xfrm>
          <a:prstGeom prst="ellipse">
            <a:avLst/>
          </a:prstGeom>
        </p:spPr>
      </p:pic>
      <p:pic>
        <p:nvPicPr>
          <p:cNvPr id="162" name="161 Imagen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580" r="43073" b="-580"/>
          <a:stretch/>
        </p:blipFill>
        <p:spPr>
          <a:xfrm>
            <a:off x="1367769" y="5526695"/>
            <a:ext cx="167749" cy="169941"/>
          </a:xfrm>
          <a:prstGeom prst="ellipse">
            <a:avLst/>
          </a:prstGeom>
        </p:spPr>
      </p:pic>
      <p:pic>
        <p:nvPicPr>
          <p:cNvPr id="163" name="162 Imagen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>
          <a:xfrm>
            <a:off x="2457491" y="5527791"/>
            <a:ext cx="167749" cy="167749"/>
          </a:xfrm>
          <a:prstGeom prst="ellipse">
            <a:avLst/>
          </a:prstGeom>
        </p:spPr>
      </p:pic>
      <p:pic>
        <p:nvPicPr>
          <p:cNvPr id="164" name="163 Imagen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32751"/>
          <a:stretch/>
        </p:blipFill>
        <p:spPr>
          <a:xfrm>
            <a:off x="3733581" y="5528279"/>
            <a:ext cx="160491" cy="166773"/>
          </a:xfrm>
          <a:prstGeom prst="ellipse">
            <a:avLst/>
          </a:prstGeom>
        </p:spPr>
      </p:pic>
      <p:pic>
        <p:nvPicPr>
          <p:cNvPr id="165" name="164 Imagen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r="22285"/>
          <a:stretch/>
        </p:blipFill>
        <p:spPr>
          <a:xfrm>
            <a:off x="2898714" y="5540673"/>
            <a:ext cx="139914" cy="141985"/>
          </a:xfrm>
          <a:prstGeom prst="ellipse">
            <a:avLst/>
          </a:prstGeom>
        </p:spPr>
      </p:pic>
      <p:pic>
        <p:nvPicPr>
          <p:cNvPr id="166" name="165 Imagen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7"/>
          <a:stretch/>
        </p:blipFill>
        <p:spPr>
          <a:xfrm>
            <a:off x="5513225" y="5541709"/>
            <a:ext cx="143504" cy="139913"/>
          </a:xfrm>
          <a:prstGeom prst="ellipse">
            <a:avLst/>
          </a:prstGeom>
        </p:spPr>
      </p:pic>
      <p:pic>
        <p:nvPicPr>
          <p:cNvPr id="167" name="12 Imagen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572059" y="5530450"/>
            <a:ext cx="162430" cy="162430"/>
          </a:xfrm>
          <a:prstGeom prst="ellipse">
            <a:avLst/>
          </a:prstGeom>
        </p:spPr>
      </p:pic>
      <p:pic>
        <p:nvPicPr>
          <p:cNvPr id="168" name="15 Imagen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22490"/>
          <a:stretch/>
        </p:blipFill>
        <p:spPr>
          <a:xfrm>
            <a:off x="2029368" y="5532610"/>
            <a:ext cx="154651" cy="158111"/>
          </a:xfrm>
          <a:prstGeom prst="ellipse">
            <a:avLst/>
          </a:prstGeom>
        </p:spPr>
      </p:pic>
      <p:pic>
        <p:nvPicPr>
          <p:cNvPr id="169" name="23 Imagen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5"/>
          <a:stretch/>
        </p:blipFill>
        <p:spPr>
          <a:xfrm>
            <a:off x="7658982" y="5530450"/>
            <a:ext cx="160906" cy="1624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385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el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24111"/>
              </p:ext>
            </p:extLst>
          </p:nvPr>
        </p:nvGraphicFramePr>
        <p:xfrm>
          <a:off x="4860032" y="1143534"/>
          <a:ext cx="2016224" cy="475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98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 – Vietnam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– Australia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– India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 – China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– Indonesia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98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– Thailand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– Philippines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–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- South Korea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 – Pakistan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HK - Hong Kong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 - Japan</a:t>
                      </a:r>
                    </a:p>
                  </a:txBody>
                  <a:tcPr marL="9525" marR="9525" marT="9525" marB="0" anchor="b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7" name="Tabel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80211"/>
              </p:ext>
            </p:extLst>
          </p:nvPr>
        </p:nvGraphicFramePr>
        <p:xfrm>
          <a:off x="2555776" y="1143002"/>
          <a:ext cx="2016224" cy="502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209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- Slovenia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 - Finland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DK - Denmark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IE - Ireland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- Germany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 - United Kingdom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 - Spain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 - Italy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TK - Turkey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 - Croatia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 - France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 - Greece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- Sweden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 - Poland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02178"/>
              </p:ext>
            </p:extLst>
          </p:nvPr>
        </p:nvGraphicFramePr>
        <p:xfrm>
          <a:off x="251520" y="1143002"/>
          <a:ext cx="2016224" cy="432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 - Ecuador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 -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PY - Paraguay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 - Canada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 - Brazil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MX - Mexico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 - Peru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 - Chile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 - Argentina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2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>
          <a:xfrm>
            <a:off x="399002" y="5128039"/>
            <a:ext cx="318739" cy="330742"/>
          </a:xfrm>
          <a:prstGeom prst="ellipse">
            <a:avLst/>
          </a:prstGeom>
        </p:spPr>
      </p:pic>
      <p:pic>
        <p:nvPicPr>
          <p:cNvPr id="43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16061"/>
          <a:stretch/>
        </p:blipFill>
        <p:spPr>
          <a:xfrm>
            <a:off x="399002" y="3142454"/>
            <a:ext cx="318739" cy="328703"/>
          </a:xfrm>
          <a:prstGeom prst="ellipse">
            <a:avLst/>
          </a:prstGeom>
        </p:spPr>
      </p:pic>
      <p:pic>
        <p:nvPicPr>
          <p:cNvPr id="44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-24516" r="15477" b="-13969"/>
          <a:stretch/>
        </p:blipFill>
        <p:spPr>
          <a:xfrm>
            <a:off x="405628" y="2666464"/>
            <a:ext cx="305487" cy="307465"/>
          </a:xfrm>
          <a:prstGeom prst="ellipse">
            <a:avLst/>
          </a:prstGeom>
        </p:spPr>
      </p:pic>
      <p:pic>
        <p:nvPicPr>
          <p:cNvPr id="45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3"/>
          <a:stretch/>
        </p:blipFill>
        <p:spPr>
          <a:xfrm>
            <a:off x="399002" y="4637257"/>
            <a:ext cx="318738" cy="322256"/>
          </a:xfrm>
          <a:prstGeom prst="ellipse">
            <a:avLst/>
          </a:prstGeom>
        </p:spPr>
      </p:pic>
      <p:pic>
        <p:nvPicPr>
          <p:cNvPr id="46" name="1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r="25478"/>
          <a:stretch/>
        </p:blipFill>
        <p:spPr>
          <a:xfrm>
            <a:off x="399001" y="1195309"/>
            <a:ext cx="318740" cy="327445"/>
          </a:xfrm>
          <a:prstGeom prst="ellipse">
            <a:avLst/>
          </a:prstGeom>
        </p:spPr>
      </p:pic>
      <p:pic>
        <p:nvPicPr>
          <p:cNvPr id="47" name="1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32537"/>
          <a:stretch/>
        </p:blipFill>
        <p:spPr>
          <a:xfrm>
            <a:off x="399002" y="1691279"/>
            <a:ext cx="318739" cy="319396"/>
          </a:xfrm>
          <a:prstGeom prst="ellipse">
            <a:avLst/>
          </a:prstGeom>
        </p:spPr>
      </p:pic>
      <p:pic>
        <p:nvPicPr>
          <p:cNvPr id="48" name="12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15123" r="31621" b="15121"/>
          <a:stretch/>
        </p:blipFill>
        <p:spPr>
          <a:xfrm>
            <a:off x="399001" y="3639682"/>
            <a:ext cx="318740" cy="323501"/>
          </a:xfrm>
          <a:prstGeom prst="ellipse">
            <a:avLst/>
          </a:prstGeom>
        </p:spPr>
      </p:pic>
      <p:pic>
        <p:nvPicPr>
          <p:cNvPr id="49" name="13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399001" y="2179200"/>
            <a:ext cx="318740" cy="318739"/>
          </a:xfrm>
          <a:prstGeom prst="ellipse">
            <a:avLst/>
          </a:prstGeom>
        </p:spPr>
      </p:pic>
      <p:pic>
        <p:nvPicPr>
          <p:cNvPr id="50" name="15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18446"/>
          <a:stretch/>
        </p:blipFill>
        <p:spPr>
          <a:xfrm>
            <a:off x="399001" y="4131708"/>
            <a:ext cx="318740" cy="337024"/>
          </a:xfrm>
          <a:prstGeom prst="ellipse">
            <a:avLst/>
          </a:prstGeom>
        </p:spPr>
      </p:pic>
      <p:pic>
        <p:nvPicPr>
          <p:cNvPr id="53" name="12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39500"/>
          <a:stretch/>
        </p:blipFill>
        <p:spPr>
          <a:xfrm>
            <a:off x="2702620" y="3370090"/>
            <a:ext cx="263688" cy="278010"/>
          </a:xfrm>
          <a:prstGeom prst="ellipse">
            <a:avLst/>
          </a:prstGeom>
        </p:spPr>
      </p:pic>
      <p:pic>
        <p:nvPicPr>
          <p:cNvPr id="54" name="22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8667"/>
          <a:stretch/>
        </p:blipFill>
        <p:spPr>
          <a:xfrm>
            <a:off x="2702285" y="3724225"/>
            <a:ext cx="264427" cy="266818"/>
          </a:xfrm>
          <a:prstGeom prst="ellipse">
            <a:avLst/>
          </a:prstGeom>
        </p:spPr>
      </p:pic>
      <p:pic>
        <p:nvPicPr>
          <p:cNvPr id="55" name="16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r="20152"/>
          <a:stretch/>
        </p:blipFill>
        <p:spPr>
          <a:xfrm>
            <a:off x="2701950" y="2993927"/>
            <a:ext cx="265168" cy="268251"/>
          </a:xfrm>
          <a:prstGeom prst="ellipse">
            <a:avLst/>
          </a:prstGeom>
        </p:spPr>
      </p:pic>
      <p:pic>
        <p:nvPicPr>
          <p:cNvPr id="56" name="8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7392" r="37198" b="7416"/>
          <a:stretch/>
        </p:blipFill>
        <p:spPr>
          <a:xfrm>
            <a:off x="2701952" y="2639081"/>
            <a:ext cx="265166" cy="265166"/>
          </a:xfrm>
          <a:prstGeom prst="ellipse">
            <a:avLst/>
          </a:prstGeom>
        </p:spPr>
      </p:pic>
      <p:pic>
        <p:nvPicPr>
          <p:cNvPr id="57" name="11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13405"/>
          <a:stretch/>
        </p:blipFill>
        <p:spPr>
          <a:xfrm>
            <a:off x="2701952" y="1925198"/>
            <a:ext cx="265166" cy="270434"/>
          </a:xfrm>
          <a:prstGeom prst="ellipse">
            <a:avLst/>
          </a:prstGeom>
        </p:spPr>
      </p:pic>
      <p:pic>
        <p:nvPicPr>
          <p:cNvPr id="58" name="18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r="18979"/>
          <a:stretch/>
        </p:blipFill>
        <p:spPr>
          <a:xfrm>
            <a:off x="2702619" y="5505296"/>
            <a:ext cx="263686" cy="251991"/>
          </a:xfrm>
          <a:prstGeom prst="ellipse">
            <a:avLst/>
          </a:prstGeom>
        </p:spPr>
      </p:pic>
      <p:pic>
        <p:nvPicPr>
          <p:cNvPr id="59" name="21 Imagen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8873"/>
          <a:stretch/>
        </p:blipFill>
        <p:spPr>
          <a:xfrm>
            <a:off x="2701952" y="4789115"/>
            <a:ext cx="265166" cy="264852"/>
          </a:xfrm>
          <a:prstGeom prst="ellipse">
            <a:avLst/>
          </a:prstGeom>
        </p:spPr>
      </p:pic>
      <p:pic>
        <p:nvPicPr>
          <p:cNvPr id="60" name="3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0073"/>
          <a:stretch/>
        </p:blipFill>
        <p:spPr>
          <a:xfrm>
            <a:off x="2701952" y="1206893"/>
            <a:ext cx="265166" cy="265166"/>
          </a:xfrm>
          <a:prstGeom prst="ellipse">
            <a:avLst/>
          </a:prstGeom>
        </p:spPr>
      </p:pic>
      <p:pic>
        <p:nvPicPr>
          <p:cNvPr id="61" name="4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22301"/>
          <a:stretch/>
        </p:blipFill>
        <p:spPr>
          <a:xfrm>
            <a:off x="2701950" y="1561126"/>
            <a:ext cx="265168" cy="274600"/>
          </a:xfrm>
          <a:prstGeom prst="ellipse">
            <a:avLst/>
          </a:prstGeom>
        </p:spPr>
      </p:pic>
      <p:pic>
        <p:nvPicPr>
          <p:cNvPr id="62" name="6 Imagen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2901" r="21572" b="2901"/>
          <a:stretch/>
        </p:blipFill>
        <p:spPr>
          <a:xfrm>
            <a:off x="2701952" y="2285790"/>
            <a:ext cx="265166" cy="263312"/>
          </a:xfrm>
          <a:prstGeom prst="ellipse">
            <a:avLst/>
          </a:prstGeom>
        </p:spPr>
      </p:pic>
      <p:pic>
        <p:nvPicPr>
          <p:cNvPr id="63" name="10 Imagen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-650" r="24565" b="650"/>
          <a:stretch/>
        </p:blipFill>
        <p:spPr>
          <a:xfrm>
            <a:off x="2701952" y="4433028"/>
            <a:ext cx="265166" cy="266078"/>
          </a:xfrm>
          <a:prstGeom prst="ellipse">
            <a:avLst/>
          </a:prstGeom>
        </p:spPr>
      </p:pic>
      <p:pic>
        <p:nvPicPr>
          <p:cNvPr id="64" name="13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2"/>
          <a:stretch/>
        </p:blipFill>
        <p:spPr>
          <a:xfrm>
            <a:off x="2699792" y="5143420"/>
            <a:ext cx="269943" cy="270626"/>
          </a:xfrm>
          <a:prstGeom prst="ellipse">
            <a:avLst/>
          </a:prstGeom>
        </p:spPr>
      </p:pic>
      <p:pic>
        <p:nvPicPr>
          <p:cNvPr id="65" name="15 Imagen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22705"/>
          <a:stretch/>
        </p:blipFill>
        <p:spPr>
          <a:xfrm>
            <a:off x="2701950" y="5847362"/>
            <a:ext cx="265168" cy="264192"/>
          </a:xfrm>
          <a:prstGeom prst="ellipse">
            <a:avLst/>
          </a:prstGeom>
        </p:spPr>
      </p:pic>
      <p:pic>
        <p:nvPicPr>
          <p:cNvPr id="66" name="85 Imagen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19154"/>
          <a:stretch/>
        </p:blipFill>
        <p:spPr>
          <a:xfrm>
            <a:off x="2701175" y="4075283"/>
            <a:ext cx="266886" cy="267853"/>
          </a:xfrm>
          <a:prstGeom prst="ellipse">
            <a:avLst/>
          </a:prstGeom>
        </p:spPr>
      </p:pic>
      <p:pic>
        <p:nvPicPr>
          <p:cNvPr id="68" name="29 Imagen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8779"/>
          <a:stretch/>
        </p:blipFill>
        <p:spPr>
          <a:xfrm>
            <a:off x="4959822" y="3164280"/>
            <a:ext cx="324138" cy="324138"/>
          </a:xfrm>
          <a:prstGeom prst="ellipse">
            <a:avLst/>
          </a:prstGeom>
        </p:spPr>
      </p:pic>
      <p:pic>
        <p:nvPicPr>
          <p:cNvPr id="69" name="3 Imagen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6"/>
          <a:stretch/>
        </p:blipFill>
        <p:spPr>
          <a:xfrm>
            <a:off x="4959822" y="2351633"/>
            <a:ext cx="324138" cy="330104"/>
          </a:xfrm>
          <a:prstGeom prst="ellipse">
            <a:avLst/>
          </a:prstGeom>
        </p:spPr>
      </p:pic>
      <p:pic>
        <p:nvPicPr>
          <p:cNvPr id="70" name="4 Imagen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-13293" r="17700" b="-13293"/>
          <a:stretch/>
        </p:blipFill>
        <p:spPr>
          <a:xfrm>
            <a:off x="4959822" y="4382262"/>
            <a:ext cx="324137" cy="332660"/>
          </a:xfrm>
          <a:prstGeom prst="ellipse">
            <a:avLst/>
          </a:prstGeom>
        </p:spPr>
      </p:pic>
      <p:pic>
        <p:nvPicPr>
          <p:cNvPr id="71" name="8 Imagen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8289"/>
          <a:stretch/>
        </p:blipFill>
        <p:spPr>
          <a:xfrm>
            <a:off x="4959822" y="5194430"/>
            <a:ext cx="324138" cy="324138"/>
          </a:xfrm>
          <a:prstGeom prst="ellipse">
            <a:avLst/>
          </a:prstGeom>
        </p:spPr>
      </p:pic>
      <p:pic>
        <p:nvPicPr>
          <p:cNvPr id="72" name="10 Imagen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9063"/>
          <a:stretch/>
        </p:blipFill>
        <p:spPr>
          <a:xfrm>
            <a:off x="4959822" y="1944762"/>
            <a:ext cx="324137" cy="329186"/>
          </a:xfrm>
          <a:prstGeom prst="ellipse">
            <a:avLst/>
          </a:prstGeom>
        </p:spPr>
      </p:pic>
      <p:pic>
        <p:nvPicPr>
          <p:cNvPr id="73" name="11 Imagen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 r="11971"/>
          <a:stretch/>
        </p:blipFill>
        <p:spPr>
          <a:xfrm>
            <a:off x="4959822" y="2759422"/>
            <a:ext cx="324138" cy="327173"/>
          </a:xfrm>
          <a:prstGeom prst="ellipse">
            <a:avLst/>
          </a:prstGeom>
        </p:spPr>
      </p:pic>
      <p:pic>
        <p:nvPicPr>
          <p:cNvPr id="74" name="13 Imagen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7761"/>
          <a:stretch/>
        </p:blipFill>
        <p:spPr>
          <a:xfrm>
            <a:off x="4959822" y="5596256"/>
            <a:ext cx="324138" cy="328229"/>
          </a:xfrm>
          <a:prstGeom prst="ellipse">
            <a:avLst/>
          </a:prstGeom>
        </p:spPr>
      </p:pic>
      <p:pic>
        <p:nvPicPr>
          <p:cNvPr id="75" name="16 Imagen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39356"/>
          <a:stretch/>
        </p:blipFill>
        <p:spPr>
          <a:xfrm>
            <a:off x="4953253" y="3972161"/>
            <a:ext cx="338827" cy="332416"/>
          </a:xfrm>
          <a:prstGeom prst="ellipse">
            <a:avLst/>
          </a:prstGeom>
        </p:spPr>
      </p:pic>
      <p:pic>
        <p:nvPicPr>
          <p:cNvPr id="76" name="22 Imagen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6"/>
          <a:stretch/>
        </p:blipFill>
        <p:spPr>
          <a:xfrm>
            <a:off x="4959822" y="4792607"/>
            <a:ext cx="324138" cy="324138"/>
          </a:xfrm>
          <a:prstGeom prst="ellipse">
            <a:avLst/>
          </a:prstGeom>
        </p:spPr>
      </p:pic>
      <p:pic>
        <p:nvPicPr>
          <p:cNvPr id="77" name="25 Imagen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580" r="43073" b="-580"/>
          <a:stretch/>
        </p:blipFill>
        <p:spPr>
          <a:xfrm>
            <a:off x="4959822" y="3566103"/>
            <a:ext cx="324137" cy="328373"/>
          </a:xfrm>
          <a:prstGeom prst="ellipse">
            <a:avLst/>
          </a:prstGeom>
        </p:spPr>
      </p:pic>
      <p:pic>
        <p:nvPicPr>
          <p:cNvPr id="78" name="31 Imagen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>
          <a:xfrm>
            <a:off x="4959822" y="1143002"/>
            <a:ext cx="324138" cy="324138"/>
          </a:xfrm>
          <a:prstGeom prst="ellipse">
            <a:avLst/>
          </a:prstGeom>
        </p:spPr>
      </p:pic>
      <p:pic>
        <p:nvPicPr>
          <p:cNvPr id="79" name="165 Imagen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32751"/>
          <a:stretch/>
        </p:blipFill>
        <p:spPr>
          <a:xfrm>
            <a:off x="4972364" y="1544825"/>
            <a:ext cx="310115" cy="322252"/>
          </a:xfrm>
          <a:prstGeom prst="ellipse">
            <a:avLst/>
          </a:prstGeom>
        </p:spPr>
      </p:pic>
      <p:sp>
        <p:nvSpPr>
          <p:cNvPr id="8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5536" y="188640"/>
            <a:ext cx="216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COUNTRIES’ LEGEND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02859" y="764704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AMERICAS</a:t>
            </a:r>
          </a:p>
        </p:txBody>
      </p:sp>
      <p:sp>
        <p:nvSpPr>
          <p:cNvPr id="8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062217" y="770637"/>
            <a:ext cx="87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EUROPE</a:t>
            </a:r>
          </a:p>
        </p:txBody>
      </p:sp>
      <p:sp>
        <p:nvSpPr>
          <p:cNvPr id="8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508104" y="770637"/>
            <a:ext cx="63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APAC</a:t>
            </a:r>
          </a:p>
        </p:txBody>
      </p:sp>
      <p:graphicFrame>
        <p:nvGraphicFramePr>
          <p:cNvPr id="85" name="Tabel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49050"/>
              </p:ext>
            </p:extLst>
          </p:nvPr>
        </p:nvGraphicFramePr>
        <p:xfrm>
          <a:off x="7092280" y="1166503"/>
          <a:ext cx="1728192" cy="96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Nigera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Africa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543619" y="788205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AFRICA</a:t>
            </a:r>
          </a:p>
        </p:txBody>
      </p:sp>
      <p:pic>
        <p:nvPicPr>
          <p:cNvPr id="87" name="4 Imagen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r="22285"/>
          <a:stretch/>
        </p:blipFill>
        <p:spPr>
          <a:xfrm>
            <a:off x="7213106" y="1173429"/>
            <a:ext cx="445524" cy="452120"/>
          </a:xfrm>
          <a:prstGeom prst="ellipse">
            <a:avLst/>
          </a:prstGeom>
        </p:spPr>
      </p:pic>
      <p:pic>
        <p:nvPicPr>
          <p:cNvPr id="88" name="6 Imagen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7"/>
          <a:stretch/>
        </p:blipFill>
        <p:spPr>
          <a:xfrm>
            <a:off x="7201674" y="1687332"/>
            <a:ext cx="456956" cy="445524"/>
          </a:xfrm>
          <a:prstGeom prst="ellipse">
            <a:avLst/>
          </a:prstGeom>
        </p:spPr>
      </p:pic>
      <p:graphicFrame>
        <p:nvGraphicFramePr>
          <p:cNvPr id="89" name="Tabella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02680"/>
              </p:ext>
            </p:extLst>
          </p:nvPr>
        </p:nvGraphicFramePr>
        <p:xfrm>
          <a:off x="7092280" y="2922569"/>
          <a:ext cx="1728192" cy="144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Lebanon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Iran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Palestinian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Territories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0" name="12 Imagen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36748" y="3475697"/>
            <a:ext cx="360974" cy="360974"/>
          </a:xfrm>
          <a:prstGeom prst="ellipse">
            <a:avLst/>
          </a:prstGeom>
        </p:spPr>
      </p:pic>
      <p:pic>
        <p:nvPicPr>
          <p:cNvPr id="91" name="15 Imagen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22490"/>
          <a:stretch/>
        </p:blipFill>
        <p:spPr>
          <a:xfrm>
            <a:off x="7236748" y="3006742"/>
            <a:ext cx="360974" cy="369050"/>
          </a:xfrm>
          <a:prstGeom prst="ellipse">
            <a:avLst/>
          </a:prstGeom>
        </p:spPr>
      </p:pic>
      <p:pic>
        <p:nvPicPr>
          <p:cNvPr id="92" name="23 Imagen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5"/>
          <a:stretch/>
        </p:blipFill>
        <p:spPr>
          <a:xfrm>
            <a:off x="7236296" y="3999574"/>
            <a:ext cx="362100" cy="365530"/>
          </a:xfrm>
          <a:prstGeom prst="ellipse">
            <a:avLst/>
          </a:prstGeom>
        </p:spPr>
      </p:pic>
      <p:sp>
        <p:nvSpPr>
          <p:cNvPr id="9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596336" y="246014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MENA </a:t>
            </a:r>
          </a:p>
        </p:txBody>
      </p:sp>
    </p:spTree>
    <p:extLst>
      <p:ext uri="{BB962C8B-B14F-4D97-AF65-F5344CB8AC3E}">
        <p14:creationId xmlns:p14="http://schemas.microsoft.com/office/powerpoint/2010/main" val="411432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6"/>
          <p:cNvSpPr/>
          <p:nvPr/>
        </p:nvSpPr>
        <p:spPr>
          <a:xfrm>
            <a:off x="467544" y="404664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750" y="1196982"/>
          <a:ext cx="8032027" cy="4924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1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1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COMPANY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SAMPLE SIZE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ARGENTINA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Voices! Research &amp; Consultancy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519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8 MAIN CITIES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AUSTRALIA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Bastion Latitude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BRAZIL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Market Analysis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560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CANADA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Leger 360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CHILE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Activa Research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CHINA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Wisdom Asia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URBAN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CROATIA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Mediana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501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DENMARK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DMA Research A/S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ECUADOR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CEDATOS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600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 TWO CITIES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FINLAND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Taloustutkimus Oy              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 EXCEPT ALAND ISLANDS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FRANCE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BVA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2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2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GERMANY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Produkt + Markt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GREECE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Alternative Research Solutions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HONG KONG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CSG (Consumer Search Group)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537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INDIA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DataPrompt International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INDONESIA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Deka International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1032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 MAIN CITIES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IRAN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EMRC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700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URBAN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IRELAND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RED C Research and Marketing Ltd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1011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ITALY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BVA DOXA 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JAPAN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NRC (Nippon Research Center)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LEBANON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REACH SAL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MALAYSIA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Compass Insights 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502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URBAN PENINSULAR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750" y="1196974"/>
          <a:ext cx="8064500" cy="38823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3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COUNTRY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COMPANY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SAMPLE SIZE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MEXICO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Brand Investigation S.A de C.V (Brain)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URBAN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NIGERIA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MARKET TRENDS GROUP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PALESTINE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PCPO Palestinian Centre for Public Opinion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120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PAKISTAN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Gallup Pakistan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PARAGUAY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ahoma"/>
                        </a:rPr>
                        <a:t>ICA Consultoría Estratégica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PERU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DATUM Internacional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PHILIPPINES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PSRC (Philippines Survey &amp; Research Center Inc.)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POLAND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MARECO POLSKA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SLOVENIA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Mediana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511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SOUTH AFRICA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Freshly Ground Insights (FGI)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744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SOUTH KOREA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Gallup Korea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1500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SPAIN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Instituto DYM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1017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SWEDEN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Origo Group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THAILAND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Infosearch co.ltd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600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TURKEY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Barem 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601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UK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ORB International (Opinion Research Business)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1000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USA</a:t>
                      </a:r>
                      <a:endParaRPr lang="es-PE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SSRS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509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NATIONAL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VIETNAM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Indochina Research 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501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/>
                          <a:cs typeface="Calibri"/>
                        </a:rPr>
                        <a:t>TWO PROVINCES</a:t>
                      </a:r>
                      <a:endParaRPr lang="es-PE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Retângulo 96"/>
          <p:cNvSpPr/>
          <p:nvPr/>
        </p:nvSpPr>
        <p:spPr>
          <a:xfrm>
            <a:off x="467544" y="404664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1" name="Retângulo 96"/>
          <p:cNvSpPr/>
          <p:nvPr/>
        </p:nvSpPr>
        <p:spPr>
          <a:xfrm>
            <a:off x="930420" y="5230440"/>
            <a:ext cx="7272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Total of </a:t>
            </a:r>
            <a:r>
              <a:rPr lang="es-PE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29, 575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interviews worldwide</a:t>
            </a:r>
          </a:p>
        </p:txBody>
      </p:sp>
      <p:sp>
        <p:nvSpPr>
          <p:cNvPr id="12" name="Retângulo 96"/>
          <p:cNvSpPr/>
          <p:nvPr/>
        </p:nvSpPr>
        <p:spPr>
          <a:xfrm>
            <a:off x="971601" y="5589819"/>
            <a:ext cx="7272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Field dates: October 2019 to December 2019 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986971" y="5229200"/>
            <a:ext cx="7576458" cy="0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986971" y="5584798"/>
            <a:ext cx="7576458" cy="0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986971" y="5995871"/>
            <a:ext cx="7576458" cy="0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88024" y="1700808"/>
            <a:ext cx="3692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>
                <a:solidFill>
                  <a:srgbClr val="33A3DC"/>
                </a:solidFill>
              </a:rPr>
              <a:t>QUALITY OF LIFE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F4A50E-13AF-44F2-9520-BC4B738F5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107" b="33629"/>
          <a:stretch/>
        </p:blipFill>
        <p:spPr>
          <a:xfrm>
            <a:off x="0" y="1008112"/>
            <a:ext cx="4175448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row: Pentagon 10"/>
          <p:cNvSpPr/>
          <p:nvPr/>
        </p:nvSpPr>
        <p:spPr bwMode="auto">
          <a:xfrm>
            <a:off x="6479052" y="5186457"/>
            <a:ext cx="1793795" cy="417890"/>
          </a:xfrm>
          <a:prstGeom prst="homePlate">
            <a:avLst>
              <a:gd name="adj" fmla="val 24194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68" name="Arrow: Pentagon 9"/>
          <p:cNvSpPr/>
          <p:nvPr/>
        </p:nvSpPr>
        <p:spPr bwMode="auto">
          <a:xfrm>
            <a:off x="5510899" y="5186457"/>
            <a:ext cx="1678505" cy="417890"/>
          </a:xfrm>
          <a:prstGeom prst="homePlate">
            <a:avLst>
              <a:gd name="adj" fmla="val 24194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577420" y="1426284"/>
            <a:ext cx="1996604" cy="1922095"/>
            <a:chOff x="4206415" y="323984"/>
            <a:chExt cx="2897996" cy="2789848"/>
          </a:xfrm>
        </p:grpSpPr>
        <p:grpSp>
          <p:nvGrpSpPr>
            <p:cNvPr id="3" name="2 Grupo"/>
            <p:cNvGrpSpPr/>
            <p:nvPr/>
          </p:nvGrpSpPr>
          <p:grpSpPr>
            <a:xfrm>
              <a:off x="4206415" y="323984"/>
              <a:ext cx="2897996" cy="2623728"/>
              <a:chOff x="986302" y="3253670"/>
              <a:chExt cx="4176712" cy="3781425"/>
            </a:xfrm>
          </p:grpSpPr>
          <p:graphicFrame>
            <p:nvGraphicFramePr>
              <p:cNvPr id="5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768750017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" name="Freeform 6"/>
              <p:cNvSpPr/>
              <p:nvPr/>
            </p:nvSpPr>
            <p:spPr>
              <a:xfrm>
                <a:off x="2160258" y="3253670"/>
                <a:ext cx="1828800" cy="3781425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3 Rectángulo"/>
            <p:cNvSpPr/>
            <p:nvPr/>
          </p:nvSpPr>
          <p:spPr>
            <a:xfrm>
              <a:off x="5220105" y="2533088"/>
              <a:ext cx="917185" cy="580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</a:rPr>
                <a:t>79%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831769" y="1396482"/>
            <a:ext cx="1628663" cy="1960510"/>
            <a:chOff x="5573129" y="260648"/>
            <a:chExt cx="2363944" cy="2845607"/>
          </a:xfrm>
        </p:grpSpPr>
        <p:grpSp>
          <p:nvGrpSpPr>
            <p:cNvPr id="8" name="7 Grupo"/>
            <p:cNvGrpSpPr/>
            <p:nvPr/>
          </p:nvGrpSpPr>
          <p:grpSpPr>
            <a:xfrm>
              <a:off x="5573129" y="260648"/>
              <a:ext cx="2363944" cy="2623728"/>
              <a:chOff x="4217797" y="3162387"/>
              <a:chExt cx="3407014" cy="3781425"/>
            </a:xfrm>
          </p:grpSpPr>
          <p:graphicFrame>
            <p:nvGraphicFramePr>
              <p:cNvPr id="10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36923240"/>
                  </p:ext>
                </p:extLst>
              </p:nvPr>
            </p:nvGraphicFramePr>
            <p:xfrm>
              <a:off x="4217797" y="3264438"/>
              <a:ext cx="3407014" cy="35285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Freeform 7"/>
              <p:cNvSpPr/>
              <p:nvPr/>
            </p:nvSpPr>
            <p:spPr>
              <a:xfrm>
                <a:off x="5017078" y="3162387"/>
                <a:ext cx="1828801" cy="3781425"/>
              </a:xfrm>
              <a:custGeom>
                <a:avLst/>
                <a:gdLst>
                  <a:gd name="connsiteX0" fmla="*/ 1188369 w 1828800"/>
                  <a:gd name="connsiteY0" fmla="*/ 949460 h 3781425"/>
                  <a:gd name="connsiteX1" fmla="*/ 637132 w 1828800"/>
                  <a:gd name="connsiteY1" fmla="*/ 952753 h 3781425"/>
                  <a:gd name="connsiteX2" fmla="*/ 564514 w 1828800"/>
                  <a:gd name="connsiteY2" fmla="*/ 962633 h 3781425"/>
                  <a:gd name="connsiteX3" fmla="*/ 501799 w 1828800"/>
                  <a:gd name="connsiteY3" fmla="*/ 988978 h 3781425"/>
                  <a:gd name="connsiteX4" fmla="*/ 462189 w 1828800"/>
                  <a:gd name="connsiteY4" fmla="*/ 1018616 h 3781425"/>
                  <a:gd name="connsiteX5" fmla="*/ 432481 w 1828800"/>
                  <a:gd name="connsiteY5" fmla="*/ 1051547 h 3781425"/>
                  <a:gd name="connsiteX6" fmla="*/ 402774 w 1828800"/>
                  <a:gd name="connsiteY6" fmla="*/ 1084478 h 3781425"/>
                  <a:gd name="connsiteX7" fmla="*/ 373067 w 1828800"/>
                  <a:gd name="connsiteY7" fmla="*/ 1140462 h 3781425"/>
                  <a:gd name="connsiteX8" fmla="*/ 356563 w 1828800"/>
                  <a:gd name="connsiteY8" fmla="*/ 1193152 h 3781425"/>
                  <a:gd name="connsiteX9" fmla="*/ 349961 w 1828800"/>
                  <a:gd name="connsiteY9" fmla="*/ 1245842 h 3781425"/>
                  <a:gd name="connsiteX10" fmla="*/ 346660 w 1828800"/>
                  <a:gd name="connsiteY10" fmla="*/ 2026313 h 3781425"/>
                  <a:gd name="connsiteX11" fmla="*/ 356563 w 1828800"/>
                  <a:gd name="connsiteY11" fmla="*/ 2069123 h 3781425"/>
                  <a:gd name="connsiteX12" fmla="*/ 376368 w 1828800"/>
                  <a:gd name="connsiteY12" fmla="*/ 2098762 h 3781425"/>
                  <a:gd name="connsiteX13" fmla="*/ 406075 w 1828800"/>
                  <a:gd name="connsiteY13" fmla="*/ 2121814 h 3781425"/>
                  <a:gd name="connsiteX14" fmla="*/ 439083 w 1828800"/>
                  <a:gd name="connsiteY14" fmla="*/ 2128400 h 3781425"/>
                  <a:gd name="connsiteX15" fmla="*/ 478693 w 1828800"/>
                  <a:gd name="connsiteY15" fmla="*/ 2128400 h 3781425"/>
                  <a:gd name="connsiteX16" fmla="*/ 521604 w 1828800"/>
                  <a:gd name="connsiteY16" fmla="*/ 2111934 h 3781425"/>
                  <a:gd name="connsiteX17" fmla="*/ 541408 w 1828800"/>
                  <a:gd name="connsiteY17" fmla="*/ 2082296 h 3781425"/>
                  <a:gd name="connsiteX18" fmla="*/ 557913 w 1828800"/>
                  <a:gd name="connsiteY18" fmla="*/ 2052658 h 3781425"/>
                  <a:gd name="connsiteX19" fmla="*/ 557913 w 1828800"/>
                  <a:gd name="connsiteY19" fmla="*/ 1331463 h 3781425"/>
                  <a:gd name="connsiteX20" fmla="*/ 610726 w 1828800"/>
                  <a:gd name="connsiteY20" fmla="*/ 1331463 h 3781425"/>
                  <a:gd name="connsiteX21" fmla="*/ 610726 w 1828800"/>
                  <a:gd name="connsiteY21" fmla="*/ 3264529 h 3781425"/>
                  <a:gd name="connsiteX22" fmla="*/ 627230 w 1828800"/>
                  <a:gd name="connsiteY22" fmla="*/ 3317219 h 3781425"/>
                  <a:gd name="connsiteX23" fmla="*/ 647035 w 1828800"/>
                  <a:gd name="connsiteY23" fmla="*/ 3340271 h 3781425"/>
                  <a:gd name="connsiteX24" fmla="*/ 676742 w 1828800"/>
                  <a:gd name="connsiteY24" fmla="*/ 3363322 h 3781425"/>
                  <a:gd name="connsiteX25" fmla="*/ 699848 w 1828800"/>
                  <a:gd name="connsiteY25" fmla="*/ 3373202 h 3781425"/>
                  <a:gd name="connsiteX26" fmla="*/ 739457 w 1828800"/>
                  <a:gd name="connsiteY26" fmla="*/ 3379788 h 3781425"/>
                  <a:gd name="connsiteX27" fmla="*/ 782368 w 1828800"/>
                  <a:gd name="connsiteY27" fmla="*/ 3379788 h 3781425"/>
                  <a:gd name="connsiteX28" fmla="*/ 821978 w 1828800"/>
                  <a:gd name="connsiteY28" fmla="*/ 3366616 h 3781425"/>
                  <a:gd name="connsiteX29" fmla="*/ 851685 w 1828800"/>
                  <a:gd name="connsiteY29" fmla="*/ 3340271 h 3781425"/>
                  <a:gd name="connsiteX30" fmla="*/ 874791 w 1828800"/>
                  <a:gd name="connsiteY30" fmla="*/ 3313926 h 3781425"/>
                  <a:gd name="connsiteX31" fmla="*/ 887994 w 1828800"/>
                  <a:gd name="connsiteY31" fmla="*/ 3277701 h 3781425"/>
                  <a:gd name="connsiteX32" fmla="*/ 891295 w 1828800"/>
                  <a:gd name="connsiteY32" fmla="*/ 3244770 h 3781425"/>
                  <a:gd name="connsiteX33" fmla="*/ 887994 w 1828800"/>
                  <a:gd name="connsiteY33" fmla="*/ 2118520 h 3781425"/>
                  <a:gd name="connsiteX34" fmla="*/ 940807 w 1828800"/>
                  <a:gd name="connsiteY34" fmla="*/ 2121814 h 3781425"/>
                  <a:gd name="connsiteX35" fmla="*/ 940807 w 1828800"/>
                  <a:gd name="connsiteY35" fmla="*/ 3244770 h 3781425"/>
                  <a:gd name="connsiteX36" fmla="*/ 947409 w 1828800"/>
                  <a:gd name="connsiteY36" fmla="*/ 3290874 h 3781425"/>
                  <a:gd name="connsiteX37" fmla="*/ 960612 w 1828800"/>
                  <a:gd name="connsiteY37" fmla="*/ 3320512 h 3781425"/>
                  <a:gd name="connsiteX38" fmla="*/ 980417 w 1828800"/>
                  <a:gd name="connsiteY38" fmla="*/ 3343564 h 3781425"/>
                  <a:gd name="connsiteX39" fmla="*/ 1010124 w 1828800"/>
                  <a:gd name="connsiteY39" fmla="*/ 3366616 h 3781425"/>
                  <a:gd name="connsiteX40" fmla="*/ 1046433 w 1828800"/>
                  <a:gd name="connsiteY40" fmla="*/ 3379788 h 3781425"/>
                  <a:gd name="connsiteX41" fmla="*/ 1079442 w 1828800"/>
                  <a:gd name="connsiteY41" fmla="*/ 3379788 h 3781425"/>
                  <a:gd name="connsiteX42" fmla="*/ 1119051 w 1828800"/>
                  <a:gd name="connsiteY42" fmla="*/ 3379788 h 3781425"/>
                  <a:gd name="connsiteX43" fmla="*/ 1152060 w 1828800"/>
                  <a:gd name="connsiteY43" fmla="*/ 3366616 h 3781425"/>
                  <a:gd name="connsiteX44" fmla="*/ 1175165 w 1828800"/>
                  <a:gd name="connsiteY44" fmla="*/ 3350150 h 3781425"/>
                  <a:gd name="connsiteX45" fmla="*/ 1194970 w 1828800"/>
                  <a:gd name="connsiteY45" fmla="*/ 3327098 h 3781425"/>
                  <a:gd name="connsiteX46" fmla="*/ 1211474 w 1828800"/>
                  <a:gd name="connsiteY46" fmla="*/ 3297460 h 3781425"/>
                  <a:gd name="connsiteX47" fmla="*/ 1221377 w 1828800"/>
                  <a:gd name="connsiteY47" fmla="*/ 3257942 h 3781425"/>
                  <a:gd name="connsiteX48" fmla="*/ 1221377 w 1828800"/>
                  <a:gd name="connsiteY48" fmla="*/ 1334756 h 3781425"/>
                  <a:gd name="connsiteX49" fmla="*/ 1270889 w 1828800"/>
                  <a:gd name="connsiteY49" fmla="*/ 1334756 h 3781425"/>
                  <a:gd name="connsiteX50" fmla="*/ 1267588 w 1828800"/>
                  <a:gd name="connsiteY50" fmla="*/ 2029606 h 3781425"/>
                  <a:gd name="connsiteX51" fmla="*/ 1280791 w 1828800"/>
                  <a:gd name="connsiteY51" fmla="*/ 2075710 h 3781425"/>
                  <a:gd name="connsiteX52" fmla="*/ 1303897 w 1828800"/>
                  <a:gd name="connsiteY52" fmla="*/ 2105348 h 3781425"/>
                  <a:gd name="connsiteX53" fmla="*/ 1330304 w 1828800"/>
                  <a:gd name="connsiteY53" fmla="*/ 2121814 h 3781425"/>
                  <a:gd name="connsiteX54" fmla="*/ 1360011 w 1828800"/>
                  <a:gd name="connsiteY54" fmla="*/ 2128400 h 3781425"/>
                  <a:gd name="connsiteX55" fmla="*/ 1396320 w 1828800"/>
                  <a:gd name="connsiteY55" fmla="*/ 2128400 h 3781425"/>
                  <a:gd name="connsiteX56" fmla="*/ 1429328 w 1828800"/>
                  <a:gd name="connsiteY56" fmla="*/ 2121814 h 3781425"/>
                  <a:gd name="connsiteX57" fmla="*/ 1449133 w 1828800"/>
                  <a:gd name="connsiteY57" fmla="*/ 2098762 h 3781425"/>
                  <a:gd name="connsiteX58" fmla="*/ 1472239 w 1828800"/>
                  <a:gd name="connsiteY58" fmla="*/ 2072417 h 3781425"/>
                  <a:gd name="connsiteX59" fmla="*/ 1482141 w 1828800"/>
                  <a:gd name="connsiteY59" fmla="*/ 2029606 h 3781425"/>
                  <a:gd name="connsiteX60" fmla="*/ 1482141 w 1828800"/>
                  <a:gd name="connsiteY60" fmla="*/ 1259014 h 3781425"/>
                  <a:gd name="connsiteX61" fmla="*/ 1472239 w 1828800"/>
                  <a:gd name="connsiteY61" fmla="*/ 1186565 h 3781425"/>
                  <a:gd name="connsiteX62" fmla="*/ 1452434 w 1828800"/>
                  <a:gd name="connsiteY62" fmla="*/ 1137168 h 3781425"/>
                  <a:gd name="connsiteX63" fmla="*/ 1416125 w 1828800"/>
                  <a:gd name="connsiteY63" fmla="*/ 1071306 h 3781425"/>
                  <a:gd name="connsiteX64" fmla="*/ 1379816 w 1828800"/>
                  <a:gd name="connsiteY64" fmla="*/ 1031788 h 3781425"/>
                  <a:gd name="connsiteX65" fmla="*/ 1333604 w 1828800"/>
                  <a:gd name="connsiteY65" fmla="*/ 995564 h 3781425"/>
                  <a:gd name="connsiteX66" fmla="*/ 1290694 w 1828800"/>
                  <a:gd name="connsiteY66" fmla="*/ 972512 h 3781425"/>
                  <a:gd name="connsiteX67" fmla="*/ 1231279 w 1828800"/>
                  <a:gd name="connsiteY67" fmla="*/ 952753 h 3781425"/>
                  <a:gd name="connsiteX68" fmla="*/ 914398 w 1828800"/>
                  <a:gd name="connsiteY68" fmla="*/ 401637 h 3781425"/>
                  <a:gd name="connsiteX69" fmla="*/ 675349 w 1828800"/>
                  <a:gd name="connsiteY69" fmla="*/ 640685 h 3781425"/>
                  <a:gd name="connsiteX70" fmla="*/ 914398 w 1828800"/>
                  <a:gd name="connsiteY70" fmla="*/ 879734 h 3781425"/>
                  <a:gd name="connsiteX71" fmla="*/ 1153446 w 1828800"/>
                  <a:gd name="connsiteY71" fmla="*/ 640685 h 3781425"/>
                  <a:gd name="connsiteX72" fmla="*/ 1084679 w 1828800"/>
                  <a:gd name="connsiteY72" fmla="*/ 470404 h 3781425"/>
                  <a:gd name="connsiteX73" fmla="*/ 914398 w 1828800"/>
                  <a:gd name="connsiteY73" fmla="*/ 401637 h 3781425"/>
                  <a:gd name="connsiteX74" fmla="*/ 0 w 1828800"/>
                  <a:gd name="connsiteY74" fmla="*/ 0 h 3781425"/>
                  <a:gd name="connsiteX75" fmla="*/ 1828800 w 1828800"/>
                  <a:gd name="connsiteY75" fmla="*/ 0 h 3781425"/>
                  <a:gd name="connsiteX76" fmla="*/ 1828800 w 1828800"/>
                  <a:gd name="connsiteY76" fmla="*/ 3781425 h 3781425"/>
                  <a:gd name="connsiteX77" fmla="*/ 0 w 1828800"/>
                  <a:gd name="connsiteY77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828800" h="3781425">
                    <a:moveTo>
                      <a:pt x="1188369" y="949460"/>
                    </a:moveTo>
                    <a:lnTo>
                      <a:pt x="637132" y="952753"/>
                    </a:lnTo>
                    <a:lnTo>
                      <a:pt x="564514" y="962633"/>
                    </a:lnTo>
                    <a:lnTo>
                      <a:pt x="501799" y="988978"/>
                    </a:lnTo>
                    <a:lnTo>
                      <a:pt x="462189" y="1018616"/>
                    </a:lnTo>
                    <a:lnTo>
                      <a:pt x="432481" y="1051547"/>
                    </a:lnTo>
                    <a:lnTo>
                      <a:pt x="402774" y="1084478"/>
                    </a:lnTo>
                    <a:lnTo>
                      <a:pt x="373067" y="1140462"/>
                    </a:lnTo>
                    <a:lnTo>
                      <a:pt x="356563" y="1193152"/>
                    </a:lnTo>
                    <a:lnTo>
                      <a:pt x="349961" y="1245842"/>
                    </a:lnTo>
                    <a:lnTo>
                      <a:pt x="346660" y="2026313"/>
                    </a:lnTo>
                    <a:lnTo>
                      <a:pt x="356563" y="2069123"/>
                    </a:lnTo>
                    <a:lnTo>
                      <a:pt x="376368" y="2098762"/>
                    </a:lnTo>
                    <a:lnTo>
                      <a:pt x="406075" y="2121814"/>
                    </a:lnTo>
                    <a:lnTo>
                      <a:pt x="439083" y="2128400"/>
                    </a:lnTo>
                    <a:lnTo>
                      <a:pt x="478693" y="2128400"/>
                    </a:lnTo>
                    <a:lnTo>
                      <a:pt x="521604" y="2111934"/>
                    </a:lnTo>
                    <a:lnTo>
                      <a:pt x="541408" y="2082296"/>
                    </a:lnTo>
                    <a:lnTo>
                      <a:pt x="557913" y="2052658"/>
                    </a:lnTo>
                    <a:lnTo>
                      <a:pt x="557913" y="1331463"/>
                    </a:lnTo>
                    <a:lnTo>
                      <a:pt x="610726" y="1331463"/>
                    </a:lnTo>
                    <a:lnTo>
                      <a:pt x="610726" y="3264529"/>
                    </a:lnTo>
                    <a:lnTo>
                      <a:pt x="627230" y="3317219"/>
                    </a:lnTo>
                    <a:lnTo>
                      <a:pt x="647035" y="3340271"/>
                    </a:lnTo>
                    <a:lnTo>
                      <a:pt x="676742" y="3363322"/>
                    </a:lnTo>
                    <a:lnTo>
                      <a:pt x="699848" y="3373202"/>
                    </a:lnTo>
                    <a:lnTo>
                      <a:pt x="739457" y="3379788"/>
                    </a:lnTo>
                    <a:lnTo>
                      <a:pt x="782368" y="3379788"/>
                    </a:lnTo>
                    <a:lnTo>
                      <a:pt x="821978" y="3366616"/>
                    </a:lnTo>
                    <a:lnTo>
                      <a:pt x="851685" y="3340271"/>
                    </a:lnTo>
                    <a:lnTo>
                      <a:pt x="874791" y="3313926"/>
                    </a:lnTo>
                    <a:lnTo>
                      <a:pt x="887994" y="3277701"/>
                    </a:lnTo>
                    <a:lnTo>
                      <a:pt x="891295" y="3244770"/>
                    </a:lnTo>
                    <a:lnTo>
                      <a:pt x="887994" y="2118520"/>
                    </a:lnTo>
                    <a:lnTo>
                      <a:pt x="940807" y="2121814"/>
                    </a:lnTo>
                    <a:lnTo>
                      <a:pt x="940807" y="3244770"/>
                    </a:lnTo>
                    <a:lnTo>
                      <a:pt x="947409" y="3290874"/>
                    </a:lnTo>
                    <a:lnTo>
                      <a:pt x="960612" y="3320512"/>
                    </a:lnTo>
                    <a:lnTo>
                      <a:pt x="980417" y="3343564"/>
                    </a:lnTo>
                    <a:lnTo>
                      <a:pt x="1010124" y="3366616"/>
                    </a:lnTo>
                    <a:lnTo>
                      <a:pt x="1046433" y="3379788"/>
                    </a:lnTo>
                    <a:lnTo>
                      <a:pt x="1079442" y="3379788"/>
                    </a:lnTo>
                    <a:lnTo>
                      <a:pt x="1119051" y="3379788"/>
                    </a:lnTo>
                    <a:lnTo>
                      <a:pt x="1152060" y="3366616"/>
                    </a:lnTo>
                    <a:lnTo>
                      <a:pt x="1175165" y="3350150"/>
                    </a:lnTo>
                    <a:lnTo>
                      <a:pt x="1194970" y="3327098"/>
                    </a:lnTo>
                    <a:lnTo>
                      <a:pt x="1211474" y="3297460"/>
                    </a:lnTo>
                    <a:lnTo>
                      <a:pt x="1221377" y="3257942"/>
                    </a:lnTo>
                    <a:lnTo>
                      <a:pt x="1221377" y="1334756"/>
                    </a:lnTo>
                    <a:lnTo>
                      <a:pt x="1270889" y="1334756"/>
                    </a:lnTo>
                    <a:lnTo>
                      <a:pt x="1267588" y="2029606"/>
                    </a:lnTo>
                    <a:lnTo>
                      <a:pt x="1280791" y="2075710"/>
                    </a:lnTo>
                    <a:lnTo>
                      <a:pt x="1303897" y="2105348"/>
                    </a:lnTo>
                    <a:lnTo>
                      <a:pt x="1330304" y="2121814"/>
                    </a:lnTo>
                    <a:lnTo>
                      <a:pt x="1360011" y="2128400"/>
                    </a:lnTo>
                    <a:lnTo>
                      <a:pt x="1396320" y="2128400"/>
                    </a:lnTo>
                    <a:lnTo>
                      <a:pt x="1429328" y="2121814"/>
                    </a:lnTo>
                    <a:lnTo>
                      <a:pt x="1449133" y="2098762"/>
                    </a:lnTo>
                    <a:lnTo>
                      <a:pt x="1472239" y="2072417"/>
                    </a:lnTo>
                    <a:lnTo>
                      <a:pt x="1482141" y="2029606"/>
                    </a:lnTo>
                    <a:lnTo>
                      <a:pt x="1482141" y="1259014"/>
                    </a:lnTo>
                    <a:lnTo>
                      <a:pt x="1472239" y="1186565"/>
                    </a:lnTo>
                    <a:lnTo>
                      <a:pt x="1452434" y="1137168"/>
                    </a:lnTo>
                    <a:lnTo>
                      <a:pt x="1416125" y="1071306"/>
                    </a:lnTo>
                    <a:lnTo>
                      <a:pt x="1379816" y="1031788"/>
                    </a:lnTo>
                    <a:lnTo>
                      <a:pt x="1333604" y="995564"/>
                    </a:lnTo>
                    <a:lnTo>
                      <a:pt x="1290694" y="972512"/>
                    </a:lnTo>
                    <a:lnTo>
                      <a:pt x="1231279" y="952753"/>
                    </a:lnTo>
                    <a:close/>
                    <a:moveTo>
                      <a:pt x="914398" y="401637"/>
                    </a:moveTo>
                    <a:cubicBezTo>
                      <a:pt x="783412" y="401637"/>
                      <a:pt x="675349" y="506425"/>
                      <a:pt x="675349" y="640685"/>
                    </a:cubicBezTo>
                    <a:cubicBezTo>
                      <a:pt x="675349" y="771671"/>
                      <a:pt x="783412" y="879734"/>
                      <a:pt x="914398" y="879734"/>
                    </a:cubicBezTo>
                    <a:cubicBezTo>
                      <a:pt x="1048658" y="879734"/>
                      <a:pt x="1153446" y="771671"/>
                      <a:pt x="1153446" y="640685"/>
                    </a:cubicBezTo>
                    <a:cubicBezTo>
                      <a:pt x="1153446" y="575193"/>
                      <a:pt x="1130524" y="516249"/>
                      <a:pt x="1084679" y="470404"/>
                    </a:cubicBezTo>
                    <a:cubicBezTo>
                      <a:pt x="1038834" y="424559"/>
                      <a:pt x="979890" y="401637"/>
                      <a:pt x="914398" y="40163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8 Rectángulo"/>
            <p:cNvSpPr/>
            <p:nvPr/>
          </p:nvSpPr>
          <p:spPr>
            <a:xfrm>
              <a:off x="6342432" y="2525510"/>
              <a:ext cx="917185" cy="5807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</a:rPr>
                <a:t>80%</a:t>
              </a:r>
            </a:p>
          </p:txBody>
        </p:sp>
      </p:grpSp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20321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Quality of life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</a:t>
            </a:r>
          </a:p>
        </p:txBody>
      </p:sp>
      <p:sp>
        <p:nvSpPr>
          <p:cNvPr id="4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832236" y="992920"/>
            <a:ext cx="103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4" name="Arrow: Pentagon 11"/>
          <p:cNvSpPr/>
          <p:nvPr/>
        </p:nvSpPr>
        <p:spPr bwMode="auto">
          <a:xfrm>
            <a:off x="4401595" y="5183004"/>
            <a:ext cx="1678505" cy="417890"/>
          </a:xfrm>
          <a:prstGeom prst="homePlate">
            <a:avLst>
              <a:gd name="adj" fmla="val 24194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55" name="Arrow: Pentagon 10"/>
          <p:cNvSpPr/>
          <p:nvPr/>
        </p:nvSpPr>
        <p:spPr bwMode="auto">
          <a:xfrm>
            <a:off x="3216371" y="5183004"/>
            <a:ext cx="1678505" cy="417890"/>
          </a:xfrm>
          <a:prstGeom prst="homePlate">
            <a:avLst>
              <a:gd name="adj" fmla="val 24194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56" name="Arrow: Pentagon 9"/>
          <p:cNvSpPr/>
          <p:nvPr/>
        </p:nvSpPr>
        <p:spPr bwMode="auto">
          <a:xfrm>
            <a:off x="2286544" y="5183004"/>
            <a:ext cx="1456204" cy="417890"/>
          </a:xfrm>
          <a:prstGeom prst="homePlate">
            <a:avLst>
              <a:gd name="adj" fmla="val 24194"/>
            </a:avLst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57" name="Arrow: Pentagon 3"/>
          <p:cNvSpPr/>
          <p:nvPr/>
        </p:nvSpPr>
        <p:spPr bwMode="auto">
          <a:xfrm>
            <a:off x="1441637" y="5183004"/>
            <a:ext cx="1105701" cy="417890"/>
          </a:xfrm>
          <a:prstGeom prst="homePlate">
            <a:avLst>
              <a:gd name="adj" fmla="val 24194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6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85762" y="3789040"/>
            <a:ext cx="1288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542030" y="5238720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18 to 24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2742663" y="5237571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25 to 34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3865607" y="5243050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35 to 44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5008007" y="5240144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45 to 54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6191020" y="5240144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55 to 64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7369970" y="5242909"/>
            <a:ext cx="69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</a:rPr>
              <a:t>65 to +</a:t>
            </a:r>
          </a:p>
        </p:txBody>
      </p:sp>
      <p:graphicFrame>
        <p:nvGraphicFramePr>
          <p:cNvPr id="112" name="111 Gráfico"/>
          <p:cNvGraphicFramePr/>
          <p:nvPr>
            <p:extLst>
              <p:ext uri="{D42A27DB-BD31-4B8C-83A1-F6EECF244321}">
                <p14:modId xmlns:p14="http://schemas.microsoft.com/office/powerpoint/2010/main" val="3296242874"/>
              </p:ext>
            </p:extLst>
          </p:nvPr>
        </p:nvGraphicFramePr>
        <p:xfrm>
          <a:off x="157415" y="1115056"/>
          <a:ext cx="3478481" cy="28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3" name="112 Conector recto"/>
          <p:cNvCxnSpPr/>
          <p:nvPr/>
        </p:nvCxnSpPr>
        <p:spPr>
          <a:xfrm>
            <a:off x="5508104" y="1221790"/>
            <a:ext cx="0" cy="2231454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sp>
        <p:nvSpPr>
          <p:cNvPr id="11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05061" y="980728"/>
            <a:ext cx="163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Average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118" name="1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82605"/>
              </p:ext>
            </p:extLst>
          </p:nvPr>
        </p:nvGraphicFramePr>
        <p:xfrm>
          <a:off x="3411591" y="1677058"/>
          <a:ext cx="1254394" cy="54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545">
                <a:tc>
                  <a:txBody>
                    <a:bodyPr/>
                    <a:lstStyle/>
                    <a:p>
                      <a:r>
                        <a:rPr lang="es-PE" sz="1000" b="1" dirty="0"/>
                        <a:t>(</a:t>
                      </a:r>
                      <a:r>
                        <a:rPr lang="es-PE" sz="1000" b="1" dirty="0" err="1"/>
                        <a:t>Very</a:t>
                      </a:r>
                      <a:r>
                        <a:rPr lang="es-PE" sz="1000" b="1" dirty="0"/>
                        <a:t> </a:t>
                      </a:r>
                      <a:r>
                        <a:rPr lang="es-PE" sz="1000" b="1" dirty="0" err="1"/>
                        <a:t>good</a:t>
                      </a:r>
                      <a:r>
                        <a:rPr lang="es-PE" sz="1000" b="1" baseline="0" dirty="0"/>
                        <a:t> + </a:t>
                      </a:r>
                      <a:r>
                        <a:rPr lang="es-PE" sz="1000" b="1" baseline="0" dirty="0" err="1"/>
                        <a:t>Good</a:t>
                      </a:r>
                      <a:r>
                        <a:rPr lang="es-PE" sz="1000" b="1" baseline="0" dirty="0"/>
                        <a:t>)</a:t>
                      </a:r>
                      <a:endParaRPr lang="es-P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45">
                <a:tc>
                  <a:txBody>
                    <a:bodyPr/>
                    <a:lstStyle/>
                    <a:p>
                      <a:r>
                        <a:rPr lang="es-PE" sz="1000" b="1" dirty="0"/>
                        <a:t>(</a:t>
                      </a:r>
                      <a:r>
                        <a:rPr lang="es-PE" sz="1000" b="1" dirty="0" err="1"/>
                        <a:t>Somewhat</a:t>
                      </a:r>
                      <a:r>
                        <a:rPr lang="es-PE" sz="1000" b="1" dirty="0"/>
                        <a:t> + </a:t>
                      </a:r>
                      <a:r>
                        <a:rPr lang="es-PE" sz="1000" b="1" dirty="0" err="1"/>
                        <a:t>Bad</a:t>
                      </a:r>
                      <a:r>
                        <a:rPr lang="es-PE" sz="1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0" name="119 Grupo"/>
          <p:cNvGrpSpPr/>
          <p:nvPr/>
        </p:nvGrpSpPr>
        <p:grpSpPr>
          <a:xfrm>
            <a:off x="2843050" y="2587896"/>
            <a:ext cx="2756461" cy="605814"/>
            <a:chOff x="576826" y="904375"/>
            <a:chExt cx="3324378" cy="556170"/>
          </a:xfrm>
        </p:grpSpPr>
        <p:graphicFrame>
          <p:nvGraphicFramePr>
            <p:cNvPr id="121" name="120 Gráfico"/>
            <p:cNvGraphicFramePr/>
            <p:nvPr>
              <p:extLst>
                <p:ext uri="{D42A27DB-BD31-4B8C-83A1-F6EECF244321}">
                  <p14:modId xmlns:p14="http://schemas.microsoft.com/office/powerpoint/2010/main" val="1779796887"/>
                </p:ext>
              </p:extLst>
            </p:nvPr>
          </p:nvGraphicFramePr>
          <p:xfrm>
            <a:off x="605528" y="1100545"/>
            <a:ext cx="2977124" cy="3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3" name="TextBox 74"/>
            <p:cNvSpPr txBox="1"/>
            <p:nvPr/>
          </p:nvSpPr>
          <p:spPr>
            <a:xfrm flipH="1">
              <a:off x="576826" y="904375"/>
              <a:ext cx="3324378" cy="310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Net score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127" name="126 Grupo"/>
          <p:cNvGrpSpPr/>
          <p:nvPr/>
        </p:nvGrpSpPr>
        <p:grpSpPr>
          <a:xfrm>
            <a:off x="1133446" y="3983578"/>
            <a:ext cx="1786778" cy="1273636"/>
            <a:chOff x="4368366" y="296925"/>
            <a:chExt cx="1830625" cy="1304890"/>
          </a:xfrm>
        </p:grpSpPr>
        <p:sp>
          <p:nvSpPr>
            <p:cNvPr id="128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29" name="128 Gráfico"/>
            <p:cNvGraphicFramePr/>
            <p:nvPr>
              <p:extLst>
                <p:ext uri="{D42A27DB-BD31-4B8C-83A1-F6EECF244321}">
                  <p14:modId xmlns:p14="http://schemas.microsoft.com/office/powerpoint/2010/main" val="3146598100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0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31" name="130 Grupo"/>
          <p:cNvGrpSpPr/>
          <p:nvPr/>
        </p:nvGrpSpPr>
        <p:grpSpPr>
          <a:xfrm>
            <a:off x="2260563" y="3983578"/>
            <a:ext cx="1786778" cy="1273636"/>
            <a:chOff x="4368366" y="296925"/>
            <a:chExt cx="1830625" cy="1304890"/>
          </a:xfrm>
        </p:grpSpPr>
        <p:sp>
          <p:nvSpPr>
            <p:cNvPr id="132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33" name="132 Gráfico"/>
            <p:cNvGraphicFramePr/>
            <p:nvPr>
              <p:extLst>
                <p:ext uri="{D42A27DB-BD31-4B8C-83A1-F6EECF244321}">
                  <p14:modId xmlns:p14="http://schemas.microsoft.com/office/powerpoint/2010/main" val="239544339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4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35" name="134 Grupo"/>
          <p:cNvGrpSpPr/>
          <p:nvPr/>
        </p:nvGrpSpPr>
        <p:grpSpPr>
          <a:xfrm>
            <a:off x="3387680" y="3983578"/>
            <a:ext cx="1786778" cy="1273636"/>
            <a:chOff x="4368366" y="296925"/>
            <a:chExt cx="1830625" cy="1304890"/>
          </a:xfrm>
        </p:grpSpPr>
        <p:sp>
          <p:nvSpPr>
            <p:cNvPr id="136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37" name="136 Gráfico"/>
            <p:cNvGraphicFramePr/>
            <p:nvPr>
              <p:extLst>
                <p:ext uri="{D42A27DB-BD31-4B8C-83A1-F6EECF244321}">
                  <p14:modId xmlns:p14="http://schemas.microsoft.com/office/powerpoint/2010/main" val="2470211260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38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39" name="138 Grupo"/>
          <p:cNvGrpSpPr/>
          <p:nvPr/>
        </p:nvGrpSpPr>
        <p:grpSpPr>
          <a:xfrm>
            <a:off x="4514797" y="3983578"/>
            <a:ext cx="1786778" cy="1273636"/>
            <a:chOff x="4368366" y="296925"/>
            <a:chExt cx="1830625" cy="1304890"/>
          </a:xfrm>
        </p:grpSpPr>
        <p:sp>
          <p:nvSpPr>
            <p:cNvPr id="140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41" name="140 Gráfico"/>
            <p:cNvGraphicFramePr/>
            <p:nvPr>
              <p:extLst>
                <p:ext uri="{D42A27DB-BD31-4B8C-83A1-F6EECF244321}">
                  <p14:modId xmlns:p14="http://schemas.microsoft.com/office/powerpoint/2010/main" val="1222717137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42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3" name="142 Grupo"/>
          <p:cNvGrpSpPr/>
          <p:nvPr/>
        </p:nvGrpSpPr>
        <p:grpSpPr>
          <a:xfrm>
            <a:off x="5700386" y="3983578"/>
            <a:ext cx="1786778" cy="1273636"/>
            <a:chOff x="4368366" y="296925"/>
            <a:chExt cx="1830625" cy="1304890"/>
          </a:xfrm>
        </p:grpSpPr>
        <p:sp>
          <p:nvSpPr>
            <p:cNvPr id="144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45" name="144 Gráfico"/>
            <p:cNvGraphicFramePr/>
            <p:nvPr>
              <p:extLst>
                <p:ext uri="{D42A27DB-BD31-4B8C-83A1-F6EECF244321}">
                  <p14:modId xmlns:p14="http://schemas.microsoft.com/office/powerpoint/2010/main" val="1123689795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46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7" name="146 Grupo"/>
          <p:cNvGrpSpPr/>
          <p:nvPr/>
        </p:nvGrpSpPr>
        <p:grpSpPr>
          <a:xfrm>
            <a:off x="6817670" y="3983578"/>
            <a:ext cx="1786778" cy="1273636"/>
            <a:chOff x="4368366" y="296925"/>
            <a:chExt cx="1830625" cy="1304890"/>
          </a:xfrm>
        </p:grpSpPr>
        <p:sp>
          <p:nvSpPr>
            <p:cNvPr id="148" name="Oval 48"/>
            <p:cNvSpPr/>
            <p:nvPr/>
          </p:nvSpPr>
          <p:spPr>
            <a:xfrm>
              <a:off x="4770518" y="463370"/>
              <a:ext cx="972000" cy="9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aphicFrame>
          <p:nvGraphicFramePr>
            <p:cNvPr id="149" name="148 Gráfico"/>
            <p:cNvGraphicFramePr/>
            <p:nvPr>
              <p:extLst>
                <p:ext uri="{D42A27DB-BD31-4B8C-83A1-F6EECF244321}">
                  <p14:modId xmlns:p14="http://schemas.microsoft.com/office/powerpoint/2010/main" val="3735439347"/>
                </p:ext>
              </p:extLst>
            </p:nvPr>
          </p:nvGraphicFramePr>
          <p:xfrm>
            <a:off x="4368366" y="296925"/>
            <a:ext cx="1830625" cy="1304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50" name="Oval 49"/>
            <p:cNvSpPr/>
            <p:nvPr/>
          </p:nvSpPr>
          <p:spPr>
            <a:xfrm>
              <a:off x="4896518" y="589370"/>
              <a:ext cx="720000" cy="72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5" name="154 CuadroTexto"/>
          <p:cNvSpPr txBox="1"/>
          <p:nvPr/>
        </p:nvSpPr>
        <p:spPr>
          <a:xfrm>
            <a:off x="1794023" y="462039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56" name="155 CuadroTexto"/>
          <p:cNvSpPr txBox="1"/>
          <p:nvPr/>
        </p:nvSpPr>
        <p:spPr>
          <a:xfrm>
            <a:off x="2878652" y="462326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157" name="156 CuadroTexto"/>
          <p:cNvSpPr txBox="1"/>
          <p:nvPr/>
        </p:nvSpPr>
        <p:spPr>
          <a:xfrm>
            <a:off x="4008858" y="462272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58" name="157 CuadroTexto"/>
          <p:cNvSpPr txBox="1"/>
          <p:nvPr/>
        </p:nvSpPr>
        <p:spPr>
          <a:xfrm>
            <a:off x="5160986" y="462326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159" name="158 CuadroTexto"/>
          <p:cNvSpPr txBox="1"/>
          <p:nvPr/>
        </p:nvSpPr>
        <p:spPr>
          <a:xfrm>
            <a:off x="6371586" y="462326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160" name="159 CuadroTexto"/>
          <p:cNvSpPr txBox="1"/>
          <p:nvPr/>
        </p:nvSpPr>
        <p:spPr>
          <a:xfrm>
            <a:off x="7465242" y="462326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63" name="162 CuadroTexto"/>
          <p:cNvSpPr txBox="1"/>
          <p:nvPr/>
        </p:nvSpPr>
        <p:spPr>
          <a:xfrm>
            <a:off x="1401689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16%</a:t>
            </a:r>
          </a:p>
        </p:txBody>
      </p:sp>
      <p:sp>
        <p:nvSpPr>
          <p:cNvPr id="164" name="163 CuadroTexto"/>
          <p:cNvSpPr txBox="1"/>
          <p:nvPr/>
        </p:nvSpPr>
        <p:spPr>
          <a:xfrm>
            <a:off x="2498292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19%</a:t>
            </a:r>
          </a:p>
        </p:txBody>
      </p:sp>
      <p:sp>
        <p:nvSpPr>
          <p:cNvPr id="165" name="164 CuadroTexto"/>
          <p:cNvSpPr txBox="1"/>
          <p:nvPr/>
        </p:nvSpPr>
        <p:spPr>
          <a:xfrm>
            <a:off x="3578412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21%</a:t>
            </a:r>
          </a:p>
        </p:txBody>
      </p:sp>
      <p:sp>
        <p:nvSpPr>
          <p:cNvPr id="166" name="165 CuadroTexto"/>
          <p:cNvSpPr txBox="1"/>
          <p:nvPr/>
        </p:nvSpPr>
        <p:spPr>
          <a:xfrm>
            <a:off x="4730540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20%</a:t>
            </a:r>
          </a:p>
        </p:txBody>
      </p:sp>
      <p:sp>
        <p:nvSpPr>
          <p:cNvPr id="167" name="166 CuadroTexto"/>
          <p:cNvSpPr txBox="1"/>
          <p:nvPr/>
        </p:nvSpPr>
        <p:spPr>
          <a:xfrm>
            <a:off x="5941140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19%</a:t>
            </a:r>
          </a:p>
        </p:txBody>
      </p:sp>
      <p:sp>
        <p:nvSpPr>
          <p:cNvPr id="168" name="167 CuadroTexto"/>
          <p:cNvSpPr txBox="1"/>
          <p:nvPr/>
        </p:nvSpPr>
        <p:spPr>
          <a:xfrm>
            <a:off x="7072689" y="413078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16%</a:t>
            </a:r>
          </a:p>
        </p:txBody>
      </p:sp>
      <p:cxnSp>
        <p:nvCxnSpPr>
          <p:cNvPr id="93" name="92 Conector recto"/>
          <p:cNvCxnSpPr/>
          <p:nvPr/>
        </p:nvCxnSpPr>
        <p:spPr>
          <a:xfrm>
            <a:off x="3069363" y="5518603"/>
            <a:ext cx="1" cy="21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4246775" y="5520358"/>
            <a:ext cx="1" cy="21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5365047" y="5557176"/>
            <a:ext cx="1" cy="102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1934060" y="5541313"/>
            <a:ext cx="5767543" cy="187049"/>
            <a:chOff x="1755200" y="5474199"/>
            <a:chExt cx="5767543" cy="106614"/>
          </a:xfrm>
        </p:grpSpPr>
        <p:cxnSp>
          <p:nvCxnSpPr>
            <p:cNvPr id="19" name="18 Conector recto"/>
            <p:cNvCxnSpPr/>
            <p:nvPr/>
          </p:nvCxnSpPr>
          <p:spPr>
            <a:xfrm flipV="1">
              <a:off x="1755200" y="5474199"/>
              <a:ext cx="0" cy="98814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4062218" y="5474199"/>
              <a:ext cx="0" cy="9881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flipV="1">
              <a:off x="5215727" y="5474199"/>
              <a:ext cx="0" cy="106614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flipV="1">
              <a:off x="6336141" y="5474199"/>
              <a:ext cx="0" cy="98814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flipV="1">
              <a:off x="7522743" y="5474199"/>
              <a:ext cx="0" cy="988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flipV="1">
              <a:off x="2908709" y="5474199"/>
              <a:ext cx="0" cy="988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102 Cheurón"/>
          <p:cNvSpPr/>
          <p:nvPr/>
        </p:nvSpPr>
        <p:spPr>
          <a:xfrm>
            <a:off x="4907316" y="5659635"/>
            <a:ext cx="1054421" cy="282184"/>
          </a:xfrm>
          <a:prstGeom prst="chevron">
            <a:avLst>
              <a:gd name="adj" fmla="val 1994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endParaRPr lang="es-PE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106" name="105 Cheurón"/>
          <p:cNvSpPr/>
          <p:nvPr/>
        </p:nvSpPr>
        <p:spPr>
          <a:xfrm>
            <a:off x="6047004" y="5659635"/>
            <a:ext cx="1029697" cy="282184"/>
          </a:xfrm>
          <a:prstGeom prst="chevron">
            <a:avLst>
              <a:gd name="adj" fmla="val 1994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endParaRPr lang="es-PE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107" name="106 Cheurón"/>
          <p:cNvSpPr/>
          <p:nvPr/>
        </p:nvSpPr>
        <p:spPr>
          <a:xfrm>
            <a:off x="7158476" y="5659635"/>
            <a:ext cx="1049705" cy="282184"/>
          </a:xfrm>
          <a:prstGeom prst="chevron">
            <a:avLst>
              <a:gd name="adj" fmla="val 1994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endParaRPr lang="es-PE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101" name="100 Cheurón"/>
          <p:cNvSpPr/>
          <p:nvPr/>
        </p:nvSpPr>
        <p:spPr>
          <a:xfrm>
            <a:off x="3707120" y="5659635"/>
            <a:ext cx="1080120" cy="282184"/>
          </a:xfrm>
          <a:prstGeom prst="chevron">
            <a:avLst>
              <a:gd name="adj" fmla="val 1994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endParaRPr lang="es-PE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25" name="24 Cheurón"/>
          <p:cNvSpPr/>
          <p:nvPr/>
        </p:nvSpPr>
        <p:spPr>
          <a:xfrm>
            <a:off x="2549426" y="5659635"/>
            <a:ext cx="1079748" cy="282184"/>
          </a:xfrm>
          <a:prstGeom prst="chevron">
            <a:avLst>
              <a:gd name="adj" fmla="val 1994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endParaRPr lang="es-PE">
              <a:solidFill>
                <a:schemeClr val="tx2"/>
              </a:solidFill>
              <a:latin typeface="Montserrat" pitchFamily="50" charset="0"/>
            </a:endParaRPr>
          </a:p>
        </p:txBody>
      </p:sp>
      <p:sp>
        <p:nvSpPr>
          <p:cNvPr id="85" name="Arrow: Pentagon 3"/>
          <p:cNvSpPr/>
          <p:nvPr/>
        </p:nvSpPr>
        <p:spPr bwMode="auto">
          <a:xfrm>
            <a:off x="1458406" y="5667925"/>
            <a:ext cx="1016280" cy="273894"/>
          </a:xfrm>
          <a:prstGeom prst="homePlate">
            <a:avLst>
              <a:gd name="adj" fmla="val 2419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Montserrat" pitchFamily="50" charset="0"/>
            </a:endParaRPr>
          </a:p>
        </p:txBody>
      </p:sp>
      <p:graphicFrame>
        <p:nvGraphicFramePr>
          <p:cNvPr id="111" name="1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40130"/>
              </p:ext>
            </p:extLst>
          </p:nvPr>
        </p:nvGraphicFramePr>
        <p:xfrm>
          <a:off x="448527" y="5622167"/>
          <a:ext cx="775871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Net 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8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49773"/>
              </p:ext>
            </p:extLst>
          </p:nvPr>
        </p:nvGraphicFramePr>
        <p:xfrm>
          <a:off x="1470098" y="4923190"/>
          <a:ext cx="676045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Dk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PE" sz="800" b="0" dirty="0" err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s-PE" sz="800" b="0" dirty="0">
                          <a:solidFill>
                            <a:schemeClr val="tx1"/>
                          </a:solidFill>
                        </a:rPr>
                        <a:t> 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2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848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 | (**) The percentages of “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" haven't been plotted.</a:t>
            </a:r>
            <a:endParaRPr lang="es-PE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29699"/>
              </p:ext>
            </p:extLst>
          </p:nvPr>
        </p:nvGraphicFramePr>
        <p:xfrm>
          <a:off x="4925413" y="1630698"/>
          <a:ext cx="3179808" cy="390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74392"/>
              </p:ext>
            </p:extLst>
          </p:nvPr>
        </p:nvGraphicFramePr>
        <p:xfrm>
          <a:off x="632519" y="1813987"/>
          <a:ext cx="3179808" cy="3847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Higher level of education 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(Masters. PHD. etc.)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High level Education 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(University)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947186550"/>
              </p:ext>
            </p:extLst>
          </p:nvPr>
        </p:nvGraphicFramePr>
        <p:xfrm>
          <a:off x="4837552" y="1747585"/>
          <a:ext cx="3240360" cy="401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417114861"/>
              </p:ext>
            </p:extLst>
          </p:nvPr>
        </p:nvGraphicFramePr>
        <p:xfrm>
          <a:off x="544658" y="1856567"/>
          <a:ext cx="309123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4635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Global profile population according to quality of life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89408" y="1026832"/>
            <a:ext cx="526208" cy="526208"/>
            <a:chOff x="2087108" y="618179"/>
            <a:chExt cx="869113" cy="869113"/>
          </a:xfrm>
        </p:grpSpPr>
        <p:sp>
          <p:nvSpPr>
            <p:cNvPr id="4" name="3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</p:spPr>
        </p:pic>
      </p:grpSp>
      <p:sp>
        <p:nvSpPr>
          <p:cNvPr id="29" name="28 Lágrima"/>
          <p:cNvSpPr/>
          <p:nvPr/>
        </p:nvSpPr>
        <p:spPr>
          <a:xfrm rot="7948615">
            <a:off x="4797785" y="1016779"/>
            <a:ext cx="526208" cy="52620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5781"/>
              </p:ext>
            </p:extLst>
          </p:nvPr>
        </p:nvGraphicFramePr>
        <p:xfrm>
          <a:off x="512925" y="1155000"/>
          <a:ext cx="38430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/>
                        <a:t>Net</a:t>
                      </a:r>
                      <a:r>
                        <a:rPr lang="es-PE" sz="1200" b="1" baseline="0" dirty="0"/>
                        <a:t> score</a:t>
                      </a:r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53656"/>
              </p:ext>
            </p:extLst>
          </p:nvPr>
        </p:nvGraphicFramePr>
        <p:xfrm>
          <a:off x="4732930" y="1160525"/>
          <a:ext cx="415955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/>
                        <a:t>Net</a:t>
                      </a:r>
                      <a:r>
                        <a:rPr lang="es-PE" sz="1200" b="1" baseline="0" dirty="0"/>
                        <a:t> score</a:t>
                      </a:r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36" y="1102814"/>
            <a:ext cx="343267" cy="343267"/>
          </a:xfrm>
          <a:prstGeom prst="rect">
            <a:avLst/>
          </a:prstGeom>
        </p:spPr>
      </p:pic>
      <p:sp>
        <p:nvSpPr>
          <p:cNvPr id="3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28350"/>
              </p:ext>
            </p:extLst>
          </p:nvPr>
        </p:nvGraphicFramePr>
        <p:xfrm>
          <a:off x="3707904" y="1772815"/>
          <a:ext cx="476748" cy="367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67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4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09070"/>
              </p:ext>
            </p:extLst>
          </p:nvPr>
        </p:nvGraphicFramePr>
        <p:xfrm>
          <a:off x="8236091" y="1662785"/>
          <a:ext cx="476748" cy="381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0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3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619672" y="5696161"/>
            <a:ext cx="79255" cy="79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2261615" y="5696161"/>
            <a:ext cx="79255" cy="792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1661253" y="5584408"/>
            <a:ext cx="420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TTB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288409" y="5584408"/>
            <a:ext cx="42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BTB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279527" y="5696161"/>
            <a:ext cx="79255" cy="7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Rectángulo"/>
          <p:cNvSpPr/>
          <p:nvPr/>
        </p:nvSpPr>
        <p:spPr>
          <a:xfrm>
            <a:off x="6921470" y="5696161"/>
            <a:ext cx="79255" cy="792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27 CuadroTexto"/>
          <p:cNvSpPr txBox="1"/>
          <p:nvPr/>
        </p:nvSpPr>
        <p:spPr>
          <a:xfrm>
            <a:off x="6321108" y="5584408"/>
            <a:ext cx="420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TTB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948264" y="5584408"/>
            <a:ext cx="42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BTB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27395"/>
              </p:ext>
            </p:extLst>
          </p:nvPr>
        </p:nvGraphicFramePr>
        <p:xfrm>
          <a:off x="554294" y="2183995"/>
          <a:ext cx="816870" cy="3477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119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870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097"/>
              </p:ext>
            </p:extLst>
          </p:nvPr>
        </p:nvGraphicFramePr>
        <p:xfrm>
          <a:off x="4845908" y="2160038"/>
          <a:ext cx="816870" cy="3525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95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99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684">
                <a:tc>
                  <a:txBody>
                    <a:bodyPr/>
                    <a:lstStyle/>
                    <a:p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3%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Dk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s-PE" sz="9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Nr</a:t>
                      </a:r>
                      <a:r>
                        <a:rPr lang="es-PE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4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2583"/>
              </p:ext>
            </p:extLst>
          </p:nvPr>
        </p:nvGraphicFramePr>
        <p:xfrm>
          <a:off x="539552" y="1176338"/>
          <a:ext cx="3037815" cy="4434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7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graphicFrame>
        <p:nvGraphicFramePr>
          <p:cNvPr id="28" name="Chart 6"/>
          <p:cNvGraphicFramePr/>
          <p:nvPr>
            <p:extLst>
              <p:ext uri="{D42A27DB-BD31-4B8C-83A1-F6EECF244321}">
                <p14:modId xmlns:p14="http://schemas.microsoft.com/office/powerpoint/2010/main" val="4258439018"/>
              </p:ext>
            </p:extLst>
          </p:nvPr>
        </p:nvGraphicFramePr>
        <p:xfrm>
          <a:off x="1169133" y="1048508"/>
          <a:ext cx="1800000" cy="471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5"/>
          <p:cNvGraphicFramePr/>
          <p:nvPr>
            <p:extLst>
              <p:ext uri="{D42A27DB-BD31-4B8C-83A1-F6EECF244321}">
                <p14:modId xmlns:p14="http://schemas.microsoft.com/office/powerpoint/2010/main" val="2313563356"/>
              </p:ext>
            </p:extLst>
          </p:nvPr>
        </p:nvGraphicFramePr>
        <p:xfrm>
          <a:off x="2563542" y="1052527"/>
          <a:ext cx="1800000" cy="470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>
          <a:xfrm>
            <a:off x="615026" y="5204201"/>
            <a:ext cx="318739" cy="330742"/>
          </a:xfrm>
          <a:prstGeom prst="ellipse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16061"/>
          <a:stretch/>
        </p:blipFill>
        <p:spPr>
          <a:xfrm>
            <a:off x="615026" y="3218616"/>
            <a:ext cx="318739" cy="328703"/>
          </a:xfrm>
          <a:prstGeom prst="ellipse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-24516" r="15477" b="-13969"/>
          <a:stretch/>
        </p:blipFill>
        <p:spPr>
          <a:xfrm>
            <a:off x="621652" y="2742626"/>
            <a:ext cx="305487" cy="307465"/>
          </a:xfrm>
          <a:prstGeom prst="ellipse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3"/>
          <a:stretch/>
        </p:blipFill>
        <p:spPr>
          <a:xfrm>
            <a:off x="615026" y="4713419"/>
            <a:ext cx="318738" cy="322256"/>
          </a:xfrm>
          <a:prstGeom prst="ellipse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r="25478"/>
          <a:stretch/>
        </p:blipFill>
        <p:spPr>
          <a:xfrm>
            <a:off x="615025" y="1271471"/>
            <a:ext cx="318740" cy="327445"/>
          </a:xfrm>
          <a:prstGeom prst="ellipse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32537"/>
          <a:stretch/>
        </p:blipFill>
        <p:spPr>
          <a:xfrm>
            <a:off x="615026" y="1767441"/>
            <a:ext cx="318739" cy="319396"/>
          </a:xfrm>
          <a:prstGeom prst="ellipse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15123" r="31621" b="15121"/>
          <a:stretch/>
        </p:blipFill>
        <p:spPr>
          <a:xfrm>
            <a:off x="615025" y="3715844"/>
            <a:ext cx="318740" cy="323501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615025" y="2255362"/>
            <a:ext cx="318740" cy="318739"/>
          </a:xfrm>
          <a:prstGeom prst="ellipse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18446"/>
          <a:stretch/>
        </p:blipFill>
        <p:spPr>
          <a:xfrm>
            <a:off x="615025" y="4207870"/>
            <a:ext cx="318740" cy="337024"/>
          </a:xfrm>
          <a:prstGeom prst="ellipse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15172"/>
              </p:ext>
            </p:extLst>
          </p:nvPr>
        </p:nvGraphicFramePr>
        <p:xfrm>
          <a:off x="3560191" y="620688"/>
          <a:ext cx="1091383" cy="4979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8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Net Score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92%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73%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73%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61%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</a:rPr>
                        <a:t>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0" name="Group 1856"/>
          <p:cNvGrpSpPr>
            <a:grpSpLocks noChangeAspect="1"/>
          </p:cNvGrpSpPr>
          <p:nvPr/>
        </p:nvGrpSpPr>
        <p:grpSpPr bwMode="auto">
          <a:xfrm>
            <a:off x="7028580" y="3592724"/>
            <a:ext cx="1257222" cy="2212540"/>
            <a:chOff x="1928" y="1721"/>
            <a:chExt cx="507" cy="812"/>
          </a:xfrm>
          <a:solidFill>
            <a:schemeClr val="bg1">
              <a:lumMod val="85000"/>
            </a:schemeClr>
          </a:solidFill>
        </p:grpSpPr>
        <p:grpSp>
          <p:nvGrpSpPr>
            <p:cNvPr id="31" name="Group 2057"/>
            <p:cNvGrpSpPr>
              <a:grpSpLocks/>
            </p:cNvGrpSpPr>
            <p:nvPr/>
          </p:nvGrpSpPr>
          <p:grpSpPr bwMode="auto">
            <a:xfrm>
              <a:off x="1928" y="1721"/>
              <a:ext cx="507" cy="812"/>
              <a:chOff x="1928" y="1721"/>
              <a:chExt cx="507" cy="812"/>
            </a:xfrm>
            <a:grpFill/>
          </p:grpSpPr>
          <p:sp>
            <p:nvSpPr>
              <p:cNvPr id="85" name="Freeform 1857"/>
              <p:cNvSpPr>
                <a:spLocks/>
              </p:cNvSpPr>
              <p:nvPr/>
            </p:nvSpPr>
            <p:spPr bwMode="auto">
              <a:xfrm>
                <a:off x="2010" y="1800"/>
                <a:ext cx="425" cy="434"/>
              </a:xfrm>
              <a:custGeom>
                <a:avLst/>
                <a:gdLst>
                  <a:gd name="T0" fmla="*/ 216 w 444"/>
                  <a:gd name="T1" fmla="*/ 30 h 453"/>
                  <a:gd name="T2" fmla="*/ 200 w 444"/>
                  <a:gd name="T3" fmla="*/ 39 h 453"/>
                  <a:gd name="T4" fmla="*/ 195 w 444"/>
                  <a:gd name="T5" fmla="*/ 38 h 453"/>
                  <a:gd name="T6" fmla="*/ 178 w 444"/>
                  <a:gd name="T7" fmla="*/ 43 h 453"/>
                  <a:gd name="T8" fmla="*/ 160 w 444"/>
                  <a:gd name="T9" fmla="*/ 13 h 453"/>
                  <a:gd name="T10" fmla="*/ 153 w 444"/>
                  <a:gd name="T11" fmla="*/ 1 h 453"/>
                  <a:gd name="T12" fmla="*/ 151 w 444"/>
                  <a:gd name="T13" fmla="*/ 5 h 453"/>
                  <a:gd name="T14" fmla="*/ 119 w 444"/>
                  <a:gd name="T15" fmla="*/ 15 h 453"/>
                  <a:gd name="T16" fmla="*/ 113 w 444"/>
                  <a:gd name="T17" fmla="*/ 28 h 453"/>
                  <a:gd name="T18" fmla="*/ 103 w 444"/>
                  <a:gd name="T19" fmla="*/ 45 h 453"/>
                  <a:gd name="T20" fmla="*/ 88 w 444"/>
                  <a:gd name="T21" fmla="*/ 51 h 453"/>
                  <a:gd name="T22" fmla="*/ 82 w 444"/>
                  <a:gd name="T23" fmla="*/ 50 h 453"/>
                  <a:gd name="T24" fmla="*/ 72 w 444"/>
                  <a:gd name="T25" fmla="*/ 38 h 453"/>
                  <a:gd name="T26" fmla="*/ 53 w 444"/>
                  <a:gd name="T27" fmla="*/ 40 h 453"/>
                  <a:gd name="T28" fmla="*/ 45 w 444"/>
                  <a:gd name="T29" fmla="*/ 54 h 453"/>
                  <a:gd name="T30" fmla="*/ 46 w 444"/>
                  <a:gd name="T31" fmla="*/ 107 h 453"/>
                  <a:gd name="T32" fmla="*/ 35 w 444"/>
                  <a:gd name="T33" fmla="*/ 107 h 453"/>
                  <a:gd name="T34" fmla="*/ 8 w 444"/>
                  <a:gd name="T35" fmla="*/ 128 h 453"/>
                  <a:gd name="T36" fmla="*/ 4 w 444"/>
                  <a:gd name="T37" fmla="*/ 150 h 453"/>
                  <a:gd name="T38" fmla="*/ 18 w 444"/>
                  <a:gd name="T39" fmla="*/ 170 h 453"/>
                  <a:gd name="T40" fmla="*/ 38 w 444"/>
                  <a:gd name="T41" fmla="*/ 182 h 453"/>
                  <a:gd name="T42" fmla="*/ 50 w 444"/>
                  <a:gd name="T43" fmla="*/ 181 h 453"/>
                  <a:gd name="T44" fmla="*/ 71 w 444"/>
                  <a:gd name="T45" fmla="*/ 175 h 453"/>
                  <a:gd name="T46" fmla="*/ 98 w 444"/>
                  <a:gd name="T47" fmla="*/ 172 h 453"/>
                  <a:gd name="T48" fmla="*/ 121 w 444"/>
                  <a:gd name="T49" fmla="*/ 201 h 453"/>
                  <a:gd name="T50" fmla="*/ 142 w 444"/>
                  <a:gd name="T51" fmla="*/ 211 h 453"/>
                  <a:gd name="T52" fmla="*/ 155 w 444"/>
                  <a:gd name="T53" fmla="*/ 234 h 453"/>
                  <a:gd name="T54" fmla="*/ 184 w 444"/>
                  <a:gd name="T55" fmla="*/ 271 h 453"/>
                  <a:gd name="T56" fmla="*/ 182 w 444"/>
                  <a:gd name="T57" fmla="*/ 283 h 453"/>
                  <a:gd name="T58" fmla="*/ 182 w 444"/>
                  <a:gd name="T59" fmla="*/ 286 h 453"/>
                  <a:gd name="T60" fmla="*/ 182 w 444"/>
                  <a:gd name="T61" fmla="*/ 310 h 453"/>
                  <a:gd name="T62" fmla="*/ 210 w 444"/>
                  <a:gd name="T63" fmla="*/ 334 h 453"/>
                  <a:gd name="T64" fmla="*/ 220 w 444"/>
                  <a:gd name="T65" fmla="*/ 352 h 453"/>
                  <a:gd name="T66" fmla="*/ 193 w 444"/>
                  <a:gd name="T67" fmla="*/ 406 h 453"/>
                  <a:gd name="T68" fmla="*/ 191 w 444"/>
                  <a:gd name="T69" fmla="*/ 409 h 453"/>
                  <a:gd name="T70" fmla="*/ 223 w 444"/>
                  <a:gd name="T71" fmla="*/ 430 h 453"/>
                  <a:gd name="T72" fmla="*/ 230 w 444"/>
                  <a:gd name="T73" fmla="*/ 448 h 453"/>
                  <a:gd name="T74" fmla="*/ 242 w 444"/>
                  <a:gd name="T75" fmla="*/ 437 h 453"/>
                  <a:gd name="T76" fmla="*/ 268 w 444"/>
                  <a:gd name="T77" fmla="*/ 407 h 453"/>
                  <a:gd name="T78" fmla="*/ 290 w 444"/>
                  <a:gd name="T79" fmla="*/ 349 h 453"/>
                  <a:gd name="T80" fmla="*/ 338 w 444"/>
                  <a:gd name="T81" fmla="*/ 320 h 453"/>
                  <a:gd name="T82" fmla="*/ 377 w 444"/>
                  <a:gd name="T83" fmla="*/ 296 h 453"/>
                  <a:gd name="T84" fmla="*/ 391 w 444"/>
                  <a:gd name="T85" fmla="*/ 262 h 453"/>
                  <a:gd name="T86" fmla="*/ 397 w 444"/>
                  <a:gd name="T87" fmla="*/ 206 h 453"/>
                  <a:gd name="T88" fmla="*/ 414 w 444"/>
                  <a:gd name="T89" fmla="*/ 185 h 453"/>
                  <a:gd name="T90" fmla="*/ 432 w 444"/>
                  <a:gd name="T91" fmla="*/ 118 h 453"/>
                  <a:gd name="T92" fmla="*/ 353 w 444"/>
                  <a:gd name="T93" fmla="*/ 90 h 453"/>
                  <a:gd name="T94" fmla="*/ 308 w 444"/>
                  <a:gd name="T95" fmla="*/ 68 h 453"/>
                  <a:gd name="T96" fmla="*/ 279 w 444"/>
                  <a:gd name="T97" fmla="*/ 83 h 453"/>
                  <a:gd name="T98" fmla="*/ 260 w 444"/>
                  <a:gd name="T99" fmla="*/ 69 h 453"/>
                  <a:gd name="T100" fmla="*/ 262 w 444"/>
                  <a:gd name="T101" fmla="*/ 33 h 453"/>
                  <a:gd name="T102" fmla="*/ 251 w 444"/>
                  <a:gd name="T103" fmla="*/ 17 h 453"/>
                  <a:gd name="T104" fmla="*/ 246 w 444"/>
                  <a:gd name="T105" fmla="*/ 25 h 453"/>
                  <a:gd name="T106" fmla="*/ 228 w 444"/>
                  <a:gd name="T107" fmla="*/ 36 h 453"/>
                  <a:gd name="T108" fmla="*/ 222 w 444"/>
                  <a:gd name="T109" fmla="*/ 3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453">
                    <a:moveTo>
                      <a:pt x="220" y="34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18" y="32"/>
                      <a:pt x="218" y="32"/>
                      <a:pt x="218" y="32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6" y="30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5" y="30"/>
                      <a:pt x="213" y="31"/>
                      <a:pt x="212" y="31"/>
                    </a:cubicBezTo>
                    <a:cubicBezTo>
                      <a:pt x="210" y="31"/>
                      <a:pt x="208" y="31"/>
                      <a:pt x="206" y="31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5" y="32"/>
                      <a:pt x="205" y="32"/>
                      <a:pt x="205" y="33"/>
                    </a:cubicBezTo>
                    <a:cubicBezTo>
                      <a:pt x="205" y="35"/>
                      <a:pt x="205" y="37"/>
                      <a:pt x="202" y="38"/>
                    </a:cubicBezTo>
                    <a:cubicBezTo>
                      <a:pt x="202" y="39"/>
                      <a:pt x="201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4" y="38"/>
                      <a:pt x="194" y="38"/>
                      <a:pt x="193" y="38"/>
                    </a:cubicBezTo>
                    <a:cubicBezTo>
                      <a:pt x="193" y="37"/>
                      <a:pt x="193" y="37"/>
                      <a:pt x="192" y="37"/>
                    </a:cubicBezTo>
                    <a:cubicBezTo>
                      <a:pt x="191" y="37"/>
                      <a:pt x="190" y="37"/>
                      <a:pt x="189" y="37"/>
                    </a:cubicBezTo>
                    <a:cubicBezTo>
                      <a:pt x="188" y="39"/>
                      <a:pt x="187" y="39"/>
                      <a:pt x="186" y="40"/>
                    </a:cubicBezTo>
                    <a:cubicBezTo>
                      <a:pt x="186" y="40"/>
                      <a:pt x="185" y="40"/>
                      <a:pt x="185" y="40"/>
                    </a:cubicBezTo>
                    <a:cubicBezTo>
                      <a:pt x="184" y="40"/>
                      <a:pt x="184" y="40"/>
                      <a:pt x="184" y="40"/>
                    </a:cubicBezTo>
                    <a:cubicBezTo>
                      <a:pt x="183" y="42"/>
                      <a:pt x="180" y="42"/>
                      <a:pt x="178" y="43"/>
                    </a:cubicBezTo>
                    <a:cubicBezTo>
                      <a:pt x="177" y="43"/>
                      <a:pt x="176" y="43"/>
                      <a:pt x="176" y="43"/>
                    </a:cubicBezTo>
                    <a:cubicBezTo>
                      <a:pt x="175" y="44"/>
                      <a:pt x="174" y="45"/>
                      <a:pt x="172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4"/>
                      <a:pt x="165" y="43"/>
                      <a:pt x="161" y="39"/>
                    </a:cubicBezTo>
                    <a:cubicBezTo>
                      <a:pt x="157" y="34"/>
                      <a:pt x="156" y="27"/>
                      <a:pt x="156" y="23"/>
                    </a:cubicBezTo>
                    <a:cubicBezTo>
                      <a:pt x="156" y="21"/>
                      <a:pt x="157" y="17"/>
                      <a:pt x="159" y="16"/>
                    </a:cubicBezTo>
                    <a:cubicBezTo>
                      <a:pt x="160" y="15"/>
                      <a:pt x="160" y="14"/>
                      <a:pt x="160" y="13"/>
                    </a:cubicBezTo>
                    <a:cubicBezTo>
                      <a:pt x="160" y="12"/>
                      <a:pt x="160" y="10"/>
                      <a:pt x="158" y="10"/>
                    </a:cubicBezTo>
                    <a:cubicBezTo>
                      <a:pt x="155" y="9"/>
                      <a:pt x="155" y="6"/>
                      <a:pt x="155" y="3"/>
                    </a:cubicBezTo>
                    <a:cubicBezTo>
                      <a:pt x="155" y="1"/>
                      <a:pt x="155" y="1"/>
                      <a:pt x="154" y="1"/>
                    </a:cubicBezTo>
                    <a:cubicBezTo>
                      <a:pt x="154" y="0"/>
                      <a:pt x="154" y="0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2" y="1"/>
                      <a:pt x="152" y="2"/>
                      <a:pt x="152" y="2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0" y="6"/>
                      <a:pt x="149" y="6"/>
                      <a:pt x="148" y="7"/>
                    </a:cubicBezTo>
                    <a:cubicBezTo>
                      <a:pt x="147" y="7"/>
                      <a:pt x="146" y="8"/>
                      <a:pt x="144" y="9"/>
                    </a:cubicBezTo>
                    <a:cubicBezTo>
                      <a:pt x="140" y="11"/>
                      <a:pt x="136" y="13"/>
                      <a:pt x="133" y="12"/>
                    </a:cubicBezTo>
                    <a:cubicBezTo>
                      <a:pt x="133" y="12"/>
                      <a:pt x="132" y="12"/>
                      <a:pt x="132" y="12"/>
                    </a:cubicBezTo>
                    <a:cubicBezTo>
                      <a:pt x="130" y="12"/>
                      <a:pt x="128" y="13"/>
                      <a:pt x="128" y="15"/>
                    </a:cubicBezTo>
                    <a:cubicBezTo>
                      <a:pt x="128" y="18"/>
                      <a:pt x="126" y="19"/>
                      <a:pt x="124" y="19"/>
                    </a:cubicBezTo>
                    <a:cubicBezTo>
                      <a:pt x="122" y="19"/>
                      <a:pt x="120" y="17"/>
                      <a:pt x="119" y="15"/>
                    </a:cubicBezTo>
                    <a:cubicBezTo>
                      <a:pt x="119" y="15"/>
                      <a:pt x="117" y="14"/>
                      <a:pt x="116" y="14"/>
                    </a:cubicBezTo>
                    <a:cubicBezTo>
                      <a:pt x="114" y="14"/>
                      <a:pt x="111" y="14"/>
                      <a:pt x="110" y="12"/>
                    </a:cubicBezTo>
                    <a:cubicBezTo>
                      <a:pt x="110" y="12"/>
                      <a:pt x="109" y="12"/>
                      <a:pt x="107" y="12"/>
                    </a:cubicBezTo>
                    <a:cubicBezTo>
                      <a:pt x="110" y="15"/>
                      <a:pt x="110" y="18"/>
                      <a:pt x="110" y="21"/>
                    </a:cubicBezTo>
                    <a:cubicBezTo>
                      <a:pt x="110" y="22"/>
                      <a:pt x="111" y="22"/>
                      <a:pt x="111" y="23"/>
                    </a:cubicBezTo>
                    <a:cubicBezTo>
                      <a:pt x="112" y="24"/>
                      <a:pt x="113" y="25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5" y="28"/>
                      <a:pt x="116" y="27"/>
                      <a:pt x="117" y="27"/>
                    </a:cubicBezTo>
                    <a:cubicBezTo>
                      <a:pt x="119" y="27"/>
                      <a:pt x="121" y="29"/>
                      <a:pt x="121" y="31"/>
                    </a:cubicBezTo>
                    <a:cubicBezTo>
                      <a:pt x="121" y="33"/>
                      <a:pt x="119" y="35"/>
                      <a:pt x="116" y="36"/>
                    </a:cubicBezTo>
                    <a:cubicBezTo>
                      <a:pt x="113" y="37"/>
                      <a:pt x="112" y="38"/>
                      <a:pt x="111" y="41"/>
                    </a:cubicBezTo>
                    <a:cubicBezTo>
                      <a:pt x="110" y="44"/>
                      <a:pt x="108" y="44"/>
                      <a:pt x="106" y="44"/>
                    </a:cubicBezTo>
                    <a:cubicBezTo>
                      <a:pt x="105" y="44"/>
                      <a:pt x="104" y="45"/>
                      <a:pt x="103" y="45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0" y="48"/>
                      <a:pt x="98" y="50"/>
                      <a:pt x="95" y="50"/>
                    </a:cubicBezTo>
                    <a:cubicBezTo>
                      <a:pt x="95" y="50"/>
                      <a:pt x="94" y="50"/>
                      <a:pt x="93" y="50"/>
                    </a:cubicBezTo>
                    <a:cubicBezTo>
                      <a:pt x="93" y="49"/>
                      <a:pt x="92" y="49"/>
                      <a:pt x="92" y="49"/>
                    </a:cubicBezTo>
                    <a:cubicBezTo>
                      <a:pt x="92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2"/>
                      <a:pt x="85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3" y="50"/>
                      <a:pt x="82" y="50"/>
                    </a:cubicBezTo>
                    <a:cubicBezTo>
                      <a:pt x="82" y="50"/>
                      <a:pt x="82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7"/>
                      <a:pt x="78" y="45"/>
                      <a:pt x="76" y="43"/>
                    </a:cubicBezTo>
                    <a:cubicBezTo>
                      <a:pt x="76" y="42"/>
                      <a:pt x="75" y="41"/>
                      <a:pt x="75" y="41"/>
                    </a:cubicBezTo>
                    <a:cubicBezTo>
                      <a:pt x="75" y="40"/>
                      <a:pt x="75" y="40"/>
                      <a:pt x="74" y="40"/>
                    </a:cubicBezTo>
                    <a:cubicBezTo>
                      <a:pt x="74" y="39"/>
                      <a:pt x="73" y="38"/>
                      <a:pt x="72" y="3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8" y="39"/>
                      <a:pt x="65" y="40"/>
                      <a:pt x="63" y="40"/>
                    </a:cubicBezTo>
                    <a:cubicBezTo>
                      <a:pt x="63" y="40"/>
                      <a:pt x="62" y="40"/>
                      <a:pt x="62" y="40"/>
                    </a:cubicBezTo>
                    <a:cubicBezTo>
                      <a:pt x="61" y="40"/>
                      <a:pt x="60" y="40"/>
                      <a:pt x="59" y="40"/>
                    </a:cubicBezTo>
                    <a:cubicBezTo>
                      <a:pt x="57" y="40"/>
                      <a:pt x="55" y="40"/>
                      <a:pt x="53" y="40"/>
                    </a:cubicBezTo>
                    <a:cubicBezTo>
                      <a:pt x="49" y="40"/>
                      <a:pt x="47" y="40"/>
                      <a:pt x="46" y="40"/>
                    </a:cubicBezTo>
                    <a:cubicBezTo>
                      <a:pt x="46" y="41"/>
                      <a:pt x="47" y="42"/>
                      <a:pt x="47" y="43"/>
                    </a:cubicBezTo>
                    <a:cubicBezTo>
                      <a:pt x="47" y="43"/>
                      <a:pt x="48" y="44"/>
                      <a:pt x="48" y="44"/>
                    </a:cubicBezTo>
                    <a:cubicBezTo>
                      <a:pt x="50" y="44"/>
                      <a:pt x="53" y="45"/>
                      <a:pt x="53" y="47"/>
                    </a:cubicBezTo>
                    <a:cubicBezTo>
                      <a:pt x="54" y="49"/>
                      <a:pt x="53" y="50"/>
                      <a:pt x="51" y="52"/>
                    </a:cubicBezTo>
                    <a:cubicBezTo>
                      <a:pt x="49" y="53"/>
                      <a:pt x="47" y="53"/>
                      <a:pt x="46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4"/>
                      <a:pt x="44" y="56"/>
                    </a:cubicBezTo>
                    <a:cubicBezTo>
                      <a:pt x="44" y="59"/>
                      <a:pt x="46" y="61"/>
                      <a:pt x="48" y="64"/>
                    </a:cubicBezTo>
                    <a:cubicBezTo>
                      <a:pt x="50" y="67"/>
                      <a:pt x="53" y="71"/>
                      <a:pt x="51" y="75"/>
                    </a:cubicBezTo>
                    <a:cubicBezTo>
                      <a:pt x="50" y="78"/>
                      <a:pt x="49" y="87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49" y="92"/>
                      <a:pt x="48" y="102"/>
                      <a:pt x="45" y="106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2" y="107"/>
                      <a:pt x="42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7"/>
                      <a:pt x="40" y="107"/>
                      <a:pt x="39" y="107"/>
                    </a:cubicBezTo>
                    <a:cubicBezTo>
                      <a:pt x="38" y="107"/>
                      <a:pt x="37" y="106"/>
                      <a:pt x="37" y="106"/>
                    </a:cubicBezTo>
                    <a:cubicBezTo>
                      <a:pt x="36" y="106"/>
                      <a:pt x="36" y="106"/>
                      <a:pt x="35" y="107"/>
                    </a:cubicBezTo>
                    <a:cubicBezTo>
                      <a:pt x="35" y="107"/>
                      <a:pt x="35" y="107"/>
                      <a:pt x="34" y="107"/>
                    </a:cubicBezTo>
                    <a:cubicBezTo>
                      <a:pt x="32" y="109"/>
                      <a:pt x="29" y="110"/>
                      <a:pt x="27" y="110"/>
                    </a:cubicBezTo>
                    <a:cubicBezTo>
                      <a:pt x="25" y="111"/>
                      <a:pt x="23" y="111"/>
                      <a:pt x="21" y="112"/>
                    </a:cubicBezTo>
                    <a:cubicBezTo>
                      <a:pt x="18" y="114"/>
                      <a:pt x="16" y="115"/>
                      <a:pt x="14" y="116"/>
                    </a:cubicBezTo>
                    <a:cubicBezTo>
                      <a:pt x="12" y="116"/>
                      <a:pt x="11" y="117"/>
                      <a:pt x="11" y="118"/>
                    </a:cubicBezTo>
                    <a:cubicBezTo>
                      <a:pt x="11" y="120"/>
                      <a:pt x="10" y="122"/>
                      <a:pt x="9" y="124"/>
                    </a:cubicBezTo>
                    <a:cubicBezTo>
                      <a:pt x="8" y="125"/>
                      <a:pt x="7" y="126"/>
                      <a:pt x="8" y="128"/>
                    </a:cubicBezTo>
                    <a:cubicBezTo>
                      <a:pt x="9" y="132"/>
                      <a:pt x="6" y="133"/>
                      <a:pt x="5" y="134"/>
                    </a:cubicBezTo>
                    <a:cubicBezTo>
                      <a:pt x="4" y="134"/>
                      <a:pt x="3" y="135"/>
                      <a:pt x="2" y="136"/>
                    </a:cubicBezTo>
                    <a:cubicBezTo>
                      <a:pt x="1" y="137"/>
                      <a:pt x="1" y="137"/>
                      <a:pt x="2" y="138"/>
                    </a:cubicBezTo>
                    <a:cubicBezTo>
                      <a:pt x="2" y="139"/>
                      <a:pt x="2" y="141"/>
                      <a:pt x="1" y="143"/>
                    </a:cubicBezTo>
                    <a:cubicBezTo>
                      <a:pt x="0" y="143"/>
                      <a:pt x="0" y="144"/>
                      <a:pt x="1" y="145"/>
                    </a:cubicBezTo>
                    <a:cubicBezTo>
                      <a:pt x="1" y="146"/>
                      <a:pt x="2" y="148"/>
                      <a:pt x="3" y="149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4" y="151"/>
                      <a:pt x="5" y="152"/>
                      <a:pt x="5" y="152"/>
                    </a:cubicBezTo>
                    <a:cubicBezTo>
                      <a:pt x="7" y="155"/>
                      <a:pt x="9" y="158"/>
                      <a:pt x="9" y="161"/>
                    </a:cubicBezTo>
                    <a:cubicBezTo>
                      <a:pt x="9" y="162"/>
                      <a:pt x="9" y="162"/>
                      <a:pt x="9" y="163"/>
                    </a:cubicBezTo>
                    <a:cubicBezTo>
                      <a:pt x="10" y="163"/>
                      <a:pt x="11" y="163"/>
                      <a:pt x="12" y="163"/>
                    </a:cubicBezTo>
                    <a:cubicBezTo>
                      <a:pt x="13" y="163"/>
                      <a:pt x="13" y="163"/>
                      <a:pt x="13" y="163"/>
                    </a:cubicBezTo>
                    <a:cubicBezTo>
                      <a:pt x="15" y="163"/>
                      <a:pt x="16" y="166"/>
                      <a:pt x="16" y="167"/>
                    </a:cubicBezTo>
                    <a:cubicBezTo>
                      <a:pt x="17" y="169"/>
                      <a:pt x="17" y="170"/>
                      <a:pt x="18" y="170"/>
                    </a:cubicBezTo>
                    <a:cubicBezTo>
                      <a:pt x="20" y="170"/>
                      <a:pt x="21" y="170"/>
                      <a:pt x="22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8" y="170"/>
                      <a:pt x="28" y="169"/>
                      <a:pt x="29" y="169"/>
                    </a:cubicBezTo>
                    <a:cubicBezTo>
                      <a:pt x="30" y="167"/>
                      <a:pt x="32" y="165"/>
                      <a:pt x="34" y="165"/>
                    </a:cubicBezTo>
                    <a:cubicBezTo>
                      <a:pt x="35" y="165"/>
                      <a:pt x="37" y="165"/>
                      <a:pt x="37" y="169"/>
                    </a:cubicBezTo>
                    <a:cubicBezTo>
                      <a:pt x="37" y="170"/>
                      <a:pt x="37" y="170"/>
                      <a:pt x="37" y="171"/>
                    </a:cubicBezTo>
                    <a:cubicBezTo>
                      <a:pt x="37" y="174"/>
                      <a:pt x="37" y="180"/>
                      <a:pt x="38" y="182"/>
                    </a:cubicBezTo>
                    <a:cubicBezTo>
                      <a:pt x="40" y="181"/>
                      <a:pt x="43" y="181"/>
                      <a:pt x="44" y="181"/>
                    </a:cubicBezTo>
                    <a:cubicBezTo>
                      <a:pt x="45" y="181"/>
                      <a:pt x="45" y="181"/>
                      <a:pt x="46" y="181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9" y="181"/>
                      <a:pt x="49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1" y="181"/>
                      <a:pt x="52" y="182"/>
                      <a:pt x="53" y="182"/>
                    </a:cubicBezTo>
                    <a:cubicBezTo>
                      <a:pt x="53" y="182"/>
                      <a:pt x="53" y="182"/>
                      <a:pt x="53" y="182"/>
                    </a:cubicBezTo>
                    <a:cubicBezTo>
                      <a:pt x="54" y="182"/>
                      <a:pt x="54" y="182"/>
                      <a:pt x="55" y="182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7" y="183"/>
                      <a:pt x="59" y="182"/>
                      <a:pt x="61" y="180"/>
                    </a:cubicBezTo>
                    <a:cubicBezTo>
                      <a:pt x="63" y="179"/>
                      <a:pt x="64" y="178"/>
                      <a:pt x="66" y="177"/>
                    </a:cubicBezTo>
                    <a:cubicBezTo>
                      <a:pt x="68" y="177"/>
                      <a:pt x="69" y="176"/>
                      <a:pt x="71" y="175"/>
                    </a:cubicBezTo>
                    <a:cubicBezTo>
                      <a:pt x="72" y="174"/>
                      <a:pt x="73" y="174"/>
                      <a:pt x="74" y="173"/>
                    </a:cubicBezTo>
                    <a:cubicBezTo>
                      <a:pt x="78" y="171"/>
                      <a:pt x="81" y="169"/>
                      <a:pt x="85" y="169"/>
                    </a:cubicBezTo>
                    <a:cubicBezTo>
                      <a:pt x="87" y="169"/>
                      <a:pt x="88" y="168"/>
                      <a:pt x="90" y="168"/>
                    </a:cubicBezTo>
                    <a:cubicBezTo>
                      <a:pt x="91" y="168"/>
                      <a:pt x="93" y="168"/>
                      <a:pt x="94" y="168"/>
                    </a:cubicBezTo>
                    <a:cubicBezTo>
                      <a:pt x="95" y="168"/>
                      <a:pt x="97" y="168"/>
                      <a:pt x="98" y="169"/>
                    </a:cubicBezTo>
                    <a:cubicBezTo>
                      <a:pt x="98" y="169"/>
                      <a:pt x="98" y="170"/>
                      <a:pt x="98" y="171"/>
                    </a:cubicBezTo>
                    <a:cubicBezTo>
                      <a:pt x="98" y="171"/>
                      <a:pt x="98" y="171"/>
                      <a:pt x="98" y="172"/>
                    </a:cubicBezTo>
                    <a:cubicBezTo>
                      <a:pt x="97" y="175"/>
                      <a:pt x="96" y="186"/>
                      <a:pt x="101" y="192"/>
                    </a:cubicBezTo>
                    <a:cubicBezTo>
                      <a:pt x="105" y="197"/>
                      <a:pt x="108" y="199"/>
                      <a:pt x="110" y="199"/>
                    </a:cubicBezTo>
                    <a:cubicBezTo>
                      <a:pt x="111" y="199"/>
                      <a:pt x="112" y="199"/>
                      <a:pt x="113" y="199"/>
                    </a:cubicBezTo>
                    <a:cubicBezTo>
                      <a:pt x="114" y="199"/>
                      <a:pt x="114" y="199"/>
                      <a:pt x="115" y="199"/>
                    </a:cubicBezTo>
                    <a:cubicBezTo>
                      <a:pt x="117" y="199"/>
                      <a:pt x="118" y="200"/>
                      <a:pt x="119" y="200"/>
                    </a:cubicBezTo>
                    <a:cubicBezTo>
                      <a:pt x="119" y="201"/>
                      <a:pt x="120" y="201"/>
                      <a:pt x="120" y="201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5" y="201"/>
                      <a:pt x="125" y="203"/>
                      <a:pt x="125" y="204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9" y="205"/>
                      <a:pt x="130" y="205"/>
                    </a:cubicBezTo>
                    <a:cubicBezTo>
                      <a:pt x="135" y="206"/>
                      <a:pt x="137" y="208"/>
                      <a:pt x="137" y="211"/>
                    </a:cubicBezTo>
                    <a:cubicBezTo>
                      <a:pt x="137" y="211"/>
                      <a:pt x="138" y="211"/>
                      <a:pt x="139" y="211"/>
                    </a:cubicBezTo>
                    <a:cubicBezTo>
                      <a:pt x="139" y="211"/>
                      <a:pt x="139" y="211"/>
                      <a:pt x="140" y="211"/>
                    </a:cubicBezTo>
                    <a:cubicBezTo>
                      <a:pt x="140" y="211"/>
                      <a:pt x="141" y="211"/>
                      <a:pt x="142" y="211"/>
                    </a:cubicBezTo>
                    <a:cubicBezTo>
                      <a:pt x="144" y="211"/>
                      <a:pt x="147" y="211"/>
                      <a:pt x="149" y="212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52" y="215"/>
                      <a:pt x="154" y="217"/>
                      <a:pt x="154" y="222"/>
                    </a:cubicBezTo>
                    <a:cubicBezTo>
                      <a:pt x="154" y="223"/>
                      <a:pt x="154" y="224"/>
                      <a:pt x="155" y="225"/>
                    </a:cubicBezTo>
                    <a:cubicBezTo>
                      <a:pt x="156" y="227"/>
                      <a:pt x="157" y="228"/>
                      <a:pt x="156" y="230"/>
                    </a:cubicBezTo>
                    <a:cubicBezTo>
                      <a:pt x="156" y="231"/>
                      <a:pt x="155" y="231"/>
                      <a:pt x="154" y="232"/>
                    </a:cubicBezTo>
                    <a:cubicBezTo>
                      <a:pt x="154" y="232"/>
                      <a:pt x="155" y="233"/>
                      <a:pt x="155" y="234"/>
                    </a:cubicBezTo>
                    <a:cubicBezTo>
                      <a:pt x="156" y="236"/>
                      <a:pt x="157" y="237"/>
                      <a:pt x="157" y="239"/>
                    </a:cubicBezTo>
                    <a:cubicBezTo>
                      <a:pt x="157" y="242"/>
                      <a:pt x="161" y="244"/>
                      <a:pt x="167" y="243"/>
                    </a:cubicBezTo>
                    <a:cubicBezTo>
                      <a:pt x="168" y="243"/>
                      <a:pt x="169" y="243"/>
                      <a:pt x="170" y="243"/>
                    </a:cubicBezTo>
                    <a:cubicBezTo>
                      <a:pt x="175" y="243"/>
                      <a:pt x="178" y="244"/>
                      <a:pt x="178" y="251"/>
                    </a:cubicBezTo>
                    <a:cubicBezTo>
                      <a:pt x="178" y="253"/>
                      <a:pt x="179" y="254"/>
                      <a:pt x="181" y="256"/>
                    </a:cubicBezTo>
                    <a:cubicBezTo>
                      <a:pt x="182" y="257"/>
                      <a:pt x="184" y="259"/>
                      <a:pt x="185" y="261"/>
                    </a:cubicBezTo>
                    <a:cubicBezTo>
                      <a:pt x="186" y="265"/>
                      <a:pt x="185" y="268"/>
                      <a:pt x="184" y="271"/>
                    </a:cubicBezTo>
                    <a:cubicBezTo>
                      <a:pt x="184" y="273"/>
                      <a:pt x="183" y="275"/>
                      <a:pt x="184" y="276"/>
                    </a:cubicBezTo>
                    <a:cubicBezTo>
                      <a:pt x="184" y="277"/>
                      <a:pt x="184" y="278"/>
                      <a:pt x="184" y="278"/>
                    </a:cubicBezTo>
                    <a:cubicBezTo>
                      <a:pt x="184" y="279"/>
                      <a:pt x="184" y="279"/>
                      <a:pt x="184" y="279"/>
                    </a:cubicBezTo>
                    <a:cubicBezTo>
                      <a:pt x="183" y="280"/>
                      <a:pt x="183" y="280"/>
                      <a:pt x="183" y="281"/>
                    </a:cubicBezTo>
                    <a:cubicBezTo>
                      <a:pt x="183" y="281"/>
                      <a:pt x="183" y="281"/>
                      <a:pt x="183" y="282"/>
                    </a:cubicBezTo>
                    <a:cubicBezTo>
                      <a:pt x="183" y="282"/>
                      <a:pt x="183" y="282"/>
                      <a:pt x="182" y="283"/>
                    </a:cubicBezTo>
                    <a:cubicBezTo>
                      <a:pt x="182" y="283"/>
                      <a:pt x="182" y="283"/>
                      <a:pt x="182" y="283"/>
                    </a:cubicBezTo>
                    <a:cubicBezTo>
                      <a:pt x="182" y="284"/>
                      <a:pt x="182" y="284"/>
                      <a:pt x="181" y="284"/>
                    </a:cubicBezTo>
                    <a:cubicBezTo>
                      <a:pt x="181" y="284"/>
                      <a:pt x="181" y="284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2" y="286"/>
                      <a:pt x="182" y="286"/>
                    </a:cubicBezTo>
                    <a:cubicBezTo>
                      <a:pt x="182" y="286"/>
                      <a:pt x="182" y="286"/>
                      <a:pt x="182" y="286"/>
                    </a:cubicBezTo>
                    <a:cubicBezTo>
                      <a:pt x="182" y="287"/>
                      <a:pt x="182" y="287"/>
                      <a:pt x="182" y="287"/>
                    </a:cubicBezTo>
                    <a:cubicBezTo>
                      <a:pt x="182" y="287"/>
                      <a:pt x="182" y="288"/>
                      <a:pt x="182" y="288"/>
                    </a:cubicBezTo>
                    <a:cubicBezTo>
                      <a:pt x="182" y="288"/>
                      <a:pt x="182" y="289"/>
                      <a:pt x="182" y="289"/>
                    </a:cubicBezTo>
                    <a:cubicBezTo>
                      <a:pt x="182" y="291"/>
                      <a:pt x="181" y="291"/>
                      <a:pt x="180" y="292"/>
                    </a:cubicBezTo>
                    <a:cubicBezTo>
                      <a:pt x="180" y="292"/>
                      <a:pt x="181" y="293"/>
                      <a:pt x="181" y="294"/>
                    </a:cubicBezTo>
                    <a:cubicBezTo>
                      <a:pt x="182" y="296"/>
                      <a:pt x="184" y="300"/>
                      <a:pt x="183" y="305"/>
                    </a:cubicBezTo>
                    <a:cubicBezTo>
                      <a:pt x="182" y="307"/>
                      <a:pt x="182" y="310"/>
                      <a:pt x="182" y="310"/>
                    </a:cubicBezTo>
                    <a:cubicBezTo>
                      <a:pt x="182" y="311"/>
                      <a:pt x="183" y="311"/>
                      <a:pt x="187" y="311"/>
                    </a:cubicBezTo>
                    <a:cubicBezTo>
                      <a:pt x="191" y="311"/>
                      <a:pt x="193" y="312"/>
                      <a:pt x="194" y="313"/>
                    </a:cubicBezTo>
                    <a:cubicBezTo>
                      <a:pt x="194" y="313"/>
                      <a:pt x="195" y="313"/>
                      <a:pt x="195" y="313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6" y="312"/>
                      <a:pt x="197" y="312"/>
                      <a:pt x="197" y="312"/>
                    </a:cubicBezTo>
                    <a:cubicBezTo>
                      <a:pt x="202" y="312"/>
                      <a:pt x="206" y="321"/>
                      <a:pt x="206" y="323"/>
                    </a:cubicBezTo>
                    <a:cubicBezTo>
                      <a:pt x="207" y="327"/>
                      <a:pt x="209" y="332"/>
                      <a:pt x="210" y="334"/>
                    </a:cubicBezTo>
                    <a:cubicBezTo>
                      <a:pt x="210" y="334"/>
                      <a:pt x="210" y="334"/>
                      <a:pt x="210" y="334"/>
                    </a:cubicBezTo>
                    <a:cubicBezTo>
                      <a:pt x="212" y="333"/>
                      <a:pt x="214" y="332"/>
                      <a:pt x="217" y="332"/>
                    </a:cubicBezTo>
                    <a:cubicBezTo>
                      <a:pt x="218" y="332"/>
                      <a:pt x="219" y="332"/>
                      <a:pt x="220" y="332"/>
                    </a:cubicBezTo>
                    <a:cubicBezTo>
                      <a:pt x="220" y="333"/>
                      <a:pt x="221" y="333"/>
                      <a:pt x="221" y="333"/>
                    </a:cubicBezTo>
                    <a:cubicBezTo>
                      <a:pt x="224" y="336"/>
                      <a:pt x="222" y="342"/>
                      <a:pt x="221" y="348"/>
                    </a:cubicBezTo>
                    <a:cubicBezTo>
                      <a:pt x="221" y="349"/>
                      <a:pt x="220" y="351"/>
                      <a:pt x="220" y="352"/>
                    </a:cubicBezTo>
                    <a:cubicBezTo>
                      <a:pt x="220" y="352"/>
                      <a:pt x="220" y="352"/>
                      <a:pt x="220" y="352"/>
                    </a:cubicBezTo>
                    <a:cubicBezTo>
                      <a:pt x="224" y="352"/>
                      <a:pt x="226" y="353"/>
                      <a:pt x="226" y="353"/>
                    </a:cubicBezTo>
                    <a:cubicBezTo>
                      <a:pt x="230" y="355"/>
                      <a:pt x="230" y="371"/>
                      <a:pt x="229" y="373"/>
                    </a:cubicBezTo>
                    <a:cubicBezTo>
                      <a:pt x="228" y="375"/>
                      <a:pt x="226" y="376"/>
                      <a:pt x="221" y="378"/>
                    </a:cubicBezTo>
                    <a:cubicBezTo>
                      <a:pt x="219" y="379"/>
                      <a:pt x="216" y="380"/>
                      <a:pt x="215" y="381"/>
                    </a:cubicBezTo>
                    <a:cubicBezTo>
                      <a:pt x="211" y="384"/>
                      <a:pt x="201" y="394"/>
                      <a:pt x="196" y="401"/>
                    </a:cubicBezTo>
                    <a:cubicBezTo>
                      <a:pt x="195" y="403"/>
                      <a:pt x="194" y="404"/>
                      <a:pt x="193" y="405"/>
                    </a:cubicBezTo>
                    <a:cubicBezTo>
                      <a:pt x="193" y="405"/>
                      <a:pt x="193" y="406"/>
                      <a:pt x="193" y="406"/>
                    </a:cubicBezTo>
                    <a:cubicBezTo>
                      <a:pt x="192" y="407"/>
                      <a:pt x="191" y="408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3" y="410"/>
                      <a:pt x="195" y="410"/>
                      <a:pt x="198" y="413"/>
                    </a:cubicBezTo>
                    <a:cubicBezTo>
                      <a:pt x="198" y="413"/>
                      <a:pt x="198" y="414"/>
                      <a:pt x="199" y="414"/>
                    </a:cubicBezTo>
                    <a:cubicBezTo>
                      <a:pt x="201" y="417"/>
                      <a:pt x="202" y="419"/>
                      <a:pt x="203" y="420"/>
                    </a:cubicBezTo>
                    <a:cubicBezTo>
                      <a:pt x="203" y="419"/>
                      <a:pt x="205" y="418"/>
                      <a:pt x="207" y="418"/>
                    </a:cubicBezTo>
                    <a:cubicBezTo>
                      <a:pt x="208" y="418"/>
                      <a:pt x="209" y="419"/>
                      <a:pt x="210" y="420"/>
                    </a:cubicBezTo>
                    <a:cubicBezTo>
                      <a:pt x="212" y="423"/>
                      <a:pt x="215" y="425"/>
                      <a:pt x="218" y="427"/>
                    </a:cubicBezTo>
                    <a:cubicBezTo>
                      <a:pt x="220" y="428"/>
                      <a:pt x="222" y="429"/>
                      <a:pt x="223" y="430"/>
                    </a:cubicBezTo>
                    <a:cubicBezTo>
                      <a:pt x="223" y="430"/>
                      <a:pt x="224" y="431"/>
                      <a:pt x="225" y="431"/>
                    </a:cubicBezTo>
                    <a:cubicBezTo>
                      <a:pt x="227" y="433"/>
                      <a:pt x="231" y="435"/>
                      <a:pt x="231" y="440"/>
                    </a:cubicBezTo>
                    <a:cubicBezTo>
                      <a:pt x="231" y="441"/>
                      <a:pt x="231" y="442"/>
                      <a:pt x="231" y="443"/>
                    </a:cubicBezTo>
                    <a:cubicBezTo>
                      <a:pt x="231" y="444"/>
                      <a:pt x="231" y="445"/>
                      <a:pt x="231" y="445"/>
                    </a:cubicBezTo>
                    <a:cubicBezTo>
                      <a:pt x="231" y="446"/>
                      <a:pt x="231" y="446"/>
                      <a:pt x="231" y="446"/>
                    </a:cubicBezTo>
                    <a:cubicBezTo>
                      <a:pt x="230" y="447"/>
                      <a:pt x="230" y="447"/>
                      <a:pt x="230" y="448"/>
                    </a:cubicBezTo>
                    <a:cubicBezTo>
                      <a:pt x="230" y="448"/>
                      <a:pt x="230" y="448"/>
                      <a:pt x="230" y="448"/>
                    </a:cubicBezTo>
                    <a:cubicBezTo>
                      <a:pt x="230" y="449"/>
                      <a:pt x="230" y="450"/>
                      <a:pt x="231" y="450"/>
                    </a:cubicBezTo>
                    <a:cubicBezTo>
                      <a:pt x="231" y="451"/>
                      <a:pt x="231" y="451"/>
                      <a:pt x="231" y="451"/>
                    </a:cubicBezTo>
                    <a:cubicBezTo>
                      <a:pt x="231" y="452"/>
                      <a:pt x="231" y="452"/>
                      <a:pt x="231" y="453"/>
                    </a:cubicBezTo>
                    <a:cubicBezTo>
                      <a:pt x="231" y="453"/>
                      <a:pt x="231" y="453"/>
                      <a:pt x="231" y="453"/>
                    </a:cubicBezTo>
                    <a:cubicBezTo>
                      <a:pt x="232" y="452"/>
                      <a:pt x="233" y="451"/>
                      <a:pt x="234" y="450"/>
                    </a:cubicBezTo>
                    <a:cubicBezTo>
                      <a:pt x="238" y="447"/>
                      <a:pt x="239" y="445"/>
                      <a:pt x="240" y="442"/>
                    </a:cubicBezTo>
                    <a:cubicBezTo>
                      <a:pt x="240" y="441"/>
                      <a:pt x="241" y="439"/>
                      <a:pt x="242" y="437"/>
                    </a:cubicBezTo>
                    <a:cubicBezTo>
                      <a:pt x="243" y="435"/>
                      <a:pt x="244" y="433"/>
                      <a:pt x="244" y="432"/>
                    </a:cubicBezTo>
                    <a:cubicBezTo>
                      <a:pt x="244" y="429"/>
                      <a:pt x="245" y="426"/>
                      <a:pt x="249" y="423"/>
                    </a:cubicBezTo>
                    <a:cubicBezTo>
                      <a:pt x="250" y="421"/>
                      <a:pt x="250" y="420"/>
                      <a:pt x="250" y="418"/>
                    </a:cubicBezTo>
                    <a:cubicBezTo>
                      <a:pt x="250" y="416"/>
                      <a:pt x="250" y="413"/>
                      <a:pt x="255" y="410"/>
                    </a:cubicBezTo>
                    <a:cubicBezTo>
                      <a:pt x="259" y="409"/>
                      <a:pt x="261" y="409"/>
                      <a:pt x="262" y="411"/>
                    </a:cubicBezTo>
                    <a:cubicBezTo>
                      <a:pt x="264" y="414"/>
                      <a:pt x="262" y="418"/>
                      <a:pt x="260" y="421"/>
                    </a:cubicBezTo>
                    <a:cubicBezTo>
                      <a:pt x="263" y="417"/>
                      <a:pt x="265" y="412"/>
                      <a:pt x="268" y="407"/>
                    </a:cubicBezTo>
                    <a:cubicBezTo>
                      <a:pt x="268" y="406"/>
                      <a:pt x="269" y="405"/>
                      <a:pt x="270" y="403"/>
                    </a:cubicBezTo>
                    <a:cubicBezTo>
                      <a:pt x="274" y="395"/>
                      <a:pt x="278" y="391"/>
                      <a:pt x="282" y="390"/>
                    </a:cubicBezTo>
                    <a:cubicBezTo>
                      <a:pt x="283" y="390"/>
                      <a:pt x="285" y="387"/>
                      <a:pt x="284" y="376"/>
                    </a:cubicBezTo>
                    <a:cubicBezTo>
                      <a:pt x="284" y="374"/>
                      <a:pt x="284" y="373"/>
                      <a:pt x="283" y="371"/>
                    </a:cubicBezTo>
                    <a:cubicBezTo>
                      <a:pt x="283" y="366"/>
                      <a:pt x="282" y="362"/>
                      <a:pt x="284" y="358"/>
                    </a:cubicBezTo>
                    <a:cubicBezTo>
                      <a:pt x="285" y="357"/>
                      <a:pt x="286" y="355"/>
                      <a:pt x="286" y="354"/>
                    </a:cubicBezTo>
                    <a:cubicBezTo>
                      <a:pt x="286" y="352"/>
                      <a:pt x="286" y="349"/>
                      <a:pt x="290" y="349"/>
                    </a:cubicBezTo>
                    <a:cubicBezTo>
                      <a:pt x="292" y="349"/>
                      <a:pt x="298" y="343"/>
                      <a:pt x="302" y="339"/>
                    </a:cubicBezTo>
                    <a:cubicBezTo>
                      <a:pt x="308" y="333"/>
                      <a:pt x="312" y="332"/>
                      <a:pt x="318" y="332"/>
                    </a:cubicBezTo>
                    <a:cubicBezTo>
                      <a:pt x="320" y="332"/>
                      <a:pt x="321" y="331"/>
                      <a:pt x="321" y="331"/>
                    </a:cubicBezTo>
                    <a:cubicBezTo>
                      <a:pt x="321" y="330"/>
                      <a:pt x="322" y="329"/>
                      <a:pt x="324" y="328"/>
                    </a:cubicBezTo>
                    <a:cubicBezTo>
                      <a:pt x="327" y="328"/>
                      <a:pt x="329" y="326"/>
                      <a:pt x="330" y="324"/>
                    </a:cubicBezTo>
                    <a:cubicBezTo>
                      <a:pt x="331" y="323"/>
                      <a:pt x="332" y="323"/>
                      <a:pt x="332" y="322"/>
                    </a:cubicBezTo>
                    <a:cubicBezTo>
                      <a:pt x="333" y="321"/>
                      <a:pt x="335" y="320"/>
                      <a:pt x="338" y="320"/>
                    </a:cubicBezTo>
                    <a:cubicBezTo>
                      <a:pt x="340" y="320"/>
                      <a:pt x="343" y="321"/>
                      <a:pt x="345" y="321"/>
                    </a:cubicBezTo>
                    <a:cubicBezTo>
                      <a:pt x="348" y="321"/>
                      <a:pt x="350" y="322"/>
                      <a:pt x="352" y="322"/>
                    </a:cubicBezTo>
                    <a:cubicBezTo>
                      <a:pt x="356" y="322"/>
                      <a:pt x="356" y="322"/>
                      <a:pt x="356" y="322"/>
                    </a:cubicBezTo>
                    <a:cubicBezTo>
                      <a:pt x="360" y="322"/>
                      <a:pt x="360" y="321"/>
                      <a:pt x="360" y="320"/>
                    </a:cubicBezTo>
                    <a:cubicBezTo>
                      <a:pt x="360" y="316"/>
                      <a:pt x="364" y="312"/>
                      <a:pt x="369" y="312"/>
                    </a:cubicBezTo>
                    <a:cubicBezTo>
                      <a:pt x="371" y="312"/>
                      <a:pt x="372" y="312"/>
                      <a:pt x="372" y="308"/>
                    </a:cubicBezTo>
                    <a:cubicBezTo>
                      <a:pt x="372" y="302"/>
                      <a:pt x="373" y="299"/>
                      <a:pt x="377" y="296"/>
                    </a:cubicBezTo>
                    <a:cubicBezTo>
                      <a:pt x="379" y="295"/>
                      <a:pt x="379" y="292"/>
                      <a:pt x="380" y="289"/>
                    </a:cubicBezTo>
                    <a:cubicBezTo>
                      <a:pt x="380" y="288"/>
                      <a:pt x="381" y="287"/>
                      <a:pt x="381" y="286"/>
                    </a:cubicBezTo>
                    <a:cubicBezTo>
                      <a:pt x="381" y="284"/>
                      <a:pt x="383" y="283"/>
                      <a:pt x="384" y="283"/>
                    </a:cubicBezTo>
                    <a:cubicBezTo>
                      <a:pt x="385" y="282"/>
                      <a:pt x="385" y="282"/>
                      <a:pt x="385" y="281"/>
                    </a:cubicBezTo>
                    <a:cubicBezTo>
                      <a:pt x="385" y="278"/>
                      <a:pt x="385" y="276"/>
                      <a:pt x="386" y="273"/>
                    </a:cubicBezTo>
                    <a:cubicBezTo>
                      <a:pt x="386" y="271"/>
                      <a:pt x="387" y="269"/>
                      <a:pt x="387" y="267"/>
                    </a:cubicBezTo>
                    <a:cubicBezTo>
                      <a:pt x="387" y="264"/>
                      <a:pt x="389" y="262"/>
                      <a:pt x="391" y="262"/>
                    </a:cubicBezTo>
                    <a:cubicBezTo>
                      <a:pt x="392" y="261"/>
                      <a:pt x="392" y="261"/>
                      <a:pt x="393" y="260"/>
                    </a:cubicBezTo>
                    <a:cubicBezTo>
                      <a:pt x="393" y="260"/>
                      <a:pt x="393" y="259"/>
                      <a:pt x="393" y="257"/>
                    </a:cubicBezTo>
                    <a:cubicBezTo>
                      <a:pt x="392" y="255"/>
                      <a:pt x="392" y="251"/>
                      <a:pt x="394" y="246"/>
                    </a:cubicBezTo>
                    <a:cubicBezTo>
                      <a:pt x="395" y="242"/>
                      <a:pt x="395" y="237"/>
                      <a:pt x="394" y="232"/>
                    </a:cubicBezTo>
                    <a:cubicBezTo>
                      <a:pt x="394" y="230"/>
                      <a:pt x="394" y="228"/>
                      <a:pt x="394" y="225"/>
                    </a:cubicBezTo>
                    <a:cubicBezTo>
                      <a:pt x="394" y="217"/>
                      <a:pt x="394" y="210"/>
                      <a:pt x="397" y="207"/>
                    </a:cubicBezTo>
                    <a:cubicBezTo>
                      <a:pt x="397" y="207"/>
                      <a:pt x="397" y="207"/>
                      <a:pt x="397" y="206"/>
                    </a:cubicBezTo>
                    <a:cubicBezTo>
                      <a:pt x="397" y="206"/>
                      <a:pt x="397" y="206"/>
                      <a:pt x="397" y="206"/>
                    </a:cubicBezTo>
                    <a:cubicBezTo>
                      <a:pt x="395" y="205"/>
                      <a:pt x="394" y="204"/>
                      <a:pt x="395" y="202"/>
                    </a:cubicBezTo>
                    <a:cubicBezTo>
                      <a:pt x="395" y="200"/>
                      <a:pt x="398" y="198"/>
                      <a:pt x="400" y="199"/>
                    </a:cubicBezTo>
                    <a:cubicBezTo>
                      <a:pt x="401" y="199"/>
                      <a:pt x="402" y="200"/>
                      <a:pt x="402" y="201"/>
                    </a:cubicBezTo>
                    <a:cubicBezTo>
                      <a:pt x="403" y="201"/>
                      <a:pt x="404" y="202"/>
                      <a:pt x="405" y="201"/>
                    </a:cubicBezTo>
                    <a:cubicBezTo>
                      <a:pt x="408" y="200"/>
                      <a:pt x="411" y="193"/>
                      <a:pt x="413" y="187"/>
                    </a:cubicBezTo>
                    <a:cubicBezTo>
                      <a:pt x="414" y="185"/>
                      <a:pt x="414" y="185"/>
                      <a:pt x="414" y="185"/>
                    </a:cubicBezTo>
                    <a:cubicBezTo>
                      <a:pt x="416" y="178"/>
                      <a:pt x="420" y="177"/>
                      <a:pt x="423" y="176"/>
                    </a:cubicBezTo>
                    <a:cubicBezTo>
                      <a:pt x="424" y="176"/>
                      <a:pt x="425" y="176"/>
                      <a:pt x="425" y="176"/>
                    </a:cubicBezTo>
                    <a:cubicBezTo>
                      <a:pt x="428" y="174"/>
                      <a:pt x="435" y="167"/>
                      <a:pt x="440" y="154"/>
                    </a:cubicBezTo>
                    <a:cubicBezTo>
                      <a:pt x="444" y="145"/>
                      <a:pt x="441" y="135"/>
                      <a:pt x="439" y="128"/>
                    </a:cubicBezTo>
                    <a:cubicBezTo>
                      <a:pt x="438" y="126"/>
                      <a:pt x="438" y="124"/>
                      <a:pt x="438" y="123"/>
                    </a:cubicBezTo>
                    <a:cubicBezTo>
                      <a:pt x="436" y="118"/>
                      <a:pt x="435" y="118"/>
                      <a:pt x="434" y="118"/>
                    </a:cubicBezTo>
                    <a:cubicBezTo>
                      <a:pt x="433" y="118"/>
                      <a:pt x="433" y="118"/>
                      <a:pt x="432" y="118"/>
                    </a:cubicBezTo>
                    <a:cubicBezTo>
                      <a:pt x="431" y="118"/>
                      <a:pt x="431" y="118"/>
                      <a:pt x="430" y="118"/>
                    </a:cubicBezTo>
                    <a:cubicBezTo>
                      <a:pt x="430" y="118"/>
                      <a:pt x="429" y="118"/>
                      <a:pt x="429" y="118"/>
                    </a:cubicBezTo>
                    <a:cubicBezTo>
                      <a:pt x="420" y="118"/>
                      <a:pt x="411" y="113"/>
                      <a:pt x="401" y="103"/>
                    </a:cubicBezTo>
                    <a:cubicBezTo>
                      <a:pt x="395" y="95"/>
                      <a:pt x="387" y="92"/>
                      <a:pt x="379" y="92"/>
                    </a:cubicBezTo>
                    <a:cubicBezTo>
                      <a:pt x="376" y="92"/>
                      <a:pt x="374" y="92"/>
                      <a:pt x="370" y="93"/>
                    </a:cubicBezTo>
                    <a:cubicBezTo>
                      <a:pt x="369" y="93"/>
                      <a:pt x="368" y="94"/>
                      <a:pt x="366" y="94"/>
                    </a:cubicBezTo>
                    <a:cubicBezTo>
                      <a:pt x="361" y="94"/>
                      <a:pt x="357" y="92"/>
                      <a:pt x="353" y="90"/>
                    </a:cubicBezTo>
                    <a:cubicBezTo>
                      <a:pt x="351" y="89"/>
                      <a:pt x="349" y="88"/>
                      <a:pt x="347" y="88"/>
                    </a:cubicBezTo>
                    <a:cubicBezTo>
                      <a:pt x="345" y="87"/>
                      <a:pt x="341" y="90"/>
                      <a:pt x="339" y="92"/>
                    </a:cubicBezTo>
                    <a:cubicBezTo>
                      <a:pt x="337" y="93"/>
                      <a:pt x="335" y="94"/>
                      <a:pt x="334" y="95"/>
                    </a:cubicBezTo>
                    <a:cubicBezTo>
                      <a:pt x="332" y="96"/>
                      <a:pt x="331" y="95"/>
                      <a:pt x="330" y="94"/>
                    </a:cubicBezTo>
                    <a:cubicBezTo>
                      <a:pt x="329" y="93"/>
                      <a:pt x="330" y="91"/>
                      <a:pt x="331" y="88"/>
                    </a:cubicBezTo>
                    <a:cubicBezTo>
                      <a:pt x="332" y="86"/>
                      <a:pt x="333" y="84"/>
                      <a:pt x="333" y="82"/>
                    </a:cubicBezTo>
                    <a:cubicBezTo>
                      <a:pt x="333" y="82"/>
                      <a:pt x="333" y="78"/>
                      <a:pt x="308" y="68"/>
                    </a:cubicBezTo>
                    <a:cubicBezTo>
                      <a:pt x="304" y="67"/>
                      <a:pt x="301" y="66"/>
                      <a:pt x="299" y="66"/>
                    </a:cubicBezTo>
                    <a:cubicBezTo>
                      <a:pt x="296" y="66"/>
                      <a:pt x="294" y="68"/>
                      <a:pt x="294" y="71"/>
                    </a:cubicBezTo>
                    <a:cubicBezTo>
                      <a:pt x="294" y="75"/>
                      <a:pt x="293" y="76"/>
                      <a:pt x="291" y="76"/>
                    </a:cubicBezTo>
                    <a:cubicBezTo>
                      <a:pt x="290" y="76"/>
                      <a:pt x="290" y="76"/>
                      <a:pt x="289" y="76"/>
                    </a:cubicBezTo>
                    <a:cubicBezTo>
                      <a:pt x="289" y="76"/>
                      <a:pt x="288" y="76"/>
                      <a:pt x="288" y="76"/>
                    </a:cubicBezTo>
                    <a:cubicBezTo>
                      <a:pt x="287" y="76"/>
                      <a:pt x="286" y="77"/>
                      <a:pt x="286" y="78"/>
                    </a:cubicBezTo>
                    <a:cubicBezTo>
                      <a:pt x="284" y="83"/>
                      <a:pt x="281" y="83"/>
                      <a:pt x="279" y="83"/>
                    </a:cubicBezTo>
                    <a:cubicBezTo>
                      <a:pt x="277" y="83"/>
                      <a:pt x="276" y="82"/>
                      <a:pt x="275" y="80"/>
                    </a:cubicBezTo>
                    <a:cubicBezTo>
                      <a:pt x="275" y="79"/>
                      <a:pt x="275" y="77"/>
                      <a:pt x="277" y="75"/>
                    </a:cubicBezTo>
                    <a:cubicBezTo>
                      <a:pt x="281" y="73"/>
                      <a:pt x="285" y="68"/>
                      <a:pt x="286" y="64"/>
                    </a:cubicBezTo>
                    <a:cubicBezTo>
                      <a:pt x="286" y="62"/>
                      <a:pt x="279" y="59"/>
                      <a:pt x="271" y="59"/>
                    </a:cubicBezTo>
                    <a:cubicBezTo>
                      <a:pt x="269" y="59"/>
                      <a:pt x="267" y="60"/>
                      <a:pt x="266" y="60"/>
                    </a:cubicBezTo>
                    <a:cubicBezTo>
                      <a:pt x="264" y="61"/>
                      <a:pt x="264" y="62"/>
                      <a:pt x="263" y="65"/>
                    </a:cubicBezTo>
                    <a:cubicBezTo>
                      <a:pt x="263" y="67"/>
                      <a:pt x="262" y="69"/>
                      <a:pt x="260" y="69"/>
                    </a:cubicBezTo>
                    <a:cubicBezTo>
                      <a:pt x="259" y="69"/>
                      <a:pt x="258" y="69"/>
                      <a:pt x="257" y="69"/>
                    </a:cubicBezTo>
                    <a:cubicBezTo>
                      <a:pt x="255" y="67"/>
                      <a:pt x="253" y="64"/>
                      <a:pt x="254" y="62"/>
                    </a:cubicBezTo>
                    <a:cubicBezTo>
                      <a:pt x="255" y="58"/>
                      <a:pt x="258" y="56"/>
                      <a:pt x="261" y="56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63" y="56"/>
                      <a:pt x="266" y="52"/>
                      <a:pt x="271" y="43"/>
                    </a:cubicBezTo>
                    <a:cubicBezTo>
                      <a:pt x="272" y="41"/>
                      <a:pt x="271" y="40"/>
                      <a:pt x="267" y="37"/>
                    </a:cubicBezTo>
                    <a:cubicBezTo>
                      <a:pt x="265" y="36"/>
                      <a:pt x="263" y="35"/>
                      <a:pt x="262" y="33"/>
                    </a:cubicBezTo>
                    <a:cubicBezTo>
                      <a:pt x="259" y="30"/>
                      <a:pt x="258" y="25"/>
                      <a:pt x="257" y="21"/>
                    </a:cubicBezTo>
                    <a:cubicBezTo>
                      <a:pt x="257" y="18"/>
                      <a:pt x="256" y="15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5" y="13"/>
                      <a:pt x="254" y="14"/>
                      <a:pt x="254" y="14"/>
                    </a:cubicBezTo>
                    <a:cubicBezTo>
                      <a:pt x="254" y="14"/>
                      <a:pt x="253" y="15"/>
                      <a:pt x="253" y="15"/>
                    </a:cubicBezTo>
                    <a:cubicBezTo>
                      <a:pt x="253" y="15"/>
                      <a:pt x="252" y="16"/>
                      <a:pt x="252" y="16"/>
                    </a:cubicBezTo>
                    <a:cubicBezTo>
                      <a:pt x="252" y="16"/>
                      <a:pt x="251" y="17"/>
                      <a:pt x="251" y="17"/>
                    </a:cubicBezTo>
                    <a:cubicBezTo>
                      <a:pt x="251" y="18"/>
                      <a:pt x="250" y="18"/>
                      <a:pt x="250" y="18"/>
                    </a:cubicBezTo>
                    <a:cubicBezTo>
                      <a:pt x="250" y="19"/>
                      <a:pt x="250" y="19"/>
                      <a:pt x="249" y="19"/>
                    </a:cubicBezTo>
                    <a:cubicBezTo>
                      <a:pt x="249" y="20"/>
                      <a:pt x="249" y="20"/>
                      <a:pt x="248" y="20"/>
                    </a:cubicBezTo>
                    <a:cubicBezTo>
                      <a:pt x="248" y="21"/>
                      <a:pt x="248" y="21"/>
                      <a:pt x="248" y="22"/>
                    </a:cubicBezTo>
                    <a:cubicBezTo>
                      <a:pt x="247" y="22"/>
                      <a:pt x="247" y="22"/>
                      <a:pt x="247" y="23"/>
                    </a:cubicBezTo>
                    <a:cubicBezTo>
                      <a:pt x="247" y="23"/>
                      <a:pt x="246" y="23"/>
                      <a:pt x="246" y="24"/>
                    </a:cubicBezTo>
                    <a:cubicBezTo>
                      <a:pt x="246" y="24"/>
                      <a:pt x="246" y="24"/>
                      <a:pt x="246" y="25"/>
                    </a:cubicBezTo>
                    <a:cubicBezTo>
                      <a:pt x="245" y="25"/>
                      <a:pt x="245" y="26"/>
                      <a:pt x="245" y="26"/>
                    </a:cubicBezTo>
                    <a:cubicBezTo>
                      <a:pt x="245" y="26"/>
                      <a:pt x="245" y="27"/>
                      <a:pt x="244" y="27"/>
                    </a:cubicBezTo>
                    <a:cubicBezTo>
                      <a:pt x="244" y="27"/>
                      <a:pt x="244" y="28"/>
                      <a:pt x="244" y="29"/>
                    </a:cubicBezTo>
                    <a:cubicBezTo>
                      <a:pt x="242" y="33"/>
                      <a:pt x="240" y="34"/>
                      <a:pt x="237" y="34"/>
                    </a:cubicBezTo>
                    <a:cubicBezTo>
                      <a:pt x="234" y="34"/>
                      <a:pt x="234" y="34"/>
                      <a:pt x="234" y="34"/>
                    </a:cubicBezTo>
                    <a:cubicBezTo>
                      <a:pt x="233" y="34"/>
                      <a:pt x="232" y="34"/>
                      <a:pt x="230" y="35"/>
                    </a:cubicBezTo>
                    <a:cubicBezTo>
                      <a:pt x="230" y="35"/>
                      <a:pt x="229" y="35"/>
                      <a:pt x="228" y="36"/>
                    </a:cubicBezTo>
                    <a:cubicBezTo>
                      <a:pt x="228" y="36"/>
                      <a:pt x="228" y="36"/>
                      <a:pt x="227" y="36"/>
                    </a:cubicBezTo>
                    <a:cubicBezTo>
                      <a:pt x="227" y="36"/>
                      <a:pt x="226" y="36"/>
                      <a:pt x="226" y="36"/>
                    </a:cubicBezTo>
                    <a:cubicBezTo>
                      <a:pt x="226" y="36"/>
                      <a:pt x="226" y="36"/>
                      <a:pt x="226" y="36"/>
                    </a:cubicBezTo>
                    <a:cubicBezTo>
                      <a:pt x="226" y="36"/>
                      <a:pt x="225" y="36"/>
                      <a:pt x="225" y="36"/>
                    </a:cubicBezTo>
                    <a:cubicBezTo>
                      <a:pt x="225" y="36"/>
                      <a:pt x="224" y="36"/>
                      <a:pt x="224" y="36"/>
                    </a:cubicBezTo>
                    <a:cubicBezTo>
                      <a:pt x="224" y="36"/>
                      <a:pt x="223" y="35"/>
                      <a:pt x="223" y="35"/>
                    </a:cubicBezTo>
                    <a:cubicBezTo>
                      <a:pt x="223" y="35"/>
                      <a:pt x="222" y="35"/>
                      <a:pt x="222" y="35"/>
                    </a:cubicBezTo>
                    <a:cubicBezTo>
                      <a:pt x="222" y="35"/>
                      <a:pt x="222" y="35"/>
                      <a:pt x="221" y="35"/>
                    </a:cubicBezTo>
                    <a:cubicBezTo>
                      <a:pt x="221" y="35"/>
                      <a:pt x="221" y="34"/>
                      <a:pt x="22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1858"/>
              <p:cNvSpPr>
                <a:spLocks/>
              </p:cNvSpPr>
              <p:nvPr/>
            </p:nvSpPr>
            <p:spPr bwMode="auto">
              <a:xfrm>
                <a:off x="2178" y="2195"/>
                <a:ext cx="50" cy="54"/>
              </a:xfrm>
              <a:custGeom>
                <a:avLst/>
                <a:gdLst>
                  <a:gd name="T0" fmla="*/ 7 w 52"/>
                  <a:gd name="T1" fmla="*/ 4 h 56"/>
                  <a:gd name="T2" fmla="*/ 7 w 52"/>
                  <a:gd name="T3" fmla="*/ 5 h 56"/>
                  <a:gd name="T4" fmla="*/ 7 w 52"/>
                  <a:gd name="T5" fmla="*/ 5 h 56"/>
                  <a:gd name="T6" fmla="*/ 5 w 52"/>
                  <a:gd name="T7" fmla="*/ 13 h 56"/>
                  <a:gd name="T8" fmla="*/ 3 w 52"/>
                  <a:gd name="T9" fmla="*/ 25 h 56"/>
                  <a:gd name="T10" fmla="*/ 1 w 52"/>
                  <a:gd name="T11" fmla="*/ 34 h 56"/>
                  <a:gd name="T12" fmla="*/ 0 w 52"/>
                  <a:gd name="T13" fmla="*/ 40 h 56"/>
                  <a:gd name="T14" fmla="*/ 1 w 52"/>
                  <a:gd name="T15" fmla="*/ 44 h 56"/>
                  <a:gd name="T16" fmla="*/ 3 w 52"/>
                  <a:gd name="T17" fmla="*/ 45 h 56"/>
                  <a:gd name="T18" fmla="*/ 3 w 52"/>
                  <a:gd name="T19" fmla="*/ 46 h 56"/>
                  <a:gd name="T20" fmla="*/ 3 w 52"/>
                  <a:gd name="T21" fmla="*/ 46 h 56"/>
                  <a:gd name="T22" fmla="*/ 3 w 52"/>
                  <a:gd name="T23" fmla="*/ 47 h 56"/>
                  <a:gd name="T24" fmla="*/ 3 w 52"/>
                  <a:gd name="T25" fmla="*/ 48 h 56"/>
                  <a:gd name="T26" fmla="*/ 3 w 52"/>
                  <a:gd name="T27" fmla="*/ 49 h 56"/>
                  <a:gd name="T28" fmla="*/ 3 w 52"/>
                  <a:gd name="T29" fmla="*/ 50 h 56"/>
                  <a:gd name="T30" fmla="*/ 3 w 52"/>
                  <a:gd name="T31" fmla="*/ 50 h 56"/>
                  <a:gd name="T32" fmla="*/ 4 w 52"/>
                  <a:gd name="T33" fmla="*/ 51 h 56"/>
                  <a:gd name="T34" fmla="*/ 6 w 52"/>
                  <a:gd name="T35" fmla="*/ 51 h 56"/>
                  <a:gd name="T36" fmla="*/ 20 w 52"/>
                  <a:gd name="T37" fmla="*/ 55 h 56"/>
                  <a:gd name="T38" fmla="*/ 23 w 52"/>
                  <a:gd name="T39" fmla="*/ 56 h 56"/>
                  <a:gd name="T40" fmla="*/ 23 w 52"/>
                  <a:gd name="T41" fmla="*/ 56 h 56"/>
                  <a:gd name="T42" fmla="*/ 28 w 52"/>
                  <a:gd name="T43" fmla="*/ 55 h 56"/>
                  <a:gd name="T44" fmla="*/ 35 w 52"/>
                  <a:gd name="T45" fmla="*/ 55 h 56"/>
                  <a:gd name="T46" fmla="*/ 35 w 52"/>
                  <a:gd name="T47" fmla="*/ 55 h 56"/>
                  <a:gd name="T48" fmla="*/ 44 w 52"/>
                  <a:gd name="T49" fmla="*/ 53 h 56"/>
                  <a:gd name="T50" fmla="*/ 50 w 52"/>
                  <a:gd name="T51" fmla="*/ 46 h 56"/>
                  <a:gd name="T52" fmla="*/ 52 w 52"/>
                  <a:gd name="T53" fmla="*/ 44 h 56"/>
                  <a:gd name="T54" fmla="*/ 52 w 52"/>
                  <a:gd name="T55" fmla="*/ 44 h 56"/>
                  <a:gd name="T56" fmla="*/ 51 w 52"/>
                  <a:gd name="T57" fmla="*/ 40 h 56"/>
                  <a:gd name="T58" fmla="*/ 51 w 52"/>
                  <a:gd name="T59" fmla="*/ 40 h 56"/>
                  <a:gd name="T60" fmla="*/ 50 w 52"/>
                  <a:gd name="T61" fmla="*/ 37 h 56"/>
                  <a:gd name="T62" fmla="*/ 50 w 52"/>
                  <a:gd name="T63" fmla="*/ 36 h 56"/>
                  <a:gd name="T64" fmla="*/ 51 w 52"/>
                  <a:gd name="T65" fmla="*/ 33 h 56"/>
                  <a:gd name="T66" fmla="*/ 51 w 52"/>
                  <a:gd name="T67" fmla="*/ 33 h 56"/>
                  <a:gd name="T68" fmla="*/ 51 w 52"/>
                  <a:gd name="T69" fmla="*/ 30 h 56"/>
                  <a:gd name="T70" fmla="*/ 51 w 52"/>
                  <a:gd name="T71" fmla="*/ 27 h 56"/>
                  <a:gd name="T72" fmla="*/ 47 w 52"/>
                  <a:gd name="T73" fmla="*/ 22 h 56"/>
                  <a:gd name="T74" fmla="*/ 44 w 52"/>
                  <a:gd name="T75" fmla="*/ 19 h 56"/>
                  <a:gd name="T76" fmla="*/ 40 w 52"/>
                  <a:gd name="T77" fmla="*/ 17 h 56"/>
                  <a:gd name="T78" fmla="*/ 31 w 52"/>
                  <a:gd name="T79" fmla="*/ 10 h 56"/>
                  <a:gd name="T80" fmla="*/ 30 w 52"/>
                  <a:gd name="T81" fmla="*/ 9 h 56"/>
                  <a:gd name="T82" fmla="*/ 29 w 52"/>
                  <a:gd name="T83" fmla="*/ 10 h 56"/>
                  <a:gd name="T84" fmla="*/ 27 w 52"/>
                  <a:gd name="T85" fmla="*/ 12 h 56"/>
                  <a:gd name="T86" fmla="*/ 26 w 52"/>
                  <a:gd name="T87" fmla="*/ 12 h 56"/>
                  <a:gd name="T88" fmla="*/ 23 w 52"/>
                  <a:gd name="T89" fmla="*/ 9 h 56"/>
                  <a:gd name="T90" fmla="*/ 20 w 52"/>
                  <a:gd name="T91" fmla="*/ 4 h 56"/>
                  <a:gd name="T92" fmla="*/ 12 w 52"/>
                  <a:gd name="T93" fmla="*/ 1 h 56"/>
                  <a:gd name="T94" fmla="*/ 11 w 52"/>
                  <a:gd name="T95" fmla="*/ 1 h 56"/>
                  <a:gd name="T96" fmla="*/ 10 w 52"/>
                  <a:gd name="T97" fmla="*/ 1 h 56"/>
                  <a:gd name="T98" fmla="*/ 9 w 52"/>
                  <a:gd name="T99" fmla="*/ 1 h 56"/>
                  <a:gd name="T100" fmla="*/ 7 w 52"/>
                  <a:gd name="T10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56">
                    <a:moveTo>
                      <a:pt x="7" y="4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4" y="16"/>
                      <a:pt x="3" y="20"/>
                      <a:pt x="3" y="25"/>
                    </a:cubicBezTo>
                    <a:cubicBezTo>
                      <a:pt x="3" y="30"/>
                      <a:pt x="2" y="32"/>
                      <a:pt x="1" y="34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1" y="44"/>
                      <a:pt x="1" y="44"/>
                    </a:cubicBezTo>
                    <a:cubicBezTo>
                      <a:pt x="2" y="44"/>
                      <a:pt x="2" y="44"/>
                      <a:pt x="3" y="45"/>
                    </a:cubicBezTo>
                    <a:cubicBezTo>
                      <a:pt x="3" y="45"/>
                      <a:pt x="3" y="45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1"/>
                      <a:pt x="4" y="51"/>
                      <a:pt x="4" y="51"/>
                    </a:cubicBezTo>
                    <a:cubicBezTo>
                      <a:pt x="5" y="51"/>
                      <a:pt x="6" y="51"/>
                      <a:pt x="6" y="51"/>
                    </a:cubicBezTo>
                    <a:cubicBezTo>
                      <a:pt x="11" y="51"/>
                      <a:pt x="16" y="53"/>
                      <a:pt x="20" y="55"/>
                    </a:cubicBezTo>
                    <a:cubicBezTo>
                      <a:pt x="22" y="56"/>
                      <a:pt x="22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4" y="55"/>
                      <a:pt x="25" y="54"/>
                      <a:pt x="28" y="55"/>
                    </a:cubicBezTo>
                    <a:cubicBezTo>
                      <a:pt x="30" y="55"/>
                      <a:pt x="32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8" y="55"/>
                      <a:pt x="41" y="55"/>
                      <a:pt x="44" y="53"/>
                    </a:cubicBezTo>
                    <a:cubicBezTo>
                      <a:pt x="47" y="51"/>
                      <a:pt x="48" y="49"/>
                      <a:pt x="50" y="46"/>
                    </a:cubicBezTo>
                    <a:cubicBezTo>
                      <a:pt x="51" y="46"/>
                      <a:pt x="51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3"/>
                      <a:pt x="51" y="41"/>
                      <a:pt x="51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39"/>
                      <a:pt x="50" y="38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50" y="35"/>
                      <a:pt x="50" y="3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2"/>
                      <a:pt x="51" y="31"/>
                      <a:pt x="51" y="30"/>
                    </a:cubicBezTo>
                    <a:cubicBezTo>
                      <a:pt x="51" y="29"/>
                      <a:pt x="51" y="28"/>
                      <a:pt x="51" y="27"/>
                    </a:cubicBezTo>
                    <a:cubicBezTo>
                      <a:pt x="51" y="25"/>
                      <a:pt x="49" y="23"/>
                      <a:pt x="47" y="22"/>
                    </a:cubicBezTo>
                    <a:cubicBezTo>
                      <a:pt x="46" y="21"/>
                      <a:pt x="45" y="20"/>
                      <a:pt x="44" y="19"/>
                    </a:cubicBezTo>
                    <a:cubicBezTo>
                      <a:pt x="43" y="19"/>
                      <a:pt x="42" y="18"/>
                      <a:pt x="40" y="17"/>
                    </a:cubicBezTo>
                    <a:cubicBezTo>
                      <a:pt x="37" y="15"/>
                      <a:pt x="33" y="13"/>
                      <a:pt x="31" y="10"/>
                    </a:cubicBezTo>
                    <a:cubicBezTo>
                      <a:pt x="31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29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4" y="11"/>
                      <a:pt x="23" y="9"/>
                    </a:cubicBezTo>
                    <a:cubicBezTo>
                      <a:pt x="22" y="8"/>
                      <a:pt x="22" y="6"/>
                      <a:pt x="20" y="4"/>
                    </a:cubicBezTo>
                    <a:cubicBezTo>
                      <a:pt x="17" y="1"/>
                      <a:pt x="15" y="0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1859"/>
              <p:cNvSpPr>
                <a:spLocks/>
              </p:cNvSpPr>
              <p:nvPr/>
            </p:nvSpPr>
            <p:spPr bwMode="auto">
              <a:xfrm>
                <a:off x="2227" y="223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1860"/>
              <p:cNvSpPr>
                <a:spLocks/>
              </p:cNvSpPr>
              <p:nvPr/>
            </p:nvSpPr>
            <p:spPr bwMode="auto">
              <a:xfrm>
                <a:off x="2226" y="223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1861"/>
              <p:cNvSpPr>
                <a:spLocks/>
              </p:cNvSpPr>
              <p:nvPr/>
            </p:nvSpPr>
            <p:spPr bwMode="auto">
              <a:xfrm>
                <a:off x="2206" y="22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1862"/>
              <p:cNvSpPr>
                <a:spLocks/>
              </p:cNvSpPr>
              <p:nvPr/>
            </p:nvSpPr>
            <p:spPr bwMode="auto">
              <a:xfrm>
                <a:off x="2227" y="22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1863"/>
              <p:cNvSpPr>
                <a:spLocks/>
              </p:cNvSpPr>
              <p:nvPr/>
            </p:nvSpPr>
            <p:spPr bwMode="auto">
              <a:xfrm>
                <a:off x="2226" y="222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1864"/>
              <p:cNvSpPr>
                <a:spLocks/>
              </p:cNvSpPr>
              <p:nvPr/>
            </p:nvSpPr>
            <p:spPr bwMode="auto">
              <a:xfrm>
                <a:off x="2188" y="219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1865"/>
              <p:cNvSpPr>
                <a:spLocks/>
              </p:cNvSpPr>
              <p:nvPr/>
            </p:nvSpPr>
            <p:spPr bwMode="auto">
              <a:xfrm>
                <a:off x="2208" y="2205"/>
                <a:ext cx="8" cy="7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0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5"/>
                      <a:pt x="2" y="3"/>
                      <a:pt x="0" y="0"/>
                    </a:cubicBezTo>
                    <a:cubicBezTo>
                      <a:pt x="2" y="3"/>
                      <a:pt x="6" y="5"/>
                      <a:pt x="9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1866"/>
              <p:cNvSpPr>
                <a:spLocks/>
              </p:cNvSpPr>
              <p:nvPr/>
            </p:nvSpPr>
            <p:spPr bwMode="auto">
              <a:xfrm>
                <a:off x="2064" y="248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1867"/>
              <p:cNvSpPr>
                <a:spLocks/>
              </p:cNvSpPr>
              <p:nvPr/>
            </p:nvSpPr>
            <p:spPr bwMode="auto">
              <a:xfrm>
                <a:off x="2065" y="249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1868"/>
              <p:cNvSpPr>
                <a:spLocks/>
              </p:cNvSpPr>
              <p:nvPr/>
            </p:nvSpPr>
            <p:spPr bwMode="auto">
              <a:xfrm>
                <a:off x="2111" y="2345"/>
                <a:ext cx="7" cy="5"/>
              </a:xfrm>
              <a:custGeom>
                <a:avLst/>
                <a:gdLst>
                  <a:gd name="T0" fmla="*/ 2 w 7"/>
                  <a:gd name="T1" fmla="*/ 5 h 6"/>
                  <a:gd name="T2" fmla="*/ 3 w 7"/>
                  <a:gd name="T3" fmla="*/ 6 h 6"/>
                  <a:gd name="T4" fmla="*/ 7 w 7"/>
                  <a:gd name="T5" fmla="*/ 3 h 6"/>
                  <a:gd name="T6" fmla="*/ 6 w 7"/>
                  <a:gd name="T7" fmla="*/ 1 h 6"/>
                  <a:gd name="T8" fmla="*/ 5 w 7"/>
                  <a:gd name="T9" fmla="*/ 0 h 6"/>
                  <a:gd name="T10" fmla="*/ 3 w 7"/>
                  <a:gd name="T11" fmla="*/ 1 h 6"/>
                  <a:gd name="T12" fmla="*/ 0 w 7"/>
                  <a:gd name="T13" fmla="*/ 3 h 6"/>
                  <a:gd name="T14" fmla="*/ 2 w 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Freeform 1869"/>
              <p:cNvSpPr>
                <a:spLocks/>
              </p:cNvSpPr>
              <p:nvPr/>
            </p:nvSpPr>
            <p:spPr bwMode="auto">
              <a:xfrm>
                <a:off x="2064" y="2501"/>
                <a:ext cx="34" cy="23"/>
              </a:xfrm>
              <a:custGeom>
                <a:avLst/>
                <a:gdLst>
                  <a:gd name="T0" fmla="*/ 20 w 35"/>
                  <a:gd name="T1" fmla="*/ 23 h 24"/>
                  <a:gd name="T2" fmla="*/ 22 w 35"/>
                  <a:gd name="T3" fmla="*/ 24 h 24"/>
                  <a:gd name="T4" fmla="*/ 30 w 35"/>
                  <a:gd name="T5" fmla="*/ 21 h 24"/>
                  <a:gd name="T6" fmla="*/ 35 w 35"/>
                  <a:gd name="T7" fmla="*/ 20 h 24"/>
                  <a:gd name="T8" fmla="*/ 30 w 35"/>
                  <a:gd name="T9" fmla="*/ 20 h 24"/>
                  <a:gd name="T10" fmla="*/ 9 w 35"/>
                  <a:gd name="T11" fmla="*/ 7 h 24"/>
                  <a:gd name="T12" fmla="*/ 6 w 35"/>
                  <a:gd name="T13" fmla="*/ 4 h 24"/>
                  <a:gd name="T14" fmla="*/ 3 w 35"/>
                  <a:gd name="T15" fmla="*/ 0 h 24"/>
                  <a:gd name="T16" fmla="*/ 3 w 35"/>
                  <a:gd name="T17" fmla="*/ 0 h 24"/>
                  <a:gd name="T18" fmla="*/ 2 w 35"/>
                  <a:gd name="T19" fmla="*/ 0 h 24"/>
                  <a:gd name="T20" fmla="*/ 1 w 35"/>
                  <a:gd name="T21" fmla="*/ 0 h 24"/>
                  <a:gd name="T22" fmla="*/ 1 w 35"/>
                  <a:gd name="T23" fmla="*/ 1 h 24"/>
                  <a:gd name="T24" fmla="*/ 1 w 35"/>
                  <a:gd name="T25" fmla="*/ 3 h 24"/>
                  <a:gd name="T26" fmla="*/ 1 w 35"/>
                  <a:gd name="T27" fmla="*/ 4 h 24"/>
                  <a:gd name="T28" fmla="*/ 0 w 35"/>
                  <a:gd name="T29" fmla="*/ 6 h 24"/>
                  <a:gd name="T30" fmla="*/ 0 w 35"/>
                  <a:gd name="T31" fmla="*/ 9 h 24"/>
                  <a:gd name="T32" fmla="*/ 0 w 35"/>
                  <a:gd name="T33" fmla="*/ 10 h 24"/>
                  <a:gd name="T34" fmla="*/ 0 w 35"/>
                  <a:gd name="T35" fmla="*/ 11 h 24"/>
                  <a:gd name="T36" fmla="*/ 0 w 35"/>
                  <a:gd name="T37" fmla="*/ 13 h 24"/>
                  <a:gd name="T38" fmla="*/ 0 w 35"/>
                  <a:gd name="T39" fmla="*/ 15 h 24"/>
                  <a:gd name="T40" fmla="*/ 0 w 35"/>
                  <a:gd name="T41" fmla="*/ 16 h 24"/>
                  <a:gd name="T42" fmla="*/ 0 w 35"/>
                  <a:gd name="T43" fmla="*/ 17 h 24"/>
                  <a:gd name="T44" fmla="*/ 0 w 35"/>
                  <a:gd name="T45" fmla="*/ 18 h 24"/>
                  <a:gd name="T46" fmla="*/ 0 w 35"/>
                  <a:gd name="T47" fmla="*/ 19 h 24"/>
                  <a:gd name="T48" fmla="*/ 1 w 35"/>
                  <a:gd name="T49" fmla="*/ 20 h 24"/>
                  <a:gd name="T50" fmla="*/ 1 w 35"/>
                  <a:gd name="T51" fmla="*/ 21 h 24"/>
                  <a:gd name="T52" fmla="*/ 1 w 35"/>
                  <a:gd name="T53" fmla="*/ 22 h 24"/>
                  <a:gd name="T54" fmla="*/ 1 w 35"/>
                  <a:gd name="T55" fmla="*/ 22 h 24"/>
                  <a:gd name="T56" fmla="*/ 3 w 35"/>
                  <a:gd name="T57" fmla="*/ 22 h 24"/>
                  <a:gd name="T58" fmla="*/ 10 w 35"/>
                  <a:gd name="T59" fmla="*/ 22 h 24"/>
                  <a:gd name="T60" fmla="*/ 13 w 35"/>
                  <a:gd name="T61" fmla="*/ 22 h 24"/>
                  <a:gd name="T62" fmla="*/ 14 w 35"/>
                  <a:gd name="T63" fmla="*/ 22 h 24"/>
                  <a:gd name="T64" fmla="*/ 16 w 35"/>
                  <a:gd name="T65" fmla="*/ 22 h 24"/>
                  <a:gd name="T66" fmla="*/ 16 w 35"/>
                  <a:gd name="T67" fmla="*/ 22 h 24"/>
                  <a:gd name="T68" fmla="*/ 18 w 35"/>
                  <a:gd name="T69" fmla="*/ 22 h 24"/>
                  <a:gd name="T70" fmla="*/ 18 w 35"/>
                  <a:gd name="T71" fmla="*/ 23 h 24"/>
                  <a:gd name="T72" fmla="*/ 19 w 35"/>
                  <a:gd name="T73" fmla="*/ 23 h 24"/>
                  <a:gd name="T74" fmla="*/ 20 w 35"/>
                  <a:gd name="T7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24">
                    <a:moveTo>
                      <a:pt x="20" y="23"/>
                    </a:moveTo>
                    <a:cubicBezTo>
                      <a:pt x="21" y="24"/>
                      <a:pt x="21" y="24"/>
                      <a:pt x="22" y="24"/>
                    </a:cubicBezTo>
                    <a:cubicBezTo>
                      <a:pt x="24" y="22"/>
                      <a:pt x="27" y="21"/>
                      <a:pt x="30" y="21"/>
                    </a:cubicBezTo>
                    <a:cubicBezTo>
                      <a:pt x="32" y="21"/>
                      <a:pt x="34" y="21"/>
                      <a:pt x="35" y="20"/>
                    </a:cubicBezTo>
                    <a:cubicBezTo>
                      <a:pt x="34" y="20"/>
                      <a:pt x="32" y="20"/>
                      <a:pt x="30" y="20"/>
                    </a:cubicBezTo>
                    <a:cubicBezTo>
                      <a:pt x="24" y="19"/>
                      <a:pt x="16" y="13"/>
                      <a:pt x="9" y="7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2" y="22"/>
                      <a:pt x="3" y="22"/>
                    </a:cubicBezTo>
                    <a:cubicBezTo>
                      <a:pt x="5" y="22"/>
                      <a:pt x="7" y="22"/>
                      <a:pt x="10" y="22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1870"/>
              <p:cNvSpPr>
                <a:spLocks/>
              </p:cNvSpPr>
              <p:nvPr/>
            </p:nvSpPr>
            <p:spPr bwMode="auto">
              <a:xfrm>
                <a:off x="2012" y="2100"/>
                <a:ext cx="214" cy="381"/>
              </a:xfrm>
              <a:custGeom>
                <a:avLst/>
                <a:gdLst>
                  <a:gd name="T0" fmla="*/ 181 w 223"/>
                  <a:gd name="T1" fmla="*/ 97 h 399"/>
                  <a:gd name="T2" fmla="*/ 216 w 223"/>
                  <a:gd name="T3" fmla="*/ 62 h 399"/>
                  <a:gd name="T4" fmla="*/ 217 w 223"/>
                  <a:gd name="T5" fmla="*/ 43 h 399"/>
                  <a:gd name="T6" fmla="*/ 217 w 223"/>
                  <a:gd name="T7" fmla="*/ 48 h 399"/>
                  <a:gd name="T8" fmla="*/ 215 w 223"/>
                  <a:gd name="T9" fmla="*/ 54 h 399"/>
                  <a:gd name="T10" fmla="*/ 213 w 223"/>
                  <a:gd name="T11" fmla="*/ 59 h 399"/>
                  <a:gd name="T12" fmla="*/ 209 w 223"/>
                  <a:gd name="T13" fmla="*/ 61 h 399"/>
                  <a:gd name="T14" fmla="*/ 193 w 223"/>
                  <a:gd name="T15" fmla="*/ 68 h 399"/>
                  <a:gd name="T16" fmla="*/ 178 w 223"/>
                  <a:gd name="T17" fmla="*/ 66 h 399"/>
                  <a:gd name="T18" fmla="*/ 171 w 223"/>
                  <a:gd name="T19" fmla="*/ 55 h 399"/>
                  <a:gd name="T20" fmla="*/ 157 w 223"/>
                  <a:gd name="T21" fmla="*/ 28 h 399"/>
                  <a:gd name="T22" fmla="*/ 133 w 223"/>
                  <a:gd name="T23" fmla="*/ 15 h 399"/>
                  <a:gd name="T24" fmla="*/ 127 w 223"/>
                  <a:gd name="T25" fmla="*/ 10 h 399"/>
                  <a:gd name="T26" fmla="*/ 122 w 223"/>
                  <a:gd name="T27" fmla="*/ 4 h 399"/>
                  <a:gd name="T28" fmla="*/ 118 w 223"/>
                  <a:gd name="T29" fmla="*/ 1 h 399"/>
                  <a:gd name="T30" fmla="*/ 109 w 223"/>
                  <a:gd name="T31" fmla="*/ 3 h 399"/>
                  <a:gd name="T32" fmla="*/ 85 w 223"/>
                  <a:gd name="T33" fmla="*/ 0 h 399"/>
                  <a:gd name="T34" fmla="*/ 77 w 223"/>
                  <a:gd name="T35" fmla="*/ 5 h 399"/>
                  <a:gd name="T36" fmla="*/ 73 w 223"/>
                  <a:gd name="T37" fmla="*/ 12 h 399"/>
                  <a:gd name="T38" fmla="*/ 72 w 223"/>
                  <a:gd name="T39" fmla="*/ 17 h 399"/>
                  <a:gd name="T40" fmla="*/ 71 w 223"/>
                  <a:gd name="T41" fmla="*/ 20 h 399"/>
                  <a:gd name="T42" fmla="*/ 57 w 223"/>
                  <a:gd name="T43" fmla="*/ 40 h 399"/>
                  <a:gd name="T44" fmla="*/ 58 w 223"/>
                  <a:gd name="T45" fmla="*/ 60 h 399"/>
                  <a:gd name="T46" fmla="*/ 40 w 223"/>
                  <a:gd name="T47" fmla="*/ 88 h 399"/>
                  <a:gd name="T48" fmla="*/ 37 w 223"/>
                  <a:gd name="T49" fmla="*/ 107 h 399"/>
                  <a:gd name="T50" fmla="*/ 42 w 223"/>
                  <a:gd name="T51" fmla="*/ 144 h 399"/>
                  <a:gd name="T52" fmla="*/ 35 w 223"/>
                  <a:gd name="T53" fmla="*/ 168 h 399"/>
                  <a:gd name="T54" fmla="*/ 27 w 223"/>
                  <a:gd name="T55" fmla="*/ 201 h 399"/>
                  <a:gd name="T56" fmla="*/ 24 w 223"/>
                  <a:gd name="T57" fmla="*/ 215 h 399"/>
                  <a:gd name="T58" fmla="*/ 18 w 223"/>
                  <a:gd name="T59" fmla="*/ 238 h 399"/>
                  <a:gd name="T60" fmla="*/ 18 w 223"/>
                  <a:gd name="T61" fmla="*/ 274 h 399"/>
                  <a:gd name="T62" fmla="*/ 27 w 223"/>
                  <a:gd name="T63" fmla="*/ 289 h 399"/>
                  <a:gd name="T64" fmla="*/ 21 w 223"/>
                  <a:gd name="T65" fmla="*/ 303 h 399"/>
                  <a:gd name="T66" fmla="*/ 19 w 223"/>
                  <a:gd name="T67" fmla="*/ 320 h 399"/>
                  <a:gd name="T68" fmla="*/ 12 w 223"/>
                  <a:gd name="T69" fmla="*/ 337 h 399"/>
                  <a:gd name="T70" fmla="*/ 1 w 223"/>
                  <a:gd name="T71" fmla="*/ 360 h 399"/>
                  <a:gd name="T72" fmla="*/ 14 w 223"/>
                  <a:gd name="T73" fmla="*/ 376 h 399"/>
                  <a:gd name="T74" fmla="*/ 19 w 223"/>
                  <a:gd name="T75" fmla="*/ 395 h 399"/>
                  <a:gd name="T76" fmla="*/ 45 w 223"/>
                  <a:gd name="T77" fmla="*/ 397 h 399"/>
                  <a:gd name="T78" fmla="*/ 51 w 223"/>
                  <a:gd name="T79" fmla="*/ 397 h 399"/>
                  <a:gd name="T80" fmla="*/ 49 w 223"/>
                  <a:gd name="T81" fmla="*/ 370 h 399"/>
                  <a:gd name="T82" fmla="*/ 77 w 223"/>
                  <a:gd name="T83" fmla="*/ 340 h 399"/>
                  <a:gd name="T84" fmla="*/ 74 w 223"/>
                  <a:gd name="T85" fmla="*/ 324 h 399"/>
                  <a:gd name="T86" fmla="*/ 88 w 223"/>
                  <a:gd name="T87" fmla="*/ 286 h 399"/>
                  <a:gd name="T88" fmla="*/ 99 w 223"/>
                  <a:gd name="T89" fmla="*/ 258 h 399"/>
                  <a:gd name="T90" fmla="*/ 93 w 223"/>
                  <a:gd name="T91" fmla="*/ 234 h 399"/>
                  <a:gd name="T92" fmla="*/ 123 w 223"/>
                  <a:gd name="T93" fmla="*/ 232 h 399"/>
                  <a:gd name="T94" fmla="*/ 124 w 223"/>
                  <a:gd name="T95" fmla="*/ 210 h 399"/>
                  <a:gd name="T96" fmla="*/ 185 w 223"/>
                  <a:gd name="T97" fmla="*/ 187 h 399"/>
                  <a:gd name="T98" fmla="*/ 182 w 223"/>
                  <a:gd name="T99" fmla="*/ 165 h 399"/>
                  <a:gd name="T100" fmla="*/ 172 w 223"/>
                  <a:gd name="T101" fmla="*/ 148 h 399"/>
                  <a:gd name="T102" fmla="*/ 174 w 223"/>
                  <a:gd name="T103" fmla="*/ 112 h 399"/>
                  <a:gd name="T104" fmla="*/ 177 w 223"/>
                  <a:gd name="T105" fmla="*/ 10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" h="399">
                    <a:moveTo>
                      <a:pt x="177" y="101"/>
                    </a:moveTo>
                    <a:cubicBezTo>
                      <a:pt x="179" y="98"/>
                      <a:pt x="179" y="98"/>
                      <a:pt x="179" y="98"/>
                    </a:cubicBezTo>
                    <a:cubicBezTo>
                      <a:pt x="180" y="98"/>
                      <a:pt x="180" y="97"/>
                      <a:pt x="180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6"/>
                      <a:pt x="182" y="96"/>
                      <a:pt x="182" y="95"/>
                    </a:cubicBezTo>
                    <a:cubicBezTo>
                      <a:pt x="185" y="92"/>
                      <a:pt x="188" y="89"/>
                      <a:pt x="190" y="86"/>
                    </a:cubicBezTo>
                    <a:cubicBezTo>
                      <a:pt x="194" y="79"/>
                      <a:pt x="202" y="71"/>
                      <a:pt x="208" y="67"/>
                    </a:cubicBezTo>
                    <a:cubicBezTo>
                      <a:pt x="208" y="66"/>
                      <a:pt x="209" y="65"/>
                      <a:pt x="210" y="65"/>
                    </a:cubicBezTo>
                    <a:cubicBezTo>
                      <a:pt x="212" y="64"/>
                      <a:pt x="214" y="63"/>
                      <a:pt x="216" y="62"/>
                    </a:cubicBezTo>
                    <a:cubicBezTo>
                      <a:pt x="218" y="61"/>
                      <a:pt x="222" y="59"/>
                      <a:pt x="223" y="58"/>
                    </a:cubicBezTo>
                    <a:cubicBezTo>
                      <a:pt x="223" y="57"/>
                      <a:pt x="223" y="46"/>
                      <a:pt x="221" y="44"/>
                    </a:cubicBezTo>
                    <a:cubicBezTo>
                      <a:pt x="221" y="44"/>
                      <a:pt x="220" y="43"/>
                      <a:pt x="218" y="43"/>
                    </a:cubicBezTo>
                    <a:cubicBezTo>
                      <a:pt x="218" y="43"/>
                      <a:pt x="218" y="43"/>
                      <a:pt x="217" y="43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7" y="44"/>
                      <a:pt x="217" y="44"/>
                      <a:pt x="217" y="45"/>
                    </a:cubicBezTo>
                    <a:cubicBezTo>
                      <a:pt x="217" y="45"/>
                      <a:pt x="217" y="46"/>
                      <a:pt x="217" y="46"/>
                    </a:cubicBezTo>
                    <a:cubicBezTo>
                      <a:pt x="217" y="46"/>
                      <a:pt x="217" y="47"/>
                      <a:pt x="217" y="47"/>
                    </a:cubicBezTo>
                    <a:cubicBezTo>
                      <a:pt x="217" y="47"/>
                      <a:pt x="217" y="48"/>
                      <a:pt x="217" y="48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50"/>
                      <a:pt x="216" y="50"/>
                      <a:pt x="216" y="51"/>
                    </a:cubicBezTo>
                    <a:cubicBezTo>
                      <a:pt x="216" y="51"/>
                      <a:pt x="216" y="51"/>
                      <a:pt x="216" y="52"/>
                    </a:cubicBezTo>
                    <a:cubicBezTo>
                      <a:pt x="216" y="52"/>
                      <a:pt x="216" y="52"/>
                      <a:pt x="216" y="53"/>
                    </a:cubicBezTo>
                    <a:cubicBezTo>
                      <a:pt x="216" y="53"/>
                      <a:pt x="216" y="54"/>
                      <a:pt x="215" y="54"/>
                    </a:cubicBezTo>
                    <a:cubicBezTo>
                      <a:pt x="215" y="54"/>
                      <a:pt x="215" y="55"/>
                      <a:pt x="215" y="5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4" y="57"/>
                      <a:pt x="214" y="57"/>
                      <a:pt x="214" y="57"/>
                    </a:cubicBezTo>
                    <a:cubicBezTo>
                      <a:pt x="214" y="58"/>
                      <a:pt x="214" y="58"/>
                      <a:pt x="214" y="58"/>
                    </a:cubicBezTo>
                    <a:cubicBezTo>
                      <a:pt x="213" y="58"/>
                      <a:pt x="213" y="59"/>
                      <a:pt x="213" y="59"/>
                    </a:cubicBezTo>
                    <a:cubicBezTo>
                      <a:pt x="213" y="59"/>
                      <a:pt x="213" y="59"/>
                      <a:pt x="213" y="59"/>
                    </a:cubicBezTo>
                    <a:cubicBezTo>
                      <a:pt x="212" y="61"/>
                      <a:pt x="211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8" y="61"/>
                      <a:pt x="207" y="62"/>
                      <a:pt x="206" y="63"/>
                    </a:cubicBezTo>
                    <a:cubicBezTo>
                      <a:pt x="204" y="65"/>
                      <a:pt x="202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199" y="66"/>
                      <a:pt x="198" y="66"/>
                      <a:pt x="198" y="66"/>
                    </a:cubicBezTo>
                    <a:cubicBezTo>
                      <a:pt x="196" y="67"/>
                      <a:pt x="194" y="68"/>
                      <a:pt x="193" y="68"/>
                    </a:cubicBezTo>
                    <a:cubicBezTo>
                      <a:pt x="192" y="68"/>
                      <a:pt x="191" y="68"/>
                      <a:pt x="191" y="68"/>
                    </a:cubicBezTo>
                    <a:cubicBezTo>
                      <a:pt x="190" y="68"/>
                      <a:pt x="190" y="68"/>
                      <a:pt x="190" y="67"/>
                    </a:cubicBezTo>
                    <a:cubicBezTo>
                      <a:pt x="189" y="67"/>
                      <a:pt x="187" y="67"/>
                      <a:pt x="185" y="67"/>
                    </a:cubicBezTo>
                    <a:cubicBezTo>
                      <a:pt x="182" y="67"/>
                      <a:pt x="180" y="67"/>
                      <a:pt x="179" y="66"/>
                    </a:cubicBezTo>
                    <a:cubicBezTo>
                      <a:pt x="179" y="66"/>
                      <a:pt x="178" y="66"/>
                      <a:pt x="178" y="66"/>
                    </a:cubicBezTo>
                    <a:cubicBezTo>
                      <a:pt x="177" y="66"/>
                      <a:pt x="175" y="66"/>
                      <a:pt x="174" y="66"/>
                    </a:cubicBezTo>
                    <a:cubicBezTo>
                      <a:pt x="172" y="65"/>
                      <a:pt x="169" y="65"/>
                      <a:pt x="168" y="64"/>
                    </a:cubicBezTo>
                    <a:cubicBezTo>
                      <a:pt x="168" y="64"/>
                      <a:pt x="167" y="63"/>
                      <a:pt x="167" y="62"/>
                    </a:cubicBezTo>
                    <a:cubicBezTo>
                      <a:pt x="167" y="60"/>
                      <a:pt x="169" y="60"/>
                      <a:pt x="169" y="59"/>
                    </a:cubicBezTo>
                    <a:cubicBezTo>
                      <a:pt x="170" y="58"/>
                      <a:pt x="171" y="58"/>
                      <a:pt x="171" y="55"/>
                    </a:cubicBezTo>
                    <a:cubicBezTo>
                      <a:pt x="171" y="51"/>
                      <a:pt x="175" y="47"/>
                      <a:pt x="177" y="44"/>
                    </a:cubicBezTo>
                    <a:cubicBezTo>
                      <a:pt x="178" y="42"/>
                      <a:pt x="179" y="41"/>
                      <a:pt x="180" y="40"/>
                    </a:cubicBezTo>
                    <a:cubicBezTo>
                      <a:pt x="179" y="39"/>
                      <a:pt x="174" y="38"/>
                      <a:pt x="171" y="37"/>
                    </a:cubicBezTo>
                    <a:cubicBezTo>
                      <a:pt x="165" y="34"/>
                      <a:pt x="161" y="32"/>
                      <a:pt x="159" y="30"/>
                    </a:cubicBezTo>
                    <a:cubicBezTo>
                      <a:pt x="159" y="29"/>
                      <a:pt x="158" y="28"/>
                      <a:pt x="157" y="28"/>
                    </a:cubicBezTo>
                    <a:cubicBezTo>
                      <a:pt x="155" y="26"/>
                      <a:pt x="152" y="25"/>
                      <a:pt x="148" y="25"/>
                    </a:cubicBezTo>
                    <a:cubicBezTo>
                      <a:pt x="145" y="24"/>
                      <a:pt x="143" y="23"/>
                      <a:pt x="141" y="22"/>
                    </a:cubicBezTo>
                    <a:cubicBezTo>
                      <a:pt x="140" y="21"/>
                      <a:pt x="140" y="21"/>
                      <a:pt x="139" y="20"/>
                    </a:cubicBezTo>
                    <a:cubicBezTo>
                      <a:pt x="138" y="19"/>
                      <a:pt x="137" y="18"/>
                      <a:pt x="135" y="17"/>
                    </a:cubicBezTo>
                    <a:cubicBezTo>
                      <a:pt x="134" y="16"/>
                      <a:pt x="133" y="16"/>
                      <a:pt x="133" y="15"/>
                    </a:cubicBezTo>
                    <a:cubicBezTo>
                      <a:pt x="132" y="15"/>
                      <a:pt x="132" y="15"/>
                      <a:pt x="132" y="14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30" y="13"/>
                      <a:pt x="130" y="13"/>
                      <a:pt x="129" y="12"/>
                    </a:cubicBezTo>
                    <a:cubicBezTo>
                      <a:pt x="129" y="12"/>
                      <a:pt x="129" y="12"/>
                      <a:pt x="128" y="11"/>
                    </a:cubicBezTo>
                    <a:cubicBezTo>
                      <a:pt x="128" y="11"/>
                      <a:pt x="127" y="11"/>
                      <a:pt x="127" y="10"/>
                    </a:cubicBezTo>
                    <a:cubicBezTo>
                      <a:pt x="127" y="10"/>
                      <a:pt x="126" y="9"/>
                      <a:pt x="126" y="9"/>
                    </a:cubicBezTo>
                    <a:cubicBezTo>
                      <a:pt x="126" y="9"/>
                      <a:pt x="125" y="8"/>
                      <a:pt x="125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4"/>
                      <a:pt x="121" y="3"/>
                    </a:cubicBezTo>
                    <a:cubicBezTo>
                      <a:pt x="121" y="3"/>
                      <a:pt x="120" y="3"/>
                      <a:pt x="120" y="2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8" y="1"/>
                    </a:cubicBezTo>
                    <a:cubicBezTo>
                      <a:pt x="116" y="0"/>
                      <a:pt x="114" y="0"/>
                      <a:pt x="112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1"/>
                      <a:pt x="110" y="1"/>
                      <a:pt x="110" y="2"/>
                    </a:cubicBezTo>
                    <a:cubicBezTo>
                      <a:pt x="109" y="2"/>
                      <a:pt x="109" y="3"/>
                      <a:pt x="109" y="3"/>
                    </a:cubicBezTo>
                    <a:cubicBezTo>
                      <a:pt x="108" y="6"/>
                      <a:pt x="106" y="9"/>
                      <a:pt x="104" y="9"/>
                    </a:cubicBezTo>
                    <a:cubicBezTo>
                      <a:pt x="103" y="9"/>
                      <a:pt x="102" y="8"/>
                      <a:pt x="101" y="6"/>
                    </a:cubicBezTo>
                    <a:cubicBezTo>
                      <a:pt x="99" y="4"/>
                      <a:pt x="96" y="3"/>
                      <a:pt x="91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7" y="2"/>
                      <a:pt x="86" y="1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1" y="2"/>
                    </a:cubicBezTo>
                    <a:cubicBezTo>
                      <a:pt x="80" y="3"/>
                      <a:pt x="80" y="3"/>
                      <a:pt x="79" y="4"/>
                    </a:cubicBezTo>
                    <a:cubicBezTo>
                      <a:pt x="79" y="4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6" y="7"/>
                      <a:pt x="74" y="8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2"/>
                    </a:cubicBezTo>
                    <a:cubicBezTo>
                      <a:pt x="73" y="12"/>
                      <a:pt x="73" y="12"/>
                      <a:pt x="73" y="13"/>
                    </a:cubicBezTo>
                    <a:cubicBezTo>
                      <a:pt x="73" y="13"/>
                      <a:pt x="73" y="13"/>
                      <a:pt x="73" y="14"/>
                    </a:cubicBezTo>
                    <a:cubicBezTo>
                      <a:pt x="72" y="14"/>
                      <a:pt x="72" y="14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6"/>
                      <a:pt x="72" y="16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1" y="20"/>
                      <a:pt x="71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1"/>
                      <a:pt x="71" y="21"/>
                      <a:pt x="71" y="22"/>
                    </a:cubicBezTo>
                    <a:cubicBezTo>
                      <a:pt x="70" y="23"/>
                      <a:pt x="68" y="24"/>
                      <a:pt x="64" y="27"/>
                    </a:cubicBezTo>
                    <a:cubicBezTo>
                      <a:pt x="62" y="28"/>
                      <a:pt x="58" y="30"/>
                      <a:pt x="58" y="31"/>
                    </a:cubicBezTo>
                    <a:cubicBezTo>
                      <a:pt x="58" y="32"/>
                      <a:pt x="58" y="33"/>
                      <a:pt x="58" y="34"/>
                    </a:cubicBezTo>
                    <a:cubicBezTo>
                      <a:pt x="58" y="36"/>
                      <a:pt x="59" y="38"/>
                      <a:pt x="57" y="40"/>
                    </a:cubicBezTo>
                    <a:cubicBezTo>
                      <a:pt x="57" y="41"/>
                      <a:pt x="58" y="42"/>
                      <a:pt x="58" y="43"/>
                    </a:cubicBezTo>
                    <a:cubicBezTo>
                      <a:pt x="58" y="44"/>
                      <a:pt x="59" y="45"/>
                      <a:pt x="59" y="46"/>
                    </a:cubicBezTo>
                    <a:cubicBezTo>
                      <a:pt x="60" y="48"/>
                      <a:pt x="60" y="51"/>
                      <a:pt x="57" y="53"/>
                    </a:cubicBezTo>
                    <a:cubicBezTo>
                      <a:pt x="57" y="53"/>
                      <a:pt x="58" y="54"/>
                      <a:pt x="58" y="54"/>
                    </a:cubicBezTo>
                    <a:cubicBezTo>
                      <a:pt x="59" y="55"/>
                      <a:pt x="60" y="58"/>
                      <a:pt x="58" y="60"/>
                    </a:cubicBezTo>
                    <a:cubicBezTo>
                      <a:pt x="57" y="61"/>
                      <a:pt x="56" y="62"/>
                      <a:pt x="55" y="62"/>
                    </a:cubicBezTo>
                    <a:cubicBezTo>
                      <a:pt x="54" y="63"/>
                      <a:pt x="52" y="63"/>
                      <a:pt x="52" y="64"/>
                    </a:cubicBezTo>
                    <a:cubicBezTo>
                      <a:pt x="52" y="67"/>
                      <a:pt x="51" y="73"/>
                      <a:pt x="47" y="75"/>
                    </a:cubicBezTo>
                    <a:cubicBezTo>
                      <a:pt x="45" y="76"/>
                      <a:pt x="43" y="80"/>
                      <a:pt x="43" y="84"/>
                    </a:cubicBezTo>
                    <a:cubicBezTo>
                      <a:pt x="43" y="86"/>
                      <a:pt x="41" y="87"/>
                      <a:pt x="40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40" y="88"/>
                      <a:pt x="40" y="89"/>
                    </a:cubicBezTo>
                    <a:cubicBezTo>
                      <a:pt x="42" y="93"/>
                      <a:pt x="43" y="98"/>
                      <a:pt x="42" y="101"/>
                    </a:cubicBezTo>
                    <a:cubicBezTo>
                      <a:pt x="41" y="102"/>
                      <a:pt x="40" y="103"/>
                      <a:pt x="39" y="103"/>
                    </a:cubicBezTo>
                    <a:cubicBezTo>
                      <a:pt x="38" y="103"/>
                      <a:pt x="37" y="106"/>
                      <a:pt x="37" y="107"/>
                    </a:cubicBezTo>
                    <a:cubicBezTo>
                      <a:pt x="37" y="109"/>
                      <a:pt x="36" y="111"/>
                      <a:pt x="34" y="112"/>
                    </a:cubicBezTo>
                    <a:cubicBezTo>
                      <a:pt x="34" y="113"/>
                      <a:pt x="33" y="118"/>
                      <a:pt x="35" y="121"/>
                    </a:cubicBezTo>
                    <a:cubicBezTo>
                      <a:pt x="39" y="126"/>
                      <a:pt x="39" y="130"/>
                      <a:pt x="39" y="133"/>
                    </a:cubicBezTo>
                    <a:cubicBezTo>
                      <a:pt x="39" y="134"/>
                      <a:pt x="40" y="135"/>
                      <a:pt x="41" y="136"/>
                    </a:cubicBezTo>
                    <a:cubicBezTo>
                      <a:pt x="42" y="138"/>
                      <a:pt x="43" y="141"/>
                      <a:pt x="42" y="144"/>
                    </a:cubicBezTo>
                    <a:cubicBezTo>
                      <a:pt x="42" y="145"/>
                      <a:pt x="41" y="146"/>
                      <a:pt x="41" y="148"/>
                    </a:cubicBezTo>
                    <a:cubicBezTo>
                      <a:pt x="41" y="150"/>
                      <a:pt x="40" y="153"/>
                      <a:pt x="38" y="154"/>
                    </a:cubicBezTo>
                    <a:cubicBezTo>
                      <a:pt x="38" y="154"/>
                      <a:pt x="38" y="156"/>
                      <a:pt x="38" y="157"/>
                    </a:cubicBezTo>
                    <a:cubicBezTo>
                      <a:pt x="37" y="159"/>
                      <a:pt x="37" y="161"/>
                      <a:pt x="35" y="162"/>
                    </a:cubicBezTo>
                    <a:cubicBezTo>
                      <a:pt x="35" y="163"/>
                      <a:pt x="35" y="166"/>
                      <a:pt x="35" y="168"/>
                    </a:cubicBezTo>
                    <a:cubicBezTo>
                      <a:pt x="36" y="171"/>
                      <a:pt x="37" y="175"/>
                      <a:pt x="35" y="176"/>
                    </a:cubicBezTo>
                    <a:cubicBezTo>
                      <a:pt x="34" y="177"/>
                      <a:pt x="34" y="177"/>
                      <a:pt x="33" y="178"/>
                    </a:cubicBezTo>
                    <a:cubicBezTo>
                      <a:pt x="30" y="180"/>
                      <a:pt x="27" y="181"/>
                      <a:pt x="27" y="186"/>
                    </a:cubicBezTo>
                    <a:cubicBezTo>
                      <a:pt x="27" y="189"/>
                      <a:pt x="27" y="192"/>
                      <a:pt x="28" y="194"/>
                    </a:cubicBezTo>
                    <a:cubicBezTo>
                      <a:pt x="28" y="197"/>
                      <a:pt x="28" y="199"/>
                      <a:pt x="27" y="201"/>
                    </a:cubicBezTo>
                    <a:cubicBezTo>
                      <a:pt x="27" y="201"/>
                      <a:pt x="28" y="202"/>
                      <a:pt x="28" y="202"/>
                    </a:cubicBezTo>
                    <a:cubicBezTo>
                      <a:pt x="29" y="203"/>
                      <a:pt x="31" y="204"/>
                      <a:pt x="30" y="208"/>
                    </a:cubicBezTo>
                    <a:cubicBezTo>
                      <a:pt x="30" y="212"/>
                      <a:pt x="26" y="212"/>
                      <a:pt x="25" y="212"/>
                    </a:cubicBezTo>
                    <a:cubicBezTo>
                      <a:pt x="24" y="212"/>
                      <a:pt x="24" y="212"/>
                      <a:pt x="24" y="212"/>
                    </a:cubicBezTo>
                    <a:cubicBezTo>
                      <a:pt x="24" y="213"/>
                      <a:pt x="24" y="214"/>
                      <a:pt x="24" y="215"/>
                    </a:cubicBezTo>
                    <a:cubicBezTo>
                      <a:pt x="24" y="218"/>
                      <a:pt x="25" y="222"/>
                      <a:pt x="21" y="222"/>
                    </a:cubicBezTo>
                    <a:cubicBezTo>
                      <a:pt x="20" y="222"/>
                      <a:pt x="20" y="226"/>
                      <a:pt x="20" y="227"/>
                    </a:cubicBezTo>
                    <a:cubicBezTo>
                      <a:pt x="20" y="231"/>
                      <a:pt x="19" y="233"/>
                      <a:pt x="18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6"/>
                      <a:pt x="17" y="237"/>
                      <a:pt x="18" y="238"/>
                    </a:cubicBezTo>
                    <a:cubicBezTo>
                      <a:pt x="19" y="240"/>
                      <a:pt x="19" y="241"/>
                      <a:pt x="19" y="243"/>
                    </a:cubicBezTo>
                    <a:cubicBezTo>
                      <a:pt x="19" y="244"/>
                      <a:pt x="20" y="245"/>
                      <a:pt x="20" y="246"/>
                    </a:cubicBezTo>
                    <a:cubicBezTo>
                      <a:pt x="20" y="251"/>
                      <a:pt x="21" y="256"/>
                      <a:pt x="17" y="257"/>
                    </a:cubicBezTo>
                    <a:cubicBezTo>
                      <a:pt x="16" y="258"/>
                      <a:pt x="16" y="264"/>
                      <a:pt x="16" y="265"/>
                    </a:cubicBezTo>
                    <a:cubicBezTo>
                      <a:pt x="19" y="267"/>
                      <a:pt x="19" y="271"/>
                      <a:pt x="18" y="274"/>
                    </a:cubicBezTo>
                    <a:cubicBezTo>
                      <a:pt x="18" y="274"/>
                      <a:pt x="18" y="274"/>
                      <a:pt x="19" y="274"/>
                    </a:cubicBezTo>
                    <a:cubicBezTo>
                      <a:pt x="20" y="276"/>
                      <a:pt x="22" y="278"/>
                      <a:pt x="19" y="282"/>
                    </a:cubicBezTo>
                    <a:cubicBezTo>
                      <a:pt x="18" y="282"/>
                      <a:pt x="18" y="283"/>
                      <a:pt x="18" y="283"/>
                    </a:cubicBezTo>
                    <a:cubicBezTo>
                      <a:pt x="19" y="284"/>
                      <a:pt x="20" y="284"/>
                      <a:pt x="21" y="284"/>
                    </a:cubicBezTo>
                    <a:cubicBezTo>
                      <a:pt x="24" y="283"/>
                      <a:pt x="27" y="286"/>
                      <a:pt x="27" y="289"/>
                    </a:cubicBezTo>
                    <a:cubicBezTo>
                      <a:pt x="27" y="290"/>
                      <a:pt x="26" y="291"/>
                      <a:pt x="26" y="292"/>
                    </a:cubicBezTo>
                    <a:cubicBezTo>
                      <a:pt x="25" y="292"/>
                      <a:pt x="24" y="293"/>
                      <a:pt x="23" y="293"/>
                    </a:cubicBezTo>
                    <a:cubicBezTo>
                      <a:pt x="22" y="293"/>
                      <a:pt x="22" y="293"/>
                      <a:pt x="21" y="293"/>
                    </a:cubicBezTo>
                    <a:cubicBezTo>
                      <a:pt x="24" y="295"/>
                      <a:pt x="25" y="297"/>
                      <a:pt x="24" y="299"/>
                    </a:cubicBezTo>
                    <a:cubicBezTo>
                      <a:pt x="24" y="300"/>
                      <a:pt x="23" y="302"/>
                      <a:pt x="21" y="303"/>
                    </a:cubicBezTo>
                    <a:cubicBezTo>
                      <a:pt x="20" y="303"/>
                      <a:pt x="20" y="303"/>
                      <a:pt x="20" y="305"/>
                    </a:cubicBezTo>
                    <a:cubicBezTo>
                      <a:pt x="20" y="306"/>
                      <a:pt x="21" y="308"/>
                      <a:pt x="20" y="310"/>
                    </a:cubicBezTo>
                    <a:cubicBezTo>
                      <a:pt x="20" y="311"/>
                      <a:pt x="20" y="313"/>
                      <a:pt x="21" y="314"/>
                    </a:cubicBezTo>
                    <a:cubicBezTo>
                      <a:pt x="21" y="315"/>
                      <a:pt x="22" y="317"/>
                      <a:pt x="21" y="319"/>
                    </a:cubicBezTo>
                    <a:cubicBezTo>
                      <a:pt x="21" y="319"/>
                      <a:pt x="20" y="320"/>
                      <a:pt x="19" y="320"/>
                    </a:cubicBezTo>
                    <a:cubicBezTo>
                      <a:pt x="19" y="320"/>
                      <a:pt x="19" y="321"/>
                      <a:pt x="19" y="322"/>
                    </a:cubicBezTo>
                    <a:cubicBezTo>
                      <a:pt x="19" y="324"/>
                      <a:pt x="19" y="328"/>
                      <a:pt x="15" y="328"/>
                    </a:cubicBezTo>
                    <a:cubicBezTo>
                      <a:pt x="14" y="328"/>
                      <a:pt x="14" y="328"/>
                      <a:pt x="14" y="330"/>
                    </a:cubicBezTo>
                    <a:cubicBezTo>
                      <a:pt x="13" y="332"/>
                      <a:pt x="13" y="334"/>
                      <a:pt x="11" y="335"/>
                    </a:cubicBezTo>
                    <a:cubicBezTo>
                      <a:pt x="11" y="335"/>
                      <a:pt x="12" y="336"/>
                      <a:pt x="12" y="337"/>
                    </a:cubicBezTo>
                    <a:cubicBezTo>
                      <a:pt x="13" y="338"/>
                      <a:pt x="15" y="342"/>
                      <a:pt x="11" y="344"/>
                    </a:cubicBezTo>
                    <a:cubicBezTo>
                      <a:pt x="10" y="345"/>
                      <a:pt x="10" y="346"/>
                      <a:pt x="10" y="347"/>
                    </a:cubicBezTo>
                    <a:cubicBezTo>
                      <a:pt x="10" y="349"/>
                      <a:pt x="9" y="352"/>
                      <a:pt x="6" y="352"/>
                    </a:cubicBezTo>
                    <a:cubicBezTo>
                      <a:pt x="3" y="352"/>
                      <a:pt x="2" y="356"/>
                      <a:pt x="1" y="358"/>
                    </a:cubicBezTo>
                    <a:cubicBezTo>
                      <a:pt x="1" y="359"/>
                      <a:pt x="1" y="359"/>
                      <a:pt x="1" y="360"/>
                    </a:cubicBezTo>
                    <a:cubicBezTo>
                      <a:pt x="0" y="363"/>
                      <a:pt x="0" y="365"/>
                      <a:pt x="1" y="367"/>
                    </a:cubicBezTo>
                    <a:cubicBezTo>
                      <a:pt x="4" y="369"/>
                      <a:pt x="3" y="372"/>
                      <a:pt x="3" y="373"/>
                    </a:cubicBezTo>
                    <a:cubicBezTo>
                      <a:pt x="3" y="373"/>
                      <a:pt x="3" y="374"/>
                      <a:pt x="3" y="374"/>
                    </a:cubicBezTo>
                    <a:cubicBezTo>
                      <a:pt x="3" y="374"/>
                      <a:pt x="5" y="374"/>
                      <a:pt x="7" y="374"/>
                    </a:cubicBezTo>
                    <a:cubicBezTo>
                      <a:pt x="10" y="374"/>
                      <a:pt x="13" y="374"/>
                      <a:pt x="14" y="376"/>
                    </a:cubicBezTo>
                    <a:cubicBezTo>
                      <a:pt x="14" y="377"/>
                      <a:pt x="15" y="378"/>
                      <a:pt x="14" y="380"/>
                    </a:cubicBezTo>
                    <a:cubicBezTo>
                      <a:pt x="13" y="383"/>
                      <a:pt x="13" y="388"/>
                      <a:pt x="14" y="390"/>
                    </a:cubicBezTo>
                    <a:cubicBezTo>
                      <a:pt x="15" y="390"/>
                      <a:pt x="16" y="392"/>
                      <a:pt x="17" y="393"/>
                    </a:cubicBezTo>
                    <a:cubicBezTo>
                      <a:pt x="17" y="393"/>
                      <a:pt x="18" y="395"/>
                      <a:pt x="18" y="395"/>
                    </a:cubicBezTo>
                    <a:cubicBezTo>
                      <a:pt x="18" y="395"/>
                      <a:pt x="18" y="395"/>
                      <a:pt x="19" y="395"/>
                    </a:cubicBezTo>
                    <a:cubicBezTo>
                      <a:pt x="21" y="394"/>
                      <a:pt x="27" y="394"/>
                      <a:pt x="32" y="394"/>
                    </a:cubicBezTo>
                    <a:cubicBezTo>
                      <a:pt x="35" y="394"/>
                      <a:pt x="37" y="394"/>
                      <a:pt x="39" y="394"/>
                    </a:cubicBezTo>
                    <a:cubicBezTo>
                      <a:pt x="40" y="395"/>
                      <a:pt x="41" y="395"/>
                      <a:pt x="42" y="395"/>
                    </a:cubicBezTo>
                    <a:cubicBezTo>
                      <a:pt x="42" y="396"/>
                      <a:pt x="42" y="396"/>
                      <a:pt x="42" y="396"/>
                    </a:cubicBezTo>
                    <a:cubicBezTo>
                      <a:pt x="43" y="396"/>
                      <a:pt x="44" y="397"/>
                      <a:pt x="45" y="397"/>
                    </a:cubicBezTo>
                    <a:cubicBezTo>
                      <a:pt x="45" y="397"/>
                      <a:pt x="45" y="397"/>
                      <a:pt x="45" y="398"/>
                    </a:cubicBezTo>
                    <a:cubicBezTo>
                      <a:pt x="45" y="398"/>
                      <a:pt x="46" y="397"/>
                      <a:pt x="46" y="397"/>
                    </a:cubicBezTo>
                    <a:cubicBezTo>
                      <a:pt x="48" y="397"/>
                      <a:pt x="50" y="398"/>
                      <a:pt x="51" y="399"/>
                    </a:cubicBezTo>
                    <a:cubicBezTo>
                      <a:pt x="52" y="399"/>
                      <a:pt x="52" y="399"/>
                      <a:pt x="53" y="399"/>
                    </a:cubicBezTo>
                    <a:cubicBezTo>
                      <a:pt x="52" y="398"/>
                      <a:pt x="51" y="397"/>
                      <a:pt x="51" y="397"/>
                    </a:cubicBezTo>
                    <a:cubicBezTo>
                      <a:pt x="48" y="394"/>
                      <a:pt x="47" y="392"/>
                      <a:pt x="47" y="390"/>
                    </a:cubicBezTo>
                    <a:cubicBezTo>
                      <a:pt x="47" y="390"/>
                      <a:pt x="47" y="388"/>
                      <a:pt x="47" y="387"/>
                    </a:cubicBezTo>
                    <a:cubicBezTo>
                      <a:pt x="46" y="385"/>
                      <a:pt x="46" y="384"/>
                      <a:pt x="46" y="382"/>
                    </a:cubicBezTo>
                    <a:cubicBezTo>
                      <a:pt x="46" y="382"/>
                      <a:pt x="46" y="381"/>
                      <a:pt x="46" y="381"/>
                    </a:cubicBezTo>
                    <a:cubicBezTo>
                      <a:pt x="46" y="378"/>
                      <a:pt x="45" y="373"/>
                      <a:pt x="49" y="370"/>
                    </a:cubicBezTo>
                    <a:cubicBezTo>
                      <a:pt x="50" y="369"/>
                      <a:pt x="51" y="368"/>
                      <a:pt x="52" y="367"/>
                    </a:cubicBezTo>
                    <a:cubicBezTo>
                      <a:pt x="53" y="366"/>
                      <a:pt x="54" y="365"/>
                      <a:pt x="57" y="365"/>
                    </a:cubicBezTo>
                    <a:cubicBezTo>
                      <a:pt x="58" y="365"/>
                      <a:pt x="61" y="363"/>
                      <a:pt x="61" y="359"/>
                    </a:cubicBezTo>
                    <a:cubicBezTo>
                      <a:pt x="61" y="352"/>
                      <a:pt x="65" y="350"/>
                      <a:pt x="70" y="345"/>
                    </a:cubicBezTo>
                    <a:cubicBezTo>
                      <a:pt x="72" y="343"/>
                      <a:pt x="75" y="342"/>
                      <a:pt x="77" y="340"/>
                    </a:cubicBezTo>
                    <a:cubicBezTo>
                      <a:pt x="79" y="339"/>
                      <a:pt x="82" y="337"/>
                      <a:pt x="82" y="336"/>
                    </a:cubicBezTo>
                    <a:cubicBezTo>
                      <a:pt x="82" y="334"/>
                      <a:pt x="83" y="331"/>
                      <a:pt x="83" y="328"/>
                    </a:cubicBezTo>
                    <a:cubicBezTo>
                      <a:pt x="84" y="327"/>
                      <a:pt x="84" y="326"/>
                      <a:pt x="84" y="325"/>
                    </a:cubicBezTo>
                    <a:cubicBezTo>
                      <a:pt x="83" y="325"/>
                      <a:pt x="81" y="324"/>
                      <a:pt x="79" y="324"/>
                    </a:cubicBezTo>
                    <a:cubicBezTo>
                      <a:pt x="77" y="324"/>
                      <a:pt x="76" y="324"/>
                      <a:pt x="74" y="324"/>
                    </a:cubicBezTo>
                    <a:cubicBezTo>
                      <a:pt x="72" y="323"/>
                      <a:pt x="67" y="319"/>
                      <a:pt x="65" y="314"/>
                    </a:cubicBezTo>
                    <a:cubicBezTo>
                      <a:pt x="64" y="310"/>
                      <a:pt x="64" y="307"/>
                      <a:pt x="66" y="303"/>
                    </a:cubicBezTo>
                    <a:cubicBezTo>
                      <a:pt x="68" y="299"/>
                      <a:pt x="74" y="293"/>
                      <a:pt x="85" y="292"/>
                    </a:cubicBezTo>
                    <a:cubicBezTo>
                      <a:pt x="85" y="292"/>
                      <a:pt x="85" y="291"/>
                      <a:pt x="85" y="291"/>
                    </a:cubicBezTo>
                    <a:cubicBezTo>
                      <a:pt x="85" y="290"/>
                      <a:pt x="85" y="288"/>
                      <a:pt x="88" y="286"/>
                    </a:cubicBezTo>
                    <a:cubicBezTo>
                      <a:pt x="89" y="285"/>
                      <a:pt x="90" y="284"/>
                      <a:pt x="90" y="280"/>
                    </a:cubicBezTo>
                    <a:cubicBezTo>
                      <a:pt x="90" y="276"/>
                      <a:pt x="90" y="267"/>
                      <a:pt x="96" y="267"/>
                    </a:cubicBezTo>
                    <a:cubicBezTo>
                      <a:pt x="97" y="267"/>
                      <a:pt x="97" y="267"/>
                      <a:pt x="97" y="266"/>
                    </a:cubicBezTo>
                    <a:cubicBezTo>
                      <a:pt x="96" y="265"/>
                      <a:pt x="95" y="264"/>
                      <a:pt x="95" y="262"/>
                    </a:cubicBezTo>
                    <a:cubicBezTo>
                      <a:pt x="95" y="261"/>
                      <a:pt x="95" y="259"/>
                      <a:pt x="99" y="258"/>
                    </a:cubicBezTo>
                    <a:cubicBezTo>
                      <a:pt x="99" y="258"/>
                      <a:pt x="98" y="258"/>
                      <a:pt x="98" y="258"/>
                    </a:cubicBezTo>
                    <a:cubicBezTo>
                      <a:pt x="98" y="257"/>
                      <a:pt x="97" y="256"/>
                      <a:pt x="96" y="256"/>
                    </a:cubicBezTo>
                    <a:cubicBezTo>
                      <a:pt x="93" y="256"/>
                      <a:pt x="93" y="252"/>
                      <a:pt x="93" y="250"/>
                    </a:cubicBezTo>
                    <a:cubicBezTo>
                      <a:pt x="93" y="249"/>
                      <a:pt x="93" y="247"/>
                      <a:pt x="93" y="247"/>
                    </a:cubicBezTo>
                    <a:cubicBezTo>
                      <a:pt x="92" y="244"/>
                      <a:pt x="90" y="238"/>
                      <a:pt x="93" y="234"/>
                    </a:cubicBezTo>
                    <a:cubicBezTo>
                      <a:pt x="93" y="234"/>
                      <a:pt x="94" y="233"/>
                      <a:pt x="96" y="233"/>
                    </a:cubicBezTo>
                    <a:cubicBezTo>
                      <a:pt x="97" y="233"/>
                      <a:pt x="100" y="234"/>
                      <a:pt x="103" y="235"/>
                    </a:cubicBezTo>
                    <a:cubicBezTo>
                      <a:pt x="106" y="236"/>
                      <a:pt x="109" y="238"/>
                      <a:pt x="112" y="238"/>
                    </a:cubicBezTo>
                    <a:cubicBezTo>
                      <a:pt x="119" y="239"/>
                      <a:pt x="123" y="235"/>
                      <a:pt x="123" y="234"/>
                    </a:cubicBezTo>
                    <a:cubicBezTo>
                      <a:pt x="123" y="233"/>
                      <a:pt x="123" y="232"/>
                      <a:pt x="123" y="232"/>
                    </a:cubicBezTo>
                    <a:cubicBezTo>
                      <a:pt x="122" y="229"/>
                      <a:pt x="121" y="224"/>
                      <a:pt x="125" y="221"/>
                    </a:cubicBezTo>
                    <a:cubicBezTo>
                      <a:pt x="126" y="221"/>
                      <a:pt x="126" y="220"/>
                      <a:pt x="126" y="220"/>
                    </a:cubicBezTo>
                    <a:cubicBezTo>
                      <a:pt x="126" y="220"/>
                      <a:pt x="126" y="220"/>
                      <a:pt x="126" y="219"/>
                    </a:cubicBezTo>
                    <a:cubicBezTo>
                      <a:pt x="125" y="218"/>
                      <a:pt x="124" y="217"/>
                      <a:pt x="124" y="216"/>
                    </a:cubicBezTo>
                    <a:cubicBezTo>
                      <a:pt x="123" y="213"/>
                      <a:pt x="123" y="211"/>
                      <a:pt x="124" y="210"/>
                    </a:cubicBezTo>
                    <a:cubicBezTo>
                      <a:pt x="126" y="207"/>
                      <a:pt x="129" y="207"/>
                      <a:pt x="131" y="209"/>
                    </a:cubicBezTo>
                    <a:cubicBezTo>
                      <a:pt x="131" y="209"/>
                      <a:pt x="132" y="209"/>
                      <a:pt x="136" y="209"/>
                    </a:cubicBezTo>
                    <a:cubicBezTo>
                      <a:pt x="141" y="209"/>
                      <a:pt x="150" y="208"/>
                      <a:pt x="158" y="207"/>
                    </a:cubicBezTo>
                    <a:cubicBezTo>
                      <a:pt x="172" y="204"/>
                      <a:pt x="178" y="200"/>
                      <a:pt x="178" y="198"/>
                    </a:cubicBezTo>
                    <a:cubicBezTo>
                      <a:pt x="179" y="195"/>
                      <a:pt x="181" y="192"/>
                      <a:pt x="185" y="187"/>
                    </a:cubicBezTo>
                    <a:cubicBezTo>
                      <a:pt x="187" y="185"/>
                      <a:pt x="188" y="183"/>
                      <a:pt x="189" y="182"/>
                    </a:cubicBezTo>
                    <a:cubicBezTo>
                      <a:pt x="189" y="182"/>
                      <a:pt x="189" y="181"/>
                      <a:pt x="189" y="180"/>
                    </a:cubicBezTo>
                    <a:cubicBezTo>
                      <a:pt x="188" y="179"/>
                      <a:pt x="187" y="178"/>
                      <a:pt x="185" y="178"/>
                    </a:cubicBezTo>
                    <a:cubicBezTo>
                      <a:pt x="183" y="178"/>
                      <a:pt x="181" y="176"/>
                      <a:pt x="180" y="174"/>
                    </a:cubicBezTo>
                    <a:cubicBezTo>
                      <a:pt x="179" y="171"/>
                      <a:pt x="180" y="167"/>
                      <a:pt x="182" y="165"/>
                    </a:cubicBezTo>
                    <a:cubicBezTo>
                      <a:pt x="183" y="164"/>
                      <a:pt x="183" y="164"/>
                      <a:pt x="182" y="164"/>
                    </a:cubicBezTo>
                    <a:cubicBezTo>
                      <a:pt x="182" y="163"/>
                      <a:pt x="180" y="162"/>
                      <a:pt x="177" y="161"/>
                    </a:cubicBezTo>
                    <a:cubicBezTo>
                      <a:pt x="174" y="161"/>
                      <a:pt x="168" y="159"/>
                      <a:pt x="166" y="155"/>
                    </a:cubicBezTo>
                    <a:cubicBezTo>
                      <a:pt x="166" y="154"/>
                      <a:pt x="166" y="152"/>
                      <a:pt x="168" y="150"/>
                    </a:cubicBezTo>
                    <a:cubicBezTo>
                      <a:pt x="170" y="149"/>
                      <a:pt x="171" y="148"/>
                      <a:pt x="172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47"/>
                      <a:pt x="169" y="145"/>
                      <a:pt x="169" y="139"/>
                    </a:cubicBezTo>
                    <a:cubicBezTo>
                      <a:pt x="169" y="136"/>
                      <a:pt x="170" y="134"/>
                      <a:pt x="171" y="132"/>
                    </a:cubicBezTo>
                    <a:cubicBezTo>
                      <a:pt x="171" y="131"/>
                      <a:pt x="172" y="129"/>
                      <a:pt x="172" y="125"/>
                    </a:cubicBezTo>
                    <a:cubicBezTo>
                      <a:pt x="172" y="119"/>
                      <a:pt x="173" y="115"/>
                      <a:pt x="174" y="112"/>
                    </a:cubicBezTo>
                    <a:cubicBezTo>
                      <a:pt x="175" y="109"/>
                      <a:pt x="176" y="107"/>
                      <a:pt x="176" y="105"/>
                    </a:cubicBezTo>
                    <a:cubicBezTo>
                      <a:pt x="176" y="105"/>
                      <a:pt x="176" y="104"/>
                      <a:pt x="176" y="104"/>
                    </a:cubicBezTo>
                    <a:cubicBezTo>
                      <a:pt x="176" y="104"/>
                      <a:pt x="176" y="103"/>
                      <a:pt x="176" y="103"/>
                    </a:cubicBezTo>
                    <a:cubicBezTo>
                      <a:pt x="176" y="103"/>
                      <a:pt x="177" y="102"/>
                      <a:pt x="177" y="102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7" y="101"/>
                      <a:pt x="177" y="101"/>
                      <a:pt x="178" y="101"/>
                    </a:cubicBezTo>
                    <a:lnTo>
                      <a:pt x="177" y="10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1871"/>
              <p:cNvSpPr>
                <a:spLocks/>
              </p:cNvSpPr>
              <p:nvPr/>
            </p:nvSpPr>
            <p:spPr bwMode="auto">
              <a:xfrm>
                <a:off x="2182" y="2194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1872"/>
              <p:cNvSpPr>
                <a:spLocks/>
              </p:cNvSpPr>
              <p:nvPr/>
            </p:nvSpPr>
            <p:spPr bwMode="auto">
              <a:xfrm>
                <a:off x="2221" y="2141"/>
                <a:ext cx="5" cy="14"/>
              </a:xfrm>
              <a:custGeom>
                <a:avLst/>
                <a:gdLst>
                  <a:gd name="T0" fmla="*/ 3 w 5"/>
                  <a:gd name="T1" fmla="*/ 1 h 15"/>
                  <a:gd name="T2" fmla="*/ 0 w 5"/>
                  <a:gd name="T3" fmla="*/ 0 h 15"/>
                  <a:gd name="T4" fmla="*/ 3 w 5"/>
                  <a:gd name="T5" fmla="*/ 1 h 15"/>
                  <a:gd name="T6" fmla="*/ 5 w 5"/>
                  <a:gd name="T7" fmla="*/ 15 h 15"/>
                  <a:gd name="T8" fmla="*/ 3 w 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3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3"/>
                      <a:pt x="5" y="14"/>
                      <a:pt x="5" y="15"/>
                    </a:cubicBezTo>
                    <a:cubicBezTo>
                      <a:pt x="5" y="14"/>
                      <a:pt x="5" y="3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1873"/>
              <p:cNvSpPr>
                <a:spLocks/>
              </p:cNvSpPr>
              <p:nvPr/>
            </p:nvSpPr>
            <p:spPr bwMode="auto">
              <a:xfrm>
                <a:off x="2220" y="2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1874"/>
              <p:cNvSpPr>
                <a:spLocks/>
              </p:cNvSpPr>
              <p:nvPr/>
            </p:nvSpPr>
            <p:spPr bwMode="auto">
              <a:xfrm>
                <a:off x="2194" y="2164"/>
                <a:ext cx="18" cy="18"/>
              </a:xfrm>
              <a:custGeom>
                <a:avLst/>
                <a:gdLst>
                  <a:gd name="T0" fmla="*/ 18 w 18"/>
                  <a:gd name="T1" fmla="*/ 0 h 19"/>
                  <a:gd name="T2" fmla="*/ 0 w 18"/>
                  <a:gd name="T3" fmla="*/ 19 h 19"/>
                  <a:gd name="T4" fmla="*/ 18 w 1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8" y="0"/>
                    </a:moveTo>
                    <a:cubicBezTo>
                      <a:pt x="12" y="4"/>
                      <a:pt x="4" y="12"/>
                      <a:pt x="0" y="19"/>
                    </a:cubicBezTo>
                    <a:cubicBezTo>
                      <a:pt x="4" y="12"/>
                      <a:pt x="12" y="4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1875"/>
              <p:cNvSpPr>
                <a:spLocks/>
              </p:cNvSpPr>
              <p:nvPr/>
            </p:nvSpPr>
            <p:spPr bwMode="auto">
              <a:xfrm>
                <a:off x="2185" y="219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1876"/>
              <p:cNvSpPr>
                <a:spLocks/>
              </p:cNvSpPr>
              <p:nvPr/>
            </p:nvSpPr>
            <p:spPr bwMode="auto">
              <a:xfrm>
                <a:off x="2182" y="21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1877"/>
              <p:cNvSpPr>
                <a:spLocks/>
              </p:cNvSpPr>
              <p:nvPr/>
            </p:nvSpPr>
            <p:spPr bwMode="auto">
              <a:xfrm>
                <a:off x="2177" y="2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1878"/>
              <p:cNvSpPr>
                <a:spLocks/>
              </p:cNvSpPr>
              <p:nvPr/>
            </p:nvSpPr>
            <p:spPr bwMode="auto">
              <a:xfrm>
                <a:off x="2181" y="219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1879"/>
              <p:cNvSpPr>
                <a:spLocks/>
              </p:cNvSpPr>
              <p:nvPr/>
            </p:nvSpPr>
            <p:spPr bwMode="auto">
              <a:xfrm>
                <a:off x="2183" y="2195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1880"/>
              <p:cNvSpPr>
                <a:spLocks/>
              </p:cNvSpPr>
              <p:nvPr/>
            </p:nvSpPr>
            <p:spPr bwMode="auto">
              <a:xfrm>
                <a:off x="2004" y="2341"/>
                <a:ext cx="5" cy="16"/>
              </a:xfrm>
              <a:custGeom>
                <a:avLst/>
                <a:gdLst>
                  <a:gd name="T0" fmla="*/ 0 w 5"/>
                  <a:gd name="T1" fmla="*/ 11 h 17"/>
                  <a:gd name="T2" fmla="*/ 0 w 5"/>
                  <a:gd name="T3" fmla="*/ 17 h 17"/>
                  <a:gd name="T4" fmla="*/ 0 w 5"/>
                  <a:gd name="T5" fmla="*/ 17 h 17"/>
                  <a:gd name="T6" fmla="*/ 3 w 5"/>
                  <a:gd name="T7" fmla="*/ 16 h 17"/>
                  <a:gd name="T8" fmla="*/ 3 w 5"/>
                  <a:gd name="T9" fmla="*/ 16 h 17"/>
                  <a:gd name="T10" fmla="*/ 5 w 5"/>
                  <a:gd name="T11" fmla="*/ 6 h 17"/>
                  <a:gd name="T12" fmla="*/ 5 w 5"/>
                  <a:gd name="T13" fmla="*/ 0 h 17"/>
                  <a:gd name="T14" fmla="*/ 5 w 5"/>
                  <a:gd name="T15" fmla="*/ 0 h 17"/>
                  <a:gd name="T16" fmla="*/ 3 w 5"/>
                  <a:gd name="T17" fmla="*/ 1 h 17"/>
                  <a:gd name="T18" fmla="*/ 0 w 5"/>
                  <a:gd name="T1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7">
                    <a:moveTo>
                      <a:pt x="0" y="11"/>
                    </a:moveTo>
                    <a:cubicBezTo>
                      <a:pt x="0" y="13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6"/>
                      <a:pt x="5" y="9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881"/>
              <p:cNvSpPr>
                <a:spLocks/>
              </p:cNvSpPr>
              <p:nvPr/>
            </p:nvSpPr>
            <p:spPr bwMode="auto">
              <a:xfrm>
                <a:off x="2068" y="253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1882"/>
              <p:cNvSpPr>
                <a:spLocks/>
              </p:cNvSpPr>
              <p:nvPr/>
            </p:nvSpPr>
            <p:spPr bwMode="auto">
              <a:xfrm>
                <a:off x="2023" y="2490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4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1883"/>
              <p:cNvSpPr>
                <a:spLocks/>
              </p:cNvSpPr>
              <p:nvPr/>
            </p:nvSpPr>
            <p:spPr bwMode="auto">
              <a:xfrm>
                <a:off x="2008" y="2483"/>
                <a:ext cx="6" cy="4"/>
              </a:xfrm>
              <a:custGeom>
                <a:avLst/>
                <a:gdLst>
                  <a:gd name="T0" fmla="*/ 2 w 7"/>
                  <a:gd name="T1" fmla="*/ 0 h 4"/>
                  <a:gd name="T2" fmla="*/ 2 w 7"/>
                  <a:gd name="T3" fmla="*/ 0 h 4"/>
                  <a:gd name="T4" fmla="*/ 1 w 7"/>
                  <a:gd name="T5" fmla="*/ 1 h 4"/>
                  <a:gd name="T6" fmla="*/ 1 w 7"/>
                  <a:gd name="T7" fmla="*/ 4 h 4"/>
                  <a:gd name="T8" fmla="*/ 2 w 7"/>
                  <a:gd name="T9" fmla="*/ 4 h 4"/>
                  <a:gd name="T10" fmla="*/ 6 w 7"/>
                  <a:gd name="T11" fmla="*/ 1 h 4"/>
                  <a:gd name="T12" fmla="*/ 6 w 7"/>
                  <a:gd name="T13" fmla="*/ 1 h 4"/>
                  <a:gd name="T14" fmla="*/ 7 w 7"/>
                  <a:gd name="T15" fmla="*/ 0 h 4"/>
                  <a:gd name="T16" fmla="*/ 2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1884"/>
              <p:cNvSpPr>
                <a:spLocks/>
              </p:cNvSpPr>
              <p:nvPr/>
            </p:nvSpPr>
            <p:spPr bwMode="auto">
              <a:xfrm>
                <a:off x="2010" y="2496"/>
                <a:ext cx="26" cy="13"/>
              </a:xfrm>
              <a:custGeom>
                <a:avLst/>
                <a:gdLst>
                  <a:gd name="T0" fmla="*/ 27 w 28"/>
                  <a:gd name="T1" fmla="*/ 0 h 14"/>
                  <a:gd name="T2" fmla="*/ 16 w 28"/>
                  <a:gd name="T3" fmla="*/ 2 h 14"/>
                  <a:gd name="T4" fmla="*/ 15 w 28"/>
                  <a:gd name="T5" fmla="*/ 2 h 14"/>
                  <a:gd name="T6" fmla="*/ 14 w 28"/>
                  <a:gd name="T7" fmla="*/ 6 h 14"/>
                  <a:gd name="T8" fmla="*/ 13 w 28"/>
                  <a:gd name="T9" fmla="*/ 8 h 14"/>
                  <a:gd name="T10" fmla="*/ 4 w 28"/>
                  <a:gd name="T11" fmla="*/ 7 h 14"/>
                  <a:gd name="T12" fmla="*/ 0 w 28"/>
                  <a:gd name="T13" fmla="*/ 6 h 14"/>
                  <a:gd name="T14" fmla="*/ 2 w 28"/>
                  <a:gd name="T15" fmla="*/ 10 h 14"/>
                  <a:gd name="T16" fmla="*/ 4 w 28"/>
                  <a:gd name="T17" fmla="*/ 11 h 14"/>
                  <a:gd name="T18" fmla="*/ 5 w 28"/>
                  <a:gd name="T19" fmla="*/ 11 h 14"/>
                  <a:gd name="T20" fmla="*/ 8 w 28"/>
                  <a:gd name="T21" fmla="*/ 11 h 14"/>
                  <a:gd name="T22" fmla="*/ 12 w 28"/>
                  <a:gd name="T23" fmla="*/ 12 h 14"/>
                  <a:gd name="T24" fmla="*/ 14 w 28"/>
                  <a:gd name="T25" fmla="*/ 14 h 14"/>
                  <a:gd name="T26" fmla="*/ 13 w 28"/>
                  <a:gd name="T27" fmla="*/ 11 h 14"/>
                  <a:gd name="T28" fmla="*/ 21 w 28"/>
                  <a:gd name="T29" fmla="*/ 8 h 14"/>
                  <a:gd name="T30" fmla="*/ 26 w 28"/>
                  <a:gd name="T31" fmla="*/ 7 h 14"/>
                  <a:gd name="T32" fmla="*/ 27 w 28"/>
                  <a:gd name="T33" fmla="*/ 2 h 14"/>
                  <a:gd name="T34" fmla="*/ 27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7" y="0"/>
                    </a:moveTo>
                    <a:cubicBezTo>
                      <a:pt x="24" y="3"/>
                      <a:pt x="19" y="4"/>
                      <a:pt x="16" y="2"/>
                    </a:cubicBezTo>
                    <a:cubicBezTo>
                      <a:pt x="16" y="1"/>
                      <a:pt x="15" y="1"/>
                      <a:pt x="15" y="2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7"/>
                      <a:pt x="13" y="8"/>
                      <a:pt x="13" y="8"/>
                    </a:cubicBezTo>
                    <a:cubicBezTo>
                      <a:pt x="11" y="10"/>
                      <a:pt x="8" y="9"/>
                      <a:pt x="4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0" y="7"/>
                      <a:pt x="1" y="8"/>
                      <a:pt x="2" y="10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2" y="12"/>
                    </a:cubicBezTo>
                    <a:cubicBezTo>
                      <a:pt x="12" y="13"/>
                      <a:pt x="13" y="13"/>
                      <a:pt x="14" y="14"/>
                    </a:cubicBezTo>
                    <a:cubicBezTo>
                      <a:pt x="13" y="13"/>
                      <a:pt x="13" y="12"/>
                      <a:pt x="13" y="11"/>
                    </a:cubicBezTo>
                    <a:cubicBezTo>
                      <a:pt x="14" y="8"/>
                      <a:pt x="18" y="6"/>
                      <a:pt x="21" y="8"/>
                    </a:cubicBezTo>
                    <a:cubicBezTo>
                      <a:pt x="23" y="9"/>
                      <a:pt x="25" y="8"/>
                      <a:pt x="26" y="7"/>
                    </a:cubicBezTo>
                    <a:cubicBezTo>
                      <a:pt x="27" y="6"/>
                      <a:pt x="28" y="4"/>
                      <a:pt x="27" y="2"/>
                    </a:cubicBezTo>
                    <a:cubicBezTo>
                      <a:pt x="27" y="2"/>
                      <a:pt x="27" y="1"/>
                      <a:pt x="2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1885"/>
              <p:cNvSpPr>
                <a:spLocks/>
              </p:cNvSpPr>
              <p:nvPr/>
            </p:nvSpPr>
            <p:spPr bwMode="auto">
              <a:xfrm>
                <a:off x="2004" y="2379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4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3"/>
                      <a:pt x="3" y="4"/>
                    </a:cubicBezTo>
                    <a:cubicBezTo>
                      <a:pt x="3" y="3"/>
                      <a:pt x="3" y="3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1886"/>
              <p:cNvSpPr>
                <a:spLocks/>
              </p:cNvSpPr>
              <p:nvPr/>
            </p:nvSpPr>
            <p:spPr bwMode="auto">
              <a:xfrm>
                <a:off x="2013" y="249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0 w 5"/>
                  <a:gd name="T5" fmla="*/ 5 h 5"/>
                  <a:gd name="T6" fmla="*/ 1 w 5"/>
                  <a:gd name="T7" fmla="*/ 4 h 5"/>
                  <a:gd name="T8" fmla="*/ 5 w 5"/>
                  <a:gd name="T9" fmla="*/ 1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4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1887"/>
              <p:cNvSpPr>
                <a:spLocks/>
              </p:cNvSpPr>
              <p:nvPr/>
            </p:nvSpPr>
            <p:spPr bwMode="auto">
              <a:xfrm>
                <a:off x="2042" y="250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3 h 5"/>
                  <a:gd name="T4" fmla="*/ 1 w 2"/>
                  <a:gd name="T5" fmla="*/ 0 h 5"/>
                  <a:gd name="T6" fmla="*/ 1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1888"/>
              <p:cNvSpPr>
                <a:spLocks/>
              </p:cNvSpPr>
              <p:nvPr/>
            </p:nvSpPr>
            <p:spPr bwMode="auto">
              <a:xfrm>
                <a:off x="1990" y="2052"/>
                <a:ext cx="89" cy="478"/>
              </a:xfrm>
              <a:custGeom>
                <a:avLst/>
                <a:gdLst>
                  <a:gd name="T0" fmla="*/ 85 w 92"/>
                  <a:gd name="T1" fmla="*/ 60 h 500"/>
                  <a:gd name="T2" fmla="*/ 80 w 92"/>
                  <a:gd name="T3" fmla="*/ 39 h 500"/>
                  <a:gd name="T4" fmla="*/ 73 w 92"/>
                  <a:gd name="T5" fmla="*/ 15 h 500"/>
                  <a:gd name="T6" fmla="*/ 67 w 92"/>
                  <a:gd name="T7" fmla="*/ 0 h 500"/>
                  <a:gd name="T8" fmla="*/ 65 w 92"/>
                  <a:gd name="T9" fmla="*/ 6 h 500"/>
                  <a:gd name="T10" fmla="*/ 61 w 92"/>
                  <a:gd name="T11" fmla="*/ 10 h 500"/>
                  <a:gd name="T12" fmla="*/ 58 w 92"/>
                  <a:gd name="T13" fmla="*/ 79 h 500"/>
                  <a:gd name="T14" fmla="*/ 44 w 92"/>
                  <a:gd name="T15" fmla="*/ 133 h 500"/>
                  <a:gd name="T16" fmla="*/ 45 w 92"/>
                  <a:gd name="T17" fmla="*/ 182 h 500"/>
                  <a:gd name="T18" fmla="*/ 30 w 92"/>
                  <a:gd name="T19" fmla="*/ 229 h 500"/>
                  <a:gd name="T20" fmla="*/ 24 w 92"/>
                  <a:gd name="T21" fmla="*/ 259 h 500"/>
                  <a:gd name="T22" fmla="*/ 20 w 92"/>
                  <a:gd name="T23" fmla="*/ 293 h 500"/>
                  <a:gd name="T24" fmla="*/ 31 w 92"/>
                  <a:gd name="T25" fmla="*/ 298 h 500"/>
                  <a:gd name="T26" fmla="*/ 30 w 92"/>
                  <a:gd name="T27" fmla="*/ 317 h 500"/>
                  <a:gd name="T28" fmla="*/ 27 w 92"/>
                  <a:gd name="T29" fmla="*/ 338 h 500"/>
                  <a:gd name="T30" fmla="*/ 21 w 92"/>
                  <a:gd name="T31" fmla="*/ 353 h 500"/>
                  <a:gd name="T32" fmla="*/ 12 w 92"/>
                  <a:gd name="T33" fmla="*/ 357 h 500"/>
                  <a:gd name="T34" fmla="*/ 7 w 92"/>
                  <a:gd name="T35" fmla="*/ 362 h 500"/>
                  <a:gd name="T36" fmla="*/ 12 w 92"/>
                  <a:gd name="T37" fmla="*/ 368 h 500"/>
                  <a:gd name="T38" fmla="*/ 24 w 92"/>
                  <a:gd name="T39" fmla="*/ 388 h 500"/>
                  <a:gd name="T40" fmla="*/ 5 w 92"/>
                  <a:gd name="T41" fmla="*/ 389 h 500"/>
                  <a:gd name="T42" fmla="*/ 11 w 92"/>
                  <a:gd name="T43" fmla="*/ 390 h 500"/>
                  <a:gd name="T44" fmla="*/ 2 w 92"/>
                  <a:gd name="T45" fmla="*/ 410 h 500"/>
                  <a:gd name="T46" fmla="*/ 7 w 92"/>
                  <a:gd name="T47" fmla="*/ 413 h 500"/>
                  <a:gd name="T48" fmla="*/ 16 w 92"/>
                  <a:gd name="T49" fmla="*/ 411 h 500"/>
                  <a:gd name="T50" fmla="*/ 7 w 92"/>
                  <a:gd name="T51" fmla="*/ 429 h 500"/>
                  <a:gd name="T52" fmla="*/ 22 w 92"/>
                  <a:gd name="T53" fmla="*/ 435 h 500"/>
                  <a:gd name="T54" fmla="*/ 33 w 92"/>
                  <a:gd name="T55" fmla="*/ 445 h 500"/>
                  <a:gd name="T56" fmla="*/ 48 w 92"/>
                  <a:gd name="T57" fmla="*/ 459 h 500"/>
                  <a:gd name="T58" fmla="*/ 57 w 92"/>
                  <a:gd name="T59" fmla="*/ 466 h 500"/>
                  <a:gd name="T60" fmla="*/ 63 w 92"/>
                  <a:gd name="T61" fmla="*/ 475 h 500"/>
                  <a:gd name="T62" fmla="*/ 55 w 92"/>
                  <a:gd name="T63" fmla="*/ 483 h 500"/>
                  <a:gd name="T64" fmla="*/ 47 w 92"/>
                  <a:gd name="T65" fmla="*/ 482 h 500"/>
                  <a:gd name="T66" fmla="*/ 53 w 92"/>
                  <a:gd name="T67" fmla="*/ 492 h 500"/>
                  <a:gd name="T68" fmla="*/ 66 w 92"/>
                  <a:gd name="T69" fmla="*/ 497 h 500"/>
                  <a:gd name="T70" fmla="*/ 77 w 92"/>
                  <a:gd name="T71" fmla="*/ 495 h 500"/>
                  <a:gd name="T72" fmla="*/ 75 w 92"/>
                  <a:gd name="T73" fmla="*/ 494 h 500"/>
                  <a:gd name="T74" fmla="*/ 74 w 92"/>
                  <a:gd name="T75" fmla="*/ 492 h 500"/>
                  <a:gd name="T76" fmla="*/ 73 w 92"/>
                  <a:gd name="T77" fmla="*/ 486 h 500"/>
                  <a:gd name="T78" fmla="*/ 73 w 92"/>
                  <a:gd name="T79" fmla="*/ 476 h 500"/>
                  <a:gd name="T80" fmla="*/ 74 w 92"/>
                  <a:gd name="T81" fmla="*/ 458 h 500"/>
                  <a:gd name="T82" fmla="*/ 64 w 92"/>
                  <a:gd name="T83" fmla="*/ 450 h 500"/>
                  <a:gd name="T84" fmla="*/ 41 w 92"/>
                  <a:gd name="T85" fmla="*/ 449 h 500"/>
                  <a:gd name="T86" fmla="*/ 34 w 92"/>
                  <a:gd name="T87" fmla="*/ 443 h 500"/>
                  <a:gd name="T88" fmla="*/ 20 w 92"/>
                  <a:gd name="T89" fmla="*/ 409 h 500"/>
                  <a:gd name="T90" fmla="*/ 32 w 92"/>
                  <a:gd name="T91" fmla="*/ 382 h 500"/>
                  <a:gd name="T92" fmla="*/ 40 w 92"/>
                  <a:gd name="T93" fmla="*/ 365 h 500"/>
                  <a:gd name="T94" fmla="*/ 40 w 92"/>
                  <a:gd name="T95" fmla="*/ 345 h 500"/>
                  <a:gd name="T96" fmla="*/ 43 w 92"/>
                  <a:gd name="T97" fmla="*/ 338 h 500"/>
                  <a:gd name="T98" fmla="*/ 37 w 92"/>
                  <a:gd name="T99" fmla="*/ 319 h 500"/>
                  <a:gd name="T100" fmla="*/ 36 w 92"/>
                  <a:gd name="T101" fmla="*/ 285 h 500"/>
                  <a:gd name="T102" fmla="*/ 47 w 92"/>
                  <a:gd name="T103" fmla="*/ 258 h 500"/>
                  <a:gd name="T104" fmla="*/ 54 w 92"/>
                  <a:gd name="T105" fmla="*/ 225 h 500"/>
                  <a:gd name="T106" fmla="*/ 60 w 92"/>
                  <a:gd name="T107" fmla="*/ 197 h 500"/>
                  <a:gd name="T108" fmla="*/ 54 w 92"/>
                  <a:gd name="T109" fmla="*/ 160 h 500"/>
                  <a:gd name="T110" fmla="*/ 60 w 92"/>
                  <a:gd name="T111" fmla="*/ 140 h 500"/>
                  <a:gd name="T112" fmla="*/ 78 w 92"/>
                  <a:gd name="T113" fmla="*/ 107 h 500"/>
                  <a:gd name="T114" fmla="*/ 77 w 92"/>
                  <a:gd name="T115" fmla="*/ 84 h 500"/>
                  <a:gd name="T116" fmla="*/ 91 w 92"/>
                  <a:gd name="T117" fmla="*/ 68 h 500"/>
                  <a:gd name="T118" fmla="*/ 91 w 92"/>
                  <a:gd name="T119" fmla="*/ 64 h 500"/>
                  <a:gd name="T120" fmla="*/ 88 w 92"/>
                  <a:gd name="T121" fmla="*/ 62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500"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2"/>
                      <a:pt x="87" y="62"/>
                      <a:pt x="86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1"/>
                      <a:pt x="85" y="61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59"/>
                      <a:pt x="85" y="58"/>
                      <a:pt x="85" y="56"/>
                    </a:cubicBezTo>
                    <a:cubicBezTo>
                      <a:pt x="84" y="53"/>
                      <a:pt x="84" y="50"/>
                      <a:pt x="83" y="49"/>
                    </a:cubicBezTo>
                    <a:cubicBezTo>
                      <a:pt x="81" y="47"/>
                      <a:pt x="81" y="44"/>
                      <a:pt x="80" y="42"/>
                    </a:cubicBezTo>
                    <a:cubicBezTo>
                      <a:pt x="80" y="41"/>
                      <a:pt x="80" y="39"/>
                      <a:pt x="80" y="39"/>
                    </a:cubicBezTo>
                    <a:cubicBezTo>
                      <a:pt x="77" y="37"/>
                      <a:pt x="74" y="34"/>
                      <a:pt x="74" y="30"/>
                    </a:cubicBezTo>
                    <a:cubicBezTo>
                      <a:pt x="73" y="28"/>
                      <a:pt x="74" y="27"/>
                      <a:pt x="75" y="26"/>
                    </a:cubicBezTo>
                    <a:cubicBezTo>
                      <a:pt x="76" y="26"/>
                      <a:pt x="76" y="25"/>
                      <a:pt x="76" y="23"/>
                    </a:cubicBezTo>
                    <a:cubicBezTo>
                      <a:pt x="76" y="22"/>
                      <a:pt x="76" y="20"/>
                      <a:pt x="77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17"/>
                      <a:pt x="74" y="16"/>
                      <a:pt x="73" y="15"/>
                    </a:cubicBezTo>
                    <a:cubicBezTo>
                      <a:pt x="70" y="12"/>
                      <a:pt x="71" y="9"/>
                      <a:pt x="71" y="7"/>
                    </a:cubicBezTo>
                    <a:cubicBezTo>
                      <a:pt x="71" y="5"/>
                      <a:pt x="71" y="4"/>
                      <a:pt x="70" y="3"/>
                    </a:cubicBezTo>
                    <a:cubicBezTo>
                      <a:pt x="70" y="2"/>
                      <a:pt x="69" y="2"/>
                      <a:pt x="69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7" y="1"/>
                      <a:pt x="67" y="2"/>
                    </a:cubicBezTo>
                    <a:cubicBezTo>
                      <a:pt x="67" y="2"/>
                      <a:pt x="66" y="2"/>
                      <a:pt x="66" y="3"/>
                    </a:cubicBezTo>
                    <a:cubicBezTo>
                      <a:pt x="66" y="3"/>
                      <a:pt x="66" y="3"/>
                      <a:pt x="66" y="4"/>
                    </a:cubicBezTo>
                    <a:cubicBezTo>
                      <a:pt x="66" y="4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4" y="6"/>
                      <a:pt x="63" y="7"/>
                      <a:pt x="63" y="7"/>
                    </a:cubicBezTo>
                    <a:cubicBezTo>
                      <a:pt x="63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9"/>
                      <a:pt x="61" y="9"/>
                      <a:pt x="61" y="10"/>
                    </a:cubicBezTo>
                    <a:cubicBezTo>
                      <a:pt x="61" y="12"/>
                      <a:pt x="61" y="15"/>
                      <a:pt x="61" y="16"/>
                    </a:cubicBezTo>
                    <a:cubicBezTo>
                      <a:pt x="63" y="21"/>
                      <a:pt x="64" y="39"/>
                      <a:pt x="62" y="47"/>
                    </a:cubicBezTo>
                    <a:cubicBezTo>
                      <a:pt x="61" y="54"/>
                      <a:pt x="59" y="60"/>
                      <a:pt x="58" y="64"/>
                    </a:cubicBezTo>
                    <a:cubicBezTo>
                      <a:pt x="57" y="65"/>
                      <a:pt x="57" y="65"/>
                      <a:pt x="58" y="66"/>
                    </a:cubicBezTo>
                    <a:cubicBezTo>
                      <a:pt x="60" y="68"/>
                      <a:pt x="60" y="70"/>
                      <a:pt x="59" y="71"/>
                    </a:cubicBezTo>
                    <a:cubicBezTo>
                      <a:pt x="58" y="72"/>
                      <a:pt x="58" y="75"/>
                      <a:pt x="58" y="79"/>
                    </a:cubicBezTo>
                    <a:cubicBezTo>
                      <a:pt x="58" y="81"/>
                      <a:pt x="58" y="83"/>
                      <a:pt x="58" y="85"/>
                    </a:cubicBezTo>
                    <a:cubicBezTo>
                      <a:pt x="58" y="90"/>
                      <a:pt x="56" y="97"/>
                      <a:pt x="55" y="103"/>
                    </a:cubicBezTo>
                    <a:cubicBezTo>
                      <a:pt x="54" y="106"/>
                      <a:pt x="53" y="109"/>
                      <a:pt x="53" y="111"/>
                    </a:cubicBezTo>
                    <a:cubicBezTo>
                      <a:pt x="53" y="113"/>
                      <a:pt x="52" y="115"/>
                      <a:pt x="51" y="116"/>
                    </a:cubicBezTo>
                    <a:cubicBezTo>
                      <a:pt x="50" y="118"/>
                      <a:pt x="50" y="120"/>
                      <a:pt x="50" y="122"/>
                    </a:cubicBezTo>
                    <a:cubicBezTo>
                      <a:pt x="50" y="127"/>
                      <a:pt x="47" y="131"/>
                      <a:pt x="44" y="133"/>
                    </a:cubicBezTo>
                    <a:cubicBezTo>
                      <a:pt x="44" y="134"/>
                      <a:pt x="46" y="136"/>
                      <a:pt x="46" y="138"/>
                    </a:cubicBezTo>
                    <a:cubicBezTo>
                      <a:pt x="48" y="141"/>
                      <a:pt x="49" y="143"/>
                      <a:pt x="49" y="146"/>
                    </a:cubicBezTo>
                    <a:cubicBezTo>
                      <a:pt x="49" y="148"/>
                      <a:pt x="48" y="149"/>
                      <a:pt x="47" y="151"/>
                    </a:cubicBezTo>
                    <a:cubicBezTo>
                      <a:pt x="45" y="153"/>
                      <a:pt x="44" y="154"/>
                      <a:pt x="45" y="157"/>
                    </a:cubicBezTo>
                    <a:cubicBezTo>
                      <a:pt x="46" y="164"/>
                      <a:pt x="45" y="174"/>
                      <a:pt x="45" y="179"/>
                    </a:cubicBezTo>
                    <a:cubicBezTo>
                      <a:pt x="45" y="181"/>
                      <a:pt x="45" y="182"/>
                      <a:pt x="45" y="182"/>
                    </a:cubicBezTo>
                    <a:cubicBezTo>
                      <a:pt x="45" y="184"/>
                      <a:pt x="44" y="185"/>
                      <a:pt x="43" y="186"/>
                    </a:cubicBezTo>
                    <a:cubicBezTo>
                      <a:pt x="43" y="187"/>
                      <a:pt x="42" y="188"/>
                      <a:pt x="42" y="190"/>
                    </a:cubicBezTo>
                    <a:cubicBezTo>
                      <a:pt x="43" y="193"/>
                      <a:pt x="42" y="195"/>
                      <a:pt x="41" y="197"/>
                    </a:cubicBezTo>
                    <a:cubicBezTo>
                      <a:pt x="40" y="199"/>
                      <a:pt x="39" y="201"/>
                      <a:pt x="38" y="204"/>
                    </a:cubicBezTo>
                    <a:cubicBezTo>
                      <a:pt x="38" y="210"/>
                      <a:pt x="34" y="218"/>
                      <a:pt x="32" y="224"/>
                    </a:cubicBezTo>
                    <a:cubicBezTo>
                      <a:pt x="31" y="226"/>
                      <a:pt x="30" y="227"/>
                      <a:pt x="30" y="229"/>
                    </a:cubicBezTo>
                    <a:cubicBezTo>
                      <a:pt x="29" y="230"/>
                      <a:pt x="29" y="232"/>
                      <a:pt x="28" y="233"/>
                    </a:cubicBezTo>
                    <a:cubicBezTo>
                      <a:pt x="27" y="236"/>
                      <a:pt x="26" y="239"/>
                      <a:pt x="22" y="239"/>
                    </a:cubicBezTo>
                    <a:cubicBezTo>
                      <a:pt x="22" y="239"/>
                      <a:pt x="22" y="239"/>
                      <a:pt x="22" y="239"/>
                    </a:cubicBezTo>
                    <a:cubicBezTo>
                      <a:pt x="22" y="240"/>
                      <a:pt x="21" y="241"/>
                      <a:pt x="23" y="245"/>
                    </a:cubicBezTo>
                    <a:cubicBezTo>
                      <a:pt x="24" y="247"/>
                      <a:pt x="24" y="250"/>
                      <a:pt x="23" y="252"/>
                    </a:cubicBezTo>
                    <a:cubicBezTo>
                      <a:pt x="23" y="255"/>
                      <a:pt x="23" y="257"/>
                      <a:pt x="24" y="259"/>
                    </a:cubicBezTo>
                    <a:cubicBezTo>
                      <a:pt x="27" y="264"/>
                      <a:pt x="26" y="267"/>
                      <a:pt x="25" y="271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24" y="274"/>
                      <a:pt x="23" y="275"/>
                      <a:pt x="23" y="276"/>
                    </a:cubicBezTo>
                    <a:cubicBezTo>
                      <a:pt x="22" y="278"/>
                      <a:pt x="21" y="279"/>
                      <a:pt x="21" y="281"/>
                    </a:cubicBezTo>
                    <a:cubicBezTo>
                      <a:pt x="21" y="283"/>
                      <a:pt x="21" y="285"/>
                      <a:pt x="20" y="286"/>
                    </a:cubicBezTo>
                    <a:cubicBezTo>
                      <a:pt x="19" y="289"/>
                      <a:pt x="19" y="291"/>
                      <a:pt x="20" y="293"/>
                    </a:cubicBezTo>
                    <a:cubicBezTo>
                      <a:pt x="21" y="295"/>
                      <a:pt x="21" y="297"/>
                      <a:pt x="21" y="298"/>
                    </a:cubicBezTo>
                    <a:cubicBezTo>
                      <a:pt x="22" y="298"/>
                      <a:pt x="22" y="298"/>
                      <a:pt x="23" y="298"/>
                    </a:cubicBezTo>
                    <a:cubicBezTo>
                      <a:pt x="23" y="298"/>
                      <a:pt x="23" y="298"/>
                      <a:pt x="23" y="298"/>
                    </a:cubicBezTo>
                    <a:cubicBezTo>
                      <a:pt x="23" y="297"/>
                      <a:pt x="23" y="295"/>
                      <a:pt x="26" y="294"/>
                    </a:cubicBezTo>
                    <a:cubicBezTo>
                      <a:pt x="28" y="293"/>
                      <a:pt x="29" y="294"/>
                      <a:pt x="30" y="295"/>
                    </a:cubicBezTo>
                    <a:cubicBezTo>
                      <a:pt x="31" y="296"/>
                      <a:pt x="31" y="297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3" y="299"/>
                      <a:pt x="34" y="300"/>
                      <a:pt x="34" y="302"/>
                    </a:cubicBezTo>
                    <a:cubicBezTo>
                      <a:pt x="35" y="303"/>
                      <a:pt x="34" y="305"/>
                      <a:pt x="31" y="307"/>
                    </a:cubicBezTo>
                    <a:cubicBezTo>
                      <a:pt x="31" y="307"/>
                      <a:pt x="31" y="308"/>
                      <a:pt x="31" y="310"/>
                    </a:cubicBezTo>
                    <a:cubicBezTo>
                      <a:pt x="32" y="312"/>
                      <a:pt x="32" y="314"/>
                      <a:pt x="31" y="316"/>
                    </a:cubicBezTo>
                    <a:cubicBezTo>
                      <a:pt x="30" y="317"/>
                      <a:pt x="30" y="317"/>
                      <a:pt x="30" y="317"/>
                    </a:cubicBezTo>
                    <a:cubicBezTo>
                      <a:pt x="29" y="319"/>
                      <a:pt x="28" y="321"/>
                      <a:pt x="28" y="323"/>
                    </a:cubicBezTo>
                    <a:cubicBezTo>
                      <a:pt x="30" y="326"/>
                      <a:pt x="29" y="327"/>
                      <a:pt x="28" y="328"/>
                    </a:cubicBezTo>
                    <a:cubicBezTo>
                      <a:pt x="27" y="329"/>
                      <a:pt x="27" y="330"/>
                      <a:pt x="27" y="331"/>
                    </a:cubicBezTo>
                    <a:cubicBezTo>
                      <a:pt x="27" y="333"/>
                      <a:pt x="27" y="333"/>
                      <a:pt x="27" y="334"/>
                    </a:cubicBezTo>
                    <a:cubicBezTo>
                      <a:pt x="28" y="335"/>
                      <a:pt x="28" y="337"/>
                      <a:pt x="27" y="338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8" y="339"/>
                      <a:pt x="28" y="340"/>
                      <a:pt x="27" y="342"/>
                    </a:cubicBezTo>
                    <a:cubicBezTo>
                      <a:pt x="27" y="342"/>
                      <a:pt x="27" y="343"/>
                      <a:pt x="26" y="343"/>
                    </a:cubicBezTo>
                    <a:cubicBezTo>
                      <a:pt x="26" y="344"/>
                      <a:pt x="27" y="346"/>
                      <a:pt x="27" y="347"/>
                    </a:cubicBezTo>
                    <a:cubicBezTo>
                      <a:pt x="28" y="348"/>
                      <a:pt x="28" y="349"/>
                      <a:pt x="27" y="350"/>
                    </a:cubicBezTo>
                    <a:cubicBezTo>
                      <a:pt x="27" y="352"/>
                      <a:pt x="25" y="352"/>
                      <a:pt x="24" y="352"/>
                    </a:cubicBezTo>
                    <a:cubicBezTo>
                      <a:pt x="23" y="352"/>
                      <a:pt x="22" y="352"/>
                      <a:pt x="21" y="353"/>
                    </a:cubicBezTo>
                    <a:cubicBezTo>
                      <a:pt x="21" y="353"/>
                      <a:pt x="21" y="353"/>
                      <a:pt x="21" y="353"/>
                    </a:cubicBezTo>
                    <a:cubicBezTo>
                      <a:pt x="21" y="353"/>
                      <a:pt x="21" y="353"/>
                      <a:pt x="22" y="354"/>
                    </a:cubicBezTo>
                    <a:cubicBezTo>
                      <a:pt x="22" y="355"/>
                      <a:pt x="24" y="357"/>
                      <a:pt x="22" y="360"/>
                    </a:cubicBezTo>
                    <a:cubicBezTo>
                      <a:pt x="22" y="361"/>
                      <a:pt x="21" y="362"/>
                      <a:pt x="19" y="362"/>
                    </a:cubicBezTo>
                    <a:cubicBezTo>
                      <a:pt x="17" y="362"/>
                      <a:pt x="15" y="359"/>
                      <a:pt x="13" y="358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1" y="357"/>
                      <a:pt x="11" y="356"/>
                      <a:pt x="11" y="355"/>
                    </a:cubicBezTo>
                    <a:cubicBezTo>
                      <a:pt x="11" y="355"/>
                      <a:pt x="11" y="355"/>
                      <a:pt x="11" y="355"/>
                    </a:cubicBezTo>
                    <a:cubicBezTo>
                      <a:pt x="10" y="356"/>
                      <a:pt x="9" y="356"/>
                      <a:pt x="8" y="357"/>
                    </a:cubicBezTo>
                    <a:cubicBezTo>
                      <a:pt x="7" y="357"/>
                      <a:pt x="6" y="357"/>
                      <a:pt x="5" y="358"/>
                    </a:cubicBezTo>
                    <a:cubicBezTo>
                      <a:pt x="5" y="358"/>
                      <a:pt x="6" y="359"/>
                      <a:pt x="6" y="359"/>
                    </a:cubicBezTo>
                    <a:cubicBezTo>
                      <a:pt x="6" y="360"/>
                      <a:pt x="7" y="361"/>
                      <a:pt x="7" y="362"/>
                    </a:cubicBezTo>
                    <a:cubicBezTo>
                      <a:pt x="7" y="363"/>
                      <a:pt x="6" y="363"/>
                      <a:pt x="5" y="364"/>
                    </a:cubicBezTo>
                    <a:cubicBezTo>
                      <a:pt x="4" y="364"/>
                      <a:pt x="3" y="364"/>
                      <a:pt x="3" y="365"/>
                    </a:cubicBezTo>
                    <a:cubicBezTo>
                      <a:pt x="5" y="365"/>
                      <a:pt x="6" y="366"/>
                      <a:pt x="7" y="368"/>
                    </a:cubicBezTo>
                    <a:cubicBezTo>
                      <a:pt x="7" y="368"/>
                      <a:pt x="7" y="369"/>
                      <a:pt x="7" y="369"/>
                    </a:cubicBezTo>
                    <a:cubicBezTo>
                      <a:pt x="7" y="369"/>
                      <a:pt x="7" y="368"/>
                      <a:pt x="7" y="368"/>
                    </a:cubicBezTo>
                    <a:cubicBezTo>
                      <a:pt x="9" y="368"/>
                      <a:pt x="10" y="368"/>
                      <a:pt x="12" y="368"/>
                    </a:cubicBezTo>
                    <a:cubicBezTo>
                      <a:pt x="15" y="369"/>
                      <a:pt x="16" y="371"/>
                      <a:pt x="16" y="374"/>
                    </a:cubicBezTo>
                    <a:cubicBezTo>
                      <a:pt x="16" y="376"/>
                      <a:pt x="15" y="378"/>
                      <a:pt x="13" y="378"/>
                    </a:cubicBezTo>
                    <a:cubicBezTo>
                      <a:pt x="12" y="378"/>
                      <a:pt x="11" y="380"/>
                      <a:pt x="11" y="382"/>
                    </a:cubicBezTo>
                    <a:cubicBezTo>
                      <a:pt x="11" y="382"/>
                      <a:pt x="13" y="382"/>
                      <a:pt x="15" y="382"/>
                    </a:cubicBezTo>
                    <a:cubicBezTo>
                      <a:pt x="17" y="382"/>
                      <a:pt x="19" y="381"/>
                      <a:pt x="20" y="382"/>
                    </a:cubicBezTo>
                    <a:cubicBezTo>
                      <a:pt x="23" y="383"/>
                      <a:pt x="24" y="385"/>
                      <a:pt x="24" y="388"/>
                    </a:cubicBezTo>
                    <a:cubicBezTo>
                      <a:pt x="23" y="389"/>
                      <a:pt x="22" y="391"/>
                      <a:pt x="21" y="391"/>
                    </a:cubicBezTo>
                    <a:cubicBezTo>
                      <a:pt x="20" y="391"/>
                      <a:pt x="19" y="390"/>
                      <a:pt x="18" y="390"/>
                    </a:cubicBezTo>
                    <a:cubicBezTo>
                      <a:pt x="17" y="388"/>
                      <a:pt x="15" y="387"/>
                      <a:pt x="15" y="387"/>
                    </a:cubicBezTo>
                    <a:cubicBezTo>
                      <a:pt x="14" y="387"/>
                      <a:pt x="14" y="387"/>
                      <a:pt x="14" y="387"/>
                    </a:cubicBezTo>
                    <a:cubicBezTo>
                      <a:pt x="13" y="390"/>
                      <a:pt x="11" y="390"/>
                      <a:pt x="10" y="390"/>
                    </a:cubicBezTo>
                    <a:cubicBezTo>
                      <a:pt x="8" y="390"/>
                      <a:pt x="7" y="390"/>
                      <a:pt x="5" y="389"/>
                    </a:cubicBezTo>
                    <a:cubicBezTo>
                      <a:pt x="5" y="389"/>
                      <a:pt x="5" y="389"/>
                      <a:pt x="5" y="389"/>
                    </a:cubicBezTo>
                    <a:cubicBezTo>
                      <a:pt x="4" y="389"/>
                      <a:pt x="1" y="391"/>
                      <a:pt x="0" y="392"/>
                    </a:cubicBezTo>
                    <a:cubicBezTo>
                      <a:pt x="1" y="393"/>
                      <a:pt x="2" y="395"/>
                      <a:pt x="2" y="396"/>
                    </a:cubicBezTo>
                    <a:cubicBezTo>
                      <a:pt x="3" y="396"/>
                      <a:pt x="3" y="396"/>
                      <a:pt x="3" y="396"/>
                    </a:cubicBezTo>
                    <a:cubicBezTo>
                      <a:pt x="4" y="396"/>
                      <a:pt x="6" y="395"/>
                      <a:pt x="6" y="394"/>
                    </a:cubicBezTo>
                    <a:cubicBezTo>
                      <a:pt x="7" y="392"/>
                      <a:pt x="9" y="390"/>
                      <a:pt x="11" y="390"/>
                    </a:cubicBezTo>
                    <a:cubicBezTo>
                      <a:pt x="11" y="390"/>
                      <a:pt x="14" y="391"/>
                      <a:pt x="15" y="395"/>
                    </a:cubicBezTo>
                    <a:cubicBezTo>
                      <a:pt x="15" y="399"/>
                      <a:pt x="11" y="400"/>
                      <a:pt x="10" y="400"/>
                    </a:cubicBezTo>
                    <a:cubicBezTo>
                      <a:pt x="10" y="400"/>
                      <a:pt x="9" y="401"/>
                      <a:pt x="9" y="401"/>
                    </a:cubicBezTo>
                    <a:cubicBezTo>
                      <a:pt x="8" y="403"/>
                      <a:pt x="6" y="406"/>
                      <a:pt x="2" y="408"/>
                    </a:cubicBezTo>
                    <a:cubicBezTo>
                      <a:pt x="2" y="409"/>
                      <a:pt x="2" y="409"/>
                      <a:pt x="2" y="409"/>
                    </a:cubicBezTo>
                    <a:cubicBezTo>
                      <a:pt x="2" y="409"/>
                      <a:pt x="2" y="410"/>
                      <a:pt x="2" y="410"/>
                    </a:cubicBezTo>
                    <a:cubicBezTo>
                      <a:pt x="3" y="409"/>
                      <a:pt x="4" y="409"/>
                      <a:pt x="4" y="409"/>
                    </a:cubicBezTo>
                    <a:cubicBezTo>
                      <a:pt x="5" y="409"/>
                      <a:pt x="5" y="409"/>
                      <a:pt x="5" y="409"/>
                    </a:cubicBezTo>
                    <a:cubicBezTo>
                      <a:pt x="6" y="410"/>
                      <a:pt x="6" y="410"/>
                      <a:pt x="6" y="410"/>
                    </a:cubicBezTo>
                    <a:cubicBezTo>
                      <a:pt x="7" y="411"/>
                      <a:pt x="6" y="412"/>
                      <a:pt x="6" y="412"/>
                    </a:cubicBezTo>
                    <a:cubicBezTo>
                      <a:pt x="6" y="413"/>
                      <a:pt x="6" y="413"/>
                      <a:pt x="6" y="413"/>
                    </a:cubicBezTo>
                    <a:cubicBezTo>
                      <a:pt x="7" y="413"/>
                      <a:pt x="7" y="413"/>
                      <a:pt x="7" y="413"/>
                    </a:cubicBezTo>
                    <a:cubicBezTo>
                      <a:pt x="7" y="413"/>
                      <a:pt x="8" y="413"/>
                      <a:pt x="8" y="413"/>
                    </a:cubicBezTo>
                    <a:cubicBezTo>
                      <a:pt x="8" y="412"/>
                      <a:pt x="8" y="412"/>
                      <a:pt x="8" y="411"/>
                    </a:cubicBezTo>
                    <a:cubicBezTo>
                      <a:pt x="7" y="409"/>
                      <a:pt x="8" y="406"/>
                      <a:pt x="9" y="404"/>
                    </a:cubicBezTo>
                    <a:cubicBezTo>
                      <a:pt x="10" y="403"/>
                      <a:pt x="11" y="402"/>
                      <a:pt x="13" y="402"/>
                    </a:cubicBezTo>
                    <a:cubicBezTo>
                      <a:pt x="13" y="402"/>
                      <a:pt x="15" y="403"/>
                      <a:pt x="16" y="404"/>
                    </a:cubicBezTo>
                    <a:cubicBezTo>
                      <a:pt x="19" y="407"/>
                      <a:pt x="17" y="410"/>
                      <a:pt x="16" y="411"/>
                    </a:cubicBezTo>
                    <a:cubicBezTo>
                      <a:pt x="15" y="412"/>
                      <a:pt x="15" y="413"/>
                      <a:pt x="15" y="413"/>
                    </a:cubicBezTo>
                    <a:cubicBezTo>
                      <a:pt x="15" y="415"/>
                      <a:pt x="14" y="416"/>
                      <a:pt x="14" y="418"/>
                    </a:cubicBezTo>
                    <a:cubicBezTo>
                      <a:pt x="14" y="419"/>
                      <a:pt x="13" y="421"/>
                      <a:pt x="13" y="422"/>
                    </a:cubicBezTo>
                    <a:cubicBezTo>
                      <a:pt x="13" y="424"/>
                      <a:pt x="11" y="425"/>
                      <a:pt x="10" y="425"/>
                    </a:cubicBezTo>
                    <a:cubicBezTo>
                      <a:pt x="10" y="426"/>
                      <a:pt x="10" y="426"/>
                      <a:pt x="10" y="426"/>
                    </a:cubicBezTo>
                    <a:cubicBezTo>
                      <a:pt x="10" y="428"/>
                      <a:pt x="9" y="429"/>
                      <a:pt x="7" y="429"/>
                    </a:cubicBezTo>
                    <a:cubicBezTo>
                      <a:pt x="8" y="431"/>
                      <a:pt x="7" y="432"/>
                      <a:pt x="7" y="432"/>
                    </a:cubicBezTo>
                    <a:cubicBezTo>
                      <a:pt x="8" y="432"/>
                      <a:pt x="9" y="432"/>
                      <a:pt x="11" y="432"/>
                    </a:cubicBezTo>
                    <a:cubicBezTo>
                      <a:pt x="12" y="432"/>
                      <a:pt x="12" y="433"/>
                      <a:pt x="13" y="433"/>
                    </a:cubicBezTo>
                    <a:cubicBezTo>
                      <a:pt x="13" y="433"/>
                      <a:pt x="13" y="433"/>
                      <a:pt x="13" y="433"/>
                    </a:cubicBezTo>
                    <a:cubicBezTo>
                      <a:pt x="13" y="433"/>
                      <a:pt x="14" y="433"/>
                      <a:pt x="15" y="432"/>
                    </a:cubicBezTo>
                    <a:cubicBezTo>
                      <a:pt x="18" y="431"/>
                      <a:pt x="21" y="433"/>
                      <a:pt x="22" y="435"/>
                    </a:cubicBezTo>
                    <a:cubicBezTo>
                      <a:pt x="22" y="437"/>
                      <a:pt x="21" y="439"/>
                      <a:pt x="19" y="440"/>
                    </a:cubicBezTo>
                    <a:cubicBezTo>
                      <a:pt x="18" y="440"/>
                      <a:pt x="18" y="440"/>
                      <a:pt x="17" y="440"/>
                    </a:cubicBezTo>
                    <a:cubicBezTo>
                      <a:pt x="19" y="440"/>
                      <a:pt x="21" y="441"/>
                      <a:pt x="21" y="443"/>
                    </a:cubicBezTo>
                    <a:cubicBezTo>
                      <a:pt x="21" y="443"/>
                      <a:pt x="21" y="443"/>
                      <a:pt x="21" y="443"/>
                    </a:cubicBezTo>
                    <a:cubicBezTo>
                      <a:pt x="22" y="440"/>
                      <a:pt x="23" y="439"/>
                      <a:pt x="25" y="439"/>
                    </a:cubicBezTo>
                    <a:cubicBezTo>
                      <a:pt x="28" y="439"/>
                      <a:pt x="32" y="442"/>
                      <a:pt x="33" y="445"/>
                    </a:cubicBezTo>
                    <a:cubicBezTo>
                      <a:pt x="33" y="446"/>
                      <a:pt x="33" y="447"/>
                      <a:pt x="32" y="448"/>
                    </a:cubicBezTo>
                    <a:cubicBezTo>
                      <a:pt x="32" y="449"/>
                      <a:pt x="31" y="449"/>
                      <a:pt x="30" y="450"/>
                    </a:cubicBezTo>
                    <a:cubicBezTo>
                      <a:pt x="31" y="449"/>
                      <a:pt x="32" y="449"/>
                      <a:pt x="33" y="449"/>
                    </a:cubicBezTo>
                    <a:cubicBezTo>
                      <a:pt x="36" y="449"/>
                      <a:pt x="44" y="450"/>
                      <a:pt x="45" y="454"/>
                    </a:cubicBezTo>
                    <a:cubicBezTo>
                      <a:pt x="45" y="455"/>
                      <a:pt x="45" y="456"/>
                      <a:pt x="45" y="456"/>
                    </a:cubicBezTo>
                    <a:cubicBezTo>
                      <a:pt x="46" y="456"/>
                      <a:pt x="47" y="457"/>
                      <a:pt x="48" y="459"/>
                    </a:cubicBezTo>
                    <a:cubicBezTo>
                      <a:pt x="48" y="459"/>
                      <a:pt x="48" y="459"/>
                      <a:pt x="48" y="460"/>
                    </a:cubicBezTo>
                    <a:cubicBezTo>
                      <a:pt x="51" y="456"/>
                      <a:pt x="56" y="454"/>
                      <a:pt x="59" y="453"/>
                    </a:cubicBezTo>
                    <a:cubicBezTo>
                      <a:pt x="62" y="452"/>
                      <a:pt x="64" y="454"/>
                      <a:pt x="64" y="455"/>
                    </a:cubicBezTo>
                    <a:cubicBezTo>
                      <a:pt x="65" y="458"/>
                      <a:pt x="62" y="461"/>
                      <a:pt x="58" y="463"/>
                    </a:cubicBezTo>
                    <a:cubicBezTo>
                      <a:pt x="56" y="463"/>
                      <a:pt x="56" y="464"/>
                      <a:pt x="56" y="464"/>
                    </a:cubicBezTo>
                    <a:cubicBezTo>
                      <a:pt x="56" y="464"/>
                      <a:pt x="56" y="464"/>
                      <a:pt x="57" y="466"/>
                    </a:cubicBezTo>
                    <a:cubicBezTo>
                      <a:pt x="58" y="467"/>
                      <a:pt x="60" y="466"/>
                      <a:pt x="61" y="466"/>
                    </a:cubicBezTo>
                    <a:cubicBezTo>
                      <a:pt x="63" y="465"/>
                      <a:pt x="66" y="464"/>
                      <a:pt x="68" y="466"/>
                    </a:cubicBezTo>
                    <a:cubicBezTo>
                      <a:pt x="69" y="467"/>
                      <a:pt x="69" y="469"/>
                      <a:pt x="69" y="469"/>
                    </a:cubicBezTo>
                    <a:cubicBezTo>
                      <a:pt x="68" y="471"/>
                      <a:pt x="66" y="472"/>
                      <a:pt x="65" y="472"/>
                    </a:cubicBezTo>
                    <a:cubicBezTo>
                      <a:pt x="64" y="473"/>
                      <a:pt x="62" y="473"/>
                      <a:pt x="62" y="473"/>
                    </a:cubicBezTo>
                    <a:cubicBezTo>
                      <a:pt x="62" y="474"/>
                      <a:pt x="62" y="475"/>
                      <a:pt x="63" y="475"/>
                    </a:cubicBezTo>
                    <a:cubicBezTo>
                      <a:pt x="63" y="477"/>
                      <a:pt x="64" y="478"/>
                      <a:pt x="64" y="480"/>
                    </a:cubicBezTo>
                    <a:cubicBezTo>
                      <a:pt x="63" y="481"/>
                      <a:pt x="63" y="482"/>
                      <a:pt x="61" y="482"/>
                    </a:cubicBezTo>
                    <a:cubicBezTo>
                      <a:pt x="61" y="483"/>
                      <a:pt x="60" y="483"/>
                      <a:pt x="59" y="483"/>
                    </a:cubicBezTo>
                    <a:cubicBezTo>
                      <a:pt x="58" y="483"/>
                      <a:pt x="57" y="482"/>
                      <a:pt x="56" y="480"/>
                    </a:cubicBezTo>
                    <a:cubicBezTo>
                      <a:pt x="56" y="481"/>
                      <a:pt x="56" y="481"/>
                      <a:pt x="56" y="482"/>
                    </a:cubicBezTo>
                    <a:cubicBezTo>
                      <a:pt x="55" y="483"/>
                      <a:pt x="55" y="483"/>
                      <a:pt x="55" y="483"/>
                    </a:cubicBezTo>
                    <a:cubicBezTo>
                      <a:pt x="54" y="483"/>
                      <a:pt x="54" y="483"/>
                      <a:pt x="54" y="483"/>
                    </a:cubicBezTo>
                    <a:cubicBezTo>
                      <a:pt x="52" y="483"/>
                      <a:pt x="49" y="480"/>
                      <a:pt x="46" y="478"/>
                    </a:cubicBezTo>
                    <a:cubicBezTo>
                      <a:pt x="46" y="478"/>
                      <a:pt x="46" y="477"/>
                      <a:pt x="46" y="477"/>
                    </a:cubicBezTo>
                    <a:cubicBezTo>
                      <a:pt x="46" y="478"/>
                      <a:pt x="46" y="478"/>
                      <a:pt x="46" y="478"/>
                    </a:cubicBezTo>
                    <a:cubicBezTo>
                      <a:pt x="46" y="478"/>
                      <a:pt x="46" y="479"/>
                      <a:pt x="46" y="479"/>
                    </a:cubicBezTo>
                    <a:cubicBezTo>
                      <a:pt x="47" y="480"/>
                      <a:pt x="48" y="481"/>
                      <a:pt x="47" y="482"/>
                    </a:cubicBezTo>
                    <a:cubicBezTo>
                      <a:pt x="47" y="484"/>
                      <a:pt x="45" y="484"/>
                      <a:pt x="44" y="484"/>
                    </a:cubicBezTo>
                    <a:cubicBezTo>
                      <a:pt x="41" y="484"/>
                      <a:pt x="41" y="485"/>
                      <a:pt x="41" y="485"/>
                    </a:cubicBezTo>
                    <a:cubicBezTo>
                      <a:pt x="41" y="485"/>
                      <a:pt x="41" y="485"/>
                      <a:pt x="41" y="485"/>
                    </a:cubicBezTo>
                    <a:cubicBezTo>
                      <a:pt x="41" y="485"/>
                      <a:pt x="42" y="485"/>
                      <a:pt x="42" y="485"/>
                    </a:cubicBezTo>
                    <a:cubicBezTo>
                      <a:pt x="44" y="485"/>
                      <a:pt x="46" y="485"/>
                      <a:pt x="48" y="485"/>
                    </a:cubicBezTo>
                    <a:cubicBezTo>
                      <a:pt x="52" y="486"/>
                      <a:pt x="52" y="489"/>
                      <a:pt x="53" y="492"/>
                    </a:cubicBezTo>
                    <a:cubicBezTo>
                      <a:pt x="53" y="492"/>
                      <a:pt x="53" y="492"/>
                      <a:pt x="53" y="493"/>
                    </a:cubicBezTo>
                    <a:cubicBezTo>
                      <a:pt x="53" y="490"/>
                      <a:pt x="54" y="487"/>
                      <a:pt x="57" y="486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60" y="486"/>
                      <a:pt x="61" y="489"/>
                      <a:pt x="61" y="491"/>
                    </a:cubicBezTo>
                    <a:cubicBezTo>
                      <a:pt x="62" y="493"/>
                      <a:pt x="62" y="496"/>
                      <a:pt x="66" y="497"/>
                    </a:cubicBezTo>
                    <a:cubicBezTo>
                      <a:pt x="66" y="497"/>
                      <a:pt x="66" y="497"/>
                      <a:pt x="66" y="497"/>
                    </a:cubicBezTo>
                    <a:cubicBezTo>
                      <a:pt x="66" y="496"/>
                      <a:pt x="66" y="494"/>
                      <a:pt x="68" y="493"/>
                    </a:cubicBezTo>
                    <a:cubicBezTo>
                      <a:pt x="69" y="493"/>
                      <a:pt x="70" y="492"/>
                      <a:pt x="70" y="492"/>
                    </a:cubicBezTo>
                    <a:cubicBezTo>
                      <a:pt x="73" y="492"/>
                      <a:pt x="75" y="495"/>
                      <a:pt x="77" y="497"/>
                    </a:cubicBezTo>
                    <a:cubicBezTo>
                      <a:pt x="78" y="498"/>
                      <a:pt x="79" y="500"/>
                      <a:pt x="80" y="500"/>
                    </a:cubicBezTo>
                    <a:cubicBezTo>
                      <a:pt x="80" y="499"/>
                      <a:pt x="79" y="498"/>
                      <a:pt x="78" y="497"/>
                    </a:cubicBezTo>
                    <a:cubicBezTo>
                      <a:pt x="78" y="497"/>
                      <a:pt x="77" y="496"/>
                      <a:pt x="77" y="495"/>
                    </a:cubicBezTo>
                    <a:cubicBezTo>
                      <a:pt x="76" y="495"/>
                      <a:pt x="76" y="495"/>
                      <a:pt x="76" y="495"/>
                    </a:cubicBezTo>
                    <a:cubicBezTo>
                      <a:pt x="76" y="495"/>
                      <a:pt x="76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4" y="494"/>
                      <a:pt x="74" y="494"/>
                      <a:pt x="74" y="494"/>
                    </a:cubicBezTo>
                    <a:cubicBezTo>
                      <a:pt x="74" y="494"/>
                      <a:pt x="74" y="494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2"/>
                      <a:pt x="74" y="492"/>
                      <a:pt x="74" y="492"/>
                    </a:cubicBezTo>
                    <a:cubicBezTo>
                      <a:pt x="74" y="492"/>
                      <a:pt x="74" y="492"/>
                      <a:pt x="74" y="491"/>
                    </a:cubicBezTo>
                    <a:cubicBezTo>
                      <a:pt x="74" y="491"/>
                      <a:pt x="74" y="491"/>
                      <a:pt x="74" y="491"/>
                    </a:cubicBezTo>
                    <a:cubicBezTo>
                      <a:pt x="74" y="490"/>
                      <a:pt x="74" y="490"/>
                      <a:pt x="74" y="490"/>
                    </a:cubicBezTo>
                    <a:cubicBezTo>
                      <a:pt x="74" y="489"/>
                      <a:pt x="74" y="489"/>
                      <a:pt x="73" y="489"/>
                    </a:cubicBezTo>
                    <a:cubicBezTo>
                      <a:pt x="73" y="488"/>
                      <a:pt x="73" y="488"/>
                      <a:pt x="73" y="488"/>
                    </a:cubicBezTo>
                    <a:cubicBezTo>
                      <a:pt x="73" y="487"/>
                      <a:pt x="73" y="487"/>
                      <a:pt x="73" y="486"/>
                    </a:cubicBezTo>
                    <a:cubicBezTo>
                      <a:pt x="73" y="486"/>
                      <a:pt x="73" y="486"/>
                      <a:pt x="73" y="485"/>
                    </a:cubicBezTo>
                    <a:cubicBezTo>
                      <a:pt x="73" y="485"/>
                      <a:pt x="73" y="484"/>
                      <a:pt x="73" y="483"/>
                    </a:cubicBezTo>
                    <a:cubicBezTo>
                      <a:pt x="73" y="483"/>
                      <a:pt x="73" y="483"/>
                      <a:pt x="73" y="482"/>
                    </a:cubicBezTo>
                    <a:cubicBezTo>
                      <a:pt x="73" y="482"/>
                      <a:pt x="73" y="481"/>
                      <a:pt x="73" y="480"/>
                    </a:cubicBezTo>
                    <a:cubicBezTo>
                      <a:pt x="73" y="479"/>
                      <a:pt x="73" y="479"/>
                      <a:pt x="73" y="479"/>
                    </a:cubicBezTo>
                    <a:cubicBezTo>
                      <a:pt x="73" y="478"/>
                      <a:pt x="73" y="477"/>
                      <a:pt x="73" y="476"/>
                    </a:cubicBezTo>
                    <a:cubicBezTo>
                      <a:pt x="73" y="475"/>
                      <a:pt x="73" y="475"/>
                      <a:pt x="73" y="474"/>
                    </a:cubicBezTo>
                    <a:cubicBezTo>
                      <a:pt x="73" y="473"/>
                      <a:pt x="74" y="472"/>
                      <a:pt x="74" y="471"/>
                    </a:cubicBezTo>
                    <a:cubicBezTo>
                      <a:pt x="74" y="470"/>
                      <a:pt x="74" y="470"/>
                      <a:pt x="74" y="469"/>
                    </a:cubicBezTo>
                    <a:cubicBezTo>
                      <a:pt x="74" y="468"/>
                      <a:pt x="74" y="466"/>
                      <a:pt x="74" y="465"/>
                    </a:cubicBezTo>
                    <a:cubicBezTo>
                      <a:pt x="74" y="465"/>
                      <a:pt x="74" y="464"/>
                      <a:pt x="74" y="464"/>
                    </a:cubicBezTo>
                    <a:cubicBezTo>
                      <a:pt x="74" y="462"/>
                      <a:pt x="74" y="460"/>
                      <a:pt x="74" y="458"/>
                    </a:cubicBezTo>
                    <a:cubicBezTo>
                      <a:pt x="74" y="458"/>
                      <a:pt x="74" y="458"/>
                      <a:pt x="74" y="458"/>
                    </a:cubicBezTo>
                    <a:cubicBezTo>
                      <a:pt x="73" y="458"/>
                      <a:pt x="73" y="458"/>
                      <a:pt x="73" y="458"/>
                    </a:cubicBezTo>
                    <a:cubicBezTo>
                      <a:pt x="70" y="458"/>
                      <a:pt x="67" y="457"/>
                      <a:pt x="65" y="455"/>
                    </a:cubicBezTo>
                    <a:cubicBezTo>
                      <a:pt x="64" y="455"/>
                      <a:pt x="64" y="453"/>
                      <a:pt x="64" y="451"/>
                    </a:cubicBezTo>
                    <a:cubicBezTo>
                      <a:pt x="64" y="451"/>
                      <a:pt x="64" y="450"/>
                      <a:pt x="65" y="450"/>
                    </a:cubicBezTo>
                    <a:cubicBezTo>
                      <a:pt x="64" y="450"/>
                      <a:pt x="64" y="450"/>
                      <a:pt x="64" y="450"/>
                    </a:cubicBezTo>
                    <a:cubicBezTo>
                      <a:pt x="64" y="450"/>
                      <a:pt x="64" y="449"/>
                      <a:pt x="63" y="449"/>
                    </a:cubicBezTo>
                    <a:cubicBezTo>
                      <a:pt x="63" y="449"/>
                      <a:pt x="63" y="449"/>
                      <a:pt x="63" y="449"/>
                    </a:cubicBezTo>
                    <a:cubicBezTo>
                      <a:pt x="62" y="449"/>
                      <a:pt x="62" y="448"/>
                      <a:pt x="61" y="448"/>
                    </a:cubicBezTo>
                    <a:cubicBezTo>
                      <a:pt x="60" y="448"/>
                      <a:pt x="58" y="448"/>
                      <a:pt x="55" y="448"/>
                    </a:cubicBezTo>
                    <a:cubicBezTo>
                      <a:pt x="49" y="448"/>
                      <a:pt x="42" y="448"/>
                      <a:pt x="42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0" y="449"/>
                      <a:pt x="39" y="448"/>
                      <a:pt x="38" y="447"/>
                    </a:cubicBezTo>
                    <a:cubicBezTo>
                      <a:pt x="37" y="447"/>
                      <a:pt x="37" y="446"/>
                      <a:pt x="36" y="445"/>
                    </a:cubicBezTo>
                    <a:cubicBezTo>
                      <a:pt x="36" y="445"/>
                      <a:pt x="36" y="444"/>
                      <a:pt x="36" y="444"/>
                    </a:cubicBezTo>
                    <a:cubicBezTo>
                      <a:pt x="35" y="444"/>
                      <a:pt x="34" y="443"/>
                      <a:pt x="34" y="443"/>
                    </a:cubicBezTo>
                    <a:cubicBezTo>
                      <a:pt x="32" y="440"/>
                      <a:pt x="32" y="432"/>
                      <a:pt x="33" y="429"/>
                    </a:cubicBezTo>
                    <a:cubicBezTo>
                      <a:pt x="33" y="428"/>
                      <a:pt x="31" y="428"/>
                      <a:pt x="29" y="428"/>
                    </a:cubicBezTo>
                    <a:cubicBezTo>
                      <a:pt x="27" y="428"/>
                      <a:pt x="25" y="428"/>
                      <a:pt x="24" y="427"/>
                    </a:cubicBezTo>
                    <a:cubicBezTo>
                      <a:pt x="21" y="426"/>
                      <a:pt x="22" y="424"/>
                      <a:pt x="22" y="422"/>
                    </a:cubicBezTo>
                    <a:cubicBezTo>
                      <a:pt x="22" y="421"/>
                      <a:pt x="22" y="421"/>
                      <a:pt x="21" y="419"/>
                    </a:cubicBezTo>
                    <a:cubicBezTo>
                      <a:pt x="18" y="416"/>
                      <a:pt x="19" y="412"/>
                      <a:pt x="20" y="409"/>
                    </a:cubicBezTo>
                    <a:cubicBezTo>
                      <a:pt x="20" y="408"/>
                      <a:pt x="20" y="408"/>
                      <a:pt x="20" y="407"/>
                    </a:cubicBezTo>
                    <a:cubicBezTo>
                      <a:pt x="21" y="404"/>
                      <a:pt x="23" y="398"/>
                      <a:pt x="29" y="398"/>
                    </a:cubicBezTo>
                    <a:cubicBezTo>
                      <a:pt x="29" y="398"/>
                      <a:pt x="29" y="397"/>
                      <a:pt x="29" y="397"/>
                    </a:cubicBezTo>
                    <a:cubicBezTo>
                      <a:pt x="29" y="395"/>
                      <a:pt x="30" y="392"/>
                      <a:pt x="32" y="391"/>
                    </a:cubicBezTo>
                    <a:cubicBezTo>
                      <a:pt x="32" y="390"/>
                      <a:pt x="32" y="389"/>
                      <a:pt x="32" y="389"/>
                    </a:cubicBezTo>
                    <a:cubicBezTo>
                      <a:pt x="31" y="387"/>
                      <a:pt x="29" y="384"/>
                      <a:pt x="32" y="382"/>
                    </a:cubicBezTo>
                    <a:cubicBezTo>
                      <a:pt x="32" y="382"/>
                      <a:pt x="32" y="381"/>
                      <a:pt x="33" y="380"/>
                    </a:cubicBezTo>
                    <a:cubicBezTo>
                      <a:pt x="33" y="378"/>
                      <a:pt x="33" y="375"/>
                      <a:pt x="37" y="374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8" y="374"/>
                      <a:pt x="38" y="373"/>
                      <a:pt x="38" y="372"/>
                    </a:cubicBezTo>
                    <a:cubicBezTo>
                      <a:pt x="38" y="371"/>
                      <a:pt x="37" y="367"/>
                      <a:pt x="40" y="367"/>
                    </a:cubicBezTo>
                    <a:cubicBezTo>
                      <a:pt x="40" y="366"/>
                      <a:pt x="40" y="366"/>
                      <a:pt x="40" y="365"/>
                    </a:cubicBezTo>
                    <a:cubicBezTo>
                      <a:pt x="40" y="364"/>
                      <a:pt x="39" y="361"/>
                      <a:pt x="39" y="359"/>
                    </a:cubicBezTo>
                    <a:cubicBezTo>
                      <a:pt x="40" y="358"/>
                      <a:pt x="40" y="357"/>
                      <a:pt x="39" y="356"/>
                    </a:cubicBezTo>
                    <a:cubicBezTo>
                      <a:pt x="39" y="354"/>
                      <a:pt x="38" y="351"/>
                      <a:pt x="42" y="349"/>
                    </a:cubicBezTo>
                    <a:cubicBezTo>
                      <a:pt x="43" y="349"/>
                      <a:pt x="43" y="348"/>
                      <a:pt x="43" y="348"/>
                    </a:cubicBezTo>
                    <a:cubicBezTo>
                      <a:pt x="43" y="348"/>
                      <a:pt x="43" y="348"/>
                      <a:pt x="43" y="348"/>
                    </a:cubicBezTo>
                    <a:cubicBezTo>
                      <a:pt x="43" y="348"/>
                      <a:pt x="42" y="346"/>
                      <a:pt x="40" y="345"/>
                    </a:cubicBezTo>
                    <a:cubicBezTo>
                      <a:pt x="40" y="345"/>
                      <a:pt x="38" y="343"/>
                      <a:pt x="38" y="342"/>
                    </a:cubicBezTo>
                    <a:cubicBezTo>
                      <a:pt x="38" y="342"/>
                      <a:pt x="38" y="341"/>
                      <a:pt x="38" y="341"/>
                    </a:cubicBezTo>
                    <a:cubicBezTo>
                      <a:pt x="39" y="339"/>
                      <a:pt x="42" y="339"/>
                      <a:pt x="46" y="339"/>
                    </a:cubicBezTo>
                    <a:cubicBezTo>
                      <a:pt x="46" y="339"/>
                      <a:pt x="46" y="339"/>
                      <a:pt x="45" y="338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4" y="338"/>
                      <a:pt x="43" y="338"/>
                      <a:pt x="43" y="338"/>
                    </a:cubicBezTo>
                    <a:cubicBezTo>
                      <a:pt x="40" y="338"/>
                      <a:pt x="39" y="337"/>
                      <a:pt x="38" y="335"/>
                    </a:cubicBezTo>
                    <a:cubicBezTo>
                      <a:pt x="37" y="333"/>
                      <a:pt x="38" y="331"/>
                      <a:pt x="39" y="329"/>
                    </a:cubicBezTo>
                    <a:cubicBezTo>
                      <a:pt x="40" y="328"/>
                      <a:pt x="40" y="328"/>
                      <a:pt x="40" y="328"/>
                    </a:cubicBezTo>
                    <a:cubicBezTo>
                      <a:pt x="40" y="328"/>
                      <a:pt x="39" y="327"/>
                      <a:pt x="39" y="327"/>
                    </a:cubicBezTo>
                    <a:cubicBezTo>
                      <a:pt x="38" y="326"/>
                      <a:pt x="36" y="324"/>
                      <a:pt x="37" y="322"/>
                    </a:cubicBezTo>
                    <a:cubicBezTo>
                      <a:pt x="38" y="321"/>
                      <a:pt x="38" y="319"/>
                      <a:pt x="37" y="319"/>
                    </a:cubicBezTo>
                    <a:cubicBezTo>
                      <a:pt x="34" y="317"/>
                      <a:pt x="36" y="309"/>
                      <a:pt x="36" y="309"/>
                    </a:cubicBezTo>
                    <a:cubicBezTo>
                      <a:pt x="36" y="306"/>
                      <a:pt x="37" y="304"/>
                      <a:pt x="39" y="303"/>
                    </a:cubicBezTo>
                    <a:cubicBezTo>
                      <a:pt x="39" y="302"/>
                      <a:pt x="39" y="298"/>
                      <a:pt x="39" y="296"/>
                    </a:cubicBezTo>
                    <a:cubicBezTo>
                      <a:pt x="39" y="295"/>
                      <a:pt x="38" y="294"/>
                      <a:pt x="38" y="293"/>
                    </a:cubicBezTo>
                    <a:cubicBezTo>
                      <a:pt x="38" y="292"/>
                      <a:pt x="38" y="291"/>
                      <a:pt x="37" y="290"/>
                    </a:cubicBezTo>
                    <a:cubicBezTo>
                      <a:pt x="37" y="288"/>
                      <a:pt x="36" y="287"/>
                      <a:pt x="36" y="285"/>
                    </a:cubicBezTo>
                    <a:cubicBezTo>
                      <a:pt x="36" y="283"/>
                      <a:pt x="37" y="282"/>
                      <a:pt x="38" y="282"/>
                    </a:cubicBezTo>
                    <a:cubicBezTo>
                      <a:pt x="38" y="281"/>
                      <a:pt x="39" y="280"/>
                      <a:pt x="39" y="277"/>
                    </a:cubicBezTo>
                    <a:cubicBezTo>
                      <a:pt x="39" y="275"/>
                      <a:pt x="39" y="270"/>
                      <a:pt x="43" y="268"/>
                    </a:cubicBezTo>
                    <a:cubicBezTo>
                      <a:pt x="43" y="268"/>
                      <a:pt x="43" y="266"/>
                      <a:pt x="43" y="266"/>
                    </a:cubicBezTo>
                    <a:cubicBezTo>
                      <a:pt x="43" y="264"/>
                      <a:pt x="43" y="263"/>
                      <a:pt x="43" y="262"/>
                    </a:cubicBezTo>
                    <a:cubicBezTo>
                      <a:pt x="43" y="259"/>
                      <a:pt x="46" y="258"/>
                      <a:pt x="47" y="258"/>
                    </a:cubicBezTo>
                    <a:cubicBezTo>
                      <a:pt x="49" y="258"/>
                      <a:pt x="49" y="258"/>
                      <a:pt x="49" y="257"/>
                    </a:cubicBezTo>
                    <a:cubicBezTo>
                      <a:pt x="49" y="256"/>
                      <a:pt x="49" y="256"/>
                      <a:pt x="48" y="255"/>
                    </a:cubicBezTo>
                    <a:cubicBezTo>
                      <a:pt x="48" y="254"/>
                      <a:pt x="46" y="253"/>
                      <a:pt x="47" y="250"/>
                    </a:cubicBezTo>
                    <a:cubicBezTo>
                      <a:pt x="47" y="249"/>
                      <a:pt x="47" y="247"/>
                      <a:pt x="47" y="244"/>
                    </a:cubicBezTo>
                    <a:cubicBezTo>
                      <a:pt x="46" y="242"/>
                      <a:pt x="46" y="239"/>
                      <a:pt x="46" y="236"/>
                    </a:cubicBezTo>
                    <a:cubicBezTo>
                      <a:pt x="46" y="229"/>
                      <a:pt x="51" y="226"/>
                      <a:pt x="54" y="225"/>
                    </a:cubicBezTo>
                    <a:cubicBezTo>
                      <a:pt x="54" y="224"/>
                      <a:pt x="55" y="224"/>
                      <a:pt x="55" y="223"/>
                    </a:cubicBezTo>
                    <a:cubicBezTo>
                      <a:pt x="56" y="223"/>
                      <a:pt x="55" y="220"/>
                      <a:pt x="55" y="218"/>
                    </a:cubicBezTo>
                    <a:cubicBezTo>
                      <a:pt x="54" y="214"/>
                      <a:pt x="53" y="210"/>
                      <a:pt x="56" y="209"/>
                    </a:cubicBezTo>
                    <a:cubicBezTo>
                      <a:pt x="56" y="209"/>
                      <a:pt x="56" y="208"/>
                      <a:pt x="57" y="206"/>
                    </a:cubicBezTo>
                    <a:cubicBezTo>
                      <a:pt x="57" y="204"/>
                      <a:pt x="57" y="202"/>
                      <a:pt x="59" y="201"/>
                    </a:cubicBezTo>
                    <a:cubicBezTo>
                      <a:pt x="60" y="200"/>
                      <a:pt x="60" y="199"/>
                      <a:pt x="60" y="197"/>
                    </a:cubicBezTo>
                    <a:cubicBezTo>
                      <a:pt x="60" y="196"/>
                      <a:pt x="61" y="194"/>
                      <a:pt x="61" y="192"/>
                    </a:cubicBezTo>
                    <a:cubicBezTo>
                      <a:pt x="62" y="191"/>
                      <a:pt x="61" y="190"/>
                      <a:pt x="60" y="188"/>
                    </a:cubicBezTo>
                    <a:cubicBezTo>
                      <a:pt x="59" y="187"/>
                      <a:pt x="58" y="185"/>
                      <a:pt x="58" y="183"/>
                    </a:cubicBezTo>
                    <a:cubicBezTo>
                      <a:pt x="58" y="180"/>
                      <a:pt x="58" y="177"/>
                      <a:pt x="55" y="173"/>
                    </a:cubicBezTo>
                    <a:cubicBezTo>
                      <a:pt x="52" y="170"/>
                      <a:pt x="52" y="164"/>
                      <a:pt x="53" y="161"/>
                    </a:cubicBezTo>
                    <a:cubicBezTo>
                      <a:pt x="53" y="161"/>
                      <a:pt x="54" y="160"/>
                      <a:pt x="54" y="160"/>
                    </a:cubicBezTo>
                    <a:cubicBezTo>
                      <a:pt x="54" y="160"/>
                      <a:pt x="54" y="159"/>
                      <a:pt x="54" y="159"/>
                    </a:cubicBezTo>
                    <a:cubicBezTo>
                      <a:pt x="55" y="159"/>
                      <a:pt x="55" y="158"/>
                      <a:pt x="56" y="158"/>
                    </a:cubicBezTo>
                    <a:cubicBezTo>
                      <a:pt x="56" y="158"/>
                      <a:pt x="56" y="157"/>
                      <a:pt x="56" y="156"/>
                    </a:cubicBezTo>
                    <a:cubicBezTo>
                      <a:pt x="57" y="154"/>
                      <a:pt x="58" y="150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62" y="147"/>
                      <a:pt x="60" y="143"/>
                      <a:pt x="60" y="140"/>
                    </a:cubicBezTo>
                    <a:cubicBezTo>
                      <a:pt x="58" y="136"/>
                      <a:pt x="60" y="135"/>
                      <a:pt x="62" y="134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62" y="129"/>
                      <a:pt x="65" y="123"/>
                      <a:pt x="69" y="122"/>
                    </a:cubicBezTo>
                    <a:cubicBezTo>
                      <a:pt x="70" y="121"/>
                      <a:pt x="71" y="118"/>
                      <a:pt x="71" y="114"/>
                    </a:cubicBezTo>
                    <a:cubicBezTo>
                      <a:pt x="71" y="111"/>
                      <a:pt x="73" y="110"/>
                      <a:pt x="76" y="109"/>
                    </a:cubicBezTo>
                    <a:cubicBezTo>
                      <a:pt x="77" y="108"/>
                      <a:pt x="77" y="108"/>
                      <a:pt x="78" y="107"/>
                    </a:cubicBezTo>
                    <a:cubicBezTo>
                      <a:pt x="78" y="107"/>
                      <a:pt x="78" y="106"/>
                      <a:pt x="78" y="106"/>
                    </a:cubicBezTo>
                    <a:cubicBezTo>
                      <a:pt x="77" y="105"/>
                      <a:pt x="76" y="103"/>
                      <a:pt x="76" y="102"/>
                    </a:cubicBezTo>
                    <a:cubicBezTo>
                      <a:pt x="77" y="101"/>
                      <a:pt x="77" y="100"/>
                      <a:pt x="78" y="99"/>
                    </a:cubicBezTo>
                    <a:cubicBezTo>
                      <a:pt x="79" y="99"/>
                      <a:pt x="78" y="96"/>
                      <a:pt x="77" y="95"/>
                    </a:cubicBezTo>
                    <a:cubicBezTo>
                      <a:pt x="76" y="92"/>
                      <a:pt x="75" y="89"/>
                      <a:pt x="77" y="87"/>
                    </a:cubicBezTo>
                    <a:cubicBezTo>
                      <a:pt x="78" y="87"/>
                      <a:pt x="77" y="85"/>
                      <a:pt x="77" y="84"/>
                    </a:cubicBezTo>
                    <a:cubicBezTo>
                      <a:pt x="77" y="83"/>
                      <a:pt x="77" y="82"/>
                      <a:pt x="77" y="80"/>
                    </a:cubicBezTo>
                    <a:cubicBezTo>
                      <a:pt x="77" y="78"/>
                      <a:pt x="80" y="76"/>
                      <a:pt x="85" y="73"/>
                    </a:cubicBezTo>
                    <a:cubicBezTo>
                      <a:pt x="87" y="72"/>
                      <a:pt x="90" y="70"/>
                      <a:pt x="90" y="70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1" y="69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7"/>
                      <a:pt x="91" y="6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66"/>
                      <a:pt x="91" y="66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3"/>
                      <a:pt x="92" y="62"/>
                      <a:pt x="92" y="62"/>
                    </a:cubicBezTo>
                    <a:cubicBezTo>
                      <a:pt x="92" y="62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0" y="62"/>
                      <a:pt x="89" y="62"/>
                      <a:pt x="88" y="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1889"/>
              <p:cNvSpPr>
                <a:spLocks/>
              </p:cNvSpPr>
              <p:nvPr/>
            </p:nvSpPr>
            <p:spPr bwMode="auto">
              <a:xfrm>
                <a:off x="2031" y="2480"/>
                <a:ext cx="12" cy="1"/>
              </a:xfrm>
              <a:custGeom>
                <a:avLst/>
                <a:gdLst>
                  <a:gd name="T0" fmla="*/ 0 w 13"/>
                  <a:gd name="T1" fmla="*/ 1 h 1"/>
                  <a:gd name="T2" fmla="*/ 13 w 13"/>
                  <a:gd name="T3" fmla="*/ 0 h 1"/>
                  <a:gd name="T4" fmla="*/ 0 w 1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cubicBezTo>
                      <a:pt x="0" y="0"/>
                      <a:pt x="7" y="0"/>
                      <a:pt x="13" y="0"/>
                    </a:cubicBezTo>
                    <a:cubicBezTo>
                      <a:pt x="7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890"/>
              <p:cNvSpPr>
                <a:spLocks/>
              </p:cNvSpPr>
              <p:nvPr/>
            </p:nvSpPr>
            <p:spPr bwMode="auto">
              <a:xfrm>
                <a:off x="2052" y="248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1891"/>
              <p:cNvSpPr>
                <a:spLocks/>
              </p:cNvSpPr>
              <p:nvPr/>
            </p:nvSpPr>
            <p:spPr bwMode="auto">
              <a:xfrm>
                <a:off x="2061" y="2490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1892"/>
              <p:cNvSpPr>
                <a:spLocks/>
              </p:cNvSpPr>
              <p:nvPr/>
            </p:nvSpPr>
            <p:spPr bwMode="auto">
              <a:xfrm>
                <a:off x="2051" y="24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893"/>
              <p:cNvSpPr>
                <a:spLocks/>
              </p:cNvSpPr>
              <p:nvPr/>
            </p:nvSpPr>
            <p:spPr bwMode="auto">
              <a:xfrm>
                <a:off x="2060" y="25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894"/>
              <p:cNvSpPr>
                <a:spLocks/>
              </p:cNvSpPr>
              <p:nvPr/>
            </p:nvSpPr>
            <p:spPr bwMode="auto">
              <a:xfrm>
                <a:off x="2060" y="250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895"/>
              <p:cNvSpPr>
                <a:spLocks/>
              </p:cNvSpPr>
              <p:nvPr/>
            </p:nvSpPr>
            <p:spPr bwMode="auto">
              <a:xfrm>
                <a:off x="2061" y="2497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896"/>
              <p:cNvSpPr>
                <a:spLocks/>
              </p:cNvSpPr>
              <p:nvPr/>
            </p:nvSpPr>
            <p:spPr bwMode="auto">
              <a:xfrm>
                <a:off x="2060" y="25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1897"/>
              <p:cNvSpPr>
                <a:spLocks/>
              </p:cNvSpPr>
              <p:nvPr/>
            </p:nvSpPr>
            <p:spPr bwMode="auto">
              <a:xfrm>
                <a:off x="2078" y="21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1898"/>
              <p:cNvSpPr>
                <a:spLocks/>
              </p:cNvSpPr>
              <p:nvPr/>
            </p:nvSpPr>
            <p:spPr bwMode="auto">
              <a:xfrm>
                <a:off x="2077" y="21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1899"/>
              <p:cNvSpPr>
                <a:spLocks/>
              </p:cNvSpPr>
              <p:nvPr/>
            </p:nvSpPr>
            <p:spPr bwMode="auto">
              <a:xfrm>
                <a:off x="2079" y="21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1900"/>
              <p:cNvSpPr>
                <a:spLocks/>
              </p:cNvSpPr>
              <p:nvPr/>
            </p:nvSpPr>
            <p:spPr bwMode="auto">
              <a:xfrm>
                <a:off x="2078" y="211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1901"/>
              <p:cNvSpPr>
                <a:spLocks/>
              </p:cNvSpPr>
              <p:nvPr/>
            </p:nvSpPr>
            <p:spPr bwMode="auto">
              <a:xfrm>
                <a:off x="2078" y="21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1902"/>
              <p:cNvSpPr>
                <a:spLocks/>
              </p:cNvSpPr>
              <p:nvPr/>
            </p:nvSpPr>
            <p:spPr bwMode="auto">
              <a:xfrm>
                <a:off x="2077" y="21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1903"/>
              <p:cNvSpPr>
                <a:spLocks/>
              </p:cNvSpPr>
              <p:nvPr/>
            </p:nvSpPr>
            <p:spPr bwMode="auto">
              <a:xfrm>
                <a:off x="2061" y="25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1904"/>
              <p:cNvSpPr>
                <a:spLocks/>
              </p:cNvSpPr>
              <p:nvPr/>
            </p:nvSpPr>
            <p:spPr bwMode="auto">
              <a:xfrm>
                <a:off x="2040" y="2206"/>
                <a:ext cx="3" cy="11"/>
              </a:xfrm>
              <a:custGeom>
                <a:avLst/>
                <a:gdLst>
                  <a:gd name="T0" fmla="*/ 3 w 3"/>
                  <a:gd name="T1" fmla="*/ 12 h 12"/>
                  <a:gd name="T2" fmla="*/ 1 w 3"/>
                  <a:gd name="T3" fmla="*/ 0 h 12"/>
                  <a:gd name="T4" fmla="*/ 3 w 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3" y="12"/>
                    </a:moveTo>
                    <a:cubicBezTo>
                      <a:pt x="1" y="9"/>
                      <a:pt x="0" y="3"/>
                      <a:pt x="1" y="0"/>
                    </a:cubicBezTo>
                    <a:cubicBezTo>
                      <a:pt x="0" y="3"/>
                      <a:pt x="0" y="9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1905"/>
              <p:cNvSpPr>
                <a:spLocks/>
              </p:cNvSpPr>
              <p:nvPr/>
            </p:nvSpPr>
            <p:spPr bwMode="auto">
              <a:xfrm>
                <a:off x="2062" y="25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1906"/>
              <p:cNvSpPr>
                <a:spLocks/>
              </p:cNvSpPr>
              <p:nvPr/>
            </p:nvSpPr>
            <p:spPr bwMode="auto">
              <a:xfrm>
                <a:off x="2027" y="2480"/>
                <a:ext cx="3" cy="1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907"/>
              <p:cNvSpPr>
                <a:spLocks/>
              </p:cNvSpPr>
              <p:nvPr/>
            </p:nvSpPr>
            <p:spPr bwMode="auto">
              <a:xfrm>
                <a:off x="2060" y="251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1908"/>
              <p:cNvSpPr>
                <a:spLocks/>
              </p:cNvSpPr>
              <p:nvPr/>
            </p:nvSpPr>
            <p:spPr bwMode="auto">
              <a:xfrm>
                <a:off x="2062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1909"/>
              <p:cNvSpPr>
                <a:spLocks/>
              </p:cNvSpPr>
              <p:nvPr/>
            </p:nvSpPr>
            <p:spPr bwMode="auto">
              <a:xfrm>
                <a:off x="2060" y="251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1910"/>
              <p:cNvSpPr>
                <a:spLocks/>
              </p:cNvSpPr>
              <p:nvPr/>
            </p:nvSpPr>
            <p:spPr bwMode="auto">
              <a:xfrm>
                <a:off x="2049" y="21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1911"/>
              <p:cNvSpPr>
                <a:spLocks/>
              </p:cNvSpPr>
              <p:nvPr/>
            </p:nvSpPr>
            <p:spPr bwMode="auto">
              <a:xfrm>
                <a:off x="2061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1912"/>
              <p:cNvSpPr>
                <a:spLocks/>
              </p:cNvSpPr>
              <p:nvPr/>
            </p:nvSpPr>
            <p:spPr bwMode="auto">
              <a:xfrm>
                <a:off x="2062" y="25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1913"/>
              <p:cNvSpPr>
                <a:spLocks/>
              </p:cNvSpPr>
              <p:nvPr/>
            </p:nvSpPr>
            <p:spPr bwMode="auto">
              <a:xfrm>
                <a:off x="2079" y="21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1914"/>
              <p:cNvSpPr>
                <a:spLocks/>
              </p:cNvSpPr>
              <p:nvPr/>
            </p:nvSpPr>
            <p:spPr bwMode="auto">
              <a:xfrm>
                <a:off x="2060" y="25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1915"/>
              <p:cNvSpPr>
                <a:spLocks/>
              </p:cNvSpPr>
              <p:nvPr/>
            </p:nvSpPr>
            <p:spPr bwMode="auto">
              <a:xfrm>
                <a:off x="2061" y="25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1916"/>
              <p:cNvSpPr>
                <a:spLocks/>
              </p:cNvSpPr>
              <p:nvPr/>
            </p:nvSpPr>
            <p:spPr bwMode="auto">
              <a:xfrm>
                <a:off x="2061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1917"/>
              <p:cNvSpPr>
                <a:spLocks/>
              </p:cNvSpPr>
              <p:nvPr/>
            </p:nvSpPr>
            <p:spPr bwMode="auto">
              <a:xfrm>
                <a:off x="2027" y="24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1918"/>
              <p:cNvSpPr>
                <a:spLocks/>
              </p:cNvSpPr>
              <p:nvPr/>
            </p:nvSpPr>
            <p:spPr bwMode="auto">
              <a:xfrm>
                <a:off x="2131" y="2070"/>
                <a:ext cx="88" cy="91"/>
              </a:xfrm>
              <a:custGeom>
                <a:avLst/>
                <a:gdLst>
                  <a:gd name="T0" fmla="*/ 49 w 92"/>
                  <a:gd name="T1" fmla="*/ 5 h 95"/>
                  <a:gd name="T2" fmla="*/ 48 w 92"/>
                  <a:gd name="T3" fmla="*/ 5 h 95"/>
                  <a:gd name="T4" fmla="*/ 46 w 92"/>
                  <a:gd name="T5" fmla="*/ 4 h 95"/>
                  <a:gd name="T6" fmla="*/ 44 w 92"/>
                  <a:gd name="T7" fmla="*/ 3 h 95"/>
                  <a:gd name="T8" fmla="*/ 35 w 92"/>
                  <a:gd name="T9" fmla="*/ 0 h 95"/>
                  <a:gd name="T10" fmla="*/ 20 w 92"/>
                  <a:gd name="T11" fmla="*/ 2 h 95"/>
                  <a:gd name="T12" fmla="*/ 5 w 92"/>
                  <a:gd name="T13" fmla="*/ 12 h 95"/>
                  <a:gd name="T14" fmla="*/ 0 w 92"/>
                  <a:gd name="T15" fmla="*/ 32 h 95"/>
                  <a:gd name="T16" fmla="*/ 1 w 92"/>
                  <a:gd name="T17" fmla="*/ 33 h 95"/>
                  <a:gd name="T18" fmla="*/ 3 w 92"/>
                  <a:gd name="T19" fmla="*/ 35 h 95"/>
                  <a:gd name="T20" fmla="*/ 5 w 92"/>
                  <a:gd name="T21" fmla="*/ 37 h 95"/>
                  <a:gd name="T22" fmla="*/ 7 w 92"/>
                  <a:gd name="T23" fmla="*/ 39 h 95"/>
                  <a:gd name="T24" fmla="*/ 9 w 92"/>
                  <a:gd name="T25" fmla="*/ 41 h 95"/>
                  <a:gd name="T26" fmla="*/ 11 w 92"/>
                  <a:gd name="T27" fmla="*/ 43 h 95"/>
                  <a:gd name="T28" fmla="*/ 18 w 92"/>
                  <a:gd name="T29" fmla="*/ 48 h 95"/>
                  <a:gd name="T30" fmla="*/ 38 w 92"/>
                  <a:gd name="T31" fmla="*/ 59 h 95"/>
                  <a:gd name="T32" fmla="*/ 51 w 92"/>
                  <a:gd name="T33" fmla="*/ 65 h 95"/>
                  <a:gd name="T34" fmla="*/ 60 w 92"/>
                  <a:gd name="T35" fmla="*/ 71 h 95"/>
                  <a:gd name="T36" fmla="*/ 56 w 92"/>
                  <a:gd name="T37" fmla="*/ 77 h 95"/>
                  <a:gd name="T38" fmla="*/ 49 w 92"/>
                  <a:gd name="T39" fmla="*/ 92 h 95"/>
                  <a:gd name="T40" fmla="*/ 57 w 92"/>
                  <a:gd name="T41" fmla="*/ 94 h 95"/>
                  <a:gd name="T42" fmla="*/ 61 w 92"/>
                  <a:gd name="T43" fmla="*/ 94 h 95"/>
                  <a:gd name="T44" fmla="*/ 63 w 92"/>
                  <a:gd name="T45" fmla="*/ 94 h 95"/>
                  <a:gd name="T46" fmla="*/ 65 w 92"/>
                  <a:gd name="T47" fmla="*/ 94 h 95"/>
                  <a:gd name="T48" fmla="*/ 68 w 92"/>
                  <a:gd name="T49" fmla="*/ 95 h 95"/>
                  <a:gd name="T50" fmla="*/ 76 w 92"/>
                  <a:gd name="T51" fmla="*/ 93 h 95"/>
                  <a:gd name="T52" fmla="*/ 79 w 92"/>
                  <a:gd name="T53" fmla="*/ 91 h 95"/>
                  <a:gd name="T54" fmla="*/ 85 w 92"/>
                  <a:gd name="T55" fmla="*/ 88 h 95"/>
                  <a:gd name="T56" fmla="*/ 89 w 92"/>
                  <a:gd name="T57" fmla="*/ 75 h 95"/>
                  <a:gd name="T58" fmla="*/ 89 w 92"/>
                  <a:gd name="T59" fmla="*/ 72 h 95"/>
                  <a:gd name="T60" fmla="*/ 89 w 92"/>
                  <a:gd name="T61" fmla="*/ 71 h 95"/>
                  <a:gd name="T62" fmla="*/ 89 w 92"/>
                  <a:gd name="T63" fmla="*/ 70 h 95"/>
                  <a:gd name="T64" fmla="*/ 90 w 92"/>
                  <a:gd name="T65" fmla="*/ 68 h 95"/>
                  <a:gd name="T66" fmla="*/ 90 w 92"/>
                  <a:gd name="T67" fmla="*/ 67 h 95"/>
                  <a:gd name="T68" fmla="*/ 91 w 92"/>
                  <a:gd name="T69" fmla="*/ 54 h 95"/>
                  <a:gd name="T70" fmla="*/ 85 w 92"/>
                  <a:gd name="T71" fmla="*/ 55 h 95"/>
                  <a:gd name="T72" fmla="*/ 75 w 92"/>
                  <a:gd name="T73" fmla="*/ 42 h 95"/>
                  <a:gd name="T74" fmla="*/ 68 w 92"/>
                  <a:gd name="T75" fmla="*/ 35 h 95"/>
                  <a:gd name="T76" fmla="*/ 68 w 92"/>
                  <a:gd name="T77" fmla="*/ 35 h 95"/>
                  <a:gd name="T78" fmla="*/ 66 w 92"/>
                  <a:gd name="T79" fmla="*/ 34 h 95"/>
                  <a:gd name="T80" fmla="*/ 52 w 92"/>
                  <a:gd name="T81" fmla="*/ 31 h 95"/>
                  <a:gd name="T82" fmla="*/ 50 w 92"/>
                  <a:gd name="T83" fmla="*/ 13 h 95"/>
                  <a:gd name="T84" fmla="*/ 51 w 92"/>
                  <a:gd name="T85" fmla="*/ 6 h 95"/>
                  <a:gd name="T86" fmla="*/ 51 w 92"/>
                  <a:gd name="T87" fmla="*/ 6 h 95"/>
                  <a:gd name="T88" fmla="*/ 51 w 92"/>
                  <a:gd name="T89" fmla="*/ 5 h 95"/>
                  <a:gd name="T90" fmla="*/ 49 w 92"/>
                  <a:gd name="T91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95">
                    <a:moveTo>
                      <a:pt x="49" y="5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3" y="2"/>
                      <a:pt x="41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0"/>
                      <a:pt x="29" y="0"/>
                      <a:pt x="27" y="1"/>
                    </a:cubicBezTo>
                    <a:cubicBezTo>
                      <a:pt x="25" y="2"/>
                      <a:pt x="22" y="2"/>
                      <a:pt x="20" y="2"/>
                    </a:cubicBezTo>
                    <a:cubicBezTo>
                      <a:pt x="18" y="2"/>
                      <a:pt x="15" y="2"/>
                      <a:pt x="13" y="4"/>
                    </a:cubicBezTo>
                    <a:cubicBezTo>
                      <a:pt x="9" y="6"/>
                      <a:pt x="5" y="11"/>
                      <a:pt x="5" y="12"/>
                    </a:cubicBezTo>
                    <a:cubicBezTo>
                      <a:pt x="6" y="14"/>
                      <a:pt x="5" y="30"/>
                      <a:pt x="1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2" y="34"/>
                      <a:pt x="2" y="34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5" y="38"/>
                      <a:pt x="6" y="38"/>
                      <a:pt x="6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4"/>
                      <a:pt x="13" y="44"/>
                    </a:cubicBezTo>
                    <a:cubicBezTo>
                      <a:pt x="15" y="46"/>
                      <a:pt x="17" y="47"/>
                      <a:pt x="18" y="48"/>
                    </a:cubicBezTo>
                    <a:cubicBezTo>
                      <a:pt x="20" y="50"/>
                      <a:pt x="21" y="51"/>
                      <a:pt x="25" y="52"/>
                    </a:cubicBezTo>
                    <a:cubicBezTo>
                      <a:pt x="33" y="52"/>
                      <a:pt x="36" y="56"/>
                      <a:pt x="38" y="59"/>
                    </a:cubicBezTo>
                    <a:cubicBezTo>
                      <a:pt x="39" y="60"/>
                      <a:pt x="45" y="62"/>
                      <a:pt x="49" y="64"/>
                    </a:cubicBezTo>
                    <a:cubicBezTo>
                      <a:pt x="50" y="64"/>
                      <a:pt x="51" y="65"/>
                      <a:pt x="51" y="65"/>
                    </a:cubicBezTo>
                    <a:cubicBezTo>
                      <a:pt x="57" y="67"/>
                      <a:pt x="59" y="68"/>
                      <a:pt x="60" y="70"/>
                    </a:cubicBezTo>
                    <a:cubicBezTo>
                      <a:pt x="60" y="70"/>
                      <a:pt x="60" y="71"/>
                      <a:pt x="60" y="71"/>
                    </a:cubicBezTo>
                    <a:cubicBezTo>
                      <a:pt x="60" y="73"/>
                      <a:pt x="59" y="74"/>
                      <a:pt x="57" y="76"/>
                    </a:cubicBezTo>
                    <a:cubicBezTo>
                      <a:pt x="57" y="76"/>
                      <a:pt x="57" y="77"/>
                      <a:pt x="56" y="77"/>
                    </a:cubicBezTo>
                    <a:cubicBezTo>
                      <a:pt x="54" y="80"/>
                      <a:pt x="51" y="83"/>
                      <a:pt x="51" y="86"/>
                    </a:cubicBezTo>
                    <a:cubicBezTo>
                      <a:pt x="51" y="89"/>
                      <a:pt x="50" y="91"/>
                      <a:pt x="49" y="92"/>
                    </a:cubicBezTo>
                    <a:cubicBezTo>
                      <a:pt x="49" y="92"/>
                      <a:pt x="50" y="93"/>
                      <a:pt x="50" y="93"/>
                    </a:cubicBezTo>
                    <a:cubicBezTo>
                      <a:pt x="53" y="93"/>
                      <a:pt x="55" y="93"/>
                      <a:pt x="57" y="94"/>
                    </a:cubicBezTo>
                    <a:cubicBezTo>
                      <a:pt x="57" y="94"/>
                      <a:pt x="58" y="94"/>
                      <a:pt x="58" y="94"/>
                    </a:cubicBezTo>
                    <a:cubicBezTo>
                      <a:pt x="59" y="94"/>
                      <a:pt x="60" y="94"/>
                      <a:pt x="61" y="94"/>
                    </a:cubicBezTo>
                    <a:cubicBezTo>
                      <a:pt x="61" y="94"/>
                      <a:pt x="62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5" y="94"/>
                    </a:cubicBezTo>
                    <a:cubicBezTo>
                      <a:pt x="65" y="94"/>
                      <a:pt x="66" y="94"/>
                      <a:pt x="66" y="94"/>
                    </a:cubicBezTo>
                    <a:cubicBezTo>
                      <a:pt x="67" y="94"/>
                      <a:pt x="67" y="95"/>
                      <a:pt x="68" y="95"/>
                    </a:cubicBezTo>
                    <a:cubicBezTo>
                      <a:pt x="69" y="95"/>
                      <a:pt x="70" y="95"/>
                      <a:pt x="72" y="94"/>
                    </a:cubicBezTo>
                    <a:cubicBezTo>
                      <a:pt x="73" y="93"/>
                      <a:pt x="74" y="93"/>
                      <a:pt x="76" y="93"/>
                    </a:cubicBezTo>
                    <a:cubicBezTo>
                      <a:pt x="76" y="92"/>
                      <a:pt x="77" y="93"/>
                      <a:pt x="77" y="93"/>
                    </a:cubicBezTo>
                    <a:cubicBezTo>
                      <a:pt x="77" y="93"/>
                      <a:pt x="79" y="92"/>
                      <a:pt x="79" y="91"/>
                    </a:cubicBezTo>
                    <a:cubicBezTo>
                      <a:pt x="81" y="90"/>
                      <a:pt x="83" y="88"/>
                      <a:pt x="85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7" y="87"/>
                      <a:pt x="89" y="79"/>
                      <a:pt x="89" y="75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69"/>
                    </a:cubicBezTo>
                    <a:cubicBezTo>
                      <a:pt x="89" y="69"/>
                      <a:pt x="89" y="69"/>
                      <a:pt x="90" y="68"/>
                    </a:cubicBezTo>
                    <a:cubicBezTo>
                      <a:pt x="90" y="68"/>
                      <a:pt x="90" y="67"/>
                      <a:pt x="90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0" y="66"/>
                      <a:pt x="90" y="65"/>
                      <a:pt x="90" y="65"/>
                    </a:cubicBezTo>
                    <a:cubicBezTo>
                      <a:pt x="91" y="62"/>
                      <a:pt x="92" y="55"/>
                      <a:pt x="91" y="54"/>
                    </a:cubicBezTo>
                    <a:cubicBezTo>
                      <a:pt x="91" y="54"/>
                      <a:pt x="90" y="54"/>
                      <a:pt x="90" y="54"/>
                    </a:cubicBezTo>
                    <a:cubicBezTo>
                      <a:pt x="88" y="54"/>
                      <a:pt x="87" y="55"/>
                      <a:pt x="85" y="55"/>
                    </a:cubicBezTo>
                    <a:cubicBezTo>
                      <a:pt x="84" y="56"/>
                      <a:pt x="84" y="56"/>
                      <a:pt x="83" y="56"/>
                    </a:cubicBezTo>
                    <a:cubicBezTo>
                      <a:pt x="80" y="56"/>
                      <a:pt x="77" y="49"/>
                      <a:pt x="75" y="42"/>
                    </a:cubicBezTo>
                    <a:cubicBezTo>
                      <a:pt x="74" y="39"/>
                      <a:pt x="71" y="34"/>
                      <a:pt x="70" y="34"/>
                    </a:cubicBezTo>
                    <a:cubicBezTo>
                      <a:pt x="70" y="34"/>
                      <a:pt x="69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5"/>
                      <a:pt x="66" y="35"/>
                      <a:pt x="66" y="34"/>
                    </a:cubicBezTo>
                    <a:cubicBezTo>
                      <a:pt x="65" y="34"/>
                      <a:pt x="63" y="33"/>
                      <a:pt x="59" y="33"/>
                    </a:cubicBezTo>
                    <a:cubicBezTo>
                      <a:pt x="56" y="33"/>
                      <a:pt x="53" y="33"/>
                      <a:pt x="52" y="31"/>
                    </a:cubicBezTo>
                    <a:cubicBezTo>
                      <a:pt x="50" y="29"/>
                      <a:pt x="51" y="26"/>
                      <a:pt x="52" y="22"/>
                    </a:cubicBezTo>
                    <a:cubicBezTo>
                      <a:pt x="53" y="18"/>
                      <a:pt x="51" y="16"/>
                      <a:pt x="50" y="13"/>
                    </a:cubicBezTo>
                    <a:cubicBezTo>
                      <a:pt x="49" y="11"/>
                      <a:pt x="48" y="8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5"/>
                      <a:pt x="50" y="5"/>
                      <a:pt x="49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1919"/>
              <p:cNvSpPr>
                <a:spLocks/>
              </p:cNvSpPr>
              <p:nvPr/>
            </p:nvSpPr>
            <p:spPr bwMode="auto">
              <a:xfrm>
                <a:off x="2216" y="21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1920"/>
              <p:cNvSpPr>
                <a:spLocks/>
              </p:cNvSpPr>
              <p:nvPr/>
            </p:nvSpPr>
            <p:spPr bwMode="auto">
              <a:xfrm>
                <a:off x="2216" y="213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1921"/>
              <p:cNvSpPr>
                <a:spLocks/>
              </p:cNvSpPr>
              <p:nvPr/>
            </p:nvSpPr>
            <p:spPr bwMode="auto">
              <a:xfrm>
                <a:off x="2217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1922"/>
              <p:cNvSpPr>
                <a:spLocks/>
              </p:cNvSpPr>
              <p:nvPr/>
            </p:nvSpPr>
            <p:spPr bwMode="auto">
              <a:xfrm>
                <a:off x="2195" y="210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1923"/>
              <p:cNvSpPr>
                <a:spLocks/>
              </p:cNvSpPr>
              <p:nvPr/>
            </p:nvSpPr>
            <p:spPr bwMode="auto">
              <a:xfrm>
                <a:off x="2180" y="2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1924"/>
              <p:cNvSpPr>
                <a:spLocks/>
              </p:cNvSpPr>
              <p:nvPr/>
            </p:nvSpPr>
            <p:spPr bwMode="auto">
              <a:xfrm>
                <a:off x="2180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1925"/>
              <p:cNvSpPr>
                <a:spLocks/>
              </p:cNvSpPr>
              <p:nvPr/>
            </p:nvSpPr>
            <p:spPr bwMode="auto">
              <a:xfrm>
                <a:off x="2216" y="2139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2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1926"/>
              <p:cNvSpPr>
                <a:spLocks/>
              </p:cNvSpPr>
              <p:nvPr/>
            </p:nvSpPr>
            <p:spPr bwMode="auto">
              <a:xfrm>
                <a:off x="2180" y="20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1927"/>
              <p:cNvSpPr>
                <a:spLocks/>
              </p:cNvSpPr>
              <p:nvPr/>
            </p:nvSpPr>
            <p:spPr bwMode="auto">
              <a:xfrm>
                <a:off x="2211" y="2122"/>
                <a:ext cx="6" cy="2"/>
              </a:xfrm>
              <a:custGeom>
                <a:avLst/>
                <a:gdLst>
                  <a:gd name="T0" fmla="*/ 7 w 7"/>
                  <a:gd name="T1" fmla="*/ 0 h 2"/>
                  <a:gd name="T2" fmla="*/ 2 w 7"/>
                  <a:gd name="T3" fmla="*/ 1 h 2"/>
                  <a:gd name="T4" fmla="*/ 0 w 7"/>
                  <a:gd name="T5" fmla="*/ 2 h 2"/>
                  <a:gd name="T6" fmla="*/ 2 w 7"/>
                  <a:gd name="T7" fmla="*/ 1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0"/>
                      <a:pt x="4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4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1928"/>
              <p:cNvSpPr>
                <a:spLocks/>
              </p:cNvSpPr>
              <p:nvPr/>
            </p:nvSpPr>
            <p:spPr bwMode="auto">
              <a:xfrm>
                <a:off x="2138" y="210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1929"/>
              <p:cNvSpPr>
                <a:spLocks/>
              </p:cNvSpPr>
              <p:nvPr/>
            </p:nvSpPr>
            <p:spPr bwMode="auto">
              <a:xfrm>
                <a:off x="2190" y="216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1930"/>
              <p:cNvSpPr>
                <a:spLocks/>
              </p:cNvSpPr>
              <p:nvPr/>
            </p:nvSpPr>
            <p:spPr bwMode="auto">
              <a:xfrm>
                <a:off x="2140" y="21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1931"/>
              <p:cNvSpPr>
                <a:spLocks/>
              </p:cNvSpPr>
              <p:nvPr/>
            </p:nvSpPr>
            <p:spPr bwMode="auto">
              <a:xfrm>
                <a:off x="2186" y="2138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2"/>
                      <a:pt x="2" y="3"/>
                      <a:pt x="0" y="5"/>
                    </a:cubicBezTo>
                    <a:cubicBezTo>
                      <a:pt x="2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1932"/>
              <p:cNvSpPr>
                <a:spLocks/>
              </p:cNvSpPr>
              <p:nvPr/>
            </p:nvSpPr>
            <p:spPr bwMode="auto">
              <a:xfrm>
                <a:off x="2213" y="2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1933"/>
              <p:cNvSpPr>
                <a:spLocks/>
              </p:cNvSpPr>
              <p:nvPr/>
            </p:nvSpPr>
            <p:spPr bwMode="auto">
              <a:xfrm>
                <a:off x="2204" y="215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1934"/>
              <p:cNvSpPr>
                <a:spLocks/>
              </p:cNvSpPr>
              <p:nvPr/>
            </p:nvSpPr>
            <p:spPr bwMode="auto">
              <a:xfrm>
                <a:off x="2194" y="216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1935"/>
              <p:cNvSpPr>
                <a:spLocks/>
              </p:cNvSpPr>
              <p:nvPr/>
            </p:nvSpPr>
            <p:spPr bwMode="auto">
              <a:xfrm>
                <a:off x="2216" y="2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1936"/>
              <p:cNvSpPr>
                <a:spLocks/>
              </p:cNvSpPr>
              <p:nvPr/>
            </p:nvSpPr>
            <p:spPr bwMode="auto">
              <a:xfrm>
                <a:off x="2193" y="2160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1937"/>
              <p:cNvSpPr>
                <a:spLocks/>
              </p:cNvSpPr>
              <p:nvPr/>
            </p:nvSpPr>
            <p:spPr bwMode="auto">
              <a:xfrm>
                <a:off x="2216" y="2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1938"/>
              <p:cNvSpPr>
                <a:spLocks/>
              </p:cNvSpPr>
              <p:nvPr/>
            </p:nvSpPr>
            <p:spPr bwMode="auto">
              <a:xfrm>
                <a:off x="2205" y="21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Freeform 1939"/>
              <p:cNvSpPr>
                <a:spLocks/>
              </p:cNvSpPr>
              <p:nvPr/>
            </p:nvSpPr>
            <p:spPr bwMode="auto">
              <a:xfrm>
                <a:off x="2187" y="216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Freeform 1940"/>
              <p:cNvSpPr>
                <a:spLocks/>
              </p:cNvSpPr>
              <p:nvPr/>
            </p:nvSpPr>
            <p:spPr bwMode="auto">
              <a:xfrm>
                <a:off x="2136" y="2106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1941"/>
              <p:cNvSpPr>
                <a:spLocks/>
              </p:cNvSpPr>
              <p:nvPr/>
            </p:nvSpPr>
            <p:spPr bwMode="auto">
              <a:xfrm>
                <a:off x="2132" y="21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1942"/>
              <p:cNvSpPr>
                <a:spLocks/>
              </p:cNvSpPr>
              <p:nvPr/>
            </p:nvSpPr>
            <p:spPr bwMode="auto">
              <a:xfrm>
                <a:off x="2131" y="21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1943"/>
              <p:cNvSpPr>
                <a:spLocks/>
              </p:cNvSpPr>
              <p:nvPr/>
            </p:nvSpPr>
            <p:spPr bwMode="auto">
              <a:xfrm>
                <a:off x="2142" y="211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1944"/>
              <p:cNvSpPr>
                <a:spLocks/>
              </p:cNvSpPr>
              <p:nvPr/>
            </p:nvSpPr>
            <p:spPr bwMode="auto">
              <a:xfrm>
                <a:off x="2134" y="210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1945"/>
              <p:cNvSpPr>
                <a:spLocks/>
              </p:cNvSpPr>
              <p:nvPr/>
            </p:nvSpPr>
            <p:spPr bwMode="auto">
              <a:xfrm>
                <a:off x="2216" y="213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1946"/>
              <p:cNvSpPr>
                <a:spLocks/>
              </p:cNvSpPr>
              <p:nvPr/>
            </p:nvSpPr>
            <p:spPr bwMode="auto">
              <a:xfrm>
                <a:off x="2216" y="2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1947"/>
              <p:cNvSpPr>
                <a:spLocks/>
              </p:cNvSpPr>
              <p:nvPr/>
            </p:nvSpPr>
            <p:spPr bwMode="auto">
              <a:xfrm>
                <a:off x="1954" y="1721"/>
                <a:ext cx="125" cy="178"/>
              </a:xfrm>
              <a:custGeom>
                <a:avLst/>
                <a:gdLst>
                  <a:gd name="T0" fmla="*/ 43 w 131"/>
                  <a:gd name="T1" fmla="*/ 140 h 186"/>
                  <a:gd name="T2" fmla="*/ 51 w 131"/>
                  <a:gd name="T3" fmla="*/ 147 h 186"/>
                  <a:gd name="T4" fmla="*/ 63 w 131"/>
                  <a:gd name="T5" fmla="*/ 161 h 186"/>
                  <a:gd name="T6" fmla="*/ 85 w 131"/>
                  <a:gd name="T7" fmla="*/ 166 h 186"/>
                  <a:gd name="T8" fmla="*/ 92 w 131"/>
                  <a:gd name="T9" fmla="*/ 165 h 186"/>
                  <a:gd name="T10" fmla="*/ 97 w 131"/>
                  <a:gd name="T11" fmla="*/ 179 h 186"/>
                  <a:gd name="T12" fmla="*/ 100 w 131"/>
                  <a:gd name="T13" fmla="*/ 185 h 186"/>
                  <a:gd name="T14" fmla="*/ 101 w 131"/>
                  <a:gd name="T15" fmla="*/ 185 h 186"/>
                  <a:gd name="T16" fmla="*/ 102 w 131"/>
                  <a:gd name="T17" fmla="*/ 182 h 186"/>
                  <a:gd name="T18" fmla="*/ 103 w 131"/>
                  <a:gd name="T19" fmla="*/ 177 h 186"/>
                  <a:gd name="T20" fmla="*/ 103 w 131"/>
                  <a:gd name="T21" fmla="*/ 173 h 186"/>
                  <a:gd name="T22" fmla="*/ 103 w 131"/>
                  <a:gd name="T23" fmla="*/ 133 h 186"/>
                  <a:gd name="T24" fmla="*/ 102 w 131"/>
                  <a:gd name="T25" fmla="*/ 128 h 186"/>
                  <a:gd name="T26" fmla="*/ 120 w 131"/>
                  <a:gd name="T27" fmla="*/ 119 h 186"/>
                  <a:gd name="T28" fmla="*/ 123 w 131"/>
                  <a:gd name="T29" fmla="*/ 119 h 186"/>
                  <a:gd name="T30" fmla="*/ 125 w 131"/>
                  <a:gd name="T31" fmla="*/ 118 h 186"/>
                  <a:gd name="T32" fmla="*/ 129 w 131"/>
                  <a:gd name="T33" fmla="*/ 117 h 186"/>
                  <a:gd name="T34" fmla="*/ 130 w 131"/>
                  <a:gd name="T35" fmla="*/ 116 h 186"/>
                  <a:gd name="T36" fmla="*/ 130 w 131"/>
                  <a:gd name="T37" fmla="*/ 114 h 186"/>
                  <a:gd name="T38" fmla="*/ 129 w 131"/>
                  <a:gd name="T39" fmla="*/ 101 h 186"/>
                  <a:gd name="T40" fmla="*/ 128 w 131"/>
                  <a:gd name="T41" fmla="*/ 72 h 186"/>
                  <a:gd name="T42" fmla="*/ 98 w 131"/>
                  <a:gd name="T43" fmla="*/ 64 h 186"/>
                  <a:gd name="T44" fmla="*/ 81 w 131"/>
                  <a:gd name="T45" fmla="*/ 63 h 186"/>
                  <a:gd name="T46" fmla="*/ 74 w 131"/>
                  <a:gd name="T47" fmla="*/ 61 h 186"/>
                  <a:gd name="T48" fmla="*/ 69 w 131"/>
                  <a:gd name="T49" fmla="*/ 43 h 186"/>
                  <a:gd name="T50" fmla="*/ 63 w 131"/>
                  <a:gd name="T51" fmla="*/ 39 h 186"/>
                  <a:gd name="T52" fmla="*/ 65 w 131"/>
                  <a:gd name="T53" fmla="*/ 24 h 186"/>
                  <a:gd name="T54" fmla="*/ 77 w 131"/>
                  <a:gd name="T55" fmla="*/ 7 h 186"/>
                  <a:gd name="T56" fmla="*/ 86 w 131"/>
                  <a:gd name="T57" fmla="*/ 2 h 186"/>
                  <a:gd name="T58" fmla="*/ 73 w 131"/>
                  <a:gd name="T59" fmla="*/ 7 h 186"/>
                  <a:gd name="T60" fmla="*/ 55 w 131"/>
                  <a:gd name="T61" fmla="*/ 14 h 186"/>
                  <a:gd name="T62" fmla="*/ 41 w 131"/>
                  <a:gd name="T63" fmla="*/ 19 h 186"/>
                  <a:gd name="T64" fmla="*/ 26 w 131"/>
                  <a:gd name="T65" fmla="*/ 45 h 186"/>
                  <a:gd name="T66" fmla="*/ 20 w 131"/>
                  <a:gd name="T67" fmla="*/ 51 h 186"/>
                  <a:gd name="T68" fmla="*/ 18 w 131"/>
                  <a:gd name="T69" fmla="*/ 53 h 186"/>
                  <a:gd name="T70" fmla="*/ 14 w 131"/>
                  <a:gd name="T71" fmla="*/ 56 h 186"/>
                  <a:gd name="T72" fmla="*/ 18 w 131"/>
                  <a:gd name="T73" fmla="*/ 68 h 186"/>
                  <a:gd name="T74" fmla="*/ 19 w 131"/>
                  <a:gd name="T75" fmla="*/ 102 h 186"/>
                  <a:gd name="T76" fmla="*/ 1 w 131"/>
                  <a:gd name="T77" fmla="*/ 121 h 186"/>
                  <a:gd name="T78" fmla="*/ 3 w 131"/>
                  <a:gd name="T79" fmla="*/ 124 h 186"/>
                  <a:gd name="T80" fmla="*/ 6 w 131"/>
                  <a:gd name="T81" fmla="*/ 126 h 186"/>
                  <a:gd name="T82" fmla="*/ 10 w 131"/>
                  <a:gd name="T83" fmla="*/ 128 h 186"/>
                  <a:gd name="T84" fmla="*/ 12 w 131"/>
                  <a:gd name="T85" fmla="*/ 129 h 186"/>
                  <a:gd name="T86" fmla="*/ 25 w 131"/>
                  <a:gd name="T87" fmla="*/ 136 h 186"/>
                  <a:gd name="T88" fmla="*/ 30 w 131"/>
                  <a:gd name="T89" fmla="*/ 134 h 186"/>
                  <a:gd name="T90" fmla="*/ 31 w 131"/>
                  <a:gd name="T91" fmla="*/ 135 h 186"/>
                  <a:gd name="T92" fmla="*/ 34 w 131"/>
                  <a:gd name="T93" fmla="*/ 137 h 186"/>
                  <a:gd name="T94" fmla="*/ 37 w 131"/>
                  <a:gd name="T95" fmla="*/ 1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186">
                    <a:moveTo>
                      <a:pt x="38" y="141"/>
                    </a:moveTo>
                    <a:cubicBezTo>
                      <a:pt x="39" y="141"/>
                      <a:pt x="40" y="141"/>
                      <a:pt x="40" y="141"/>
                    </a:cubicBezTo>
                    <a:cubicBezTo>
                      <a:pt x="41" y="140"/>
                      <a:pt x="41" y="140"/>
                      <a:pt x="42" y="140"/>
                    </a:cubicBezTo>
                    <a:cubicBezTo>
                      <a:pt x="42" y="140"/>
                      <a:pt x="43" y="140"/>
                      <a:pt x="43" y="140"/>
                    </a:cubicBezTo>
                    <a:cubicBezTo>
                      <a:pt x="44" y="140"/>
                      <a:pt x="44" y="140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6" y="141"/>
                      <a:pt x="47" y="141"/>
                      <a:pt x="47" y="141"/>
                    </a:cubicBezTo>
                    <a:cubicBezTo>
                      <a:pt x="49" y="142"/>
                      <a:pt x="50" y="145"/>
                      <a:pt x="51" y="147"/>
                    </a:cubicBezTo>
                    <a:cubicBezTo>
                      <a:pt x="51" y="149"/>
                      <a:pt x="52" y="150"/>
                      <a:pt x="53" y="150"/>
                    </a:cubicBezTo>
                    <a:cubicBezTo>
                      <a:pt x="56" y="151"/>
                      <a:pt x="58" y="152"/>
                      <a:pt x="60" y="154"/>
                    </a:cubicBezTo>
                    <a:cubicBezTo>
                      <a:pt x="61" y="156"/>
                      <a:pt x="62" y="158"/>
                      <a:pt x="62" y="160"/>
                    </a:cubicBezTo>
                    <a:cubicBezTo>
                      <a:pt x="62" y="160"/>
                      <a:pt x="62" y="160"/>
                      <a:pt x="63" y="161"/>
                    </a:cubicBezTo>
                    <a:cubicBezTo>
                      <a:pt x="64" y="162"/>
                      <a:pt x="66" y="164"/>
                      <a:pt x="66" y="166"/>
                    </a:cubicBezTo>
                    <a:cubicBezTo>
                      <a:pt x="67" y="167"/>
                      <a:pt x="68" y="167"/>
                      <a:pt x="71" y="167"/>
                    </a:cubicBezTo>
                    <a:cubicBezTo>
                      <a:pt x="73" y="167"/>
                      <a:pt x="75" y="167"/>
                      <a:pt x="76" y="166"/>
                    </a:cubicBezTo>
                    <a:cubicBezTo>
                      <a:pt x="78" y="165"/>
                      <a:pt x="82" y="164"/>
                      <a:pt x="85" y="166"/>
                    </a:cubicBezTo>
                    <a:cubicBezTo>
                      <a:pt x="86" y="166"/>
                      <a:pt x="86" y="165"/>
                      <a:pt x="87" y="165"/>
                    </a:cubicBezTo>
                    <a:cubicBezTo>
                      <a:pt x="88" y="165"/>
                      <a:pt x="89" y="165"/>
                      <a:pt x="90" y="165"/>
                    </a:cubicBezTo>
                    <a:cubicBezTo>
                      <a:pt x="90" y="165"/>
                      <a:pt x="90" y="165"/>
                      <a:pt x="91" y="165"/>
                    </a:cubicBezTo>
                    <a:cubicBezTo>
                      <a:pt x="91" y="165"/>
                      <a:pt x="91" y="165"/>
                      <a:pt x="92" y="165"/>
                    </a:cubicBezTo>
                    <a:cubicBezTo>
                      <a:pt x="98" y="167"/>
                      <a:pt x="101" y="169"/>
                      <a:pt x="101" y="172"/>
                    </a:cubicBezTo>
                    <a:cubicBezTo>
                      <a:pt x="102" y="173"/>
                      <a:pt x="102" y="174"/>
                      <a:pt x="101" y="175"/>
                    </a:cubicBezTo>
                    <a:cubicBezTo>
                      <a:pt x="100" y="176"/>
                      <a:pt x="99" y="177"/>
                      <a:pt x="98" y="178"/>
                    </a:cubicBezTo>
                    <a:cubicBezTo>
                      <a:pt x="98" y="178"/>
                      <a:pt x="98" y="179"/>
                      <a:pt x="97" y="179"/>
                    </a:cubicBezTo>
                    <a:cubicBezTo>
                      <a:pt x="96" y="180"/>
                      <a:pt x="95" y="182"/>
                      <a:pt x="95" y="182"/>
                    </a:cubicBezTo>
                    <a:cubicBezTo>
                      <a:pt x="95" y="182"/>
                      <a:pt x="97" y="183"/>
                      <a:pt x="98" y="184"/>
                    </a:cubicBezTo>
                    <a:cubicBezTo>
                      <a:pt x="98" y="184"/>
                      <a:pt x="99" y="184"/>
                      <a:pt x="99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6"/>
                      <a:pt x="100" y="186"/>
                      <a:pt x="101" y="186"/>
                    </a:cubicBezTo>
                    <a:cubicBezTo>
                      <a:pt x="101" y="186"/>
                      <a:pt x="101" y="186"/>
                      <a:pt x="101" y="186"/>
                    </a:cubicBezTo>
                    <a:cubicBezTo>
                      <a:pt x="101" y="186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3"/>
                      <a:pt x="102" y="183"/>
                    </a:cubicBezTo>
                    <a:cubicBezTo>
                      <a:pt x="102" y="183"/>
                      <a:pt x="102" y="183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1"/>
                      <a:pt x="102" y="181"/>
                      <a:pt x="102" y="180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3" y="177"/>
                      <a:pt x="103" y="177"/>
                    </a:cubicBezTo>
                    <a:cubicBezTo>
                      <a:pt x="103" y="176"/>
                      <a:pt x="103" y="176"/>
                      <a:pt x="103" y="175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03" y="174"/>
                      <a:pt x="103" y="173"/>
                      <a:pt x="103" y="173"/>
                    </a:cubicBezTo>
                    <a:cubicBezTo>
                      <a:pt x="103" y="169"/>
                      <a:pt x="104" y="160"/>
                      <a:pt x="105" y="157"/>
                    </a:cubicBezTo>
                    <a:cubicBezTo>
                      <a:pt x="106" y="154"/>
                      <a:pt x="104" y="152"/>
                      <a:pt x="102" y="149"/>
                    </a:cubicBezTo>
                    <a:cubicBezTo>
                      <a:pt x="100" y="146"/>
                      <a:pt x="98" y="143"/>
                      <a:pt x="98" y="139"/>
                    </a:cubicBezTo>
                    <a:cubicBezTo>
                      <a:pt x="98" y="134"/>
                      <a:pt x="100" y="133"/>
                      <a:pt x="103" y="133"/>
                    </a:cubicBezTo>
                    <a:cubicBezTo>
                      <a:pt x="105" y="132"/>
                      <a:pt x="106" y="132"/>
                      <a:pt x="107" y="132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07" y="131"/>
                      <a:pt x="106" y="131"/>
                      <a:pt x="105" y="131"/>
                    </a:cubicBezTo>
                    <a:cubicBezTo>
                      <a:pt x="104" y="130"/>
                      <a:pt x="103" y="129"/>
                      <a:pt x="102" y="128"/>
                    </a:cubicBezTo>
                    <a:cubicBezTo>
                      <a:pt x="101" y="126"/>
                      <a:pt x="100" y="124"/>
                      <a:pt x="101" y="122"/>
                    </a:cubicBezTo>
                    <a:cubicBezTo>
                      <a:pt x="101" y="120"/>
                      <a:pt x="104" y="119"/>
                      <a:pt x="111" y="119"/>
                    </a:cubicBezTo>
                    <a:cubicBezTo>
                      <a:pt x="113" y="119"/>
                      <a:pt x="115" y="119"/>
                      <a:pt x="117" y="119"/>
                    </a:cubicBezTo>
                    <a:cubicBezTo>
                      <a:pt x="118" y="119"/>
                      <a:pt x="119" y="119"/>
                      <a:pt x="120" y="119"/>
                    </a:cubicBezTo>
                    <a:cubicBezTo>
                      <a:pt x="120" y="119"/>
                      <a:pt x="120" y="119"/>
                      <a:pt x="121" y="119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2" y="119"/>
                      <a:pt x="122" y="119"/>
                      <a:pt x="123" y="119"/>
                    </a:cubicBezTo>
                    <a:cubicBezTo>
                      <a:pt x="123" y="119"/>
                      <a:pt x="123" y="118"/>
                      <a:pt x="124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8"/>
                      <a:pt x="125" y="118"/>
                      <a:pt x="125" y="118"/>
                    </a:cubicBezTo>
                    <a:cubicBezTo>
                      <a:pt x="125" y="118"/>
                      <a:pt x="125" y="118"/>
                      <a:pt x="125" y="118"/>
                    </a:cubicBezTo>
                    <a:cubicBezTo>
                      <a:pt x="126" y="118"/>
                      <a:pt x="126" y="118"/>
                      <a:pt x="127" y="117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117"/>
                      <a:pt x="128" y="117"/>
                      <a:pt x="128" y="117"/>
                    </a:cubicBezTo>
                    <a:cubicBezTo>
                      <a:pt x="128" y="117"/>
                      <a:pt x="128" y="117"/>
                      <a:pt x="12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1" y="115"/>
                      <a:pt x="130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15"/>
                      <a:pt x="130" y="115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3"/>
                      <a:pt x="129" y="113"/>
                      <a:pt x="129" y="113"/>
                    </a:cubicBezTo>
                    <a:cubicBezTo>
                      <a:pt x="128" y="112"/>
                      <a:pt x="127" y="110"/>
                      <a:pt x="126" y="108"/>
                    </a:cubicBezTo>
                    <a:cubicBezTo>
                      <a:pt x="126" y="106"/>
                      <a:pt x="127" y="104"/>
                      <a:pt x="129" y="101"/>
                    </a:cubicBezTo>
                    <a:cubicBezTo>
                      <a:pt x="130" y="101"/>
                      <a:pt x="129" y="100"/>
                      <a:pt x="127" y="97"/>
                    </a:cubicBezTo>
                    <a:cubicBezTo>
                      <a:pt x="126" y="97"/>
                      <a:pt x="125" y="96"/>
                      <a:pt x="125" y="95"/>
                    </a:cubicBezTo>
                    <a:cubicBezTo>
                      <a:pt x="121" y="91"/>
                      <a:pt x="124" y="78"/>
                      <a:pt x="127" y="72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8" y="72"/>
                      <a:pt x="127" y="71"/>
                      <a:pt x="124" y="71"/>
                    </a:cubicBezTo>
                    <a:cubicBezTo>
                      <a:pt x="122" y="71"/>
                      <a:pt x="118" y="72"/>
                      <a:pt x="116" y="72"/>
                    </a:cubicBezTo>
                    <a:cubicBezTo>
                      <a:pt x="114" y="72"/>
                      <a:pt x="113" y="72"/>
                      <a:pt x="111" y="72"/>
                    </a:cubicBezTo>
                    <a:cubicBezTo>
                      <a:pt x="106" y="71"/>
                      <a:pt x="102" y="69"/>
                      <a:pt x="98" y="64"/>
                    </a:cubicBezTo>
                    <a:cubicBezTo>
                      <a:pt x="98" y="63"/>
                      <a:pt x="97" y="62"/>
                      <a:pt x="95" y="62"/>
                    </a:cubicBezTo>
                    <a:cubicBezTo>
                      <a:pt x="95" y="62"/>
                      <a:pt x="94" y="62"/>
                      <a:pt x="94" y="62"/>
                    </a:cubicBezTo>
                    <a:cubicBezTo>
                      <a:pt x="92" y="62"/>
                      <a:pt x="91" y="62"/>
                      <a:pt x="89" y="63"/>
                    </a:cubicBezTo>
                    <a:cubicBezTo>
                      <a:pt x="87" y="63"/>
                      <a:pt x="84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7" y="63"/>
                      <a:pt x="75" y="62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1" y="58"/>
                      <a:pt x="71" y="53"/>
                      <a:pt x="71" y="50"/>
                    </a:cubicBezTo>
                    <a:cubicBezTo>
                      <a:pt x="71" y="49"/>
                      <a:pt x="71" y="48"/>
                      <a:pt x="71" y="4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5"/>
                      <a:pt x="71" y="45"/>
                      <a:pt x="69" y="43"/>
                    </a:cubicBezTo>
                    <a:cubicBezTo>
                      <a:pt x="68" y="42"/>
                      <a:pt x="66" y="41"/>
                      <a:pt x="66" y="39"/>
                    </a:cubicBezTo>
                    <a:cubicBezTo>
                      <a:pt x="66" y="39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1" y="39"/>
                      <a:pt x="61" y="38"/>
                      <a:pt x="60" y="37"/>
                    </a:cubicBezTo>
                    <a:cubicBezTo>
                      <a:pt x="60" y="36"/>
                      <a:pt x="60" y="35"/>
                      <a:pt x="61" y="34"/>
                    </a:cubicBezTo>
                    <a:cubicBezTo>
                      <a:pt x="61" y="33"/>
                      <a:pt x="62" y="32"/>
                      <a:pt x="63" y="30"/>
                    </a:cubicBezTo>
                    <a:cubicBezTo>
                      <a:pt x="64" y="29"/>
                      <a:pt x="64" y="28"/>
                      <a:pt x="65" y="24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19"/>
                      <a:pt x="68" y="16"/>
                      <a:pt x="71" y="13"/>
                    </a:cubicBezTo>
                    <a:cubicBezTo>
                      <a:pt x="72" y="12"/>
                      <a:pt x="74" y="11"/>
                      <a:pt x="75" y="9"/>
                    </a:cubicBezTo>
                    <a:cubicBezTo>
                      <a:pt x="75" y="8"/>
                      <a:pt x="76" y="8"/>
                      <a:pt x="77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8" y="7"/>
                      <a:pt x="78" y="7"/>
                      <a:pt x="78" y="6"/>
                    </a:cubicBezTo>
                    <a:cubicBezTo>
                      <a:pt x="79" y="5"/>
                      <a:pt x="81" y="4"/>
                      <a:pt x="82" y="4"/>
                    </a:cubicBezTo>
                    <a:cubicBezTo>
                      <a:pt x="85" y="3"/>
                      <a:pt x="86" y="2"/>
                      <a:pt x="86" y="2"/>
                    </a:cubicBezTo>
                    <a:cubicBezTo>
                      <a:pt x="86" y="2"/>
                      <a:pt x="86" y="1"/>
                      <a:pt x="84" y="1"/>
                    </a:cubicBezTo>
                    <a:cubicBezTo>
                      <a:pt x="84" y="0"/>
                      <a:pt x="84" y="0"/>
                      <a:pt x="83" y="0"/>
                    </a:cubicBezTo>
                    <a:cubicBezTo>
                      <a:pt x="82" y="0"/>
                      <a:pt x="81" y="2"/>
                      <a:pt x="80" y="3"/>
                    </a:cubicBezTo>
                    <a:cubicBezTo>
                      <a:pt x="78" y="5"/>
                      <a:pt x="76" y="6"/>
                      <a:pt x="73" y="7"/>
                    </a:cubicBezTo>
                    <a:cubicBezTo>
                      <a:pt x="70" y="7"/>
                      <a:pt x="69" y="8"/>
                      <a:pt x="67" y="10"/>
                    </a:cubicBezTo>
                    <a:cubicBezTo>
                      <a:pt x="66" y="11"/>
                      <a:pt x="65" y="12"/>
                      <a:pt x="64" y="12"/>
                    </a:cubicBezTo>
                    <a:cubicBezTo>
                      <a:pt x="62" y="13"/>
                      <a:pt x="60" y="14"/>
                      <a:pt x="58" y="14"/>
                    </a:cubicBezTo>
                    <a:cubicBezTo>
                      <a:pt x="57" y="14"/>
                      <a:pt x="55" y="14"/>
                      <a:pt x="55" y="14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49" y="16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6" y="15"/>
                      <a:pt x="43" y="16"/>
                      <a:pt x="41" y="19"/>
                    </a:cubicBezTo>
                    <a:cubicBezTo>
                      <a:pt x="40" y="21"/>
                      <a:pt x="39" y="22"/>
                      <a:pt x="39" y="23"/>
                    </a:cubicBezTo>
                    <a:cubicBezTo>
                      <a:pt x="39" y="23"/>
                      <a:pt x="39" y="24"/>
                      <a:pt x="39" y="24"/>
                    </a:cubicBezTo>
                    <a:cubicBezTo>
                      <a:pt x="39" y="28"/>
                      <a:pt x="40" y="32"/>
                      <a:pt x="34" y="35"/>
                    </a:cubicBezTo>
                    <a:cubicBezTo>
                      <a:pt x="30" y="38"/>
                      <a:pt x="28" y="42"/>
                      <a:pt x="26" y="45"/>
                    </a:cubicBezTo>
                    <a:cubicBezTo>
                      <a:pt x="25" y="46"/>
                      <a:pt x="24" y="47"/>
                      <a:pt x="23" y="48"/>
                    </a:cubicBezTo>
                    <a:cubicBezTo>
                      <a:pt x="22" y="49"/>
                      <a:pt x="21" y="49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19" y="52"/>
                      <a:pt x="19" y="52"/>
                    </a:cubicBezTo>
                    <a:cubicBezTo>
                      <a:pt x="19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7" y="54"/>
                      <a:pt x="17" y="54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5" y="56"/>
                      <a:pt x="15" y="56"/>
                    </a:cubicBezTo>
                    <a:cubicBezTo>
                      <a:pt x="15" y="56"/>
                      <a:pt x="15" y="56"/>
                      <a:pt x="14" y="56"/>
                    </a:cubicBezTo>
                    <a:cubicBezTo>
                      <a:pt x="14" y="57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9"/>
                      <a:pt x="15" y="60"/>
                      <a:pt x="15" y="60"/>
                    </a:cubicBezTo>
                    <a:cubicBezTo>
                      <a:pt x="18" y="63"/>
                      <a:pt x="18" y="66"/>
                      <a:pt x="18" y="68"/>
                    </a:cubicBezTo>
                    <a:cubicBezTo>
                      <a:pt x="18" y="69"/>
                      <a:pt x="18" y="69"/>
                      <a:pt x="18" y="70"/>
                    </a:cubicBezTo>
                    <a:cubicBezTo>
                      <a:pt x="20" y="75"/>
                      <a:pt x="18" y="77"/>
                      <a:pt x="17" y="78"/>
                    </a:cubicBezTo>
                    <a:cubicBezTo>
                      <a:pt x="16" y="81"/>
                      <a:pt x="18" y="91"/>
                      <a:pt x="19" y="93"/>
                    </a:cubicBezTo>
                    <a:cubicBezTo>
                      <a:pt x="22" y="96"/>
                      <a:pt x="20" y="99"/>
                      <a:pt x="19" y="102"/>
                    </a:cubicBezTo>
                    <a:cubicBezTo>
                      <a:pt x="18" y="103"/>
                      <a:pt x="18" y="104"/>
                      <a:pt x="17" y="105"/>
                    </a:cubicBezTo>
                    <a:cubicBezTo>
                      <a:pt x="15" y="110"/>
                      <a:pt x="12" y="113"/>
                      <a:pt x="6" y="113"/>
                    </a:cubicBezTo>
                    <a:cubicBezTo>
                      <a:pt x="5" y="113"/>
                      <a:pt x="4" y="115"/>
                      <a:pt x="4" y="117"/>
                    </a:cubicBezTo>
                    <a:cubicBezTo>
                      <a:pt x="3" y="119"/>
                      <a:pt x="3" y="120"/>
                      <a:pt x="1" y="121"/>
                    </a:cubicBezTo>
                    <a:cubicBezTo>
                      <a:pt x="1" y="121"/>
                      <a:pt x="0" y="122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1" y="123"/>
                      <a:pt x="1" y="123"/>
                      <a:pt x="2" y="123"/>
                    </a:cubicBezTo>
                    <a:cubicBezTo>
                      <a:pt x="2" y="124"/>
                      <a:pt x="2" y="124"/>
                      <a:pt x="3" y="124"/>
                    </a:cubicBezTo>
                    <a:cubicBezTo>
                      <a:pt x="3" y="124"/>
                      <a:pt x="3" y="125"/>
                      <a:pt x="3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6" y="127"/>
                      <a:pt x="7" y="127"/>
                      <a:pt x="7" y="127"/>
                    </a:cubicBezTo>
                    <a:cubicBezTo>
                      <a:pt x="7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9" y="128"/>
                    </a:cubicBezTo>
                    <a:cubicBezTo>
                      <a:pt x="9" y="128"/>
                      <a:pt x="9" y="128"/>
                      <a:pt x="10" y="128"/>
                    </a:cubicBezTo>
                    <a:cubicBezTo>
                      <a:pt x="10" y="128"/>
                      <a:pt x="10" y="128"/>
                      <a:pt x="10" y="129"/>
                    </a:cubicBezTo>
                    <a:cubicBezTo>
                      <a:pt x="10" y="129"/>
                      <a:pt x="11" y="129"/>
                      <a:pt x="11" y="129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2" y="129"/>
                      <a:pt x="12" y="129"/>
                      <a:pt x="12" y="129"/>
                    </a:cubicBezTo>
                    <a:cubicBezTo>
                      <a:pt x="14" y="129"/>
                      <a:pt x="16" y="131"/>
                      <a:pt x="17" y="132"/>
                    </a:cubicBezTo>
                    <a:cubicBezTo>
                      <a:pt x="18" y="133"/>
                      <a:pt x="19" y="134"/>
                      <a:pt x="20" y="135"/>
                    </a:cubicBezTo>
                    <a:cubicBezTo>
                      <a:pt x="21" y="135"/>
                      <a:pt x="22" y="136"/>
                      <a:pt x="24" y="136"/>
                    </a:cubicBezTo>
                    <a:cubicBezTo>
                      <a:pt x="24" y="136"/>
                      <a:pt x="24" y="136"/>
                      <a:pt x="25" y="136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7" y="134"/>
                      <a:pt x="27" y="134"/>
                      <a:pt x="28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30" y="134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3" y="136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4" y="137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8"/>
                      <a:pt x="35" y="139"/>
                      <a:pt x="35" y="139"/>
                    </a:cubicBezTo>
                    <a:cubicBezTo>
                      <a:pt x="35" y="139"/>
                      <a:pt x="35" y="139"/>
                      <a:pt x="36" y="139"/>
                    </a:cubicBezTo>
                    <a:cubicBezTo>
                      <a:pt x="36" y="140"/>
                      <a:pt x="36" y="140"/>
                      <a:pt x="37" y="141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8" y="141"/>
                      <a:pt x="38" y="141"/>
                      <a:pt x="38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1948"/>
              <p:cNvSpPr>
                <a:spLocks/>
              </p:cNvSpPr>
              <p:nvPr/>
            </p:nvSpPr>
            <p:spPr bwMode="auto">
              <a:xfrm>
                <a:off x="2077" y="1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1949"/>
              <p:cNvSpPr>
                <a:spLocks/>
              </p:cNvSpPr>
              <p:nvPr/>
            </p:nvSpPr>
            <p:spPr bwMode="auto">
              <a:xfrm>
                <a:off x="2051" y="18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1950"/>
              <p:cNvSpPr>
                <a:spLocks/>
              </p:cNvSpPr>
              <p:nvPr/>
            </p:nvSpPr>
            <p:spPr bwMode="auto">
              <a:xfrm>
                <a:off x="2051" y="18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1951"/>
              <p:cNvSpPr>
                <a:spLocks/>
              </p:cNvSpPr>
              <p:nvPr/>
            </p:nvSpPr>
            <p:spPr bwMode="auto">
              <a:xfrm>
                <a:off x="2052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1952"/>
              <p:cNvSpPr>
                <a:spLocks/>
              </p:cNvSpPr>
              <p:nvPr/>
            </p:nvSpPr>
            <p:spPr bwMode="auto">
              <a:xfrm>
                <a:off x="2051" y="18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1953"/>
              <p:cNvSpPr>
                <a:spLocks/>
              </p:cNvSpPr>
              <p:nvPr/>
            </p:nvSpPr>
            <p:spPr bwMode="auto">
              <a:xfrm>
                <a:off x="2070" y="1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1954"/>
              <p:cNvSpPr>
                <a:spLocks/>
              </p:cNvSpPr>
              <p:nvPr/>
            </p:nvSpPr>
            <p:spPr bwMode="auto">
              <a:xfrm>
                <a:off x="2053" y="18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1955"/>
              <p:cNvSpPr>
                <a:spLocks/>
              </p:cNvSpPr>
              <p:nvPr/>
            </p:nvSpPr>
            <p:spPr bwMode="auto">
              <a:xfrm>
                <a:off x="2053" y="188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1956"/>
              <p:cNvSpPr>
                <a:spLocks/>
              </p:cNvSpPr>
              <p:nvPr/>
            </p:nvSpPr>
            <p:spPr bwMode="auto">
              <a:xfrm>
                <a:off x="2078" y="18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1957"/>
              <p:cNvSpPr>
                <a:spLocks/>
              </p:cNvSpPr>
              <p:nvPr/>
            </p:nvSpPr>
            <p:spPr bwMode="auto">
              <a:xfrm>
                <a:off x="2071" y="1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1958"/>
              <p:cNvSpPr>
                <a:spLocks/>
              </p:cNvSpPr>
              <p:nvPr/>
            </p:nvSpPr>
            <p:spPr bwMode="auto">
              <a:xfrm>
                <a:off x="2073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1959"/>
              <p:cNvSpPr>
                <a:spLocks/>
              </p:cNvSpPr>
              <p:nvPr/>
            </p:nvSpPr>
            <p:spPr bwMode="auto">
              <a:xfrm>
                <a:off x="2053" y="1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1960"/>
              <p:cNvSpPr>
                <a:spLocks/>
              </p:cNvSpPr>
              <p:nvPr/>
            </p:nvSpPr>
            <p:spPr bwMode="auto">
              <a:xfrm>
                <a:off x="2052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1961"/>
              <p:cNvSpPr>
                <a:spLocks/>
              </p:cNvSpPr>
              <p:nvPr/>
            </p:nvSpPr>
            <p:spPr bwMode="auto">
              <a:xfrm>
                <a:off x="2074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1962"/>
              <p:cNvSpPr>
                <a:spLocks/>
              </p:cNvSpPr>
              <p:nvPr/>
            </p:nvSpPr>
            <p:spPr bwMode="auto">
              <a:xfrm>
                <a:off x="207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1963"/>
              <p:cNvSpPr>
                <a:spLocks/>
              </p:cNvSpPr>
              <p:nvPr/>
            </p:nvSpPr>
            <p:spPr bwMode="auto">
              <a:xfrm>
                <a:off x="1967" y="17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1964"/>
              <p:cNvSpPr>
                <a:spLocks/>
              </p:cNvSpPr>
              <p:nvPr/>
            </p:nvSpPr>
            <p:spPr bwMode="auto">
              <a:xfrm>
                <a:off x="197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1965"/>
              <p:cNvSpPr>
                <a:spLocks/>
              </p:cNvSpPr>
              <p:nvPr/>
            </p:nvSpPr>
            <p:spPr bwMode="auto">
              <a:xfrm>
                <a:off x="1969" y="17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1966"/>
              <p:cNvSpPr>
                <a:spLocks/>
              </p:cNvSpPr>
              <p:nvPr/>
            </p:nvSpPr>
            <p:spPr bwMode="auto">
              <a:xfrm>
                <a:off x="1973" y="17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1967"/>
              <p:cNvSpPr>
                <a:spLocks/>
              </p:cNvSpPr>
              <p:nvPr/>
            </p:nvSpPr>
            <p:spPr bwMode="auto">
              <a:xfrm>
                <a:off x="1972" y="17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1968"/>
              <p:cNvSpPr>
                <a:spLocks/>
              </p:cNvSpPr>
              <p:nvPr/>
            </p:nvSpPr>
            <p:spPr bwMode="auto">
              <a:xfrm>
                <a:off x="1966" y="1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1969"/>
              <p:cNvSpPr>
                <a:spLocks/>
              </p:cNvSpPr>
              <p:nvPr/>
            </p:nvSpPr>
            <p:spPr bwMode="auto">
              <a:xfrm>
                <a:off x="2056" y="1965"/>
                <a:ext cx="128" cy="142"/>
              </a:xfrm>
              <a:custGeom>
                <a:avLst/>
                <a:gdLst>
                  <a:gd name="T0" fmla="*/ 71 w 133"/>
                  <a:gd name="T1" fmla="*/ 137 h 149"/>
                  <a:gd name="T2" fmla="*/ 77 w 133"/>
                  <a:gd name="T3" fmla="*/ 138 h 149"/>
                  <a:gd name="T4" fmla="*/ 78 w 133"/>
                  <a:gd name="T5" fmla="*/ 137 h 149"/>
                  <a:gd name="T6" fmla="*/ 79 w 133"/>
                  <a:gd name="T7" fmla="*/ 124 h 149"/>
                  <a:gd name="T8" fmla="*/ 89 w 133"/>
                  <a:gd name="T9" fmla="*/ 110 h 149"/>
                  <a:gd name="T10" fmla="*/ 113 w 133"/>
                  <a:gd name="T11" fmla="*/ 106 h 149"/>
                  <a:gd name="T12" fmla="*/ 127 w 133"/>
                  <a:gd name="T13" fmla="*/ 111 h 149"/>
                  <a:gd name="T14" fmla="*/ 130 w 133"/>
                  <a:gd name="T15" fmla="*/ 108 h 149"/>
                  <a:gd name="T16" fmla="*/ 131 w 133"/>
                  <a:gd name="T17" fmla="*/ 106 h 149"/>
                  <a:gd name="T18" fmla="*/ 132 w 133"/>
                  <a:gd name="T19" fmla="*/ 91 h 149"/>
                  <a:gd name="T20" fmla="*/ 121 w 133"/>
                  <a:gd name="T21" fmla="*/ 75 h 149"/>
                  <a:gd name="T22" fmla="*/ 104 w 133"/>
                  <a:gd name="T23" fmla="*/ 68 h 149"/>
                  <a:gd name="T24" fmla="*/ 103 w 133"/>
                  <a:gd name="T25" fmla="*/ 56 h 149"/>
                  <a:gd name="T26" fmla="*/ 97 w 133"/>
                  <a:gd name="T27" fmla="*/ 43 h 149"/>
                  <a:gd name="T28" fmla="*/ 91 w 133"/>
                  <a:gd name="T29" fmla="*/ 43 h 149"/>
                  <a:gd name="T30" fmla="*/ 87 w 133"/>
                  <a:gd name="T31" fmla="*/ 43 h 149"/>
                  <a:gd name="T32" fmla="*/ 85 w 133"/>
                  <a:gd name="T33" fmla="*/ 41 h 149"/>
                  <a:gd name="T34" fmla="*/ 84 w 133"/>
                  <a:gd name="T35" fmla="*/ 39 h 149"/>
                  <a:gd name="T36" fmla="*/ 72 w 133"/>
                  <a:gd name="T37" fmla="*/ 33 h 149"/>
                  <a:gd name="T38" fmla="*/ 71 w 133"/>
                  <a:gd name="T39" fmla="*/ 33 h 149"/>
                  <a:gd name="T40" fmla="*/ 68 w 133"/>
                  <a:gd name="T41" fmla="*/ 32 h 149"/>
                  <a:gd name="T42" fmla="*/ 49 w 133"/>
                  <a:gd name="T43" fmla="*/ 23 h 149"/>
                  <a:gd name="T44" fmla="*/ 36 w 133"/>
                  <a:gd name="T45" fmla="*/ 1 h 149"/>
                  <a:gd name="T46" fmla="*/ 19 w 133"/>
                  <a:gd name="T47" fmla="*/ 9 h 149"/>
                  <a:gd name="T48" fmla="*/ 13 w 133"/>
                  <a:gd name="T49" fmla="*/ 12 h 149"/>
                  <a:gd name="T50" fmla="*/ 11 w 133"/>
                  <a:gd name="T51" fmla="*/ 14 h 149"/>
                  <a:gd name="T52" fmla="*/ 9 w 133"/>
                  <a:gd name="T53" fmla="*/ 14 h 149"/>
                  <a:gd name="T54" fmla="*/ 6 w 133"/>
                  <a:gd name="T55" fmla="*/ 14 h 149"/>
                  <a:gd name="T56" fmla="*/ 4 w 133"/>
                  <a:gd name="T57" fmla="*/ 14 h 149"/>
                  <a:gd name="T58" fmla="*/ 6 w 133"/>
                  <a:gd name="T59" fmla="*/ 19 h 149"/>
                  <a:gd name="T60" fmla="*/ 6 w 133"/>
                  <a:gd name="T61" fmla="*/ 34 h 149"/>
                  <a:gd name="T62" fmla="*/ 8 w 133"/>
                  <a:gd name="T63" fmla="*/ 49 h 149"/>
                  <a:gd name="T64" fmla="*/ 5 w 133"/>
                  <a:gd name="T65" fmla="*/ 57 h 149"/>
                  <a:gd name="T66" fmla="*/ 4 w 133"/>
                  <a:gd name="T67" fmla="*/ 69 h 149"/>
                  <a:gd name="T68" fmla="*/ 0 w 133"/>
                  <a:gd name="T69" fmla="*/ 84 h 149"/>
                  <a:gd name="T70" fmla="*/ 0 w 133"/>
                  <a:gd name="T71" fmla="*/ 86 h 149"/>
                  <a:gd name="T72" fmla="*/ 4 w 133"/>
                  <a:gd name="T73" fmla="*/ 91 h 149"/>
                  <a:gd name="T74" fmla="*/ 10 w 133"/>
                  <a:gd name="T75" fmla="*/ 106 h 149"/>
                  <a:gd name="T76" fmla="*/ 11 w 133"/>
                  <a:gd name="T77" fmla="*/ 114 h 149"/>
                  <a:gd name="T78" fmla="*/ 12 w 133"/>
                  <a:gd name="T79" fmla="*/ 126 h 149"/>
                  <a:gd name="T80" fmla="*/ 20 w 133"/>
                  <a:gd name="T81" fmla="*/ 147 h 149"/>
                  <a:gd name="T82" fmla="*/ 20 w 133"/>
                  <a:gd name="T83" fmla="*/ 149 h 149"/>
                  <a:gd name="T84" fmla="*/ 26 w 133"/>
                  <a:gd name="T85" fmla="*/ 145 h 149"/>
                  <a:gd name="T86" fmla="*/ 28 w 133"/>
                  <a:gd name="T87" fmla="*/ 144 h 149"/>
                  <a:gd name="T88" fmla="*/ 38 w 133"/>
                  <a:gd name="T89" fmla="*/ 137 h 149"/>
                  <a:gd name="T90" fmla="*/ 46 w 133"/>
                  <a:gd name="T91" fmla="*/ 139 h 149"/>
                  <a:gd name="T92" fmla="*/ 62 w 133"/>
                  <a:gd name="T93" fmla="*/ 13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49">
                    <a:moveTo>
                      <a:pt x="71" y="137"/>
                    </a:move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77" y="137"/>
                      <a:pt x="77" y="137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8" y="136"/>
                      <a:pt x="78" y="136"/>
                      <a:pt x="78" y="135"/>
                    </a:cubicBezTo>
                    <a:cubicBezTo>
                      <a:pt x="78" y="135"/>
                      <a:pt x="78" y="135"/>
                      <a:pt x="78" y="135"/>
                    </a:cubicBezTo>
                    <a:cubicBezTo>
                      <a:pt x="79" y="132"/>
                      <a:pt x="79" y="127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4"/>
                      <a:pt x="79" y="123"/>
                      <a:pt x="79" y="123"/>
                    </a:cubicBezTo>
                    <a:cubicBezTo>
                      <a:pt x="79" y="119"/>
                      <a:pt x="85" y="113"/>
                      <a:pt x="89" y="110"/>
                    </a:cubicBezTo>
                    <a:cubicBezTo>
                      <a:pt x="92" y="108"/>
                      <a:pt x="95" y="108"/>
                      <a:pt x="98" y="108"/>
                    </a:cubicBezTo>
                    <a:cubicBezTo>
                      <a:pt x="100" y="108"/>
                      <a:pt x="102" y="108"/>
                      <a:pt x="103" y="108"/>
                    </a:cubicBezTo>
                    <a:cubicBezTo>
                      <a:pt x="105" y="106"/>
                      <a:pt x="109" y="106"/>
                      <a:pt x="113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20" y="106"/>
                      <a:pt x="123" y="108"/>
                      <a:pt x="125" y="109"/>
                    </a:cubicBezTo>
                    <a:cubicBezTo>
                      <a:pt x="126" y="110"/>
                      <a:pt x="127" y="111"/>
                      <a:pt x="127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9" y="110"/>
                      <a:pt x="130" y="109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1" y="107"/>
                      <a:pt x="131" y="107"/>
                    </a:cubicBezTo>
                    <a:cubicBezTo>
                      <a:pt x="131" y="107"/>
                      <a:pt x="131" y="107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0" y="103"/>
                      <a:pt x="131" y="101"/>
                      <a:pt x="132" y="98"/>
                    </a:cubicBezTo>
                    <a:cubicBezTo>
                      <a:pt x="132" y="96"/>
                      <a:pt x="133" y="93"/>
                      <a:pt x="132" y="91"/>
                    </a:cubicBezTo>
                    <a:cubicBezTo>
                      <a:pt x="132" y="89"/>
                      <a:pt x="130" y="88"/>
                      <a:pt x="129" y="86"/>
                    </a:cubicBezTo>
                    <a:cubicBezTo>
                      <a:pt x="127" y="85"/>
                      <a:pt x="125" y="83"/>
                      <a:pt x="125" y="79"/>
                    </a:cubicBezTo>
                    <a:cubicBezTo>
                      <a:pt x="125" y="76"/>
                      <a:pt x="125" y="75"/>
                      <a:pt x="121" y="75"/>
                    </a:cubicBezTo>
                    <a:cubicBezTo>
                      <a:pt x="120" y="75"/>
                      <a:pt x="119" y="75"/>
                      <a:pt x="118" y="75"/>
                    </a:cubicBezTo>
                    <a:cubicBezTo>
                      <a:pt x="118" y="75"/>
                      <a:pt x="117" y="75"/>
                      <a:pt x="116" y="75"/>
                    </a:cubicBezTo>
                    <a:cubicBezTo>
                      <a:pt x="106" y="75"/>
                      <a:pt x="104" y="71"/>
                      <a:pt x="104" y="68"/>
                    </a:cubicBezTo>
                    <a:cubicBezTo>
                      <a:pt x="104" y="66"/>
                      <a:pt x="103" y="65"/>
                      <a:pt x="102" y="64"/>
                    </a:cubicBezTo>
                    <a:cubicBezTo>
                      <a:pt x="101" y="62"/>
                      <a:pt x="100" y="58"/>
                      <a:pt x="103" y="57"/>
                    </a:cubicBezTo>
                    <a:cubicBezTo>
                      <a:pt x="103" y="56"/>
                      <a:pt x="103" y="56"/>
                      <a:pt x="103" y="56"/>
                    </a:cubicBezTo>
                    <a:cubicBezTo>
                      <a:pt x="102" y="54"/>
                      <a:pt x="100" y="52"/>
                      <a:pt x="101" y="49"/>
                    </a:cubicBezTo>
                    <a:cubicBezTo>
                      <a:pt x="101" y="47"/>
                      <a:pt x="100" y="46"/>
                      <a:pt x="98" y="4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3"/>
                      <a:pt x="94" y="43"/>
                    </a:cubicBezTo>
                    <a:cubicBezTo>
                      <a:pt x="94" y="43"/>
                      <a:pt x="93" y="43"/>
                      <a:pt x="93" y="43"/>
                    </a:cubicBezTo>
                    <a:cubicBezTo>
                      <a:pt x="92" y="43"/>
                      <a:pt x="91" y="43"/>
                      <a:pt x="91" y="43"/>
                    </a:cubicBezTo>
                    <a:cubicBezTo>
                      <a:pt x="90" y="43"/>
                      <a:pt x="89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5" y="42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4" y="41"/>
                    </a:cubicBezTo>
                    <a:cubicBezTo>
                      <a:pt x="84" y="41"/>
                      <a:pt x="84" y="40"/>
                      <a:pt x="84" y="40"/>
                    </a:cubicBezTo>
                    <a:cubicBezTo>
                      <a:pt x="84" y="40"/>
                      <a:pt x="84" y="39"/>
                      <a:pt x="84" y="39"/>
                    </a:cubicBezTo>
                    <a:cubicBezTo>
                      <a:pt x="84" y="38"/>
                      <a:pt x="81" y="37"/>
                      <a:pt x="77" y="37"/>
                    </a:cubicBezTo>
                    <a:cubicBezTo>
                      <a:pt x="74" y="37"/>
                      <a:pt x="73" y="34"/>
                      <a:pt x="73" y="33"/>
                    </a:cubicBezTo>
                    <a:cubicBezTo>
                      <a:pt x="73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0" y="33"/>
                      <a:pt x="69" y="33"/>
                    </a:cubicBezTo>
                    <a:cubicBezTo>
                      <a:pt x="69" y="32"/>
                      <a:pt x="68" y="32"/>
                      <a:pt x="68" y="32"/>
                    </a:cubicBezTo>
                    <a:cubicBezTo>
                      <a:pt x="67" y="31"/>
                      <a:pt x="67" y="31"/>
                      <a:pt x="66" y="31"/>
                    </a:cubicBezTo>
                    <a:cubicBezTo>
                      <a:pt x="65" y="31"/>
                      <a:pt x="65" y="31"/>
                      <a:pt x="64" y="31"/>
                    </a:cubicBezTo>
                    <a:cubicBezTo>
                      <a:pt x="58" y="32"/>
                      <a:pt x="55" y="29"/>
                      <a:pt x="49" y="23"/>
                    </a:cubicBezTo>
                    <a:cubicBezTo>
                      <a:pt x="44" y="16"/>
                      <a:pt x="44" y="4"/>
                      <a:pt x="45" y="0"/>
                    </a:cubicBezTo>
                    <a:cubicBezTo>
                      <a:pt x="44" y="0"/>
                      <a:pt x="43" y="0"/>
                      <a:pt x="41" y="0"/>
                    </a:cubicBezTo>
                    <a:cubicBezTo>
                      <a:pt x="40" y="0"/>
                      <a:pt x="38" y="1"/>
                      <a:pt x="36" y="1"/>
                    </a:cubicBezTo>
                    <a:cubicBezTo>
                      <a:pt x="34" y="1"/>
                      <a:pt x="30" y="3"/>
                      <a:pt x="27" y="5"/>
                    </a:cubicBezTo>
                    <a:cubicBezTo>
                      <a:pt x="26" y="5"/>
                      <a:pt x="25" y="6"/>
                      <a:pt x="24" y="6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5" y="18"/>
                      <a:pt x="6" y="19"/>
                    </a:cubicBezTo>
                    <a:cubicBezTo>
                      <a:pt x="8" y="22"/>
                      <a:pt x="9" y="25"/>
                      <a:pt x="10" y="26"/>
                    </a:cubicBezTo>
                    <a:cubicBezTo>
                      <a:pt x="11" y="31"/>
                      <a:pt x="8" y="33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6" y="35"/>
                      <a:pt x="6" y="40"/>
                      <a:pt x="7" y="4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7" y="52"/>
                      <a:pt x="6" y="54"/>
                    </a:cubicBezTo>
                    <a:cubicBezTo>
                      <a:pt x="5" y="55"/>
                      <a:pt x="5" y="56"/>
                      <a:pt x="5" y="57"/>
                    </a:cubicBezTo>
                    <a:cubicBezTo>
                      <a:pt x="7" y="59"/>
                      <a:pt x="5" y="62"/>
                      <a:pt x="4" y="64"/>
                    </a:cubicBezTo>
                    <a:cubicBezTo>
                      <a:pt x="3" y="66"/>
                      <a:pt x="2" y="67"/>
                      <a:pt x="2" y="68"/>
                    </a:cubicBezTo>
                    <a:cubicBezTo>
                      <a:pt x="2" y="68"/>
                      <a:pt x="3" y="69"/>
                      <a:pt x="4" y="69"/>
                    </a:cubicBezTo>
                    <a:cubicBezTo>
                      <a:pt x="5" y="70"/>
                      <a:pt x="7" y="71"/>
                      <a:pt x="7" y="73"/>
                    </a:cubicBezTo>
                    <a:cubicBezTo>
                      <a:pt x="7" y="76"/>
                      <a:pt x="3" y="8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1" y="88"/>
                      <a:pt x="2" y="89"/>
                      <a:pt x="4" y="91"/>
                    </a:cubicBezTo>
                    <a:cubicBezTo>
                      <a:pt x="7" y="93"/>
                      <a:pt x="6" y="96"/>
                      <a:pt x="6" y="98"/>
                    </a:cubicBezTo>
                    <a:cubicBezTo>
                      <a:pt x="6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6"/>
                    </a:cubicBezTo>
                    <a:cubicBezTo>
                      <a:pt x="11" y="107"/>
                      <a:pt x="12" y="108"/>
                      <a:pt x="12" y="109"/>
                    </a:cubicBezTo>
                    <a:cubicBezTo>
                      <a:pt x="13" y="111"/>
                      <a:pt x="11" y="112"/>
                      <a:pt x="11" y="112"/>
                    </a:cubicBezTo>
                    <a:cubicBezTo>
                      <a:pt x="11" y="112"/>
                      <a:pt x="11" y="113"/>
                      <a:pt x="11" y="114"/>
                    </a:cubicBezTo>
                    <a:cubicBezTo>
                      <a:pt x="11" y="116"/>
                      <a:pt x="11" y="119"/>
                      <a:pt x="9" y="120"/>
                    </a:cubicBezTo>
                    <a:cubicBezTo>
                      <a:pt x="8" y="120"/>
                      <a:pt x="8" y="121"/>
                      <a:pt x="9" y="121"/>
                    </a:cubicBezTo>
                    <a:cubicBezTo>
                      <a:pt x="9" y="123"/>
                      <a:pt x="11" y="125"/>
                      <a:pt x="12" y="126"/>
                    </a:cubicBezTo>
                    <a:cubicBezTo>
                      <a:pt x="15" y="127"/>
                      <a:pt x="15" y="130"/>
                      <a:pt x="15" y="132"/>
                    </a:cubicBezTo>
                    <a:cubicBezTo>
                      <a:pt x="16" y="134"/>
                      <a:pt x="16" y="136"/>
                      <a:pt x="17" y="137"/>
                    </a:cubicBezTo>
                    <a:cubicBezTo>
                      <a:pt x="19" y="139"/>
                      <a:pt x="19" y="143"/>
                      <a:pt x="20" y="147"/>
                    </a:cubicBezTo>
                    <a:cubicBezTo>
                      <a:pt x="20" y="147"/>
                      <a:pt x="20" y="147"/>
                      <a:pt x="20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148"/>
                      <a:pt x="20" y="149"/>
                      <a:pt x="20" y="149"/>
                    </a:cubicBezTo>
                    <a:cubicBezTo>
                      <a:pt x="21" y="149"/>
                      <a:pt x="22" y="148"/>
                      <a:pt x="24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5" y="146"/>
                      <a:pt x="25" y="146"/>
                      <a:pt x="26" y="145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7" y="145"/>
                      <a:pt x="28" y="144"/>
                      <a:pt x="28" y="144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30" y="142"/>
                      <a:pt x="31" y="141"/>
                      <a:pt x="32" y="140"/>
                    </a:cubicBezTo>
                    <a:cubicBezTo>
                      <a:pt x="34" y="138"/>
                      <a:pt x="35" y="137"/>
                      <a:pt x="36" y="137"/>
                    </a:cubicBezTo>
                    <a:cubicBezTo>
                      <a:pt x="37" y="137"/>
                      <a:pt x="37" y="137"/>
                      <a:pt x="38" y="137"/>
                    </a:cubicBezTo>
                    <a:cubicBezTo>
                      <a:pt x="39" y="137"/>
                      <a:pt x="40" y="137"/>
                      <a:pt x="41" y="138"/>
                    </a:cubicBezTo>
                    <a:cubicBezTo>
                      <a:pt x="42" y="139"/>
                      <a:pt x="42" y="139"/>
                      <a:pt x="44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50" y="140"/>
                      <a:pt x="55" y="141"/>
                      <a:pt x="58" y="145"/>
                    </a:cubicBezTo>
                    <a:cubicBezTo>
                      <a:pt x="59" y="144"/>
                      <a:pt x="59" y="143"/>
                      <a:pt x="60" y="142"/>
                    </a:cubicBezTo>
                    <a:cubicBezTo>
                      <a:pt x="60" y="141"/>
                      <a:pt x="61" y="139"/>
                      <a:pt x="62" y="139"/>
                    </a:cubicBezTo>
                    <a:cubicBezTo>
                      <a:pt x="62" y="138"/>
                      <a:pt x="64" y="137"/>
                      <a:pt x="66" y="137"/>
                    </a:cubicBezTo>
                    <a:cubicBezTo>
                      <a:pt x="68" y="137"/>
                      <a:pt x="69" y="137"/>
                      <a:pt x="71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1970"/>
              <p:cNvSpPr>
                <a:spLocks/>
              </p:cNvSpPr>
              <p:nvPr/>
            </p:nvSpPr>
            <p:spPr bwMode="auto">
              <a:xfrm>
                <a:off x="2182" y="20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1971"/>
              <p:cNvSpPr>
                <a:spLocks/>
              </p:cNvSpPr>
              <p:nvPr/>
            </p:nvSpPr>
            <p:spPr bwMode="auto">
              <a:xfrm>
                <a:off x="2138" y="200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1972"/>
              <p:cNvSpPr>
                <a:spLocks/>
              </p:cNvSpPr>
              <p:nvPr/>
            </p:nvSpPr>
            <p:spPr bwMode="auto">
              <a:xfrm>
                <a:off x="2140" y="200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4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1973"/>
              <p:cNvSpPr>
                <a:spLocks/>
              </p:cNvSpPr>
              <p:nvPr/>
            </p:nvSpPr>
            <p:spPr bwMode="auto">
              <a:xfrm>
                <a:off x="2060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1974"/>
              <p:cNvSpPr>
                <a:spLocks/>
              </p:cNvSpPr>
              <p:nvPr/>
            </p:nvSpPr>
            <p:spPr bwMode="auto">
              <a:xfrm>
                <a:off x="2063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1975"/>
              <p:cNvSpPr>
                <a:spLocks/>
              </p:cNvSpPr>
              <p:nvPr/>
            </p:nvSpPr>
            <p:spPr bwMode="auto">
              <a:xfrm>
                <a:off x="2103" y="1987"/>
                <a:ext cx="15" cy="9"/>
              </a:xfrm>
              <a:custGeom>
                <a:avLst/>
                <a:gdLst>
                  <a:gd name="T0" fmla="*/ 15 w 15"/>
                  <a:gd name="T1" fmla="*/ 8 h 9"/>
                  <a:gd name="T2" fmla="*/ 0 w 15"/>
                  <a:gd name="T3" fmla="*/ 0 h 9"/>
                  <a:gd name="T4" fmla="*/ 15 w 15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5" y="8"/>
                    </a:moveTo>
                    <a:cubicBezTo>
                      <a:pt x="9" y="9"/>
                      <a:pt x="6" y="6"/>
                      <a:pt x="0" y="0"/>
                    </a:cubicBezTo>
                    <a:cubicBezTo>
                      <a:pt x="6" y="6"/>
                      <a:pt x="9" y="9"/>
                      <a:pt x="1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1976"/>
              <p:cNvSpPr>
                <a:spLocks/>
              </p:cNvSpPr>
              <p:nvPr/>
            </p:nvSpPr>
            <p:spPr bwMode="auto">
              <a:xfrm>
                <a:off x="2123" y="1997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1977"/>
              <p:cNvSpPr>
                <a:spLocks/>
              </p:cNvSpPr>
              <p:nvPr/>
            </p:nvSpPr>
            <p:spPr bwMode="auto">
              <a:xfrm>
                <a:off x="2181" y="20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1978"/>
              <p:cNvSpPr>
                <a:spLocks/>
              </p:cNvSpPr>
              <p:nvPr/>
            </p:nvSpPr>
            <p:spPr bwMode="auto">
              <a:xfrm>
                <a:off x="2138" y="200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1979"/>
              <p:cNvSpPr>
                <a:spLocks/>
              </p:cNvSpPr>
              <p:nvPr/>
            </p:nvSpPr>
            <p:spPr bwMode="auto">
              <a:xfrm>
                <a:off x="2179" y="206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1980"/>
              <p:cNvSpPr>
                <a:spLocks/>
              </p:cNvSpPr>
              <p:nvPr/>
            </p:nvSpPr>
            <p:spPr bwMode="auto">
              <a:xfrm>
                <a:off x="2062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1981"/>
              <p:cNvSpPr>
                <a:spLocks/>
              </p:cNvSpPr>
              <p:nvPr/>
            </p:nvSpPr>
            <p:spPr bwMode="auto">
              <a:xfrm>
                <a:off x="2068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1982"/>
              <p:cNvSpPr>
                <a:spLocks/>
              </p:cNvSpPr>
              <p:nvPr/>
            </p:nvSpPr>
            <p:spPr bwMode="auto">
              <a:xfrm>
                <a:off x="2125" y="19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1983"/>
              <p:cNvSpPr>
                <a:spLocks/>
              </p:cNvSpPr>
              <p:nvPr/>
            </p:nvSpPr>
            <p:spPr bwMode="auto">
              <a:xfrm>
                <a:off x="2118" y="19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1984"/>
              <p:cNvSpPr>
                <a:spLocks/>
              </p:cNvSpPr>
              <p:nvPr/>
            </p:nvSpPr>
            <p:spPr bwMode="auto">
              <a:xfrm>
                <a:off x="2137" y="200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1985"/>
              <p:cNvSpPr>
                <a:spLocks/>
              </p:cNvSpPr>
              <p:nvPr/>
            </p:nvSpPr>
            <p:spPr bwMode="auto">
              <a:xfrm>
                <a:off x="2069" y="19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1986"/>
              <p:cNvSpPr>
                <a:spLocks/>
              </p:cNvSpPr>
              <p:nvPr/>
            </p:nvSpPr>
            <p:spPr bwMode="auto">
              <a:xfrm>
                <a:off x="2067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1987"/>
              <p:cNvSpPr>
                <a:spLocks/>
              </p:cNvSpPr>
              <p:nvPr/>
            </p:nvSpPr>
            <p:spPr bwMode="auto">
              <a:xfrm>
                <a:off x="2065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1988"/>
              <p:cNvSpPr>
                <a:spLocks/>
              </p:cNvSpPr>
              <p:nvPr/>
            </p:nvSpPr>
            <p:spPr bwMode="auto">
              <a:xfrm>
                <a:off x="2081" y="210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1989"/>
              <p:cNvSpPr>
                <a:spLocks/>
              </p:cNvSpPr>
              <p:nvPr/>
            </p:nvSpPr>
            <p:spPr bwMode="auto">
              <a:xfrm>
                <a:off x="2116" y="2096"/>
                <a:ext cx="8" cy="2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2 h 2"/>
                  <a:gd name="T4" fmla="*/ 4 w 9"/>
                  <a:gd name="T5" fmla="*/ 0 h 2"/>
                  <a:gd name="T6" fmla="*/ 9 w 9"/>
                  <a:gd name="T7" fmla="*/ 0 h 2"/>
                  <a:gd name="T8" fmla="*/ 9 w 9"/>
                  <a:gd name="T9" fmla="*/ 0 h 2"/>
                  <a:gd name="T10" fmla="*/ 4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8" name="Freeform 1990"/>
              <p:cNvSpPr>
                <a:spLocks/>
              </p:cNvSpPr>
              <p:nvPr/>
            </p:nvSpPr>
            <p:spPr bwMode="auto">
              <a:xfrm>
                <a:off x="2079" y="210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9" name="Freeform 1991"/>
              <p:cNvSpPr>
                <a:spLocks/>
              </p:cNvSpPr>
              <p:nvPr/>
            </p:nvSpPr>
            <p:spPr bwMode="auto">
              <a:xfrm>
                <a:off x="2124" y="2096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0" name="Freeform 1992"/>
              <p:cNvSpPr>
                <a:spLocks/>
              </p:cNvSpPr>
              <p:nvPr/>
            </p:nvSpPr>
            <p:spPr bwMode="auto">
              <a:xfrm>
                <a:off x="2083" y="2096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4 w 8"/>
                  <a:gd name="T3" fmla="*/ 3 h 7"/>
                  <a:gd name="T4" fmla="*/ 8 w 8"/>
                  <a:gd name="T5" fmla="*/ 0 h 7"/>
                  <a:gd name="T6" fmla="*/ 4 w 8"/>
                  <a:gd name="T7" fmla="*/ 3 h 7"/>
                  <a:gd name="T8" fmla="*/ 0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6"/>
                      <a:pt x="3" y="4"/>
                      <a:pt x="4" y="3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7" y="0"/>
                      <a:pt x="6" y="1"/>
                      <a:pt x="4" y="3"/>
                    </a:cubicBezTo>
                    <a:cubicBezTo>
                      <a:pt x="3" y="4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1993"/>
              <p:cNvSpPr>
                <a:spLocks/>
              </p:cNvSpPr>
              <p:nvPr/>
            </p:nvSpPr>
            <p:spPr bwMode="auto">
              <a:xfrm>
                <a:off x="2076" y="21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1994"/>
              <p:cNvSpPr>
                <a:spLocks/>
              </p:cNvSpPr>
              <p:nvPr/>
            </p:nvSpPr>
            <p:spPr bwMode="auto">
              <a:xfrm>
                <a:off x="2076" y="2106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1995"/>
              <p:cNvSpPr>
                <a:spLocks/>
              </p:cNvSpPr>
              <p:nvPr/>
            </p:nvSpPr>
            <p:spPr bwMode="auto">
              <a:xfrm>
                <a:off x="2056" y="2047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4 w 4"/>
                  <a:gd name="T9" fmla="*/ 5 h 5"/>
                  <a:gd name="T10" fmla="*/ 0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4" y="5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1996"/>
              <p:cNvSpPr>
                <a:spLocks/>
              </p:cNvSpPr>
              <p:nvPr/>
            </p:nvSpPr>
            <p:spPr bwMode="auto">
              <a:xfrm>
                <a:off x="2075" y="210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1997"/>
              <p:cNvSpPr>
                <a:spLocks/>
              </p:cNvSpPr>
              <p:nvPr/>
            </p:nvSpPr>
            <p:spPr bwMode="auto">
              <a:xfrm>
                <a:off x="2079" y="2106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1998"/>
              <p:cNvSpPr>
                <a:spLocks/>
              </p:cNvSpPr>
              <p:nvPr/>
            </p:nvSpPr>
            <p:spPr bwMode="auto">
              <a:xfrm>
                <a:off x="2132" y="20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7" name="Freeform 1999"/>
              <p:cNvSpPr>
                <a:spLocks/>
              </p:cNvSpPr>
              <p:nvPr/>
            </p:nvSpPr>
            <p:spPr bwMode="auto">
              <a:xfrm>
                <a:off x="2130" y="209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8" name="Freeform 2000"/>
              <p:cNvSpPr>
                <a:spLocks/>
              </p:cNvSpPr>
              <p:nvPr/>
            </p:nvSpPr>
            <p:spPr bwMode="auto">
              <a:xfrm>
                <a:off x="2130" y="20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Freeform 2001"/>
              <p:cNvSpPr>
                <a:spLocks/>
              </p:cNvSpPr>
              <p:nvPr/>
            </p:nvSpPr>
            <p:spPr bwMode="auto">
              <a:xfrm>
                <a:off x="2131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Freeform 2002"/>
              <p:cNvSpPr>
                <a:spLocks/>
              </p:cNvSpPr>
              <p:nvPr/>
            </p:nvSpPr>
            <p:spPr bwMode="auto">
              <a:xfrm>
                <a:off x="2124" y="2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Freeform 2003"/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Freeform 2004"/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Freeform 2005"/>
              <p:cNvSpPr>
                <a:spLocks/>
              </p:cNvSpPr>
              <p:nvPr/>
            </p:nvSpPr>
            <p:spPr bwMode="auto">
              <a:xfrm>
                <a:off x="2124" y="20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2006"/>
              <p:cNvSpPr>
                <a:spLocks/>
              </p:cNvSpPr>
              <p:nvPr/>
            </p:nvSpPr>
            <p:spPr bwMode="auto">
              <a:xfrm>
                <a:off x="1928" y="1859"/>
                <a:ext cx="134" cy="197"/>
              </a:xfrm>
              <a:custGeom>
                <a:avLst/>
                <a:gdLst>
                  <a:gd name="T0" fmla="*/ 130 w 140"/>
                  <a:gd name="T1" fmla="*/ 196 h 206"/>
                  <a:gd name="T2" fmla="*/ 130 w 140"/>
                  <a:gd name="T3" fmla="*/ 193 h 206"/>
                  <a:gd name="T4" fmla="*/ 132 w 140"/>
                  <a:gd name="T5" fmla="*/ 192 h 206"/>
                  <a:gd name="T6" fmla="*/ 136 w 140"/>
                  <a:gd name="T7" fmla="*/ 184 h 206"/>
                  <a:gd name="T8" fmla="*/ 136 w 140"/>
                  <a:gd name="T9" fmla="*/ 171 h 206"/>
                  <a:gd name="T10" fmla="*/ 138 w 140"/>
                  <a:gd name="T11" fmla="*/ 158 h 206"/>
                  <a:gd name="T12" fmla="*/ 137 w 140"/>
                  <a:gd name="T13" fmla="*/ 142 h 206"/>
                  <a:gd name="T14" fmla="*/ 137 w 140"/>
                  <a:gd name="T15" fmla="*/ 132 h 206"/>
                  <a:gd name="T16" fmla="*/ 133 w 140"/>
                  <a:gd name="T17" fmla="*/ 124 h 206"/>
                  <a:gd name="T18" fmla="*/ 126 w 140"/>
                  <a:gd name="T19" fmla="*/ 124 h 206"/>
                  <a:gd name="T20" fmla="*/ 124 w 140"/>
                  <a:gd name="T21" fmla="*/ 124 h 206"/>
                  <a:gd name="T22" fmla="*/ 120 w 140"/>
                  <a:gd name="T23" fmla="*/ 124 h 206"/>
                  <a:gd name="T24" fmla="*/ 117 w 140"/>
                  <a:gd name="T25" fmla="*/ 110 h 206"/>
                  <a:gd name="T26" fmla="*/ 103 w 140"/>
                  <a:gd name="T27" fmla="*/ 113 h 206"/>
                  <a:gd name="T28" fmla="*/ 91 w 140"/>
                  <a:gd name="T29" fmla="*/ 104 h 206"/>
                  <a:gd name="T30" fmla="*/ 85 w 140"/>
                  <a:gd name="T31" fmla="*/ 91 h 206"/>
                  <a:gd name="T32" fmla="*/ 82 w 140"/>
                  <a:gd name="T33" fmla="*/ 81 h 206"/>
                  <a:gd name="T34" fmla="*/ 84 w 140"/>
                  <a:gd name="T35" fmla="*/ 72 h 206"/>
                  <a:gd name="T36" fmla="*/ 89 w 140"/>
                  <a:gd name="T37" fmla="*/ 68 h 206"/>
                  <a:gd name="T38" fmla="*/ 98 w 140"/>
                  <a:gd name="T39" fmla="*/ 51 h 206"/>
                  <a:gd name="T40" fmla="*/ 117 w 140"/>
                  <a:gd name="T41" fmla="*/ 43 h 206"/>
                  <a:gd name="T42" fmla="*/ 120 w 140"/>
                  <a:gd name="T43" fmla="*/ 42 h 206"/>
                  <a:gd name="T44" fmla="*/ 119 w 140"/>
                  <a:gd name="T45" fmla="*/ 41 h 206"/>
                  <a:gd name="T46" fmla="*/ 125 w 140"/>
                  <a:gd name="T47" fmla="*/ 29 h 206"/>
                  <a:gd name="T48" fmla="*/ 110 w 140"/>
                  <a:gd name="T49" fmla="*/ 25 h 206"/>
                  <a:gd name="T50" fmla="*/ 95 w 140"/>
                  <a:gd name="T51" fmla="*/ 27 h 206"/>
                  <a:gd name="T52" fmla="*/ 87 w 140"/>
                  <a:gd name="T53" fmla="*/ 20 h 206"/>
                  <a:gd name="T54" fmla="*/ 79 w 140"/>
                  <a:gd name="T55" fmla="*/ 10 h 206"/>
                  <a:gd name="T56" fmla="*/ 70 w 140"/>
                  <a:gd name="T57" fmla="*/ 0 h 206"/>
                  <a:gd name="T58" fmla="*/ 67 w 140"/>
                  <a:gd name="T59" fmla="*/ 1 h 206"/>
                  <a:gd name="T60" fmla="*/ 68 w 140"/>
                  <a:gd name="T61" fmla="*/ 2 h 206"/>
                  <a:gd name="T62" fmla="*/ 69 w 140"/>
                  <a:gd name="T63" fmla="*/ 5 h 206"/>
                  <a:gd name="T64" fmla="*/ 66 w 140"/>
                  <a:gd name="T65" fmla="*/ 10 h 206"/>
                  <a:gd name="T66" fmla="*/ 61 w 140"/>
                  <a:gd name="T67" fmla="*/ 20 h 206"/>
                  <a:gd name="T68" fmla="*/ 31 w 140"/>
                  <a:gd name="T69" fmla="*/ 44 h 206"/>
                  <a:gd name="T70" fmla="*/ 18 w 140"/>
                  <a:gd name="T71" fmla="*/ 50 h 206"/>
                  <a:gd name="T72" fmla="*/ 13 w 140"/>
                  <a:gd name="T73" fmla="*/ 50 h 206"/>
                  <a:gd name="T74" fmla="*/ 9 w 140"/>
                  <a:gd name="T75" fmla="*/ 40 h 206"/>
                  <a:gd name="T76" fmla="*/ 9 w 140"/>
                  <a:gd name="T77" fmla="*/ 39 h 206"/>
                  <a:gd name="T78" fmla="*/ 8 w 140"/>
                  <a:gd name="T79" fmla="*/ 38 h 206"/>
                  <a:gd name="T80" fmla="*/ 4 w 140"/>
                  <a:gd name="T81" fmla="*/ 56 h 206"/>
                  <a:gd name="T82" fmla="*/ 2 w 140"/>
                  <a:gd name="T83" fmla="*/ 64 h 206"/>
                  <a:gd name="T84" fmla="*/ 13 w 140"/>
                  <a:gd name="T85" fmla="*/ 72 h 206"/>
                  <a:gd name="T86" fmla="*/ 30 w 140"/>
                  <a:gd name="T87" fmla="*/ 98 h 206"/>
                  <a:gd name="T88" fmla="*/ 57 w 140"/>
                  <a:gd name="T89" fmla="*/ 155 h 206"/>
                  <a:gd name="T90" fmla="*/ 79 w 140"/>
                  <a:gd name="T91" fmla="*/ 175 h 206"/>
                  <a:gd name="T92" fmla="*/ 125 w 140"/>
                  <a:gd name="T93" fmla="*/ 205 h 206"/>
                  <a:gd name="T94" fmla="*/ 129 w 140"/>
                  <a:gd name="T95" fmla="*/ 20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206">
                    <a:moveTo>
                      <a:pt x="130" y="197"/>
                    </a:moveTo>
                    <a:cubicBezTo>
                      <a:pt x="130" y="197"/>
                      <a:pt x="130" y="196"/>
                      <a:pt x="130" y="196"/>
                    </a:cubicBezTo>
                    <a:cubicBezTo>
                      <a:pt x="130" y="196"/>
                      <a:pt x="130" y="196"/>
                      <a:pt x="130" y="196"/>
                    </a:cubicBezTo>
                    <a:cubicBezTo>
                      <a:pt x="130" y="195"/>
                      <a:pt x="130" y="195"/>
                      <a:pt x="130" y="194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0" y="194"/>
                      <a:pt x="130" y="193"/>
                      <a:pt x="130" y="193"/>
                    </a:cubicBezTo>
                    <a:cubicBezTo>
                      <a:pt x="130" y="193"/>
                      <a:pt x="131" y="193"/>
                      <a:pt x="131" y="193"/>
                    </a:cubicBezTo>
                    <a:cubicBezTo>
                      <a:pt x="131" y="192"/>
                      <a:pt x="131" y="192"/>
                      <a:pt x="132" y="192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33" y="191"/>
                      <a:pt x="135" y="189"/>
                      <a:pt x="136" y="187"/>
                    </a:cubicBezTo>
                    <a:cubicBezTo>
                      <a:pt x="136" y="186"/>
                      <a:pt x="137" y="185"/>
                      <a:pt x="137" y="184"/>
                    </a:cubicBezTo>
                    <a:cubicBezTo>
                      <a:pt x="137" y="184"/>
                      <a:pt x="136" y="184"/>
                      <a:pt x="136" y="184"/>
                    </a:cubicBezTo>
                    <a:cubicBezTo>
                      <a:pt x="134" y="183"/>
                      <a:pt x="132" y="182"/>
                      <a:pt x="132" y="179"/>
                    </a:cubicBezTo>
                    <a:cubicBezTo>
                      <a:pt x="132" y="177"/>
                      <a:pt x="133" y="175"/>
                      <a:pt x="134" y="174"/>
                    </a:cubicBezTo>
                    <a:cubicBezTo>
                      <a:pt x="135" y="173"/>
                      <a:pt x="135" y="171"/>
                      <a:pt x="136" y="171"/>
                    </a:cubicBezTo>
                    <a:cubicBezTo>
                      <a:pt x="134" y="169"/>
                      <a:pt x="135" y="166"/>
                      <a:pt x="136" y="163"/>
                    </a:cubicBezTo>
                    <a:cubicBezTo>
                      <a:pt x="137" y="162"/>
                      <a:pt x="138" y="161"/>
                      <a:pt x="138" y="160"/>
                    </a:cubicBezTo>
                    <a:cubicBezTo>
                      <a:pt x="138" y="158"/>
                      <a:pt x="138" y="158"/>
                      <a:pt x="138" y="158"/>
                    </a:cubicBezTo>
                    <a:cubicBezTo>
                      <a:pt x="137" y="152"/>
                      <a:pt x="136" y="149"/>
                      <a:pt x="136" y="146"/>
                    </a:cubicBezTo>
                    <a:cubicBezTo>
                      <a:pt x="136" y="145"/>
                      <a:pt x="136" y="144"/>
                      <a:pt x="137" y="144"/>
                    </a:cubicBezTo>
                    <a:cubicBezTo>
                      <a:pt x="137" y="143"/>
                      <a:pt x="137" y="143"/>
                      <a:pt x="137" y="142"/>
                    </a:cubicBezTo>
                    <a:cubicBezTo>
                      <a:pt x="138" y="142"/>
                      <a:pt x="138" y="142"/>
                      <a:pt x="139" y="141"/>
                    </a:cubicBezTo>
                    <a:cubicBezTo>
                      <a:pt x="140" y="140"/>
                      <a:pt x="140" y="140"/>
                      <a:pt x="140" y="139"/>
                    </a:cubicBezTo>
                    <a:cubicBezTo>
                      <a:pt x="139" y="137"/>
                      <a:pt x="138" y="135"/>
                      <a:pt x="137" y="132"/>
                    </a:cubicBezTo>
                    <a:cubicBezTo>
                      <a:pt x="136" y="131"/>
                      <a:pt x="135" y="130"/>
                      <a:pt x="135" y="129"/>
                    </a:cubicBezTo>
                    <a:cubicBezTo>
                      <a:pt x="135" y="128"/>
                      <a:pt x="135" y="128"/>
                      <a:pt x="134" y="128"/>
                    </a:cubicBezTo>
                    <a:cubicBezTo>
                      <a:pt x="134" y="127"/>
                      <a:pt x="133" y="125"/>
                      <a:pt x="133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1" y="124"/>
                      <a:pt x="129" y="124"/>
                      <a:pt x="127" y="124"/>
                    </a:cubicBezTo>
                    <a:cubicBezTo>
                      <a:pt x="127" y="124"/>
                      <a:pt x="126" y="124"/>
                      <a:pt x="126" y="124"/>
                    </a:cubicBezTo>
                    <a:cubicBezTo>
                      <a:pt x="126" y="124"/>
                      <a:pt x="126" y="124"/>
                      <a:pt x="125" y="124"/>
                    </a:cubicBezTo>
                    <a:cubicBezTo>
                      <a:pt x="125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5"/>
                      <a:pt x="123" y="125"/>
                      <a:pt x="123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2" y="125"/>
                      <a:pt x="121" y="124"/>
                      <a:pt x="120" y="124"/>
                    </a:cubicBezTo>
                    <a:cubicBezTo>
                      <a:pt x="118" y="122"/>
                      <a:pt x="118" y="117"/>
                      <a:pt x="118" y="110"/>
                    </a:cubicBezTo>
                    <a:cubicBezTo>
                      <a:pt x="118" y="109"/>
                      <a:pt x="118" y="109"/>
                      <a:pt x="118" y="108"/>
                    </a:cubicBezTo>
                    <a:cubicBezTo>
                      <a:pt x="118" y="108"/>
                      <a:pt x="118" y="109"/>
                      <a:pt x="117" y="110"/>
                    </a:cubicBezTo>
                    <a:cubicBezTo>
                      <a:pt x="116" y="113"/>
                      <a:pt x="112" y="113"/>
                      <a:pt x="111" y="113"/>
                    </a:cubicBezTo>
                    <a:cubicBezTo>
                      <a:pt x="109" y="113"/>
                      <a:pt x="108" y="113"/>
                      <a:pt x="107" y="113"/>
                    </a:cubicBezTo>
                    <a:cubicBezTo>
                      <a:pt x="106" y="113"/>
                      <a:pt x="105" y="113"/>
                      <a:pt x="103" y="113"/>
                    </a:cubicBezTo>
                    <a:cubicBezTo>
                      <a:pt x="99" y="113"/>
                      <a:pt x="98" y="109"/>
                      <a:pt x="98" y="107"/>
                    </a:cubicBezTo>
                    <a:cubicBezTo>
                      <a:pt x="98" y="107"/>
                      <a:pt x="97" y="107"/>
                      <a:pt x="97" y="106"/>
                    </a:cubicBezTo>
                    <a:cubicBezTo>
                      <a:pt x="95" y="106"/>
                      <a:pt x="92" y="106"/>
                      <a:pt x="91" y="104"/>
                    </a:cubicBezTo>
                    <a:cubicBezTo>
                      <a:pt x="90" y="103"/>
                      <a:pt x="90" y="102"/>
                      <a:pt x="90" y="100"/>
                    </a:cubicBezTo>
                    <a:cubicBezTo>
                      <a:pt x="90" y="98"/>
                      <a:pt x="89" y="96"/>
                      <a:pt x="87" y="94"/>
                    </a:cubicBezTo>
                    <a:cubicBezTo>
                      <a:pt x="87" y="93"/>
                      <a:pt x="86" y="92"/>
                      <a:pt x="85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88"/>
                      <a:pt x="81" y="85"/>
                      <a:pt x="81" y="82"/>
                    </a:cubicBezTo>
                    <a:cubicBezTo>
                      <a:pt x="81" y="81"/>
                      <a:pt x="82" y="81"/>
                      <a:pt x="82" y="81"/>
                    </a:cubicBezTo>
                    <a:cubicBezTo>
                      <a:pt x="82" y="80"/>
                      <a:pt x="82" y="80"/>
                      <a:pt x="83" y="79"/>
                    </a:cubicBezTo>
                    <a:cubicBezTo>
                      <a:pt x="83" y="79"/>
                      <a:pt x="83" y="79"/>
                      <a:pt x="83" y="78"/>
                    </a:cubicBezTo>
                    <a:cubicBezTo>
                      <a:pt x="82" y="76"/>
                      <a:pt x="82" y="74"/>
                      <a:pt x="84" y="72"/>
                    </a:cubicBezTo>
                    <a:cubicBezTo>
                      <a:pt x="86" y="71"/>
                      <a:pt x="87" y="70"/>
                      <a:pt x="88" y="69"/>
                    </a:cubicBezTo>
                    <a:cubicBezTo>
                      <a:pt x="88" y="69"/>
                      <a:pt x="89" y="69"/>
                      <a:pt x="89" y="69"/>
                    </a:cubicBezTo>
                    <a:cubicBezTo>
                      <a:pt x="89" y="69"/>
                      <a:pt x="89" y="68"/>
                      <a:pt x="89" y="68"/>
                    </a:cubicBezTo>
                    <a:cubicBezTo>
                      <a:pt x="88" y="65"/>
                      <a:pt x="89" y="62"/>
                      <a:pt x="91" y="61"/>
                    </a:cubicBezTo>
                    <a:cubicBezTo>
                      <a:pt x="92" y="59"/>
                      <a:pt x="92" y="58"/>
                      <a:pt x="92" y="56"/>
                    </a:cubicBezTo>
                    <a:cubicBezTo>
                      <a:pt x="93" y="53"/>
                      <a:pt x="96" y="52"/>
                      <a:pt x="98" y="51"/>
                    </a:cubicBezTo>
                    <a:cubicBezTo>
                      <a:pt x="100" y="50"/>
                      <a:pt x="102" y="50"/>
                      <a:pt x="103" y="48"/>
                    </a:cubicBezTo>
                    <a:cubicBezTo>
                      <a:pt x="106" y="46"/>
                      <a:pt x="109" y="46"/>
                      <a:pt x="111" y="45"/>
                    </a:cubicBezTo>
                    <a:cubicBezTo>
                      <a:pt x="113" y="45"/>
                      <a:pt x="115" y="45"/>
                      <a:pt x="117" y="43"/>
                    </a:cubicBezTo>
                    <a:cubicBezTo>
                      <a:pt x="117" y="43"/>
                      <a:pt x="118" y="43"/>
                      <a:pt x="118" y="42"/>
                    </a:cubicBezTo>
                    <a:cubicBezTo>
                      <a:pt x="118" y="42"/>
                      <a:pt x="119" y="42"/>
                      <a:pt x="119" y="42"/>
                    </a:cubicBezTo>
                    <a:cubicBezTo>
                      <a:pt x="119" y="42"/>
                      <a:pt x="119" y="42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9" y="41"/>
                      <a:pt x="119" y="40"/>
                      <a:pt x="119" y="40"/>
                    </a:cubicBezTo>
                    <a:cubicBezTo>
                      <a:pt x="117" y="37"/>
                      <a:pt x="120" y="34"/>
                      <a:pt x="122" y="31"/>
                    </a:cubicBezTo>
                    <a:cubicBezTo>
                      <a:pt x="123" y="30"/>
                      <a:pt x="124" y="29"/>
                      <a:pt x="125" y="29"/>
                    </a:cubicBezTo>
                    <a:cubicBezTo>
                      <a:pt x="124" y="29"/>
                      <a:pt x="124" y="27"/>
                      <a:pt x="117" y="25"/>
                    </a:cubicBezTo>
                    <a:cubicBezTo>
                      <a:pt x="117" y="25"/>
                      <a:pt x="116" y="25"/>
                      <a:pt x="115" y="25"/>
                    </a:cubicBezTo>
                    <a:cubicBezTo>
                      <a:pt x="113" y="26"/>
                      <a:pt x="111" y="26"/>
                      <a:pt x="110" y="25"/>
                    </a:cubicBezTo>
                    <a:cubicBezTo>
                      <a:pt x="109" y="24"/>
                      <a:pt x="106" y="25"/>
                      <a:pt x="105" y="26"/>
                    </a:cubicBezTo>
                    <a:cubicBezTo>
                      <a:pt x="103" y="27"/>
                      <a:pt x="98" y="27"/>
                      <a:pt x="98" y="27"/>
                    </a:cubicBezTo>
                    <a:cubicBezTo>
                      <a:pt x="97" y="27"/>
                      <a:pt x="96" y="27"/>
                      <a:pt x="95" y="27"/>
                    </a:cubicBezTo>
                    <a:cubicBezTo>
                      <a:pt x="93" y="27"/>
                      <a:pt x="91" y="26"/>
                      <a:pt x="90" y="25"/>
                    </a:cubicBezTo>
                    <a:cubicBezTo>
                      <a:pt x="89" y="24"/>
                      <a:pt x="89" y="23"/>
                      <a:pt x="89" y="22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6" y="19"/>
                      <a:pt x="84" y="17"/>
                      <a:pt x="85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3" y="11"/>
                      <a:pt x="81" y="10"/>
                      <a:pt x="79" y="10"/>
                    </a:cubicBezTo>
                    <a:cubicBezTo>
                      <a:pt x="76" y="10"/>
                      <a:pt x="75" y="7"/>
                      <a:pt x="74" y="4"/>
                    </a:cubicBezTo>
                    <a:cubicBezTo>
                      <a:pt x="73" y="3"/>
                      <a:pt x="73" y="1"/>
                      <a:pt x="72" y="1"/>
                    </a:cubicBezTo>
                    <a:cubicBezTo>
                      <a:pt x="72" y="1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8" y="0"/>
                    </a:cubicBezTo>
                    <a:cubicBezTo>
                      <a:pt x="68" y="0"/>
                      <a:pt x="68" y="0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8" y="1"/>
                      <a:pt x="68" y="1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3"/>
                      <a:pt x="69" y="3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7"/>
                      <a:pt x="68" y="8"/>
                      <a:pt x="67" y="9"/>
                    </a:cubicBezTo>
                    <a:cubicBezTo>
                      <a:pt x="67" y="9"/>
                      <a:pt x="66" y="9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1"/>
                      <a:pt x="66" y="11"/>
                    </a:cubicBezTo>
                    <a:cubicBezTo>
                      <a:pt x="66" y="12"/>
                      <a:pt x="65" y="15"/>
                      <a:pt x="61" y="20"/>
                    </a:cubicBezTo>
                    <a:cubicBezTo>
                      <a:pt x="55" y="28"/>
                      <a:pt x="46" y="30"/>
                      <a:pt x="40" y="32"/>
                    </a:cubicBezTo>
                    <a:cubicBezTo>
                      <a:pt x="39" y="32"/>
                      <a:pt x="39" y="32"/>
                      <a:pt x="38" y="33"/>
                    </a:cubicBezTo>
                    <a:cubicBezTo>
                      <a:pt x="35" y="34"/>
                      <a:pt x="33" y="39"/>
                      <a:pt x="31" y="44"/>
                    </a:cubicBezTo>
                    <a:cubicBezTo>
                      <a:pt x="31" y="46"/>
                      <a:pt x="30" y="48"/>
                      <a:pt x="29" y="49"/>
                    </a:cubicBezTo>
                    <a:cubicBezTo>
                      <a:pt x="28" y="52"/>
                      <a:pt x="27" y="55"/>
                      <a:pt x="24" y="55"/>
                    </a:cubicBezTo>
                    <a:cubicBezTo>
                      <a:pt x="21" y="55"/>
                      <a:pt x="19" y="53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5" y="50"/>
                      <a:pt x="14" y="50"/>
                      <a:pt x="13" y="50"/>
                    </a:cubicBezTo>
                    <a:cubicBezTo>
                      <a:pt x="12" y="50"/>
                      <a:pt x="11" y="49"/>
                      <a:pt x="9" y="48"/>
                    </a:cubicBezTo>
                    <a:cubicBezTo>
                      <a:pt x="6" y="45"/>
                      <a:pt x="6" y="44"/>
                      <a:pt x="8" y="41"/>
                    </a:cubicBezTo>
                    <a:cubicBezTo>
                      <a:pt x="8" y="41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5" y="39"/>
                      <a:pt x="3" y="43"/>
                      <a:pt x="1" y="46"/>
                    </a:cubicBezTo>
                    <a:cubicBezTo>
                      <a:pt x="0" y="48"/>
                      <a:pt x="2" y="53"/>
                      <a:pt x="4" y="56"/>
                    </a:cubicBezTo>
                    <a:cubicBezTo>
                      <a:pt x="4" y="58"/>
                      <a:pt x="5" y="59"/>
                      <a:pt x="5" y="60"/>
                    </a:cubicBezTo>
                    <a:cubicBezTo>
                      <a:pt x="5" y="61"/>
                      <a:pt x="6" y="62"/>
                      <a:pt x="5" y="63"/>
                    </a:cubicBezTo>
                    <a:cubicBezTo>
                      <a:pt x="4" y="64"/>
                      <a:pt x="3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" y="65"/>
                      <a:pt x="7" y="68"/>
                      <a:pt x="9" y="69"/>
                    </a:cubicBezTo>
                    <a:cubicBezTo>
                      <a:pt x="10" y="70"/>
                      <a:pt x="12" y="71"/>
                      <a:pt x="13" y="72"/>
                    </a:cubicBezTo>
                    <a:cubicBezTo>
                      <a:pt x="16" y="74"/>
                      <a:pt x="18" y="77"/>
                      <a:pt x="20" y="81"/>
                    </a:cubicBezTo>
                    <a:cubicBezTo>
                      <a:pt x="22" y="83"/>
                      <a:pt x="23" y="86"/>
                      <a:pt x="25" y="88"/>
                    </a:cubicBezTo>
                    <a:cubicBezTo>
                      <a:pt x="28" y="91"/>
                      <a:pt x="29" y="93"/>
                      <a:pt x="30" y="98"/>
                    </a:cubicBezTo>
                    <a:cubicBezTo>
                      <a:pt x="31" y="100"/>
                      <a:pt x="32" y="102"/>
                      <a:pt x="33" y="105"/>
                    </a:cubicBezTo>
                    <a:cubicBezTo>
                      <a:pt x="37" y="115"/>
                      <a:pt x="45" y="131"/>
                      <a:pt x="50" y="138"/>
                    </a:cubicBezTo>
                    <a:cubicBezTo>
                      <a:pt x="55" y="144"/>
                      <a:pt x="60" y="151"/>
                      <a:pt x="57" y="155"/>
                    </a:cubicBezTo>
                    <a:cubicBezTo>
                      <a:pt x="57" y="156"/>
                      <a:pt x="58" y="160"/>
                      <a:pt x="61" y="163"/>
                    </a:cubicBezTo>
                    <a:cubicBezTo>
                      <a:pt x="62" y="163"/>
                      <a:pt x="64" y="164"/>
                      <a:pt x="65" y="166"/>
                    </a:cubicBezTo>
                    <a:cubicBezTo>
                      <a:pt x="68" y="168"/>
                      <a:pt x="71" y="171"/>
                      <a:pt x="79" y="175"/>
                    </a:cubicBezTo>
                    <a:cubicBezTo>
                      <a:pt x="109" y="190"/>
                      <a:pt x="111" y="194"/>
                      <a:pt x="112" y="196"/>
                    </a:cubicBezTo>
                    <a:cubicBezTo>
                      <a:pt x="114" y="199"/>
                      <a:pt x="121" y="203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6"/>
                      <a:pt x="125" y="206"/>
                    </a:cubicBezTo>
                    <a:cubicBezTo>
                      <a:pt x="126" y="206"/>
                      <a:pt x="126" y="206"/>
                      <a:pt x="126" y="205"/>
                    </a:cubicBezTo>
                    <a:cubicBezTo>
                      <a:pt x="127" y="205"/>
                      <a:pt x="128" y="202"/>
                      <a:pt x="129" y="200"/>
                    </a:cubicBezTo>
                    <a:cubicBezTo>
                      <a:pt x="129" y="199"/>
                      <a:pt x="129" y="198"/>
                      <a:pt x="130" y="197"/>
                    </a:cubicBezTo>
                    <a:cubicBezTo>
                      <a:pt x="130" y="197"/>
                      <a:pt x="130" y="197"/>
                      <a:pt x="130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2007"/>
              <p:cNvSpPr>
                <a:spLocks/>
              </p:cNvSpPr>
              <p:nvPr/>
            </p:nvSpPr>
            <p:spPr bwMode="auto">
              <a:xfrm>
                <a:off x="2040" y="18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2008"/>
              <p:cNvSpPr>
                <a:spLocks/>
              </p:cNvSpPr>
              <p:nvPr/>
            </p:nvSpPr>
            <p:spPr bwMode="auto">
              <a:xfrm>
                <a:off x="2043" y="197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7" name="Freeform 2009"/>
              <p:cNvSpPr>
                <a:spLocks/>
              </p:cNvSpPr>
              <p:nvPr/>
            </p:nvSpPr>
            <p:spPr bwMode="auto">
              <a:xfrm>
                <a:off x="2006" y="19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8" name="Freeform 2010"/>
              <p:cNvSpPr>
                <a:spLocks/>
              </p:cNvSpPr>
              <p:nvPr/>
            </p:nvSpPr>
            <p:spPr bwMode="auto">
              <a:xfrm>
                <a:off x="2050" y="19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9" name="Freeform 2011"/>
              <p:cNvSpPr>
                <a:spLocks/>
              </p:cNvSpPr>
              <p:nvPr/>
            </p:nvSpPr>
            <p:spPr bwMode="auto">
              <a:xfrm>
                <a:off x="2048" y="197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0" name="Freeform 2012"/>
              <p:cNvSpPr>
                <a:spLocks/>
              </p:cNvSpPr>
              <p:nvPr/>
            </p:nvSpPr>
            <p:spPr bwMode="auto">
              <a:xfrm>
                <a:off x="2042" y="189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1" name="Freeform 2013"/>
              <p:cNvSpPr>
                <a:spLocks/>
              </p:cNvSpPr>
              <p:nvPr/>
            </p:nvSpPr>
            <p:spPr bwMode="auto">
              <a:xfrm>
                <a:off x="2046" y="197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2" name="Freeform 2014"/>
              <p:cNvSpPr>
                <a:spLocks/>
              </p:cNvSpPr>
              <p:nvPr/>
            </p:nvSpPr>
            <p:spPr bwMode="auto">
              <a:xfrm>
                <a:off x="2013" y="1880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3 h 5"/>
                  <a:gd name="T4" fmla="*/ 6 w 6"/>
                  <a:gd name="T5" fmla="*/ 5 h 5"/>
                  <a:gd name="T6" fmla="*/ 1 w 6"/>
                  <a:gd name="T7" fmla="*/ 3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4" y="5"/>
                      <a:pt x="6" y="5"/>
                    </a:cubicBezTo>
                    <a:cubicBezTo>
                      <a:pt x="4" y="5"/>
                      <a:pt x="2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3" name="Freeform 2015"/>
              <p:cNvSpPr>
                <a:spLocks/>
              </p:cNvSpPr>
              <p:nvPr/>
            </p:nvSpPr>
            <p:spPr bwMode="auto">
              <a:xfrm>
                <a:off x="2042" y="18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4" name="Freeform 2016"/>
              <p:cNvSpPr>
                <a:spLocks/>
              </p:cNvSpPr>
              <p:nvPr/>
            </p:nvSpPr>
            <p:spPr bwMode="auto">
              <a:xfrm>
                <a:off x="1992" y="1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5" name="Freeform 2017"/>
              <p:cNvSpPr>
                <a:spLocks/>
              </p:cNvSpPr>
              <p:nvPr/>
            </p:nvSpPr>
            <p:spPr bwMode="auto">
              <a:xfrm>
                <a:off x="1993" y="1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6" name="Freeform 2018"/>
              <p:cNvSpPr>
                <a:spLocks/>
              </p:cNvSpPr>
              <p:nvPr/>
            </p:nvSpPr>
            <p:spPr bwMode="auto">
              <a:xfrm>
                <a:off x="2053" y="20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7" name="Freeform 2019"/>
              <p:cNvSpPr>
                <a:spLocks/>
              </p:cNvSpPr>
              <p:nvPr/>
            </p:nvSpPr>
            <p:spPr bwMode="auto">
              <a:xfrm>
                <a:off x="2053" y="204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8" name="Freeform 2020"/>
              <p:cNvSpPr>
                <a:spLocks/>
              </p:cNvSpPr>
              <p:nvPr/>
            </p:nvSpPr>
            <p:spPr bwMode="auto">
              <a:xfrm>
                <a:off x="2057" y="198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9" name="Freeform 2021"/>
              <p:cNvSpPr>
                <a:spLocks/>
              </p:cNvSpPr>
              <p:nvPr/>
            </p:nvSpPr>
            <p:spPr bwMode="auto">
              <a:xfrm>
                <a:off x="2056" y="1977"/>
                <a:ext cx="0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0" name="Freeform 2022"/>
              <p:cNvSpPr>
                <a:spLocks/>
              </p:cNvSpPr>
              <p:nvPr/>
            </p:nvSpPr>
            <p:spPr bwMode="auto">
              <a:xfrm>
                <a:off x="2058" y="1997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1" name="Freeform 2023"/>
              <p:cNvSpPr>
                <a:spLocks/>
              </p:cNvSpPr>
              <p:nvPr/>
            </p:nvSpPr>
            <p:spPr bwMode="auto">
              <a:xfrm>
                <a:off x="2053" y="204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2" name="Freeform 2024"/>
              <p:cNvSpPr>
                <a:spLocks/>
              </p:cNvSpPr>
              <p:nvPr/>
            </p:nvSpPr>
            <p:spPr bwMode="auto">
              <a:xfrm>
                <a:off x="2054" y="204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3" name="Freeform 2025"/>
              <p:cNvSpPr>
                <a:spLocks/>
              </p:cNvSpPr>
              <p:nvPr/>
            </p:nvSpPr>
            <p:spPr bwMode="auto">
              <a:xfrm>
                <a:off x="2016" y="1725"/>
                <a:ext cx="143" cy="120"/>
              </a:xfrm>
              <a:custGeom>
                <a:avLst/>
                <a:gdLst>
                  <a:gd name="T0" fmla="*/ 71 w 149"/>
                  <a:gd name="T1" fmla="*/ 118 h 126"/>
                  <a:gd name="T2" fmla="*/ 77 w 149"/>
                  <a:gd name="T3" fmla="*/ 125 h 126"/>
                  <a:gd name="T4" fmla="*/ 85 w 149"/>
                  <a:gd name="T5" fmla="*/ 124 h 126"/>
                  <a:gd name="T6" fmla="*/ 94 w 149"/>
                  <a:gd name="T7" fmla="*/ 121 h 126"/>
                  <a:gd name="T8" fmla="*/ 108 w 149"/>
                  <a:gd name="T9" fmla="*/ 111 h 126"/>
                  <a:gd name="T10" fmla="*/ 109 w 149"/>
                  <a:gd name="T11" fmla="*/ 111 h 126"/>
                  <a:gd name="T12" fmla="*/ 103 w 149"/>
                  <a:gd name="T13" fmla="*/ 110 h 126"/>
                  <a:gd name="T14" fmla="*/ 103 w 149"/>
                  <a:gd name="T15" fmla="*/ 109 h 126"/>
                  <a:gd name="T16" fmla="*/ 99 w 149"/>
                  <a:gd name="T17" fmla="*/ 100 h 126"/>
                  <a:gd name="T18" fmla="*/ 100 w 149"/>
                  <a:gd name="T19" fmla="*/ 87 h 126"/>
                  <a:gd name="T20" fmla="*/ 116 w 149"/>
                  <a:gd name="T21" fmla="*/ 92 h 126"/>
                  <a:gd name="T22" fmla="*/ 117 w 149"/>
                  <a:gd name="T23" fmla="*/ 94 h 126"/>
                  <a:gd name="T24" fmla="*/ 135 w 149"/>
                  <a:gd name="T25" fmla="*/ 84 h 126"/>
                  <a:gd name="T26" fmla="*/ 141 w 149"/>
                  <a:gd name="T27" fmla="*/ 79 h 126"/>
                  <a:gd name="T28" fmla="*/ 138 w 149"/>
                  <a:gd name="T29" fmla="*/ 77 h 126"/>
                  <a:gd name="T30" fmla="*/ 137 w 149"/>
                  <a:gd name="T31" fmla="*/ 75 h 126"/>
                  <a:gd name="T32" fmla="*/ 136 w 149"/>
                  <a:gd name="T33" fmla="*/ 74 h 126"/>
                  <a:gd name="T34" fmla="*/ 135 w 149"/>
                  <a:gd name="T35" fmla="*/ 73 h 126"/>
                  <a:gd name="T36" fmla="*/ 134 w 149"/>
                  <a:gd name="T37" fmla="*/ 67 h 126"/>
                  <a:gd name="T38" fmla="*/ 142 w 149"/>
                  <a:gd name="T39" fmla="*/ 58 h 126"/>
                  <a:gd name="T40" fmla="*/ 141 w 149"/>
                  <a:gd name="T41" fmla="*/ 52 h 126"/>
                  <a:gd name="T42" fmla="*/ 148 w 149"/>
                  <a:gd name="T43" fmla="*/ 43 h 126"/>
                  <a:gd name="T44" fmla="*/ 149 w 149"/>
                  <a:gd name="T45" fmla="*/ 42 h 126"/>
                  <a:gd name="T46" fmla="*/ 133 w 149"/>
                  <a:gd name="T47" fmla="*/ 39 h 126"/>
                  <a:gd name="T48" fmla="*/ 125 w 149"/>
                  <a:gd name="T49" fmla="*/ 26 h 126"/>
                  <a:gd name="T50" fmla="*/ 120 w 149"/>
                  <a:gd name="T51" fmla="*/ 16 h 126"/>
                  <a:gd name="T52" fmla="*/ 90 w 149"/>
                  <a:gd name="T53" fmla="*/ 24 h 126"/>
                  <a:gd name="T54" fmla="*/ 63 w 149"/>
                  <a:gd name="T55" fmla="*/ 19 h 126"/>
                  <a:gd name="T56" fmla="*/ 53 w 149"/>
                  <a:gd name="T57" fmla="*/ 8 h 126"/>
                  <a:gd name="T58" fmla="*/ 38 w 149"/>
                  <a:gd name="T59" fmla="*/ 0 h 126"/>
                  <a:gd name="T60" fmla="*/ 36 w 149"/>
                  <a:gd name="T61" fmla="*/ 7 h 126"/>
                  <a:gd name="T62" fmla="*/ 23 w 149"/>
                  <a:gd name="T63" fmla="*/ 21 h 126"/>
                  <a:gd name="T64" fmla="*/ 10 w 149"/>
                  <a:gd name="T65" fmla="*/ 28 h 126"/>
                  <a:gd name="T66" fmla="*/ 13 w 149"/>
                  <a:gd name="T67" fmla="*/ 8 h 126"/>
                  <a:gd name="T68" fmla="*/ 9 w 149"/>
                  <a:gd name="T69" fmla="*/ 12 h 126"/>
                  <a:gd name="T70" fmla="*/ 1 w 149"/>
                  <a:gd name="T71" fmla="*/ 29 h 126"/>
                  <a:gd name="T72" fmla="*/ 7 w 149"/>
                  <a:gd name="T73" fmla="*/ 36 h 126"/>
                  <a:gd name="T74" fmla="*/ 12 w 149"/>
                  <a:gd name="T75" fmla="*/ 54 h 126"/>
                  <a:gd name="T76" fmla="*/ 29 w 149"/>
                  <a:gd name="T77" fmla="*/ 54 h 126"/>
                  <a:gd name="T78" fmla="*/ 51 w 149"/>
                  <a:gd name="T79" fmla="*/ 64 h 126"/>
                  <a:gd name="T80" fmla="*/ 66 w 149"/>
                  <a:gd name="T81" fmla="*/ 70 h 126"/>
                  <a:gd name="T82" fmla="*/ 67 w 149"/>
                  <a:gd name="T83" fmla="*/ 100 h 126"/>
                  <a:gd name="T84" fmla="*/ 69 w 149"/>
                  <a:gd name="T85" fmla="*/ 113 h 126"/>
                  <a:gd name="T86" fmla="*/ 69 w 149"/>
                  <a:gd name="T87" fmla="*/ 1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126">
                    <a:moveTo>
                      <a:pt x="69" y="114"/>
                    </a:moveTo>
                    <a:cubicBezTo>
                      <a:pt x="70" y="115"/>
                      <a:pt x="70" y="116"/>
                      <a:pt x="71" y="117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2" y="118"/>
                      <a:pt x="72" y="119"/>
                      <a:pt x="73" y="120"/>
                    </a:cubicBezTo>
                    <a:cubicBezTo>
                      <a:pt x="74" y="122"/>
                      <a:pt x="75" y="123"/>
                      <a:pt x="76" y="124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78" y="126"/>
                      <a:pt x="79" y="126"/>
                      <a:pt x="79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2" y="125"/>
                      <a:pt x="83" y="124"/>
                      <a:pt x="85" y="124"/>
                    </a:cubicBezTo>
                    <a:cubicBezTo>
                      <a:pt x="86" y="124"/>
                      <a:pt x="87" y="125"/>
                      <a:pt x="88" y="125"/>
                    </a:cubicBezTo>
                    <a:cubicBezTo>
                      <a:pt x="89" y="125"/>
                      <a:pt x="91" y="123"/>
                      <a:pt x="93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6" y="120"/>
                      <a:pt x="97" y="120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2" y="114"/>
                      <a:pt x="104" y="112"/>
                      <a:pt x="108" y="111"/>
                    </a:cubicBezTo>
                    <a:cubicBezTo>
                      <a:pt x="109" y="111"/>
                      <a:pt x="109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09" y="110"/>
                      <a:pt x="109" y="111"/>
                      <a:pt x="109" y="111"/>
                    </a:cubicBezTo>
                    <a:cubicBezTo>
                      <a:pt x="108" y="111"/>
                      <a:pt x="107" y="111"/>
                      <a:pt x="106" y="111"/>
                    </a:cubicBezTo>
                    <a:cubicBezTo>
                      <a:pt x="105" y="111"/>
                      <a:pt x="104" y="111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8"/>
                      <a:pt x="102" y="108"/>
                      <a:pt x="102" y="107"/>
                    </a:cubicBezTo>
                    <a:cubicBezTo>
                      <a:pt x="102" y="106"/>
                      <a:pt x="102" y="105"/>
                      <a:pt x="101" y="105"/>
                    </a:cubicBezTo>
                    <a:cubicBezTo>
                      <a:pt x="101" y="104"/>
                      <a:pt x="99" y="102"/>
                      <a:pt x="99" y="100"/>
                    </a:cubicBezTo>
                    <a:cubicBezTo>
                      <a:pt x="99" y="96"/>
                      <a:pt x="99" y="95"/>
                      <a:pt x="96" y="93"/>
                    </a:cubicBezTo>
                    <a:cubicBezTo>
                      <a:pt x="94" y="92"/>
                      <a:pt x="94" y="90"/>
                      <a:pt x="94" y="90"/>
                    </a:cubicBezTo>
                    <a:cubicBezTo>
                      <a:pt x="95" y="87"/>
                      <a:pt x="98" y="87"/>
                      <a:pt x="100" y="87"/>
                    </a:cubicBezTo>
                    <a:cubicBezTo>
                      <a:pt x="102" y="87"/>
                      <a:pt x="104" y="87"/>
                      <a:pt x="106" y="89"/>
                    </a:cubicBezTo>
                    <a:cubicBezTo>
                      <a:pt x="106" y="89"/>
                      <a:pt x="108" y="89"/>
                      <a:pt x="109" y="89"/>
                    </a:cubicBezTo>
                    <a:cubicBezTo>
                      <a:pt x="112" y="90"/>
                      <a:pt x="115" y="90"/>
                      <a:pt x="116" y="92"/>
                    </a:cubicBezTo>
                    <a:cubicBezTo>
                      <a:pt x="116" y="92"/>
                      <a:pt x="116" y="93"/>
                      <a:pt x="116" y="93"/>
                    </a:cubicBezTo>
                    <a:cubicBezTo>
                      <a:pt x="116" y="93"/>
                      <a:pt x="116" y="94"/>
                      <a:pt x="117" y="94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0"/>
                      <a:pt x="120" y="87"/>
                      <a:pt x="125" y="87"/>
                    </a:cubicBezTo>
                    <a:cubicBezTo>
                      <a:pt x="125" y="87"/>
                      <a:pt x="126" y="87"/>
                      <a:pt x="127" y="87"/>
                    </a:cubicBezTo>
                    <a:cubicBezTo>
                      <a:pt x="129" y="88"/>
                      <a:pt x="133" y="86"/>
                      <a:pt x="135" y="84"/>
                    </a:cubicBezTo>
                    <a:cubicBezTo>
                      <a:pt x="137" y="83"/>
                      <a:pt x="139" y="82"/>
                      <a:pt x="140" y="82"/>
                    </a:cubicBezTo>
                    <a:cubicBezTo>
                      <a:pt x="140" y="82"/>
                      <a:pt x="141" y="81"/>
                      <a:pt x="141" y="80"/>
                    </a:cubicBezTo>
                    <a:cubicBezTo>
                      <a:pt x="141" y="80"/>
                      <a:pt x="141" y="80"/>
                      <a:pt x="141" y="79"/>
                    </a:cubicBezTo>
                    <a:cubicBezTo>
                      <a:pt x="140" y="79"/>
                      <a:pt x="140" y="79"/>
                      <a:pt x="140" y="78"/>
                    </a:cubicBezTo>
                    <a:cubicBezTo>
                      <a:pt x="140" y="78"/>
                      <a:pt x="139" y="78"/>
                      <a:pt x="139" y="78"/>
                    </a:cubicBezTo>
                    <a:cubicBezTo>
                      <a:pt x="139" y="77"/>
                      <a:pt x="139" y="77"/>
                      <a:pt x="138" y="77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8" y="76"/>
                      <a:pt x="138" y="76"/>
                      <a:pt x="137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75"/>
                      <a:pt x="137" y="74"/>
                      <a:pt x="137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2" y="70"/>
                      <a:pt x="134" y="68"/>
                      <a:pt x="134" y="67"/>
                    </a:cubicBezTo>
                    <a:cubicBezTo>
                      <a:pt x="135" y="66"/>
                      <a:pt x="135" y="65"/>
                      <a:pt x="135" y="65"/>
                    </a:cubicBezTo>
                    <a:cubicBezTo>
                      <a:pt x="135" y="63"/>
                      <a:pt x="135" y="62"/>
                      <a:pt x="136" y="60"/>
                    </a:cubicBezTo>
                    <a:cubicBezTo>
                      <a:pt x="137" y="59"/>
                      <a:pt x="139" y="58"/>
                      <a:pt x="142" y="58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4" y="56"/>
                      <a:pt x="144" y="56"/>
                      <a:pt x="143" y="55"/>
                    </a:cubicBezTo>
                    <a:cubicBezTo>
                      <a:pt x="142" y="54"/>
                      <a:pt x="141" y="53"/>
                      <a:pt x="141" y="52"/>
                    </a:cubicBezTo>
                    <a:cubicBezTo>
                      <a:pt x="141" y="49"/>
                      <a:pt x="145" y="45"/>
                      <a:pt x="147" y="44"/>
                    </a:cubicBezTo>
                    <a:cubicBezTo>
                      <a:pt x="147" y="44"/>
                      <a:pt x="147" y="44"/>
                      <a:pt x="148" y="44"/>
                    </a:cubicBezTo>
                    <a:cubicBezTo>
                      <a:pt x="148" y="44"/>
                      <a:pt x="148" y="44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4" y="40"/>
                      <a:pt x="139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4" y="41"/>
                      <a:pt x="133" y="40"/>
                      <a:pt x="133" y="39"/>
                    </a:cubicBezTo>
                    <a:cubicBezTo>
                      <a:pt x="132" y="38"/>
                      <a:pt x="133" y="36"/>
                      <a:pt x="134" y="34"/>
                    </a:cubicBezTo>
                    <a:cubicBezTo>
                      <a:pt x="135" y="33"/>
                      <a:pt x="137" y="31"/>
                      <a:pt x="137" y="29"/>
                    </a:cubicBezTo>
                    <a:cubicBezTo>
                      <a:pt x="137" y="28"/>
                      <a:pt x="133" y="27"/>
                      <a:pt x="125" y="26"/>
                    </a:cubicBezTo>
                    <a:cubicBezTo>
                      <a:pt x="124" y="26"/>
                      <a:pt x="123" y="25"/>
                      <a:pt x="122" y="25"/>
                    </a:cubicBezTo>
                    <a:cubicBezTo>
                      <a:pt x="118" y="24"/>
                      <a:pt x="117" y="22"/>
                      <a:pt x="117" y="20"/>
                    </a:cubicBezTo>
                    <a:cubicBezTo>
                      <a:pt x="117" y="19"/>
                      <a:pt x="118" y="17"/>
                      <a:pt x="120" y="16"/>
                    </a:cubicBezTo>
                    <a:cubicBezTo>
                      <a:pt x="118" y="16"/>
                      <a:pt x="116" y="16"/>
                      <a:pt x="114" y="16"/>
                    </a:cubicBezTo>
                    <a:cubicBezTo>
                      <a:pt x="108" y="17"/>
                      <a:pt x="99" y="21"/>
                      <a:pt x="93" y="24"/>
                    </a:cubicBezTo>
                    <a:cubicBezTo>
                      <a:pt x="92" y="24"/>
                      <a:pt x="91" y="24"/>
                      <a:pt x="90" y="24"/>
                    </a:cubicBezTo>
                    <a:cubicBezTo>
                      <a:pt x="87" y="24"/>
                      <a:pt x="84" y="23"/>
                      <a:pt x="81" y="21"/>
                    </a:cubicBezTo>
                    <a:cubicBezTo>
                      <a:pt x="78" y="19"/>
                      <a:pt x="74" y="17"/>
                      <a:pt x="72" y="18"/>
                    </a:cubicBezTo>
                    <a:cubicBezTo>
                      <a:pt x="69" y="19"/>
                      <a:pt x="66" y="19"/>
                      <a:pt x="63" y="19"/>
                    </a:cubicBezTo>
                    <a:cubicBezTo>
                      <a:pt x="60" y="19"/>
                      <a:pt x="57" y="19"/>
                      <a:pt x="56" y="17"/>
                    </a:cubicBezTo>
                    <a:cubicBezTo>
                      <a:pt x="55" y="16"/>
                      <a:pt x="54" y="15"/>
                      <a:pt x="54" y="13"/>
                    </a:cubicBezTo>
                    <a:cubicBezTo>
                      <a:pt x="55" y="11"/>
                      <a:pt x="54" y="9"/>
                      <a:pt x="53" y="8"/>
                    </a:cubicBezTo>
                    <a:cubicBezTo>
                      <a:pt x="52" y="7"/>
                      <a:pt x="50" y="6"/>
                      <a:pt x="48" y="6"/>
                    </a:cubicBezTo>
                    <a:cubicBezTo>
                      <a:pt x="43" y="7"/>
                      <a:pt x="41" y="4"/>
                      <a:pt x="40" y="2"/>
                    </a:cubicBezTo>
                    <a:cubicBezTo>
                      <a:pt x="39" y="1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8" y="1"/>
                    </a:cubicBezTo>
                    <a:cubicBezTo>
                      <a:pt x="38" y="3"/>
                      <a:pt x="39" y="6"/>
                      <a:pt x="36" y="7"/>
                    </a:cubicBezTo>
                    <a:cubicBezTo>
                      <a:pt x="35" y="8"/>
                      <a:pt x="34" y="8"/>
                      <a:pt x="32" y="9"/>
                    </a:cubicBezTo>
                    <a:cubicBezTo>
                      <a:pt x="29" y="10"/>
                      <a:pt x="22" y="12"/>
                      <a:pt x="22" y="14"/>
                    </a:cubicBezTo>
                    <a:cubicBezTo>
                      <a:pt x="21" y="16"/>
                      <a:pt x="22" y="18"/>
                      <a:pt x="23" y="21"/>
                    </a:cubicBezTo>
                    <a:cubicBezTo>
                      <a:pt x="25" y="24"/>
                      <a:pt x="27" y="28"/>
                      <a:pt x="25" y="32"/>
                    </a:cubicBezTo>
                    <a:cubicBezTo>
                      <a:pt x="24" y="34"/>
                      <a:pt x="22" y="35"/>
                      <a:pt x="20" y="35"/>
                    </a:cubicBezTo>
                    <a:cubicBezTo>
                      <a:pt x="16" y="35"/>
                      <a:pt x="11" y="31"/>
                      <a:pt x="10" y="28"/>
                    </a:cubicBezTo>
                    <a:cubicBezTo>
                      <a:pt x="8" y="24"/>
                      <a:pt x="10" y="20"/>
                      <a:pt x="13" y="16"/>
                    </a:cubicBezTo>
                    <a:cubicBezTo>
                      <a:pt x="13" y="15"/>
                      <a:pt x="15" y="13"/>
                      <a:pt x="15" y="13"/>
                    </a:cubicBezTo>
                    <a:cubicBezTo>
                      <a:pt x="14" y="12"/>
                      <a:pt x="13" y="10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4"/>
                      <a:pt x="3" y="26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5" y="31"/>
                      <a:pt x="5" y="34"/>
                      <a:pt x="5" y="35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8" y="37"/>
                      <a:pt x="11" y="39"/>
                      <a:pt x="10" y="4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6"/>
                      <a:pt x="9" y="52"/>
                      <a:pt x="12" y="54"/>
                    </a:cubicBezTo>
                    <a:cubicBezTo>
                      <a:pt x="12" y="55"/>
                      <a:pt x="14" y="55"/>
                      <a:pt x="15" y="55"/>
                    </a:cubicBezTo>
                    <a:cubicBezTo>
                      <a:pt x="19" y="55"/>
                      <a:pt x="21" y="55"/>
                      <a:pt x="23" y="55"/>
                    </a:cubicBezTo>
                    <a:cubicBezTo>
                      <a:pt x="25" y="54"/>
                      <a:pt x="27" y="54"/>
                      <a:pt x="29" y="54"/>
                    </a:cubicBezTo>
                    <a:cubicBezTo>
                      <a:pt x="32" y="54"/>
                      <a:pt x="35" y="55"/>
                      <a:pt x="37" y="58"/>
                    </a:cubicBezTo>
                    <a:cubicBezTo>
                      <a:pt x="40" y="62"/>
                      <a:pt x="44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3" y="64"/>
                      <a:pt x="56" y="63"/>
                      <a:pt x="59" y="63"/>
                    </a:cubicBezTo>
                    <a:cubicBezTo>
                      <a:pt x="62" y="63"/>
                      <a:pt x="65" y="64"/>
                      <a:pt x="66" y="66"/>
                    </a:cubicBezTo>
                    <a:cubicBezTo>
                      <a:pt x="67" y="67"/>
                      <a:pt x="67" y="68"/>
                      <a:pt x="66" y="70"/>
                    </a:cubicBezTo>
                    <a:cubicBezTo>
                      <a:pt x="62" y="76"/>
                      <a:pt x="61" y="87"/>
                      <a:pt x="63" y="89"/>
                    </a:cubicBezTo>
                    <a:cubicBezTo>
                      <a:pt x="63" y="89"/>
                      <a:pt x="64" y="90"/>
                      <a:pt x="64" y="90"/>
                    </a:cubicBezTo>
                    <a:cubicBezTo>
                      <a:pt x="67" y="93"/>
                      <a:pt x="70" y="96"/>
                      <a:pt x="67" y="100"/>
                    </a:cubicBezTo>
                    <a:cubicBezTo>
                      <a:pt x="66" y="101"/>
                      <a:pt x="65" y="103"/>
                      <a:pt x="65" y="104"/>
                    </a:cubicBezTo>
                    <a:cubicBezTo>
                      <a:pt x="65" y="104"/>
                      <a:pt x="66" y="105"/>
                      <a:pt x="66" y="106"/>
                    </a:cubicBezTo>
                    <a:cubicBezTo>
                      <a:pt x="68" y="107"/>
                      <a:pt x="70" y="109"/>
                      <a:pt x="69" y="113"/>
                    </a:cubicBezTo>
                    <a:cubicBezTo>
                      <a:pt x="69" y="113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4" name="Freeform 2026"/>
              <p:cNvSpPr>
                <a:spLocks/>
              </p:cNvSpPr>
              <p:nvPr/>
            </p:nvSpPr>
            <p:spPr bwMode="auto">
              <a:xfrm>
                <a:off x="2121" y="1810"/>
                <a:ext cx="6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1"/>
                      <a:pt x="6" y="1"/>
                      <a:pt x="7" y="3"/>
                    </a:cubicBez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5" name="Freeform 2027"/>
              <p:cNvSpPr>
                <a:spLocks/>
              </p:cNvSpPr>
              <p:nvPr/>
            </p:nvSpPr>
            <p:spPr bwMode="auto">
              <a:xfrm>
                <a:off x="2150" y="18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6" name="Freeform 2028"/>
              <p:cNvSpPr>
                <a:spLocks/>
              </p:cNvSpPr>
              <p:nvPr/>
            </p:nvSpPr>
            <p:spPr bwMode="auto">
              <a:xfrm>
                <a:off x="2106" y="181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7" name="Freeform 2029"/>
              <p:cNvSpPr>
                <a:spLocks/>
              </p:cNvSpPr>
              <p:nvPr/>
            </p:nvSpPr>
            <p:spPr bwMode="auto">
              <a:xfrm>
                <a:off x="2084" y="183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8" name="Freeform 2030"/>
              <p:cNvSpPr>
                <a:spLocks/>
              </p:cNvSpPr>
              <p:nvPr/>
            </p:nvSpPr>
            <p:spPr bwMode="auto">
              <a:xfrm>
                <a:off x="2092" y="1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9" name="Freeform 2031"/>
              <p:cNvSpPr>
                <a:spLocks/>
              </p:cNvSpPr>
              <p:nvPr/>
            </p:nvSpPr>
            <p:spPr bwMode="auto">
              <a:xfrm>
                <a:off x="2115" y="182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0" name="Freeform 2032"/>
              <p:cNvSpPr>
                <a:spLocks/>
              </p:cNvSpPr>
              <p:nvPr/>
            </p:nvSpPr>
            <p:spPr bwMode="auto">
              <a:xfrm>
                <a:off x="2114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1" name="Freeform 2033"/>
              <p:cNvSpPr>
                <a:spLocks/>
              </p:cNvSpPr>
              <p:nvPr/>
            </p:nvSpPr>
            <p:spPr bwMode="auto">
              <a:xfrm>
                <a:off x="2082" y="183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2" name="Freeform 2034"/>
              <p:cNvSpPr>
                <a:spLocks/>
              </p:cNvSpPr>
              <p:nvPr/>
            </p:nvSpPr>
            <p:spPr bwMode="auto">
              <a:xfrm>
                <a:off x="2115" y="1830"/>
                <a:ext cx="6" cy="2"/>
              </a:xfrm>
              <a:custGeom>
                <a:avLst/>
                <a:gdLst>
                  <a:gd name="T0" fmla="*/ 3 w 6"/>
                  <a:gd name="T1" fmla="*/ 1 h 2"/>
                  <a:gd name="T2" fmla="*/ 6 w 6"/>
                  <a:gd name="T3" fmla="*/ 1 h 2"/>
                  <a:gd name="T4" fmla="*/ 0 w 6"/>
                  <a:gd name="T5" fmla="*/ 0 h 2"/>
                  <a:gd name="T6" fmla="*/ 3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3" name="Freeform 2035"/>
              <p:cNvSpPr>
                <a:spLocks/>
              </p:cNvSpPr>
              <p:nvPr/>
            </p:nvSpPr>
            <p:spPr bwMode="auto">
              <a:xfrm>
                <a:off x="2052" y="1780"/>
                <a:ext cx="11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3" y="4"/>
                      <a:pt x="7" y="6"/>
                      <a:pt x="12" y="6"/>
                    </a:cubicBezTo>
                    <a:cubicBezTo>
                      <a:pt x="7" y="6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4" name="Freeform 2036"/>
              <p:cNvSpPr>
                <a:spLocks/>
              </p:cNvSpPr>
              <p:nvPr/>
            </p:nvSpPr>
            <p:spPr bwMode="auto">
              <a:xfrm>
                <a:off x="2027" y="1734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5" name="Freeform 2037"/>
              <p:cNvSpPr>
                <a:spLocks/>
              </p:cNvSpPr>
              <p:nvPr/>
            </p:nvSpPr>
            <p:spPr bwMode="auto">
              <a:xfrm>
                <a:off x="2082" y="183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6" name="Freeform 2038"/>
              <p:cNvSpPr>
                <a:spLocks/>
              </p:cNvSpPr>
              <p:nvPr/>
            </p:nvSpPr>
            <p:spPr bwMode="auto">
              <a:xfrm>
                <a:off x="2184" y="1790"/>
                <a:ext cx="40" cy="44"/>
              </a:xfrm>
              <a:custGeom>
                <a:avLst/>
                <a:gdLst>
                  <a:gd name="T0" fmla="*/ 15 w 42"/>
                  <a:gd name="T1" fmla="*/ 45 h 46"/>
                  <a:gd name="T2" fmla="*/ 16 w 42"/>
                  <a:gd name="T3" fmla="*/ 46 h 46"/>
                  <a:gd name="T4" fmla="*/ 18 w 42"/>
                  <a:gd name="T5" fmla="*/ 46 h 46"/>
                  <a:gd name="T6" fmla="*/ 18 w 42"/>
                  <a:gd name="T7" fmla="*/ 46 h 46"/>
                  <a:gd name="T8" fmla="*/ 18 w 42"/>
                  <a:gd name="T9" fmla="*/ 46 h 46"/>
                  <a:gd name="T10" fmla="*/ 18 w 42"/>
                  <a:gd name="T11" fmla="*/ 46 h 46"/>
                  <a:gd name="T12" fmla="*/ 19 w 42"/>
                  <a:gd name="T13" fmla="*/ 43 h 46"/>
                  <a:gd name="T14" fmla="*/ 19 w 42"/>
                  <a:gd name="T15" fmla="*/ 43 h 46"/>
                  <a:gd name="T16" fmla="*/ 24 w 42"/>
                  <a:gd name="T17" fmla="*/ 38 h 46"/>
                  <a:gd name="T18" fmla="*/ 24 w 42"/>
                  <a:gd name="T19" fmla="*/ 38 h 46"/>
                  <a:gd name="T20" fmla="*/ 29 w 42"/>
                  <a:gd name="T21" fmla="*/ 38 h 46"/>
                  <a:gd name="T22" fmla="*/ 34 w 42"/>
                  <a:gd name="T23" fmla="*/ 37 h 46"/>
                  <a:gd name="T24" fmla="*/ 34 w 42"/>
                  <a:gd name="T25" fmla="*/ 37 h 46"/>
                  <a:gd name="T26" fmla="*/ 35 w 42"/>
                  <a:gd name="T27" fmla="*/ 38 h 46"/>
                  <a:gd name="T28" fmla="*/ 36 w 42"/>
                  <a:gd name="T29" fmla="*/ 38 h 46"/>
                  <a:gd name="T30" fmla="*/ 36 w 42"/>
                  <a:gd name="T31" fmla="*/ 38 h 46"/>
                  <a:gd name="T32" fmla="*/ 37 w 42"/>
                  <a:gd name="T33" fmla="*/ 38 h 46"/>
                  <a:gd name="T34" fmla="*/ 37 w 42"/>
                  <a:gd name="T35" fmla="*/ 39 h 46"/>
                  <a:gd name="T36" fmla="*/ 38 w 42"/>
                  <a:gd name="T37" fmla="*/ 39 h 46"/>
                  <a:gd name="T38" fmla="*/ 38 w 42"/>
                  <a:gd name="T39" fmla="*/ 39 h 46"/>
                  <a:gd name="T40" fmla="*/ 38 w 42"/>
                  <a:gd name="T41" fmla="*/ 38 h 46"/>
                  <a:gd name="T42" fmla="*/ 39 w 42"/>
                  <a:gd name="T43" fmla="*/ 37 h 46"/>
                  <a:gd name="T44" fmla="*/ 39 w 42"/>
                  <a:gd name="T45" fmla="*/ 36 h 46"/>
                  <a:gd name="T46" fmla="*/ 39 w 42"/>
                  <a:gd name="T47" fmla="*/ 36 h 46"/>
                  <a:gd name="T48" fmla="*/ 39 w 42"/>
                  <a:gd name="T49" fmla="*/ 36 h 46"/>
                  <a:gd name="T50" fmla="*/ 38 w 42"/>
                  <a:gd name="T51" fmla="*/ 23 h 46"/>
                  <a:gd name="T52" fmla="*/ 41 w 42"/>
                  <a:gd name="T53" fmla="*/ 7 h 46"/>
                  <a:gd name="T54" fmla="*/ 41 w 42"/>
                  <a:gd name="T55" fmla="*/ 5 h 46"/>
                  <a:gd name="T56" fmla="*/ 42 w 42"/>
                  <a:gd name="T57" fmla="*/ 4 h 46"/>
                  <a:gd name="T58" fmla="*/ 42 w 42"/>
                  <a:gd name="T59" fmla="*/ 4 h 46"/>
                  <a:gd name="T60" fmla="*/ 33 w 42"/>
                  <a:gd name="T61" fmla="*/ 2 h 46"/>
                  <a:gd name="T62" fmla="*/ 28 w 42"/>
                  <a:gd name="T63" fmla="*/ 3 h 46"/>
                  <a:gd name="T64" fmla="*/ 22 w 42"/>
                  <a:gd name="T65" fmla="*/ 4 h 46"/>
                  <a:gd name="T66" fmla="*/ 17 w 42"/>
                  <a:gd name="T67" fmla="*/ 2 h 46"/>
                  <a:gd name="T68" fmla="*/ 15 w 42"/>
                  <a:gd name="T69" fmla="*/ 0 h 46"/>
                  <a:gd name="T70" fmla="*/ 11 w 42"/>
                  <a:gd name="T71" fmla="*/ 2 h 46"/>
                  <a:gd name="T72" fmla="*/ 10 w 42"/>
                  <a:gd name="T73" fmla="*/ 2 h 46"/>
                  <a:gd name="T74" fmla="*/ 10 w 42"/>
                  <a:gd name="T75" fmla="*/ 3 h 46"/>
                  <a:gd name="T76" fmla="*/ 10 w 42"/>
                  <a:gd name="T77" fmla="*/ 3 h 46"/>
                  <a:gd name="T78" fmla="*/ 10 w 42"/>
                  <a:gd name="T79" fmla="*/ 4 h 46"/>
                  <a:gd name="T80" fmla="*/ 10 w 42"/>
                  <a:gd name="T81" fmla="*/ 5 h 46"/>
                  <a:gd name="T82" fmla="*/ 9 w 42"/>
                  <a:gd name="T83" fmla="*/ 6 h 46"/>
                  <a:gd name="T84" fmla="*/ 9 w 42"/>
                  <a:gd name="T85" fmla="*/ 6 h 46"/>
                  <a:gd name="T86" fmla="*/ 9 w 42"/>
                  <a:gd name="T87" fmla="*/ 7 h 46"/>
                  <a:gd name="T88" fmla="*/ 9 w 42"/>
                  <a:gd name="T89" fmla="*/ 11 h 46"/>
                  <a:gd name="T90" fmla="*/ 3 w 42"/>
                  <a:gd name="T91" fmla="*/ 15 h 46"/>
                  <a:gd name="T92" fmla="*/ 1 w 42"/>
                  <a:gd name="T93" fmla="*/ 19 h 46"/>
                  <a:gd name="T94" fmla="*/ 0 w 42"/>
                  <a:gd name="T95" fmla="*/ 23 h 46"/>
                  <a:gd name="T96" fmla="*/ 3 w 42"/>
                  <a:gd name="T97" fmla="*/ 27 h 46"/>
                  <a:gd name="T98" fmla="*/ 9 w 42"/>
                  <a:gd name="T99" fmla="*/ 34 h 46"/>
                  <a:gd name="T100" fmla="*/ 10 w 42"/>
                  <a:gd name="T101" fmla="*/ 36 h 46"/>
                  <a:gd name="T102" fmla="*/ 10 w 42"/>
                  <a:gd name="T103" fmla="*/ 36 h 46"/>
                  <a:gd name="T104" fmla="*/ 11 w 42"/>
                  <a:gd name="T105" fmla="*/ 38 h 46"/>
                  <a:gd name="T106" fmla="*/ 12 w 42"/>
                  <a:gd name="T107" fmla="*/ 39 h 46"/>
                  <a:gd name="T108" fmla="*/ 13 w 42"/>
                  <a:gd name="T109" fmla="*/ 42 h 46"/>
                  <a:gd name="T110" fmla="*/ 14 w 42"/>
                  <a:gd name="T111" fmla="*/ 43 h 46"/>
                  <a:gd name="T112" fmla="*/ 15 w 42"/>
                  <a:gd name="T113" fmla="*/ 45 h 46"/>
                  <a:gd name="T114" fmla="*/ 15 w 42"/>
                  <a:gd name="T1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6">
                    <a:moveTo>
                      <a:pt x="15" y="45"/>
                    </a:moveTo>
                    <a:cubicBezTo>
                      <a:pt x="16" y="45"/>
                      <a:pt x="16" y="46"/>
                      <a:pt x="16" y="46"/>
                    </a:cubicBezTo>
                    <a:cubicBezTo>
                      <a:pt x="17" y="46"/>
                      <a:pt x="17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5"/>
                      <a:pt x="19" y="45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0" y="41"/>
                      <a:pt x="20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7"/>
                      <a:pt x="39" y="37"/>
                    </a:cubicBezTo>
                    <a:cubicBezTo>
                      <a:pt x="39" y="37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0" y="35"/>
                      <a:pt x="40" y="27"/>
                      <a:pt x="38" y="23"/>
                    </a:cubicBezTo>
                    <a:cubicBezTo>
                      <a:pt x="36" y="17"/>
                      <a:pt x="38" y="10"/>
                      <a:pt x="41" y="7"/>
                    </a:cubicBezTo>
                    <a:cubicBezTo>
                      <a:pt x="41" y="7"/>
                      <a:pt x="41" y="7"/>
                      <a:pt x="41" y="5"/>
                    </a:cubicBezTo>
                    <a:cubicBezTo>
                      <a:pt x="42" y="5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9" y="3"/>
                      <a:pt x="36" y="2"/>
                      <a:pt x="33" y="2"/>
                    </a:cubicBezTo>
                    <a:cubicBezTo>
                      <a:pt x="32" y="2"/>
                      <a:pt x="30" y="3"/>
                      <a:pt x="28" y="3"/>
                    </a:cubicBezTo>
                    <a:cubicBezTo>
                      <a:pt x="26" y="4"/>
                      <a:pt x="24" y="4"/>
                      <a:pt x="22" y="4"/>
                    </a:cubicBezTo>
                    <a:cubicBezTo>
                      <a:pt x="20" y="4"/>
                      <a:pt x="18" y="3"/>
                      <a:pt x="17" y="2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4"/>
                      <a:pt x="4" y="15"/>
                      <a:pt x="3" y="15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1" y="22"/>
                      <a:pt x="0" y="23"/>
                    </a:cubicBezTo>
                    <a:cubicBezTo>
                      <a:pt x="0" y="24"/>
                      <a:pt x="2" y="26"/>
                      <a:pt x="3" y="27"/>
                    </a:cubicBezTo>
                    <a:cubicBezTo>
                      <a:pt x="5" y="29"/>
                      <a:pt x="8" y="31"/>
                      <a:pt x="9" y="34"/>
                    </a:cubicBezTo>
                    <a:cubicBezTo>
                      <a:pt x="9" y="34"/>
                      <a:pt x="9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7"/>
                      <a:pt x="11" y="38"/>
                      <a:pt x="11" y="38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2" y="40"/>
                      <a:pt x="13" y="41"/>
                      <a:pt x="13" y="42"/>
                    </a:cubicBezTo>
                    <a:cubicBezTo>
                      <a:pt x="13" y="42"/>
                      <a:pt x="13" y="42"/>
                      <a:pt x="14" y="43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7" name="Freeform 2039"/>
              <p:cNvSpPr>
                <a:spLocks/>
              </p:cNvSpPr>
              <p:nvPr/>
            </p:nvSpPr>
            <p:spPr bwMode="auto">
              <a:xfrm>
                <a:off x="2219" y="18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8" name="Freeform 2040"/>
              <p:cNvSpPr>
                <a:spLocks/>
              </p:cNvSpPr>
              <p:nvPr/>
            </p:nvSpPr>
            <p:spPr bwMode="auto">
              <a:xfrm>
                <a:off x="2218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9" name="Freeform 2041"/>
              <p:cNvSpPr>
                <a:spLocks/>
              </p:cNvSpPr>
              <p:nvPr/>
            </p:nvSpPr>
            <p:spPr bwMode="auto">
              <a:xfrm>
                <a:off x="2201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0" name="Freeform 2042"/>
              <p:cNvSpPr>
                <a:spLocks/>
              </p:cNvSpPr>
              <p:nvPr/>
            </p:nvSpPr>
            <p:spPr bwMode="auto">
              <a:xfrm>
                <a:off x="2202" y="1826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1" y="0"/>
                      <a:pt x="1" y="3"/>
                      <a:pt x="0" y="5"/>
                    </a:cubicBezTo>
                    <a:cubicBezTo>
                      <a:pt x="1" y="3"/>
                      <a:pt x="1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1" name="Freeform 2043"/>
              <p:cNvSpPr>
                <a:spLocks/>
              </p:cNvSpPr>
              <p:nvPr/>
            </p:nvSpPr>
            <p:spPr bwMode="auto">
              <a:xfrm>
                <a:off x="2216" y="18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2" name="Freeform 2044"/>
              <p:cNvSpPr>
                <a:spLocks/>
              </p:cNvSpPr>
              <p:nvPr/>
            </p:nvSpPr>
            <p:spPr bwMode="auto">
              <a:xfrm>
                <a:off x="2198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3" name="Freeform 2045"/>
              <p:cNvSpPr>
                <a:spLocks/>
              </p:cNvSpPr>
              <p:nvPr/>
            </p:nvSpPr>
            <p:spPr bwMode="auto">
              <a:xfrm>
                <a:off x="2199" y="183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4" name="Freeform 2046"/>
              <p:cNvSpPr>
                <a:spLocks/>
              </p:cNvSpPr>
              <p:nvPr/>
            </p:nvSpPr>
            <p:spPr bwMode="auto">
              <a:xfrm>
                <a:off x="2147" y="1766"/>
                <a:ext cx="46" cy="74"/>
              </a:xfrm>
              <a:custGeom>
                <a:avLst/>
                <a:gdLst>
                  <a:gd name="T0" fmla="*/ 8 w 48"/>
                  <a:gd name="T1" fmla="*/ 33 h 77"/>
                  <a:gd name="T2" fmla="*/ 10 w 48"/>
                  <a:gd name="T3" fmla="*/ 33 h 77"/>
                  <a:gd name="T4" fmla="*/ 11 w 48"/>
                  <a:gd name="T5" fmla="*/ 33 h 77"/>
                  <a:gd name="T6" fmla="*/ 16 w 48"/>
                  <a:gd name="T7" fmla="*/ 42 h 77"/>
                  <a:gd name="T8" fmla="*/ 17 w 48"/>
                  <a:gd name="T9" fmla="*/ 55 h 77"/>
                  <a:gd name="T10" fmla="*/ 20 w 48"/>
                  <a:gd name="T11" fmla="*/ 72 h 77"/>
                  <a:gd name="T12" fmla="*/ 28 w 48"/>
                  <a:gd name="T13" fmla="*/ 77 h 77"/>
                  <a:gd name="T14" fmla="*/ 34 w 48"/>
                  <a:gd name="T15" fmla="*/ 75 h 77"/>
                  <a:gd name="T16" fmla="*/ 40 w 48"/>
                  <a:gd name="T17" fmla="*/ 72 h 77"/>
                  <a:gd name="T18" fmla="*/ 42 w 48"/>
                  <a:gd name="T19" fmla="*/ 71 h 77"/>
                  <a:gd name="T20" fmla="*/ 48 w 48"/>
                  <a:gd name="T21" fmla="*/ 69 h 77"/>
                  <a:gd name="T22" fmla="*/ 47 w 48"/>
                  <a:gd name="T23" fmla="*/ 67 h 77"/>
                  <a:gd name="T24" fmla="*/ 45 w 48"/>
                  <a:gd name="T25" fmla="*/ 64 h 77"/>
                  <a:gd name="T26" fmla="*/ 44 w 48"/>
                  <a:gd name="T27" fmla="*/ 62 h 77"/>
                  <a:gd name="T28" fmla="*/ 43 w 48"/>
                  <a:gd name="T29" fmla="*/ 60 h 77"/>
                  <a:gd name="T30" fmla="*/ 34 w 48"/>
                  <a:gd name="T31" fmla="*/ 48 h 77"/>
                  <a:gd name="T32" fmla="*/ 35 w 48"/>
                  <a:gd name="T33" fmla="*/ 43 h 77"/>
                  <a:gd name="T34" fmla="*/ 44 w 48"/>
                  <a:gd name="T35" fmla="*/ 34 h 77"/>
                  <a:gd name="T36" fmla="*/ 43 w 48"/>
                  <a:gd name="T37" fmla="*/ 32 h 77"/>
                  <a:gd name="T38" fmla="*/ 43 w 48"/>
                  <a:gd name="T39" fmla="*/ 30 h 77"/>
                  <a:gd name="T40" fmla="*/ 44 w 48"/>
                  <a:gd name="T41" fmla="*/ 28 h 77"/>
                  <a:gd name="T42" fmla="*/ 44 w 48"/>
                  <a:gd name="T43" fmla="*/ 27 h 77"/>
                  <a:gd name="T44" fmla="*/ 36 w 48"/>
                  <a:gd name="T45" fmla="*/ 18 h 77"/>
                  <a:gd name="T46" fmla="*/ 29 w 48"/>
                  <a:gd name="T47" fmla="*/ 9 h 77"/>
                  <a:gd name="T48" fmla="*/ 18 w 48"/>
                  <a:gd name="T49" fmla="*/ 1 h 77"/>
                  <a:gd name="T50" fmla="*/ 15 w 48"/>
                  <a:gd name="T51" fmla="*/ 1 h 77"/>
                  <a:gd name="T52" fmla="*/ 14 w 48"/>
                  <a:gd name="T53" fmla="*/ 3 h 77"/>
                  <a:gd name="T54" fmla="*/ 12 w 48"/>
                  <a:gd name="T55" fmla="*/ 4 h 77"/>
                  <a:gd name="T56" fmla="*/ 11 w 48"/>
                  <a:gd name="T57" fmla="*/ 15 h 77"/>
                  <a:gd name="T58" fmla="*/ 2 w 48"/>
                  <a:gd name="T59" fmla="*/ 19 h 77"/>
                  <a:gd name="T60" fmla="*/ 1 w 48"/>
                  <a:gd name="T61" fmla="*/ 26 h 77"/>
                  <a:gd name="T62" fmla="*/ 2 w 48"/>
                  <a:gd name="T63" fmla="*/ 28 h 77"/>
                  <a:gd name="T64" fmla="*/ 3 w 48"/>
                  <a:gd name="T65" fmla="*/ 30 h 77"/>
                  <a:gd name="T66" fmla="*/ 5 w 48"/>
                  <a:gd name="T67" fmla="*/ 32 h 77"/>
                  <a:gd name="T68" fmla="*/ 6 w 48"/>
                  <a:gd name="T69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77">
                    <a:moveTo>
                      <a:pt x="6" y="34"/>
                    </a:moveTo>
                    <a:cubicBezTo>
                      <a:pt x="7" y="33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3"/>
                      <a:pt x="11" y="33"/>
                    </a:cubicBezTo>
                    <a:cubicBezTo>
                      <a:pt x="15" y="33"/>
                      <a:pt x="15" y="37"/>
                      <a:pt x="15" y="39"/>
                    </a:cubicBezTo>
                    <a:cubicBezTo>
                      <a:pt x="15" y="41"/>
                      <a:pt x="15" y="42"/>
                      <a:pt x="16" y="42"/>
                    </a:cubicBezTo>
                    <a:cubicBezTo>
                      <a:pt x="18" y="43"/>
                      <a:pt x="20" y="45"/>
                      <a:pt x="20" y="48"/>
                    </a:cubicBezTo>
                    <a:cubicBezTo>
                      <a:pt x="20" y="51"/>
                      <a:pt x="19" y="54"/>
                      <a:pt x="17" y="55"/>
                    </a:cubicBezTo>
                    <a:cubicBezTo>
                      <a:pt x="17" y="55"/>
                      <a:pt x="16" y="57"/>
                      <a:pt x="16" y="59"/>
                    </a:cubicBezTo>
                    <a:cubicBezTo>
                      <a:pt x="16" y="63"/>
                      <a:pt x="17" y="68"/>
                      <a:pt x="20" y="72"/>
                    </a:cubicBezTo>
                    <a:cubicBezTo>
                      <a:pt x="23" y="76"/>
                      <a:pt x="26" y="77"/>
                      <a:pt x="27" y="77"/>
                    </a:cubicBezTo>
                    <a:cubicBezTo>
                      <a:pt x="27" y="77"/>
                      <a:pt x="27" y="77"/>
                      <a:pt x="28" y="77"/>
                    </a:cubicBezTo>
                    <a:cubicBezTo>
                      <a:pt x="29" y="77"/>
                      <a:pt x="29" y="76"/>
                      <a:pt x="29" y="76"/>
                    </a:cubicBezTo>
                    <a:cubicBezTo>
                      <a:pt x="30" y="75"/>
                      <a:pt x="32" y="75"/>
                      <a:pt x="34" y="75"/>
                    </a:cubicBezTo>
                    <a:cubicBezTo>
                      <a:pt x="35" y="75"/>
                      <a:pt x="36" y="74"/>
                      <a:pt x="36" y="74"/>
                    </a:cubicBezTo>
                    <a:cubicBezTo>
                      <a:pt x="37" y="72"/>
                      <a:pt x="38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2" y="72"/>
                      <a:pt x="42" y="71"/>
                    </a:cubicBezTo>
                    <a:cubicBezTo>
                      <a:pt x="43" y="71"/>
                      <a:pt x="43" y="70"/>
                      <a:pt x="43" y="70"/>
                    </a:cubicBezTo>
                    <a:cubicBezTo>
                      <a:pt x="44" y="69"/>
                      <a:pt x="46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8"/>
                      <a:pt x="47" y="68"/>
                      <a:pt x="47" y="67"/>
                    </a:cubicBezTo>
                    <a:cubicBezTo>
                      <a:pt x="47" y="67"/>
                      <a:pt x="46" y="67"/>
                      <a:pt x="46" y="66"/>
                    </a:cubicBezTo>
                    <a:cubicBezTo>
                      <a:pt x="46" y="66"/>
                      <a:pt x="46" y="65"/>
                      <a:pt x="45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4" y="63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1"/>
                      <a:pt x="43" y="61"/>
                      <a:pt x="43" y="60"/>
                    </a:cubicBezTo>
                    <a:cubicBezTo>
                      <a:pt x="43" y="58"/>
                      <a:pt x="40" y="56"/>
                      <a:pt x="38" y="55"/>
                    </a:cubicBezTo>
                    <a:cubicBezTo>
                      <a:pt x="36" y="52"/>
                      <a:pt x="34" y="50"/>
                      <a:pt x="34" y="48"/>
                    </a:cubicBezTo>
                    <a:cubicBezTo>
                      <a:pt x="34" y="48"/>
                      <a:pt x="34" y="47"/>
                      <a:pt x="34" y="46"/>
                    </a:cubicBezTo>
                    <a:cubicBezTo>
                      <a:pt x="35" y="46"/>
                      <a:pt x="35" y="44"/>
                      <a:pt x="35" y="43"/>
                    </a:cubicBezTo>
                    <a:cubicBezTo>
                      <a:pt x="36" y="40"/>
                      <a:pt x="37" y="36"/>
                      <a:pt x="40" y="36"/>
                    </a:cubicBezTo>
                    <a:cubicBezTo>
                      <a:pt x="42" y="36"/>
                      <a:pt x="44" y="35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3" y="33"/>
                      <a:pt x="43" y="32"/>
                      <a:pt x="43" y="32"/>
                    </a:cubicBezTo>
                    <a:cubicBezTo>
                      <a:pt x="43" y="32"/>
                      <a:pt x="43" y="31"/>
                      <a:pt x="43" y="31"/>
                    </a:cubicBezTo>
                    <a:cubicBezTo>
                      <a:pt x="43" y="31"/>
                      <a:pt x="43" y="30"/>
                      <a:pt x="43" y="30"/>
                    </a:cubicBezTo>
                    <a:cubicBezTo>
                      <a:pt x="43" y="30"/>
                      <a:pt x="43" y="29"/>
                      <a:pt x="44" y="29"/>
                    </a:cubicBezTo>
                    <a:cubicBezTo>
                      <a:pt x="44" y="29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6"/>
                      <a:pt x="41" y="24"/>
                      <a:pt x="40" y="22"/>
                    </a:cubicBezTo>
                    <a:cubicBezTo>
                      <a:pt x="39" y="21"/>
                      <a:pt x="37" y="18"/>
                      <a:pt x="36" y="18"/>
                    </a:cubicBezTo>
                    <a:cubicBezTo>
                      <a:pt x="34" y="18"/>
                      <a:pt x="32" y="17"/>
                      <a:pt x="30" y="15"/>
                    </a:cubicBezTo>
                    <a:cubicBezTo>
                      <a:pt x="29" y="14"/>
                      <a:pt x="28" y="11"/>
                      <a:pt x="29" y="9"/>
                    </a:cubicBezTo>
                    <a:cubicBezTo>
                      <a:pt x="29" y="8"/>
                      <a:pt x="28" y="7"/>
                      <a:pt x="25" y="6"/>
                    </a:cubicBezTo>
                    <a:cubicBezTo>
                      <a:pt x="23" y="5"/>
                      <a:pt x="20" y="4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0" y="6"/>
                      <a:pt x="8" y="8"/>
                      <a:pt x="8" y="9"/>
                    </a:cubicBezTo>
                    <a:cubicBezTo>
                      <a:pt x="10" y="10"/>
                      <a:pt x="12" y="12"/>
                      <a:pt x="11" y="15"/>
                    </a:cubicBezTo>
                    <a:cubicBezTo>
                      <a:pt x="11" y="16"/>
                      <a:pt x="10" y="18"/>
                      <a:pt x="6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4"/>
                      <a:pt x="1" y="25"/>
                      <a:pt x="1" y="26"/>
                    </a:cubicBezTo>
                    <a:cubicBezTo>
                      <a:pt x="1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3" y="29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4" y="31"/>
                      <a:pt x="5" y="31"/>
                      <a:pt x="5" y="32"/>
                    </a:cubicBezTo>
                    <a:cubicBezTo>
                      <a:pt x="5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5" name="Freeform 2047"/>
              <p:cNvSpPr>
                <a:spLocks/>
              </p:cNvSpPr>
              <p:nvPr/>
            </p:nvSpPr>
            <p:spPr bwMode="auto">
              <a:xfrm>
                <a:off x="2167" y="1835"/>
                <a:ext cx="6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4"/>
                      <a:pt x="6" y="5"/>
                      <a:pt x="7" y="5"/>
                    </a:cubicBezTo>
                    <a:cubicBezTo>
                      <a:pt x="6" y="5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6" name="Freeform 2048"/>
              <p:cNvSpPr>
                <a:spLocks/>
              </p:cNvSpPr>
              <p:nvPr/>
            </p:nvSpPr>
            <p:spPr bwMode="auto">
              <a:xfrm>
                <a:off x="2153" y="17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7" name="Freeform 2049"/>
              <p:cNvSpPr>
                <a:spLocks/>
              </p:cNvSpPr>
              <p:nvPr/>
            </p:nvSpPr>
            <p:spPr bwMode="auto">
              <a:xfrm>
                <a:off x="2155" y="179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8" name="Freeform 2050"/>
              <p:cNvSpPr>
                <a:spLocks/>
              </p:cNvSpPr>
              <p:nvPr/>
            </p:nvSpPr>
            <p:spPr bwMode="auto">
              <a:xfrm>
                <a:off x="2188" y="18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9" name="Freeform 2051"/>
              <p:cNvSpPr>
                <a:spLocks/>
              </p:cNvSpPr>
              <p:nvPr/>
            </p:nvSpPr>
            <p:spPr bwMode="auto">
              <a:xfrm>
                <a:off x="2161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0" name="Freeform 2052"/>
              <p:cNvSpPr>
                <a:spLocks/>
              </p:cNvSpPr>
              <p:nvPr/>
            </p:nvSpPr>
            <p:spPr bwMode="auto">
              <a:xfrm>
                <a:off x="2150" y="17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1" name="Freeform 2053"/>
              <p:cNvSpPr>
                <a:spLocks/>
              </p:cNvSpPr>
              <p:nvPr/>
            </p:nvSpPr>
            <p:spPr bwMode="auto">
              <a:xfrm>
                <a:off x="2149" y="1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2054"/>
              <p:cNvSpPr>
                <a:spLocks/>
              </p:cNvSpPr>
              <p:nvPr/>
            </p:nvSpPr>
            <p:spPr bwMode="auto">
              <a:xfrm>
                <a:off x="2152" y="179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3" name="Freeform 2055"/>
              <p:cNvSpPr>
                <a:spLocks/>
              </p:cNvSpPr>
              <p:nvPr/>
            </p:nvSpPr>
            <p:spPr bwMode="auto">
              <a:xfrm>
                <a:off x="2162" y="17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4" name="Freeform 2056"/>
              <p:cNvSpPr>
                <a:spLocks/>
              </p:cNvSpPr>
              <p:nvPr/>
            </p:nvSpPr>
            <p:spPr bwMode="auto">
              <a:xfrm>
                <a:off x="2193" y="1830"/>
                <a:ext cx="0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2" name="Freeform 2058"/>
            <p:cNvSpPr>
              <a:spLocks/>
            </p:cNvSpPr>
            <p:nvPr/>
          </p:nvSpPr>
          <p:spPr bwMode="auto">
            <a:xfrm>
              <a:off x="2190" y="1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059"/>
            <p:cNvSpPr>
              <a:spLocks/>
            </p:cNvSpPr>
            <p:nvPr/>
          </p:nvSpPr>
          <p:spPr bwMode="auto">
            <a:xfrm>
              <a:off x="2189" y="17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060"/>
            <p:cNvSpPr>
              <a:spLocks/>
            </p:cNvSpPr>
            <p:nvPr/>
          </p:nvSpPr>
          <p:spPr bwMode="auto">
            <a:xfrm>
              <a:off x="2189" y="1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061"/>
            <p:cNvSpPr>
              <a:spLocks/>
            </p:cNvSpPr>
            <p:nvPr/>
          </p:nvSpPr>
          <p:spPr bwMode="auto">
            <a:xfrm>
              <a:off x="2190" y="182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062"/>
            <p:cNvSpPr>
              <a:spLocks/>
            </p:cNvSpPr>
            <p:nvPr/>
          </p:nvSpPr>
          <p:spPr bwMode="auto">
            <a:xfrm>
              <a:off x="2189" y="179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063"/>
            <p:cNvSpPr>
              <a:spLocks/>
            </p:cNvSpPr>
            <p:nvPr/>
          </p:nvSpPr>
          <p:spPr bwMode="auto">
            <a:xfrm>
              <a:off x="2191" y="1827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064"/>
            <p:cNvSpPr>
              <a:spLocks/>
            </p:cNvSpPr>
            <p:nvPr/>
          </p:nvSpPr>
          <p:spPr bwMode="auto">
            <a:xfrm>
              <a:off x="2222" y="1795"/>
              <a:ext cx="29" cy="36"/>
            </a:xfrm>
            <a:custGeom>
              <a:avLst/>
              <a:gdLst>
                <a:gd name="T0" fmla="*/ 1 w 30"/>
                <a:gd name="T1" fmla="*/ 37 h 38"/>
                <a:gd name="T2" fmla="*/ 4 w 30"/>
                <a:gd name="T3" fmla="*/ 38 h 38"/>
                <a:gd name="T4" fmla="*/ 4 w 30"/>
                <a:gd name="T5" fmla="*/ 38 h 38"/>
                <a:gd name="T6" fmla="*/ 5 w 30"/>
                <a:gd name="T7" fmla="*/ 38 h 38"/>
                <a:gd name="T8" fmla="*/ 6 w 30"/>
                <a:gd name="T9" fmla="*/ 38 h 38"/>
                <a:gd name="T10" fmla="*/ 7 w 30"/>
                <a:gd name="T11" fmla="*/ 37 h 38"/>
                <a:gd name="T12" fmla="*/ 12 w 30"/>
                <a:gd name="T13" fmla="*/ 36 h 38"/>
                <a:gd name="T14" fmla="*/ 15 w 30"/>
                <a:gd name="T15" fmla="*/ 36 h 38"/>
                <a:gd name="T16" fmla="*/ 18 w 30"/>
                <a:gd name="T17" fmla="*/ 33 h 38"/>
                <a:gd name="T18" fmla="*/ 19 w 30"/>
                <a:gd name="T19" fmla="*/ 31 h 38"/>
                <a:gd name="T20" fmla="*/ 19 w 30"/>
                <a:gd name="T21" fmla="*/ 30 h 38"/>
                <a:gd name="T22" fmla="*/ 20 w 30"/>
                <a:gd name="T23" fmla="*/ 28 h 38"/>
                <a:gd name="T24" fmla="*/ 21 w 30"/>
                <a:gd name="T25" fmla="*/ 27 h 38"/>
                <a:gd name="T26" fmla="*/ 22 w 30"/>
                <a:gd name="T27" fmla="*/ 25 h 38"/>
                <a:gd name="T28" fmla="*/ 23 w 30"/>
                <a:gd name="T29" fmla="*/ 25 h 38"/>
                <a:gd name="T30" fmla="*/ 24 w 30"/>
                <a:gd name="T31" fmla="*/ 23 h 38"/>
                <a:gd name="T32" fmla="*/ 25 w 30"/>
                <a:gd name="T33" fmla="*/ 22 h 38"/>
                <a:gd name="T34" fmla="*/ 29 w 30"/>
                <a:gd name="T35" fmla="*/ 18 h 38"/>
                <a:gd name="T36" fmla="*/ 29 w 30"/>
                <a:gd name="T37" fmla="*/ 17 h 38"/>
                <a:gd name="T38" fmla="*/ 30 w 30"/>
                <a:gd name="T39" fmla="*/ 16 h 38"/>
                <a:gd name="T40" fmla="*/ 25 w 30"/>
                <a:gd name="T41" fmla="*/ 11 h 38"/>
                <a:gd name="T42" fmla="*/ 13 w 30"/>
                <a:gd name="T43" fmla="*/ 3 h 38"/>
                <a:gd name="T44" fmla="*/ 5 w 30"/>
                <a:gd name="T45" fmla="*/ 0 h 38"/>
                <a:gd name="T46" fmla="*/ 5 w 30"/>
                <a:gd name="T47" fmla="*/ 3 h 38"/>
                <a:gd name="T48" fmla="*/ 5 w 30"/>
                <a:gd name="T49" fmla="*/ 3 h 38"/>
                <a:gd name="T50" fmla="*/ 4 w 30"/>
                <a:gd name="T51" fmla="*/ 3 h 38"/>
                <a:gd name="T52" fmla="*/ 4 w 30"/>
                <a:gd name="T53" fmla="*/ 4 h 38"/>
                <a:gd name="T54" fmla="*/ 4 w 30"/>
                <a:gd name="T55" fmla="*/ 4 h 38"/>
                <a:gd name="T56" fmla="*/ 4 w 30"/>
                <a:gd name="T57" fmla="*/ 4 h 38"/>
                <a:gd name="T58" fmla="*/ 4 w 30"/>
                <a:gd name="T59" fmla="*/ 4 h 38"/>
                <a:gd name="T60" fmla="*/ 4 w 30"/>
                <a:gd name="T61" fmla="*/ 5 h 38"/>
                <a:gd name="T62" fmla="*/ 4 w 30"/>
                <a:gd name="T63" fmla="*/ 5 h 38"/>
                <a:gd name="T64" fmla="*/ 3 w 30"/>
                <a:gd name="T65" fmla="*/ 5 h 38"/>
                <a:gd name="T66" fmla="*/ 3 w 30"/>
                <a:gd name="T67" fmla="*/ 5 h 38"/>
                <a:gd name="T68" fmla="*/ 2 w 30"/>
                <a:gd name="T69" fmla="*/ 16 h 38"/>
                <a:gd name="T70" fmla="*/ 3 w 30"/>
                <a:gd name="T71" fmla="*/ 33 h 38"/>
                <a:gd name="T72" fmla="*/ 3 w 30"/>
                <a:gd name="T73" fmla="*/ 33 h 38"/>
                <a:gd name="T74" fmla="*/ 3 w 30"/>
                <a:gd name="T75" fmla="*/ 33 h 38"/>
                <a:gd name="T76" fmla="*/ 3 w 30"/>
                <a:gd name="T77" fmla="*/ 33 h 38"/>
                <a:gd name="T78" fmla="*/ 3 w 30"/>
                <a:gd name="T79" fmla="*/ 33 h 38"/>
                <a:gd name="T80" fmla="*/ 3 w 30"/>
                <a:gd name="T81" fmla="*/ 33 h 38"/>
                <a:gd name="T82" fmla="*/ 3 w 30"/>
                <a:gd name="T83" fmla="*/ 34 h 38"/>
                <a:gd name="T84" fmla="*/ 2 w 30"/>
                <a:gd name="T85" fmla="*/ 34 h 38"/>
                <a:gd name="T86" fmla="*/ 2 w 30"/>
                <a:gd name="T87" fmla="*/ 34 h 38"/>
                <a:gd name="T88" fmla="*/ 2 w 30"/>
                <a:gd name="T89" fmla="*/ 35 h 38"/>
                <a:gd name="T90" fmla="*/ 2 w 30"/>
                <a:gd name="T91" fmla="*/ 35 h 38"/>
                <a:gd name="T92" fmla="*/ 0 w 30"/>
                <a:gd name="T93" fmla="*/ 37 h 38"/>
                <a:gd name="T94" fmla="*/ 1 w 30"/>
                <a:gd name="T9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38">
                  <a:moveTo>
                    <a:pt x="1" y="37"/>
                  </a:moveTo>
                  <a:cubicBezTo>
                    <a:pt x="1" y="37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9" y="36"/>
                    <a:pt x="11" y="36"/>
                    <a:pt x="12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7" y="36"/>
                    <a:pt x="18" y="33"/>
                  </a:cubicBezTo>
                  <a:cubicBezTo>
                    <a:pt x="18" y="33"/>
                    <a:pt x="18" y="32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30" y="17"/>
                    <a:pt x="30" y="16"/>
                  </a:cubicBezTo>
                  <a:cubicBezTo>
                    <a:pt x="28" y="15"/>
                    <a:pt x="26" y="13"/>
                    <a:pt x="25" y="11"/>
                  </a:cubicBezTo>
                  <a:cubicBezTo>
                    <a:pt x="21" y="8"/>
                    <a:pt x="17" y="4"/>
                    <a:pt x="13" y="3"/>
                  </a:cubicBezTo>
                  <a:cubicBezTo>
                    <a:pt x="11" y="2"/>
                    <a:pt x="8" y="1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0" y="12"/>
                    <a:pt x="2" y="16"/>
                  </a:cubicBezTo>
                  <a:cubicBezTo>
                    <a:pt x="4" y="21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065"/>
            <p:cNvSpPr>
              <a:spLocks/>
            </p:cNvSpPr>
            <p:nvPr/>
          </p:nvSpPr>
          <p:spPr bwMode="auto">
            <a:xfrm>
              <a:off x="2245" y="181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066"/>
            <p:cNvSpPr>
              <a:spLocks/>
            </p:cNvSpPr>
            <p:nvPr/>
          </p:nvSpPr>
          <p:spPr bwMode="auto">
            <a:xfrm>
              <a:off x="2240" y="18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067"/>
            <p:cNvSpPr>
              <a:spLocks/>
            </p:cNvSpPr>
            <p:nvPr/>
          </p:nvSpPr>
          <p:spPr bwMode="auto">
            <a:xfrm>
              <a:off x="2222" y="183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2068"/>
            <p:cNvSpPr>
              <a:spLocks/>
            </p:cNvSpPr>
            <p:nvPr/>
          </p:nvSpPr>
          <p:spPr bwMode="auto">
            <a:xfrm>
              <a:off x="2250" y="181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2069"/>
            <p:cNvSpPr>
              <a:spLocks/>
            </p:cNvSpPr>
            <p:nvPr/>
          </p:nvSpPr>
          <p:spPr bwMode="auto">
            <a:xfrm>
              <a:off x="2226" y="18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2070"/>
            <p:cNvSpPr>
              <a:spLocks/>
            </p:cNvSpPr>
            <p:nvPr/>
          </p:nvSpPr>
          <p:spPr bwMode="auto">
            <a:xfrm>
              <a:off x="2243" y="181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2071"/>
            <p:cNvSpPr>
              <a:spLocks/>
            </p:cNvSpPr>
            <p:nvPr/>
          </p:nvSpPr>
          <p:spPr bwMode="auto">
            <a:xfrm>
              <a:off x="2227" y="183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072"/>
            <p:cNvSpPr>
              <a:spLocks/>
            </p:cNvSpPr>
            <p:nvPr/>
          </p:nvSpPr>
          <p:spPr bwMode="auto">
            <a:xfrm>
              <a:off x="2241" y="18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073"/>
            <p:cNvSpPr>
              <a:spLocks/>
            </p:cNvSpPr>
            <p:nvPr/>
          </p:nvSpPr>
          <p:spPr bwMode="auto">
            <a:xfrm>
              <a:off x="2226" y="179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074"/>
            <p:cNvSpPr>
              <a:spLocks/>
            </p:cNvSpPr>
            <p:nvPr/>
          </p:nvSpPr>
          <p:spPr bwMode="auto">
            <a:xfrm>
              <a:off x="2224" y="1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075"/>
            <p:cNvSpPr>
              <a:spLocks/>
            </p:cNvSpPr>
            <p:nvPr/>
          </p:nvSpPr>
          <p:spPr bwMode="auto">
            <a:xfrm>
              <a:off x="2224" y="1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076"/>
            <p:cNvSpPr>
              <a:spLocks/>
            </p:cNvSpPr>
            <p:nvPr/>
          </p:nvSpPr>
          <p:spPr bwMode="auto">
            <a:xfrm>
              <a:off x="2227" y="17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077"/>
            <p:cNvSpPr>
              <a:spLocks/>
            </p:cNvSpPr>
            <p:nvPr/>
          </p:nvSpPr>
          <p:spPr bwMode="auto">
            <a:xfrm>
              <a:off x="2226" y="17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078"/>
            <p:cNvSpPr>
              <a:spLocks/>
            </p:cNvSpPr>
            <p:nvPr/>
          </p:nvSpPr>
          <p:spPr bwMode="auto">
            <a:xfrm>
              <a:off x="2225" y="180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2079"/>
            <p:cNvSpPr>
              <a:spLocks/>
            </p:cNvSpPr>
            <p:nvPr/>
          </p:nvSpPr>
          <p:spPr bwMode="auto">
            <a:xfrm>
              <a:off x="2226" y="179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080"/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081"/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2082"/>
            <p:cNvSpPr>
              <a:spLocks/>
            </p:cNvSpPr>
            <p:nvPr/>
          </p:nvSpPr>
          <p:spPr bwMode="auto">
            <a:xfrm>
              <a:off x="2225" y="18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2083"/>
            <p:cNvSpPr>
              <a:spLocks/>
            </p:cNvSpPr>
            <p:nvPr/>
          </p:nvSpPr>
          <p:spPr bwMode="auto">
            <a:xfrm>
              <a:off x="1932" y="1843"/>
              <a:ext cx="58" cy="65"/>
            </a:xfrm>
            <a:custGeom>
              <a:avLst/>
              <a:gdLst>
                <a:gd name="T0" fmla="*/ 47 w 61"/>
                <a:gd name="T1" fmla="*/ 13 h 68"/>
                <a:gd name="T2" fmla="*/ 45 w 61"/>
                <a:gd name="T3" fmla="*/ 12 h 68"/>
                <a:gd name="T4" fmla="*/ 41 w 61"/>
                <a:gd name="T5" fmla="*/ 11 h 68"/>
                <a:gd name="T6" fmla="*/ 35 w 61"/>
                <a:gd name="T7" fmla="*/ 6 h 68"/>
                <a:gd name="T8" fmla="*/ 33 w 61"/>
                <a:gd name="T9" fmla="*/ 6 h 68"/>
                <a:gd name="T10" fmla="*/ 32 w 61"/>
                <a:gd name="T11" fmla="*/ 5 h 68"/>
                <a:gd name="T12" fmla="*/ 30 w 61"/>
                <a:gd name="T13" fmla="*/ 4 h 68"/>
                <a:gd name="T14" fmla="*/ 28 w 61"/>
                <a:gd name="T15" fmla="*/ 3 h 68"/>
                <a:gd name="T16" fmla="*/ 25 w 61"/>
                <a:gd name="T17" fmla="*/ 2 h 68"/>
                <a:gd name="T18" fmla="*/ 23 w 61"/>
                <a:gd name="T19" fmla="*/ 0 h 68"/>
                <a:gd name="T20" fmla="*/ 22 w 61"/>
                <a:gd name="T21" fmla="*/ 1 h 68"/>
                <a:gd name="T22" fmla="*/ 12 w 61"/>
                <a:gd name="T23" fmla="*/ 9 h 68"/>
                <a:gd name="T24" fmla="*/ 9 w 61"/>
                <a:gd name="T25" fmla="*/ 15 h 68"/>
                <a:gd name="T26" fmla="*/ 6 w 61"/>
                <a:gd name="T27" fmla="*/ 20 h 68"/>
                <a:gd name="T28" fmla="*/ 0 w 61"/>
                <a:gd name="T29" fmla="*/ 27 h 68"/>
                <a:gd name="T30" fmla="*/ 1 w 61"/>
                <a:gd name="T31" fmla="*/ 38 h 68"/>
                <a:gd name="T32" fmla="*/ 2 w 61"/>
                <a:gd name="T33" fmla="*/ 39 h 68"/>
                <a:gd name="T34" fmla="*/ 7 w 61"/>
                <a:gd name="T35" fmla="*/ 43 h 68"/>
                <a:gd name="T36" fmla="*/ 9 w 61"/>
                <a:gd name="T37" fmla="*/ 42 h 68"/>
                <a:gd name="T38" fmla="*/ 12 w 61"/>
                <a:gd name="T39" fmla="*/ 50 h 68"/>
                <a:gd name="T40" fmla="*/ 8 w 61"/>
                <a:gd name="T41" fmla="*/ 54 h 68"/>
                <a:gd name="T42" fmla="*/ 9 w 61"/>
                <a:gd name="T43" fmla="*/ 56 h 68"/>
                <a:gd name="T44" fmla="*/ 9 w 61"/>
                <a:gd name="T45" fmla="*/ 57 h 68"/>
                <a:gd name="T46" fmla="*/ 9 w 61"/>
                <a:gd name="T47" fmla="*/ 58 h 68"/>
                <a:gd name="T48" fmla="*/ 7 w 61"/>
                <a:gd name="T49" fmla="*/ 61 h 68"/>
                <a:gd name="T50" fmla="*/ 8 w 61"/>
                <a:gd name="T51" fmla="*/ 62 h 68"/>
                <a:gd name="T52" fmla="*/ 13 w 61"/>
                <a:gd name="T53" fmla="*/ 63 h 68"/>
                <a:gd name="T54" fmla="*/ 18 w 61"/>
                <a:gd name="T55" fmla="*/ 66 h 68"/>
                <a:gd name="T56" fmla="*/ 19 w 61"/>
                <a:gd name="T57" fmla="*/ 67 h 68"/>
                <a:gd name="T58" fmla="*/ 19 w 61"/>
                <a:gd name="T59" fmla="*/ 68 h 68"/>
                <a:gd name="T60" fmla="*/ 20 w 61"/>
                <a:gd name="T61" fmla="*/ 68 h 68"/>
                <a:gd name="T62" fmla="*/ 20 w 61"/>
                <a:gd name="T63" fmla="*/ 67 h 68"/>
                <a:gd name="T64" fmla="*/ 22 w 61"/>
                <a:gd name="T65" fmla="*/ 65 h 68"/>
                <a:gd name="T66" fmla="*/ 33 w 61"/>
                <a:gd name="T67" fmla="*/ 46 h 68"/>
                <a:gd name="T68" fmla="*/ 54 w 61"/>
                <a:gd name="T69" fmla="*/ 35 h 68"/>
                <a:gd name="T70" fmla="*/ 61 w 61"/>
                <a:gd name="T71" fmla="*/ 23 h 68"/>
                <a:gd name="T72" fmla="*/ 60 w 61"/>
                <a:gd name="T73" fmla="*/ 20 h 68"/>
                <a:gd name="T74" fmla="*/ 59 w 61"/>
                <a:gd name="T75" fmla="*/ 19 h 68"/>
                <a:gd name="T76" fmla="*/ 58 w 61"/>
                <a:gd name="T77" fmla="*/ 18 h 68"/>
                <a:gd name="T78" fmla="*/ 52 w 61"/>
                <a:gd name="T79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68">
                  <a:moveTo>
                    <a:pt x="52" y="11"/>
                  </a:moveTo>
                  <a:cubicBezTo>
                    <a:pt x="51" y="12"/>
                    <a:pt x="49" y="13"/>
                    <a:pt x="47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2"/>
                    <a:pt x="41" y="11"/>
                  </a:cubicBezTo>
                  <a:cubicBezTo>
                    <a:pt x="40" y="10"/>
                    <a:pt x="38" y="9"/>
                    <a:pt x="37" y="8"/>
                  </a:cubicBezTo>
                  <a:cubicBezTo>
                    <a:pt x="37" y="7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0" y="3"/>
                    <a:pt x="15" y="4"/>
                    <a:pt x="14" y="4"/>
                  </a:cubicBezTo>
                  <a:cubicBezTo>
                    <a:pt x="12" y="4"/>
                    <a:pt x="12" y="5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2"/>
                    <a:pt x="5" y="23"/>
                    <a:pt x="3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3" y="33"/>
                    <a:pt x="2" y="36"/>
                    <a:pt x="1" y="38"/>
                  </a:cubicBezTo>
                  <a:cubicBezTo>
                    <a:pt x="1" y="38"/>
                    <a:pt x="1" y="38"/>
                    <a:pt x="0" y="38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40"/>
                    <a:pt x="5" y="41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9" y="42"/>
                    <a:pt x="9" y="42"/>
                  </a:cubicBezTo>
                  <a:cubicBezTo>
                    <a:pt x="11" y="42"/>
                    <a:pt x="11" y="43"/>
                    <a:pt x="12" y="44"/>
                  </a:cubicBezTo>
                  <a:cubicBezTo>
                    <a:pt x="13" y="46"/>
                    <a:pt x="13" y="48"/>
                    <a:pt x="12" y="50"/>
                  </a:cubicBezTo>
                  <a:cubicBezTo>
                    <a:pt x="11" y="52"/>
                    <a:pt x="10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9" y="55"/>
                    <a:pt x="9" y="5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8" y="60"/>
                    <a:pt x="7" y="60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2"/>
                    <a:pt x="8" y="62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3"/>
                    <a:pt x="12" y="63"/>
                    <a:pt x="13" y="63"/>
                  </a:cubicBezTo>
                  <a:cubicBezTo>
                    <a:pt x="14" y="63"/>
                    <a:pt x="16" y="63"/>
                    <a:pt x="17" y="65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8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2" y="63"/>
                    <a:pt x="23" y="62"/>
                    <a:pt x="23" y="60"/>
                  </a:cubicBezTo>
                  <a:cubicBezTo>
                    <a:pt x="26" y="54"/>
                    <a:pt x="28" y="47"/>
                    <a:pt x="33" y="46"/>
                  </a:cubicBezTo>
                  <a:cubicBezTo>
                    <a:pt x="34" y="46"/>
                    <a:pt x="34" y="45"/>
                    <a:pt x="35" y="45"/>
                  </a:cubicBezTo>
                  <a:cubicBezTo>
                    <a:pt x="41" y="44"/>
                    <a:pt x="49" y="41"/>
                    <a:pt x="54" y="35"/>
                  </a:cubicBezTo>
                  <a:cubicBezTo>
                    <a:pt x="57" y="30"/>
                    <a:pt x="58" y="28"/>
                    <a:pt x="58" y="27"/>
                  </a:cubicBezTo>
                  <a:cubicBezTo>
                    <a:pt x="58" y="25"/>
                    <a:pt x="59" y="24"/>
                    <a:pt x="61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2"/>
                    <a:pt x="61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5"/>
                    <a:pt x="53" y="12"/>
                    <a:pt x="52" y="1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2084"/>
            <p:cNvSpPr>
              <a:spLocks/>
            </p:cNvSpPr>
            <p:nvPr/>
          </p:nvSpPr>
          <p:spPr bwMode="auto">
            <a:xfrm>
              <a:off x="1973" y="185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085"/>
            <p:cNvSpPr>
              <a:spLocks/>
            </p:cNvSpPr>
            <p:nvPr/>
          </p:nvSpPr>
          <p:spPr bwMode="auto">
            <a:xfrm>
              <a:off x="1976" y="1853"/>
              <a:ext cx="6" cy="2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1 w 6"/>
                <a:gd name="T5" fmla="*/ 2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2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2086"/>
            <p:cNvSpPr>
              <a:spLocks/>
            </p:cNvSpPr>
            <p:nvPr/>
          </p:nvSpPr>
          <p:spPr bwMode="auto">
            <a:xfrm>
              <a:off x="1964" y="1848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2087"/>
            <p:cNvSpPr>
              <a:spLocks/>
            </p:cNvSpPr>
            <p:nvPr/>
          </p:nvSpPr>
          <p:spPr bwMode="auto">
            <a:xfrm>
              <a:off x="1961" y="184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2088"/>
            <p:cNvSpPr>
              <a:spLocks/>
            </p:cNvSpPr>
            <p:nvPr/>
          </p:nvSpPr>
          <p:spPr bwMode="auto">
            <a:xfrm>
              <a:off x="1963" y="1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089"/>
            <p:cNvSpPr>
              <a:spLocks/>
            </p:cNvSpPr>
            <p:nvPr/>
          </p:nvSpPr>
          <p:spPr bwMode="auto">
            <a:xfrm>
              <a:off x="1956" y="184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2090"/>
            <p:cNvSpPr>
              <a:spLocks/>
            </p:cNvSpPr>
            <p:nvPr/>
          </p:nvSpPr>
          <p:spPr bwMode="auto">
            <a:xfrm>
              <a:off x="1954" y="184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2091"/>
            <p:cNvSpPr>
              <a:spLocks/>
            </p:cNvSpPr>
            <p:nvPr/>
          </p:nvSpPr>
          <p:spPr bwMode="auto">
            <a:xfrm>
              <a:off x="1959" y="1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2092"/>
            <p:cNvSpPr>
              <a:spLocks/>
            </p:cNvSpPr>
            <p:nvPr/>
          </p:nvSpPr>
          <p:spPr bwMode="auto">
            <a:xfrm>
              <a:off x="1941" y="18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2093"/>
            <p:cNvSpPr>
              <a:spLocks/>
            </p:cNvSpPr>
            <p:nvPr/>
          </p:nvSpPr>
          <p:spPr bwMode="auto">
            <a:xfrm>
              <a:off x="1989" y="1862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2094"/>
            <p:cNvSpPr>
              <a:spLocks/>
            </p:cNvSpPr>
            <p:nvPr/>
          </p:nvSpPr>
          <p:spPr bwMode="auto">
            <a:xfrm>
              <a:off x="1940" y="18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2095"/>
            <p:cNvSpPr>
              <a:spLocks/>
            </p:cNvSpPr>
            <p:nvPr/>
          </p:nvSpPr>
          <p:spPr bwMode="auto">
            <a:xfrm>
              <a:off x="1950" y="1908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2096"/>
            <p:cNvSpPr>
              <a:spLocks/>
            </p:cNvSpPr>
            <p:nvPr/>
          </p:nvSpPr>
          <p:spPr bwMode="auto">
            <a:xfrm>
              <a:off x="1951" y="19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2097"/>
            <p:cNvSpPr>
              <a:spLocks/>
            </p:cNvSpPr>
            <p:nvPr/>
          </p:nvSpPr>
          <p:spPr bwMode="auto">
            <a:xfrm>
              <a:off x="1941" y="18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2098"/>
            <p:cNvSpPr>
              <a:spLocks/>
            </p:cNvSpPr>
            <p:nvPr/>
          </p:nvSpPr>
          <p:spPr bwMode="auto">
            <a:xfrm>
              <a:off x="1940" y="18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2099"/>
            <p:cNvSpPr>
              <a:spLocks/>
            </p:cNvSpPr>
            <p:nvPr/>
          </p:nvSpPr>
          <p:spPr bwMode="auto">
            <a:xfrm>
              <a:off x="1988" y="1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2100"/>
            <p:cNvSpPr>
              <a:spLocks/>
            </p:cNvSpPr>
            <p:nvPr/>
          </p:nvSpPr>
          <p:spPr bwMode="auto">
            <a:xfrm>
              <a:off x="1950" y="1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2101"/>
            <p:cNvSpPr>
              <a:spLocks/>
            </p:cNvSpPr>
            <p:nvPr/>
          </p:nvSpPr>
          <p:spPr bwMode="auto">
            <a:xfrm>
              <a:off x="1949" y="190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2102"/>
            <p:cNvSpPr>
              <a:spLocks/>
            </p:cNvSpPr>
            <p:nvPr/>
          </p:nvSpPr>
          <p:spPr bwMode="auto">
            <a:xfrm>
              <a:off x="1987" y="1858"/>
              <a:ext cx="1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1 h 3"/>
                <a:gd name="T4" fmla="*/ 0 w 2"/>
                <a:gd name="T5" fmla="*/ 0 h 3"/>
                <a:gd name="T6" fmla="*/ 1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2103"/>
            <p:cNvSpPr>
              <a:spLocks/>
            </p:cNvSpPr>
            <p:nvPr/>
          </p:nvSpPr>
          <p:spPr bwMode="auto">
            <a:xfrm>
              <a:off x="1948" y="190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2104"/>
            <p:cNvSpPr>
              <a:spLocks/>
            </p:cNvSpPr>
            <p:nvPr/>
          </p:nvSpPr>
          <p:spPr bwMode="auto">
            <a:xfrm>
              <a:off x="1952" y="190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105"/>
            <p:cNvSpPr>
              <a:spLocks/>
            </p:cNvSpPr>
            <p:nvPr/>
          </p:nvSpPr>
          <p:spPr bwMode="auto">
            <a:xfrm>
              <a:off x="2142" y="1740"/>
              <a:ext cx="6" cy="4"/>
            </a:xfrm>
            <a:custGeom>
              <a:avLst/>
              <a:gdLst>
                <a:gd name="T0" fmla="*/ 7 w 7"/>
                <a:gd name="T1" fmla="*/ 3 h 4"/>
                <a:gd name="T2" fmla="*/ 5 w 7"/>
                <a:gd name="T3" fmla="*/ 0 h 4"/>
                <a:gd name="T4" fmla="*/ 4 w 7"/>
                <a:gd name="T5" fmla="*/ 0 h 4"/>
                <a:gd name="T6" fmla="*/ 1 w 7"/>
                <a:gd name="T7" fmla="*/ 0 h 4"/>
                <a:gd name="T8" fmla="*/ 1 w 7"/>
                <a:gd name="T9" fmla="*/ 4 h 4"/>
                <a:gd name="T10" fmla="*/ 0 w 7"/>
                <a:gd name="T11" fmla="*/ 4 h 4"/>
                <a:gd name="T12" fmla="*/ 6 w 7"/>
                <a:gd name="T13" fmla="*/ 3 h 4"/>
                <a:gd name="T14" fmla="*/ 7 w 7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4"/>
                    <a:pt x="5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5" name="Group 12"/>
          <p:cNvGrpSpPr/>
          <p:nvPr/>
        </p:nvGrpSpPr>
        <p:grpSpPr>
          <a:xfrm>
            <a:off x="5141992" y="965534"/>
            <a:ext cx="3094701" cy="3130799"/>
            <a:chOff x="949845" y="1882014"/>
            <a:chExt cx="2319277" cy="2066461"/>
          </a:xfrm>
          <a:solidFill>
            <a:schemeClr val="bg1">
              <a:lumMod val="85000"/>
            </a:schemeClr>
          </a:solidFill>
        </p:grpSpPr>
        <p:sp>
          <p:nvSpPr>
            <p:cNvPr id="286" name="Freeform 2109"/>
            <p:cNvSpPr>
              <a:spLocks/>
            </p:cNvSpPr>
            <p:nvPr/>
          </p:nvSpPr>
          <p:spPr bwMode="auto">
            <a:xfrm>
              <a:off x="2518331" y="3809992"/>
              <a:ext cx="35310" cy="17985"/>
            </a:xfrm>
            <a:custGeom>
              <a:avLst/>
              <a:gdLst>
                <a:gd name="T0" fmla="*/ 4 w 20"/>
                <a:gd name="T1" fmla="*/ 1 h 11"/>
                <a:gd name="T2" fmla="*/ 4 w 20"/>
                <a:gd name="T3" fmla="*/ 1 h 11"/>
                <a:gd name="T4" fmla="*/ 2 w 20"/>
                <a:gd name="T5" fmla="*/ 2 h 11"/>
                <a:gd name="T6" fmla="*/ 2 w 20"/>
                <a:gd name="T7" fmla="*/ 2 h 11"/>
                <a:gd name="T8" fmla="*/ 1 w 20"/>
                <a:gd name="T9" fmla="*/ 3 h 11"/>
                <a:gd name="T10" fmla="*/ 1 w 20"/>
                <a:gd name="T11" fmla="*/ 3 h 11"/>
                <a:gd name="T12" fmla="*/ 0 w 20"/>
                <a:gd name="T13" fmla="*/ 5 h 11"/>
                <a:gd name="T14" fmla="*/ 0 w 20"/>
                <a:gd name="T15" fmla="*/ 5 h 11"/>
                <a:gd name="T16" fmla="*/ 18 w 20"/>
                <a:gd name="T17" fmla="*/ 11 h 11"/>
                <a:gd name="T18" fmla="*/ 20 w 20"/>
                <a:gd name="T19" fmla="*/ 10 h 11"/>
                <a:gd name="T20" fmla="*/ 20 w 20"/>
                <a:gd name="T21" fmla="*/ 10 h 11"/>
                <a:gd name="T22" fmla="*/ 20 w 20"/>
                <a:gd name="T23" fmla="*/ 9 h 11"/>
                <a:gd name="T24" fmla="*/ 20 w 20"/>
                <a:gd name="T25" fmla="*/ 8 h 11"/>
                <a:gd name="T26" fmla="*/ 20 w 20"/>
                <a:gd name="T27" fmla="*/ 8 h 11"/>
                <a:gd name="T28" fmla="*/ 20 w 20"/>
                <a:gd name="T29" fmla="*/ 7 h 11"/>
                <a:gd name="T30" fmla="*/ 20 w 20"/>
                <a:gd name="T31" fmla="*/ 7 h 11"/>
                <a:gd name="T32" fmla="*/ 20 w 20"/>
                <a:gd name="T33" fmla="*/ 6 h 11"/>
                <a:gd name="T34" fmla="*/ 20 w 20"/>
                <a:gd name="T35" fmla="*/ 6 h 11"/>
                <a:gd name="T36" fmla="*/ 20 w 20"/>
                <a:gd name="T37" fmla="*/ 6 h 11"/>
                <a:gd name="T38" fmla="*/ 20 w 20"/>
                <a:gd name="T39" fmla="*/ 5 h 11"/>
                <a:gd name="T40" fmla="*/ 20 w 20"/>
                <a:gd name="T41" fmla="*/ 5 h 11"/>
                <a:gd name="T42" fmla="*/ 20 w 20"/>
                <a:gd name="T43" fmla="*/ 5 h 11"/>
                <a:gd name="T44" fmla="*/ 20 w 20"/>
                <a:gd name="T45" fmla="*/ 5 h 11"/>
                <a:gd name="T46" fmla="*/ 20 w 20"/>
                <a:gd name="T47" fmla="*/ 5 h 11"/>
                <a:gd name="T48" fmla="*/ 20 w 20"/>
                <a:gd name="T49" fmla="*/ 5 h 11"/>
                <a:gd name="T50" fmla="*/ 18 w 20"/>
                <a:gd name="T51" fmla="*/ 5 h 11"/>
                <a:gd name="T52" fmla="*/ 17 w 20"/>
                <a:gd name="T53" fmla="*/ 5 h 11"/>
                <a:gd name="T54" fmla="*/ 8 w 20"/>
                <a:gd name="T55" fmla="*/ 2 h 11"/>
                <a:gd name="T56" fmla="*/ 7 w 20"/>
                <a:gd name="T57" fmla="*/ 1 h 11"/>
                <a:gd name="T58" fmla="*/ 6 w 20"/>
                <a:gd name="T59" fmla="*/ 1 h 11"/>
                <a:gd name="T60" fmla="*/ 5 w 20"/>
                <a:gd name="T61" fmla="*/ 0 h 11"/>
                <a:gd name="T62" fmla="*/ 4 w 20"/>
                <a:gd name="T63" fmla="*/ 1 h 11"/>
                <a:gd name="T64" fmla="*/ 4 w 20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8"/>
                    <a:pt x="15" y="11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2" y="5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2110"/>
            <p:cNvSpPr>
              <a:spLocks/>
            </p:cNvSpPr>
            <p:nvPr/>
          </p:nvSpPr>
          <p:spPr bwMode="auto">
            <a:xfrm>
              <a:off x="2533198" y="3777619"/>
              <a:ext cx="111504" cy="53955"/>
            </a:xfrm>
            <a:custGeom>
              <a:avLst/>
              <a:gdLst>
                <a:gd name="T0" fmla="*/ 60 w 63"/>
                <a:gd name="T1" fmla="*/ 7 h 32"/>
                <a:gd name="T2" fmla="*/ 52 w 63"/>
                <a:gd name="T3" fmla="*/ 3 h 32"/>
                <a:gd name="T4" fmla="*/ 43 w 63"/>
                <a:gd name="T5" fmla="*/ 0 h 32"/>
                <a:gd name="T6" fmla="*/ 30 w 63"/>
                <a:gd name="T7" fmla="*/ 3 h 32"/>
                <a:gd name="T8" fmla="*/ 20 w 63"/>
                <a:gd name="T9" fmla="*/ 3 h 32"/>
                <a:gd name="T10" fmla="*/ 9 w 63"/>
                <a:gd name="T11" fmla="*/ 4 h 32"/>
                <a:gd name="T12" fmla="*/ 7 w 63"/>
                <a:gd name="T13" fmla="*/ 6 h 32"/>
                <a:gd name="T14" fmla="*/ 6 w 63"/>
                <a:gd name="T15" fmla="*/ 7 h 32"/>
                <a:gd name="T16" fmla="*/ 3 w 63"/>
                <a:gd name="T17" fmla="*/ 10 h 32"/>
                <a:gd name="T18" fmla="*/ 0 w 63"/>
                <a:gd name="T19" fmla="*/ 15 h 32"/>
                <a:gd name="T20" fmla="*/ 0 w 63"/>
                <a:gd name="T21" fmla="*/ 16 h 32"/>
                <a:gd name="T22" fmla="*/ 0 w 63"/>
                <a:gd name="T23" fmla="*/ 17 h 32"/>
                <a:gd name="T24" fmla="*/ 1 w 63"/>
                <a:gd name="T25" fmla="*/ 17 h 32"/>
                <a:gd name="T26" fmla="*/ 3 w 63"/>
                <a:gd name="T27" fmla="*/ 18 h 32"/>
                <a:gd name="T28" fmla="*/ 9 w 63"/>
                <a:gd name="T29" fmla="*/ 20 h 32"/>
                <a:gd name="T30" fmla="*/ 10 w 63"/>
                <a:gd name="T31" fmla="*/ 20 h 32"/>
                <a:gd name="T32" fmla="*/ 16 w 63"/>
                <a:gd name="T33" fmla="*/ 22 h 32"/>
                <a:gd name="T34" fmla="*/ 16 w 63"/>
                <a:gd name="T35" fmla="*/ 22 h 32"/>
                <a:gd name="T36" fmla="*/ 16 w 63"/>
                <a:gd name="T37" fmla="*/ 23 h 32"/>
                <a:gd name="T38" fmla="*/ 16 w 63"/>
                <a:gd name="T39" fmla="*/ 23 h 32"/>
                <a:gd name="T40" fmla="*/ 16 w 63"/>
                <a:gd name="T41" fmla="*/ 24 h 32"/>
                <a:gd name="T42" fmla="*/ 16 w 63"/>
                <a:gd name="T43" fmla="*/ 25 h 32"/>
                <a:gd name="T44" fmla="*/ 16 w 63"/>
                <a:gd name="T45" fmla="*/ 25 h 32"/>
                <a:gd name="T46" fmla="*/ 16 w 63"/>
                <a:gd name="T47" fmla="*/ 27 h 32"/>
                <a:gd name="T48" fmla="*/ 16 w 63"/>
                <a:gd name="T49" fmla="*/ 27 h 32"/>
                <a:gd name="T50" fmla="*/ 18 w 63"/>
                <a:gd name="T51" fmla="*/ 29 h 32"/>
                <a:gd name="T52" fmla="*/ 20 w 63"/>
                <a:gd name="T53" fmla="*/ 32 h 32"/>
                <a:gd name="T54" fmla="*/ 21 w 63"/>
                <a:gd name="T55" fmla="*/ 32 h 32"/>
                <a:gd name="T56" fmla="*/ 24 w 63"/>
                <a:gd name="T57" fmla="*/ 30 h 32"/>
                <a:gd name="T58" fmla="*/ 24 w 63"/>
                <a:gd name="T59" fmla="*/ 29 h 32"/>
                <a:gd name="T60" fmla="*/ 24 w 63"/>
                <a:gd name="T61" fmla="*/ 24 h 32"/>
                <a:gd name="T62" fmla="*/ 29 w 63"/>
                <a:gd name="T63" fmla="*/ 21 h 32"/>
                <a:gd name="T64" fmla="*/ 40 w 63"/>
                <a:gd name="T65" fmla="*/ 18 h 32"/>
                <a:gd name="T66" fmla="*/ 47 w 63"/>
                <a:gd name="T67" fmla="*/ 13 h 32"/>
                <a:gd name="T68" fmla="*/ 50 w 63"/>
                <a:gd name="T69" fmla="*/ 13 h 32"/>
                <a:gd name="T70" fmla="*/ 52 w 63"/>
                <a:gd name="T71" fmla="*/ 14 h 32"/>
                <a:gd name="T72" fmla="*/ 54 w 63"/>
                <a:gd name="T73" fmla="*/ 12 h 32"/>
                <a:gd name="T74" fmla="*/ 56 w 63"/>
                <a:gd name="T75" fmla="*/ 11 h 32"/>
                <a:gd name="T76" fmla="*/ 56 w 63"/>
                <a:gd name="T77" fmla="*/ 11 h 32"/>
                <a:gd name="T78" fmla="*/ 58 w 63"/>
                <a:gd name="T79" fmla="*/ 10 h 32"/>
                <a:gd name="T80" fmla="*/ 58 w 63"/>
                <a:gd name="T81" fmla="*/ 10 h 32"/>
                <a:gd name="T82" fmla="*/ 60 w 63"/>
                <a:gd name="T83" fmla="*/ 9 h 32"/>
                <a:gd name="T84" fmla="*/ 61 w 63"/>
                <a:gd name="T85" fmla="*/ 9 h 32"/>
                <a:gd name="T86" fmla="*/ 63 w 63"/>
                <a:gd name="T87" fmla="*/ 9 h 32"/>
                <a:gd name="T88" fmla="*/ 63 w 63"/>
                <a:gd name="T89" fmla="*/ 9 h 32"/>
                <a:gd name="T90" fmla="*/ 60 w 63"/>
                <a:gd name="T9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32">
                  <a:moveTo>
                    <a:pt x="60" y="7"/>
                  </a:moveTo>
                  <a:cubicBezTo>
                    <a:pt x="57" y="6"/>
                    <a:pt x="54" y="5"/>
                    <a:pt x="52" y="3"/>
                  </a:cubicBezTo>
                  <a:cubicBezTo>
                    <a:pt x="50" y="1"/>
                    <a:pt x="47" y="0"/>
                    <a:pt x="43" y="0"/>
                  </a:cubicBezTo>
                  <a:cubicBezTo>
                    <a:pt x="37" y="0"/>
                    <a:pt x="31" y="2"/>
                    <a:pt x="30" y="3"/>
                  </a:cubicBezTo>
                  <a:cubicBezTo>
                    <a:pt x="27" y="4"/>
                    <a:pt x="23" y="4"/>
                    <a:pt x="20" y="3"/>
                  </a:cubicBezTo>
                  <a:cubicBezTo>
                    <a:pt x="16" y="3"/>
                    <a:pt x="12" y="2"/>
                    <a:pt x="9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5" y="19"/>
                    <a:pt x="7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4" y="20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3" y="28"/>
                    <a:pt x="23" y="26"/>
                    <a:pt x="24" y="24"/>
                  </a:cubicBezTo>
                  <a:cubicBezTo>
                    <a:pt x="25" y="22"/>
                    <a:pt x="27" y="21"/>
                    <a:pt x="29" y="21"/>
                  </a:cubicBezTo>
                  <a:cubicBezTo>
                    <a:pt x="36" y="21"/>
                    <a:pt x="39" y="20"/>
                    <a:pt x="40" y="18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5" y="12"/>
                    <a:pt x="55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8"/>
                    <a:pt x="61" y="8"/>
                    <a:pt x="6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2111"/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Freeform 2112"/>
            <p:cNvSpPr>
              <a:spLocks/>
            </p:cNvSpPr>
            <p:nvPr/>
          </p:nvSpPr>
          <p:spPr bwMode="auto">
            <a:xfrm>
              <a:off x="2561074" y="3818984"/>
              <a:ext cx="0" cy="3597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0" name="Freeform 2113"/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1" name="Freeform 2114"/>
            <p:cNvSpPr>
              <a:spLocks/>
            </p:cNvSpPr>
            <p:nvPr/>
          </p:nvSpPr>
          <p:spPr bwMode="auto">
            <a:xfrm>
              <a:off x="2561074" y="381718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Freeform 2115"/>
            <p:cNvSpPr>
              <a:spLocks/>
            </p:cNvSpPr>
            <p:nvPr/>
          </p:nvSpPr>
          <p:spPr bwMode="auto">
            <a:xfrm>
              <a:off x="2533198" y="3806395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Freeform 2116"/>
            <p:cNvSpPr>
              <a:spLocks/>
            </p:cNvSpPr>
            <p:nvPr/>
          </p:nvSpPr>
          <p:spPr bwMode="auto">
            <a:xfrm>
              <a:off x="1975679" y="3430511"/>
              <a:ext cx="600262" cy="359697"/>
            </a:xfrm>
            <a:custGeom>
              <a:avLst/>
              <a:gdLst>
                <a:gd name="T0" fmla="*/ 321 w 338"/>
                <a:gd name="T1" fmla="*/ 169 h 209"/>
                <a:gd name="T2" fmla="*/ 322 w 338"/>
                <a:gd name="T3" fmla="*/ 170 h 209"/>
                <a:gd name="T4" fmla="*/ 325 w 338"/>
                <a:gd name="T5" fmla="*/ 171 h 209"/>
                <a:gd name="T6" fmla="*/ 329 w 338"/>
                <a:gd name="T7" fmla="*/ 154 h 209"/>
                <a:gd name="T8" fmla="*/ 337 w 338"/>
                <a:gd name="T9" fmla="*/ 137 h 209"/>
                <a:gd name="T10" fmla="*/ 312 w 338"/>
                <a:gd name="T11" fmla="*/ 138 h 209"/>
                <a:gd name="T12" fmla="*/ 291 w 338"/>
                <a:gd name="T13" fmla="*/ 167 h 209"/>
                <a:gd name="T14" fmla="*/ 277 w 338"/>
                <a:gd name="T15" fmla="*/ 170 h 209"/>
                <a:gd name="T16" fmla="*/ 245 w 338"/>
                <a:gd name="T17" fmla="*/ 173 h 209"/>
                <a:gd name="T18" fmla="*/ 231 w 338"/>
                <a:gd name="T19" fmla="*/ 156 h 209"/>
                <a:gd name="T20" fmla="*/ 214 w 338"/>
                <a:gd name="T21" fmla="*/ 118 h 209"/>
                <a:gd name="T22" fmla="*/ 218 w 338"/>
                <a:gd name="T23" fmla="*/ 84 h 209"/>
                <a:gd name="T24" fmla="*/ 217 w 338"/>
                <a:gd name="T25" fmla="*/ 83 h 209"/>
                <a:gd name="T26" fmla="*/ 201 w 338"/>
                <a:gd name="T27" fmla="*/ 78 h 209"/>
                <a:gd name="T28" fmla="*/ 195 w 338"/>
                <a:gd name="T29" fmla="*/ 66 h 209"/>
                <a:gd name="T30" fmla="*/ 182 w 338"/>
                <a:gd name="T31" fmla="*/ 46 h 209"/>
                <a:gd name="T32" fmla="*/ 157 w 338"/>
                <a:gd name="T33" fmla="*/ 45 h 209"/>
                <a:gd name="T34" fmla="*/ 145 w 338"/>
                <a:gd name="T35" fmla="*/ 41 h 209"/>
                <a:gd name="T36" fmla="*/ 130 w 338"/>
                <a:gd name="T37" fmla="*/ 23 h 209"/>
                <a:gd name="T38" fmla="*/ 64 w 338"/>
                <a:gd name="T39" fmla="*/ 17 h 209"/>
                <a:gd name="T40" fmla="*/ 0 w 338"/>
                <a:gd name="T41" fmla="*/ 3 h 209"/>
                <a:gd name="T42" fmla="*/ 28 w 338"/>
                <a:gd name="T43" fmla="*/ 42 h 209"/>
                <a:gd name="T44" fmla="*/ 26 w 338"/>
                <a:gd name="T45" fmla="*/ 61 h 209"/>
                <a:gd name="T46" fmla="*/ 51 w 338"/>
                <a:gd name="T47" fmla="*/ 76 h 209"/>
                <a:gd name="T48" fmla="*/ 67 w 338"/>
                <a:gd name="T49" fmla="*/ 102 h 209"/>
                <a:gd name="T50" fmla="*/ 79 w 338"/>
                <a:gd name="T51" fmla="*/ 105 h 209"/>
                <a:gd name="T52" fmla="*/ 67 w 338"/>
                <a:gd name="T53" fmla="*/ 93 h 209"/>
                <a:gd name="T54" fmla="*/ 39 w 338"/>
                <a:gd name="T55" fmla="*/ 48 h 209"/>
                <a:gd name="T56" fmla="*/ 36 w 338"/>
                <a:gd name="T57" fmla="*/ 40 h 209"/>
                <a:gd name="T58" fmla="*/ 20 w 338"/>
                <a:gd name="T59" fmla="*/ 8 h 209"/>
                <a:gd name="T60" fmla="*/ 32 w 338"/>
                <a:gd name="T61" fmla="*/ 9 h 209"/>
                <a:gd name="T62" fmla="*/ 45 w 338"/>
                <a:gd name="T63" fmla="*/ 18 h 209"/>
                <a:gd name="T64" fmla="*/ 50 w 338"/>
                <a:gd name="T65" fmla="*/ 45 h 209"/>
                <a:gd name="T66" fmla="*/ 68 w 338"/>
                <a:gd name="T67" fmla="*/ 54 h 209"/>
                <a:gd name="T68" fmla="*/ 84 w 338"/>
                <a:gd name="T69" fmla="*/ 70 h 209"/>
                <a:gd name="T70" fmla="*/ 93 w 338"/>
                <a:gd name="T71" fmla="*/ 86 h 209"/>
                <a:gd name="T72" fmla="*/ 133 w 338"/>
                <a:gd name="T73" fmla="*/ 133 h 209"/>
                <a:gd name="T74" fmla="*/ 133 w 338"/>
                <a:gd name="T75" fmla="*/ 146 h 209"/>
                <a:gd name="T76" fmla="*/ 151 w 338"/>
                <a:gd name="T77" fmla="*/ 169 h 209"/>
                <a:gd name="T78" fmla="*/ 180 w 338"/>
                <a:gd name="T79" fmla="*/ 181 h 209"/>
                <a:gd name="T80" fmla="*/ 248 w 338"/>
                <a:gd name="T81" fmla="*/ 196 h 209"/>
                <a:gd name="T82" fmla="*/ 276 w 338"/>
                <a:gd name="T83" fmla="*/ 205 h 209"/>
                <a:gd name="T84" fmla="*/ 278 w 338"/>
                <a:gd name="T85" fmla="*/ 203 h 209"/>
                <a:gd name="T86" fmla="*/ 279 w 338"/>
                <a:gd name="T87" fmla="*/ 201 h 209"/>
                <a:gd name="T88" fmla="*/ 280 w 338"/>
                <a:gd name="T89" fmla="*/ 199 h 209"/>
                <a:gd name="T90" fmla="*/ 281 w 338"/>
                <a:gd name="T91" fmla="*/ 198 h 209"/>
                <a:gd name="T92" fmla="*/ 282 w 338"/>
                <a:gd name="T93" fmla="*/ 198 h 209"/>
                <a:gd name="T94" fmla="*/ 282 w 338"/>
                <a:gd name="T95" fmla="*/ 198 h 209"/>
                <a:gd name="T96" fmla="*/ 286 w 338"/>
                <a:gd name="T97" fmla="*/ 197 h 209"/>
                <a:gd name="T98" fmla="*/ 292 w 338"/>
                <a:gd name="T99" fmla="*/ 193 h 209"/>
                <a:gd name="T100" fmla="*/ 288 w 338"/>
                <a:gd name="T101" fmla="*/ 185 h 209"/>
                <a:gd name="T102" fmla="*/ 296 w 338"/>
                <a:gd name="T103" fmla="*/ 176 h 209"/>
                <a:gd name="T104" fmla="*/ 308 w 338"/>
                <a:gd name="T105" fmla="*/ 1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209">
                  <a:moveTo>
                    <a:pt x="312" y="177"/>
                  </a:moveTo>
                  <a:cubicBezTo>
                    <a:pt x="313" y="177"/>
                    <a:pt x="313" y="177"/>
                    <a:pt x="313" y="177"/>
                  </a:cubicBezTo>
                  <a:cubicBezTo>
                    <a:pt x="313" y="176"/>
                    <a:pt x="314" y="176"/>
                    <a:pt x="314" y="175"/>
                  </a:cubicBezTo>
                  <a:cubicBezTo>
                    <a:pt x="316" y="173"/>
                    <a:pt x="318" y="170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4" y="170"/>
                    <a:pt x="324" y="171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6" y="171"/>
                    <a:pt x="326" y="172"/>
                    <a:pt x="326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8" y="169"/>
                    <a:pt x="329" y="163"/>
                    <a:pt x="329" y="159"/>
                  </a:cubicBezTo>
                  <a:cubicBezTo>
                    <a:pt x="330" y="157"/>
                    <a:pt x="330" y="155"/>
                    <a:pt x="329" y="154"/>
                  </a:cubicBezTo>
                  <a:cubicBezTo>
                    <a:pt x="329" y="151"/>
                    <a:pt x="329" y="148"/>
                    <a:pt x="332" y="145"/>
                  </a:cubicBezTo>
                  <a:cubicBezTo>
                    <a:pt x="333" y="144"/>
                    <a:pt x="334" y="143"/>
                    <a:pt x="335" y="142"/>
                  </a:cubicBezTo>
                  <a:cubicBezTo>
                    <a:pt x="337" y="141"/>
                    <a:pt x="338" y="140"/>
                    <a:pt x="338" y="138"/>
                  </a:cubicBezTo>
                  <a:cubicBezTo>
                    <a:pt x="338" y="137"/>
                    <a:pt x="337" y="137"/>
                    <a:pt x="337" y="137"/>
                  </a:cubicBezTo>
                  <a:cubicBezTo>
                    <a:pt x="337" y="137"/>
                    <a:pt x="336" y="137"/>
                    <a:pt x="336" y="137"/>
                  </a:cubicBezTo>
                  <a:cubicBezTo>
                    <a:pt x="334" y="138"/>
                    <a:pt x="331" y="138"/>
                    <a:pt x="329" y="137"/>
                  </a:cubicBezTo>
                  <a:cubicBezTo>
                    <a:pt x="327" y="135"/>
                    <a:pt x="324" y="136"/>
                    <a:pt x="319" y="137"/>
                  </a:cubicBezTo>
                  <a:cubicBezTo>
                    <a:pt x="317" y="137"/>
                    <a:pt x="315" y="137"/>
                    <a:pt x="312" y="138"/>
                  </a:cubicBezTo>
                  <a:cubicBezTo>
                    <a:pt x="300" y="139"/>
                    <a:pt x="299" y="145"/>
                    <a:pt x="300" y="149"/>
                  </a:cubicBezTo>
                  <a:cubicBezTo>
                    <a:pt x="300" y="153"/>
                    <a:pt x="299" y="154"/>
                    <a:pt x="297" y="156"/>
                  </a:cubicBezTo>
                  <a:cubicBezTo>
                    <a:pt x="297" y="156"/>
                    <a:pt x="296" y="157"/>
                    <a:pt x="296" y="159"/>
                  </a:cubicBezTo>
                  <a:cubicBezTo>
                    <a:pt x="297" y="163"/>
                    <a:pt x="293" y="166"/>
                    <a:pt x="291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9" y="170"/>
                    <a:pt x="289" y="171"/>
                    <a:pt x="288" y="172"/>
                  </a:cubicBezTo>
                  <a:cubicBezTo>
                    <a:pt x="288" y="172"/>
                    <a:pt x="287" y="173"/>
                    <a:pt x="286" y="173"/>
                  </a:cubicBezTo>
                  <a:cubicBezTo>
                    <a:pt x="283" y="173"/>
                    <a:pt x="278" y="170"/>
                    <a:pt x="277" y="170"/>
                  </a:cubicBezTo>
                  <a:cubicBezTo>
                    <a:pt x="275" y="170"/>
                    <a:pt x="265" y="172"/>
                    <a:pt x="259" y="174"/>
                  </a:cubicBezTo>
                  <a:cubicBezTo>
                    <a:pt x="255" y="175"/>
                    <a:pt x="253" y="175"/>
                    <a:pt x="252" y="176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0" y="176"/>
                    <a:pt x="248" y="174"/>
                    <a:pt x="245" y="173"/>
                  </a:cubicBezTo>
                  <a:cubicBezTo>
                    <a:pt x="243" y="171"/>
                    <a:pt x="241" y="170"/>
                    <a:pt x="239" y="170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4" y="170"/>
                    <a:pt x="231" y="165"/>
                    <a:pt x="231" y="156"/>
                  </a:cubicBezTo>
                  <a:cubicBezTo>
                    <a:pt x="230" y="154"/>
                    <a:pt x="227" y="151"/>
                    <a:pt x="224" y="148"/>
                  </a:cubicBezTo>
                  <a:cubicBezTo>
                    <a:pt x="222" y="146"/>
                    <a:pt x="220" y="144"/>
                    <a:pt x="219" y="143"/>
                  </a:cubicBezTo>
                  <a:cubicBezTo>
                    <a:pt x="215" y="137"/>
                    <a:pt x="215" y="126"/>
                    <a:pt x="214" y="119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12"/>
                    <a:pt x="214" y="100"/>
                    <a:pt x="218" y="87"/>
                  </a:cubicBezTo>
                  <a:cubicBezTo>
                    <a:pt x="219" y="86"/>
                    <a:pt x="219" y="85"/>
                    <a:pt x="219" y="84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19" y="84"/>
                    <a:pt x="219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7" y="84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3"/>
                    <a:pt x="208" y="81"/>
                    <a:pt x="205" y="80"/>
                  </a:cubicBezTo>
                  <a:cubicBezTo>
                    <a:pt x="203" y="79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8" y="78"/>
                    <a:pt x="197" y="75"/>
                    <a:pt x="197" y="73"/>
                  </a:cubicBezTo>
                  <a:cubicBezTo>
                    <a:pt x="197" y="72"/>
                    <a:pt x="196" y="71"/>
                    <a:pt x="196" y="70"/>
                  </a:cubicBezTo>
                  <a:cubicBezTo>
                    <a:pt x="195" y="69"/>
                    <a:pt x="195" y="68"/>
                    <a:pt x="195" y="66"/>
                  </a:cubicBezTo>
                  <a:cubicBezTo>
                    <a:pt x="195" y="66"/>
                    <a:pt x="194" y="65"/>
                    <a:pt x="194" y="65"/>
                  </a:cubicBezTo>
                  <a:cubicBezTo>
                    <a:pt x="194" y="64"/>
                    <a:pt x="194" y="62"/>
                    <a:pt x="194" y="62"/>
                  </a:cubicBezTo>
                  <a:cubicBezTo>
                    <a:pt x="193" y="62"/>
                    <a:pt x="193" y="61"/>
                    <a:pt x="193" y="61"/>
                  </a:cubicBezTo>
                  <a:cubicBezTo>
                    <a:pt x="190" y="59"/>
                    <a:pt x="184" y="53"/>
                    <a:pt x="182" y="46"/>
                  </a:cubicBezTo>
                  <a:cubicBezTo>
                    <a:pt x="180" y="39"/>
                    <a:pt x="168" y="36"/>
                    <a:pt x="164" y="36"/>
                  </a:cubicBezTo>
                  <a:cubicBezTo>
                    <a:pt x="163" y="36"/>
                    <a:pt x="163" y="36"/>
                    <a:pt x="162" y="37"/>
                  </a:cubicBezTo>
                  <a:cubicBezTo>
                    <a:pt x="161" y="39"/>
                    <a:pt x="160" y="41"/>
                    <a:pt x="159" y="42"/>
                  </a:cubicBezTo>
                  <a:cubicBezTo>
                    <a:pt x="158" y="44"/>
                    <a:pt x="158" y="45"/>
                    <a:pt x="157" y="45"/>
                  </a:cubicBezTo>
                  <a:cubicBezTo>
                    <a:pt x="157" y="46"/>
                    <a:pt x="156" y="46"/>
                    <a:pt x="156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4" y="46"/>
                    <a:pt x="153" y="45"/>
                  </a:cubicBezTo>
                  <a:cubicBezTo>
                    <a:pt x="151" y="45"/>
                    <a:pt x="149" y="43"/>
                    <a:pt x="145" y="41"/>
                  </a:cubicBezTo>
                  <a:cubicBezTo>
                    <a:pt x="144" y="41"/>
                    <a:pt x="144" y="41"/>
                    <a:pt x="144" y="40"/>
                  </a:cubicBezTo>
                  <a:cubicBezTo>
                    <a:pt x="143" y="40"/>
                    <a:pt x="142" y="39"/>
                    <a:pt x="141" y="39"/>
                  </a:cubicBezTo>
                  <a:cubicBezTo>
                    <a:pt x="138" y="38"/>
                    <a:pt x="136" y="34"/>
                    <a:pt x="136" y="30"/>
                  </a:cubicBezTo>
                  <a:cubicBezTo>
                    <a:pt x="136" y="28"/>
                    <a:pt x="132" y="24"/>
                    <a:pt x="130" y="23"/>
                  </a:cubicBezTo>
                  <a:cubicBezTo>
                    <a:pt x="129" y="23"/>
                    <a:pt x="125" y="19"/>
                    <a:pt x="117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6" y="14"/>
                    <a:pt x="39" y="8"/>
                    <a:pt x="35" y="7"/>
                  </a:cubicBezTo>
                  <a:cubicBezTo>
                    <a:pt x="31" y="6"/>
                    <a:pt x="25" y="2"/>
                    <a:pt x="2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10" y="16"/>
                    <a:pt x="14" y="28"/>
                    <a:pt x="15" y="33"/>
                  </a:cubicBezTo>
                  <a:cubicBezTo>
                    <a:pt x="15" y="35"/>
                    <a:pt x="19" y="38"/>
                    <a:pt x="23" y="40"/>
                  </a:cubicBezTo>
                  <a:cubicBezTo>
                    <a:pt x="25" y="41"/>
                    <a:pt x="26" y="42"/>
                    <a:pt x="28" y="42"/>
                  </a:cubicBezTo>
                  <a:cubicBezTo>
                    <a:pt x="35" y="47"/>
                    <a:pt x="35" y="57"/>
                    <a:pt x="34" y="60"/>
                  </a:cubicBezTo>
                  <a:cubicBezTo>
                    <a:pt x="34" y="61"/>
                    <a:pt x="33" y="62"/>
                    <a:pt x="31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8" y="64"/>
                    <a:pt x="34" y="68"/>
                    <a:pt x="37" y="68"/>
                  </a:cubicBezTo>
                  <a:cubicBezTo>
                    <a:pt x="37" y="68"/>
                    <a:pt x="38" y="68"/>
                    <a:pt x="38" y="68"/>
                  </a:cubicBezTo>
                  <a:cubicBezTo>
                    <a:pt x="42" y="68"/>
                    <a:pt x="44" y="70"/>
                    <a:pt x="48" y="74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80"/>
                    <a:pt x="56" y="84"/>
                    <a:pt x="56" y="88"/>
                  </a:cubicBezTo>
                  <a:cubicBezTo>
                    <a:pt x="56" y="90"/>
                    <a:pt x="56" y="92"/>
                    <a:pt x="54" y="93"/>
                  </a:cubicBezTo>
                  <a:cubicBezTo>
                    <a:pt x="56" y="95"/>
                    <a:pt x="60" y="97"/>
                    <a:pt x="63" y="100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6" y="108"/>
                    <a:pt x="79" y="115"/>
                    <a:pt x="79" y="117"/>
                  </a:cubicBezTo>
                  <a:cubicBezTo>
                    <a:pt x="80" y="116"/>
                    <a:pt x="81" y="115"/>
                    <a:pt x="81" y="114"/>
                  </a:cubicBezTo>
                  <a:cubicBezTo>
                    <a:pt x="82" y="113"/>
                    <a:pt x="81" y="112"/>
                    <a:pt x="81" y="111"/>
                  </a:cubicBezTo>
                  <a:cubicBezTo>
                    <a:pt x="80" y="110"/>
                    <a:pt x="79" y="108"/>
                    <a:pt x="79" y="105"/>
                  </a:cubicBezTo>
                  <a:cubicBezTo>
                    <a:pt x="79" y="104"/>
                    <a:pt x="77" y="104"/>
                    <a:pt x="73" y="104"/>
                  </a:cubicBezTo>
                  <a:cubicBezTo>
                    <a:pt x="72" y="104"/>
                    <a:pt x="72" y="104"/>
                    <a:pt x="71" y="103"/>
                  </a:cubicBezTo>
                  <a:cubicBezTo>
                    <a:pt x="68" y="103"/>
                    <a:pt x="68" y="100"/>
                    <a:pt x="68" y="97"/>
                  </a:cubicBezTo>
                  <a:cubicBezTo>
                    <a:pt x="68" y="96"/>
                    <a:pt x="68" y="94"/>
                    <a:pt x="67" y="93"/>
                  </a:cubicBezTo>
                  <a:cubicBezTo>
                    <a:pt x="63" y="89"/>
                    <a:pt x="60" y="79"/>
                    <a:pt x="59" y="76"/>
                  </a:cubicBezTo>
                  <a:cubicBezTo>
                    <a:pt x="59" y="73"/>
                    <a:pt x="56" y="70"/>
                    <a:pt x="53" y="67"/>
                  </a:cubicBezTo>
                  <a:cubicBezTo>
                    <a:pt x="51" y="65"/>
                    <a:pt x="48" y="62"/>
                    <a:pt x="47" y="59"/>
                  </a:cubicBezTo>
                  <a:cubicBezTo>
                    <a:pt x="43" y="53"/>
                    <a:pt x="40" y="49"/>
                    <a:pt x="39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39" y="41"/>
                    <a:pt x="38" y="40"/>
                    <a:pt x="36" y="40"/>
                  </a:cubicBezTo>
                  <a:cubicBezTo>
                    <a:pt x="34" y="39"/>
                    <a:pt x="33" y="39"/>
                    <a:pt x="31" y="38"/>
                  </a:cubicBezTo>
                  <a:cubicBezTo>
                    <a:pt x="27" y="36"/>
                    <a:pt x="24" y="32"/>
                    <a:pt x="24" y="28"/>
                  </a:cubicBezTo>
                  <a:cubicBezTo>
                    <a:pt x="24" y="24"/>
                    <a:pt x="22" y="15"/>
                    <a:pt x="20" y="12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2" y="6"/>
                    <a:pt x="26" y="6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4" y="9"/>
                    <a:pt x="37" y="11"/>
                    <a:pt x="38" y="13"/>
                  </a:cubicBezTo>
                  <a:cubicBezTo>
                    <a:pt x="38" y="14"/>
                    <a:pt x="39" y="14"/>
                    <a:pt x="40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6" y="15"/>
                    <a:pt x="46" y="16"/>
                    <a:pt x="45" y="18"/>
                  </a:cubicBezTo>
                  <a:cubicBezTo>
                    <a:pt x="45" y="19"/>
                    <a:pt x="43" y="22"/>
                    <a:pt x="47" y="29"/>
                  </a:cubicBezTo>
                  <a:cubicBezTo>
                    <a:pt x="51" y="36"/>
                    <a:pt x="52" y="37"/>
                    <a:pt x="50" y="39"/>
                  </a:cubicBezTo>
                  <a:cubicBezTo>
                    <a:pt x="50" y="40"/>
                    <a:pt x="50" y="40"/>
                    <a:pt x="50" y="43"/>
                  </a:cubicBezTo>
                  <a:cubicBezTo>
                    <a:pt x="50" y="44"/>
                    <a:pt x="50" y="45"/>
                    <a:pt x="50" y="45"/>
                  </a:cubicBezTo>
                  <a:cubicBezTo>
                    <a:pt x="50" y="45"/>
                    <a:pt x="51" y="45"/>
                    <a:pt x="51" y="44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7" y="45"/>
                    <a:pt x="62" y="51"/>
                  </a:cubicBezTo>
                  <a:cubicBezTo>
                    <a:pt x="64" y="53"/>
                    <a:pt x="66" y="54"/>
                    <a:pt x="68" y="54"/>
                  </a:cubicBezTo>
                  <a:cubicBezTo>
                    <a:pt x="70" y="55"/>
                    <a:pt x="72" y="56"/>
                    <a:pt x="72" y="59"/>
                  </a:cubicBezTo>
                  <a:cubicBezTo>
                    <a:pt x="72" y="60"/>
                    <a:pt x="73" y="64"/>
                    <a:pt x="76" y="64"/>
                  </a:cubicBezTo>
                  <a:cubicBezTo>
                    <a:pt x="79" y="65"/>
                    <a:pt x="81" y="67"/>
                    <a:pt x="82" y="68"/>
                  </a:cubicBezTo>
                  <a:cubicBezTo>
                    <a:pt x="83" y="69"/>
                    <a:pt x="84" y="70"/>
                    <a:pt x="84" y="70"/>
                  </a:cubicBezTo>
                  <a:cubicBezTo>
                    <a:pt x="86" y="70"/>
                    <a:pt x="87" y="71"/>
                    <a:pt x="88" y="73"/>
                  </a:cubicBezTo>
                  <a:cubicBezTo>
                    <a:pt x="89" y="75"/>
                    <a:pt x="88" y="77"/>
                    <a:pt x="87" y="80"/>
                  </a:cubicBezTo>
                  <a:cubicBezTo>
                    <a:pt x="87" y="81"/>
                    <a:pt x="87" y="81"/>
                    <a:pt x="87" y="82"/>
                  </a:cubicBezTo>
                  <a:cubicBezTo>
                    <a:pt x="87" y="83"/>
                    <a:pt x="89" y="84"/>
                    <a:pt x="93" y="86"/>
                  </a:cubicBezTo>
                  <a:cubicBezTo>
                    <a:pt x="98" y="88"/>
                    <a:pt x="98" y="89"/>
                    <a:pt x="100" y="91"/>
                  </a:cubicBezTo>
                  <a:cubicBezTo>
                    <a:pt x="100" y="92"/>
                    <a:pt x="101" y="93"/>
                    <a:pt x="103" y="95"/>
                  </a:cubicBezTo>
                  <a:cubicBezTo>
                    <a:pt x="108" y="100"/>
                    <a:pt x="124" y="117"/>
                    <a:pt x="128" y="122"/>
                  </a:cubicBezTo>
                  <a:cubicBezTo>
                    <a:pt x="130" y="126"/>
                    <a:pt x="132" y="130"/>
                    <a:pt x="133" y="133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4" y="137"/>
                    <a:pt x="133" y="139"/>
                    <a:pt x="133" y="140"/>
                  </a:cubicBezTo>
                  <a:cubicBezTo>
                    <a:pt x="132" y="142"/>
                    <a:pt x="132" y="142"/>
                    <a:pt x="133" y="143"/>
                  </a:cubicBezTo>
                  <a:cubicBezTo>
                    <a:pt x="133" y="144"/>
                    <a:pt x="134" y="145"/>
                    <a:pt x="133" y="146"/>
                  </a:cubicBezTo>
                  <a:cubicBezTo>
                    <a:pt x="133" y="147"/>
                    <a:pt x="131" y="148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51"/>
                    <a:pt x="133" y="159"/>
                    <a:pt x="137" y="160"/>
                  </a:cubicBezTo>
                  <a:cubicBezTo>
                    <a:pt x="142" y="160"/>
                    <a:pt x="147" y="165"/>
                    <a:pt x="151" y="169"/>
                  </a:cubicBezTo>
                  <a:cubicBezTo>
                    <a:pt x="152" y="170"/>
                    <a:pt x="153" y="170"/>
                    <a:pt x="154" y="171"/>
                  </a:cubicBezTo>
                  <a:cubicBezTo>
                    <a:pt x="156" y="173"/>
                    <a:pt x="159" y="174"/>
                    <a:pt x="163" y="174"/>
                  </a:cubicBezTo>
                  <a:cubicBezTo>
                    <a:pt x="166" y="175"/>
                    <a:pt x="168" y="175"/>
                    <a:pt x="171" y="176"/>
                  </a:cubicBezTo>
                  <a:cubicBezTo>
                    <a:pt x="174" y="177"/>
                    <a:pt x="177" y="179"/>
                    <a:pt x="180" y="181"/>
                  </a:cubicBezTo>
                  <a:cubicBezTo>
                    <a:pt x="184" y="183"/>
                    <a:pt x="188" y="186"/>
                    <a:pt x="193" y="187"/>
                  </a:cubicBezTo>
                  <a:cubicBezTo>
                    <a:pt x="203" y="190"/>
                    <a:pt x="213" y="194"/>
                    <a:pt x="219" y="199"/>
                  </a:cubicBezTo>
                  <a:cubicBezTo>
                    <a:pt x="224" y="202"/>
                    <a:pt x="230" y="201"/>
                    <a:pt x="240" y="197"/>
                  </a:cubicBezTo>
                  <a:cubicBezTo>
                    <a:pt x="243" y="196"/>
                    <a:pt x="245" y="196"/>
                    <a:pt x="248" y="196"/>
                  </a:cubicBezTo>
                  <a:cubicBezTo>
                    <a:pt x="253" y="196"/>
                    <a:pt x="257" y="198"/>
                    <a:pt x="260" y="199"/>
                  </a:cubicBezTo>
                  <a:cubicBezTo>
                    <a:pt x="261" y="200"/>
                    <a:pt x="262" y="200"/>
                    <a:pt x="262" y="200"/>
                  </a:cubicBezTo>
                  <a:cubicBezTo>
                    <a:pt x="265" y="201"/>
                    <a:pt x="269" y="204"/>
                    <a:pt x="273" y="209"/>
                  </a:cubicBezTo>
                  <a:cubicBezTo>
                    <a:pt x="274" y="207"/>
                    <a:pt x="275" y="206"/>
                    <a:pt x="276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205"/>
                    <a:pt x="277" y="204"/>
                    <a:pt x="277" y="204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3"/>
                    <a:pt x="278" y="203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8" y="202"/>
                    <a:pt x="278" y="202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7"/>
                    <a:pt x="283" y="197"/>
                    <a:pt x="283" y="197"/>
                  </a:cubicBezTo>
                  <a:cubicBezTo>
                    <a:pt x="283" y="197"/>
                    <a:pt x="284" y="197"/>
                    <a:pt x="286" y="197"/>
                  </a:cubicBezTo>
                  <a:cubicBezTo>
                    <a:pt x="287" y="198"/>
                    <a:pt x="289" y="198"/>
                    <a:pt x="291" y="198"/>
                  </a:cubicBezTo>
                  <a:cubicBezTo>
                    <a:pt x="294" y="198"/>
                    <a:pt x="295" y="197"/>
                    <a:pt x="296" y="197"/>
                  </a:cubicBezTo>
                  <a:cubicBezTo>
                    <a:pt x="296" y="197"/>
                    <a:pt x="296" y="197"/>
                    <a:pt x="296" y="197"/>
                  </a:cubicBezTo>
                  <a:cubicBezTo>
                    <a:pt x="296" y="196"/>
                    <a:pt x="294" y="194"/>
                    <a:pt x="292" y="193"/>
                  </a:cubicBezTo>
                  <a:cubicBezTo>
                    <a:pt x="292" y="192"/>
                    <a:pt x="291" y="192"/>
                    <a:pt x="291" y="192"/>
                  </a:cubicBezTo>
                  <a:cubicBezTo>
                    <a:pt x="289" y="189"/>
                    <a:pt x="288" y="188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89" y="185"/>
                    <a:pt x="289" y="184"/>
                    <a:pt x="289" y="183"/>
                  </a:cubicBezTo>
                  <a:cubicBezTo>
                    <a:pt x="290" y="180"/>
                    <a:pt x="291" y="176"/>
                    <a:pt x="293" y="176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95" y="176"/>
                    <a:pt x="295" y="176"/>
                    <a:pt x="296" y="176"/>
                  </a:cubicBezTo>
                  <a:cubicBezTo>
                    <a:pt x="298" y="177"/>
                    <a:pt x="300" y="177"/>
                    <a:pt x="302" y="177"/>
                  </a:cubicBezTo>
                  <a:cubicBezTo>
                    <a:pt x="303" y="177"/>
                    <a:pt x="304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7" y="177"/>
                    <a:pt x="307" y="177"/>
                    <a:pt x="308" y="177"/>
                  </a:cubicBezTo>
                  <a:cubicBezTo>
                    <a:pt x="308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10" y="177"/>
                    <a:pt x="311" y="177"/>
                    <a:pt x="312" y="17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Freeform 2117"/>
            <p:cNvSpPr>
              <a:spLocks/>
            </p:cNvSpPr>
            <p:nvPr/>
          </p:nvSpPr>
          <p:spPr bwMode="auto">
            <a:xfrm>
              <a:off x="2464437" y="3739851"/>
              <a:ext cx="72477" cy="75536"/>
            </a:xfrm>
            <a:custGeom>
              <a:avLst/>
              <a:gdLst>
                <a:gd name="T0" fmla="*/ 30 w 41"/>
                <a:gd name="T1" fmla="*/ 39 h 43"/>
                <a:gd name="T2" fmla="*/ 31 w 41"/>
                <a:gd name="T3" fmla="*/ 38 h 43"/>
                <a:gd name="T4" fmla="*/ 31 w 41"/>
                <a:gd name="T5" fmla="*/ 38 h 43"/>
                <a:gd name="T6" fmla="*/ 32 w 41"/>
                <a:gd name="T7" fmla="*/ 38 h 43"/>
                <a:gd name="T8" fmla="*/ 32 w 41"/>
                <a:gd name="T9" fmla="*/ 37 h 43"/>
                <a:gd name="T10" fmla="*/ 33 w 41"/>
                <a:gd name="T11" fmla="*/ 37 h 43"/>
                <a:gd name="T12" fmla="*/ 33 w 41"/>
                <a:gd name="T13" fmla="*/ 37 h 43"/>
                <a:gd name="T14" fmla="*/ 33 w 41"/>
                <a:gd name="T15" fmla="*/ 37 h 43"/>
                <a:gd name="T16" fmla="*/ 33 w 41"/>
                <a:gd name="T17" fmla="*/ 37 h 43"/>
                <a:gd name="T18" fmla="*/ 33 w 41"/>
                <a:gd name="T19" fmla="*/ 37 h 43"/>
                <a:gd name="T20" fmla="*/ 34 w 41"/>
                <a:gd name="T21" fmla="*/ 37 h 43"/>
                <a:gd name="T22" fmla="*/ 34 w 41"/>
                <a:gd name="T23" fmla="*/ 35 h 43"/>
                <a:gd name="T24" fmla="*/ 39 w 41"/>
                <a:gd name="T25" fmla="*/ 28 h 43"/>
                <a:gd name="T26" fmla="*/ 41 w 41"/>
                <a:gd name="T27" fmla="*/ 26 h 43"/>
                <a:gd name="T28" fmla="*/ 40 w 41"/>
                <a:gd name="T29" fmla="*/ 25 h 43"/>
                <a:gd name="T30" fmla="*/ 39 w 41"/>
                <a:gd name="T31" fmla="*/ 23 h 43"/>
                <a:gd name="T32" fmla="*/ 34 w 41"/>
                <a:gd name="T33" fmla="*/ 24 h 43"/>
                <a:gd name="T34" fmla="*/ 34 w 41"/>
                <a:gd name="T35" fmla="*/ 1 h 43"/>
                <a:gd name="T36" fmla="*/ 33 w 41"/>
                <a:gd name="T37" fmla="*/ 1 h 43"/>
                <a:gd name="T38" fmla="*/ 32 w 41"/>
                <a:gd name="T39" fmla="*/ 1 h 43"/>
                <a:gd name="T40" fmla="*/ 20 w 41"/>
                <a:gd name="T41" fmla="*/ 0 h 43"/>
                <a:gd name="T42" fmla="*/ 18 w 41"/>
                <a:gd name="T43" fmla="*/ 0 h 43"/>
                <a:gd name="T44" fmla="*/ 17 w 41"/>
                <a:gd name="T45" fmla="*/ 4 h 43"/>
                <a:gd name="T46" fmla="*/ 16 w 41"/>
                <a:gd name="T47" fmla="*/ 7 h 43"/>
                <a:gd name="T48" fmla="*/ 18 w 41"/>
                <a:gd name="T49" fmla="*/ 9 h 43"/>
                <a:gd name="T50" fmla="*/ 24 w 41"/>
                <a:gd name="T51" fmla="*/ 18 h 43"/>
                <a:gd name="T52" fmla="*/ 14 w 41"/>
                <a:gd name="T53" fmla="*/ 22 h 43"/>
                <a:gd name="T54" fmla="*/ 9 w 41"/>
                <a:gd name="T55" fmla="*/ 21 h 43"/>
                <a:gd name="T56" fmla="*/ 8 w 41"/>
                <a:gd name="T57" fmla="*/ 21 h 43"/>
                <a:gd name="T58" fmla="*/ 7 w 41"/>
                <a:gd name="T59" fmla="*/ 23 h 43"/>
                <a:gd name="T60" fmla="*/ 7 w 41"/>
                <a:gd name="T61" fmla="*/ 23 h 43"/>
                <a:gd name="T62" fmla="*/ 5 w 41"/>
                <a:gd name="T63" fmla="*/ 24 h 43"/>
                <a:gd name="T64" fmla="*/ 5 w 41"/>
                <a:gd name="T65" fmla="*/ 25 h 43"/>
                <a:gd name="T66" fmla="*/ 3 w 41"/>
                <a:gd name="T67" fmla="*/ 27 h 43"/>
                <a:gd name="T68" fmla="*/ 3 w 41"/>
                <a:gd name="T69" fmla="*/ 28 h 43"/>
                <a:gd name="T70" fmla="*/ 1 w 41"/>
                <a:gd name="T71" fmla="*/ 31 h 43"/>
                <a:gd name="T72" fmla="*/ 0 w 41"/>
                <a:gd name="T73" fmla="*/ 31 h 43"/>
                <a:gd name="T74" fmla="*/ 2 w 41"/>
                <a:gd name="T75" fmla="*/ 33 h 43"/>
                <a:gd name="T76" fmla="*/ 11 w 41"/>
                <a:gd name="T77" fmla="*/ 40 h 43"/>
                <a:gd name="T78" fmla="*/ 17 w 41"/>
                <a:gd name="T79" fmla="*/ 42 h 43"/>
                <a:gd name="T80" fmla="*/ 20 w 41"/>
                <a:gd name="T81" fmla="*/ 42 h 43"/>
                <a:gd name="T82" fmla="*/ 26 w 41"/>
                <a:gd name="T83" fmla="*/ 43 h 43"/>
                <a:gd name="T84" fmla="*/ 27 w 41"/>
                <a:gd name="T85" fmla="*/ 42 h 43"/>
                <a:gd name="T86" fmla="*/ 27 w 41"/>
                <a:gd name="T87" fmla="*/ 41 h 43"/>
                <a:gd name="T88" fmla="*/ 28 w 41"/>
                <a:gd name="T89" fmla="*/ 40 h 43"/>
                <a:gd name="T90" fmla="*/ 29 w 41"/>
                <a:gd name="T91" fmla="*/ 40 h 43"/>
                <a:gd name="T92" fmla="*/ 30 w 41"/>
                <a:gd name="T93" fmla="*/ 39 h 43"/>
                <a:gd name="T94" fmla="*/ 30 w 41"/>
                <a:gd name="T95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3">
                  <a:moveTo>
                    <a:pt x="30" y="39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4"/>
                    <a:pt x="35" y="31"/>
                    <a:pt x="39" y="28"/>
                  </a:cubicBezTo>
                  <a:cubicBezTo>
                    <a:pt x="39" y="27"/>
                    <a:pt x="40" y="27"/>
                    <a:pt x="41" y="26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1"/>
                    <a:pt x="24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21" y="12"/>
                    <a:pt x="25" y="15"/>
                    <a:pt x="24" y="18"/>
                  </a:cubicBezTo>
                  <a:cubicBezTo>
                    <a:pt x="23" y="21"/>
                    <a:pt x="18" y="22"/>
                    <a:pt x="14" y="22"/>
                  </a:cubicBezTo>
                  <a:cubicBezTo>
                    <a:pt x="13" y="22"/>
                    <a:pt x="11" y="22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6"/>
                    <a:pt x="9" y="39"/>
                    <a:pt x="11" y="40"/>
                  </a:cubicBezTo>
                  <a:cubicBezTo>
                    <a:pt x="13" y="41"/>
                    <a:pt x="15" y="42"/>
                    <a:pt x="1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4" y="42"/>
                    <a:pt x="26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5" name="Freeform 2118"/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6" name="Freeform 2119"/>
            <p:cNvSpPr>
              <a:spLocks/>
            </p:cNvSpPr>
            <p:nvPr/>
          </p:nvSpPr>
          <p:spPr bwMode="auto">
            <a:xfrm>
              <a:off x="2514614" y="3809992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2120"/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2121"/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Freeform 2122"/>
            <p:cNvSpPr>
              <a:spLocks/>
            </p:cNvSpPr>
            <p:nvPr/>
          </p:nvSpPr>
          <p:spPr bwMode="auto">
            <a:xfrm>
              <a:off x="2522048" y="380459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0" name="Freeform 2123"/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1" name="Freeform 2124"/>
            <p:cNvSpPr>
              <a:spLocks/>
            </p:cNvSpPr>
            <p:nvPr/>
          </p:nvSpPr>
          <p:spPr bwMode="auto">
            <a:xfrm>
              <a:off x="2512756" y="3811790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2" name="Freeform 2125"/>
            <p:cNvSpPr>
              <a:spLocks/>
            </p:cNvSpPr>
            <p:nvPr/>
          </p:nvSpPr>
          <p:spPr bwMode="auto">
            <a:xfrm>
              <a:off x="2523906" y="3784813"/>
              <a:ext cx="13009" cy="19783"/>
            </a:xfrm>
            <a:custGeom>
              <a:avLst/>
              <a:gdLst>
                <a:gd name="T0" fmla="*/ 1 w 8"/>
                <a:gd name="T1" fmla="*/ 9 h 11"/>
                <a:gd name="T2" fmla="*/ 1 w 8"/>
                <a:gd name="T3" fmla="*/ 11 h 11"/>
                <a:gd name="T4" fmla="*/ 0 w 8"/>
                <a:gd name="T5" fmla="*/ 11 h 11"/>
                <a:gd name="T6" fmla="*/ 1 w 8"/>
                <a:gd name="T7" fmla="*/ 11 h 11"/>
                <a:gd name="T8" fmla="*/ 1 w 8"/>
                <a:gd name="T9" fmla="*/ 9 h 11"/>
                <a:gd name="T10" fmla="*/ 6 w 8"/>
                <a:gd name="T11" fmla="*/ 2 h 11"/>
                <a:gd name="T12" fmla="*/ 8 w 8"/>
                <a:gd name="T13" fmla="*/ 0 h 11"/>
                <a:gd name="T14" fmla="*/ 8 w 8"/>
                <a:gd name="T15" fmla="*/ 0 h 11"/>
                <a:gd name="T16" fmla="*/ 6 w 8"/>
                <a:gd name="T17" fmla="*/ 2 h 11"/>
                <a:gd name="T18" fmla="*/ 1 w 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2" y="5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2" y="5"/>
                    <a:pt x="1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3" name="Freeform 2126"/>
            <p:cNvSpPr>
              <a:spLocks/>
            </p:cNvSpPr>
            <p:nvPr/>
          </p:nvSpPr>
          <p:spPr bwMode="auto">
            <a:xfrm>
              <a:off x="2518331" y="3806395"/>
              <a:ext cx="1858" cy="179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4" name="Freeform 2127"/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5" name="Freeform 2128"/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6" name="Freeform 2129"/>
            <p:cNvSpPr>
              <a:spLocks/>
            </p:cNvSpPr>
            <p:nvPr/>
          </p:nvSpPr>
          <p:spPr bwMode="auto">
            <a:xfrm>
              <a:off x="2473729" y="378121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7" name="Freeform 2130"/>
            <p:cNvSpPr>
              <a:spLocks/>
            </p:cNvSpPr>
            <p:nvPr/>
          </p:nvSpPr>
          <p:spPr bwMode="auto">
            <a:xfrm>
              <a:off x="2522048" y="3741649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8" name="Freeform 2131"/>
            <p:cNvSpPr>
              <a:spLocks/>
            </p:cNvSpPr>
            <p:nvPr/>
          </p:nvSpPr>
          <p:spPr bwMode="auto">
            <a:xfrm>
              <a:off x="2464437" y="3793805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Freeform 2132"/>
            <p:cNvSpPr>
              <a:spLocks/>
            </p:cNvSpPr>
            <p:nvPr/>
          </p:nvSpPr>
          <p:spPr bwMode="auto">
            <a:xfrm>
              <a:off x="2490455" y="3772223"/>
              <a:ext cx="16726" cy="5395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9" y="3"/>
                    <a:pt x="4" y="4"/>
                    <a:pt x="0" y="4"/>
                  </a:cubicBezTo>
                  <a:cubicBezTo>
                    <a:pt x="4" y="4"/>
                    <a:pt x="9" y="3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0" name="Freeform 2133"/>
            <p:cNvSpPr>
              <a:spLocks/>
            </p:cNvSpPr>
            <p:nvPr/>
          </p:nvSpPr>
          <p:spPr bwMode="auto">
            <a:xfrm>
              <a:off x="2470013" y="3786611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1" name="Freeform 2134"/>
            <p:cNvSpPr>
              <a:spLocks/>
            </p:cNvSpPr>
            <p:nvPr/>
          </p:nvSpPr>
          <p:spPr bwMode="auto">
            <a:xfrm>
              <a:off x="2477446" y="37794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Freeform 2135"/>
            <p:cNvSpPr>
              <a:spLocks/>
            </p:cNvSpPr>
            <p:nvPr/>
          </p:nvSpPr>
          <p:spPr bwMode="auto">
            <a:xfrm>
              <a:off x="2533198" y="3729060"/>
              <a:ext cx="14867" cy="44962"/>
            </a:xfrm>
            <a:custGeom>
              <a:avLst/>
              <a:gdLst>
                <a:gd name="T0" fmla="*/ 2 w 9"/>
                <a:gd name="T1" fmla="*/ 26 h 26"/>
                <a:gd name="T2" fmla="*/ 6 w 9"/>
                <a:gd name="T3" fmla="*/ 20 h 26"/>
                <a:gd name="T4" fmla="*/ 6 w 9"/>
                <a:gd name="T5" fmla="*/ 12 h 26"/>
                <a:gd name="T6" fmla="*/ 9 w 9"/>
                <a:gd name="T7" fmla="*/ 1 h 26"/>
                <a:gd name="T8" fmla="*/ 9 w 9"/>
                <a:gd name="T9" fmla="*/ 1 h 26"/>
                <a:gd name="T10" fmla="*/ 8 w 9"/>
                <a:gd name="T11" fmla="*/ 1 h 26"/>
                <a:gd name="T12" fmla="*/ 8 w 9"/>
                <a:gd name="T13" fmla="*/ 1 h 26"/>
                <a:gd name="T14" fmla="*/ 8 w 9"/>
                <a:gd name="T15" fmla="*/ 1 h 26"/>
                <a:gd name="T16" fmla="*/ 8 w 9"/>
                <a:gd name="T17" fmla="*/ 1 h 26"/>
                <a:gd name="T18" fmla="*/ 7 w 9"/>
                <a:gd name="T19" fmla="*/ 0 h 26"/>
                <a:gd name="T20" fmla="*/ 7 w 9"/>
                <a:gd name="T21" fmla="*/ 0 h 26"/>
                <a:gd name="T22" fmla="*/ 7 w 9"/>
                <a:gd name="T23" fmla="*/ 0 h 26"/>
                <a:gd name="T24" fmla="*/ 7 w 9"/>
                <a:gd name="T25" fmla="*/ 0 h 26"/>
                <a:gd name="T26" fmla="*/ 4 w 9"/>
                <a:gd name="T27" fmla="*/ 4 h 26"/>
                <a:gd name="T28" fmla="*/ 3 w 9"/>
                <a:gd name="T29" fmla="*/ 5 h 26"/>
                <a:gd name="T30" fmla="*/ 1 w 9"/>
                <a:gd name="T31" fmla="*/ 7 h 26"/>
                <a:gd name="T32" fmla="*/ 0 w 9"/>
                <a:gd name="T33" fmla="*/ 7 h 26"/>
                <a:gd name="T34" fmla="*/ 0 w 9"/>
                <a:gd name="T35" fmla="*/ 26 h 26"/>
                <a:gd name="T36" fmla="*/ 2 w 9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6">
                  <a:moveTo>
                    <a:pt x="2" y="26"/>
                  </a:moveTo>
                  <a:cubicBezTo>
                    <a:pt x="3" y="24"/>
                    <a:pt x="4" y="22"/>
                    <a:pt x="6" y="20"/>
                  </a:cubicBezTo>
                  <a:cubicBezTo>
                    <a:pt x="7" y="19"/>
                    <a:pt x="7" y="15"/>
                    <a:pt x="6" y="12"/>
                  </a:cubicBezTo>
                  <a:cubicBezTo>
                    <a:pt x="6" y="8"/>
                    <a:pt x="5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Freeform 2136"/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4" name="Freeform 2137"/>
            <p:cNvSpPr>
              <a:spLocks/>
            </p:cNvSpPr>
            <p:nvPr/>
          </p:nvSpPr>
          <p:spPr bwMode="auto">
            <a:xfrm>
              <a:off x="2544348" y="37290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5" name="Freeform 2138"/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6" name="Freeform 2139"/>
            <p:cNvSpPr>
              <a:spLocks/>
            </p:cNvSpPr>
            <p:nvPr/>
          </p:nvSpPr>
          <p:spPr bwMode="auto">
            <a:xfrm>
              <a:off x="2533198" y="3739851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Freeform 2140"/>
            <p:cNvSpPr>
              <a:spLocks/>
            </p:cNvSpPr>
            <p:nvPr/>
          </p:nvSpPr>
          <p:spPr bwMode="auto">
            <a:xfrm>
              <a:off x="2548065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Rectangle 2141"/>
            <p:cNvSpPr>
              <a:spLocks noChangeArrowheads="1"/>
            </p:cNvSpPr>
            <p:nvPr/>
          </p:nvSpPr>
          <p:spPr bwMode="auto">
            <a:xfrm>
              <a:off x="2544348" y="3729060"/>
              <a:ext cx="1858" cy="17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9" name="Freeform 2142"/>
            <p:cNvSpPr>
              <a:spLocks/>
            </p:cNvSpPr>
            <p:nvPr/>
          </p:nvSpPr>
          <p:spPr bwMode="auto">
            <a:xfrm>
              <a:off x="2533198" y="3774022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0" name="Freeform 2143"/>
            <p:cNvSpPr>
              <a:spLocks/>
            </p:cNvSpPr>
            <p:nvPr/>
          </p:nvSpPr>
          <p:spPr bwMode="auto">
            <a:xfrm>
              <a:off x="2828683" y="3694888"/>
              <a:ext cx="50177" cy="35970"/>
            </a:xfrm>
            <a:custGeom>
              <a:avLst/>
              <a:gdLst>
                <a:gd name="T0" fmla="*/ 24 w 28"/>
                <a:gd name="T1" fmla="*/ 3 h 21"/>
                <a:gd name="T2" fmla="*/ 13 w 28"/>
                <a:gd name="T3" fmla="*/ 1 h 21"/>
                <a:gd name="T4" fmla="*/ 13 w 28"/>
                <a:gd name="T5" fmla="*/ 1 h 21"/>
                <a:gd name="T6" fmla="*/ 17 w 28"/>
                <a:gd name="T7" fmla="*/ 7 h 21"/>
                <a:gd name="T8" fmla="*/ 21 w 28"/>
                <a:gd name="T9" fmla="*/ 15 h 21"/>
                <a:gd name="T10" fmla="*/ 13 w 28"/>
                <a:gd name="T11" fmla="*/ 19 h 21"/>
                <a:gd name="T12" fmla="*/ 9 w 28"/>
                <a:gd name="T13" fmla="*/ 19 h 21"/>
                <a:gd name="T14" fmla="*/ 5 w 28"/>
                <a:gd name="T15" fmla="*/ 19 h 21"/>
                <a:gd name="T16" fmla="*/ 0 w 28"/>
                <a:gd name="T17" fmla="*/ 19 h 21"/>
                <a:gd name="T18" fmla="*/ 6 w 28"/>
                <a:gd name="T19" fmla="*/ 21 h 21"/>
                <a:gd name="T20" fmla="*/ 11 w 28"/>
                <a:gd name="T21" fmla="*/ 21 h 21"/>
                <a:gd name="T22" fmla="*/ 17 w 28"/>
                <a:gd name="T23" fmla="*/ 19 h 21"/>
                <a:gd name="T24" fmla="*/ 26 w 28"/>
                <a:gd name="T25" fmla="*/ 21 h 21"/>
                <a:gd name="T26" fmla="*/ 26 w 28"/>
                <a:gd name="T27" fmla="*/ 21 h 21"/>
                <a:gd name="T28" fmla="*/ 26 w 28"/>
                <a:gd name="T29" fmla="*/ 18 h 21"/>
                <a:gd name="T30" fmla="*/ 26 w 28"/>
                <a:gd name="T31" fmla="*/ 16 h 21"/>
                <a:gd name="T32" fmla="*/ 27 w 28"/>
                <a:gd name="T33" fmla="*/ 13 h 21"/>
                <a:gd name="T34" fmla="*/ 27 w 28"/>
                <a:gd name="T35" fmla="*/ 12 h 21"/>
                <a:gd name="T36" fmla="*/ 27 w 28"/>
                <a:gd name="T37" fmla="*/ 8 h 21"/>
                <a:gd name="T38" fmla="*/ 27 w 28"/>
                <a:gd name="T39" fmla="*/ 8 h 21"/>
                <a:gd name="T40" fmla="*/ 28 w 28"/>
                <a:gd name="T41" fmla="*/ 4 h 21"/>
                <a:gd name="T42" fmla="*/ 28 w 28"/>
                <a:gd name="T43" fmla="*/ 4 h 21"/>
                <a:gd name="T44" fmla="*/ 24 w 28"/>
                <a:gd name="T4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24" y="3"/>
                  </a:moveTo>
                  <a:cubicBezTo>
                    <a:pt x="19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9" y="10"/>
                    <a:pt x="21" y="12"/>
                    <a:pt x="21" y="15"/>
                  </a:cubicBezTo>
                  <a:cubicBezTo>
                    <a:pt x="21" y="19"/>
                    <a:pt x="16" y="19"/>
                    <a:pt x="13" y="19"/>
                  </a:cubicBezTo>
                  <a:cubicBezTo>
                    <a:pt x="12" y="19"/>
                    <a:pt x="11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2" y="19"/>
                    <a:pt x="0" y="19"/>
                    <a:pt x="0" y="19"/>
                  </a:cubicBezTo>
                  <a:cubicBezTo>
                    <a:pt x="0" y="20"/>
                    <a:pt x="3" y="21"/>
                    <a:pt x="6" y="21"/>
                  </a:cubicBezTo>
                  <a:cubicBezTo>
                    <a:pt x="8" y="21"/>
                    <a:pt x="10" y="21"/>
                    <a:pt x="11" y="21"/>
                  </a:cubicBezTo>
                  <a:cubicBezTo>
                    <a:pt x="13" y="20"/>
                    <a:pt x="15" y="19"/>
                    <a:pt x="17" y="19"/>
                  </a:cubicBezTo>
                  <a:cubicBezTo>
                    <a:pt x="21" y="19"/>
                    <a:pt x="23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5"/>
                    <a:pt x="26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5" y="3"/>
                    <a:pt x="2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2144"/>
            <p:cNvSpPr>
              <a:spLocks/>
            </p:cNvSpPr>
            <p:nvPr/>
          </p:nvSpPr>
          <p:spPr bwMode="auto">
            <a:xfrm>
              <a:off x="2882576" y="3702082"/>
              <a:ext cx="59469" cy="34171"/>
            </a:xfrm>
            <a:custGeom>
              <a:avLst/>
              <a:gdLst>
                <a:gd name="T0" fmla="*/ 3 w 34"/>
                <a:gd name="T1" fmla="*/ 17 h 19"/>
                <a:gd name="T2" fmla="*/ 12 w 34"/>
                <a:gd name="T3" fmla="*/ 13 h 19"/>
                <a:gd name="T4" fmla="*/ 20 w 34"/>
                <a:gd name="T5" fmla="*/ 12 h 19"/>
                <a:gd name="T6" fmla="*/ 25 w 34"/>
                <a:gd name="T7" fmla="*/ 12 h 19"/>
                <a:gd name="T8" fmla="*/ 29 w 34"/>
                <a:gd name="T9" fmla="*/ 12 h 19"/>
                <a:gd name="T10" fmla="*/ 34 w 34"/>
                <a:gd name="T11" fmla="*/ 10 h 19"/>
                <a:gd name="T12" fmla="*/ 9 w 34"/>
                <a:gd name="T13" fmla="*/ 0 h 19"/>
                <a:gd name="T14" fmla="*/ 7 w 34"/>
                <a:gd name="T15" fmla="*/ 0 h 19"/>
                <a:gd name="T16" fmla="*/ 1 w 34"/>
                <a:gd name="T17" fmla="*/ 0 h 19"/>
                <a:gd name="T18" fmla="*/ 1 w 34"/>
                <a:gd name="T19" fmla="*/ 0 h 19"/>
                <a:gd name="T20" fmla="*/ 1 w 34"/>
                <a:gd name="T21" fmla="*/ 4 h 19"/>
                <a:gd name="T22" fmla="*/ 1 w 34"/>
                <a:gd name="T23" fmla="*/ 5 h 19"/>
                <a:gd name="T24" fmla="*/ 1 w 34"/>
                <a:gd name="T25" fmla="*/ 9 h 19"/>
                <a:gd name="T26" fmla="*/ 0 w 34"/>
                <a:gd name="T27" fmla="*/ 9 h 19"/>
                <a:gd name="T28" fmla="*/ 0 w 34"/>
                <a:gd name="T29" fmla="*/ 13 h 19"/>
                <a:gd name="T30" fmla="*/ 0 w 34"/>
                <a:gd name="T31" fmla="*/ 14 h 19"/>
                <a:gd name="T32" fmla="*/ 0 w 34"/>
                <a:gd name="T33" fmla="*/ 18 h 19"/>
                <a:gd name="T34" fmla="*/ 0 w 34"/>
                <a:gd name="T35" fmla="*/ 18 h 19"/>
                <a:gd name="T36" fmla="*/ 3 w 34"/>
                <a:gd name="T3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9">
                  <a:moveTo>
                    <a:pt x="3" y="17"/>
                  </a:moveTo>
                  <a:cubicBezTo>
                    <a:pt x="5" y="16"/>
                    <a:pt x="8" y="14"/>
                    <a:pt x="12" y="13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6" y="12"/>
                    <a:pt x="28" y="12"/>
                    <a:pt x="29" y="12"/>
                  </a:cubicBezTo>
                  <a:cubicBezTo>
                    <a:pt x="34" y="12"/>
                    <a:pt x="34" y="11"/>
                    <a:pt x="34" y="10"/>
                  </a:cubicBezTo>
                  <a:cubicBezTo>
                    <a:pt x="34" y="6"/>
                    <a:pt x="18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8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2" name="Freeform 2145"/>
            <p:cNvSpPr>
              <a:spLocks/>
            </p:cNvSpPr>
            <p:nvPr/>
          </p:nvSpPr>
          <p:spPr bwMode="auto">
            <a:xfrm>
              <a:off x="2884435" y="370927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3" name="Freeform 2146"/>
            <p:cNvSpPr>
              <a:spLocks/>
            </p:cNvSpPr>
            <p:nvPr/>
          </p:nvSpPr>
          <p:spPr bwMode="auto">
            <a:xfrm>
              <a:off x="2882576" y="371826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4" name="Freeform 2147"/>
            <p:cNvSpPr>
              <a:spLocks/>
            </p:cNvSpPr>
            <p:nvPr/>
          </p:nvSpPr>
          <p:spPr bwMode="auto">
            <a:xfrm>
              <a:off x="2884435" y="3702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5" name="Freeform 2148"/>
            <p:cNvSpPr>
              <a:spLocks/>
            </p:cNvSpPr>
            <p:nvPr/>
          </p:nvSpPr>
          <p:spPr bwMode="auto">
            <a:xfrm>
              <a:off x="2882576" y="3734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6" name="Freeform 2149"/>
            <p:cNvSpPr>
              <a:spLocks/>
            </p:cNvSpPr>
            <p:nvPr/>
          </p:nvSpPr>
          <p:spPr bwMode="auto">
            <a:xfrm>
              <a:off x="2882576" y="3725463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7" name="Freeform 2150"/>
            <p:cNvSpPr>
              <a:spLocks/>
            </p:cNvSpPr>
            <p:nvPr/>
          </p:nvSpPr>
          <p:spPr bwMode="auto">
            <a:xfrm>
              <a:off x="2568508" y="3799201"/>
              <a:ext cx="76194" cy="75536"/>
            </a:xfrm>
            <a:custGeom>
              <a:avLst/>
              <a:gdLst>
                <a:gd name="T0" fmla="*/ 39 w 43"/>
                <a:gd name="T1" fmla="*/ 32 h 44"/>
                <a:gd name="T2" fmla="*/ 40 w 43"/>
                <a:gd name="T3" fmla="*/ 29 h 44"/>
                <a:gd name="T4" fmla="*/ 40 w 43"/>
                <a:gd name="T5" fmla="*/ 21 h 44"/>
                <a:gd name="T6" fmla="*/ 42 w 43"/>
                <a:gd name="T7" fmla="*/ 9 h 44"/>
                <a:gd name="T8" fmla="*/ 43 w 43"/>
                <a:gd name="T9" fmla="*/ 4 h 44"/>
                <a:gd name="T10" fmla="*/ 43 w 43"/>
                <a:gd name="T11" fmla="*/ 0 h 44"/>
                <a:gd name="T12" fmla="*/ 43 w 43"/>
                <a:gd name="T13" fmla="*/ 0 h 44"/>
                <a:gd name="T14" fmla="*/ 43 w 43"/>
                <a:gd name="T15" fmla="*/ 0 h 44"/>
                <a:gd name="T16" fmla="*/ 41 w 43"/>
                <a:gd name="T17" fmla="*/ 0 h 44"/>
                <a:gd name="T18" fmla="*/ 40 w 43"/>
                <a:gd name="T19" fmla="*/ 1 h 44"/>
                <a:gd name="T20" fmla="*/ 39 w 43"/>
                <a:gd name="T21" fmla="*/ 1 h 44"/>
                <a:gd name="T22" fmla="*/ 38 w 43"/>
                <a:gd name="T23" fmla="*/ 2 h 44"/>
                <a:gd name="T24" fmla="*/ 36 w 43"/>
                <a:gd name="T25" fmla="*/ 3 h 44"/>
                <a:gd name="T26" fmla="*/ 33 w 43"/>
                <a:gd name="T27" fmla="*/ 5 h 44"/>
                <a:gd name="T28" fmla="*/ 30 w 43"/>
                <a:gd name="T29" fmla="*/ 4 h 44"/>
                <a:gd name="T30" fmla="*/ 27 w 43"/>
                <a:gd name="T31" fmla="*/ 4 h 44"/>
                <a:gd name="T32" fmla="*/ 24 w 43"/>
                <a:gd name="T33" fmla="*/ 5 h 44"/>
                <a:gd name="T34" fmla="*/ 9 w 43"/>
                <a:gd name="T35" fmla="*/ 12 h 44"/>
                <a:gd name="T36" fmla="*/ 7 w 43"/>
                <a:gd name="T37" fmla="*/ 13 h 44"/>
                <a:gd name="T38" fmla="*/ 8 w 43"/>
                <a:gd name="T39" fmla="*/ 15 h 44"/>
                <a:gd name="T40" fmla="*/ 8 w 43"/>
                <a:gd name="T41" fmla="*/ 18 h 44"/>
                <a:gd name="T42" fmla="*/ 4 w 43"/>
                <a:gd name="T43" fmla="*/ 22 h 44"/>
                <a:gd name="T44" fmla="*/ 3 w 43"/>
                <a:gd name="T45" fmla="*/ 22 h 44"/>
                <a:gd name="T46" fmla="*/ 0 w 43"/>
                <a:gd name="T47" fmla="*/ 23 h 44"/>
                <a:gd name="T48" fmla="*/ 1 w 43"/>
                <a:gd name="T49" fmla="*/ 24 h 44"/>
                <a:gd name="T50" fmla="*/ 8 w 43"/>
                <a:gd name="T51" fmla="*/ 31 h 44"/>
                <a:gd name="T52" fmla="*/ 15 w 43"/>
                <a:gd name="T53" fmla="*/ 37 h 44"/>
                <a:gd name="T54" fmla="*/ 19 w 43"/>
                <a:gd name="T55" fmla="*/ 41 h 44"/>
                <a:gd name="T56" fmla="*/ 20 w 43"/>
                <a:gd name="T57" fmla="*/ 41 h 44"/>
                <a:gd name="T58" fmla="*/ 21 w 43"/>
                <a:gd name="T59" fmla="*/ 41 h 44"/>
                <a:gd name="T60" fmla="*/ 22 w 43"/>
                <a:gd name="T61" fmla="*/ 41 h 44"/>
                <a:gd name="T62" fmla="*/ 23 w 43"/>
                <a:gd name="T63" fmla="*/ 42 h 44"/>
                <a:gd name="T64" fmla="*/ 25 w 43"/>
                <a:gd name="T65" fmla="*/ 42 h 44"/>
                <a:gd name="T66" fmla="*/ 29 w 43"/>
                <a:gd name="T67" fmla="*/ 43 h 44"/>
                <a:gd name="T68" fmla="*/ 36 w 43"/>
                <a:gd name="T69" fmla="*/ 44 h 44"/>
                <a:gd name="T70" fmla="*/ 36 w 43"/>
                <a:gd name="T71" fmla="*/ 44 h 44"/>
                <a:gd name="T72" fmla="*/ 36 w 43"/>
                <a:gd name="T73" fmla="*/ 44 h 44"/>
                <a:gd name="T74" fmla="*/ 37 w 43"/>
                <a:gd name="T75" fmla="*/ 44 h 44"/>
                <a:gd name="T76" fmla="*/ 37 w 43"/>
                <a:gd name="T77" fmla="*/ 44 h 44"/>
                <a:gd name="T78" fmla="*/ 39 w 43"/>
                <a:gd name="T7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4">
                  <a:moveTo>
                    <a:pt x="39" y="32"/>
                  </a:moveTo>
                  <a:cubicBezTo>
                    <a:pt x="39" y="31"/>
                    <a:pt x="39" y="30"/>
                    <a:pt x="40" y="29"/>
                  </a:cubicBezTo>
                  <a:cubicBezTo>
                    <a:pt x="40" y="27"/>
                    <a:pt x="40" y="24"/>
                    <a:pt x="40" y="21"/>
                  </a:cubicBezTo>
                  <a:cubicBezTo>
                    <a:pt x="40" y="16"/>
                    <a:pt x="40" y="11"/>
                    <a:pt x="42" y="9"/>
                  </a:cubicBezTo>
                  <a:cubicBezTo>
                    <a:pt x="43" y="7"/>
                    <a:pt x="43" y="7"/>
                    <a:pt x="43" y="4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22" y="11"/>
                    <a:pt x="15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9"/>
                    <a:pt x="5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3" y="25"/>
                    <a:pt x="5" y="28"/>
                    <a:pt x="8" y="31"/>
                  </a:cubicBezTo>
                  <a:cubicBezTo>
                    <a:pt x="10" y="33"/>
                    <a:pt x="13" y="36"/>
                    <a:pt x="15" y="37"/>
                  </a:cubicBezTo>
                  <a:cubicBezTo>
                    <a:pt x="16" y="38"/>
                    <a:pt x="18" y="40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5" y="42"/>
                    <a:pt x="27" y="42"/>
                    <a:pt x="29" y="43"/>
                  </a:cubicBezTo>
                  <a:cubicBezTo>
                    <a:pt x="31" y="43"/>
                    <a:pt x="34" y="43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1"/>
                    <a:pt x="37" y="36"/>
                    <a:pt x="3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Freeform 2151"/>
            <p:cNvSpPr>
              <a:spLocks/>
            </p:cNvSpPr>
            <p:nvPr/>
          </p:nvSpPr>
          <p:spPr bwMode="auto">
            <a:xfrm>
              <a:off x="2637268" y="380099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Freeform 2152"/>
            <p:cNvSpPr>
              <a:spLocks/>
            </p:cNvSpPr>
            <p:nvPr/>
          </p:nvSpPr>
          <p:spPr bwMode="auto">
            <a:xfrm>
              <a:off x="2631693" y="3802798"/>
              <a:ext cx="3717" cy="179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Freeform 2153"/>
            <p:cNvSpPr>
              <a:spLocks/>
            </p:cNvSpPr>
            <p:nvPr/>
          </p:nvSpPr>
          <p:spPr bwMode="auto">
            <a:xfrm>
              <a:off x="2568508" y="3836969"/>
              <a:ext cx="5575" cy="179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Freeform 2154"/>
            <p:cNvSpPr>
              <a:spLocks/>
            </p:cNvSpPr>
            <p:nvPr/>
          </p:nvSpPr>
          <p:spPr bwMode="auto">
            <a:xfrm>
              <a:off x="2644702" y="3799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2" name="Freeform 2155"/>
            <p:cNvSpPr>
              <a:spLocks/>
            </p:cNvSpPr>
            <p:nvPr/>
          </p:nvSpPr>
          <p:spPr bwMode="auto">
            <a:xfrm>
              <a:off x="2640985" y="3799201"/>
              <a:ext cx="3717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3" name="Freeform 2156"/>
            <p:cNvSpPr>
              <a:spLocks/>
            </p:cNvSpPr>
            <p:nvPr/>
          </p:nvSpPr>
          <p:spPr bwMode="auto">
            <a:xfrm>
              <a:off x="2598242" y="3876536"/>
              <a:ext cx="55752" cy="44962"/>
            </a:xfrm>
            <a:custGeom>
              <a:avLst/>
              <a:gdLst>
                <a:gd name="T0" fmla="*/ 23 w 32"/>
                <a:gd name="T1" fmla="*/ 3 h 26"/>
                <a:gd name="T2" fmla="*/ 22 w 32"/>
                <a:gd name="T3" fmla="*/ 3 h 26"/>
                <a:gd name="T4" fmla="*/ 21 w 32"/>
                <a:gd name="T5" fmla="*/ 4 h 26"/>
                <a:gd name="T6" fmla="*/ 21 w 32"/>
                <a:gd name="T7" fmla="*/ 3 h 26"/>
                <a:gd name="T8" fmla="*/ 19 w 32"/>
                <a:gd name="T9" fmla="*/ 3 h 26"/>
                <a:gd name="T10" fmla="*/ 18 w 32"/>
                <a:gd name="T11" fmla="*/ 3 h 26"/>
                <a:gd name="T12" fmla="*/ 17 w 32"/>
                <a:gd name="T13" fmla="*/ 2 h 26"/>
                <a:gd name="T14" fmla="*/ 12 w 32"/>
                <a:gd name="T15" fmla="*/ 2 h 26"/>
                <a:gd name="T16" fmla="*/ 6 w 32"/>
                <a:gd name="T17" fmla="*/ 1 h 26"/>
                <a:gd name="T18" fmla="*/ 4 w 32"/>
                <a:gd name="T19" fmla="*/ 0 h 26"/>
                <a:gd name="T20" fmla="*/ 4 w 32"/>
                <a:gd name="T21" fmla="*/ 0 h 26"/>
                <a:gd name="T22" fmla="*/ 3 w 32"/>
                <a:gd name="T23" fmla="*/ 0 h 26"/>
                <a:gd name="T24" fmla="*/ 3 w 32"/>
                <a:gd name="T25" fmla="*/ 0 h 26"/>
                <a:gd name="T26" fmla="*/ 1 w 32"/>
                <a:gd name="T27" fmla="*/ 5 h 26"/>
                <a:gd name="T28" fmla="*/ 0 w 32"/>
                <a:gd name="T29" fmla="*/ 7 h 26"/>
                <a:gd name="T30" fmla="*/ 3 w 32"/>
                <a:gd name="T31" fmla="*/ 11 h 26"/>
                <a:gd name="T32" fmla="*/ 6 w 32"/>
                <a:gd name="T33" fmla="*/ 11 h 26"/>
                <a:gd name="T34" fmla="*/ 9 w 32"/>
                <a:gd name="T35" fmla="*/ 9 h 26"/>
                <a:gd name="T36" fmla="*/ 14 w 32"/>
                <a:gd name="T37" fmla="*/ 13 h 26"/>
                <a:gd name="T38" fmla="*/ 14 w 32"/>
                <a:gd name="T39" fmla="*/ 14 h 26"/>
                <a:gd name="T40" fmla="*/ 14 w 32"/>
                <a:gd name="T41" fmla="*/ 14 h 26"/>
                <a:gd name="T42" fmla="*/ 22 w 32"/>
                <a:gd name="T43" fmla="*/ 17 h 26"/>
                <a:gd name="T44" fmla="*/ 24 w 32"/>
                <a:gd name="T45" fmla="*/ 23 h 26"/>
                <a:gd name="T46" fmla="*/ 25 w 32"/>
                <a:gd name="T47" fmla="*/ 25 h 26"/>
                <a:gd name="T48" fmla="*/ 30 w 32"/>
                <a:gd name="T49" fmla="*/ 26 h 26"/>
                <a:gd name="T50" fmla="*/ 30 w 32"/>
                <a:gd name="T51" fmla="*/ 26 h 26"/>
                <a:gd name="T52" fmla="*/ 31 w 32"/>
                <a:gd name="T53" fmla="*/ 23 h 26"/>
                <a:gd name="T54" fmla="*/ 31 w 32"/>
                <a:gd name="T55" fmla="*/ 21 h 26"/>
                <a:gd name="T56" fmla="*/ 31 w 32"/>
                <a:gd name="T57" fmla="*/ 21 h 26"/>
                <a:gd name="T58" fmla="*/ 31 w 32"/>
                <a:gd name="T59" fmla="*/ 19 h 26"/>
                <a:gd name="T60" fmla="*/ 31 w 32"/>
                <a:gd name="T61" fmla="*/ 18 h 26"/>
                <a:gd name="T62" fmla="*/ 32 w 32"/>
                <a:gd name="T63" fmla="*/ 17 h 26"/>
                <a:gd name="T64" fmla="*/ 32 w 32"/>
                <a:gd name="T65" fmla="*/ 16 h 26"/>
                <a:gd name="T66" fmla="*/ 32 w 32"/>
                <a:gd name="T67" fmla="*/ 15 h 26"/>
                <a:gd name="T68" fmla="*/ 23 w 32"/>
                <a:gd name="T6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26">
                  <a:moveTo>
                    <a:pt x="23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6" y="2"/>
                    <a:pt x="13" y="2"/>
                    <a:pt x="12" y="2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9"/>
                    <a:pt x="9" y="9"/>
                  </a:cubicBezTo>
                  <a:cubicBezTo>
                    <a:pt x="12" y="9"/>
                    <a:pt x="13" y="11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20" y="15"/>
                    <a:pt x="22" y="17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6" y="26"/>
                    <a:pt x="27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3"/>
                    <a:pt x="31" y="23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29" y="12"/>
                    <a:pt x="25" y="7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4" name="Freeform 2157"/>
            <p:cNvSpPr>
              <a:spLocks/>
            </p:cNvSpPr>
            <p:nvPr/>
          </p:nvSpPr>
          <p:spPr bwMode="auto">
            <a:xfrm>
              <a:off x="2629835" y="3881931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5" name="Freeform 2158"/>
            <p:cNvSpPr>
              <a:spLocks/>
            </p:cNvSpPr>
            <p:nvPr/>
          </p:nvSpPr>
          <p:spPr bwMode="auto">
            <a:xfrm>
              <a:off x="2603817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6" name="Freeform 2159"/>
            <p:cNvSpPr>
              <a:spLocks/>
            </p:cNvSpPr>
            <p:nvPr/>
          </p:nvSpPr>
          <p:spPr bwMode="auto">
            <a:xfrm>
              <a:off x="2605675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7" name="Freeform 2160"/>
            <p:cNvSpPr>
              <a:spLocks/>
            </p:cNvSpPr>
            <p:nvPr/>
          </p:nvSpPr>
          <p:spPr bwMode="auto">
            <a:xfrm>
              <a:off x="2635410" y="3881931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8" name="Freeform 2161"/>
            <p:cNvSpPr>
              <a:spLocks/>
            </p:cNvSpPr>
            <p:nvPr/>
          </p:nvSpPr>
          <p:spPr bwMode="auto">
            <a:xfrm>
              <a:off x="2657711" y="3901714"/>
              <a:ext cx="109645" cy="43164"/>
            </a:xfrm>
            <a:custGeom>
              <a:avLst/>
              <a:gdLst>
                <a:gd name="T0" fmla="*/ 54 w 61"/>
                <a:gd name="T1" fmla="*/ 9 h 25"/>
                <a:gd name="T2" fmla="*/ 45 w 61"/>
                <a:gd name="T3" fmla="*/ 3 h 25"/>
                <a:gd name="T4" fmla="*/ 40 w 61"/>
                <a:gd name="T5" fmla="*/ 2 h 25"/>
                <a:gd name="T6" fmla="*/ 26 w 61"/>
                <a:gd name="T7" fmla="*/ 7 h 25"/>
                <a:gd name="T8" fmla="*/ 17 w 61"/>
                <a:gd name="T9" fmla="*/ 11 h 25"/>
                <a:gd name="T10" fmla="*/ 5 w 61"/>
                <a:gd name="T11" fmla="*/ 7 h 25"/>
                <a:gd name="T12" fmla="*/ 1 w 61"/>
                <a:gd name="T13" fmla="*/ 4 h 25"/>
                <a:gd name="T14" fmla="*/ 1 w 61"/>
                <a:gd name="T15" fmla="*/ 5 h 25"/>
                <a:gd name="T16" fmla="*/ 1 w 61"/>
                <a:gd name="T17" fmla="*/ 5 h 25"/>
                <a:gd name="T18" fmla="*/ 1 w 61"/>
                <a:gd name="T19" fmla="*/ 6 h 25"/>
                <a:gd name="T20" fmla="*/ 1 w 61"/>
                <a:gd name="T21" fmla="*/ 6 h 25"/>
                <a:gd name="T22" fmla="*/ 1 w 61"/>
                <a:gd name="T23" fmla="*/ 7 h 25"/>
                <a:gd name="T24" fmla="*/ 0 w 61"/>
                <a:gd name="T25" fmla="*/ 12 h 25"/>
                <a:gd name="T26" fmla="*/ 0 w 61"/>
                <a:gd name="T27" fmla="*/ 12 h 25"/>
                <a:gd name="T28" fmla="*/ 13 w 61"/>
                <a:gd name="T29" fmla="*/ 19 h 25"/>
                <a:gd name="T30" fmla="*/ 17 w 61"/>
                <a:gd name="T31" fmla="*/ 21 h 25"/>
                <a:gd name="T32" fmla="*/ 22 w 61"/>
                <a:gd name="T33" fmla="*/ 25 h 25"/>
                <a:gd name="T34" fmla="*/ 23 w 61"/>
                <a:gd name="T35" fmla="*/ 25 h 25"/>
                <a:gd name="T36" fmla="*/ 27 w 61"/>
                <a:gd name="T37" fmla="*/ 23 h 25"/>
                <a:gd name="T38" fmla="*/ 26 w 61"/>
                <a:gd name="T39" fmla="*/ 21 h 25"/>
                <a:gd name="T40" fmla="*/ 24 w 61"/>
                <a:gd name="T41" fmla="*/ 18 h 25"/>
                <a:gd name="T42" fmla="*/ 27 w 61"/>
                <a:gd name="T43" fmla="*/ 13 h 25"/>
                <a:gd name="T44" fmla="*/ 30 w 61"/>
                <a:gd name="T45" fmla="*/ 11 h 25"/>
                <a:gd name="T46" fmla="*/ 45 w 61"/>
                <a:gd name="T47" fmla="*/ 6 h 25"/>
                <a:gd name="T48" fmla="*/ 51 w 61"/>
                <a:gd name="T49" fmla="*/ 11 h 25"/>
                <a:gd name="T50" fmla="*/ 49 w 61"/>
                <a:gd name="T51" fmla="*/ 17 h 25"/>
                <a:gd name="T52" fmla="*/ 54 w 61"/>
                <a:gd name="T53" fmla="*/ 24 h 25"/>
                <a:gd name="T54" fmla="*/ 55 w 61"/>
                <a:gd name="T55" fmla="*/ 24 h 25"/>
                <a:gd name="T56" fmla="*/ 56 w 61"/>
                <a:gd name="T57" fmla="*/ 23 h 25"/>
                <a:gd name="T58" fmla="*/ 57 w 61"/>
                <a:gd name="T59" fmla="*/ 21 h 25"/>
                <a:gd name="T60" fmla="*/ 58 w 61"/>
                <a:gd name="T61" fmla="*/ 21 h 25"/>
                <a:gd name="T62" fmla="*/ 59 w 61"/>
                <a:gd name="T63" fmla="*/ 20 h 25"/>
                <a:gd name="T64" fmla="*/ 59 w 61"/>
                <a:gd name="T65" fmla="*/ 19 h 25"/>
                <a:gd name="T66" fmla="*/ 60 w 61"/>
                <a:gd name="T67" fmla="*/ 18 h 25"/>
                <a:gd name="T68" fmla="*/ 61 w 61"/>
                <a:gd name="T69" fmla="*/ 18 h 25"/>
                <a:gd name="T70" fmla="*/ 61 w 61"/>
                <a:gd name="T71" fmla="*/ 18 h 25"/>
                <a:gd name="T72" fmla="*/ 61 w 61"/>
                <a:gd name="T73" fmla="*/ 18 h 25"/>
                <a:gd name="T74" fmla="*/ 61 w 61"/>
                <a:gd name="T75" fmla="*/ 18 h 25"/>
                <a:gd name="T76" fmla="*/ 61 w 61"/>
                <a:gd name="T77" fmla="*/ 17 h 25"/>
                <a:gd name="T78" fmla="*/ 55 w 61"/>
                <a:gd name="T79" fmla="*/ 10 h 25"/>
                <a:gd name="T80" fmla="*/ 54 w 61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25">
                  <a:moveTo>
                    <a:pt x="54" y="9"/>
                  </a:moveTo>
                  <a:cubicBezTo>
                    <a:pt x="52" y="5"/>
                    <a:pt x="48" y="4"/>
                    <a:pt x="45" y="3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6" y="0"/>
                    <a:pt x="31" y="2"/>
                    <a:pt x="26" y="7"/>
                  </a:cubicBezTo>
                  <a:cubicBezTo>
                    <a:pt x="23" y="10"/>
                    <a:pt x="20" y="11"/>
                    <a:pt x="17" y="11"/>
                  </a:cubicBezTo>
                  <a:cubicBezTo>
                    <a:pt x="13" y="11"/>
                    <a:pt x="8" y="9"/>
                    <a:pt x="5" y="7"/>
                  </a:cubicBezTo>
                  <a:cubicBezTo>
                    <a:pt x="4" y="7"/>
                    <a:pt x="3" y="5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5"/>
                    <a:pt x="13" y="19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9" y="22"/>
                    <a:pt x="20" y="22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4" y="25"/>
                    <a:pt x="27" y="24"/>
                    <a:pt x="27" y="23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5"/>
                    <a:pt x="26" y="14"/>
                    <a:pt x="27" y="13"/>
                  </a:cubicBezTo>
                  <a:cubicBezTo>
                    <a:pt x="29" y="12"/>
                    <a:pt x="29" y="12"/>
                    <a:pt x="30" y="11"/>
                  </a:cubicBezTo>
                  <a:cubicBezTo>
                    <a:pt x="31" y="6"/>
                    <a:pt x="41" y="4"/>
                    <a:pt x="45" y="6"/>
                  </a:cubicBezTo>
                  <a:cubicBezTo>
                    <a:pt x="48" y="7"/>
                    <a:pt x="50" y="9"/>
                    <a:pt x="51" y="11"/>
                  </a:cubicBezTo>
                  <a:cubicBezTo>
                    <a:pt x="51" y="13"/>
                    <a:pt x="51" y="15"/>
                    <a:pt x="49" y="17"/>
                  </a:cubicBezTo>
                  <a:cubicBezTo>
                    <a:pt x="48" y="17"/>
                    <a:pt x="49" y="19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8" y="21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59" y="16"/>
                    <a:pt x="57" y="13"/>
                    <a:pt x="55" y="1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9" name="Freeform 2162"/>
            <p:cNvSpPr>
              <a:spLocks/>
            </p:cNvSpPr>
            <p:nvPr/>
          </p:nvSpPr>
          <p:spPr bwMode="auto">
            <a:xfrm>
              <a:off x="2659569" y="3908908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Freeform 2163"/>
            <p:cNvSpPr>
              <a:spLocks/>
            </p:cNvSpPr>
            <p:nvPr/>
          </p:nvSpPr>
          <p:spPr bwMode="auto">
            <a:xfrm>
              <a:off x="2659569" y="391250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1" name="Freeform 2164"/>
            <p:cNvSpPr>
              <a:spLocks/>
            </p:cNvSpPr>
            <p:nvPr/>
          </p:nvSpPr>
          <p:spPr bwMode="auto">
            <a:xfrm>
              <a:off x="2659569" y="3910707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Freeform 2165"/>
            <p:cNvSpPr>
              <a:spLocks/>
            </p:cNvSpPr>
            <p:nvPr/>
          </p:nvSpPr>
          <p:spPr bwMode="auto">
            <a:xfrm>
              <a:off x="2657711" y="3923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Freeform 2166"/>
            <p:cNvSpPr>
              <a:spLocks/>
            </p:cNvSpPr>
            <p:nvPr/>
          </p:nvSpPr>
          <p:spPr bwMode="auto">
            <a:xfrm>
              <a:off x="2761781" y="3944878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Freeform 2167"/>
            <p:cNvSpPr>
              <a:spLocks/>
            </p:cNvSpPr>
            <p:nvPr/>
          </p:nvSpPr>
          <p:spPr bwMode="auto">
            <a:xfrm>
              <a:off x="2769214" y="3939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Freeform 2168"/>
            <p:cNvSpPr>
              <a:spLocks/>
            </p:cNvSpPr>
            <p:nvPr/>
          </p:nvSpPr>
          <p:spPr bwMode="auto">
            <a:xfrm>
              <a:off x="2765498" y="394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Freeform 2169"/>
            <p:cNvSpPr>
              <a:spLocks/>
            </p:cNvSpPr>
            <p:nvPr/>
          </p:nvSpPr>
          <p:spPr bwMode="auto">
            <a:xfrm>
              <a:off x="2772931" y="3934087"/>
              <a:ext cx="0" cy="179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Freeform 2170"/>
            <p:cNvSpPr>
              <a:spLocks/>
            </p:cNvSpPr>
            <p:nvPr/>
          </p:nvSpPr>
          <p:spPr bwMode="auto">
            <a:xfrm>
              <a:off x="2771073" y="3935886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8" name="Freeform 2171"/>
            <p:cNvSpPr>
              <a:spLocks/>
            </p:cNvSpPr>
            <p:nvPr/>
          </p:nvSpPr>
          <p:spPr bwMode="auto">
            <a:xfrm>
              <a:off x="2759922" y="3948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9" name="Freeform 2172"/>
            <p:cNvSpPr>
              <a:spLocks/>
            </p:cNvSpPr>
            <p:nvPr/>
          </p:nvSpPr>
          <p:spPr bwMode="auto">
            <a:xfrm>
              <a:off x="2665144" y="3631941"/>
              <a:ext cx="157964" cy="59350"/>
            </a:xfrm>
            <a:custGeom>
              <a:avLst/>
              <a:gdLst>
                <a:gd name="T0" fmla="*/ 70 w 89"/>
                <a:gd name="T1" fmla="*/ 23 h 34"/>
                <a:gd name="T2" fmla="*/ 52 w 89"/>
                <a:gd name="T3" fmla="*/ 16 h 34"/>
                <a:gd name="T4" fmla="*/ 15 w 89"/>
                <a:gd name="T5" fmla="*/ 1 h 34"/>
                <a:gd name="T6" fmla="*/ 0 w 89"/>
                <a:gd name="T7" fmla="*/ 1 h 34"/>
                <a:gd name="T8" fmla="*/ 8 w 89"/>
                <a:gd name="T9" fmla="*/ 9 h 34"/>
                <a:gd name="T10" fmla="*/ 25 w 89"/>
                <a:gd name="T11" fmla="*/ 11 h 34"/>
                <a:gd name="T12" fmla="*/ 40 w 89"/>
                <a:gd name="T13" fmla="*/ 18 h 34"/>
                <a:gd name="T14" fmla="*/ 50 w 89"/>
                <a:gd name="T15" fmla="*/ 24 h 34"/>
                <a:gd name="T16" fmla="*/ 56 w 89"/>
                <a:gd name="T17" fmla="*/ 28 h 34"/>
                <a:gd name="T18" fmla="*/ 56 w 89"/>
                <a:gd name="T19" fmla="*/ 32 h 34"/>
                <a:gd name="T20" fmla="*/ 55 w 89"/>
                <a:gd name="T21" fmla="*/ 33 h 34"/>
                <a:gd name="T22" fmla="*/ 56 w 89"/>
                <a:gd name="T23" fmla="*/ 33 h 34"/>
                <a:gd name="T24" fmla="*/ 70 w 89"/>
                <a:gd name="T25" fmla="*/ 34 h 34"/>
                <a:gd name="T26" fmla="*/ 89 w 89"/>
                <a:gd name="T27" fmla="*/ 33 h 34"/>
                <a:gd name="T28" fmla="*/ 70 w 89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4">
                  <a:moveTo>
                    <a:pt x="70" y="23"/>
                  </a:moveTo>
                  <a:cubicBezTo>
                    <a:pt x="67" y="23"/>
                    <a:pt x="60" y="20"/>
                    <a:pt x="52" y="16"/>
                  </a:cubicBezTo>
                  <a:cubicBezTo>
                    <a:pt x="41" y="11"/>
                    <a:pt x="28" y="4"/>
                    <a:pt x="15" y="1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9"/>
                    <a:pt x="10" y="11"/>
                    <a:pt x="25" y="11"/>
                  </a:cubicBezTo>
                  <a:cubicBezTo>
                    <a:pt x="32" y="12"/>
                    <a:pt x="36" y="15"/>
                    <a:pt x="40" y="18"/>
                  </a:cubicBezTo>
                  <a:cubicBezTo>
                    <a:pt x="43" y="21"/>
                    <a:pt x="45" y="23"/>
                    <a:pt x="50" y="24"/>
                  </a:cubicBezTo>
                  <a:cubicBezTo>
                    <a:pt x="53" y="25"/>
                    <a:pt x="55" y="26"/>
                    <a:pt x="56" y="28"/>
                  </a:cubicBezTo>
                  <a:cubicBezTo>
                    <a:pt x="57" y="29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7" y="34"/>
                    <a:pt x="63" y="34"/>
                    <a:pt x="70" y="34"/>
                  </a:cubicBezTo>
                  <a:cubicBezTo>
                    <a:pt x="80" y="34"/>
                    <a:pt x="87" y="33"/>
                    <a:pt x="89" y="33"/>
                  </a:cubicBezTo>
                  <a:cubicBezTo>
                    <a:pt x="87" y="30"/>
                    <a:pt x="76" y="23"/>
                    <a:pt x="70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Freeform 2173"/>
            <p:cNvSpPr>
              <a:spLocks/>
            </p:cNvSpPr>
            <p:nvPr/>
          </p:nvSpPr>
          <p:spPr bwMode="auto">
            <a:xfrm>
              <a:off x="2626118" y="3635538"/>
              <a:ext cx="29734" cy="17985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14 w 17"/>
                <a:gd name="T5" fmla="*/ 2 h 10"/>
                <a:gd name="T6" fmla="*/ 16 w 17"/>
                <a:gd name="T7" fmla="*/ 1 h 10"/>
                <a:gd name="T8" fmla="*/ 17 w 17"/>
                <a:gd name="T9" fmla="*/ 0 h 10"/>
                <a:gd name="T10" fmla="*/ 0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10" y="5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8" y="3"/>
                    <a:pt x="1" y="8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Freeform 2174"/>
            <p:cNvSpPr>
              <a:spLocks/>
            </p:cNvSpPr>
            <p:nvPr/>
          </p:nvSpPr>
          <p:spPr bwMode="auto">
            <a:xfrm>
              <a:off x="2750630" y="3729060"/>
              <a:ext cx="31593" cy="7194"/>
            </a:xfrm>
            <a:custGeom>
              <a:avLst/>
              <a:gdLst>
                <a:gd name="T0" fmla="*/ 18 w 18"/>
                <a:gd name="T1" fmla="*/ 3 h 4"/>
                <a:gd name="T2" fmla="*/ 1 w 18"/>
                <a:gd name="T3" fmla="*/ 0 h 4"/>
                <a:gd name="T4" fmla="*/ 0 w 18"/>
                <a:gd name="T5" fmla="*/ 0 h 4"/>
                <a:gd name="T6" fmla="*/ 15 w 18"/>
                <a:gd name="T7" fmla="*/ 4 h 4"/>
                <a:gd name="T8" fmla="*/ 18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8" y="3"/>
                  </a:moveTo>
                  <a:cubicBezTo>
                    <a:pt x="15" y="2"/>
                    <a:pt x="8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2"/>
                    <a:pt x="10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Freeform 2175"/>
            <p:cNvSpPr>
              <a:spLocks/>
            </p:cNvSpPr>
            <p:nvPr/>
          </p:nvSpPr>
          <p:spPr bwMode="auto">
            <a:xfrm>
              <a:off x="2975496" y="3725463"/>
              <a:ext cx="27876" cy="8992"/>
            </a:xfrm>
            <a:custGeom>
              <a:avLst/>
              <a:gdLst>
                <a:gd name="T0" fmla="*/ 0 w 15"/>
                <a:gd name="T1" fmla="*/ 1 h 5"/>
                <a:gd name="T2" fmla="*/ 0 w 15"/>
                <a:gd name="T3" fmla="*/ 2 h 5"/>
                <a:gd name="T4" fmla="*/ 7 w 15"/>
                <a:gd name="T5" fmla="*/ 5 h 5"/>
                <a:gd name="T6" fmla="*/ 15 w 15"/>
                <a:gd name="T7" fmla="*/ 2 h 5"/>
                <a:gd name="T8" fmla="*/ 5 w 15"/>
                <a:gd name="T9" fmla="*/ 0 h 5"/>
                <a:gd name="T10" fmla="*/ 0 w 1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3"/>
                    <a:pt x="15" y="2"/>
                  </a:cubicBezTo>
                  <a:cubicBezTo>
                    <a:pt x="14" y="2"/>
                    <a:pt x="10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Freeform 2178"/>
            <p:cNvSpPr>
              <a:spLocks/>
            </p:cNvSpPr>
            <p:nvPr/>
          </p:nvSpPr>
          <p:spPr bwMode="auto">
            <a:xfrm>
              <a:off x="1737805" y="3000673"/>
              <a:ext cx="115221" cy="61149"/>
            </a:xfrm>
            <a:custGeom>
              <a:avLst/>
              <a:gdLst>
                <a:gd name="T0" fmla="*/ 62 w 65"/>
                <a:gd name="T1" fmla="*/ 35 h 36"/>
                <a:gd name="T2" fmla="*/ 63 w 65"/>
                <a:gd name="T3" fmla="*/ 35 h 36"/>
                <a:gd name="T4" fmla="*/ 63 w 65"/>
                <a:gd name="T5" fmla="*/ 32 h 36"/>
                <a:gd name="T6" fmla="*/ 56 w 65"/>
                <a:gd name="T7" fmla="*/ 28 h 36"/>
                <a:gd name="T8" fmla="*/ 43 w 65"/>
                <a:gd name="T9" fmla="*/ 22 h 36"/>
                <a:gd name="T10" fmla="*/ 30 w 65"/>
                <a:gd name="T11" fmla="*/ 7 h 36"/>
                <a:gd name="T12" fmla="*/ 15 w 65"/>
                <a:gd name="T13" fmla="*/ 4 h 36"/>
                <a:gd name="T14" fmla="*/ 4 w 65"/>
                <a:gd name="T15" fmla="*/ 2 h 36"/>
                <a:gd name="T16" fmla="*/ 7 w 65"/>
                <a:gd name="T17" fmla="*/ 7 h 36"/>
                <a:gd name="T18" fmla="*/ 12 w 65"/>
                <a:gd name="T19" fmla="*/ 11 h 36"/>
                <a:gd name="T20" fmla="*/ 20 w 65"/>
                <a:gd name="T21" fmla="*/ 17 h 36"/>
                <a:gd name="T22" fmla="*/ 28 w 65"/>
                <a:gd name="T23" fmla="*/ 22 h 36"/>
                <a:gd name="T24" fmla="*/ 34 w 65"/>
                <a:gd name="T25" fmla="*/ 28 h 36"/>
                <a:gd name="T26" fmla="*/ 39 w 65"/>
                <a:gd name="T27" fmla="*/ 30 h 36"/>
                <a:gd name="T28" fmla="*/ 43 w 65"/>
                <a:gd name="T29" fmla="*/ 35 h 36"/>
                <a:gd name="T30" fmla="*/ 45 w 65"/>
                <a:gd name="T31" fmla="*/ 35 h 36"/>
                <a:gd name="T32" fmla="*/ 62 w 65"/>
                <a:gd name="T3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6">
                  <a:moveTo>
                    <a:pt x="62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3"/>
                    <a:pt x="63" y="32"/>
                  </a:cubicBezTo>
                  <a:cubicBezTo>
                    <a:pt x="65" y="29"/>
                    <a:pt x="60" y="31"/>
                    <a:pt x="56" y="28"/>
                  </a:cubicBezTo>
                  <a:cubicBezTo>
                    <a:pt x="53" y="24"/>
                    <a:pt x="45" y="25"/>
                    <a:pt x="43" y="22"/>
                  </a:cubicBezTo>
                  <a:cubicBezTo>
                    <a:pt x="42" y="18"/>
                    <a:pt x="34" y="7"/>
                    <a:pt x="30" y="7"/>
                  </a:cubicBezTo>
                  <a:cubicBezTo>
                    <a:pt x="26" y="7"/>
                    <a:pt x="20" y="7"/>
                    <a:pt x="15" y="4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0" y="4"/>
                    <a:pt x="7" y="5"/>
                    <a:pt x="7" y="7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5" y="10"/>
                    <a:pt x="17" y="16"/>
                    <a:pt x="20" y="17"/>
                  </a:cubicBezTo>
                  <a:cubicBezTo>
                    <a:pt x="23" y="17"/>
                    <a:pt x="24" y="22"/>
                    <a:pt x="28" y="22"/>
                  </a:cubicBezTo>
                  <a:cubicBezTo>
                    <a:pt x="31" y="22"/>
                    <a:pt x="32" y="26"/>
                    <a:pt x="34" y="28"/>
                  </a:cubicBezTo>
                  <a:cubicBezTo>
                    <a:pt x="35" y="30"/>
                    <a:pt x="39" y="28"/>
                    <a:pt x="39" y="30"/>
                  </a:cubicBezTo>
                  <a:cubicBezTo>
                    <a:pt x="39" y="32"/>
                    <a:pt x="41" y="33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2" y="36"/>
                    <a:pt x="58" y="36"/>
                    <a:pt x="62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4" name="Freeform 2179"/>
            <p:cNvSpPr>
              <a:spLocks/>
            </p:cNvSpPr>
            <p:nvPr/>
          </p:nvSpPr>
          <p:spPr bwMode="auto">
            <a:xfrm>
              <a:off x="2217271" y="2166175"/>
              <a:ext cx="156105" cy="86327"/>
            </a:xfrm>
            <a:custGeom>
              <a:avLst/>
              <a:gdLst>
                <a:gd name="T0" fmla="*/ 69 w 88"/>
                <a:gd name="T1" fmla="*/ 8 h 50"/>
                <a:gd name="T2" fmla="*/ 48 w 88"/>
                <a:gd name="T3" fmla="*/ 4 h 50"/>
                <a:gd name="T4" fmla="*/ 52 w 88"/>
                <a:gd name="T5" fmla="*/ 17 h 50"/>
                <a:gd name="T6" fmla="*/ 39 w 88"/>
                <a:gd name="T7" fmla="*/ 13 h 50"/>
                <a:gd name="T8" fmla="*/ 35 w 88"/>
                <a:gd name="T9" fmla="*/ 21 h 50"/>
                <a:gd name="T10" fmla="*/ 28 w 88"/>
                <a:gd name="T11" fmla="*/ 22 h 50"/>
                <a:gd name="T12" fmla="*/ 9 w 88"/>
                <a:gd name="T13" fmla="*/ 5 h 50"/>
                <a:gd name="T14" fmla="*/ 8 w 88"/>
                <a:gd name="T15" fmla="*/ 19 h 50"/>
                <a:gd name="T16" fmla="*/ 26 w 88"/>
                <a:gd name="T17" fmla="*/ 31 h 50"/>
                <a:gd name="T18" fmla="*/ 53 w 88"/>
                <a:gd name="T19" fmla="*/ 31 h 50"/>
                <a:gd name="T20" fmla="*/ 50 w 88"/>
                <a:gd name="T21" fmla="*/ 45 h 50"/>
                <a:gd name="T22" fmla="*/ 74 w 88"/>
                <a:gd name="T23" fmla="*/ 46 h 50"/>
                <a:gd name="T24" fmla="*/ 83 w 88"/>
                <a:gd name="T25" fmla="*/ 37 h 50"/>
                <a:gd name="T26" fmla="*/ 82 w 88"/>
                <a:gd name="T27" fmla="*/ 25 h 50"/>
                <a:gd name="T28" fmla="*/ 69 w 88"/>
                <a:gd name="T2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0">
                  <a:moveTo>
                    <a:pt x="69" y="8"/>
                  </a:moveTo>
                  <a:cubicBezTo>
                    <a:pt x="69" y="13"/>
                    <a:pt x="57" y="7"/>
                    <a:pt x="48" y="4"/>
                  </a:cubicBezTo>
                  <a:cubicBezTo>
                    <a:pt x="39" y="0"/>
                    <a:pt x="45" y="11"/>
                    <a:pt x="52" y="17"/>
                  </a:cubicBezTo>
                  <a:cubicBezTo>
                    <a:pt x="59" y="23"/>
                    <a:pt x="48" y="20"/>
                    <a:pt x="39" y="13"/>
                  </a:cubicBezTo>
                  <a:cubicBezTo>
                    <a:pt x="29" y="7"/>
                    <a:pt x="30" y="18"/>
                    <a:pt x="35" y="21"/>
                  </a:cubicBezTo>
                  <a:cubicBezTo>
                    <a:pt x="39" y="25"/>
                    <a:pt x="34" y="30"/>
                    <a:pt x="28" y="22"/>
                  </a:cubicBezTo>
                  <a:cubicBezTo>
                    <a:pt x="22" y="14"/>
                    <a:pt x="19" y="5"/>
                    <a:pt x="9" y="5"/>
                  </a:cubicBezTo>
                  <a:cubicBezTo>
                    <a:pt x="0" y="4"/>
                    <a:pt x="4" y="14"/>
                    <a:pt x="8" y="19"/>
                  </a:cubicBezTo>
                  <a:cubicBezTo>
                    <a:pt x="13" y="25"/>
                    <a:pt x="18" y="27"/>
                    <a:pt x="26" y="31"/>
                  </a:cubicBezTo>
                  <a:cubicBezTo>
                    <a:pt x="34" y="36"/>
                    <a:pt x="47" y="29"/>
                    <a:pt x="53" y="31"/>
                  </a:cubicBezTo>
                  <a:cubicBezTo>
                    <a:pt x="59" y="32"/>
                    <a:pt x="46" y="40"/>
                    <a:pt x="50" y="45"/>
                  </a:cubicBezTo>
                  <a:cubicBezTo>
                    <a:pt x="54" y="50"/>
                    <a:pt x="65" y="46"/>
                    <a:pt x="74" y="46"/>
                  </a:cubicBezTo>
                  <a:cubicBezTo>
                    <a:pt x="82" y="45"/>
                    <a:pt x="78" y="40"/>
                    <a:pt x="83" y="37"/>
                  </a:cubicBezTo>
                  <a:cubicBezTo>
                    <a:pt x="88" y="33"/>
                    <a:pt x="78" y="34"/>
                    <a:pt x="82" y="25"/>
                  </a:cubicBezTo>
                  <a:cubicBezTo>
                    <a:pt x="86" y="17"/>
                    <a:pt x="70" y="3"/>
                    <a:pt x="69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5" name="Freeform 2180"/>
            <p:cNvSpPr>
              <a:spLocks/>
            </p:cNvSpPr>
            <p:nvPr/>
          </p:nvSpPr>
          <p:spPr bwMode="auto">
            <a:xfrm>
              <a:off x="2302757" y="2027691"/>
              <a:ext cx="42743" cy="28776"/>
            </a:xfrm>
            <a:custGeom>
              <a:avLst/>
              <a:gdLst>
                <a:gd name="T0" fmla="*/ 21 w 25"/>
                <a:gd name="T1" fmla="*/ 11 h 17"/>
                <a:gd name="T2" fmla="*/ 6 w 25"/>
                <a:gd name="T3" fmla="*/ 5 h 17"/>
                <a:gd name="T4" fmla="*/ 21 w 25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21" y="11"/>
                  </a:moveTo>
                  <a:cubicBezTo>
                    <a:pt x="25" y="5"/>
                    <a:pt x="0" y="0"/>
                    <a:pt x="6" y="5"/>
                  </a:cubicBezTo>
                  <a:cubicBezTo>
                    <a:pt x="10" y="8"/>
                    <a:pt x="18" y="17"/>
                    <a:pt x="2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6" name="Freeform 2181"/>
            <p:cNvSpPr>
              <a:spLocks/>
            </p:cNvSpPr>
            <p:nvPr/>
          </p:nvSpPr>
          <p:spPr bwMode="auto">
            <a:xfrm>
              <a:off x="2566649" y="2563640"/>
              <a:ext cx="139380" cy="91723"/>
            </a:xfrm>
            <a:custGeom>
              <a:avLst/>
              <a:gdLst>
                <a:gd name="T0" fmla="*/ 78 w 79"/>
                <a:gd name="T1" fmla="*/ 42 h 53"/>
                <a:gd name="T2" fmla="*/ 62 w 79"/>
                <a:gd name="T3" fmla="*/ 29 h 53"/>
                <a:gd name="T4" fmla="*/ 40 w 79"/>
                <a:gd name="T5" fmla="*/ 16 h 53"/>
                <a:gd name="T6" fmla="*/ 26 w 79"/>
                <a:gd name="T7" fmla="*/ 6 h 53"/>
                <a:gd name="T8" fmla="*/ 14 w 79"/>
                <a:gd name="T9" fmla="*/ 13 h 53"/>
                <a:gd name="T10" fmla="*/ 11 w 79"/>
                <a:gd name="T11" fmla="*/ 29 h 53"/>
                <a:gd name="T12" fmla="*/ 1 w 79"/>
                <a:gd name="T13" fmla="*/ 44 h 53"/>
                <a:gd name="T14" fmla="*/ 15 w 79"/>
                <a:gd name="T15" fmla="*/ 43 h 53"/>
                <a:gd name="T16" fmla="*/ 21 w 79"/>
                <a:gd name="T17" fmla="*/ 52 h 53"/>
                <a:gd name="T18" fmla="*/ 40 w 79"/>
                <a:gd name="T19" fmla="*/ 42 h 53"/>
                <a:gd name="T20" fmla="*/ 55 w 79"/>
                <a:gd name="T21" fmla="*/ 41 h 53"/>
                <a:gd name="T22" fmla="*/ 78 w 79"/>
                <a:gd name="T2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3">
                  <a:moveTo>
                    <a:pt x="78" y="42"/>
                  </a:moveTo>
                  <a:cubicBezTo>
                    <a:pt x="79" y="37"/>
                    <a:pt x="61" y="35"/>
                    <a:pt x="62" y="29"/>
                  </a:cubicBezTo>
                  <a:cubicBezTo>
                    <a:pt x="63" y="24"/>
                    <a:pt x="46" y="19"/>
                    <a:pt x="40" y="16"/>
                  </a:cubicBezTo>
                  <a:cubicBezTo>
                    <a:pt x="35" y="13"/>
                    <a:pt x="26" y="12"/>
                    <a:pt x="26" y="6"/>
                  </a:cubicBezTo>
                  <a:cubicBezTo>
                    <a:pt x="26" y="0"/>
                    <a:pt x="14" y="4"/>
                    <a:pt x="14" y="13"/>
                  </a:cubicBezTo>
                  <a:cubicBezTo>
                    <a:pt x="13" y="22"/>
                    <a:pt x="8" y="20"/>
                    <a:pt x="11" y="29"/>
                  </a:cubicBezTo>
                  <a:cubicBezTo>
                    <a:pt x="13" y="37"/>
                    <a:pt x="0" y="39"/>
                    <a:pt x="1" y="44"/>
                  </a:cubicBezTo>
                  <a:cubicBezTo>
                    <a:pt x="3" y="48"/>
                    <a:pt x="9" y="43"/>
                    <a:pt x="15" y="43"/>
                  </a:cubicBezTo>
                  <a:cubicBezTo>
                    <a:pt x="21" y="43"/>
                    <a:pt x="14" y="52"/>
                    <a:pt x="21" y="52"/>
                  </a:cubicBezTo>
                  <a:cubicBezTo>
                    <a:pt x="27" y="53"/>
                    <a:pt x="38" y="46"/>
                    <a:pt x="40" y="42"/>
                  </a:cubicBezTo>
                  <a:cubicBezTo>
                    <a:pt x="43" y="38"/>
                    <a:pt x="48" y="36"/>
                    <a:pt x="55" y="41"/>
                  </a:cubicBezTo>
                  <a:cubicBezTo>
                    <a:pt x="62" y="46"/>
                    <a:pt x="77" y="47"/>
                    <a:pt x="78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7" name="Freeform 2182"/>
            <p:cNvSpPr>
              <a:spLocks/>
            </p:cNvSpPr>
            <p:nvPr/>
          </p:nvSpPr>
          <p:spPr bwMode="auto">
            <a:xfrm>
              <a:off x="2622401" y="2655363"/>
              <a:ext cx="53893" cy="35970"/>
            </a:xfrm>
            <a:custGeom>
              <a:avLst/>
              <a:gdLst>
                <a:gd name="T0" fmla="*/ 10 w 30"/>
                <a:gd name="T1" fmla="*/ 16 h 21"/>
                <a:gd name="T2" fmla="*/ 29 w 30"/>
                <a:gd name="T3" fmla="*/ 4 h 21"/>
                <a:gd name="T4" fmla="*/ 10 w 30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1">
                  <a:moveTo>
                    <a:pt x="10" y="16"/>
                  </a:moveTo>
                  <a:cubicBezTo>
                    <a:pt x="18" y="21"/>
                    <a:pt x="30" y="8"/>
                    <a:pt x="29" y="4"/>
                  </a:cubicBezTo>
                  <a:cubicBezTo>
                    <a:pt x="28" y="0"/>
                    <a:pt x="0" y="10"/>
                    <a:pt x="10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8" name="Freeform 2183"/>
            <p:cNvSpPr>
              <a:spLocks/>
            </p:cNvSpPr>
            <p:nvPr/>
          </p:nvSpPr>
          <p:spPr bwMode="auto">
            <a:xfrm>
              <a:off x="2371518" y="2214734"/>
              <a:ext cx="83628" cy="46761"/>
            </a:xfrm>
            <a:custGeom>
              <a:avLst/>
              <a:gdLst>
                <a:gd name="T0" fmla="*/ 38 w 47"/>
                <a:gd name="T1" fmla="*/ 26 h 27"/>
                <a:gd name="T2" fmla="*/ 33 w 47"/>
                <a:gd name="T3" fmla="*/ 7 h 27"/>
                <a:gd name="T4" fmla="*/ 4 w 47"/>
                <a:gd name="T5" fmla="*/ 18 h 27"/>
                <a:gd name="T6" fmla="*/ 38 w 47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38" y="26"/>
                  </a:moveTo>
                  <a:cubicBezTo>
                    <a:pt x="47" y="26"/>
                    <a:pt x="43" y="15"/>
                    <a:pt x="33" y="7"/>
                  </a:cubicBezTo>
                  <a:cubicBezTo>
                    <a:pt x="23" y="0"/>
                    <a:pt x="0" y="15"/>
                    <a:pt x="4" y="18"/>
                  </a:cubicBezTo>
                  <a:cubicBezTo>
                    <a:pt x="9" y="22"/>
                    <a:pt x="29" y="27"/>
                    <a:pt x="3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9" name="Freeform 2184"/>
            <p:cNvSpPr>
              <a:spLocks/>
            </p:cNvSpPr>
            <p:nvPr/>
          </p:nvSpPr>
          <p:spPr bwMode="auto">
            <a:xfrm>
              <a:off x="2371518" y="2162578"/>
              <a:ext cx="351237" cy="104312"/>
            </a:xfrm>
            <a:custGeom>
              <a:avLst/>
              <a:gdLst>
                <a:gd name="T0" fmla="*/ 56 w 198"/>
                <a:gd name="T1" fmla="*/ 47 h 61"/>
                <a:gd name="T2" fmla="*/ 69 w 198"/>
                <a:gd name="T3" fmla="*/ 54 h 61"/>
                <a:gd name="T4" fmla="*/ 87 w 198"/>
                <a:gd name="T5" fmla="*/ 57 h 61"/>
                <a:gd name="T6" fmla="*/ 95 w 198"/>
                <a:gd name="T7" fmla="*/ 53 h 61"/>
                <a:gd name="T8" fmla="*/ 133 w 198"/>
                <a:gd name="T9" fmla="*/ 60 h 61"/>
                <a:gd name="T10" fmla="*/ 158 w 198"/>
                <a:gd name="T11" fmla="*/ 54 h 61"/>
                <a:gd name="T12" fmla="*/ 188 w 198"/>
                <a:gd name="T13" fmla="*/ 57 h 61"/>
                <a:gd name="T14" fmla="*/ 198 w 198"/>
                <a:gd name="T15" fmla="*/ 39 h 61"/>
                <a:gd name="T16" fmla="*/ 134 w 198"/>
                <a:gd name="T17" fmla="*/ 34 h 61"/>
                <a:gd name="T18" fmla="*/ 102 w 198"/>
                <a:gd name="T19" fmla="*/ 36 h 61"/>
                <a:gd name="T20" fmla="*/ 84 w 198"/>
                <a:gd name="T21" fmla="*/ 30 h 61"/>
                <a:gd name="T22" fmla="*/ 87 w 198"/>
                <a:gd name="T23" fmla="*/ 20 h 61"/>
                <a:gd name="T24" fmla="*/ 57 w 198"/>
                <a:gd name="T25" fmla="*/ 11 h 61"/>
                <a:gd name="T26" fmla="*/ 33 w 198"/>
                <a:gd name="T27" fmla="*/ 4 h 61"/>
                <a:gd name="T28" fmla="*/ 5 w 198"/>
                <a:gd name="T29" fmla="*/ 8 h 61"/>
                <a:gd name="T30" fmla="*/ 40 w 198"/>
                <a:gd name="T31" fmla="*/ 18 h 61"/>
                <a:gd name="T32" fmla="*/ 55 w 198"/>
                <a:gd name="T33" fmla="*/ 30 h 61"/>
                <a:gd name="T34" fmla="*/ 56 w 198"/>
                <a:gd name="T35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61">
                  <a:moveTo>
                    <a:pt x="56" y="47"/>
                  </a:moveTo>
                  <a:cubicBezTo>
                    <a:pt x="59" y="57"/>
                    <a:pt x="63" y="50"/>
                    <a:pt x="69" y="54"/>
                  </a:cubicBezTo>
                  <a:cubicBezTo>
                    <a:pt x="74" y="58"/>
                    <a:pt x="83" y="61"/>
                    <a:pt x="87" y="57"/>
                  </a:cubicBezTo>
                  <a:cubicBezTo>
                    <a:pt x="92" y="53"/>
                    <a:pt x="94" y="50"/>
                    <a:pt x="95" y="53"/>
                  </a:cubicBezTo>
                  <a:cubicBezTo>
                    <a:pt x="98" y="59"/>
                    <a:pt x="109" y="60"/>
                    <a:pt x="133" y="60"/>
                  </a:cubicBezTo>
                  <a:cubicBezTo>
                    <a:pt x="157" y="61"/>
                    <a:pt x="151" y="50"/>
                    <a:pt x="158" y="54"/>
                  </a:cubicBezTo>
                  <a:cubicBezTo>
                    <a:pt x="165" y="58"/>
                    <a:pt x="181" y="58"/>
                    <a:pt x="188" y="57"/>
                  </a:cubicBezTo>
                  <a:cubicBezTo>
                    <a:pt x="195" y="55"/>
                    <a:pt x="198" y="44"/>
                    <a:pt x="198" y="39"/>
                  </a:cubicBezTo>
                  <a:cubicBezTo>
                    <a:pt x="197" y="33"/>
                    <a:pt x="144" y="29"/>
                    <a:pt x="134" y="34"/>
                  </a:cubicBezTo>
                  <a:cubicBezTo>
                    <a:pt x="125" y="40"/>
                    <a:pt x="110" y="32"/>
                    <a:pt x="102" y="36"/>
                  </a:cubicBezTo>
                  <a:cubicBezTo>
                    <a:pt x="95" y="40"/>
                    <a:pt x="97" y="31"/>
                    <a:pt x="84" y="30"/>
                  </a:cubicBezTo>
                  <a:cubicBezTo>
                    <a:pt x="70" y="30"/>
                    <a:pt x="85" y="23"/>
                    <a:pt x="87" y="20"/>
                  </a:cubicBezTo>
                  <a:cubicBezTo>
                    <a:pt x="90" y="17"/>
                    <a:pt x="67" y="9"/>
                    <a:pt x="57" y="11"/>
                  </a:cubicBezTo>
                  <a:cubicBezTo>
                    <a:pt x="48" y="13"/>
                    <a:pt x="42" y="8"/>
                    <a:pt x="33" y="4"/>
                  </a:cubicBezTo>
                  <a:cubicBezTo>
                    <a:pt x="24" y="0"/>
                    <a:pt x="0" y="1"/>
                    <a:pt x="5" y="8"/>
                  </a:cubicBezTo>
                  <a:cubicBezTo>
                    <a:pt x="8" y="13"/>
                    <a:pt x="37" y="23"/>
                    <a:pt x="40" y="18"/>
                  </a:cubicBezTo>
                  <a:cubicBezTo>
                    <a:pt x="43" y="13"/>
                    <a:pt x="51" y="24"/>
                    <a:pt x="55" y="30"/>
                  </a:cubicBezTo>
                  <a:cubicBezTo>
                    <a:pt x="60" y="35"/>
                    <a:pt x="52" y="37"/>
                    <a:pt x="5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0" name="Freeform 2185"/>
            <p:cNvSpPr>
              <a:spLocks/>
            </p:cNvSpPr>
            <p:nvPr/>
          </p:nvSpPr>
          <p:spPr bwMode="auto">
            <a:xfrm>
              <a:off x="1923644" y="2288472"/>
              <a:ext cx="371679" cy="192438"/>
            </a:xfrm>
            <a:custGeom>
              <a:avLst/>
              <a:gdLst>
                <a:gd name="T0" fmla="*/ 193 w 209"/>
                <a:gd name="T1" fmla="*/ 85 h 112"/>
                <a:gd name="T2" fmla="*/ 209 w 209"/>
                <a:gd name="T3" fmla="*/ 85 h 112"/>
                <a:gd name="T4" fmla="*/ 189 w 209"/>
                <a:gd name="T5" fmla="*/ 70 h 112"/>
                <a:gd name="T6" fmla="*/ 171 w 209"/>
                <a:gd name="T7" fmla="*/ 61 h 112"/>
                <a:gd name="T8" fmla="*/ 166 w 209"/>
                <a:gd name="T9" fmla="*/ 45 h 112"/>
                <a:gd name="T10" fmla="*/ 162 w 209"/>
                <a:gd name="T11" fmla="*/ 19 h 112"/>
                <a:gd name="T12" fmla="*/ 163 w 209"/>
                <a:gd name="T13" fmla="*/ 3 h 112"/>
                <a:gd name="T14" fmla="*/ 141 w 209"/>
                <a:gd name="T15" fmla="*/ 8 h 112"/>
                <a:gd name="T16" fmla="*/ 155 w 209"/>
                <a:gd name="T17" fmla="*/ 20 h 112"/>
                <a:gd name="T18" fmla="*/ 140 w 209"/>
                <a:gd name="T19" fmla="*/ 14 h 112"/>
                <a:gd name="T20" fmla="*/ 128 w 209"/>
                <a:gd name="T21" fmla="*/ 14 h 112"/>
                <a:gd name="T22" fmla="*/ 135 w 209"/>
                <a:gd name="T23" fmla="*/ 42 h 112"/>
                <a:gd name="T24" fmla="*/ 128 w 209"/>
                <a:gd name="T25" fmla="*/ 48 h 112"/>
                <a:gd name="T26" fmla="*/ 120 w 209"/>
                <a:gd name="T27" fmla="*/ 28 h 112"/>
                <a:gd name="T28" fmla="*/ 99 w 209"/>
                <a:gd name="T29" fmla="*/ 20 h 112"/>
                <a:gd name="T30" fmla="*/ 107 w 209"/>
                <a:gd name="T31" fmla="*/ 30 h 112"/>
                <a:gd name="T32" fmla="*/ 94 w 209"/>
                <a:gd name="T33" fmla="*/ 31 h 112"/>
                <a:gd name="T34" fmla="*/ 91 w 209"/>
                <a:gd name="T35" fmla="*/ 28 h 112"/>
                <a:gd name="T36" fmla="*/ 73 w 209"/>
                <a:gd name="T37" fmla="*/ 19 h 112"/>
                <a:gd name="T38" fmla="*/ 65 w 209"/>
                <a:gd name="T39" fmla="*/ 30 h 112"/>
                <a:gd name="T40" fmla="*/ 57 w 209"/>
                <a:gd name="T41" fmla="*/ 26 h 112"/>
                <a:gd name="T42" fmla="*/ 59 w 209"/>
                <a:gd name="T43" fmla="*/ 13 h 112"/>
                <a:gd name="T44" fmla="*/ 30 w 209"/>
                <a:gd name="T45" fmla="*/ 20 h 112"/>
                <a:gd name="T46" fmla="*/ 10 w 209"/>
                <a:gd name="T47" fmla="*/ 32 h 112"/>
                <a:gd name="T48" fmla="*/ 6 w 209"/>
                <a:gd name="T49" fmla="*/ 40 h 112"/>
                <a:gd name="T50" fmla="*/ 12 w 209"/>
                <a:gd name="T51" fmla="*/ 49 h 112"/>
                <a:gd name="T52" fmla="*/ 16 w 209"/>
                <a:gd name="T53" fmla="*/ 55 h 112"/>
                <a:gd name="T54" fmla="*/ 43 w 209"/>
                <a:gd name="T55" fmla="*/ 51 h 112"/>
                <a:gd name="T56" fmla="*/ 13 w 209"/>
                <a:gd name="T57" fmla="*/ 63 h 112"/>
                <a:gd name="T58" fmla="*/ 46 w 209"/>
                <a:gd name="T59" fmla="*/ 70 h 112"/>
                <a:gd name="T60" fmla="*/ 85 w 209"/>
                <a:gd name="T61" fmla="*/ 75 h 112"/>
                <a:gd name="T62" fmla="*/ 56 w 209"/>
                <a:gd name="T63" fmla="*/ 77 h 112"/>
                <a:gd name="T64" fmla="*/ 23 w 209"/>
                <a:gd name="T65" fmla="*/ 85 h 112"/>
                <a:gd name="T66" fmla="*/ 38 w 209"/>
                <a:gd name="T67" fmla="*/ 95 h 112"/>
                <a:gd name="T68" fmla="*/ 64 w 209"/>
                <a:gd name="T69" fmla="*/ 101 h 112"/>
                <a:gd name="T70" fmla="*/ 89 w 209"/>
                <a:gd name="T71" fmla="*/ 112 h 112"/>
                <a:gd name="T72" fmla="*/ 123 w 209"/>
                <a:gd name="T73" fmla="*/ 104 h 112"/>
                <a:gd name="T74" fmla="*/ 139 w 209"/>
                <a:gd name="T75" fmla="*/ 97 h 112"/>
                <a:gd name="T76" fmla="*/ 148 w 209"/>
                <a:gd name="T77" fmla="*/ 98 h 112"/>
                <a:gd name="T78" fmla="*/ 162 w 209"/>
                <a:gd name="T79" fmla="*/ 103 h 112"/>
                <a:gd name="T80" fmla="*/ 198 w 209"/>
                <a:gd name="T81" fmla="*/ 103 h 112"/>
                <a:gd name="T82" fmla="*/ 190 w 209"/>
                <a:gd name="T83" fmla="*/ 93 h 112"/>
                <a:gd name="T84" fmla="*/ 182 w 209"/>
                <a:gd name="T85" fmla="*/ 93 h 112"/>
                <a:gd name="T86" fmla="*/ 193 w 209"/>
                <a:gd name="T8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112">
                  <a:moveTo>
                    <a:pt x="193" y="85"/>
                  </a:moveTo>
                  <a:cubicBezTo>
                    <a:pt x="196" y="82"/>
                    <a:pt x="208" y="92"/>
                    <a:pt x="209" y="85"/>
                  </a:cubicBezTo>
                  <a:cubicBezTo>
                    <a:pt x="209" y="77"/>
                    <a:pt x="195" y="74"/>
                    <a:pt x="189" y="70"/>
                  </a:cubicBezTo>
                  <a:cubicBezTo>
                    <a:pt x="183" y="66"/>
                    <a:pt x="180" y="68"/>
                    <a:pt x="171" y="61"/>
                  </a:cubicBezTo>
                  <a:cubicBezTo>
                    <a:pt x="161" y="54"/>
                    <a:pt x="173" y="50"/>
                    <a:pt x="166" y="45"/>
                  </a:cubicBezTo>
                  <a:cubicBezTo>
                    <a:pt x="159" y="39"/>
                    <a:pt x="157" y="24"/>
                    <a:pt x="162" y="19"/>
                  </a:cubicBezTo>
                  <a:cubicBezTo>
                    <a:pt x="167" y="14"/>
                    <a:pt x="172" y="7"/>
                    <a:pt x="163" y="3"/>
                  </a:cubicBezTo>
                  <a:cubicBezTo>
                    <a:pt x="154" y="0"/>
                    <a:pt x="140" y="6"/>
                    <a:pt x="141" y="8"/>
                  </a:cubicBezTo>
                  <a:cubicBezTo>
                    <a:pt x="143" y="10"/>
                    <a:pt x="155" y="17"/>
                    <a:pt x="155" y="20"/>
                  </a:cubicBezTo>
                  <a:cubicBezTo>
                    <a:pt x="155" y="23"/>
                    <a:pt x="144" y="12"/>
                    <a:pt x="140" y="14"/>
                  </a:cubicBezTo>
                  <a:cubicBezTo>
                    <a:pt x="136" y="17"/>
                    <a:pt x="131" y="9"/>
                    <a:pt x="128" y="14"/>
                  </a:cubicBezTo>
                  <a:cubicBezTo>
                    <a:pt x="124" y="19"/>
                    <a:pt x="132" y="37"/>
                    <a:pt x="135" y="42"/>
                  </a:cubicBezTo>
                  <a:cubicBezTo>
                    <a:pt x="138" y="47"/>
                    <a:pt x="132" y="47"/>
                    <a:pt x="128" y="48"/>
                  </a:cubicBezTo>
                  <a:cubicBezTo>
                    <a:pt x="124" y="49"/>
                    <a:pt x="124" y="34"/>
                    <a:pt x="120" y="28"/>
                  </a:cubicBezTo>
                  <a:cubicBezTo>
                    <a:pt x="116" y="23"/>
                    <a:pt x="100" y="16"/>
                    <a:pt x="99" y="20"/>
                  </a:cubicBezTo>
                  <a:cubicBezTo>
                    <a:pt x="98" y="24"/>
                    <a:pt x="109" y="24"/>
                    <a:pt x="107" y="30"/>
                  </a:cubicBezTo>
                  <a:cubicBezTo>
                    <a:pt x="106" y="35"/>
                    <a:pt x="100" y="26"/>
                    <a:pt x="94" y="31"/>
                  </a:cubicBezTo>
                  <a:cubicBezTo>
                    <a:pt x="89" y="35"/>
                    <a:pt x="90" y="32"/>
                    <a:pt x="91" y="28"/>
                  </a:cubicBezTo>
                  <a:cubicBezTo>
                    <a:pt x="92" y="23"/>
                    <a:pt x="83" y="18"/>
                    <a:pt x="73" y="19"/>
                  </a:cubicBezTo>
                  <a:cubicBezTo>
                    <a:pt x="63" y="20"/>
                    <a:pt x="68" y="27"/>
                    <a:pt x="65" y="30"/>
                  </a:cubicBezTo>
                  <a:cubicBezTo>
                    <a:pt x="62" y="32"/>
                    <a:pt x="47" y="28"/>
                    <a:pt x="57" y="26"/>
                  </a:cubicBezTo>
                  <a:cubicBezTo>
                    <a:pt x="66" y="24"/>
                    <a:pt x="62" y="19"/>
                    <a:pt x="59" y="13"/>
                  </a:cubicBezTo>
                  <a:cubicBezTo>
                    <a:pt x="55" y="8"/>
                    <a:pt x="46" y="14"/>
                    <a:pt x="30" y="20"/>
                  </a:cubicBezTo>
                  <a:cubicBezTo>
                    <a:pt x="15" y="25"/>
                    <a:pt x="8" y="31"/>
                    <a:pt x="10" y="32"/>
                  </a:cubicBezTo>
                  <a:cubicBezTo>
                    <a:pt x="12" y="32"/>
                    <a:pt x="12" y="35"/>
                    <a:pt x="6" y="40"/>
                  </a:cubicBezTo>
                  <a:cubicBezTo>
                    <a:pt x="0" y="45"/>
                    <a:pt x="6" y="49"/>
                    <a:pt x="12" y="49"/>
                  </a:cubicBezTo>
                  <a:cubicBezTo>
                    <a:pt x="17" y="49"/>
                    <a:pt x="13" y="54"/>
                    <a:pt x="16" y="55"/>
                  </a:cubicBezTo>
                  <a:cubicBezTo>
                    <a:pt x="20" y="56"/>
                    <a:pt x="38" y="48"/>
                    <a:pt x="43" y="51"/>
                  </a:cubicBezTo>
                  <a:cubicBezTo>
                    <a:pt x="48" y="55"/>
                    <a:pt x="13" y="57"/>
                    <a:pt x="13" y="63"/>
                  </a:cubicBezTo>
                  <a:cubicBezTo>
                    <a:pt x="13" y="69"/>
                    <a:pt x="32" y="72"/>
                    <a:pt x="46" y="70"/>
                  </a:cubicBezTo>
                  <a:cubicBezTo>
                    <a:pt x="60" y="67"/>
                    <a:pt x="85" y="72"/>
                    <a:pt x="85" y="75"/>
                  </a:cubicBezTo>
                  <a:cubicBezTo>
                    <a:pt x="85" y="79"/>
                    <a:pt x="68" y="78"/>
                    <a:pt x="56" y="77"/>
                  </a:cubicBezTo>
                  <a:cubicBezTo>
                    <a:pt x="43" y="77"/>
                    <a:pt x="22" y="81"/>
                    <a:pt x="23" y="85"/>
                  </a:cubicBezTo>
                  <a:cubicBezTo>
                    <a:pt x="24" y="89"/>
                    <a:pt x="25" y="89"/>
                    <a:pt x="38" y="95"/>
                  </a:cubicBezTo>
                  <a:cubicBezTo>
                    <a:pt x="51" y="101"/>
                    <a:pt x="65" y="92"/>
                    <a:pt x="64" y="101"/>
                  </a:cubicBezTo>
                  <a:cubicBezTo>
                    <a:pt x="64" y="109"/>
                    <a:pt x="71" y="111"/>
                    <a:pt x="89" y="112"/>
                  </a:cubicBezTo>
                  <a:cubicBezTo>
                    <a:pt x="106" y="112"/>
                    <a:pt x="114" y="104"/>
                    <a:pt x="123" y="104"/>
                  </a:cubicBezTo>
                  <a:cubicBezTo>
                    <a:pt x="131" y="105"/>
                    <a:pt x="135" y="103"/>
                    <a:pt x="139" y="97"/>
                  </a:cubicBezTo>
                  <a:cubicBezTo>
                    <a:pt x="143" y="91"/>
                    <a:pt x="147" y="95"/>
                    <a:pt x="148" y="98"/>
                  </a:cubicBezTo>
                  <a:cubicBezTo>
                    <a:pt x="149" y="101"/>
                    <a:pt x="160" y="100"/>
                    <a:pt x="162" y="103"/>
                  </a:cubicBezTo>
                  <a:cubicBezTo>
                    <a:pt x="169" y="109"/>
                    <a:pt x="190" y="107"/>
                    <a:pt x="198" y="103"/>
                  </a:cubicBezTo>
                  <a:cubicBezTo>
                    <a:pt x="206" y="99"/>
                    <a:pt x="194" y="88"/>
                    <a:pt x="190" y="93"/>
                  </a:cubicBezTo>
                  <a:cubicBezTo>
                    <a:pt x="186" y="98"/>
                    <a:pt x="183" y="95"/>
                    <a:pt x="182" y="93"/>
                  </a:cubicBezTo>
                  <a:cubicBezTo>
                    <a:pt x="181" y="90"/>
                    <a:pt x="190" y="89"/>
                    <a:pt x="193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1" name="Freeform 2186"/>
            <p:cNvSpPr>
              <a:spLocks/>
            </p:cNvSpPr>
            <p:nvPr/>
          </p:nvSpPr>
          <p:spPr bwMode="auto">
            <a:xfrm>
              <a:off x="2254439" y="2272286"/>
              <a:ext cx="135663" cy="120499"/>
            </a:xfrm>
            <a:custGeom>
              <a:avLst/>
              <a:gdLst>
                <a:gd name="T0" fmla="*/ 40 w 77"/>
                <a:gd name="T1" fmla="*/ 63 h 71"/>
                <a:gd name="T2" fmla="*/ 60 w 77"/>
                <a:gd name="T3" fmla="*/ 58 h 71"/>
                <a:gd name="T4" fmla="*/ 75 w 77"/>
                <a:gd name="T5" fmla="*/ 30 h 71"/>
                <a:gd name="T6" fmla="*/ 68 w 77"/>
                <a:gd name="T7" fmla="*/ 29 h 71"/>
                <a:gd name="T8" fmla="*/ 67 w 77"/>
                <a:gd name="T9" fmla="*/ 33 h 71"/>
                <a:gd name="T10" fmla="*/ 53 w 77"/>
                <a:gd name="T11" fmla="*/ 28 h 71"/>
                <a:gd name="T12" fmla="*/ 67 w 77"/>
                <a:gd name="T13" fmla="*/ 16 h 71"/>
                <a:gd name="T14" fmla="*/ 59 w 77"/>
                <a:gd name="T15" fmla="*/ 5 h 71"/>
                <a:gd name="T16" fmla="*/ 45 w 77"/>
                <a:gd name="T17" fmla="*/ 9 h 71"/>
                <a:gd name="T18" fmla="*/ 38 w 77"/>
                <a:gd name="T19" fmla="*/ 11 h 71"/>
                <a:gd name="T20" fmla="*/ 19 w 77"/>
                <a:gd name="T21" fmla="*/ 20 h 71"/>
                <a:gd name="T22" fmla="*/ 31 w 77"/>
                <a:gd name="T23" fmla="*/ 30 h 71"/>
                <a:gd name="T24" fmla="*/ 9 w 77"/>
                <a:gd name="T25" fmla="*/ 28 h 71"/>
                <a:gd name="T26" fmla="*/ 17 w 77"/>
                <a:gd name="T27" fmla="*/ 44 h 71"/>
                <a:gd name="T28" fmla="*/ 40 w 77"/>
                <a:gd name="T2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1">
                  <a:moveTo>
                    <a:pt x="40" y="63"/>
                  </a:moveTo>
                  <a:cubicBezTo>
                    <a:pt x="51" y="71"/>
                    <a:pt x="48" y="57"/>
                    <a:pt x="60" y="58"/>
                  </a:cubicBezTo>
                  <a:cubicBezTo>
                    <a:pt x="73" y="58"/>
                    <a:pt x="73" y="38"/>
                    <a:pt x="75" y="30"/>
                  </a:cubicBezTo>
                  <a:cubicBezTo>
                    <a:pt x="77" y="23"/>
                    <a:pt x="65" y="23"/>
                    <a:pt x="68" y="29"/>
                  </a:cubicBezTo>
                  <a:cubicBezTo>
                    <a:pt x="71" y="34"/>
                    <a:pt x="68" y="40"/>
                    <a:pt x="67" y="33"/>
                  </a:cubicBezTo>
                  <a:cubicBezTo>
                    <a:pt x="66" y="27"/>
                    <a:pt x="56" y="33"/>
                    <a:pt x="53" y="28"/>
                  </a:cubicBezTo>
                  <a:cubicBezTo>
                    <a:pt x="49" y="23"/>
                    <a:pt x="64" y="22"/>
                    <a:pt x="67" y="16"/>
                  </a:cubicBezTo>
                  <a:cubicBezTo>
                    <a:pt x="71" y="9"/>
                    <a:pt x="56" y="10"/>
                    <a:pt x="59" y="5"/>
                  </a:cubicBezTo>
                  <a:cubicBezTo>
                    <a:pt x="63" y="0"/>
                    <a:pt x="37" y="6"/>
                    <a:pt x="45" y="9"/>
                  </a:cubicBezTo>
                  <a:cubicBezTo>
                    <a:pt x="52" y="12"/>
                    <a:pt x="45" y="16"/>
                    <a:pt x="38" y="11"/>
                  </a:cubicBezTo>
                  <a:cubicBezTo>
                    <a:pt x="31" y="6"/>
                    <a:pt x="12" y="14"/>
                    <a:pt x="19" y="20"/>
                  </a:cubicBezTo>
                  <a:cubicBezTo>
                    <a:pt x="24" y="24"/>
                    <a:pt x="41" y="17"/>
                    <a:pt x="31" y="30"/>
                  </a:cubicBezTo>
                  <a:cubicBezTo>
                    <a:pt x="22" y="43"/>
                    <a:pt x="18" y="26"/>
                    <a:pt x="9" y="28"/>
                  </a:cubicBezTo>
                  <a:cubicBezTo>
                    <a:pt x="0" y="29"/>
                    <a:pt x="4" y="40"/>
                    <a:pt x="17" y="44"/>
                  </a:cubicBezTo>
                  <a:cubicBezTo>
                    <a:pt x="31" y="48"/>
                    <a:pt x="29" y="56"/>
                    <a:pt x="4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2" name="Freeform 2187"/>
            <p:cNvSpPr>
              <a:spLocks/>
            </p:cNvSpPr>
            <p:nvPr/>
          </p:nvSpPr>
          <p:spPr bwMode="auto">
            <a:xfrm>
              <a:off x="2215412" y="2220129"/>
              <a:ext cx="29734" cy="26977"/>
            </a:xfrm>
            <a:custGeom>
              <a:avLst/>
              <a:gdLst>
                <a:gd name="T0" fmla="*/ 14 w 17"/>
                <a:gd name="T1" fmla="*/ 12 h 16"/>
                <a:gd name="T2" fmla="*/ 3 w 17"/>
                <a:gd name="T3" fmla="*/ 7 h 16"/>
                <a:gd name="T4" fmla="*/ 14 w 17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7" y="8"/>
                    <a:pt x="6" y="0"/>
                    <a:pt x="3" y="7"/>
                  </a:cubicBezTo>
                  <a:cubicBezTo>
                    <a:pt x="0" y="14"/>
                    <a:pt x="10" y="16"/>
                    <a:pt x="1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3" name="Freeform 2188"/>
            <p:cNvSpPr>
              <a:spLocks/>
            </p:cNvSpPr>
            <p:nvPr/>
          </p:nvSpPr>
          <p:spPr bwMode="auto">
            <a:xfrm>
              <a:off x="2373376" y="1962946"/>
              <a:ext cx="236016" cy="160065"/>
            </a:xfrm>
            <a:custGeom>
              <a:avLst/>
              <a:gdLst>
                <a:gd name="T0" fmla="*/ 8 w 133"/>
                <a:gd name="T1" fmla="*/ 48 h 94"/>
                <a:gd name="T2" fmla="*/ 19 w 133"/>
                <a:gd name="T3" fmla="*/ 60 h 94"/>
                <a:gd name="T4" fmla="*/ 52 w 133"/>
                <a:gd name="T5" fmla="*/ 61 h 94"/>
                <a:gd name="T6" fmla="*/ 32 w 133"/>
                <a:gd name="T7" fmla="*/ 71 h 94"/>
                <a:gd name="T8" fmla="*/ 48 w 133"/>
                <a:gd name="T9" fmla="*/ 83 h 94"/>
                <a:gd name="T10" fmla="*/ 75 w 133"/>
                <a:gd name="T11" fmla="*/ 90 h 94"/>
                <a:gd name="T12" fmla="*/ 91 w 133"/>
                <a:gd name="T13" fmla="*/ 90 h 94"/>
                <a:gd name="T14" fmla="*/ 102 w 133"/>
                <a:gd name="T15" fmla="*/ 77 h 94"/>
                <a:gd name="T16" fmla="*/ 114 w 133"/>
                <a:gd name="T17" fmla="*/ 68 h 94"/>
                <a:gd name="T18" fmla="*/ 133 w 133"/>
                <a:gd name="T19" fmla="*/ 61 h 94"/>
                <a:gd name="T20" fmla="*/ 122 w 133"/>
                <a:gd name="T21" fmla="*/ 56 h 94"/>
                <a:gd name="T22" fmla="*/ 111 w 133"/>
                <a:gd name="T23" fmla="*/ 49 h 94"/>
                <a:gd name="T24" fmla="*/ 106 w 133"/>
                <a:gd name="T25" fmla="*/ 38 h 94"/>
                <a:gd name="T26" fmla="*/ 98 w 133"/>
                <a:gd name="T27" fmla="*/ 36 h 94"/>
                <a:gd name="T28" fmla="*/ 87 w 133"/>
                <a:gd name="T29" fmla="*/ 31 h 94"/>
                <a:gd name="T30" fmla="*/ 52 w 133"/>
                <a:gd name="T31" fmla="*/ 12 h 94"/>
                <a:gd name="T32" fmla="*/ 32 w 133"/>
                <a:gd name="T33" fmla="*/ 9 h 94"/>
                <a:gd name="T34" fmla="*/ 33 w 133"/>
                <a:gd name="T35" fmla="*/ 14 h 94"/>
                <a:gd name="T36" fmla="*/ 26 w 133"/>
                <a:gd name="T37" fmla="*/ 19 h 94"/>
                <a:gd name="T38" fmla="*/ 16 w 133"/>
                <a:gd name="T39" fmla="*/ 24 h 94"/>
                <a:gd name="T40" fmla="*/ 18 w 133"/>
                <a:gd name="T41" fmla="*/ 37 h 94"/>
                <a:gd name="T42" fmla="*/ 12 w 133"/>
                <a:gd name="T43" fmla="*/ 42 h 94"/>
                <a:gd name="T44" fmla="*/ 8 w 133"/>
                <a:gd name="T45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4">
                  <a:moveTo>
                    <a:pt x="8" y="48"/>
                  </a:moveTo>
                  <a:cubicBezTo>
                    <a:pt x="16" y="52"/>
                    <a:pt x="11" y="57"/>
                    <a:pt x="19" y="60"/>
                  </a:cubicBezTo>
                  <a:cubicBezTo>
                    <a:pt x="27" y="64"/>
                    <a:pt x="50" y="56"/>
                    <a:pt x="52" y="61"/>
                  </a:cubicBezTo>
                  <a:cubicBezTo>
                    <a:pt x="54" y="67"/>
                    <a:pt x="29" y="67"/>
                    <a:pt x="32" y="71"/>
                  </a:cubicBezTo>
                  <a:cubicBezTo>
                    <a:pt x="36" y="74"/>
                    <a:pt x="50" y="80"/>
                    <a:pt x="48" y="83"/>
                  </a:cubicBezTo>
                  <a:cubicBezTo>
                    <a:pt x="46" y="86"/>
                    <a:pt x="72" y="94"/>
                    <a:pt x="75" y="90"/>
                  </a:cubicBezTo>
                  <a:cubicBezTo>
                    <a:pt x="77" y="86"/>
                    <a:pt x="84" y="87"/>
                    <a:pt x="91" y="90"/>
                  </a:cubicBezTo>
                  <a:cubicBezTo>
                    <a:pt x="97" y="92"/>
                    <a:pt x="98" y="74"/>
                    <a:pt x="102" y="77"/>
                  </a:cubicBezTo>
                  <a:cubicBezTo>
                    <a:pt x="107" y="80"/>
                    <a:pt x="106" y="71"/>
                    <a:pt x="114" y="68"/>
                  </a:cubicBezTo>
                  <a:cubicBezTo>
                    <a:pt x="121" y="65"/>
                    <a:pt x="132" y="65"/>
                    <a:pt x="133" y="61"/>
                  </a:cubicBezTo>
                  <a:cubicBezTo>
                    <a:pt x="133" y="59"/>
                    <a:pt x="131" y="55"/>
                    <a:pt x="122" y="56"/>
                  </a:cubicBezTo>
                  <a:cubicBezTo>
                    <a:pt x="113" y="57"/>
                    <a:pt x="107" y="54"/>
                    <a:pt x="111" y="49"/>
                  </a:cubicBezTo>
                  <a:cubicBezTo>
                    <a:pt x="115" y="44"/>
                    <a:pt x="101" y="42"/>
                    <a:pt x="106" y="38"/>
                  </a:cubicBezTo>
                  <a:cubicBezTo>
                    <a:pt x="111" y="34"/>
                    <a:pt x="96" y="30"/>
                    <a:pt x="98" y="36"/>
                  </a:cubicBezTo>
                  <a:cubicBezTo>
                    <a:pt x="99" y="42"/>
                    <a:pt x="89" y="37"/>
                    <a:pt x="87" y="31"/>
                  </a:cubicBezTo>
                  <a:cubicBezTo>
                    <a:pt x="86" y="26"/>
                    <a:pt x="65" y="24"/>
                    <a:pt x="52" y="12"/>
                  </a:cubicBezTo>
                  <a:cubicBezTo>
                    <a:pt x="38" y="0"/>
                    <a:pt x="24" y="8"/>
                    <a:pt x="32" y="9"/>
                  </a:cubicBezTo>
                  <a:cubicBezTo>
                    <a:pt x="40" y="11"/>
                    <a:pt x="40" y="15"/>
                    <a:pt x="33" y="14"/>
                  </a:cubicBezTo>
                  <a:cubicBezTo>
                    <a:pt x="27" y="14"/>
                    <a:pt x="15" y="15"/>
                    <a:pt x="26" y="19"/>
                  </a:cubicBezTo>
                  <a:cubicBezTo>
                    <a:pt x="36" y="23"/>
                    <a:pt x="25" y="24"/>
                    <a:pt x="16" y="24"/>
                  </a:cubicBezTo>
                  <a:cubicBezTo>
                    <a:pt x="8" y="24"/>
                    <a:pt x="7" y="35"/>
                    <a:pt x="18" y="37"/>
                  </a:cubicBezTo>
                  <a:cubicBezTo>
                    <a:pt x="29" y="38"/>
                    <a:pt x="21" y="45"/>
                    <a:pt x="12" y="42"/>
                  </a:cubicBezTo>
                  <a:cubicBezTo>
                    <a:pt x="3" y="40"/>
                    <a:pt x="0" y="44"/>
                    <a:pt x="8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4" name="Freeform 2189"/>
            <p:cNvSpPr>
              <a:spLocks/>
            </p:cNvSpPr>
            <p:nvPr/>
          </p:nvSpPr>
          <p:spPr bwMode="auto">
            <a:xfrm>
              <a:off x="2380810" y="2128407"/>
              <a:ext cx="70619" cy="30574"/>
            </a:xfrm>
            <a:custGeom>
              <a:avLst/>
              <a:gdLst>
                <a:gd name="T0" fmla="*/ 39 w 40"/>
                <a:gd name="T1" fmla="*/ 3 h 17"/>
                <a:gd name="T2" fmla="*/ 6 w 40"/>
                <a:gd name="T3" fmla="*/ 9 h 17"/>
                <a:gd name="T4" fmla="*/ 39 w 40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39" y="3"/>
                  </a:moveTo>
                  <a:cubicBezTo>
                    <a:pt x="38" y="0"/>
                    <a:pt x="0" y="5"/>
                    <a:pt x="6" y="9"/>
                  </a:cubicBezTo>
                  <a:cubicBezTo>
                    <a:pt x="16" y="17"/>
                    <a:pt x="40" y="6"/>
                    <a:pt x="39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2190"/>
            <p:cNvSpPr>
              <a:spLocks/>
            </p:cNvSpPr>
            <p:nvPr/>
          </p:nvSpPr>
          <p:spPr bwMode="auto">
            <a:xfrm>
              <a:off x="2191253" y="2123011"/>
              <a:ext cx="39026" cy="44962"/>
            </a:xfrm>
            <a:custGeom>
              <a:avLst/>
              <a:gdLst>
                <a:gd name="T0" fmla="*/ 18 w 22"/>
                <a:gd name="T1" fmla="*/ 21 h 27"/>
                <a:gd name="T2" fmla="*/ 1 w 22"/>
                <a:gd name="T3" fmla="*/ 8 h 27"/>
                <a:gd name="T4" fmla="*/ 18 w 22"/>
                <a:gd name="T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18" y="21"/>
                  </a:moveTo>
                  <a:cubicBezTo>
                    <a:pt x="22" y="16"/>
                    <a:pt x="2" y="0"/>
                    <a:pt x="1" y="8"/>
                  </a:cubicBezTo>
                  <a:cubicBezTo>
                    <a:pt x="0" y="15"/>
                    <a:pt x="14" y="27"/>
                    <a:pt x="18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2191"/>
            <p:cNvSpPr>
              <a:spLocks/>
            </p:cNvSpPr>
            <p:nvPr/>
          </p:nvSpPr>
          <p:spPr bwMode="auto">
            <a:xfrm>
              <a:off x="2345500" y="2081646"/>
              <a:ext cx="78053" cy="48559"/>
            </a:xfrm>
            <a:custGeom>
              <a:avLst/>
              <a:gdLst>
                <a:gd name="T0" fmla="*/ 17 w 44"/>
                <a:gd name="T1" fmla="*/ 29 h 29"/>
                <a:gd name="T2" fmla="*/ 37 w 44"/>
                <a:gd name="T3" fmla="*/ 25 h 29"/>
                <a:gd name="T4" fmla="*/ 38 w 44"/>
                <a:gd name="T5" fmla="*/ 17 h 29"/>
                <a:gd name="T6" fmla="*/ 26 w 44"/>
                <a:gd name="T7" fmla="*/ 12 h 29"/>
                <a:gd name="T8" fmla="*/ 3 w 44"/>
                <a:gd name="T9" fmla="*/ 5 h 29"/>
                <a:gd name="T10" fmla="*/ 17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7" y="29"/>
                  </a:moveTo>
                  <a:cubicBezTo>
                    <a:pt x="25" y="29"/>
                    <a:pt x="31" y="28"/>
                    <a:pt x="37" y="25"/>
                  </a:cubicBezTo>
                  <a:cubicBezTo>
                    <a:pt x="44" y="23"/>
                    <a:pt x="34" y="23"/>
                    <a:pt x="38" y="17"/>
                  </a:cubicBezTo>
                  <a:cubicBezTo>
                    <a:pt x="43" y="11"/>
                    <a:pt x="27" y="10"/>
                    <a:pt x="26" y="12"/>
                  </a:cubicBezTo>
                  <a:cubicBezTo>
                    <a:pt x="25" y="14"/>
                    <a:pt x="6" y="0"/>
                    <a:pt x="3" y="5"/>
                  </a:cubicBezTo>
                  <a:cubicBezTo>
                    <a:pt x="0" y="9"/>
                    <a:pt x="10" y="29"/>
                    <a:pt x="1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2192"/>
            <p:cNvSpPr>
              <a:spLocks/>
            </p:cNvSpPr>
            <p:nvPr/>
          </p:nvSpPr>
          <p:spPr bwMode="auto">
            <a:xfrm>
              <a:off x="2479305" y="2133802"/>
              <a:ext cx="52035" cy="28776"/>
            </a:xfrm>
            <a:custGeom>
              <a:avLst/>
              <a:gdLst>
                <a:gd name="T0" fmla="*/ 20 w 29"/>
                <a:gd name="T1" fmla="*/ 4 h 16"/>
                <a:gd name="T2" fmla="*/ 9 w 29"/>
                <a:gd name="T3" fmla="*/ 13 h 16"/>
                <a:gd name="T4" fmla="*/ 20 w 2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20" y="4"/>
                  </a:moveTo>
                  <a:cubicBezTo>
                    <a:pt x="11" y="0"/>
                    <a:pt x="0" y="9"/>
                    <a:pt x="9" y="13"/>
                  </a:cubicBezTo>
                  <a:cubicBezTo>
                    <a:pt x="17" y="16"/>
                    <a:pt x="29" y="9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2193"/>
            <p:cNvSpPr>
              <a:spLocks/>
            </p:cNvSpPr>
            <p:nvPr/>
          </p:nvSpPr>
          <p:spPr bwMode="auto">
            <a:xfrm>
              <a:off x="2193112" y="2061863"/>
              <a:ext cx="146813" cy="73738"/>
            </a:xfrm>
            <a:custGeom>
              <a:avLst/>
              <a:gdLst>
                <a:gd name="T0" fmla="*/ 14 w 82"/>
                <a:gd name="T1" fmla="*/ 14 h 43"/>
                <a:gd name="T2" fmla="*/ 29 w 82"/>
                <a:gd name="T3" fmla="*/ 21 h 43"/>
                <a:gd name="T4" fmla="*/ 11 w 82"/>
                <a:gd name="T5" fmla="*/ 24 h 43"/>
                <a:gd name="T6" fmla="*/ 25 w 82"/>
                <a:gd name="T7" fmla="*/ 28 h 43"/>
                <a:gd name="T8" fmla="*/ 55 w 82"/>
                <a:gd name="T9" fmla="*/ 34 h 43"/>
                <a:gd name="T10" fmla="*/ 76 w 82"/>
                <a:gd name="T11" fmla="*/ 36 h 43"/>
                <a:gd name="T12" fmla="*/ 72 w 82"/>
                <a:gd name="T13" fmla="*/ 24 h 43"/>
                <a:gd name="T14" fmla="*/ 58 w 82"/>
                <a:gd name="T15" fmla="*/ 16 h 43"/>
                <a:gd name="T16" fmla="*/ 46 w 82"/>
                <a:gd name="T17" fmla="*/ 8 h 43"/>
                <a:gd name="T18" fmla="*/ 39 w 82"/>
                <a:gd name="T19" fmla="*/ 7 h 43"/>
                <a:gd name="T20" fmla="*/ 6 w 82"/>
                <a:gd name="T21" fmla="*/ 2 h 43"/>
                <a:gd name="T22" fmla="*/ 14 w 82"/>
                <a:gd name="T23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43">
                  <a:moveTo>
                    <a:pt x="14" y="14"/>
                  </a:moveTo>
                  <a:cubicBezTo>
                    <a:pt x="20" y="10"/>
                    <a:pt x="31" y="17"/>
                    <a:pt x="29" y="21"/>
                  </a:cubicBezTo>
                  <a:cubicBezTo>
                    <a:pt x="27" y="26"/>
                    <a:pt x="10" y="21"/>
                    <a:pt x="11" y="24"/>
                  </a:cubicBezTo>
                  <a:cubicBezTo>
                    <a:pt x="11" y="26"/>
                    <a:pt x="13" y="32"/>
                    <a:pt x="25" y="28"/>
                  </a:cubicBezTo>
                  <a:cubicBezTo>
                    <a:pt x="37" y="25"/>
                    <a:pt x="47" y="27"/>
                    <a:pt x="55" y="34"/>
                  </a:cubicBezTo>
                  <a:cubicBezTo>
                    <a:pt x="63" y="40"/>
                    <a:pt x="71" y="43"/>
                    <a:pt x="76" y="36"/>
                  </a:cubicBezTo>
                  <a:cubicBezTo>
                    <a:pt x="82" y="30"/>
                    <a:pt x="69" y="29"/>
                    <a:pt x="72" y="24"/>
                  </a:cubicBezTo>
                  <a:cubicBezTo>
                    <a:pt x="74" y="19"/>
                    <a:pt x="64" y="16"/>
                    <a:pt x="58" y="16"/>
                  </a:cubicBezTo>
                  <a:cubicBezTo>
                    <a:pt x="53" y="16"/>
                    <a:pt x="51" y="6"/>
                    <a:pt x="46" y="8"/>
                  </a:cubicBezTo>
                  <a:cubicBezTo>
                    <a:pt x="42" y="10"/>
                    <a:pt x="39" y="13"/>
                    <a:pt x="39" y="7"/>
                  </a:cubicBezTo>
                  <a:cubicBezTo>
                    <a:pt x="39" y="0"/>
                    <a:pt x="13" y="0"/>
                    <a:pt x="6" y="2"/>
                  </a:cubicBezTo>
                  <a:cubicBezTo>
                    <a:pt x="0" y="5"/>
                    <a:pt x="8" y="18"/>
                    <a:pt x="1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2194"/>
            <p:cNvSpPr>
              <a:spLocks/>
            </p:cNvSpPr>
            <p:nvPr/>
          </p:nvSpPr>
          <p:spPr bwMode="auto">
            <a:xfrm>
              <a:off x="2691162" y="2283076"/>
              <a:ext cx="94778" cy="53955"/>
            </a:xfrm>
            <a:custGeom>
              <a:avLst/>
              <a:gdLst>
                <a:gd name="T0" fmla="*/ 3 w 54"/>
                <a:gd name="T1" fmla="*/ 7 h 31"/>
                <a:gd name="T2" fmla="*/ 10 w 54"/>
                <a:gd name="T3" fmla="*/ 21 h 31"/>
                <a:gd name="T4" fmla="*/ 27 w 54"/>
                <a:gd name="T5" fmla="*/ 26 h 31"/>
                <a:gd name="T6" fmla="*/ 54 w 54"/>
                <a:gd name="T7" fmla="*/ 22 h 31"/>
                <a:gd name="T8" fmla="*/ 26 w 54"/>
                <a:gd name="T9" fmla="*/ 8 h 31"/>
                <a:gd name="T10" fmla="*/ 3 w 54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1">
                  <a:moveTo>
                    <a:pt x="3" y="7"/>
                  </a:moveTo>
                  <a:cubicBezTo>
                    <a:pt x="0" y="13"/>
                    <a:pt x="10" y="13"/>
                    <a:pt x="10" y="21"/>
                  </a:cubicBezTo>
                  <a:cubicBezTo>
                    <a:pt x="11" y="28"/>
                    <a:pt x="20" y="31"/>
                    <a:pt x="27" y="26"/>
                  </a:cubicBezTo>
                  <a:cubicBezTo>
                    <a:pt x="34" y="22"/>
                    <a:pt x="54" y="28"/>
                    <a:pt x="54" y="22"/>
                  </a:cubicBezTo>
                  <a:cubicBezTo>
                    <a:pt x="54" y="16"/>
                    <a:pt x="33" y="6"/>
                    <a:pt x="26" y="8"/>
                  </a:cubicBezTo>
                  <a:cubicBezTo>
                    <a:pt x="18" y="9"/>
                    <a:pt x="6" y="0"/>
                    <a:pt x="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2195"/>
            <p:cNvSpPr>
              <a:spLocks/>
            </p:cNvSpPr>
            <p:nvPr/>
          </p:nvSpPr>
          <p:spPr bwMode="auto">
            <a:xfrm>
              <a:off x="1919928" y="2196749"/>
              <a:ext cx="40885" cy="28776"/>
            </a:xfrm>
            <a:custGeom>
              <a:avLst/>
              <a:gdLst>
                <a:gd name="T0" fmla="*/ 5 w 23"/>
                <a:gd name="T1" fmla="*/ 16 h 17"/>
                <a:gd name="T2" fmla="*/ 22 w 23"/>
                <a:gd name="T3" fmla="*/ 5 h 17"/>
                <a:gd name="T4" fmla="*/ 5 w 23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5" y="16"/>
                  </a:moveTo>
                  <a:cubicBezTo>
                    <a:pt x="14" y="17"/>
                    <a:pt x="23" y="9"/>
                    <a:pt x="22" y="5"/>
                  </a:cubicBezTo>
                  <a:cubicBezTo>
                    <a:pt x="22" y="0"/>
                    <a:pt x="0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2196"/>
            <p:cNvSpPr>
              <a:spLocks/>
            </p:cNvSpPr>
            <p:nvPr/>
          </p:nvSpPr>
          <p:spPr bwMode="auto">
            <a:xfrm>
              <a:off x="2704170" y="2678743"/>
              <a:ext cx="31593" cy="23380"/>
            </a:xfrm>
            <a:custGeom>
              <a:avLst/>
              <a:gdLst>
                <a:gd name="T0" fmla="*/ 8 w 18"/>
                <a:gd name="T1" fmla="*/ 13 h 14"/>
                <a:gd name="T2" fmla="*/ 9 w 18"/>
                <a:gd name="T3" fmla="*/ 1 h 14"/>
                <a:gd name="T4" fmla="*/ 8 w 1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8" y="13"/>
                  </a:moveTo>
                  <a:cubicBezTo>
                    <a:pt x="11" y="13"/>
                    <a:pt x="18" y="0"/>
                    <a:pt x="9" y="1"/>
                  </a:cubicBezTo>
                  <a:cubicBezTo>
                    <a:pt x="0" y="1"/>
                    <a:pt x="2" y="1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2197"/>
            <p:cNvSpPr>
              <a:spLocks noEditPoints="1"/>
            </p:cNvSpPr>
            <p:nvPr/>
          </p:nvSpPr>
          <p:spPr bwMode="auto">
            <a:xfrm>
              <a:off x="1488780" y="2277681"/>
              <a:ext cx="1719016" cy="931616"/>
            </a:xfrm>
            <a:custGeom>
              <a:avLst/>
              <a:gdLst>
                <a:gd name="T0" fmla="*/ 537 w 969"/>
                <a:gd name="T1" fmla="*/ 453 h 543"/>
                <a:gd name="T2" fmla="*/ 569 w 969"/>
                <a:gd name="T3" fmla="*/ 458 h 543"/>
                <a:gd name="T4" fmla="*/ 640 w 969"/>
                <a:gd name="T5" fmla="*/ 482 h 543"/>
                <a:gd name="T6" fmla="*/ 670 w 969"/>
                <a:gd name="T7" fmla="*/ 518 h 543"/>
                <a:gd name="T8" fmla="*/ 698 w 969"/>
                <a:gd name="T9" fmla="*/ 535 h 543"/>
                <a:gd name="T10" fmla="*/ 731 w 969"/>
                <a:gd name="T11" fmla="*/ 516 h 543"/>
                <a:gd name="T12" fmla="*/ 831 w 969"/>
                <a:gd name="T13" fmla="*/ 475 h 543"/>
                <a:gd name="T14" fmla="*/ 875 w 969"/>
                <a:gd name="T15" fmla="*/ 501 h 543"/>
                <a:gd name="T16" fmla="*/ 904 w 969"/>
                <a:gd name="T17" fmla="*/ 498 h 543"/>
                <a:gd name="T18" fmla="*/ 876 w 969"/>
                <a:gd name="T19" fmla="*/ 493 h 543"/>
                <a:gd name="T20" fmla="*/ 794 w 969"/>
                <a:gd name="T21" fmla="*/ 478 h 543"/>
                <a:gd name="T22" fmla="*/ 933 w 969"/>
                <a:gd name="T23" fmla="*/ 416 h 543"/>
                <a:gd name="T24" fmla="*/ 949 w 969"/>
                <a:gd name="T25" fmla="*/ 380 h 543"/>
                <a:gd name="T26" fmla="*/ 947 w 969"/>
                <a:gd name="T27" fmla="*/ 365 h 543"/>
                <a:gd name="T28" fmla="*/ 902 w 969"/>
                <a:gd name="T29" fmla="*/ 325 h 543"/>
                <a:gd name="T30" fmla="*/ 867 w 969"/>
                <a:gd name="T31" fmla="*/ 268 h 543"/>
                <a:gd name="T32" fmla="*/ 831 w 969"/>
                <a:gd name="T33" fmla="*/ 304 h 543"/>
                <a:gd name="T34" fmla="*/ 804 w 969"/>
                <a:gd name="T35" fmla="*/ 259 h 543"/>
                <a:gd name="T36" fmla="*/ 750 w 969"/>
                <a:gd name="T37" fmla="*/ 237 h 543"/>
                <a:gd name="T38" fmla="*/ 712 w 969"/>
                <a:gd name="T39" fmla="*/ 259 h 543"/>
                <a:gd name="T40" fmla="*/ 728 w 969"/>
                <a:gd name="T41" fmla="*/ 338 h 543"/>
                <a:gd name="T42" fmla="*/ 705 w 969"/>
                <a:gd name="T43" fmla="*/ 410 h 543"/>
                <a:gd name="T44" fmla="*/ 663 w 969"/>
                <a:gd name="T45" fmla="*/ 370 h 543"/>
                <a:gd name="T46" fmla="*/ 592 w 969"/>
                <a:gd name="T47" fmla="*/ 329 h 543"/>
                <a:gd name="T48" fmla="*/ 524 w 969"/>
                <a:gd name="T49" fmla="*/ 293 h 543"/>
                <a:gd name="T50" fmla="*/ 556 w 969"/>
                <a:gd name="T51" fmla="*/ 226 h 543"/>
                <a:gd name="T52" fmla="*/ 594 w 969"/>
                <a:gd name="T53" fmla="*/ 203 h 543"/>
                <a:gd name="T54" fmla="*/ 615 w 969"/>
                <a:gd name="T55" fmla="*/ 161 h 543"/>
                <a:gd name="T56" fmla="*/ 656 w 969"/>
                <a:gd name="T57" fmla="*/ 157 h 543"/>
                <a:gd name="T58" fmla="*/ 672 w 969"/>
                <a:gd name="T59" fmla="*/ 109 h 543"/>
                <a:gd name="T60" fmla="*/ 632 w 969"/>
                <a:gd name="T61" fmla="*/ 115 h 543"/>
                <a:gd name="T62" fmla="*/ 603 w 969"/>
                <a:gd name="T63" fmla="*/ 140 h 543"/>
                <a:gd name="T64" fmla="*/ 573 w 969"/>
                <a:gd name="T65" fmla="*/ 123 h 543"/>
                <a:gd name="T66" fmla="*/ 560 w 969"/>
                <a:gd name="T67" fmla="*/ 86 h 543"/>
                <a:gd name="T68" fmla="*/ 537 w 969"/>
                <a:gd name="T69" fmla="*/ 34 h 543"/>
                <a:gd name="T70" fmla="*/ 520 w 969"/>
                <a:gd name="T71" fmla="*/ 11 h 543"/>
                <a:gd name="T72" fmla="*/ 507 w 969"/>
                <a:gd name="T73" fmla="*/ 61 h 543"/>
                <a:gd name="T74" fmla="*/ 532 w 969"/>
                <a:gd name="T75" fmla="*/ 110 h 543"/>
                <a:gd name="T76" fmla="*/ 507 w 969"/>
                <a:gd name="T77" fmla="*/ 125 h 543"/>
                <a:gd name="T78" fmla="*/ 516 w 969"/>
                <a:gd name="T79" fmla="*/ 102 h 543"/>
                <a:gd name="T80" fmla="*/ 485 w 969"/>
                <a:gd name="T81" fmla="*/ 122 h 543"/>
                <a:gd name="T82" fmla="*/ 408 w 969"/>
                <a:gd name="T83" fmla="*/ 122 h 543"/>
                <a:gd name="T84" fmla="*/ 379 w 969"/>
                <a:gd name="T85" fmla="*/ 128 h 543"/>
                <a:gd name="T86" fmla="*/ 346 w 969"/>
                <a:gd name="T87" fmla="*/ 132 h 543"/>
                <a:gd name="T88" fmla="*/ 249 w 969"/>
                <a:gd name="T89" fmla="*/ 104 h 543"/>
                <a:gd name="T90" fmla="*/ 153 w 969"/>
                <a:gd name="T91" fmla="*/ 80 h 543"/>
                <a:gd name="T92" fmla="*/ 87 w 969"/>
                <a:gd name="T93" fmla="*/ 116 h 543"/>
                <a:gd name="T94" fmla="*/ 82 w 969"/>
                <a:gd name="T95" fmla="*/ 102 h 543"/>
                <a:gd name="T96" fmla="*/ 19 w 969"/>
                <a:gd name="T97" fmla="*/ 99 h 543"/>
                <a:gd name="T98" fmla="*/ 17 w 969"/>
                <a:gd name="T99" fmla="*/ 267 h 543"/>
                <a:gd name="T100" fmla="*/ 45 w 969"/>
                <a:gd name="T101" fmla="*/ 288 h 543"/>
                <a:gd name="T102" fmla="*/ 113 w 969"/>
                <a:gd name="T103" fmla="*/ 334 h 543"/>
                <a:gd name="T104" fmla="*/ 122 w 969"/>
                <a:gd name="T105" fmla="*/ 369 h 543"/>
                <a:gd name="T106" fmla="*/ 148 w 969"/>
                <a:gd name="T107" fmla="*/ 403 h 543"/>
                <a:gd name="T108" fmla="*/ 192 w 969"/>
                <a:gd name="T109" fmla="*/ 436 h 543"/>
                <a:gd name="T110" fmla="*/ 241 w 969"/>
                <a:gd name="T111" fmla="*/ 177 h 543"/>
                <a:gd name="T112" fmla="*/ 210 w 969"/>
                <a:gd name="T113" fmla="*/ 176 h 543"/>
                <a:gd name="T114" fmla="*/ 239 w 969"/>
                <a:gd name="T115" fmla="*/ 162 h 543"/>
                <a:gd name="T116" fmla="*/ 285 w 969"/>
                <a:gd name="T117" fmla="*/ 252 h 543"/>
                <a:gd name="T118" fmla="*/ 501 w 969"/>
                <a:gd name="T119" fmla="*/ 42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9" h="543">
                  <a:moveTo>
                    <a:pt x="521" y="441"/>
                  </a:moveTo>
                  <a:cubicBezTo>
                    <a:pt x="522" y="441"/>
                    <a:pt x="523" y="441"/>
                    <a:pt x="524" y="442"/>
                  </a:cubicBezTo>
                  <a:cubicBezTo>
                    <a:pt x="526" y="443"/>
                    <a:pt x="526" y="446"/>
                    <a:pt x="526" y="448"/>
                  </a:cubicBezTo>
                  <a:cubicBezTo>
                    <a:pt x="527" y="449"/>
                    <a:pt x="527" y="450"/>
                    <a:pt x="528" y="450"/>
                  </a:cubicBezTo>
                  <a:cubicBezTo>
                    <a:pt x="529" y="451"/>
                    <a:pt x="531" y="451"/>
                    <a:pt x="532" y="452"/>
                  </a:cubicBezTo>
                  <a:cubicBezTo>
                    <a:pt x="533" y="453"/>
                    <a:pt x="535" y="453"/>
                    <a:pt x="536" y="453"/>
                  </a:cubicBezTo>
                  <a:cubicBezTo>
                    <a:pt x="536" y="453"/>
                    <a:pt x="537" y="453"/>
                    <a:pt x="537" y="453"/>
                  </a:cubicBezTo>
                  <a:cubicBezTo>
                    <a:pt x="538" y="452"/>
                    <a:pt x="540" y="451"/>
                    <a:pt x="542" y="451"/>
                  </a:cubicBezTo>
                  <a:cubicBezTo>
                    <a:pt x="545" y="451"/>
                    <a:pt x="547" y="452"/>
                    <a:pt x="549" y="454"/>
                  </a:cubicBezTo>
                  <a:cubicBezTo>
                    <a:pt x="550" y="456"/>
                    <a:pt x="551" y="456"/>
                    <a:pt x="552" y="456"/>
                  </a:cubicBezTo>
                  <a:cubicBezTo>
                    <a:pt x="554" y="456"/>
                    <a:pt x="554" y="456"/>
                    <a:pt x="554" y="456"/>
                  </a:cubicBezTo>
                  <a:cubicBezTo>
                    <a:pt x="555" y="456"/>
                    <a:pt x="557" y="456"/>
                    <a:pt x="558" y="458"/>
                  </a:cubicBezTo>
                  <a:cubicBezTo>
                    <a:pt x="560" y="461"/>
                    <a:pt x="563" y="462"/>
                    <a:pt x="565" y="460"/>
                  </a:cubicBezTo>
                  <a:cubicBezTo>
                    <a:pt x="566" y="458"/>
                    <a:pt x="567" y="458"/>
                    <a:pt x="569" y="458"/>
                  </a:cubicBezTo>
                  <a:cubicBezTo>
                    <a:pt x="573" y="458"/>
                    <a:pt x="579" y="460"/>
                    <a:pt x="582" y="461"/>
                  </a:cubicBezTo>
                  <a:cubicBezTo>
                    <a:pt x="584" y="462"/>
                    <a:pt x="584" y="462"/>
                    <a:pt x="584" y="462"/>
                  </a:cubicBezTo>
                  <a:cubicBezTo>
                    <a:pt x="589" y="457"/>
                    <a:pt x="593" y="449"/>
                    <a:pt x="597" y="449"/>
                  </a:cubicBezTo>
                  <a:cubicBezTo>
                    <a:pt x="603" y="449"/>
                    <a:pt x="620" y="451"/>
                    <a:pt x="621" y="459"/>
                  </a:cubicBezTo>
                  <a:cubicBezTo>
                    <a:pt x="622" y="468"/>
                    <a:pt x="632" y="460"/>
                    <a:pt x="633" y="468"/>
                  </a:cubicBezTo>
                  <a:cubicBezTo>
                    <a:pt x="634" y="473"/>
                    <a:pt x="638" y="478"/>
                    <a:pt x="639" y="481"/>
                  </a:cubicBezTo>
                  <a:cubicBezTo>
                    <a:pt x="640" y="482"/>
                    <a:pt x="640" y="482"/>
                    <a:pt x="640" y="482"/>
                  </a:cubicBezTo>
                  <a:cubicBezTo>
                    <a:pt x="643" y="484"/>
                    <a:pt x="645" y="485"/>
                    <a:pt x="647" y="487"/>
                  </a:cubicBezTo>
                  <a:cubicBezTo>
                    <a:pt x="648" y="488"/>
                    <a:pt x="648" y="488"/>
                    <a:pt x="648" y="488"/>
                  </a:cubicBezTo>
                  <a:cubicBezTo>
                    <a:pt x="652" y="488"/>
                    <a:pt x="659" y="489"/>
                    <a:pt x="663" y="490"/>
                  </a:cubicBezTo>
                  <a:cubicBezTo>
                    <a:pt x="670" y="493"/>
                    <a:pt x="680" y="487"/>
                    <a:pt x="684" y="496"/>
                  </a:cubicBezTo>
                  <a:cubicBezTo>
                    <a:pt x="687" y="504"/>
                    <a:pt x="696" y="511"/>
                    <a:pt x="688" y="511"/>
                  </a:cubicBezTo>
                  <a:cubicBezTo>
                    <a:pt x="681" y="512"/>
                    <a:pt x="673" y="503"/>
                    <a:pt x="673" y="508"/>
                  </a:cubicBezTo>
                  <a:cubicBezTo>
                    <a:pt x="674" y="513"/>
                    <a:pt x="670" y="510"/>
                    <a:pt x="670" y="518"/>
                  </a:cubicBezTo>
                  <a:cubicBezTo>
                    <a:pt x="670" y="524"/>
                    <a:pt x="667" y="532"/>
                    <a:pt x="664" y="535"/>
                  </a:cubicBezTo>
                  <a:cubicBezTo>
                    <a:pt x="664" y="536"/>
                    <a:pt x="664" y="536"/>
                    <a:pt x="664" y="536"/>
                  </a:cubicBezTo>
                  <a:cubicBezTo>
                    <a:pt x="663" y="538"/>
                    <a:pt x="663" y="541"/>
                    <a:pt x="665" y="543"/>
                  </a:cubicBezTo>
                  <a:cubicBezTo>
                    <a:pt x="665" y="543"/>
                    <a:pt x="665" y="543"/>
                    <a:pt x="665" y="543"/>
                  </a:cubicBezTo>
                  <a:cubicBezTo>
                    <a:pt x="669" y="540"/>
                    <a:pt x="673" y="537"/>
                    <a:pt x="677" y="537"/>
                  </a:cubicBezTo>
                  <a:cubicBezTo>
                    <a:pt x="685" y="537"/>
                    <a:pt x="687" y="542"/>
                    <a:pt x="692" y="538"/>
                  </a:cubicBezTo>
                  <a:cubicBezTo>
                    <a:pt x="696" y="536"/>
                    <a:pt x="697" y="534"/>
                    <a:pt x="698" y="535"/>
                  </a:cubicBezTo>
                  <a:cubicBezTo>
                    <a:pt x="700" y="534"/>
                    <a:pt x="700" y="534"/>
                    <a:pt x="700" y="534"/>
                  </a:cubicBezTo>
                  <a:cubicBezTo>
                    <a:pt x="700" y="534"/>
                    <a:pt x="700" y="532"/>
                    <a:pt x="700" y="530"/>
                  </a:cubicBezTo>
                  <a:cubicBezTo>
                    <a:pt x="699" y="530"/>
                    <a:pt x="699" y="530"/>
                    <a:pt x="699" y="530"/>
                  </a:cubicBezTo>
                  <a:cubicBezTo>
                    <a:pt x="696" y="531"/>
                    <a:pt x="695" y="530"/>
                    <a:pt x="693" y="527"/>
                  </a:cubicBezTo>
                  <a:cubicBezTo>
                    <a:pt x="691" y="522"/>
                    <a:pt x="708" y="517"/>
                    <a:pt x="716" y="518"/>
                  </a:cubicBezTo>
                  <a:cubicBezTo>
                    <a:pt x="723" y="519"/>
                    <a:pt x="727" y="516"/>
                    <a:pt x="730" y="516"/>
                  </a:cubicBezTo>
                  <a:cubicBezTo>
                    <a:pt x="731" y="516"/>
                    <a:pt x="731" y="516"/>
                    <a:pt x="731" y="516"/>
                  </a:cubicBezTo>
                  <a:cubicBezTo>
                    <a:pt x="744" y="504"/>
                    <a:pt x="746" y="504"/>
                    <a:pt x="747" y="504"/>
                  </a:cubicBezTo>
                  <a:cubicBezTo>
                    <a:pt x="750" y="504"/>
                    <a:pt x="781" y="504"/>
                    <a:pt x="785" y="504"/>
                  </a:cubicBezTo>
                  <a:cubicBezTo>
                    <a:pt x="789" y="501"/>
                    <a:pt x="797" y="495"/>
                    <a:pt x="798" y="490"/>
                  </a:cubicBezTo>
                  <a:cubicBezTo>
                    <a:pt x="799" y="485"/>
                    <a:pt x="806" y="468"/>
                    <a:pt x="813" y="468"/>
                  </a:cubicBezTo>
                  <a:cubicBezTo>
                    <a:pt x="814" y="468"/>
                    <a:pt x="815" y="469"/>
                    <a:pt x="815" y="469"/>
                  </a:cubicBezTo>
                  <a:cubicBezTo>
                    <a:pt x="817" y="471"/>
                    <a:pt x="820" y="471"/>
                    <a:pt x="823" y="471"/>
                  </a:cubicBezTo>
                  <a:cubicBezTo>
                    <a:pt x="827" y="471"/>
                    <a:pt x="831" y="472"/>
                    <a:pt x="831" y="475"/>
                  </a:cubicBezTo>
                  <a:cubicBezTo>
                    <a:pt x="831" y="476"/>
                    <a:pt x="831" y="476"/>
                    <a:pt x="831" y="478"/>
                  </a:cubicBezTo>
                  <a:cubicBezTo>
                    <a:pt x="831" y="482"/>
                    <a:pt x="830" y="492"/>
                    <a:pt x="840" y="505"/>
                  </a:cubicBezTo>
                  <a:cubicBezTo>
                    <a:pt x="840" y="506"/>
                    <a:pt x="840" y="506"/>
                    <a:pt x="840" y="506"/>
                  </a:cubicBezTo>
                  <a:cubicBezTo>
                    <a:pt x="844" y="503"/>
                    <a:pt x="848" y="502"/>
                    <a:pt x="850" y="502"/>
                  </a:cubicBezTo>
                  <a:cubicBezTo>
                    <a:pt x="855" y="502"/>
                    <a:pt x="862" y="496"/>
                    <a:pt x="864" y="492"/>
                  </a:cubicBezTo>
                  <a:cubicBezTo>
                    <a:pt x="866" y="488"/>
                    <a:pt x="868" y="496"/>
                    <a:pt x="864" y="497"/>
                  </a:cubicBezTo>
                  <a:cubicBezTo>
                    <a:pt x="860" y="498"/>
                    <a:pt x="868" y="501"/>
                    <a:pt x="875" y="501"/>
                  </a:cubicBezTo>
                  <a:cubicBezTo>
                    <a:pt x="882" y="501"/>
                    <a:pt x="871" y="503"/>
                    <a:pt x="866" y="503"/>
                  </a:cubicBezTo>
                  <a:cubicBezTo>
                    <a:pt x="861" y="503"/>
                    <a:pt x="859" y="504"/>
                    <a:pt x="852" y="511"/>
                  </a:cubicBezTo>
                  <a:cubicBezTo>
                    <a:pt x="845" y="518"/>
                    <a:pt x="846" y="520"/>
                    <a:pt x="850" y="523"/>
                  </a:cubicBezTo>
                  <a:cubicBezTo>
                    <a:pt x="854" y="527"/>
                    <a:pt x="860" y="525"/>
                    <a:pt x="865" y="520"/>
                  </a:cubicBezTo>
                  <a:cubicBezTo>
                    <a:pt x="871" y="516"/>
                    <a:pt x="870" y="511"/>
                    <a:pt x="876" y="511"/>
                  </a:cubicBezTo>
                  <a:cubicBezTo>
                    <a:pt x="881" y="511"/>
                    <a:pt x="896" y="506"/>
                    <a:pt x="902" y="504"/>
                  </a:cubicBezTo>
                  <a:cubicBezTo>
                    <a:pt x="908" y="502"/>
                    <a:pt x="904" y="501"/>
                    <a:pt x="904" y="498"/>
                  </a:cubicBezTo>
                  <a:cubicBezTo>
                    <a:pt x="904" y="496"/>
                    <a:pt x="915" y="496"/>
                    <a:pt x="919" y="493"/>
                  </a:cubicBezTo>
                  <a:cubicBezTo>
                    <a:pt x="923" y="490"/>
                    <a:pt x="918" y="488"/>
                    <a:pt x="915" y="488"/>
                  </a:cubicBezTo>
                  <a:cubicBezTo>
                    <a:pt x="911" y="489"/>
                    <a:pt x="914" y="483"/>
                    <a:pt x="915" y="481"/>
                  </a:cubicBezTo>
                  <a:cubicBezTo>
                    <a:pt x="915" y="478"/>
                    <a:pt x="907" y="482"/>
                    <a:pt x="907" y="485"/>
                  </a:cubicBezTo>
                  <a:cubicBezTo>
                    <a:pt x="907" y="488"/>
                    <a:pt x="901" y="490"/>
                    <a:pt x="901" y="492"/>
                  </a:cubicBezTo>
                  <a:cubicBezTo>
                    <a:pt x="901" y="498"/>
                    <a:pt x="900" y="494"/>
                    <a:pt x="896" y="496"/>
                  </a:cubicBezTo>
                  <a:cubicBezTo>
                    <a:pt x="892" y="498"/>
                    <a:pt x="877" y="496"/>
                    <a:pt x="876" y="493"/>
                  </a:cubicBezTo>
                  <a:cubicBezTo>
                    <a:pt x="876" y="489"/>
                    <a:pt x="865" y="488"/>
                    <a:pt x="864" y="483"/>
                  </a:cubicBezTo>
                  <a:cubicBezTo>
                    <a:pt x="864" y="478"/>
                    <a:pt x="858" y="477"/>
                    <a:pt x="863" y="471"/>
                  </a:cubicBezTo>
                  <a:cubicBezTo>
                    <a:pt x="867" y="466"/>
                    <a:pt x="862" y="464"/>
                    <a:pt x="858" y="468"/>
                  </a:cubicBezTo>
                  <a:cubicBezTo>
                    <a:pt x="853" y="472"/>
                    <a:pt x="851" y="465"/>
                    <a:pt x="857" y="463"/>
                  </a:cubicBezTo>
                  <a:cubicBezTo>
                    <a:pt x="862" y="461"/>
                    <a:pt x="873" y="459"/>
                    <a:pt x="868" y="449"/>
                  </a:cubicBezTo>
                  <a:cubicBezTo>
                    <a:pt x="862" y="439"/>
                    <a:pt x="828" y="452"/>
                    <a:pt x="819" y="457"/>
                  </a:cubicBezTo>
                  <a:cubicBezTo>
                    <a:pt x="810" y="462"/>
                    <a:pt x="799" y="478"/>
                    <a:pt x="794" y="478"/>
                  </a:cubicBezTo>
                  <a:cubicBezTo>
                    <a:pt x="790" y="478"/>
                    <a:pt x="803" y="469"/>
                    <a:pt x="805" y="466"/>
                  </a:cubicBezTo>
                  <a:cubicBezTo>
                    <a:pt x="807" y="463"/>
                    <a:pt x="804" y="459"/>
                    <a:pt x="807" y="461"/>
                  </a:cubicBezTo>
                  <a:cubicBezTo>
                    <a:pt x="810" y="462"/>
                    <a:pt x="817" y="450"/>
                    <a:pt x="823" y="446"/>
                  </a:cubicBezTo>
                  <a:cubicBezTo>
                    <a:pt x="828" y="442"/>
                    <a:pt x="834" y="446"/>
                    <a:pt x="834" y="442"/>
                  </a:cubicBezTo>
                  <a:cubicBezTo>
                    <a:pt x="835" y="439"/>
                    <a:pt x="838" y="437"/>
                    <a:pt x="843" y="432"/>
                  </a:cubicBezTo>
                  <a:cubicBezTo>
                    <a:pt x="848" y="428"/>
                    <a:pt x="907" y="429"/>
                    <a:pt x="913" y="429"/>
                  </a:cubicBezTo>
                  <a:cubicBezTo>
                    <a:pt x="919" y="429"/>
                    <a:pt x="930" y="421"/>
                    <a:pt x="933" y="416"/>
                  </a:cubicBezTo>
                  <a:cubicBezTo>
                    <a:pt x="937" y="411"/>
                    <a:pt x="941" y="411"/>
                    <a:pt x="949" y="412"/>
                  </a:cubicBezTo>
                  <a:cubicBezTo>
                    <a:pt x="957" y="412"/>
                    <a:pt x="961" y="405"/>
                    <a:pt x="965" y="402"/>
                  </a:cubicBezTo>
                  <a:cubicBezTo>
                    <a:pt x="969" y="400"/>
                    <a:pt x="967" y="398"/>
                    <a:pt x="964" y="398"/>
                  </a:cubicBezTo>
                  <a:cubicBezTo>
                    <a:pt x="960" y="397"/>
                    <a:pt x="957" y="395"/>
                    <a:pt x="960" y="394"/>
                  </a:cubicBezTo>
                  <a:cubicBezTo>
                    <a:pt x="964" y="394"/>
                    <a:pt x="966" y="392"/>
                    <a:pt x="967" y="388"/>
                  </a:cubicBezTo>
                  <a:cubicBezTo>
                    <a:pt x="969" y="383"/>
                    <a:pt x="966" y="385"/>
                    <a:pt x="961" y="379"/>
                  </a:cubicBezTo>
                  <a:cubicBezTo>
                    <a:pt x="956" y="373"/>
                    <a:pt x="954" y="381"/>
                    <a:pt x="949" y="380"/>
                  </a:cubicBezTo>
                  <a:cubicBezTo>
                    <a:pt x="944" y="380"/>
                    <a:pt x="952" y="374"/>
                    <a:pt x="948" y="371"/>
                  </a:cubicBezTo>
                  <a:cubicBezTo>
                    <a:pt x="944" y="369"/>
                    <a:pt x="937" y="371"/>
                    <a:pt x="931" y="376"/>
                  </a:cubicBezTo>
                  <a:cubicBezTo>
                    <a:pt x="925" y="381"/>
                    <a:pt x="925" y="375"/>
                    <a:pt x="920" y="380"/>
                  </a:cubicBezTo>
                  <a:cubicBezTo>
                    <a:pt x="915" y="385"/>
                    <a:pt x="915" y="378"/>
                    <a:pt x="917" y="376"/>
                  </a:cubicBezTo>
                  <a:cubicBezTo>
                    <a:pt x="920" y="374"/>
                    <a:pt x="922" y="376"/>
                    <a:pt x="924" y="373"/>
                  </a:cubicBezTo>
                  <a:cubicBezTo>
                    <a:pt x="926" y="370"/>
                    <a:pt x="928" y="373"/>
                    <a:pt x="934" y="369"/>
                  </a:cubicBezTo>
                  <a:cubicBezTo>
                    <a:pt x="940" y="366"/>
                    <a:pt x="945" y="367"/>
                    <a:pt x="947" y="365"/>
                  </a:cubicBezTo>
                  <a:cubicBezTo>
                    <a:pt x="948" y="362"/>
                    <a:pt x="944" y="358"/>
                    <a:pt x="938" y="359"/>
                  </a:cubicBezTo>
                  <a:cubicBezTo>
                    <a:pt x="933" y="361"/>
                    <a:pt x="929" y="352"/>
                    <a:pt x="926" y="354"/>
                  </a:cubicBezTo>
                  <a:cubicBezTo>
                    <a:pt x="922" y="357"/>
                    <a:pt x="923" y="351"/>
                    <a:pt x="919" y="353"/>
                  </a:cubicBezTo>
                  <a:cubicBezTo>
                    <a:pt x="915" y="356"/>
                    <a:pt x="913" y="352"/>
                    <a:pt x="911" y="348"/>
                  </a:cubicBezTo>
                  <a:cubicBezTo>
                    <a:pt x="909" y="343"/>
                    <a:pt x="898" y="335"/>
                    <a:pt x="892" y="333"/>
                  </a:cubicBezTo>
                  <a:cubicBezTo>
                    <a:pt x="885" y="331"/>
                    <a:pt x="890" y="328"/>
                    <a:pt x="893" y="330"/>
                  </a:cubicBezTo>
                  <a:cubicBezTo>
                    <a:pt x="897" y="333"/>
                    <a:pt x="901" y="328"/>
                    <a:pt x="902" y="325"/>
                  </a:cubicBezTo>
                  <a:cubicBezTo>
                    <a:pt x="904" y="323"/>
                    <a:pt x="900" y="320"/>
                    <a:pt x="898" y="320"/>
                  </a:cubicBezTo>
                  <a:cubicBezTo>
                    <a:pt x="896" y="320"/>
                    <a:pt x="896" y="317"/>
                    <a:pt x="896" y="314"/>
                  </a:cubicBezTo>
                  <a:cubicBezTo>
                    <a:pt x="897" y="312"/>
                    <a:pt x="889" y="308"/>
                    <a:pt x="889" y="306"/>
                  </a:cubicBezTo>
                  <a:cubicBezTo>
                    <a:pt x="889" y="303"/>
                    <a:pt x="884" y="302"/>
                    <a:pt x="885" y="299"/>
                  </a:cubicBezTo>
                  <a:cubicBezTo>
                    <a:pt x="885" y="297"/>
                    <a:pt x="880" y="294"/>
                    <a:pt x="880" y="291"/>
                  </a:cubicBezTo>
                  <a:cubicBezTo>
                    <a:pt x="880" y="288"/>
                    <a:pt x="873" y="282"/>
                    <a:pt x="873" y="278"/>
                  </a:cubicBezTo>
                  <a:cubicBezTo>
                    <a:pt x="872" y="275"/>
                    <a:pt x="868" y="272"/>
                    <a:pt x="867" y="268"/>
                  </a:cubicBezTo>
                  <a:cubicBezTo>
                    <a:pt x="865" y="264"/>
                    <a:pt x="863" y="266"/>
                    <a:pt x="862" y="272"/>
                  </a:cubicBezTo>
                  <a:cubicBezTo>
                    <a:pt x="860" y="278"/>
                    <a:pt x="855" y="278"/>
                    <a:pt x="857" y="280"/>
                  </a:cubicBezTo>
                  <a:cubicBezTo>
                    <a:pt x="860" y="284"/>
                    <a:pt x="857" y="284"/>
                    <a:pt x="855" y="286"/>
                  </a:cubicBezTo>
                  <a:cubicBezTo>
                    <a:pt x="853" y="289"/>
                    <a:pt x="857" y="293"/>
                    <a:pt x="853" y="293"/>
                  </a:cubicBezTo>
                  <a:cubicBezTo>
                    <a:pt x="849" y="293"/>
                    <a:pt x="851" y="300"/>
                    <a:pt x="849" y="297"/>
                  </a:cubicBezTo>
                  <a:cubicBezTo>
                    <a:pt x="847" y="293"/>
                    <a:pt x="842" y="294"/>
                    <a:pt x="842" y="298"/>
                  </a:cubicBezTo>
                  <a:cubicBezTo>
                    <a:pt x="842" y="301"/>
                    <a:pt x="834" y="305"/>
                    <a:pt x="831" y="304"/>
                  </a:cubicBezTo>
                  <a:cubicBezTo>
                    <a:pt x="828" y="304"/>
                    <a:pt x="828" y="297"/>
                    <a:pt x="825" y="299"/>
                  </a:cubicBezTo>
                  <a:cubicBezTo>
                    <a:pt x="822" y="301"/>
                    <a:pt x="823" y="294"/>
                    <a:pt x="818" y="294"/>
                  </a:cubicBezTo>
                  <a:cubicBezTo>
                    <a:pt x="814" y="294"/>
                    <a:pt x="811" y="294"/>
                    <a:pt x="812" y="290"/>
                  </a:cubicBezTo>
                  <a:cubicBezTo>
                    <a:pt x="814" y="286"/>
                    <a:pt x="805" y="284"/>
                    <a:pt x="808" y="282"/>
                  </a:cubicBezTo>
                  <a:cubicBezTo>
                    <a:pt x="811" y="280"/>
                    <a:pt x="807" y="276"/>
                    <a:pt x="807" y="269"/>
                  </a:cubicBezTo>
                  <a:cubicBezTo>
                    <a:pt x="806" y="263"/>
                    <a:pt x="810" y="262"/>
                    <a:pt x="810" y="260"/>
                  </a:cubicBezTo>
                  <a:cubicBezTo>
                    <a:pt x="810" y="257"/>
                    <a:pt x="807" y="257"/>
                    <a:pt x="804" y="259"/>
                  </a:cubicBezTo>
                  <a:cubicBezTo>
                    <a:pt x="801" y="261"/>
                    <a:pt x="801" y="257"/>
                    <a:pt x="798" y="257"/>
                  </a:cubicBezTo>
                  <a:cubicBezTo>
                    <a:pt x="795" y="257"/>
                    <a:pt x="785" y="257"/>
                    <a:pt x="785" y="252"/>
                  </a:cubicBezTo>
                  <a:cubicBezTo>
                    <a:pt x="784" y="248"/>
                    <a:pt x="781" y="250"/>
                    <a:pt x="779" y="246"/>
                  </a:cubicBezTo>
                  <a:cubicBezTo>
                    <a:pt x="778" y="241"/>
                    <a:pt x="774" y="245"/>
                    <a:pt x="774" y="242"/>
                  </a:cubicBezTo>
                  <a:cubicBezTo>
                    <a:pt x="774" y="239"/>
                    <a:pt x="772" y="237"/>
                    <a:pt x="769" y="237"/>
                  </a:cubicBezTo>
                  <a:cubicBezTo>
                    <a:pt x="766" y="237"/>
                    <a:pt x="765" y="234"/>
                    <a:pt x="761" y="233"/>
                  </a:cubicBezTo>
                  <a:cubicBezTo>
                    <a:pt x="757" y="233"/>
                    <a:pt x="752" y="236"/>
                    <a:pt x="750" y="237"/>
                  </a:cubicBezTo>
                  <a:cubicBezTo>
                    <a:pt x="748" y="238"/>
                    <a:pt x="742" y="233"/>
                    <a:pt x="740" y="235"/>
                  </a:cubicBezTo>
                  <a:cubicBezTo>
                    <a:pt x="737" y="237"/>
                    <a:pt x="737" y="234"/>
                    <a:pt x="731" y="232"/>
                  </a:cubicBezTo>
                  <a:cubicBezTo>
                    <a:pt x="724" y="230"/>
                    <a:pt x="716" y="230"/>
                    <a:pt x="716" y="232"/>
                  </a:cubicBezTo>
                  <a:cubicBezTo>
                    <a:pt x="715" y="234"/>
                    <a:pt x="710" y="235"/>
                    <a:pt x="711" y="240"/>
                  </a:cubicBezTo>
                  <a:cubicBezTo>
                    <a:pt x="712" y="246"/>
                    <a:pt x="717" y="245"/>
                    <a:pt x="718" y="248"/>
                  </a:cubicBezTo>
                  <a:cubicBezTo>
                    <a:pt x="719" y="252"/>
                    <a:pt x="716" y="250"/>
                    <a:pt x="715" y="254"/>
                  </a:cubicBezTo>
                  <a:cubicBezTo>
                    <a:pt x="715" y="257"/>
                    <a:pt x="712" y="257"/>
                    <a:pt x="712" y="259"/>
                  </a:cubicBezTo>
                  <a:cubicBezTo>
                    <a:pt x="712" y="261"/>
                    <a:pt x="714" y="261"/>
                    <a:pt x="715" y="265"/>
                  </a:cubicBezTo>
                  <a:cubicBezTo>
                    <a:pt x="717" y="270"/>
                    <a:pt x="719" y="269"/>
                    <a:pt x="720" y="275"/>
                  </a:cubicBezTo>
                  <a:cubicBezTo>
                    <a:pt x="721" y="281"/>
                    <a:pt x="718" y="280"/>
                    <a:pt x="715" y="281"/>
                  </a:cubicBezTo>
                  <a:cubicBezTo>
                    <a:pt x="713" y="282"/>
                    <a:pt x="716" y="285"/>
                    <a:pt x="712" y="289"/>
                  </a:cubicBezTo>
                  <a:cubicBezTo>
                    <a:pt x="709" y="293"/>
                    <a:pt x="706" y="297"/>
                    <a:pt x="708" y="299"/>
                  </a:cubicBezTo>
                  <a:cubicBezTo>
                    <a:pt x="711" y="302"/>
                    <a:pt x="721" y="306"/>
                    <a:pt x="725" y="313"/>
                  </a:cubicBezTo>
                  <a:cubicBezTo>
                    <a:pt x="729" y="320"/>
                    <a:pt x="729" y="330"/>
                    <a:pt x="728" y="338"/>
                  </a:cubicBezTo>
                  <a:cubicBezTo>
                    <a:pt x="727" y="345"/>
                    <a:pt x="718" y="347"/>
                    <a:pt x="712" y="353"/>
                  </a:cubicBezTo>
                  <a:cubicBezTo>
                    <a:pt x="706" y="360"/>
                    <a:pt x="699" y="359"/>
                    <a:pt x="696" y="359"/>
                  </a:cubicBezTo>
                  <a:cubicBezTo>
                    <a:pt x="693" y="359"/>
                    <a:pt x="695" y="365"/>
                    <a:pt x="699" y="370"/>
                  </a:cubicBezTo>
                  <a:cubicBezTo>
                    <a:pt x="703" y="375"/>
                    <a:pt x="700" y="376"/>
                    <a:pt x="702" y="381"/>
                  </a:cubicBezTo>
                  <a:cubicBezTo>
                    <a:pt x="704" y="386"/>
                    <a:pt x="702" y="390"/>
                    <a:pt x="705" y="395"/>
                  </a:cubicBezTo>
                  <a:cubicBezTo>
                    <a:pt x="709" y="399"/>
                    <a:pt x="707" y="401"/>
                    <a:pt x="703" y="404"/>
                  </a:cubicBezTo>
                  <a:cubicBezTo>
                    <a:pt x="699" y="408"/>
                    <a:pt x="704" y="406"/>
                    <a:pt x="705" y="410"/>
                  </a:cubicBezTo>
                  <a:cubicBezTo>
                    <a:pt x="705" y="414"/>
                    <a:pt x="703" y="412"/>
                    <a:pt x="700" y="410"/>
                  </a:cubicBezTo>
                  <a:cubicBezTo>
                    <a:pt x="696" y="407"/>
                    <a:pt x="693" y="414"/>
                    <a:pt x="693" y="417"/>
                  </a:cubicBezTo>
                  <a:cubicBezTo>
                    <a:pt x="693" y="419"/>
                    <a:pt x="686" y="413"/>
                    <a:pt x="684" y="413"/>
                  </a:cubicBezTo>
                  <a:cubicBezTo>
                    <a:pt x="682" y="413"/>
                    <a:pt x="684" y="409"/>
                    <a:pt x="680" y="405"/>
                  </a:cubicBezTo>
                  <a:cubicBezTo>
                    <a:pt x="675" y="402"/>
                    <a:pt x="672" y="401"/>
                    <a:pt x="672" y="398"/>
                  </a:cubicBezTo>
                  <a:cubicBezTo>
                    <a:pt x="672" y="394"/>
                    <a:pt x="664" y="392"/>
                    <a:pt x="664" y="388"/>
                  </a:cubicBezTo>
                  <a:cubicBezTo>
                    <a:pt x="664" y="384"/>
                    <a:pt x="665" y="373"/>
                    <a:pt x="663" y="370"/>
                  </a:cubicBezTo>
                  <a:cubicBezTo>
                    <a:pt x="662" y="367"/>
                    <a:pt x="663" y="364"/>
                    <a:pt x="665" y="361"/>
                  </a:cubicBezTo>
                  <a:cubicBezTo>
                    <a:pt x="666" y="359"/>
                    <a:pt x="663" y="354"/>
                    <a:pt x="658" y="354"/>
                  </a:cubicBezTo>
                  <a:cubicBezTo>
                    <a:pt x="654" y="354"/>
                    <a:pt x="648" y="353"/>
                    <a:pt x="641" y="353"/>
                  </a:cubicBezTo>
                  <a:cubicBezTo>
                    <a:pt x="635" y="354"/>
                    <a:pt x="632" y="353"/>
                    <a:pt x="630" y="351"/>
                  </a:cubicBezTo>
                  <a:cubicBezTo>
                    <a:pt x="628" y="349"/>
                    <a:pt x="622" y="346"/>
                    <a:pt x="614" y="344"/>
                  </a:cubicBezTo>
                  <a:cubicBezTo>
                    <a:pt x="606" y="342"/>
                    <a:pt x="603" y="338"/>
                    <a:pt x="602" y="335"/>
                  </a:cubicBezTo>
                  <a:cubicBezTo>
                    <a:pt x="601" y="333"/>
                    <a:pt x="594" y="331"/>
                    <a:pt x="592" y="329"/>
                  </a:cubicBezTo>
                  <a:cubicBezTo>
                    <a:pt x="590" y="327"/>
                    <a:pt x="583" y="326"/>
                    <a:pt x="580" y="326"/>
                  </a:cubicBezTo>
                  <a:cubicBezTo>
                    <a:pt x="577" y="327"/>
                    <a:pt x="569" y="320"/>
                    <a:pt x="565" y="320"/>
                  </a:cubicBezTo>
                  <a:cubicBezTo>
                    <a:pt x="560" y="320"/>
                    <a:pt x="550" y="325"/>
                    <a:pt x="548" y="325"/>
                  </a:cubicBezTo>
                  <a:cubicBezTo>
                    <a:pt x="546" y="325"/>
                    <a:pt x="548" y="321"/>
                    <a:pt x="549" y="320"/>
                  </a:cubicBezTo>
                  <a:cubicBezTo>
                    <a:pt x="551" y="318"/>
                    <a:pt x="546" y="310"/>
                    <a:pt x="544" y="305"/>
                  </a:cubicBezTo>
                  <a:cubicBezTo>
                    <a:pt x="543" y="300"/>
                    <a:pt x="541" y="295"/>
                    <a:pt x="536" y="296"/>
                  </a:cubicBezTo>
                  <a:cubicBezTo>
                    <a:pt x="531" y="296"/>
                    <a:pt x="525" y="294"/>
                    <a:pt x="524" y="293"/>
                  </a:cubicBezTo>
                  <a:cubicBezTo>
                    <a:pt x="522" y="292"/>
                    <a:pt x="522" y="277"/>
                    <a:pt x="523" y="271"/>
                  </a:cubicBezTo>
                  <a:cubicBezTo>
                    <a:pt x="524" y="265"/>
                    <a:pt x="531" y="256"/>
                    <a:pt x="531" y="253"/>
                  </a:cubicBezTo>
                  <a:cubicBezTo>
                    <a:pt x="531" y="249"/>
                    <a:pt x="535" y="247"/>
                    <a:pt x="539" y="246"/>
                  </a:cubicBezTo>
                  <a:cubicBezTo>
                    <a:pt x="543" y="245"/>
                    <a:pt x="540" y="238"/>
                    <a:pt x="543" y="237"/>
                  </a:cubicBezTo>
                  <a:cubicBezTo>
                    <a:pt x="547" y="237"/>
                    <a:pt x="547" y="235"/>
                    <a:pt x="548" y="232"/>
                  </a:cubicBezTo>
                  <a:cubicBezTo>
                    <a:pt x="549" y="229"/>
                    <a:pt x="553" y="231"/>
                    <a:pt x="551" y="229"/>
                  </a:cubicBezTo>
                  <a:cubicBezTo>
                    <a:pt x="548" y="226"/>
                    <a:pt x="550" y="226"/>
                    <a:pt x="556" y="226"/>
                  </a:cubicBezTo>
                  <a:cubicBezTo>
                    <a:pt x="562" y="226"/>
                    <a:pt x="570" y="224"/>
                    <a:pt x="569" y="218"/>
                  </a:cubicBezTo>
                  <a:cubicBezTo>
                    <a:pt x="568" y="212"/>
                    <a:pt x="553" y="216"/>
                    <a:pt x="553" y="212"/>
                  </a:cubicBezTo>
                  <a:cubicBezTo>
                    <a:pt x="553" y="207"/>
                    <a:pt x="534" y="207"/>
                    <a:pt x="535" y="204"/>
                  </a:cubicBezTo>
                  <a:cubicBezTo>
                    <a:pt x="536" y="201"/>
                    <a:pt x="554" y="206"/>
                    <a:pt x="561" y="208"/>
                  </a:cubicBezTo>
                  <a:cubicBezTo>
                    <a:pt x="567" y="211"/>
                    <a:pt x="569" y="211"/>
                    <a:pt x="574" y="210"/>
                  </a:cubicBezTo>
                  <a:cubicBezTo>
                    <a:pt x="579" y="210"/>
                    <a:pt x="576" y="203"/>
                    <a:pt x="577" y="201"/>
                  </a:cubicBezTo>
                  <a:cubicBezTo>
                    <a:pt x="578" y="198"/>
                    <a:pt x="588" y="205"/>
                    <a:pt x="594" y="203"/>
                  </a:cubicBezTo>
                  <a:cubicBezTo>
                    <a:pt x="599" y="202"/>
                    <a:pt x="605" y="190"/>
                    <a:pt x="610" y="187"/>
                  </a:cubicBezTo>
                  <a:cubicBezTo>
                    <a:pt x="614" y="184"/>
                    <a:pt x="610" y="181"/>
                    <a:pt x="601" y="181"/>
                  </a:cubicBezTo>
                  <a:cubicBezTo>
                    <a:pt x="592" y="182"/>
                    <a:pt x="586" y="179"/>
                    <a:pt x="581" y="175"/>
                  </a:cubicBezTo>
                  <a:cubicBezTo>
                    <a:pt x="576" y="171"/>
                    <a:pt x="577" y="168"/>
                    <a:pt x="582" y="169"/>
                  </a:cubicBezTo>
                  <a:cubicBezTo>
                    <a:pt x="587" y="169"/>
                    <a:pt x="600" y="179"/>
                    <a:pt x="605" y="180"/>
                  </a:cubicBezTo>
                  <a:cubicBezTo>
                    <a:pt x="609" y="180"/>
                    <a:pt x="618" y="170"/>
                    <a:pt x="622" y="167"/>
                  </a:cubicBezTo>
                  <a:cubicBezTo>
                    <a:pt x="626" y="164"/>
                    <a:pt x="618" y="163"/>
                    <a:pt x="615" y="161"/>
                  </a:cubicBezTo>
                  <a:cubicBezTo>
                    <a:pt x="612" y="159"/>
                    <a:pt x="620" y="157"/>
                    <a:pt x="624" y="157"/>
                  </a:cubicBezTo>
                  <a:cubicBezTo>
                    <a:pt x="628" y="157"/>
                    <a:pt x="630" y="161"/>
                    <a:pt x="631" y="162"/>
                  </a:cubicBezTo>
                  <a:cubicBezTo>
                    <a:pt x="633" y="164"/>
                    <a:pt x="640" y="161"/>
                    <a:pt x="643" y="161"/>
                  </a:cubicBezTo>
                  <a:cubicBezTo>
                    <a:pt x="647" y="161"/>
                    <a:pt x="643" y="155"/>
                    <a:pt x="637" y="153"/>
                  </a:cubicBezTo>
                  <a:cubicBezTo>
                    <a:pt x="631" y="151"/>
                    <a:pt x="637" y="147"/>
                    <a:pt x="639" y="150"/>
                  </a:cubicBezTo>
                  <a:cubicBezTo>
                    <a:pt x="641" y="154"/>
                    <a:pt x="645" y="153"/>
                    <a:pt x="647" y="157"/>
                  </a:cubicBezTo>
                  <a:cubicBezTo>
                    <a:pt x="650" y="163"/>
                    <a:pt x="651" y="159"/>
                    <a:pt x="656" y="157"/>
                  </a:cubicBezTo>
                  <a:cubicBezTo>
                    <a:pt x="661" y="155"/>
                    <a:pt x="664" y="152"/>
                    <a:pt x="667" y="149"/>
                  </a:cubicBezTo>
                  <a:cubicBezTo>
                    <a:pt x="669" y="146"/>
                    <a:pt x="670" y="150"/>
                    <a:pt x="673" y="145"/>
                  </a:cubicBezTo>
                  <a:cubicBezTo>
                    <a:pt x="676" y="140"/>
                    <a:pt x="672" y="136"/>
                    <a:pt x="668" y="133"/>
                  </a:cubicBezTo>
                  <a:cubicBezTo>
                    <a:pt x="664" y="130"/>
                    <a:pt x="668" y="127"/>
                    <a:pt x="664" y="125"/>
                  </a:cubicBezTo>
                  <a:cubicBezTo>
                    <a:pt x="660" y="123"/>
                    <a:pt x="659" y="119"/>
                    <a:pt x="664" y="120"/>
                  </a:cubicBezTo>
                  <a:cubicBezTo>
                    <a:pt x="669" y="121"/>
                    <a:pt x="673" y="120"/>
                    <a:pt x="675" y="116"/>
                  </a:cubicBezTo>
                  <a:cubicBezTo>
                    <a:pt x="678" y="113"/>
                    <a:pt x="668" y="112"/>
                    <a:pt x="672" y="109"/>
                  </a:cubicBezTo>
                  <a:cubicBezTo>
                    <a:pt x="677" y="107"/>
                    <a:pt x="673" y="104"/>
                    <a:pt x="669" y="104"/>
                  </a:cubicBezTo>
                  <a:cubicBezTo>
                    <a:pt x="664" y="104"/>
                    <a:pt x="660" y="102"/>
                    <a:pt x="660" y="98"/>
                  </a:cubicBezTo>
                  <a:cubicBezTo>
                    <a:pt x="660" y="95"/>
                    <a:pt x="652" y="97"/>
                    <a:pt x="647" y="95"/>
                  </a:cubicBezTo>
                  <a:cubicBezTo>
                    <a:pt x="643" y="93"/>
                    <a:pt x="632" y="93"/>
                    <a:pt x="630" y="93"/>
                  </a:cubicBezTo>
                  <a:cubicBezTo>
                    <a:pt x="627" y="94"/>
                    <a:pt x="627" y="104"/>
                    <a:pt x="631" y="104"/>
                  </a:cubicBezTo>
                  <a:cubicBezTo>
                    <a:pt x="634" y="104"/>
                    <a:pt x="637" y="108"/>
                    <a:pt x="634" y="110"/>
                  </a:cubicBezTo>
                  <a:cubicBezTo>
                    <a:pt x="631" y="111"/>
                    <a:pt x="635" y="115"/>
                    <a:pt x="632" y="115"/>
                  </a:cubicBezTo>
                  <a:cubicBezTo>
                    <a:pt x="630" y="114"/>
                    <a:pt x="626" y="113"/>
                    <a:pt x="625" y="120"/>
                  </a:cubicBezTo>
                  <a:cubicBezTo>
                    <a:pt x="624" y="126"/>
                    <a:pt x="624" y="129"/>
                    <a:pt x="619" y="131"/>
                  </a:cubicBezTo>
                  <a:cubicBezTo>
                    <a:pt x="615" y="133"/>
                    <a:pt x="618" y="124"/>
                    <a:pt x="614" y="124"/>
                  </a:cubicBezTo>
                  <a:cubicBezTo>
                    <a:pt x="610" y="124"/>
                    <a:pt x="610" y="132"/>
                    <a:pt x="613" y="133"/>
                  </a:cubicBezTo>
                  <a:cubicBezTo>
                    <a:pt x="616" y="133"/>
                    <a:pt x="616" y="136"/>
                    <a:pt x="617" y="140"/>
                  </a:cubicBezTo>
                  <a:cubicBezTo>
                    <a:pt x="618" y="143"/>
                    <a:pt x="612" y="141"/>
                    <a:pt x="609" y="145"/>
                  </a:cubicBezTo>
                  <a:cubicBezTo>
                    <a:pt x="607" y="150"/>
                    <a:pt x="606" y="143"/>
                    <a:pt x="603" y="140"/>
                  </a:cubicBezTo>
                  <a:cubicBezTo>
                    <a:pt x="599" y="137"/>
                    <a:pt x="595" y="132"/>
                    <a:pt x="595" y="128"/>
                  </a:cubicBezTo>
                  <a:cubicBezTo>
                    <a:pt x="596" y="125"/>
                    <a:pt x="597" y="124"/>
                    <a:pt x="600" y="123"/>
                  </a:cubicBezTo>
                  <a:cubicBezTo>
                    <a:pt x="603" y="123"/>
                    <a:pt x="600" y="120"/>
                    <a:pt x="600" y="116"/>
                  </a:cubicBezTo>
                  <a:cubicBezTo>
                    <a:pt x="600" y="111"/>
                    <a:pt x="596" y="113"/>
                    <a:pt x="592" y="108"/>
                  </a:cubicBezTo>
                  <a:cubicBezTo>
                    <a:pt x="588" y="103"/>
                    <a:pt x="584" y="103"/>
                    <a:pt x="582" y="106"/>
                  </a:cubicBezTo>
                  <a:cubicBezTo>
                    <a:pt x="580" y="108"/>
                    <a:pt x="581" y="112"/>
                    <a:pt x="578" y="114"/>
                  </a:cubicBezTo>
                  <a:cubicBezTo>
                    <a:pt x="574" y="115"/>
                    <a:pt x="576" y="122"/>
                    <a:pt x="573" y="123"/>
                  </a:cubicBezTo>
                  <a:cubicBezTo>
                    <a:pt x="570" y="123"/>
                    <a:pt x="571" y="110"/>
                    <a:pt x="569" y="109"/>
                  </a:cubicBezTo>
                  <a:cubicBezTo>
                    <a:pt x="566" y="108"/>
                    <a:pt x="567" y="105"/>
                    <a:pt x="570" y="104"/>
                  </a:cubicBezTo>
                  <a:cubicBezTo>
                    <a:pt x="574" y="104"/>
                    <a:pt x="576" y="100"/>
                    <a:pt x="573" y="100"/>
                  </a:cubicBezTo>
                  <a:cubicBezTo>
                    <a:pt x="570" y="100"/>
                    <a:pt x="564" y="96"/>
                    <a:pt x="562" y="95"/>
                  </a:cubicBezTo>
                  <a:cubicBezTo>
                    <a:pt x="560" y="94"/>
                    <a:pt x="556" y="100"/>
                    <a:pt x="553" y="98"/>
                  </a:cubicBezTo>
                  <a:cubicBezTo>
                    <a:pt x="551" y="96"/>
                    <a:pt x="554" y="91"/>
                    <a:pt x="554" y="88"/>
                  </a:cubicBezTo>
                  <a:cubicBezTo>
                    <a:pt x="554" y="85"/>
                    <a:pt x="558" y="89"/>
                    <a:pt x="560" y="86"/>
                  </a:cubicBezTo>
                  <a:cubicBezTo>
                    <a:pt x="563" y="82"/>
                    <a:pt x="553" y="82"/>
                    <a:pt x="553" y="78"/>
                  </a:cubicBezTo>
                  <a:cubicBezTo>
                    <a:pt x="553" y="75"/>
                    <a:pt x="546" y="74"/>
                    <a:pt x="543" y="72"/>
                  </a:cubicBezTo>
                  <a:cubicBezTo>
                    <a:pt x="541" y="71"/>
                    <a:pt x="545" y="65"/>
                    <a:pt x="544" y="62"/>
                  </a:cubicBezTo>
                  <a:cubicBezTo>
                    <a:pt x="543" y="60"/>
                    <a:pt x="533" y="52"/>
                    <a:pt x="529" y="52"/>
                  </a:cubicBezTo>
                  <a:cubicBezTo>
                    <a:pt x="525" y="53"/>
                    <a:pt x="524" y="47"/>
                    <a:pt x="527" y="47"/>
                  </a:cubicBezTo>
                  <a:cubicBezTo>
                    <a:pt x="529" y="48"/>
                    <a:pt x="531" y="46"/>
                    <a:pt x="535" y="41"/>
                  </a:cubicBezTo>
                  <a:cubicBezTo>
                    <a:pt x="539" y="37"/>
                    <a:pt x="540" y="35"/>
                    <a:pt x="537" y="34"/>
                  </a:cubicBezTo>
                  <a:cubicBezTo>
                    <a:pt x="534" y="33"/>
                    <a:pt x="532" y="30"/>
                    <a:pt x="537" y="30"/>
                  </a:cubicBezTo>
                  <a:cubicBezTo>
                    <a:pt x="543" y="31"/>
                    <a:pt x="552" y="34"/>
                    <a:pt x="555" y="32"/>
                  </a:cubicBezTo>
                  <a:cubicBezTo>
                    <a:pt x="558" y="30"/>
                    <a:pt x="567" y="15"/>
                    <a:pt x="571" y="10"/>
                  </a:cubicBezTo>
                  <a:cubicBezTo>
                    <a:pt x="575" y="4"/>
                    <a:pt x="568" y="4"/>
                    <a:pt x="559" y="5"/>
                  </a:cubicBezTo>
                  <a:cubicBezTo>
                    <a:pt x="550" y="5"/>
                    <a:pt x="548" y="1"/>
                    <a:pt x="541" y="1"/>
                  </a:cubicBezTo>
                  <a:cubicBezTo>
                    <a:pt x="533" y="0"/>
                    <a:pt x="519" y="2"/>
                    <a:pt x="517" y="4"/>
                  </a:cubicBezTo>
                  <a:cubicBezTo>
                    <a:pt x="515" y="7"/>
                    <a:pt x="521" y="9"/>
                    <a:pt x="520" y="11"/>
                  </a:cubicBezTo>
                  <a:cubicBezTo>
                    <a:pt x="520" y="14"/>
                    <a:pt x="515" y="9"/>
                    <a:pt x="513" y="10"/>
                  </a:cubicBezTo>
                  <a:cubicBezTo>
                    <a:pt x="511" y="11"/>
                    <a:pt x="514" y="15"/>
                    <a:pt x="513" y="23"/>
                  </a:cubicBezTo>
                  <a:cubicBezTo>
                    <a:pt x="512" y="32"/>
                    <a:pt x="515" y="33"/>
                    <a:pt x="517" y="36"/>
                  </a:cubicBezTo>
                  <a:cubicBezTo>
                    <a:pt x="520" y="39"/>
                    <a:pt x="519" y="43"/>
                    <a:pt x="519" y="49"/>
                  </a:cubicBezTo>
                  <a:cubicBezTo>
                    <a:pt x="519" y="54"/>
                    <a:pt x="514" y="54"/>
                    <a:pt x="512" y="55"/>
                  </a:cubicBezTo>
                  <a:cubicBezTo>
                    <a:pt x="511" y="57"/>
                    <a:pt x="517" y="59"/>
                    <a:pt x="516" y="62"/>
                  </a:cubicBezTo>
                  <a:cubicBezTo>
                    <a:pt x="515" y="66"/>
                    <a:pt x="510" y="60"/>
                    <a:pt x="507" y="61"/>
                  </a:cubicBezTo>
                  <a:cubicBezTo>
                    <a:pt x="504" y="62"/>
                    <a:pt x="501" y="71"/>
                    <a:pt x="504" y="73"/>
                  </a:cubicBezTo>
                  <a:cubicBezTo>
                    <a:pt x="508" y="76"/>
                    <a:pt x="509" y="76"/>
                    <a:pt x="506" y="79"/>
                  </a:cubicBezTo>
                  <a:cubicBezTo>
                    <a:pt x="504" y="82"/>
                    <a:pt x="501" y="87"/>
                    <a:pt x="507" y="92"/>
                  </a:cubicBezTo>
                  <a:cubicBezTo>
                    <a:pt x="513" y="96"/>
                    <a:pt x="524" y="96"/>
                    <a:pt x="530" y="100"/>
                  </a:cubicBezTo>
                  <a:cubicBezTo>
                    <a:pt x="536" y="103"/>
                    <a:pt x="527" y="101"/>
                    <a:pt x="530" y="105"/>
                  </a:cubicBezTo>
                  <a:cubicBezTo>
                    <a:pt x="532" y="110"/>
                    <a:pt x="526" y="111"/>
                    <a:pt x="526" y="114"/>
                  </a:cubicBezTo>
                  <a:cubicBezTo>
                    <a:pt x="526" y="118"/>
                    <a:pt x="529" y="116"/>
                    <a:pt x="532" y="110"/>
                  </a:cubicBezTo>
                  <a:cubicBezTo>
                    <a:pt x="535" y="105"/>
                    <a:pt x="537" y="112"/>
                    <a:pt x="537" y="117"/>
                  </a:cubicBezTo>
                  <a:cubicBezTo>
                    <a:pt x="536" y="121"/>
                    <a:pt x="532" y="119"/>
                    <a:pt x="529" y="123"/>
                  </a:cubicBezTo>
                  <a:cubicBezTo>
                    <a:pt x="526" y="128"/>
                    <a:pt x="523" y="129"/>
                    <a:pt x="518" y="128"/>
                  </a:cubicBezTo>
                  <a:cubicBezTo>
                    <a:pt x="513" y="127"/>
                    <a:pt x="516" y="135"/>
                    <a:pt x="518" y="139"/>
                  </a:cubicBezTo>
                  <a:cubicBezTo>
                    <a:pt x="520" y="143"/>
                    <a:pt x="517" y="145"/>
                    <a:pt x="512" y="143"/>
                  </a:cubicBezTo>
                  <a:cubicBezTo>
                    <a:pt x="506" y="142"/>
                    <a:pt x="503" y="138"/>
                    <a:pt x="506" y="134"/>
                  </a:cubicBezTo>
                  <a:cubicBezTo>
                    <a:pt x="509" y="130"/>
                    <a:pt x="511" y="125"/>
                    <a:pt x="507" y="125"/>
                  </a:cubicBezTo>
                  <a:cubicBezTo>
                    <a:pt x="504" y="126"/>
                    <a:pt x="497" y="125"/>
                    <a:pt x="494" y="121"/>
                  </a:cubicBezTo>
                  <a:cubicBezTo>
                    <a:pt x="492" y="118"/>
                    <a:pt x="496" y="119"/>
                    <a:pt x="503" y="120"/>
                  </a:cubicBezTo>
                  <a:cubicBezTo>
                    <a:pt x="509" y="121"/>
                    <a:pt x="504" y="116"/>
                    <a:pt x="509" y="116"/>
                  </a:cubicBezTo>
                  <a:cubicBezTo>
                    <a:pt x="514" y="116"/>
                    <a:pt x="517" y="118"/>
                    <a:pt x="522" y="115"/>
                  </a:cubicBezTo>
                  <a:cubicBezTo>
                    <a:pt x="526" y="111"/>
                    <a:pt x="519" y="104"/>
                    <a:pt x="515" y="105"/>
                  </a:cubicBezTo>
                  <a:cubicBezTo>
                    <a:pt x="512" y="106"/>
                    <a:pt x="506" y="108"/>
                    <a:pt x="506" y="104"/>
                  </a:cubicBezTo>
                  <a:cubicBezTo>
                    <a:pt x="506" y="101"/>
                    <a:pt x="512" y="103"/>
                    <a:pt x="516" y="102"/>
                  </a:cubicBezTo>
                  <a:cubicBezTo>
                    <a:pt x="519" y="102"/>
                    <a:pt x="514" y="97"/>
                    <a:pt x="509" y="98"/>
                  </a:cubicBezTo>
                  <a:cubicBezTo>
                    <a:pt x="504" y="100"/>
                    <a:pt x="500" y="100"/>
                    <a:pt x="496" y="96"/>
                  </a:cubicBezTo>
                  <a:cubicBezTo>
                    <a:pt x="492" y="91"/>
                    <a:pt x="485" y="89"/>
                    <a:pt x="483" y="99"/>
                  </a:cubicBezTo>
                  <a:cubicBezTo>
                    <a:pt x="482" y="108"/>
                    <a:pt x="475" y="103"/>
                    <a:pt x="472" y="106"/>
                  </a:cubicBezTo>
                  <a:cubicBezTo>
                    <a:pt x="469" y="110"/>
                    <a:pt x="475" y="112"/>
                    <a:pt x="482" y="112"/>
                  </a:cubicBezTo>
                  <a:cubicBezTo>
                    <a:pt x="489" y="112"/>
                    <a:pt x="494" y="119"/>
                    <a:pt x="490" y="119"/>
                  </a:cubicBezTo>
                  <a:cubicBezTo>
                    <a:pt x="487" y="119"/>
                    <a:pt x="489" y="123"/>
                    <a:pt x="485" y="122"/>
                  </a:cubicBezTo>
                  <a:cubicBezTo>
                    <a:pt x="482" y="120"/>
                    <a:pt x="478" y="122"/>
                    <a:pt x="481" y="125"/>
                  </a:cubicBezTo>
                  <a:cubicBezTo>
                    <a:pt x="483" y="128"/>
                    <a:pt x="480" y="129"/>
                    <a:pt x="480" y="132"/>
                  </a:cubicBezTo>
                  <a:cubicBezTo>
                    <a:pt x="480" y="135"/>
                    <a:pt x="475" y="132"/>
                    <a:pt x="469" y="132"/>
                  </a:cubicBezTo>
                  <a:cubicBezTo>
                    <a:pt x="464" y="131"/>
                    <a:pt x="454" y="133"/>
                    <a:pt x="447" y="134"/>
                  </a:cubicBezTo>
                  <a:cubicBezTo>
                    <a:pt x="440" y="136"/>
                    <a:pt x="433" y="133"/>
                    <a:pt x="430" y="130"/>
                  </a:cubicBezTo>
                  <a:cubicBezTo>
                    <a:pt x="427" y="127"/>
                    <a:pt x="423" y="127"/>
                    <a:pt x="418" y="127"/>
                  </a:cubicBezTo>
                  <a:cubicBezTo>
                    <a:pt x="413" y="127"/>
                    <a:pt x="414" y="123"/>
                    <a:pt x="408" y="122"/>
                  </a:cubicBezTo>
                  <a:cubicBezTo>
                    <a:pt x="401" y="122"/>
                    <a:pt x="403" y="117"/>
                    <a:pt x="402" y="113"/>
                  </a:cubicBezTo>
                  <a:cubicBezTo>
                    <a:pt x="401" y="110"/>
                    <a:pt x="388" y="111"/>
                    <a:pt x="383" y="114"/>
                  </a:cubicBezTo>
                  <a:cubicBezTo>
                    <a:pt x="379" y="117"/>
                    <a:pt x="369" y="116"/>
                    <a:pt x="367" y="121"/>
                  </a:cubicBezTo>
                  <a:cubicBezTo>
                    <a:pt x="364" y="127"/>
                    <a:pt x="369" y="126"/>
                    <a:pt x="372" y="126"/>
                  </a:cubicBezTo>
                  <a:cubicBezTo>
                    <a:pt x="376" y="126"/>
                    <a:pt x="375" y="122"/>
                    <a:pt x="382" y="123"/>
                  </a:cubicBezTo>
                  <a:cubicBezTo>
                    <a:pt x="389" y="124"/>
                    <a:pt x="394" y="115"/>
                    <a:pt x="397" y="118"/>
                  </a:cubicBezTo>
                  <a:cubicBezTo>
                    <a:pt x="400" y="121"/>
                    <a:pt x="385" y="127"/>
                    <a:pt x="379" y="128"/>
                  </a:cubicBezTo>
                  <a:cubicBezTo>
                    <a:pt x="372" y="129"/>
                    <a:pt x="374" y="134"/>
                    <a:pt x="380" y="144"/>
                  </a:cubicBezTo>
                  <a:cubicBezTo>
                    <a:pt x="386" y="153"/>
                    <a:pt x="377" y="148"/>
                    <a:pt x="377" y="152"/>
                  </a:cubicBezTo>
                  <a:cubicBezTo>
                    <a:pt x="377" y="157"/>
                    <a:pt x="366" y="151"/>
                    <a:pt x="370" y="149"/>
                  </a:cubicBezTo>
                  <a:cubicBezTo>
                    <a:pt x="375" y="148"/>
                    <a:pt x="373" y="143"/>
                    <a:pt x="369" y="140"/>
                  </a:cubicBezTo>
                  <a:cubicBezTo>
                    <a:pt x="365" y="137"/>
                    <a:pt x="363" y="140"/>
                    <a:pt x="363" y="137"/>
                  </a:cubicBezTo>
                  <a:cubicBezTo>
                    <a:pt x="364" y="133"/>
                    <a:pt x="359" y="137"/>
                    <a:pt x="356" y="134"/>
                  </a:cubicBezTo>
                  <a:cubicBezTo>
                    <a:pt x="352" y="131"/>
                    <a:pt x="351" y="129"/>
                    <a:pt x="346" y="132"/>
                  </a:cubicBezTo>
                  <a:cubicBezTo>
                    <a:pt x="341" y="134"/>
                    <a:pt x="336" y="133"/>
                    <a:pt x="325" y="135"/>
                  </a:cubicBezTo>
                  <a:cubicBezTo>
                    <a:pt x="315" y="137"/>
                    <a:pt x="295" y="136"/>
                    <a:pt x="292" y="133"/>
                  </a:cubicBezTo>
                  <a:cubicBezTo>
                    <a:pt x="288" y="129"/>
                    <a:pt x="301" y="123"/>
                    <a:pt x="305" y="124"/>
                  </a:cubicBezTo>
                  <a:cubicBezTo>
                    <a:pt x="308" y="125"/>
                    <a:pt x="306" y="120"/>
                    <a:pt x="300" y="116"/>
                  </a:cubicBezTo>
                  <a:cubicBezTo>
                    <a:pt x="295" y="111"/>
                    <a:pt x="282" y="108"/>
                    <a:pt x="282" y="111"/>
                  </a:cubicBezTo>
                  <a:cubicBezTo>
                    <a:pt x="282" y="114"/>
                    <a:pt x="275" y="111"/>
                    <a:pt x="266" y="110"/>
                  </a:cubicBezTo>
                  <a:cubicBezTo>
                    <a:pt x="256" y="108"/>
                    <a:pt x="255" y="105"/>
                    <a:pt x="249" y="104"/>
                  </a:cubicBezTo>
                  <a:cubicBezTo>
                    <a:pt x="243" y="104"/>
                    <a:pt x="234" y="102"/>
                    <a:pt x="227" y="97"/>
                  </a:cubicBezTo>
                  <a:cubicBezTo>
                    <a:pt x="220" y="91"/>
                    <a:pt x="204" y="93"/>
                    <a:pt x="202" y="98"/>
                  </a:cubicBezTo>
                  <a:cubicBezTo>
                    <a:pt x="200" y="103"/>
                    <a:pt x="194" y="103"/>
                    <a:pt x="189" y="103"/>
                  </a:cubicBezTo>
                  <a:cubicBezTo>
                    <a:pt x="183" y="103"/>
                    <a:pt x="191" y="96"/>
                    <a:pt x="189" y="95"/>
                  </a:cubicBezTo>
                  <a:cubicBezTo>
                    <a:pt x="187" y="94"/>
                    <a:pt x="189" y="87"/>
                    <a:pt x="185" y="87"/>
                  </a:cubicBezTo>
                  <a:cubicBezTo>
                    <a:pt x="181" y="86"/>
                    <a:pt x="178" y="103"/>
                    <a:pt x="170" y="103"/>
                  </a:cubicBezTo>
                  <a:cubicBezTo>
                    <a:pt x="163" y="102"/>
                    <a:pt x="159" y="85"/>
                    <a:pt x="153" y="80"/>
                  </a:cubicBezTo>
                  <a:cubicBezTo>
                    <a:pt x="147" y="76"/>
                    <a:pt x="141" y="75"/>
                    <a:pt x="146" y="82"/>
                  </a:cubicBezTo>
                  <a:cubicBezTo>
                    <a:pt x="152" y="89"/>
                    <a:pt x="142" y="84"/>
                    <a:pt x="142" y="89"/>
                  </a:cubicBezTo>
                  <a:cubicBezTo>
                    <a:pt x="143" y="93"/>
                    <a:pt x="134" y="98"/>
                    <a:pt x="134" y="96"/>
                  </a:cubicBezTo>
                  <a:cubicBezTo>
                    <a:pt x="134" y="93"/>
                    <a:pt x="129" y="91"/>
                    <a:pt x="123" y="98"/>
                  </a:cubicBezTo>
                  <a:cubicBezTo>
                    <a:pt x="117" y="105"/>
                    <a:pt x="113" y="104"/>
                    <a:pt x="112" y="101"/>
                  </a:cubicBezTo>
                  <a:cubicBezTo>
                    <a:pt x="112" y="99"/>
                    <a:pt x="94" y="108"/>
                    <a:pt x="95" y="111"/>
                  </a:cubicBezTo>
                  <a:cubicBezTo>
                    <a:pt x="96" y="114"/>
                    <a:pt x="92" y="116"/>
                    <a:pt x="87" y="116"/>
                  </a:cubicBezTo>
                  <a:cubicBezTo>
                    <a:pt x="83" y="115"/>
                    <a:pt x="86" y="111"/>
                    <a:pt x="90" y="109"/>
                  </a:cubicBezTo>
                  <a:cubicBezTo>
                    <a:pt x="94" y="107"/>
                    <a:pt x="106" y="98"/>
                    <a:pt x="112" y="97"/>
                  </a:cubicBezTo>
                  <a:cubicBezTo>
                    <a:pt x="118" y="96"/>
                    <a:pt x="129" y="91"/>
                    <a:pt x="130" y="88"/>
                  </a:cubicBezTo>
                  <a:cubicBezTo>
                    <a:pt x="130" y="86"/>
                    <a:pt x="124" y="88"/>
                    <a:pt x="120" y="87"/>
                  </a:cubicBezTo>
                  <a:cubicBezTo>
                    <a:pt x="116" y="86"/>
                    <a:pt x="109" y="91"/>
                    <a:pt x="102" y="94"/>
                  </a:cubicBezTo>
                  <a:cubicBezTo>
                    <a:pt x="95" y="97"/>
                    <a:pt x="88" y="96"/>
                    <a:pt x="90" y="100"/>
                  </a:cubicBezTo>
                  <a:cubicBezTo>
                    <a:pt x="92" y="104"/>
                    <a:pt x="83" y="99"/>
                    <a:pt x="82" y="102"/>
                  </a:cubicBezTo>
                  <a:cubicBezTo>
                    <a:pt x="80" y="105"/>
                    <a:pt x="77" y="102"/>
                    <a:pt x="79" y="100"/>
                  </a:cubicBezTo>
                  <a:cubicBezTo>
                    <a:pt x="82" y="99"/>
                    <a:pt x="73" y="96"/>
                    <a:pt x="73" y="98"/>
                  </a:cubicBezTo>
                  <a:cubicBezTo>
                    <a:pt x="73" y="100"/>
                    <a:pt x="72" y="102"/>
                    <a:pt x="66" y="102"/>
                  </a:cubicBezTo>
                  <a:cubicBezTo>
                    <a:pt x="60" y="102"/>
                    <a:pt x="54" y="106"/>
                    <a:pt x="58" y="109"/>
                  </a:cubicBezTo>
                  <a:cubicBezTo>
                    <a:pt x="62" y="112"/>
                    <a:pt x="64" y="114"/>
                    <a:pt x="62" y="116"/>
                  </a:cubicBezTo>
                  <a:cubicBezTo>
                    <a:pt x="60" y="118"/>
                    <a:pt x="54" y="110"/>
                    <a:pt x="45" y="111"/>
                  </a:cubicBezTo>
                  <a:cubicBezTo>
                    <a:pt x="36" y="112"/>
                    <a:pt x="19" y="101"/>
                    <a:pt x="19" y="99"/>
                  </a:cubicBezTo>
                  <a:cubicBezTo>
                    <a:pt x="19" y="97"/>
                    <a:pt x="8" y="98"/>
                    <a:pt x="0" y="9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" y="269"/>
                    <a:pt x="2" y="270"/>
                    <a:pt x="3" y="270"/>
                  </a:cubicBezTo>
                  <a:cubicBezTo>
                    <a:pt x="4" y="269"/>
                    <a:pt x="5" y="268"/>
                    <a:pt x="6" y="268"/>
                  </a:cubicBezTo>
                  <a:cubicBezTo>
                    <a:pt x="7" y="268"/>
                    <a:pt x="7" y="268"/>
                    <a:pt x="7" y="268"/>
                  </a:cubicBezTo>
                  <a:cubicBezTo>
                    <a:pt x="9" y="269"/>
                    <a:pt x="11" y="269"/>
                    <a:pt x="14" y="267"/>
                  </a:cubicBezTo>
                  <a:cubicBezTo>
                    <a:pt x="15" y="267"/>
                    <a:pt x="16" y="267"/>
                    <a:pt x="17" y="267"/>
                  </a:cubicBezTo>
                  <a:cubicBezTo>
                    <a:pt x="22" y="267"/>
                    <a:pt x="24" y="271"/>
                    <a:pt x="24" y="275"/>
                  </a:cubicBezTo>
                  <a:cubicBezTo>
                    <a:pt x="24" y="276"/>
                    <a:pt x="27" y="278"/>
                    <a:pt x="29" y="279"/>
                  </a:cubicBezTo>
                  <a:cubicBezTo>
                    <a:pt x="31" y="281"/>
                    <a:pt x="33" y="283"/>
                    <a:pt x="35" y="285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8" y="289"/>
                    <a:pt x="39" y="291"/>
                    <a:pt x="40" y="291"/>
                  </a:cubicBezTo>
                  <a:cubicBezTo>
                    <a:pt x="40" y="291"/>
                    <a:pt x="41" y="290"/>
                    <a:pt x="41" y="290"/>
                  </a:cubicBezTo>
                  <a:cubicBezTo>
                    <a:pt x="42" y="289"/>
                    <a:pt x="44" y="289"/>
                    <a:pt x="45" y="288"/>
                  </a:cubicBezTo>
                  <a:cubicBezTo>
                    <a:pt x="48" y="287"/>
                    <a:pt x="50" y="286"/>
                    <a:pt x="50" y="284"/>
                  </a:cubicBezTo>
                  <a:cubicBezTo>
                    <a:pt x="50" y="280"/>
                    <a:pt x="55" y="278"/>
                    <a:pt x="60" y="278"/>
                  </a:cubicBezTo>
                  <a:cubicBezTo>
                    <a:pt x="66" y="278"/>
                    <a:pt x="70" y="281"/>
                    <a:pt x="70" y="285"/>
                  </a:cubicBezTo>
                  <a:cubicBezTo>
                    <a:pt x="70" y="286"/>
                    <a:pt x="73" y="289"/>
                    <a:pt x="77" y="292"/>
                  </a:cubicBezTo>
                  <a:cubicBezTo>
                    <a:pt x="82" y="297"/>
                    <a:pt x="89" y="303"/>
                    <a:pt x="94" y="311"/>
                  </a:cubicBezTo>
                  <a:cubicBezTo>
                    <a:pt x="96" y="315"/>
                    <a:pt x="97" y="318"/>
                    <a:pt x="99" y="320"/>
                  </a:cubicBezTo>
                  <a:cubicBezTo>
                    <a:pt x="103" y="328"/>
                    <a:pt x="104" y="330"/>
                    <a:pt x="113" y="334"/>
                  </a:cubicBezTo>
                  <a:cubicBezTo>
                    <a:pt x="125" y="339"/>
                    <a:pt x="127" y="342"/>
                    <a:pt x="125" y="349"/>
                  </a:cubicBezTo>
                  <a:cubicBezTo>
                    <a:pt x="124" y="349"/>
                    <a:pt x="125" y="350"/>
                    <a:pt x="126" y="351"/>
                  </a:cubicBezTo>
                  <a:cubicBezTo>
                    <a:pt x="128" y="353"/>
                    <a:pt x="129" y="354"/>
                    <a:pt x="129" y="356"/>
                  </a:cubicBezTo>
                  <a:cubicBezTo>
                    <a:pt x="129" y="358"/>
                    <a:pt x="128" y="359"/>
                    <a:pt x="126" y="360"/>
                  </a:cubicBezTo>
                  <a:cubicBezTo>
                    <a:pt x="124" y="361"/>
                    <a:pt x="121" y="363"/>
                    <a:pt x="119" y="365"/>
                  </a:cubicBezTo>
                  <a:cubicBezTo>
                    <a:pt x="118" y="366"/>
                    <a:pt x="118" y="366"/>
                    <a:pt x="118" y="366"/>
                  </a:cubicBezTo>
                  <a:cubicBezTo>
                    <a:pt x="119" y="367"/>
                    <a:pt x="120" y="368"/>
                    <a:pt x="122" y="369"/>
                  </a:cubicBezTo>
                  <a:cubicBezTo>
                    <a:pt x="125" y="372"/>
                    <a:pt x="117" y="372"/>
                    <a:pt x="119" y="374"/>
                  </a:cubicBezTo>
                  <a:cubicBezTo>
                    <a:pt x="122" y="376"/>
                    <a:pt x="119" y="380"/>
                    <a:pt x="121" y="383"/>
                  </a:cubicBezTo>
                  <a:cubicBezTo>
                    <a:pt x="124" y="385"/>
                    <a:pt x="128" y="384"/>
                    <a:pt x="131" y="382"/>
                  </a:cubicBezTo>
                  <a:cubicBezTo>
                    <a:pt x="134" y="380"/>
                    <a:pt x="136" y="385"/>
                    <a:pt x="133" y="389"/>
                  </a:cubicBezTo>
                  <a:cubicBezTo>
                    <a:pt x="131" y="392"/>
                    <a:pt x="136" y="395"/>
                    <a:pt x="138" y="392"/>
                  </a:cubicBezTo>
                  <a:cubicBezTo>
                    <a:pt x="140" y="390"/>
                    <a:pt x="145" y="397"/>
                    <a:pt x="147" y="398"/>
                  </a:cubicBezTo>
                  <a:cubicBezTo>
                    <a:pt x="150" y="399"/>
                    <a:pt x="152" y="403"/>
                    <a:pt x="148" y="403"/>
                  </a:cubicBezTo>
                  <a:cubicBezTo>
                    <a:pt x="144" y="403"/>
                    <a:pt x="145" y="410"/>
                    <a:pt x="148" y="410"/>
                  </a:cubicBezTo>
                  <a:cubicBezTo>
                    <a:pt x="150" y="410"/>
                    <a:pt x="150" y="414"/>
                    <a:pt x="150" y="416"/>
                  </a:cubicBezTo>
                  <a:cubicBezTo>
                    <a:pt x="150" y="418"/>
                    <a:pt x="159" y="421"/>
                    <a:pt x="162" y="420"/>
                  </a:cubicBezTo>
                  <a:cubicBezTo>
                    <a:pt x="165" y="419"/>
                    <a:pt x="168" y="422"/>
                    <a:pt x="170" y="425"/>
                  </a:cubicBezTo>
                  <a:cubicBezTo>
                    <a:pt x="171" y="428"/>
                    <a:pt x="177" y="430"/>
                    <a:pt x="180" y="428"/>
                  </a:cubicBezTo>
                  <a:cubicBezTo>
                    <a:pt x="182" y="426"/>
                    <a:pt x="183" y="431"/>
                    <a:pt x="184" y="435"/>
                  </a:cubicBezTo>
                  <a:cubicBezTo>
                    <a:pt x="184" y="438"/>
                    <a:pt x="189" y="436"/>
                    <a:pt x="192" y="436"/>
                  </a:cubicBezTo>
                  <a:cubicBezTo>
                    <a:pt x="195" y="436"/>
                    <a:pt x="197" y="440"/>
                    <a:pt x="199" y="439"/>
                  </a:cubicBezTo>
                  <a:cubicBezTo>
                    <a:pt x="203" y="438"/>
                    <a:pt x="204" y="444"/>
                    <a:pt x="207" y="448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517" y="444"/>
                    <a:pt x="518" y="441"/>
                    <a:pt x="521" y="441"/>
                  </a:cubicBezTo>
                  <a:close/>
                  <a:moveTo>
                    <a:pt x="264" y="164"/>
                  </a:moveTo>
                  <a:cubicBezTo>
                    <a:pt x="258" y="173"/>
                    <a:pt x="255" y="174"/>
                    <a:pt x="249" y="173"/>
                  </a:cubicBezTo>
                  <a:cubicBezTo>
                    <a:pt x="242" y="171"/>
                    <a:pt x="238" y="175"/>
                    <a:pt x="241" y="177"/>
                  </a:cubicBezTo>
                  <a:cubicBezTo>
                    <a:pt x="245" y="179"/>
                    <a:pt x="245" y="181"/>
                    <a:pt x="238" y="183"/>
                  </a:cubicBezTo>
                  <a:cubicBezTo>
                    <a:pt x="231" y="185"/>
                    <a:pt x="226" y="190"/>
                    <a:pt x="223" y="189"/>
                  </a:cubicBezTo>
                  <a:cubicBezTo>
                    <a:pt x="221" y="189"/>
                    <a:pt x="235" y="178"/>
                    <a:pt x="232" y="176"/>
                  </a:cubicBezTo>
                  <a:cubicBezTo>
                    <a:pt x="228" y="173"/>
                    <a:pt x="218" y="180"/>
                    <a:pt x="218" y="184"/>
                  </a:cubicBezTo>
                  <a:cubicBezTo>
                    <a:pt x="218" y="187"/>
                    <a:pt x="212" y="187"/>
                    <a:pt x="208" y="187"/>
                  </a:cubicBezTo>
                  <a:cubicBezTo>
                    <a:pt x="204" y="187"/>
                    <a:pt x="199" y="183"/>
                    <a:pt x="203" y="183"/>
                  </a:cubicBezTo>
                  <a:cubicBezTo>
                    <a:pt x="207" y="182"/>
                    <a:pt x="204" y="178"/>
                    <a:pt x="210" y="176"/>
                  </a:cubicBezTo>
                  <a:cubicBezTo>
                    <a:pt x="215" y="174"/>
                    <a:pt x="209" y="171"/>
                    <a:pt x="210" y="169"/>
                  </a:cubicBezTo>
                  <a:cubicBezTo>
                    <a:pt x="212" y="167"/>
                    <a:pt x="222" y="171"/>
                    <a:pt x="222" y="167"/>
                  </a:cubicBezTo>
                  <a:cubicBezTo>
                    <a:pt x="223" y="163"/>
                    <a:pt x="212" y="160"/>
                    <a:pt x="208" y="162"/>
                  </a:cubicBezTo>
                  <a:cubicBezTo>
                    <a:pt x="205" y="165"/>
                    <a:pt x="196" y="170"/>
                    <a:pt x="186" y="166"/>
                  </a:cubicBezTo>
                  <a:cubicBezTo>
                    <a:pt x="183" y="165"/>
                    <a:pt x="212" y="162"/>
                    <a:pt x="216" y="157"/>
                  </a:cubicBezTo>
                  <a:cubicBezTo>
                    <a:pt x="221" y="153"/>
                    <a:pt x="243" y="148"/>
                    <a:pt x="244" y="152"/>
                  </a:cubicBezTo>
                  <a:cubicBezTo>
                    <a:pt x="246" y="156"/>
                    <a:pt x="233" y="158"/>
                    <a:pt x="239" y="162"/>
                  </a:cubicBezTo>
                  <a:cubicBezTo>
                    <a:pt x="245" y="166"/>
                    <a:pt x="256" y="163"/>
                    <a:pt x="258" y="159"/>
                  </a:cubicBezTo>
                  <a:cubicBezTo>
                    <a:pt x="260" y="156"/>
                    <a:pt x="271" y="156"/>
                    <a:pt x="264" y="164"/>
                  </a:cubicBezTo>
                  <a:close/>
                  <a:moveTo>
                    <a:pt x="327" y="245"/>
                  </a:moveTo>
                  <a:cubicBezTo>
                    <a:pt x="320" y="251"/>
                    <a:pt x="320" y="250"/>
                    <a:pt x="314" y="251"/>
                  </a:cubicBezTo>
                  <a:cubicBezTo>
                    <a:pt x="307" y="252"/>
                    <a:pt x="312" y="259"/>
                    <a:pt x="304" y="259"/>
                  </a:cubicBezTo>
                  <a:cubicBezTo>
                    <a:pt x="296" y="260"/>
                    <a:pt x="276" y="261"/>
                    <a:pt x="273" y="256"/>
                  </a:cubicBezTo>
                  <a:cubicBezTo>
                    <a:pt x="272" y="255"/>
                    <a:pt x="284" y="256"/>
                    <a:pt x="285" y="252"/>
                  </a:cubicBezTo>
                  <a:cubicBezTo>
                    <a:pt x="286" y="249"/>
                    <a:pt x="289" y="244"/>
                    <a:pt x="294" y="244"/>
                  </a:cubicBezTo>
                  <a:cubicBezTo>
                    <a:pt x="299" y="244"/>
                    <a:pt x="298" y="237"/>
                    <a:pt x="290" y="233"/>
                  </a:cubicBezTo>
                  <a:cubicBezTo>
                    <a:pt x="282" y="229"/>
                    <a:pt x="302" y="227"/>
                    <a:pt x="307" y="233"/>
                  </a:cubicBezTo>
                  <a:cubicBezTo>
                    <a:pt x="311" y="239"/>
                    <a:pt x="319" y="244"/>
                    <a:pt x="324" y="239"/>
                  </a:cubicBezTo>
                  <a:cubicBezTo>
                    <a:pt x="328" y="235"/>
                    <a:pt x="354" y="222"/>
                    <a:pt x="354" y="228"/>
                  </a:cubicBezTo>
                  <a:cubicBezTo>
                    <a:pt x="354" y="234"/>
                    <a:pt x="335" y="238"/>
                    <a:pt x="327" y="245"/>
                  </a:cubicBezTo>
                  <a:close/>
                  <a:moveTo>
                    <a:pt x="501" y="426"/>
                  </a:moveTo>
                  <a:cubicBezTo>
                    <a:pt x="496" y="427"/>
                    <a:pt x="502" y="412"/>
                    <a:pt x="492" y="406"/>
                  </a:cubicBezTo>
                  <a:cubicBezTo>
                    <a:pt x="480" y="400"/>
                    <a:pt x="475" y="388"/>
                    <a:pt x="475" y="381"/>
                  </a:cubicBezTo>
                  <a:cubicBezTo>
                    <a:pt x="475" y="375"/>
                    <a:pt x="485" y="372"/>
                    <a:pt x="489" y="377"/>
                  </a:cubicBezTo>
                  <a:cubicBezTo>
                    <a:pt x="493" y="382"/>
                    <a:pt x="499" y="402"/>
                    <a:pt x="502" y="409"/>
                  </a:cubicBezTo>
                  <a:cubicBezTo>
                    <a:pt x="506" y="415"/>
                    <a:pt x="506" y="426"/>
                    <a:pt x="501" y="4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3" name="Freeform 2198"/>
            <p:cNvSpPr>
              <a:spLocks/>
            </p:cNvSpPr>
            <p:nvPr/>
          </p:nvSpPr>
          <p:spPr bwMode="auto">
            <a:xfrm>
              <a:off x="2010989" y="2123011"/>
              <a:ext cx="33451" cy="21582"/>
            </a:xfrm>
            <a:custGeom>
              <a:avLst/>
              <a:gdLst>
                <a:gd name="T0" fmla="*/ 16 w 19"/>
                <a:gd name="T1" fmla="*/ 6 h 12"/>
                <a:gd name="T2" fmla="*/ 1 w 19"/>
                <a:gd name="T3" fmla="*/ 3 h 12"/>
                <a:gd name="T4" fmla="*/ 16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6" y="6"/>
                  </a:moveTo>
                  <a:cubicBezTo>
                    <a:pt x="19" y="0"/>
                    <a:pt x="0" y="1"/>
                    <a:pt x="1" y="3"/>
                  </a:cubicBezTo>
                  <a:cubicBezTo>
                    <a:pt x="5" y="7"/>
                    <a:pt x="14" y="12"/>
                    <a:pt x="1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4" name="Freeform 2199"/>
            <p:cNvSpPr>
              <a:spLocks/>
            </p:cNvSpPr>
            <p:nvPr/>
          </p:nvSpPr>
          <p:spPr bwMode="auto">
            <a:xfrm>
              <a:off x="1849308" y="2137399"/>
              <a:ext cx="157964" cy="77335"/>
            </a:xfrm>
            <a:custGeom>
              <a:avLst/>
              <a:gdLst>
                <a:gd name="T0" fmla="*/ 3 w 89"/>
                <a:gd name="T1" fmla="*/ 36 h 45"/>
                <a:gd name="T2" fmla="*/ 7 w 89"/>
                <a:gd name="T3" fmla="*/ 43 h 45"/>
                <a:gd name="T4" fmla="*/ 15 w 89"/>
                <a:gd name="T5" fmla="*/ 41 h 45"/>
                <a:gd name="T6" fmla="*/ 24 w 89"/>
                <a:gd name="T7" fmla="*/ 36 h 45"/>
                <a:gd name="T8" fmla="*/ 32 w 89"/>
                <a:gd name="T9" fmla="*/ 45 h 45"/>
                <a:gd name="T10" fmla="*/ 42 w 89"/>
                <a:gd name="T11" fmla="*/ 36 h 45"/>
                <a:gd name="T12" fmla="*/ 49 w 89"/>
                <a:gd name="T13" fmla="*/ 31 h 45"/>
                <a:gd name="T14" fmla="*/ 56 w 89"/>
                <a:gd name="T15" fmla="*/ 21 h 45"/>
                <a:gd name="T16" fmla="*/ 59 w 89"/>
                <a:gd name="T17" fmla="*/ 31 h 45"/>
                <a:gd name="T18" fmla="*/ 70 w 89"/>
                <a:gd name="T19" fmla="*/ 28 h 45"/>
                <a:gd name="T20" fmla="*/ 79 w 89"/>
                <a:gd name="T21" fmla="*/ 24 h 45"/>
                <a:gd name="T22" fmla="*/ 79 w 89"/>
                <a:gd name="T23" fmla="*/ 15 h 45"/>
                <a:gd name="T24" fmla="*/ 86 w 89"/>
                <a:gd name="T25" fmla="*/ 9 h 45"/>
                <a:gd name="T26" fmla="*/ 77 w 89"/>
                <a:gd name="T27" fmla="*/ 4 h 45"/>
                <a:gd name="T28" fmla="*/ 70 w 89"/>
                <a:gd name="T29" fmla="*/ 9 h 45"/>
                <a:gd name="T30" fmla="*/ 55 w 89"/>
                <a:gd name="T31" fmla="*/ 7 h 45"/>
                <a:gd name="T32" fmla="*/ 34 w 89"/>
                <a:gd name="T33" fmla="*/ 18 h 45"/>
                <a:gd name="T34" fmla="*/ 18 w 89"/>
                <a:gd name="T35" fmla="*/ 28 h 45"/>
                <a:gd name="T36" fmla="*/ 3 w 89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5">
                  <a:moveTo>
                    <a:pt x="3" y="36"/>
                  </a:moveTo>
                  <a:cubicBezTo>
                    <a:pt x="7" y="38"/>
                    <a:pt x="3" y="45"/>
                    <a:pt x="7" y="43"/>
                  </a:cubicBezTo>
                  <a:cubicBezTo>
                    <a:pt x="11" y="41"/>
                    <a:pt x="12" y="40"/>
                    <a:pt x="15" y="41"/>
                  </a:cubicBezTo>
                  <a:cubicBezTo>
                    <a:pt x="21" y="43"/>
                    <a:pt x="22" y="38"/>
                    <a:pt x="24" y="36"/>
                  </a:cubicBezTo>
                  <a:cubicBezTo>
                    <a:pt x="27" y="33"/>
                    <a:pt x="26" y="45"/>
                    <a:pt x="32" y="45"/>
                  </a:cubicBezTo>
                  <a:cubicBezTo>
                    <a:pt x="38" y="45"/>
                    <a:pt x="37" y="33"/>
                    <a:pt x="42" y="36"/>
                  </a:cubicBezTo>
                  <a:cubicBezTo>
                    <a:pt x="47" y="40"/>
                    <a:pt x="48" y="35"/>
                    <a:pt x="49" y="31"/>
                  </a:cubicBezTo>
                  <a:cubicBezTo>
                    <a:pt x="50" y="28"/>
                    <a:pt x="50" y="22"/>
                    <a:pt x="56" y="21"/>
                  </a:cubicBezTo>
                  <a:cubicBezTo>
                    <a:pt x="61" y="20"/>
                    <a:pt x="57" y="26"/>
                    <a:pt x="59" y="31"/>
                  </a:cubicBezTo>
                  <a:cubicBezTo>
                    <a:pt x="63" y="37"/>
                    <a:pt x="69" y="31"/>
                    <a:pt x="70" y="28"/>
                  </a:cubicBezTo>
                  <a:cubicBezTo>
                    <a:pt x="70" y="25"/>
                    <a:pt x="79" y="27"/>
                    <a:pt x="79" y="24"/>
                  </a:cubicBezTo>
                  <a:cubicBezTo>
                    <a:pt x="78" y="20"/>
                    <a:pt x="81" y="19"/>
                    <a:pt x="79" y="15"/>
                  </a:cubicBezTo>
                  <a:cubicBezTo>
                    <a:pt x="76" y="11"/>
                    <a:pt x="83" y="12"/>
                    <a:pt x="86" y="9"/>
                  </a:cubicBezTo>
                  <a:cubicBezTo>
                    <a:pt x="89" y="6"/>
                    <a:pt x="82" y="9"/>
                    <a:pt x="77" y="4"/>
                  </a:cubicBezTo>
                  <a:cubicBezTo>
                    <a:pt x="72" y="0"/>
                    <a:pt x="70" y="6"/>
                    <a:pt x="70" y="9"/>
                  </a:cubicBezTo>
                  <a:cubicBezTo>
                    <a:pt x="70" y="12"/>
                    <a:pt x="60" y="9"/>
                    <a:pt x="55" y="7"/>
                  </a:cubicBezTo>
                  <a:cubicBezTo>
                    <a:pt x="49" y="5"/>
                    <a:pt x="42" y="14"/>
                    <a:pt x="34" y="18"/>
                  </a:cubicBezTo>
                  <a:cubicBezTo>
                    <a:pt x="26" y="22"/>
                    <a:pt x="26" y="29"/>
                    <a:pt x="18" y="28"/>
                  </a:cubicBezTo>
                  <a:cubicBezTo>
                    <a:pt x="11" y="28"/>
                    <a:pt x="0" y="35"/>
                    <a:pt x="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2200"/>
            <p:cNvSpPr>
              <a:spLocks/>
            </p:cNvSpPr>
            <p:nvPr/>
          </p:nvSpPr>
          <p:spPr bwMode="auto">
            <a:xfrm>
              <a:off x="1960812" y="2171570"/>
              <a:ext cx="245308" cy="104312"/>
            </a:xfrm>
            <a:custGeom>
              <a:avLst/>
              <a:gdLst>
                <a:gd name="T0" fmla="*/ 18 w 138"/>
                <a:gd name="T1" fmla="*/ 14 h 60"/>
                <a:gd name="T2" fmla="*/ 20 w 138"/>
                <a:gd name="T3" fmla="*/ 21 h 60"/>
                <a:gd name="T4" fmla="*/ 19 w 138"/>
                <a:gd name="T5" fmla="*/ 23 h 60"/>
                <a:gd name="T6" fmla="*/ 10 w 138"/>
                <a:gd name="T7" fmla="*/ 31 h 60"/>
                <a:gd name="T8" fmla="*/ 22 w 138"/>
                <a:gd name="T9" fmla="*/ 31 h 60"/>
                <a:gd name="T10" fmla="*/ 2 w 138"/>
                <a:gd name="T11" fmla="*/ 37 h 60"/>
                <a:gd name="T12" fmla="*/ 16 w 138"/>
                <a:gd name="T13" fmla="*/ 41 h 60"/>
                <a:gd name="T14" fmla="*/ 32 w 138"/>
                <a:gd name="T15" fmla="*/ 40 h 60"/>
                <a:gd name="T16" fmla="*/ 41 w 138"/>
                <a:gd name="T17" fmla="*/ 36 h 60"/>
                <a:gd name="T18" fmla="*/ 62 w 138"/>
                <a:gd name="T19" fmla="*/ 38 h 60"/>
                <a:gd name="T20" fmla="*/ 46 w 138"/>
                <a:gd name="T21" fmla="*/ 47 h 60"/>
                <a:gd name="T22" fmla="*/ 45 w 138"/>
                <a:gd name="T23" fmla="*/ 57 h 60"/>
                <a:gd name="T24" fmla="*/ 85 w 138"/>
                <a:gd name="T25" fmla="*/ 45 h 60"/>
                <a:gd name="T26" fmla="*/ 101 w 138"/>
                <a:gd name="T27" fmla="*/ 44 h 60"/>
                <a:gd name="T28" fmla="*/ 127 w 138"/>
                <a:gd name="T29" fmla="*/ 42 h 60"/>
                <a:gd name="T30" fmla="*/ 131 w 138"/>
                <a:gd name="T31" fmla="*/ 19 h 60"/>
                <a:gd name="T32" fmla="*/ 118 w 138"/>
                <a:gd name="T33" fmla="*/ 24 h 60"/>
                <a:gd name="T34" fmla="*/ 105 w 138"/>
                <a:gd name="T35" fmla="*/ 13 h 60"/>
                <a:gd name="T36" fmla="*/ 97 w 138"/>
                <a:gd name="T37" fmla="*/ 1 h 60"/>
                <a:gd name="T38" fmla="*/ 85 w 138"/>
                <a:gd name="T39" fmla="*/ 14 h 60"/>
                <a:gd name="T40" fmla="*/ 86 w 138"/>
                <a:gd name="T41" fmla="*/ 21 h 60"/>
                <a:gd name="T42" fmla="*/ 95 w 138"/>
                <a:gd name="T43" fmla="*/ 30 h 60"/>
                <a:gd name="T44" fmla="*/ 69 w 138"/>
                <a:gd name="T45" fmla="*/ 25 h 60"/>
                <a:gd name="T46" fmla="*/ 42 w 138"/>
                <a:gd name="T47" fmla="*/ 13 h 60"/>
                <a:gd name="T48" fmla="*/ 30 w 138"/>
                <a:gd name="T49" fmla="*/ 7 h 60"/>
                <a:gd name="T50" fmla="*/ 18 w 138"/>
                <a:gd name="T51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60">
                  <a:moveTo>
                    <a:pt x="18" y="14"/>
                  </a:moveTo>
                  <a:cubicBezTo>
                    <a:pt x="11" y="14"/>
                    <a:pt x="12" y="21"/>
                    <a:pt x="20" y="21"/>
                  </a:cubicBezTo>
                  <a:cubicBezTo>
                    <a:pt x="28" y="21"/>
                    <a:pt x="30" y="24"/>
                    <a:pt x="19" y="23"/>
                  </a:cubicBezTo>
                  <a:cubicBezTo>
                    <a:pt x="7" y="23"/>
                    <a:pt x="2" y="33"/>
                    <a:pt x="10" y="31"/>
                  </a:cubicBezTo>
                  <a:cubicBezTo>
                    <a:pt x="18" y="29"/>
                    <a:pt x="28" y="29"/>
                    <a:pt x="22" y="31"/>
                  </a:cubicBezTo>
                  <a:cubicBezTo>
                    <a:pt x="16" y="33"/>
                    <a:pt x="0" y="34"/>
                    <a:pt x="2" y="37"/>
                  </a:cubicBezTo>
                  <a:cubicBezTo>
                    <a:pt x="3" y="39"/>
                    <a:pt x="10" y="39"/>
                    <a:pt x="16" y="41"/>
                  </a:cubicBezTo>
                  <a:cubicBezTo>
                    <a:pt x="23" y="44"/>
                    <a:pt x="27" y="45"/>
                    <a:pt x="32" y="40"/>
                  </a:cubicBezTo>
                  <a:cubicBezTo>
                    <a:pt x="37" y="34"/>
                    <a:pt x="43" y="29"/>
                    <a:pt x="41" y="36"/>
                  </a:cubicBezTo>
                  <a:cubicBezTo>
                    <a:pt x="38" y="44"/>
                    <a:pt x="49" y="38"/>
                    <a:pt x="62" y="38"/>
                  </a:cubicBezTo>
                  <a:cubicBezTo>
                    <a:pt x="76" y="37"/>
                    <a:pt x="60" y="46"/>
                    <a:pt x="46" y="47"/>
                  </a:cubicBezTo>
                  <a:cubicBezTo>
                    <a:pt x="32" y="48"/>
                    <a:pt x="34" y="55"/>
                    <a:pt x="45" y="57"/>
                  </a:cubicBezTo>
                  <a:cubicBezTo>
                    <a:pt x="56" y="60"/>
                    <a:pt x="80" y="50"/>
                    <a:pt x="85" y="45"/>
                  </a:cubicBezTo>
                  <a:cubicBezTo>
                    <a:pt x="91" y="39"/>
                    <a:pt x="96" y="48"/>
                    <a:pt x="101" y="44"/>
                  </a:cubicBezTo>
                  <a:cubicBezTo>
                    <a:pt x="107" y="40"/>
                    <a:pt x="117" y="44"/>
                    <a:pt x="127" y="42"/>
                  </a:cubicBezTo>
                  <a:cubicBezTo>
                    <a:pt x="136" y="40"/>
                    <a:pt x="138" y="22"/>
                    <a:pt x="131" y="19"/>
                  </a:cubicBezTo>
                  <a:cubicBezTo>
                    <a:pt x="124" y="16"/>
                    <a:pt x="124" y="23"/>
                    <a:pt x="118" y="24"/>
                  </a:cubicBezTo>
                  <a:cubicBezTo>
                    <a:pt x="113" y="25"/>
                    <a:pt x="110" y="18"/>
                    <a:pt x="105" y="13"/>
                  </a:cubicBezTo>
                  <a:cubicBezTo>
                    <a:pt x="101" y="9"/>
                    <a:pt x="104" y="0"/>
                    <a:pt x="97" y="1"/>
                  </a:cubicBezTo>
                  <a:cubicBezTo>
                    <a:pt x="91" y="2"/>
                    <a:pt x="77" y="13"/>
                    <a:pt x="85" y="14"/>
                  </a:cubicBezTo>
                  <a:cubicBezTo>
                    <a:pt x="94" y="15"/>
                    <a:pt x="91" y="19"/>
                    <a:pt x="86" y="21"/>
                  </a:cubicBezTo>
                  <a:cubicBezTo>
                    <a:pt x="82" y="23"/>
                    <a:pt x="97" y="27"/>
                    <a:pt x="95" y="30"/>
                  </a:cubicBezTo>
                  <a:cubicBezTo>
                    <a:pt x="93" y="33"/>
                    <a:pt x="70" y="30"/>
                    <a:pt x="69" y="25"/>
                  </a:cubicBezTo>
                  <a:cubicBezTo>
                    <a:pt x="68" y="20"/>
                    <a:pt x="50" y="11"/>
                    <a:pt x="42" y="13"/>
                  </a:cubicBezTo>
                  <a:cubicBezTo>
                    <a:pt x="35" y="15"/>
                    <a:pt x="38" y="7"/>
                    <a:pt x="30" y="7"/>
                  </a:cubicBezTo>
                  <a:cubicBezTo>
                    <a:pt x="23" y="6"/>
                    <a:pt x="25" y="13"/>
                    <a:pt x="1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2201"/>
            <p:cNvSpPr>
              <a:spLocks/>
            </p:cNvSpPr>
            <p:nvPr/>
          </p:nvSpPr>
          <p:spPr bwMode="auto">
            <a:xfrm>
              <a:off x="1635593" y="2912547"/>
              <a:ext cx="50177" cy="55753"/>
            </a:xfrm>
            <a:custGeom>
              <a:avLst/>
              <a:gdLst>
                <a:gd name="T0" fmla="*/ 9 w 29"/>
                <a:gd name="T1" fmla="*/ 4 h 32"/>
                <a:gd name="T2" fmla="*/ 26 w 29"/>
                <a:gd name="T3" fmla="*/ 29 h 32"/>
                <a:gd name="T4" fmla="*/ 21 w 29"/>
                <a:gd name="T5" fmla="*/ 12 h 32"/>
                <a:gd name="T6" fmla="*/ 9 w 29"/>
                <a:gd name="T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9" y="4"/>
                  </a:moveTo>
                  <a:cubicBezTo>
                    <a:pt x="0" y="9"/>
                    <a:pt x="22" y="32"/>
                    <a:pt x="26" y="29"/>
                  </a:cubicBezTo>
                  <a:cubicBezTo>
                    <a:pt x="29" y="27"/>
                    <a:pt x="21" y="18"/>
                    <a:pt x="21" y="12"/>
                  </a:cubicBezTo>
                  <a:cubicBezTo>
                    <a:pt x="21" y="6"/>
                    <a:pt x="18" y="0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2202"/>
            <p:cNvSpPr>
              <a:spLocks/>
            </p:cNvSpPr>
            <p:nvPr/>
          </p:nvSpPr>
          <p:spPr bwMode="auto">
            <a:xfrm>
              <a:off x="3027531" y="3020456"/>
              <a:ext cx="57610" cy="32373"/>
            </a:xfrm>
            <a:custGeom>
              <a:avLst/>
              <a:gdLst>
                <a:gd name="T0" fmla="*/ 1 w 33"/>
                <a:gd name="T1" fmla="*/ 3 h 19"/>
                <a:gd name="T2" fmla="*/ 32 w 33"/>
                <a:gd name="T3" fmla="*/ 14 h 19"/>
                <a:gd name="T4" fmla="*/ 1 w 33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" y="3"/>
                  </a:moveTo>
                  <a:cubicBezTo>
                    <a:pt x="2" y="7"/>
                    <a:pt x="31" y="19"/>
                    <a:pt x="32" y="14"/>
                  </a:cubicBezTo>
                  <a:cubicBezTo>
                    <a:pt x="33" y="8"/>
                    <a:pt x="0" y="0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8" name="Freeform 2203"/>
            <p:cNvSpPr>
              <a:spLocks/>
            </p:cNvSpPr>
            <p:nvPr/>
          </p:nvSpPr>
          <p:spPr bwMode="auto">
            <a:xfrm>
              <a:off x="1786123" y="2257898"/>
              <a:ext cx="223007" cy="136685"/>
            </a:xfrm>
            <a:custGeom>
              <a:avLst/>
              <a:gdLst>
                <a:gd name="T0" fmla="*/ 21 w 126"/>
                <a:gd name="T1" fmla="*/ 62 h 80"/>
                <a:gd name="T2" fmla="*/ 37 w 126"/>
                <a:gd name="T3" fmla="*/ 80 h 80"/>
                <a:gd name="T4" fmla="*/ 44 w 126"/>
                <a:gd name="T5" fmla="*/ 75 h 80"/>
                <a:gd name="T6" fmla="*/ 55 w 126"/>
                <a:gd name="T7" fmla="*/ 72 h 80"/>
                <a:gd name="T8" fmla="*/ 66 w 126"/>
                <a:gd name="T9" fmla="*/ 64 h 80"/>
                <a:gd name="T10" fmla="*/ 77 w 126"/>
                <a:gd name="T11" fmla="*/ 53 h 80"/>
                <a:gd name="T12" fmla="*/ 86 w 126"/>
                <a:gd name="T13" fmla="*/ 42 h 80"/>
                <a:gd name="T14" fmla="*/ 122 w 126"/>
                <a:gd name="T15" fmla="*/ 27 h 80"/>
                <a:gd name="T16" fmla="*/ 108 w 126"/>
                <a:gd name="T17" fmla="*/ 14 h 80"/>
                <a:gd name="T18" fmla="*/ 85 w 126"/>
                <a:gd name="T19" fmla="*/ 12 h 80"/>
                <a:gd name="T20" fmla="*/ 78 w 126"/>
                <a:gd name="T21" fmla="*/ 9 h 80"/>
                <a:gd name="T22" fmla="*/ 55 w 126"/>
                <a:gd name="T23" fmla="*/ 3 h 80"/>
                <a:gd name="T24" fmla="*/ 20 w 126"/>
                <a:gd name="T25" fmla="*/ 8 h 80"/>
                <a:gd name="T26" fmla="*/ 25 w 126"/>
                <a:gd name="T27" fmla="*/ 19 h 80"/>
                <a:gd name="T28" fmla="*/ 17 w 126"/>
                <a:gd name="T29" fmla="*/ 36 h 80"/>
                <a:gd name="T30" fmla="*/ 7 w 126"/>
                <a:gd name="T31" fmla="*/ 53 h 80"/>
                <a:gd name="T32" fmla="*/ 21 w 126"/>
                <a:gd name="T3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80">
                  <a:moveTo>
                    <a:pt x="21" y="62"/>
                  </a:moveTo>
                  <a:cubicBezTo>
                    <a:pt x="30" y="64"/>
                    <a:pt x="31" y="80"/>
                    <a:pt x="37" y="80"/>
                  </a:cubicBezTo>
                  <a:cubicBezTo>
                    <a:pt x="41" y="80"/>
                    <a:pt x="38" y="75"/>
                    <a:pt x="44" y="75"/>
                  </a:cubicBezTo>
                  <a:cubicBezTo>
                    <a:pt x="51" y="75"/>
                    <a:pt x="49" y="72"/>
                    <a:pt x="55" y="72"/>
                  </a:cubicBezTo>
                  <a:cubicBezTo>
                    <a:pt x="61" y="73"/>
                    <a:pt x="66" y="71"/>
                    <a:pt x="66" y="64"/>
                  </a:cubicBezTo>
                  <a:cubicBezTo>
                    <a:pt x="66" y="57"/>
                    <a:pt x="71" y="54"/>
                    <a:pt x="77" y="53"/>
                  </a:cubicBezTo>
                  <a:cubicBezTo>
                    <a:pt x="83" y="51"/>
                    <a:pt x="77" y="44"/>
                    <a:pt x="86" y="42"/>
                  </a:cubicBezTo>
                  <a:cubicBezTo>
                    <a:pt x="94" y="40"/>
                    <a:pt x="118" y="30"/>
                    <a:pt x="122" y="27"/>
                  </a:cubicBezTo>
                  <a:cubicBezTo>
                    <a:pt x="126" y="24"/>
                    <a:pt x="117" y="20"/>
                    <a:pt x="108" y="14"/>
                  </a:cubicBezTo>
                  <a:cubicBezTo>
                    <a:pt x="99" y="9"/>
                    <a:pt x="92" y="7"/>
                    <a:pt x="85" y="12"/>
                  </a:cubicBezTo>
                  <a:cubicBezTo>
                    <a:pt x="78" y="16"/>
                    <a:pt x="83" y="7"/>
                    <a:pt x="78" y="9"/>
                  </a:cubicBezTo>
                  <a:cubicBezTo>
                    <a:pt x="72" y="12"/>
                    <a:pt x="57" y="5"/>
                    <a:pt x="55" y="3"/>
                  </a:cubicBezTo>
                  <a:cubicBezTo>
                    <a:pt x="53" y="0"/>
                    <a:pt x="26" y="8"/>
                    <a:pt x="20" y="8"/>
                  </a:cubicBezTo>
                  <a:cubicBezTo>
                    <a:pt x="13" y="8"/>
                    <a:pt x="20" y="15"/>
                    <a:pt x="25" y="19"/>
                  </a:cubicBezTo>
                  <a:cubicBezTo>
                    <a:pt x="29" y="22"/>
                    <a:pt x="14" y="33"/>
                    <a:pt x="17" y="36"/>
                  </a:cubicBezTo>
                  <a:cubicBezTo>
                    <a:pt x="20" y="38"/>
                    <a:pt x="14" y="45"/>
                    <a:pt x="7" y="53"/>
                  </a:cubicBezTo>
                  <a:cubicBezTo>
                    <a:pt x="0" y="61"/>
                    <a:pt x="12" y="60"/>
                    <a:pt x="21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9" name="Freeform 2204"/>
            <p:cNvSpPr>
              <a:spLocks/>
            </p:cNvSpPr>
            <p:nvPr/>
          </p:nvSpPr>
          <p:spPr bwMode="auto">
            <a:xfrm>
              <a:off x="2505322" y="2286673"/>
              <a:ext cx="596545" cy="413652"/>
            </a:xfrm>
            <a:custGeom>
              <a:avLst/>
              <a:gdLst>
                <a:gd name="T0" fmla="*/ 215 w 336"/>
                <a:gd name="T1" fmla="*/ 54 h 241"/>
                <a:gd name="T2" fmla="*/ 185 w 336"/>
                <a:gd name="T3" fmla="*/ 44 h 241"/>
                <a:gd name="T4" fmla="*/ 147 w 336"/>
                <a:gd name="T5" fmla="*/ 27 h 241"/>
                <a:gd name="T6" fmla="*/ 127 w 336"/>
                <a:gd name="T7" fmla="*/ 34 h 241"/>
                <a:gd name="T8" fmla="*/ 109 w 336"/>
                <a:gd name="T9" fmla="*/ 21 h 241"/>
                <a:gd name="T10" fmla="*/ 79 w 336"/>
                <a:gd name="T11" fmla="*/ 7 h 241"/>
                <a:gd name="T12" fmla="*/ 59 w 336"/>
                <a:gd name="T13" fmla="*/ 33 h 241"/>
                <a:gd name="T14" fmla="*/ 65 w 336"/>
                <a:gd name="T15" fmla="*/ 52 h 241"/>
                <a:gd name="T16" fmla="*/ 43 w 336"/>
                <a:gd name="T17" fmla="*/ 30 h 241"/>
                <a:gd name="T18" fmla="*/ 61 w 336"/>
                <a:gd name="T19" fmla="*/ 4 h 241"/>
                <a:gd name="T20" fmla="*/ 6 w 336"/>
                <a:gd name="T21" fmla="*/ 54 h 241"/>
                <a:gd name="T22" fmla="*/ 27 w 336"/>
                <a:gd name="T23" fmla="*/ 64 h 241"/>
                <a:gd name="T24" fmla="*/ 32 w 336"/>
                <a:gd name="T25" fmla="*/ 76 h 241"/>
                <a:gd name="T26" fmla="*/ 66 w 336"/>
                <a:gd name="T27" fmla="*/ 82 h 241"/>
                <a:gd name="T28" fmla="*/ 103 w 336"/>
                <a:gd name="T29" fmla="*/ 82 h 241"/>
                <a:gd name="T30" fmla="*/ 127 w 336"/>
                <a:gd name="T31" fmla="*/ 78 h 241"/>
                <a:gd name="T32" fmla="*/ 143 w 336"/>
                <a:gd name="T33" fmla="*/ 81 h 241"/>
                <a:gd name="T34" fmla="*/ 166 w 336"/>
                <a:gd name="T35" fmla="*/ 98 h 241"/>
                <a:gd name="T36" fmla="*/ 172 w 336"/>
                <a:gd name="T37" fmla="*/ 103 h 241"/>
                <a:gd name="T38" fmla="*/ 200 w 336"/>
                <a:gd name="T39" fmla="*/ 125 h 241"/>
                <a:gd name="T40" fmla="*/ 218 w 336"/>
                <a:gd name="T41" fmla="*/ 143 h 241"/>
                <a:gd name="T42" fmla="*/ 219 w 336"/>
                <a:gd name="T43" fmla="*/ 159 h 241"/>
                <a:gd name="T44" fmla="*/ 188 w 336"/>
                <a:gd name="T45" fmla="*/ 168 h 241"/>
                <a:gd name="T46" fmla="*/ 146 w 336"/>
                <a:gd name="T47" fmla="*/ 176 h 241"/>
                <a:gd name="T48" fmla="*/ 165 w 336"/>
                <a:gd name="T49" fmla="*/ 191 h 241"/>
                <a:gd name="T50" fmla="*/ 193 w 336"/>
                <a:gd name="T51" fmla="*/ 188 h 241"/>
                <a:gd name="T52" fmla="*/ 212 w 336"/>
                <a:gd name="T53" fmla="*/ 214 h 241"/>
                <a:gd name="T54" fmla="*/ 274 w 336"/>
                <a:gd name="T55" fmla="*/ 236 h 241"/>
                <a:gd name="T56" fmla="*/ 262 w 336"/>
                <a:gd name="T57" fmla="*/ 209 h 241"/>
                <a:gd name="T58" fmla="*/ 286 w 336"/>
                <a:gd name="T59" fmla="*/ 198 h 241"/>
                <a:gd name="T60" fmla="*/ 256 w 336"/>
                <a:gd name="T61" fmla="*/ 166 h 241"/>
                <a:gd name="T62" fmla="*/ 275 w 336"/>
                <a:gd name="T63" fmla="*/ 159 h 241"/>
                <a:gd name="T64" fmla="*/ 304 w 336"/>
                <a:gd name="T65" fmla="*/ 172 h 241"/>
                <a:gd name="T66" fmla="*/ 330 w 336"/>
                <a:gd name="T67" fmla="*/ 151 h 241"/>
                <a:gd name="T68" fmla="*/ 307 w 336"/>
                <a:gd name="T69" fmla="*/ 134 h 241"/>
                <a:gd name="T70" fmla="*/ 267 w 336"/>
                <a:gd name="T71" fmla="*/ 117 h 241"/>
                <a:gd name="T72" fmla="*/ 268 w 336"/>
                <a:gd name="T73" fmla="*/ 101 h 241"/>
                <a:gd name="T74" fmla="*/ 261 w 336"/>
                <a:gd name="T75" fmla="*/ 89 h 241"/>
                <a:gd name="T76" fmla="*/ 247 w 336"/>
                <a:gd name="T77" fmla="*/ 84 h 241"/>
                <a:gd name="T78" fmla="*/ 232 w 336"/>
                <a:gd name="T79" fmla="*/ 69 h 241"/>
                <a:gd name="T80" fmla="*/ 209 w 336"/>
                <a:gd name="T81" fmla="*/ 6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41">
                  <a:moveTo>
                    <a:pt x="205" y="63"/>
                  </a:moveTo>
                  <a:cubicBezTo>
                    <a:pt x="210" y="63"/>
                    <a:pt x="216" y="59"/>
                    <a:pt x="215" y="54"/>
                  </a:cubicBezTo>
                  <a:cubicBezTo>
                    <a:pt x="213" y="50"/>
                    <a:pt x="200" y="49"/>
                    <a:pt x="198" y="55"/>
                  </a:cubicBezTo>
                  <a:cubicBezTo>
                    <a:pt x="195" y="60"/>
                    <a:pt x="185" y="49"/>
                    <a:pt x="185" y="44"/>
                  </a:cubicBezTo>
                  <a:cubicBezTo>
                    <a:pt x="185" y="40"/>
                    <a:pt x="169" y="44"/>
                    <a:pt x="171" y="36"/>
                  </a:cubicBezTo>
                  <a:cubicBezTo>
                    <a:pt x="173" y="29"/>
                    <a:pt x="152" y="27"/>
                    <a:pt x="147" y="27"/>
                  </a:cubicBezTo>
                  <a:cubicBezTo>
                    <a:pt x="141" y="27"/>
                    <a:pt x="133" y="31"/>
                    <a:pt x="134" y="36"/>
                  </a:cubicBezTo>
                  <a:cubicBezTo>
                    <a:pt x="135" y="41"/>
                    <a:pt x="128" y="39"/>
                    <a:pt x="127" y="34"/>
                  </a:cubicBezTo>
                  <a:cubicBezTo>
                    <a:pt x="126" y="28"/>
                    <a:pt x="113" y="40"/>
                    <a:pt x="109" y="40"/>
                  </a:cubicBezTo>
                  <a:cubicBezTo>
                    <a:pt x="105" y="40"/>
                    <a:pt x="111" y="25"/>
                    <a:pt x="109" y="21"/>
                  </a:cubicBezTo>
                  <a:cubicBezTo>
                    <a:pt x="107" y="16"/>
                    <a:pt x="104" y="15"/>
                    <a:pt x="101" y="7"/>
                  </a:cubicBezTo>
                  <a:cubicBezTo>
                    <a:pt x="98" y="0"/>
                    <a:pt x="83" y="3"/>
                    <a:pt x="79" y="7"/>
                  </a:cubicBezTo>
                  <a:cubicBezTo>
                    <a:pt x="75" y="12"/>
                    <a:pt x="62" y="10"/>
                    <a:pt x="55" y="17"/>
                  </a:cubicBezTo>
                  <a:cubicBezTo>
                    <a:pt x="48" y="24"/>
                    <a:pt x="56" y="31"/>
                    <a:pt x="59" y="33"/>
                  </a:cubicBezTo>
                  <a:cubicBezTo>
                    <a:pt x="62" y="36"/>
                    <a:pt x="48" y="40"/>
                    <a:pt x="53" y="44"/>
                  </a:cubicBezTo>
                  <a:cubicBezTo>
                    <a:pt x="57" y="48"/>
                    <a:pt x="64" y="46"/>
                    <a:pt x="65" y="52"/>
                  </a:cubicBezTo>
                  <a:cubicBezTo>
                    <a:pt x="65" y="59"/>
                    <a:pt x="48" y="50"/>
                    <a:pt x="46" y="45"/>
                  </a:cubicBezTo>
                  <a:cubicBezTo>
                    <a:pt x="43" y="39"/>
                    <a:pt x="47" y="34"/>
                    <a:pt x="43" y="30"/>
                  </a:cubicBezTo>
                  <a:cubicBezTo>
                    <a:pt x="40" y="26"/>
                    <a:pt x="43" y="21"/>
                    <a:pt x="49" y="14"/>
                  </a:cubicBezTo>
                  <a:cubicBezTo>
                    <a:pt x="56" y="7"/>
                    <a:pt x="61" y="8"/>
                    <a:pt x="61" y="4"/>
                  </a:cubicBezTo>
                  <a:cubicBezTo>
                    <a:pt x="61" y="0"/>
                    <a:pt x="33" y="0"/>
                    <a:pt x="16" y="15"/>
                  </a:cubicBezTo>
                  <a:cubicBezTo>
                    <a:pt x="0" y="30"/>
                    <a:pt x="5" y="50"/>
                    <a:pt x="6" y="54"/>
                  </a:cubicBezTo>
                  <a:cubicBezTo>
                    <a:pt x="7" y="58"/>
                    <a:pt x="21" y="56"/>
                    <a:pt x="30" y="59"/>
                  </a:cubicBezTo>
                  <a:cubicBezTo>
                    <a:pt x="38" y="61"/>
                    <a:pt x="34" y="65"/>
                    <a:pt x="27" y="64"/>
                  </a:cubicBezTo>
                  <a:cubicBezTo>
                    <a:pt x="21" y="63"/>
                    <a:pt x="10" y="61"/>
                    <a:pt x="10" y="65"/>
                  </a:cubicBezTo>
                  <a:cubicBezTo>
                    <a:pt x="11" y="70"/>
                    <a:pt x="24" y="78"/>
                    <a:pt x="32" y="76"/>
                  </a:cubicBezTo>
                  <a:cubicBezTo>
                    <a:pt x="40" y="74"/>
                    <a:pt x="40" y="74"/>
                    <a:pt x="44" y="79"/>
                  </a:cubicBezTo>
                  <a:cubicBezTo>
                    <a:pt x="47" y="83"/>
                    <a:pt x="57" y="82"/>
                    <a:pt x="66" y="82"/>
                  </a:cubicBezTo>
                  <a:cubicBezTo>
                    <a:pt x="76" y="83"/>
                    <a:pt x="87" y="86"/>
                    <a:pt x="91" y="87"/>
                  </a:cubicBezTo>
                  <a:cubicBezTo>
                    <a:pt x="96" y="87"/>
                    <a:pt x="101" y="84"/>
                    <a:pt x="103" y="82"/>
                  </a:cubicBezTo>
                  <a:cubicBezTo>
                    <a:pt x="104" y="79"/>
                    <a:pt x="123" y="86"/>
                    <a:pt x="128" y="85"/>
                  </a:cubicBezTo>
                  <a:cubicBezTo>
                    <a:pt x="134" y="85"/>
                    <a:pt x="130" y="80"/>
                    <a:pt x="127" y="78"/>
                  </a:cubicBezTo>
                  <a:cubicBezTo>
                    <a:pt x="123" y="77"/>
                    <a:pt x="125" y="70"/>
                    <a:pt x="129" y="73"/>
                  </a:cubicBezTo>
                  <a:cubicBezTo>
                    <a:pt x="134" y="75"/>
                    <a:pt x="141" y="77"/>
                    <a:pt x="143" y="81"/>
                  </a:cubicBezTo>
                  <a:cubicBezTo>
                    <a:pt x="144" y="85"/>
                    <a:pt x="148" y="83"/>
                    <a:pt x="149" y="87"/>
                  </a:cubicBezTo>
                  <a:cubicBezTo>
                    <a:pt x="149" y="90"/>
                    <a:pt x="165" y="94"/>
                    <a:pt x="166" y="98"/>
                  </a:cubicBezTo>
                  <a:cubicBezTo>
                    <a:pt x="166" y="102"/>
                    <a:pt x="150" y="104"/>
                    <a:pt x="155" y="108"/>
                  </a:cubicBezTo>
                  <a:cubicBezTo>
                    <a:pt x="159" y="111"/>
                    <a:pt x="166" y="103"/>
                    <a:pt x="172" y="103"/>
                  </a:cubicBezTo>
                  <a:cubicBezTo>
                    <a:pt x="178" y="102"/>
                    <a:pt x="178" y="116"/>
                    <a:pt x="183" y="114"/>
                  </a:cubicBezTo>
                  <a:cubicBezTo>
                    <a:pt x="189" y="111"/>
                    <a:pt x="194" y="116"/>
                    <a:pt x="200" y="125"/>
                  </a:cubicBezTo>
                  <a:cubicBezTo>
                    <a:pt x="206" y="133"/>
                    <a:pt x="199" y="141"/>
                    <a:pt x="200" y="144"/>
                  </a:cubicBezTo>
                  <a:cubicBezTo>
                    <a:pt x="200" y="147"/>
                    <a:pt x="212" y="146"/>
                    <a:pt x="218" y="143"/>
                  </a:cubicBezTo>
                  <a:cubicBezTo>
                    <a:pt x="225" y="139"/>
                    <a:pt x="231" y="147"/>
                    <a:pt x="236" y="151"/>
                  </a:cubicBezTo>
                  <a:cubicBezTo>
                    <a:pt x="241" y="156"/>
                    <a:pt x="217" y="163"/>
                    <a:pt x="219" y="159"/>
                  </a:cubicBezTo>
                  <a:cubicBezTo>
                    <a:pt x="221" y="155"/>
                    <a:pt x="205" y="143"/>
                    <a:pt x="191" y="149"/>
                  </a:cubicBezTo>
                  <a:cubicBezTo>
                    <a:pt x="176" y="154"/>
                    <a:pt x="186" y="163"/>
                    <a:pt x="188" y="168"/>
                  </a:cubicBezTo>
                  <a:cubicBezTo>
                    <a:pt x="189" y="173"/>
                    <a:pt x="175" y="178"/>
                    <a:pt x="161" y="173"/>
                  </a:cubicBezTo>
                  <a:cubicBezTo>
                    <a:pt x="148" y="169"/>
                    <a:pt x="152" y="176"/>
                    <a:pt x="146" y="176"/>
                  </a:cubicBezTo>
                  <a:cubicBezTo>
                    <a:pt x="141" y="176"/>
                    <a:pt x="135" y="185"/>
                    <a:pt x="140" y="190"/>
                  </a:cubicBezTo>
                  <a:cubicBezTo>
                    <a:pt x="145" y="196"/>
                    <a:pt x="156" y="191"/>
                    <a:pt x="165" y="191"/>
                  </a:cubicBezTo>
                  <a:cubicBezTo>
                    <a:pt x="174" y="192"/>
                    <a:pt x="175" y="194"/>
                    <a:pt x="176" y="189"/>
                  </a:cubicBezTo>
                  <a:cubicBezTo>
                    <a:pt x="177" y="184"/>
                    <a:pt x="186" y="187"/>
                    <a:pt x="193" y="188"/>
                  </a:cubicBezTo>
                  <a:cubicBezTo>
                    <a:pt x="199" y="190"/>
                    <a:pt x="198" y="199"/>
                    <a:pt x="206" y="200"/>
                  </a:cubicBezTo>
                  <a:cubicBezTo>
                    <a:pt x="214" y="201"/>
                    <a:pt x="207" y="209"/>
                    <a:pt x="212" y="214"/>
                  </a:cubicBezTo>
                  <a:cubicBezTo>
                    <a:pt x="217" y="220"/>
                    <a:pt x="233" y="217"/>
                    <a:pt x="239" y="223"/>
                  </a:cubicBezTo>
                  <a:cubicBezTo>
                    <a:pt x="245" y="229"/>
                    <a:pt x="271" y="241"/>
                    <a:pt x="274" y="236"/>
                  </a:cubicBezTo>
                  <a:cubicBezTo>
                    <a:pt x="278" y="231"/>
                    <a:pt x="252" y="208"/>
                    <a:pt x="245" y="206"/>
                  </a:cubicBezTo>
                  <a:cubicBezTo>
                    <a:pt x="237" y="204"/>
                    <a:pt x="252" y="202"/>
                    <a:pt x="262" y="209"/>
                  </a:cubicBezTo>
                  <a:cubicBezTo>
                    <a:pt x="271" y="217"/>
                    <a:pt x="285" y="220"/>
                    <a:pt x="292" y="211"/>
                  </a:cubicBezTo>
                  <a:cubicBezTo>
                    <a:pt x="299" y="202"/>
                    <a:pt x="286" y="205"/>
                    <a:pt x="286" y="198"/>
                  </a:cubicBezTo>
                  <a:cubicBezTo>
                    <a:pt x="286" y="192"/>
                    <a:pt x="282" y="183"/>
                    <a:pt x="275" y="183"/>
                  </a:cubicBezTo>
                  <a:cubicBezTo>
                    <a:pt x="268" y="183"/>
                    <a:pt x="250" y="169"/>
                    <a:pt x="256" y="166"/>
                  </a:cubicBezTo>
                  <a:cubicBezTo>
                    <a:pt x="263" y="163"/>
                    <a:pt x="254" y="159"/>
                    <a:pt x="259" y="153"/>
                  </a:cubicBezTo>
                  <a:cubicBezTo>
                    <a:pt x="264" y="148"/>
                    <a:pt x="269" y="158"/>
                    <a:pt x="275" y="159"/>
                  </a:cubicBezTo>
                  <a:cubicBezTo>
                    <a:pt x="281" y="159"/>
                    <a:pt x="282" y="167"/>
                    <a:pt x="292" y="175"/>
                  </a:cubicBezTo>
                  <a:cubicBezTo>
                    <a:pt x="301" y="183"/>
                    <a:pt x="302" y="177"/>
                    <a:pt x="304" y="172"/>
                  </a:cubicBezTo>
                  <a:cubicBezTo>
                    <a:pt x="305" y="166"/>
                    <a:pt x="316" y="171"/>
                    <a:pt x="315" y="165"/>
                  </a:cubicBezTo>
                  <a:cubicBezTo>
                    <a:pt x="315" y="160"/>
                    <a:pt x="324" y="153"/>
                    <a:pt x="330" y="151"/>
                  </a:cubicBezTo>
                  <a:cubicBezTo>
                    <a:pt x="336" y="148"/>
                    <a:pt x="325" y="142"/>
                    <a:pt x="317" y="143"/>
                  </a:cubicBezTo>
                  <a:cubicBezTo>
                    <a:pt x="309" y="143"/>
                    <a:pt x="307" y="138"/>
                    <a:pt x="307" y="134"/>
                  </a:cubicBezTo>
                  <a:cubicBezTo>
                    <a:pt x="307" y="131"/>
                    <a:pt x="292" y="122"/>
                    <a:pt x="287" y="124"/>
                  </a:cubicBezTo>
                  <a:cubicBezTo>
                    <a:pt x="282" y="125"/>
                    <a:pt x="274" y="117"/>
                    <a:pt x="267" y="117"/>
                  </a:cubicBezTo>
                  <a:cubicBezTo>
                    <a:pt x="261" y="116"/>
                    <a:pt x="251" y="111"/>
                    <a:pt x="252" y="104"/>
                  </a:cubicBezTo>
                  <a:cubicBezTo>
                    <a:pt x="253" y="97"/>
                    <a:pt x="265" y="106"/>
                    <a:pt x="268" y="101"/>
                  </a:cubicBezTo>
                  <a:cubicBezTo>
                    <a:pt x="270" y="95"/>
                    <a:pt x="255" y="98"/>
                    <a:pt x="255" y="94"/>
                  </a:cubicBezTo>
                  <a:cubicBezTo>
                    <a:pt x="254" y="90"/>
                    <a:pt x="258" y="92"/>
                    <a:pt x="261" y="89"/>
                  </a:cubicBezTo>
                  <a:cubicBezTo>
                    <a:pt x="264" y="87"/>
                    <a:pt x="259" y="82"/>
                    <a:pt x="255" y="80"/>
                  </a:cubicBezTo>
                  <a:cubicBezTo>
                    <a:pt x="252" y="78"/>
                    <a:pt x="251" y="84"/>
                    <a:pt x="247" y="84"/>
                  </a:cubicBezTo>
                  <a:cubicBezTo>
                    <a:pt x="244" y="84"/>
                    <a:pt x="247" y="78"/>
                    <a:pt x="249" y="75"/>
                  </a:cubicBezTo>
                  <a:cubicBezTo>
                    <a:pt x="252" y="71"/>
                    <a:pt x="238" y="67"/>
                    <a:pt x="232" y="69"/>
                  </a:cubicBezTo>
                  <a:cubicBezTo>
                    <a:pt x="226" y="71"/>
                    <a:pt x="224" y="68"/>
                    <a:pt x="224" y="64"/>
                  </a:cubicBezTo>
                  <a:cubicBezTo>
                    <a:pt x="224" y="60"/>
                    <a:pt x="213" y="64"/>
                    <a:pt x="209" y="67"/>
                  </a:cubicBezTo>
                  <a:cubicBezTo>
                    <a:pt x="205" y="70"/>
                    <a:pt x="200" y="64"/>
                    <a:pt x="205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0" name="Freeform 2205"/>
            <p:cNvSpPr>
              <a:spLocks/>
            </p:cNvSpPr>
            <p:nvPr/>
          </p:nvSpPr>
          <p:spPr bwMode="auto">
            <a:xfrm>
              <a:off x="3126026" y="2980889"/>
              <a:ext cx="143096" cy="124096"/>
            </a:xfrm>
            <a:custGeom>
              <a:avLst/>
              <a:gdLst>
                <a:gd name="T0" fmla="*/ 44 w 81"/>
                <a:gd name="T1" fmla="*/ 5 h 72"/>
                <a:gd name="T2" fmla="*/ 39 w 81"/>
                <a:gd name="T3" fmla="*/ 2 h 72"/>
                <a:gd name="T4" fmla="*/ 21 w 81"/>
                <a:gd name="T5" fmla="*/ 27 h 72"/>
                <a:gd name="T6" fmla="*/ 16 w 81"/>
                <a:gd name="T7" fmla="*/ 38 h 72"/>
                <a:gd name="T8" fmla="*/ 9 w 81"/>
                <a:gd name="T9" fmla="*/ 44 h 72"/>
                <a:gd name="T10" fmla="*/ 6 w 81"/>
                <a:gd name="T11" fmla="*/ 58 h 72"/>
                <a:gd name="T12" fmla="*/ 23 w 81"/>
                <a:gd name="T13" fmla="*/ 58 h 72"/>
                <a:gd name="T14" fmla="*/ 39 w 81"/>
                <a:gd name="T15" fmla="*/ 55 h 72"/>
                <a:gd name="T16" fmla="*/ 50 w 81"/>
                <a:gd name="T17" fmla="*/ 58 h 72"/>
                <a:gd name="T18" fmla="*/ 47 w 81"/>
                <a:gd name="T19" fmla="*/ 66 h 72"/>
                <a:gd name="T20" fmla="*/ 57 w 81"/>
                <a:gd name="T21" fmla="*/ 62 h 72"/>
                <a:gd name="T22" fmla="*/ 64 w 81"/>
                <a:gd name="T23" fmla="*/ 65 h 72"/>
                <a:gd name="T24" fmla="*/ 78 w 81"/>
                <a:gd name="T25" fmla="*/ 66 h 72"/>
                <a:gd name="T26" fmla="*/ 73 w 81"/>
                <a:gd name="T27" fmla="*/ 56 h 72"/>
                <a:gd name="T28" fmla="*/ 72 w 81"/>
                <a:gd name="T29" fmla="*/ 50 h 72"/>
                <a:gd name="T30" fmla="*/ 67 w 81"/>
                <a:gd name="T31" fmla="*/ 48 h 72"/>
                <a:gd name="T32" fmla="*/ 68 w 81"/>
                <a:gd name="T33" fmla="*/ 37 h 72"/>
                <a:gd name="T34" fmla="*/ 59 w 81"/>
                <a:gd name="T35" fmla="*/ 34 h 72"/>
                <a:gd name="T36" fmla="*/ 49 w 81"/>
                <a:gd name="T37" fmla="*/ 32 h 72"/>
                <a:gd name="T38" fmla="*/ 44 w 81"/>
                <a:gd name="T39" fmla="*/ 26 h 72"/>
                <a:gd name="T40" fmla="*/ 35 w 81"/>
                <a:gd name="T41" fmla="*/ 26 h 72"/>
                <a:gd name="T42" fmla="*/ 36 w 81"/>
                <a:gd name="T43" fmla="*/ 18 h 72"/>
                <a:gd name="T44" fmla="*/ 44 w 81"/>
                <a:gd name="T4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2">
                  <a:moveTo>
                    <a:pt x="44" y="5"/>
                  </a:moveTo>
                  <a:cubicBezTo>
                    <a:pt x="49" y="3"/>
                    <a:pt x="44" y="0"/>
                    <a:pt x="39" y="2"/>
                  </a:cubicBezTo>
                  <a:cubicBezTo>
                    <a:pt x="34" y="4"/>
                    <a:pt x="21" y="22"/>
                    <a:pt x="21" y="27"/>
                  </a:cubicBezTo>
                  <a:cubicBezTo>
                    <a:pt x="21" y="32"/>
                    <a:pt x="20" y="38"/>
                    <a:pt x="16" y="38"/>
                  </a:cubicBezTo>
                  <a:cubicBezTo>
                    <a:pt x="11" y="37"/>
                    <a:pt x="6" y="42"/>
                    <a:pt x="9" y="44"/>
                  </a:cubicBezTo>
                  <a:cubicBezTo>
                    <a:pt x="13" y="47"/>
                    <a:pt x="0" y="54"/>
                    <a:pt x="6" y="58"/>
                  </a:cubicBezTo>
                  <a:cubicBezTo>
                    <a:pt x="10" y="60"/>
                    <a:pt x="17" y="57"/>
                    <a:pt x="23" y="58"/>
                  </a:cubicBezTo>
                  <a:cubicBezTo>
                    <a:pt x="29" y="58"/>
                    <a:pt x="34" y="59"/>
                    <a:pt x="39" y="55"/>
                  </a:cubicBezTo>
                  <a:cubicBezTo>
                    <a:pt x="44" y="51"/>
                    <a:pt x="44" y="58"/>
                    <a:pt x="50" y="58"/>
                  </a:cubicBezTo>
                  <a:cubicBezTo>
                    <a:pt x="55" y="57"/>
                    <a:pt x="47" y="62"/>
                    <a:pt x="47" y="66"/>
                  </a:cubicBezTo>
                  <a:cubicBezTo>
                    <a:pt x="47" y="69"/>
                    <a:pt x="53" y="64"/>
                    <a:pt x="57" y="62"/>
                  </a:cubicBezTo>
                  <a:cubicBezTo>
                    <a:pt x="61" y="60"/>
                    <a:pt x="66" y="62"/>
                    <a:pt x="64" y="65"/>
                  </a:cubicBezTo>
                  <a:cubicBezTo>
                    <a:pt x="62" y="68"/>
                    <a:pt x="75" y="72"/>
                    <a:pt x="78" y="66"/>
                  </a:cubicBezTo>
                  <a:cubicBezTo>
                    <a:pt x="81" y="61"/>
                    <a:pt x="75" y="53"/>
                    <a:pt x="73" y="56"/>
                  </a:cubicBezTo>
                  <a:cubicBezTo>
                    <a:pt x="71" y="60"/>
                    <a:pt x="68" y="54"/>
                    <a:pt x="72" y="50"/>
                  </a:cubicBezTo>
                  <a:cubicBezTo>
                    <a:pt x="76" y="47"/>
                    <a:pt x="71" y="46"/>
                    <a:pt x="67" y="48"/>
                  </a:cubicBezTo>
                  <a:cubicBezTo>
                    <a:pt x="63" y="50"/>
                    <a:pt x="64" y="39"/>
                    <a:pt x="68" y="37"/>
                  </a:cubicBezTo>
                  <a:cubicBezTo>
                    <a:pt x="72" y="35"/>
                    <a:pt x="59" y="31"/>
                    <a:pt x="59" y="34"/>
                  </a:cubicBezTo>
                  <a:cubicBezTo>
                    <a:pt x="59" y="38"/>
                    <a:pt x="50" y="36"/>
                    <a:pt x="49" y="32"/>
                  </a:cubicBezTo>
                  <a:cubicBezTo>
                    <a:pt x="48" y="29"/>
                    <a:pt x="42" y="28"/>
                    <a:pt x="44" y="26"/>
                  </a:cubicBezTo>
                  <a:cubicBezTo>
                    <a:pt x="46" y="23"/>
                    <a:pt x="36" y="22"/>
                    <a:pt x="35" y="26"/>
                  </a:cubicBezTo>
                  <a:cubicBezTo>
                    <a:pt x="34" y="30"/>
                    <a:pt x="31" y="23"/>
                    <a:pt x="36" y="18"/>
                  </a:cubicBezTo>
                  <a:cubicBezTo>
                    <a:pt x="41" y="13"/>
                    <a:pt x="40" y="8"/>
                    <a:pt x="4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1" name="Freeform 2206"/>
            <p:cNvSpPr>
              <a:spLocks/>
            </p:cNvSpPr>
            <p:nvPr/>
          </p:nvSpPr>
          <p:spPr bwMode="auto">
            <a:xfrm>
              <a:off x="2758064" y="2486305"/>
              <a:ext cx="59469" cy="44962"/>
            </a:xfrm>
            <a:custGeom>
              <a:avLst/>
              <a:gdLst>
                <a:gd name="T0" fmla="*/ 28 w 34"/>
                <a:gd name="T1" fmla="*/ 19 h 26"/>
                <a:gd name="T2" fmla="*/ 29 w 34"/>
                <a:gd name="T3" fmla="*/ 4 h 26"/>
                <a:gd name="T4" fmla="*/ 15 w 34"/>
                <a:gd name="T5" fmla="*/ 0 h 26"/>
                <a:gd name="T6" fmla="*/ 5 w 34"/>
                <a:gd name="T7" fmla="*/ 18 h 26"/>
                <a:gd name="T8" fmla="*/ 28 w 34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8" y="19"/>
                  </a:moveTo>
                  <a:cubicBezTo>
                    <a:pt x="34" y="18"/>
                    <a:pt x="33" y="9"/>
                    <a:pt x="29" y="4"/>
                  </a:cubicBezTo>
                  <a:cubicBezTo>
                    <a:pt x="27" y="0"/>
                    <a:pt x="20" y="0"/>
                    <a:pt x="15" y="0"/>
                  </a:cubicBezTo>
                  <a:cubicBezTo>
                    <a:pt x="9" y="1"/>
                    <a:pt x="0" y="9"/>
                    <a:pt x="5" y="18"/>
                  </a:cubicBezTo>
                  <a:cubicBezTo>
                    <a:pt x="10" y="26"/>
                    <a:pt x="22" y="20"/>
                    <a:pt x="28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2207"/>
            <p:cNvSpPr>
              <a:spLocks/>
            </p:cNvSpPr>
            <p:nvPr/>
          </p:nvSpPr>
          <p:spPr bwMode="auto">
            <a:xfrm>
              <a:off x="2460721" y="1882014"/>
              <a:ext cx="650438" cy="318332"/>
            </a:xfrm>
            <a:custGeom>
              <a:avLst/>
              <a:gdLst>
                <a:gd name="T0" fmla="*/ 25 w 366"/>
                <a:gd name="T1" fmla="*/ 47 h 186"/>
                <a:gd name="T2" fmla="*/ 26 w 366"/>
                <a:gd name="T3" fmla="*/ 59 h 186"/>
                <a:gd name="T4" fmla="*/ 65 w 366"/>
                <a:gd name="T5" fmla="*/ 67 h 186"/>
                <a:gd name="T6" fmla="*/ 101 w 366"/>
                <a:gd name="T7" fmla="*/ 75 h 186"/>
                <a:gd name="T8" fmla="*/ 149 w 366"/>
                <a:gd name="T9" fmla="*/ 62 h 186"/>
                <a:gd name="T10" fmla="*/ 112 w 366"/>
                <a:gd name="T11" fmla="*/ 80 h 186"/>
                <a:gd name="T12" fmla="*/ 107 w 366"/>
                <a:gd name="T13" fmla="*/ 89 h 186"/>
                <a:gd name="T14" fmla="*/ 72 w 366"/>
                <a:gd name="T15" fmla="*/ 99 h 186"/>
                <a:gd name="T16" fmla="*/ 115 w 366"/>
                <a:gd name="T17" fmla="*/ 126 h 186"/>
                <a:gd name="T18" fmla="*/ 55 w 366"/>
                <a:gd name="T19" fmla="*/ 133 h 186"/>
                <a:gd name="T20" fmla="*/ 80 w 366"/>
                <a:gd name="T21" fmla="*/ 141 h 186"/>
                <a:gd name="T22" fmla="*/ 78 w 366"/>
                <a:gd name="T23" fmla="*/ 154 h 186"/>
                <a:gd name="T24" fmla="*/ 57 w 366"/>
                <a:gd name="T25" fmla="*/ 155 h 186"/>
                <a:gd name="T26" fmla="*/ 33 w 366"/>
                <a:gd name="T27" fmla="*/ 174 h 186"/>
                <a:gd name="T28" fmla="*/ 90 w 366"/>
                <a:gd name="T29" fmla="*/ 179 h 186"/>
                <a:gd name="T30" fmla="*/ 130 w 366"/>
                <a:gd name="T31" fmla="*/ 182 h 186"/>
                <a:gd name="T32" fmla="*/ 161 w 366"/>
                <a:gd name="T33" fmla="*/ 176 h 186"/>
                <a:gd name="T34" fmla="*/ 152 w 366"/>
                <a:gd name="T35" fmla="*/ 166 h 186"/>
                <a:gd name="T36" fmla="*/ 129 w 366"/>
                <a:gd name="T37" fmla="*/ 155 h 186"/>
                <a:gd name="T38" fmla="*/ 161 w 366"/>
                <a:gd name="T39" fmla="*/ 143 h 186"/>
                <a:gd name="T40" fmla="*/ 204 w 366"/>
                <a:gd name="T41" fmla="*/ 119 h 186"/>
                <a:gd name="T42" fmla="*/ 200 w 366"/>
                <a:gd name="T43" fmla="*/ 106 h 186"/>
                <a:gd name="T44" fmla="*/ 236 w 366"/>
                <a:gd name="T45" fmla="*/ 97 h 186"/>
                <a:gd name="T46" fmla="*/ 281 w 366"/>
                <a:gd name="T47" fmla="*/ 68 h 186"/>
                <a:gd name="T48" fmla="*/ 285 w 366"/>
                <a:gd name="T49" fmla="*/ 50 h 186"/>
                <a:gd name="T50" fmla="*/ 346 w 366"/>
                <a:gd name="T51" fmla="*/ 34 h 186"/>
                <a:gd name="T52" fmla="*/ 331 w 366"/>
                <a:gd name="T53" fmla="*/ 16 h 186"/>
                <a:gd name="T54" fmla="*/ 293 w 366"/>
                <a:gd name="T55" fmla="*/ 16 h 186"/>
                <a:gd name="T56" fmla="*/ 258 w 366"/>
                <a:gd name="T57" fmla="*/ 5 h 186"/>
                <a:gd name="T58" fmla="*/ 218 w 366"/>
                <a:gd name="T59" fmla="*/ 10 h 186"/>
                <a:gd name="T60" fmla="*/ 182 w 366"/>
                <a:gd name="T61" fmla="*/ 8 h 186"/>
                <a:gd name="T62" fmla="*/ 144 w 366"/>
                <a:gd name="T63" fmla="*/ 11 h 186"/>
                <a:gd name="T64" fmla="*/ 131 w 366"/>
                <a:gd name="T65" fmla="*/ 19 h 186"/>
                <a:gd name="T66" fmla="*/ 99 w 366"/>
                <a:gd name="T67" fmla="*/ 27 h 186"/>
                <a:gd name="T68" fmla="*/ 68 w 366"/>
                <a:gd name="T69" fmla="*/ 31 h 186"/>
                <a:gd name="T70" fmla="*/ 43 w 366"/>
                <a:gd name="T71" fmla="*/ 34 h 186"/>
                <a:gd name="T72" fmla="*/ 10 w 366"/>
                <a:gd name="T73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186">
                  <a:moveTo>
                    <a:pt x="19" y="46"/>
                  </a:moveTo>
                  <a:cubicBezTo>
                    <a:pt x="26" y="41"/>
                    <a:pt x="31" y="44"/>
                    <a:pt x="25" y="47"/>
                  </a:cubicBezTo>
                  <a:cubicBezTo>
                    <a:pt x="19" y="50"/>
                    <a:pt x="21" y="52"/>
                    <a:pt x="30" y="52"/>
                  </a:cubicBezTo>
                  <a:cubicBezTo>
                    <a:pt x="38" y="51"/>
                    <a:pt x="26" y="54"/>
                    <a:pt x="26" y="59"/>
                  </a:cubicBezTo>
                  <a:cubicBezTo>
                    <a:pt x="26" y="64"/>
                    <a:pt x="36" y="61"/>
                    <a:pt x="37" y="66"/>
                  </a:cubicBezTo>
                  <a:cubicBezTo>
                    <a:pt x="37" y="71"/>
                    <a:pt x="59" y="73"/>
                    <a:pt x="65" y="67"/>
                  </a:cubicBezTo>
                  <a:cubicBezTo>
                    <a:pt x="72" y="61"/>
                    <a:pt x="69" y="69"/>
                    <a:pt x="69" y="73"/>
                  </a:cubicBezTo>
                  <a:cubicBezTo>
                    <a:pt x="68" y="77"/>
                    <a:pt x="99" y="80"/>
                    <a:pt x="101" y="75"/>
                  </a:cubicBezTo>
                  <a:cubicBezTo>
                    <a:pt x="102" y="70"/>
                    <a:pt x="107" y="72"/>
                    <a:pt x="113" y="74"/>
                  </a:cubicBezTo>
                  <a:cubicBezTo>
                    <a:pt x="119" y="75"/>
                    <a:pt x="148" y="68"/>
                    <a:pt x="149" y="62"/>
                  </a:cubicBezTo>
                  <a:cubicBezTo>
                    <a:pt x="149" y="56"/>
                    <a:pt x="158" y="65"/>
                    <a:pt x="149" y="72"/>
                  </a:cubicBezTo>
                  <a:cubicBezTo>
                    <a:pt x="139" y="78"/>
                    <a:pt x="120" y="77"/>
                    <a:pt x="112" y="80"/>
                  </a:cubicBezTo>
                  <a:cubicBezTo>
                    <a:pt x="103" y="82"/>
                    <a:pt x="117" y="88"/>
                    <a:pt x="126" y="95"/>
                  </a:cubicBezTo>
                  <a:cubicBezTo>
                    <a:pt x="134" y="101"/>
                    <a:pt x="115" y="98"/>
                    <a:pt x="107" y="89"/>
                  </a:cubicBezTo>
                  <a:cubicBezTo>
                    <a:pt x="99" y="81"/>
                    <a:pt x="81" y="81"/>
                    <a:pt x="71" y="81"/>
                  </a:cubicBezTo>
                  <a:cubicBezTo>
                    <a:pt x="62" y="82"/>
                    <a:pt x="65" y="99"/>
                    <a:pt x="72" y="99"/>
                  </a:cubicBezTo>
                  <a:cubicBezTo>
                    <a:pt x="79" y="99"/>
                    <a:pt x="86" y="102"/>
                    <a:pt x="93" y="113"/>
                  </a:cubicBezTo>
                  <a:cubicBezTo>
                    <a:pt x="100" y="124"/>
                    <a:pt x="115" y="121"/>
                    <a:pt x="115" y="126"/>
                  </a:cubicBezTo>
                  <a:cubicBezTo>
                    <a:pt x="115" y="131"/>
                    <a:pt x="95" y="122"/>
                    <a:pt x="84" y="120"/>
                  </a:cubicBezTo>
                  <a:cubicBezTo>
                    <a:pt x="73" y="118"/>
                    <a:pt x="56" y="125"/>
                    <a:pt x="55" y="133"/>
                  </a:cubicBezTo>
                  <a:cubicBezTo>
                    <a:pt x="55" y="141"/>
                    <a:pt x="71" y="140"/>
                    <a:pt x="82" y="134"/>
                  </a:cubicBezTo>
                  <a:cubicBezTo>
                    <a:pt x="93" y="127"/>
                    <a:pt x="85" y="136"/>
                    <a:pt x="80" y="141"/>
                  </a:cubicBezTo>
                  <a:cubicBezTo>
                    <a:pt x="74" y="146"/>
                    <a:pt x="93" y="150"/>
                    <a:pt x="93" y="156"/>
                  </a:cubicBezTo>
                  <a:cubicBezTo>
                    <a:pt x="93" y="162"/>
                    <a:pt x="79" y="160"/>
                    <a:pt x="78" y="154"/>
                  </a:cubicBezTo>
                  <a:cubicBezTo>
                    <a:pt x="76" y="149"/>
                    <a:pt x="71" y="143"/>
                    <a:pt x="58" y="144"/>
                  </a:cubicBezTo>
                  <a:cubicBezTo>
                    <a:pt x="45" y="145"/>
                    <a:pt x="49" y="154"/>
                    <a:pt x="57" y="155"/>
                  </a:cubicBezTo>
                  <a:cubicBezTo>
                    <a:pt x="65" y="156"/>
                    <a:pt x="65" y="162"/>
                    <a:pt x="56" y="162"/>
                  </a:cubicBezTo>
                  <a:cubicBezTo>
                    <a:pt x="47" y="162"/>
                    <a:pt x="27" y="168"/>
                    <a:pt x="33" y="174"/>
                  </a:cubicBezTo>
                  <a:cubicBezTo>
                    <a:pt x="40" y="180"/>
                    <a:pt x="66" y="174"/>
                    <a:pt x="70" y="178"/>
                  </a:cubicBezTo>
                  <a:cubicBezTo>
                    <a:pt x="75" y="182"/>
                    <a:pt x="87" y="183"/>
                    <a:pt x="90" y="179"/>
                  </a:cubicBezTo>
                  <a:cubicBezTo>
                    <a:pt x="93" y="174"/>
                    <a:pt x="103" y="176"/>
                    <a:pt x="113" y="176"/>
                  </a:cubicBezTo>
                  <a:cubicBezTo>
                    <a:pt x="123" y="176"/>
                    <a:pt x="126" y="178"/>
                    <a:pt x="130" y="182"/>
                  </a:cubicBezTo>
                  <a:cubicBezTo>
                    <a:pt x="135" y="186"/>
                    <a:pt x="143" y="184"/>
                    <a:pt x="148" y="180"/>
                  </a:cubicBezTo>
                  <a:cubicBezTo>
                    <a:pt x="154" y="176"/>
                    <a:pt x="154" y="176"/>
                    <a:pt x="161" y="176"/>
                  </a:cubicBezTo>
                  <a:cubicBezTo>
                    <a:pt x="168" y="176"/>
                    <a:pt x="169" y="172"/>
                    <a:pt x="166" y="166"/>
                  </a:cubicBezTo>
                  <a:cubicBezTo>
                    <a:pt x="162" y="161"/>
                    <a:pt x="153" y="170"/>
                    <a:pt x="152" y="166"/>
                  </a:cubicBezTo>
                  <a:cubicBezTo>
                    <a:pt x="151" y="161"/>
                    <a:pt x="143" y="160"/>
                    <a:pt x="129" y="162"/>
                  </a:cubicBezTo>
                  <a:cubicBezTo>
                    <a:pt x="115" y="164"/>
                    <a:pt x="121" y="153"/>
                    <a:pt x="129" y="155"/>
                  </a:cubicBezTo>
                  <a:cubicBezTo>
                    <a:pt x="138" y="158"/>
                    <a:pt x="149" y="157"/>
                    <a:pt x="159" y="154"/>
                  </a:cubicBezTo>
                  <a:cubicBezTo>
                    <a:pt x="168" y="152"/>
                    <a:pt x="161" y="147"/>
                    <a:pt x="161" y="143"/>
                  </a:cubicBezTo>
                  <a:cubicBezTo>
                    <a:pt x="161" y="139"/>
                    <a:pt x="173" y="142"/>
                    <a:pt x="182" y="142"/>
                  </a:cubicBezTo>
                  <a:cubicBezTo>
                    <a:pt x="191" y="142"/>
                    <a:pt x="204" y="127"/>
                    <a:pt x="204" y="119"/>
                  </a:cubicBezTo>
                  <a:cubicBezTo>
                    <a:pt x="205" y="110"/>
                    <a:pt x="184" y="112"/>
                    <a:pt x="174" y="112"/>
                  </a:cubicBezTo>
                  <a:cubicBezTo>
                    <a:pt x="164" y="112"/>
                    <a:pt x="181" y="105"/>
                    <a:pt x="200" y="106"/>
                  </a:cubicBezTo>
                  <a:cubicBezTo>
                    <a:pt x="219" y="107"/>
                    <a:pt x="210" y="98"/>
                    <a:pt x="214" y="95"/>
                  </a:cubicBezTo>
                  <a:cubicBezTo>
                    <a:pt x="217" y="92"/>
                    <a:pt x="226" y="99"/>
                    <a:pt x="236" y="97"/>
                  </a:cubicBezTo>
                  <a:cubicBezTo>
                    <a:pt x="245" y="95"/>
                    <a:pt x="239" y="87"/>
                    <a:pt x="245" y="87"/>
                  </a:cubicBezTo>
                  <a:cubicBezTo>
                    <a:pt x="250" y="87"/>
                    <a:pt x="260" y="80"/>
                    <a:pt x="281" y="68"/>
                  </a:cubicBezTo>
                  <a:cubicBezTo>
                    <a:pt x="301" y="57"/>
                    <a:pt x="317" y="59"/>
                    <a:pt x="318" y="52"/>
                  </a:cubicBezTo>
                  <a:cubicBezTo>
                    <a:pt x="319" y="46"/>
                    <a:pt x="290" y="52"/>
                    <a:pt x="285" y="50"/>
                  </a:cubicBezTo>
                  <a:cubicBezTo>
                    <a:pt x="280" y="48"/>
                    <a:pt x="305" y="43"/>
                    <a:pt x="311" y="44"/>
                  </a:cubicBezTo>
                  <a:cubicBezTo>
                    <a:pt x="317" y="46"/>
                    <a:pt x="325" y="44"/>
                    <a:pt x="346" y="34"/>
                  </a:cubicBezTo>
                  <a:cubicBezTo>
                    <a:pt x="366" y="24"/>
                    <a:pt x="357" y="22"/>
                    <a:pt x="349" y="23"/>
                  </a:cubicBezTo>
                  <a:cubicBezTo>
                    <a:pt x="340" y="25"/>
                    <a:pt x="331" y="22"/>
                    <a:pt x="331" y="16"/>
                  </a:cubicBezTo>
                  <a:cubicBezTo>
                    <a:pt x="332" y="11"/>
                    <a:pt x="319" y="16"/>
                    <a:pt x="318" y="13"/>
                  </a:cubicBezTo>
                  <a:cubicBezTo>
                    <a:pt x="318" y="10"/>
                    <a:pt x="306" y="11"/>
                    <a:pt x="293" y="16"/>
                  </a:cubicBezTo>
                  <a:cubicBezTo>
                    <a:pt x="280" y="21"/>
                    <a:pt x="292" y="11"/>
                    <a:pt x="297" y="9"/>
                  </a:cubicBezTo>
                  <a:cubicBezTo>
                    <a:pt x="303" y="7"/>
                    <a:pt x="264" y="9"/>
                    <a:pt x="258" y="5"/>
                  </a:cubicBezTo>
                  <a:cubicBezTo>
                    <a:pt x="251" y="0"/>
                    <a:pt x="244" y="12"/>
                    <a:pt x="238" y="6"/>
                  </a:cubicBezTo>
                  <a:cubicBezTo>
                    <a:pt x="232" y="0"/>
                    <a:pt x="216" y="5"/>
                    <a:pt x="218" y="10"/>
                  </a:cubicBezTo>
                  <a:cubicBezTo>
                    <a:pt x="220" y="14"/>
                    <a:pt x="216" y="14"/>
                    <a:pt x="210" y="9"/>
                  </a:cubicBezTo>
                  <a:cubicBezTo>
                    <a:pt x="204" y="4"/>
                    <a:pt x="192" y="10"/>
                    <a:pt x="182" y="8"/>
                  </a:cubicBezTo>
                  <a:cubicBezTo>
                    <a:pt x="171" y="7"/>
                    <a:pt x="176" y="17"/>
                    <a:pt x="164" y="12"/>
                  </a:cubicBezTo>
                  <a:cubicBezTo>
                    <a:pt x="153" y="7"/>
                    <a:pt x="140" y="9"/>
                    <a:pt x="144" y="11"/>
                  </a:cubicBezTo>
                  <a:cubicBezTo>
                    <a:pt x="147" y="12"/>
                    <a:pt x="143" y="15"/>
                    <a:pt x="138" y="14"/>
                  </a:cubicBezTo>
                  <a:cubicBezTo>
                    <a:pt x="133" y="12"/>
                    <a:pt x="128" y="14"/>
                    <a:pt x="131" y="19"/>
                  </a:cubicBezTo>
                  <a:cubicBezTo>
                    <a:pt x="133" y="24"/>
                    <a:pt x="112" y="18"/>
                    <a:pt x="112" y="23"/>
                  </a:cubicBezTo>
                  <a:cubicBezTo>
                    <a:pt x="112" y="29"/>
                    <a:pt x="105" y="32"/>
                    <a:pt x="99" y="27"/>
                  </a:cubicBezTo>
                  <a:cubicBezTo>
                    <a:pt x="93" y="22"/>
                    <a:pt x="74" y="20"/>
                    <a:pt x="79" y="25"/>
                  </a:cubicBezTo>
                  <a:cubicBezTo>
                    <a:pt x="85" y="29"/>
                    <a:pt x="62" y="27"/>
                    <a:pt x="68" y="31"/>
                  </a:cubicBezTo>
                  <a:cubicBezTo>
                    <a:pt x="74" y="36"/>
                    <a:pt x="61" y="39"/>
                    <a:pt x="61" y="37"/>
                  </a:cubicBezTo>
                  <a:cubicBezTo>
                    <a:pt x="61" y="34"/>
                    <a:pt x="48" y="30"/>
                    <a:pt x="43" y="34"/>
                  </a:cubicBezTo>
                  <a:cubicBezTo>
                    <a:pt x="38" y="39"/>
                    <a:pt x="37" y="44"/>
                    <a:pt x="34" y="41"/>
                  </a:cubicBezTo>
                  <a:cubicBezTo>
                    <a:pt x="32" y="38"/>
                    <a:pt x="21" y="39"/>
                    <a:pt x="10" y="43"/>
                  </a:cubicBezTo>
                  <a:cubicBezTo>
                    <a:pt x="0" y="47"/>
                    <a:pt x="12" y="50"/>
                    <a:pt x="19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3" name="Freeform 2208"/>
            <p:cNvSpPr>
              <a:spLocks/>
            </p:cNvSpPr>
            <p:nvPr/>
          </p:nvSpPr>
          <p:spPr bwMode="auto">
            <a:xfrm>
              <a:off x="2033290" y="2090638"/>
              <a:ext cx="94778" cy="30574"/>
            </a:xfrm>
            <a:custGeom>
              <a:avLst/>
              <a:gdLst>
                <a:gd name="T0" fmla="*/ 20 w 53"/>
                <a:gd name="T1" fmla="*/ 13 h 17"/>
                <a:gd name="T2" fmla="*/ 34 w 53"/>
                <a:gd name="T3" fmla="*/ 11 h 17"/>
                <a:gd name="T4" fmla="*/ 53 w 53"/>
                <a:gd name="T5" fmla="*/ 9 h 17"/>
                <a:gd name="T6" fmla="*/ 28 w 53"/>
                <a:gd name="T7" fmla="*/ 3 h 17"/>
                <a:gd name="T8" fmla="*/ 7 w 53"/>
                <a:gd name="T9" fmla="*/ 12 h 17"/>
                <a:gd name="T10" fmla="*/ 20 w 53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7">
                  <a:moveTo>
                    <a:pt x="20" y="13"/>
                  </a:moveTo>
                  <a:cubicBezTo>
                    <a:pt x="25" y="15"/>
                    <a:pt x="30" y="8"/>
                    <a:pt x="34" y="11"/>
                  </a:cubicBezTo>
                  <a:cubicBezTo>
                    <a:pt x="37" y="14"/>
                    <a:pt x="53" y="17"/>
                    <a:pt x="53" y="9"/>
                  </a:cubicBezTo>
                  <a:cubicBezTo>
                    <a:pt x="53" y="1"/>
                    <a:pt x="33" y="0"/>
                    <a:pt x="28" y="3"/>
                  </a:cubicBezTo>
                  <a:cubicBezTo>
                    <a:pt x="23" y="6"/>
                    <a:pt x="0" y="7"/>
                    <a:pt x="7" y="12"/>
                  </a:cubicBezTo>
                  <a:cubicBezTo>
                    <a:pt x="11" y="15"/>
                    <a:pt x="15" y="11"/>
                    <a:pt x="2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4" name="Freeform 2209"/>
            <p:cNvSpPr>
              <a:spLocks/>
            </p:cNvSpPr>
            <p:nvPr/>
          </p:nvSpPr>
          <p:spPr bwMode="auto">
            <a:xfrm>
              <a:off x="2050015" y="2119414"/>
              <a:ext cx="74336" cy="37768"/>
            </a:xfrm>
            <a:custGeom>
              <a:avLst/>
              <a:gdLst>
                <a:gd name="T0" fmla="*/ 36 w 42"/>
                <a:gd name="T1" fmla="*/ 6 h 22"/>
                <a:gd name="T2" fmla="*/ 29 w 42"/>
                <a:gd name="T3" fmla="*/ 2 h 22"/>
                <a:gd name="T4" fmla="*/ 0 w 42"/>
                <a:gd name="T5" fmla="*/ 11 h 22"/>
                <a:gd name="T6" fmla="*/ 15 w 42"/>
                <a:gd name="T7" fmla="*/ 21 h 22"/>
                <a:gd name="T8" fmla="*/ 31 w 42"/>
                <a:gd name="T9" fmla="*/ 11 h 22"/>
                <a:gd name="T10" fmla="*/ 36 w 42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2">
                  <a:moveTo>
                    <a:pt x="36" y="6"/>
                  </a:moveTo>
                  <a:cubicBezTo>
                    <a:pt x="42" y="5"/>
                    <a:pt x="39" y="0"/>
                    <a:pt x="29" y="2"/>
                  </a:cubicBezTo>
                  <a:cubicBezTo>
                    <a:pt x="18" y="3"/>
                    <a:pt x="0" y="3"/>
                    <a:pt x="0" y="11"/>
                  </a:cubicBezTo>
                  <a:cubicBezTo>
                    <a:pt x="0" y="17"/>
                    <a:pt x="4" y="20"/>
                    <a:pt x="15" y="21"/>
                  </a:cubicBezTo>
                  <a:cubicBezTo>
                    <a:pt x="27" y="22"/>
                    <a:pt x="37" y="11"/>
                    <a:pt x="31" y="11"/>
                  </a:cubicBezTo>
                  <a:cubicBezTo>
                    <a:pt x="26" y="11"/>
                    <a:pt x="29" y="7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2210"/>
            <p:cNvSpPr>
              <a:spLocks/>
            </p:cNvSpPr>
            <p:nvPr/>
          </p:nvSpPr>
          <p:spPr bwMode="auto">
            <a:xfrm>
              <a:off x="1821433" y="3042038"/>
              <a:ext cx="1150347" cy="544941"/>
            </a:xfrm>
            <a:custGeom>
              <a:avLst/>
              <a:gdLst>
                <a:gd name="T0" fmla="*/ 307 w 649"/>
                <a:gd name="T1" fmla="*/ 283 h 318"/>
                <a:gd name="T2" fmla="*/ 323 w 649"/>
                <a:gd name="T3" fmla="*/ 273 h 318"/>
                <a:gd name="T4" fmla="*/ 342 w 649"/>
                <a:gd name="T5" fmla="*/ 260 h 318"/>
                <a:gd name="T6" fmla="*/ 353 w 649"/>
                <a:gd name="T7" fmla="*/ 257 h 318"/>
                <a:gd name="T8" fmla="*/ 376 w 649"/>
                <a:gd name="T9" fmla="*/ 264 h 318"/>
                <a:gd name="T10" fmla="*/ 387 w 649"/>
                <a:gd name="T11" fmla="*/ 264 h 318"/>
                <a:gd name="T12" fmla="*/ 393 w 649"/>
                <a:gd name="T13" fmla="*/ 260 h 318"/>
                <a:gd name="T14" fmla="*/ 409 w 649"/>
                <a:gd name="T15" fmla="*/ 252 h 318"/>
                <a:gd name="T16" fmla="*/ 431 w 649"/>
                <a:gd name="T17" fmla="*/ 251 h 318"/>
                <a:gd name="T18" fmla="*/ 461 w 649"/>
                <a:gd name="T19" fmla="*/ 257 h 318"/>
                <a:gd name="T20" fmla="*/ 475 w 649"/>
                <a:gd name="T21" fmla="*/ 288 h 318"/>
                <a:gd name="T22" fmla="*/ 494 w 649"/>
                <a:gd name="T23" fmla="*/ 318 h 318"/>
                <a:gd name="T24" fmla="*/ 492 w 649"/>
                <a:gd name="T25" fmla="*/ 277 h 318"/>
                <a:gd name="T26" fmla="*/ 507 w 649"/>
                <a:gd name="T27" fmla="*/ 219 h 318"/>
                <a:gd name="T28" fmla="*/ 537 w 649"/>
                <a:gd name="T29" fmla="*/ 198 h 318"/>
                <a:gd name="T30" fmla="*/ 543 w 649"/>
                <a:gd name="T31" fmla="*/ 188 h 318"/>
                <a:gd name="T32" fmla="*/ 547 w 649"/>
                <a:gd name="T33" fmla="*/ 175 h 318"/>
                <a:gd name="T34" fmla="*/ 536 w 649"/>
                <a:gd name="T35" fmla="*/ 158 h 318"/>
                <a:gd name="T36" fmla="*/ 546 w 649"/>
                <a:gd name="T37" fmla="*/ 133 h 318"/>
                <a:gd name="T38" fmla="*/ 552 w 649"/>
                <a:gd name="T39" fmla="*/ 158 h 318"/>
                <a:gd name="T40" fmla="*/ 559 w 649"/>
                <a:gd name="T41" fmla="*/ 140 h 318"/>
                <a:gd name="T42" fmla="*/ 576 w 649"/>
                <a:gd name="T43" fmla="*/ 119 h 318"/>
                <a:gd name="T44" fmla="*/ 573 w 649"/>
                <a:gd name="T45" fmla="*/ 116 h 318"/>
                <a:gd name="T46" fmla="*/ 608 w 649"/>
                <a:gd name="T47" fmla="*/ 105 h 318"/>
                <a:gd name="T48" fmla="*/ 605 w 649"/>
                <a:gd name="T49" fmla="*/ 93 h 318"/>
                <a:gd name="T50" fmla="*/ 624 w 649"/>
                <a:gd name="T51" fmla="*/ 70 h 318"/>
                <a:gd name="T52" fmla="*/ 642 w 649"/>
                <a:gd name="T53" fmla="*/ 66 h 318"/>
                <a:gd name="T54" fmla="*/ 626 w 649"/>
                <a:gd name="T55" fmla="*/ 27 h 318"/>
                <a:gd name="T56" fmla="*/ 560 w 649"/>
                <a:gd name="T57" fmla="*/ 63 h 318"/>
                <a:gd name="T58" fmla="*/ 517 w 649"/>
                <a:gd name="T59" fmla="*/ 89 h 318"/>
                <a:gd name="T60" fmla="*/ 461 w 649"/>
                <a:gd name="T61" fmla="*/ 103 h 318"/>
                <a:gd name="T62" fmla="*/ 472 w 649"/>
                <a:gd name="T63" fmla="*/ 85 h 318"/>
                <a:gd name="T64" fmla="*/ 456 w 649"/>
                <a:gd name="T65" fmla="*/ 78 h 318"/>
                <a:gd name="T66" fmla="*/ 440 w 649"/>
                <a:gd name="T67" fmla="*/ 62 h 318"/>
                <a:gd name="T68" fmla="*/ 412 w 649"/>
                <a:gd name="T69" fmla="*/ 83 h 318"/>
                <a:gd name="T70" fmla="*/ 447 w 649"/>
                <a:gd name="T71" fmla="*/ 45 h 318"/>
                <a:gd name="T72" fmla="*/ 449 w 649"/>
                <a:gd name="T73" fmla="*/ 43 h 318"/>
                <a:gd name="T74" fmla="*/ 413 w 649"/>
                <a:gd name="T75" fmla="*/ 36 h 318"/>
                <a:gd name="T76" fmla="*/ 385 w 649"/>
                <a:gd name="T77" fmla="*/ 41 h 318"/>
                <a:gd name="T78" fmla="*/ 365 w 649"/>
                <a:gd name="T79" fmla="*/ 32 h 318"/>
                <a:gd name="T80" fmla="*/ 368 w 649"/>
                <a:gd name="T81" fmla="*/ 15 h 318"/>
                <a:gd name="T82" fmla="*/ 352 w 649"/>
                <a:gd name="T83" fmla="*/ 11 h 318"/>
                <a:gd name="T84" fmla="*/ 334 w 649"/>
                <a:gd name="T85" fmla="*/ 0 h 318"/>
                <a:gd name="T86" fmla="*/ 26 w 649"/>
                <a:gd name="T87" fmla="*/ 13 h 318"/>
                <a:gd name="T88" fmla="*/ 18 w 649"/>
                <a:gd name="T89" fmla="*/ 22 h 318"/>
                <a:gd name="T90" fmla="*/ 0 w 649"/>
                <a:gd name="T91" fmla="*/ 15 h 318"/>
                <a:gd name="T92" fmla="*/ 8 w 649"/>
                <a:gd name="T93" fmla="*/ 45 h 318"/>
                <a:gd name="T94" fmla="*/ 5 w 649"/>
                <a:gd name="T95" fmla="*/ 87 h 318"/>
                <a:gd name="T96" fmla="*/ 11 w 649"/>
                <a:gd name="T97" fmla="*/ 144 h 318"/>
                <a:gd name="T98" fmla="*/ 32 w 649"/>
                <a:gd name="T99" fmla="*/ 176 h 318"/>
                <a:gd name="T100" fmla="*/ 47 w 649"/>
                <a:gd name="T101" fmla="*/ 199 h 318"/>
                <a:gd name="T102" fmla="*/ 72 w 649"/>
                <a:gd name="T103" fmla="*/ 207 h 318"/>
                <a:gd name="T104" fmla="*/ 123 w 649"/>
                <a:gd name="T105" fmla="*/ 230 h 318"/>
                <a:gd name="T106" fmla="*/ 207 w 649"/>
                <a:gd name="T107" fmla="*/ 235 h 318"/>
                <a:gd name="T108" fmla="*/ 234 w 649"/>
                <a:gd name="T109" fmla="*/ 265 h 318"/>
                <a:gd name="T110" fmla="*/ 273 w 649"/>
                <a:gd name="T111" fmla="*/ 272 h 318"/>
                <a:gd name="T112" fmla="*/ 288 w 649"/>
                <a:gd name="T113" fmla="*/ 301 h 318"/>
                <a:gd name="T114" fmla="*/ 306 w 649"/>
                <a:gd name="T115" fmla="*/ 3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318">
                  <a:moveTo>
                    <a:pt x="303" y="303"/>
                  </a:moveTo>
                  <a:cubicBezTo>
                    <a:pt x="302" y="301"/>
                    <a:pt x="301" y="300"/>
                    <a:pt x="301" y="298"/>
                  </a:cubicBezTo>
                  <a:cubicBezTo>
                    <a:pt x="301" y="296"/>
                    <a:pt x="302" y="295"/>
                    <a:pt x="304" y="294"/>
                  </a:cubicBezTo>
                  <a:cubicBezTo>
                    <a:pt x="306" y="292"/>
                    <a:pt x="306" y="291"/>
                    <a:pt x="305" y="289"/>
                  </a:cubicBezTo>
                  <a:cubicBezTo>
                    <a:pt x="305" y="287"/>
                    <a:pt x="304" y="285"/>
                    <a:pt x="307" y="283"/>
                  </a:cubicBezTo>
                  <a:cubicBezTo>
                    <a:pt x="307" y="283"/>
                    <a:pt x="308" y="282"/>
                    <a:pt x="309" y="282"/>
                  </a:cubicBezTo>
                  <a:cubicBezTo>
                    <a:pt x="311" y="281"/>
                    <a:pt x="314" y="279"/>
                    <a:pt x="314" y="278"/>
                  </a:cubicBezTo>
                  <a:cubicBezTo>
                    <a:pt x="314" y="276"/>
                    <a:pt x="315" y="273"/>
                    <a:pt x="320" y="273"/>
                  </a:cubicBezTo>
                  <a:cubicBezTo>
                    <a:pt x="321" y="273"/>
                    <a:pt x="322" y="273"/>
                    <a:pt x="323" y="273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6" y="273"/>
                    <a:pt x="332" y="268"/>
                    <a:pt x="332" y="266"/>
                  </a:cubicBezTo>
                  <a:cubicBezTo>
                    <a:pt x="331" y="265"/>
                    <a:pt x="331" y="264"/>
                    <a:pt x="332" y="263"/>
                  </a:cubicBezTo>
                  <a:cubicBezTo>
                    <a:pt x="333" y="261"/>
                    <a:pt x="335" y="261"/>
                    <a:pt x="336" y="261"/>
                  </a:cubicBezTo>
                  <a:cubicBezTo>
                    <a:pt x="337" y="261"/>
                    <a:pt x="338" y="262"/>
                    <a:pt x="340" y="262"/>
                  </a:cubicBezTo>
                  <a:cubicBezTo>
                    <a:pt x="341" y="262"/>
                    <a:pt x="341" y="262"/>
                    <a:pt x="342" y="260"/>
                  </a:cubicBezTo>
                  <a:cubicBezTo>
                    <a:pt x="342" y="259"/>
                    <a:pt x="343" y="257"/>
                    <a:pt x="346" y="257"/>
                  </a:cubicBezTo>
                  <a:cubicBezTo>
                    <a:pt x="346" y="257"/>
                    <a:pt x="346" y="257"/>
                    <a:pt x="347" y="258"/>
                  </a:cubicBezTo>
                  <a:cubicBezTo>
                    <a:pt x="348" y="258"/>
                    <a:pt x="348" y="258"/>
                    <a:pt x="349" y="258"/>
                  </a:cubicBezTo>
                  <a:cubicBezTo>
                    <a:pt x="349" y="258"/>
                    <a:pt x="350" y="259"/>
                    <a:pt x="350" y="259"/>
                  </a:cubicBezTo>
                  <a:cubicBezTo>
                    <a:pt x="351" y="257"/>
                    <a:pt x="352" y="257"/>
                    <a:pt x="353" y="257"/>
                  </a:cubicBezTo>
                  <a:cubicBezTo>
                    <a:pt x="355" y="257"/>
                    <a:pt x="357" y="258"/>
                    <a:pt x="359" y="260"/>
                  </a:cubicBezTo>
                  <a:cubicBezTo>
                    <a:pt x="360" y="261"/>
                    <a:pt x="362" y="262"/>
                    <a:pt x="363" y="262"/>
                  </a:cubicBezTo>
                  <a:cubicBezTo>
                    <a:pt x="363" y="262"/>
                    <a:pt x="365" y="262"/>
                    <a:pt x="365" y="261"/>
                  </a:cubicBezTo>
                  <a:cubicBezTo>
                    <a:pt x="365" y="259"/>
                    <a:pt x="367" y="258"/>
                    <a:pt x="368" y="258"/>
                  </a:cubicBezTo>
                  <a:cubicBezTo>
                    <a:pt x="370" y="258"/>
                    <a:pt x="372" y="259"/>
                    <a:pt x="376" y="264"/>
                  </a:cubicBezTo>
                  <a:cubicBezTo>
                    <a:pt x="378" y="266"/>
                    <a:pt x="378" y="266"/>
                    <a:pt x="380" y="266"/>
                  </a:cubicBezTo>
                  <a:cubicBezTo>
                    <a:pt x="382" y="266"/>
                    <a:pt x="382" y="266"/>
                    <a:pt x="382" y="266"/>
                  </a:cubicBezTo>
                  <a:cubicBezTo>
                    <a:pt x="382" y="266"/>
                    <a:pt x="383" y="266"/>
                    <a:pt x="384" y="266"/>
                  </a:cubicBezTo>
                  <a:cubicBezTo>
                    <a:pt x="386" y="266"/>
                    <a:pt x="386" y="266"/>
                    <a:pt x="386" y="265"/>
                  </a:cubicBezTo>
                  <a:cubicBezTo>
                    <a:pt x="387" y="265"/>
                    <a:pt x="387" y="264"/>
                    <a:pt x="387" y="264"/>
                  </a:cubicBezTo>
                  <a:cubicBezTo>
                    <a:pt x="387" y="262"/>
                    <a:pt x="388" y="261"/>
                    <a:pt x="389" y="261"/>
                  </a:cubicBezTo>
                  <a:cubicBezTo>
                    <a:pt x="390" y="261"/>
                    <a:pt x="391" y="262"/>
                    <a:pt x="393" y="264"/>
                  </a:cubicBezTo>
                  <a:cubicBezTo>
                    <a:pt x="392" y="263"/>
                    <a:pt x="393" y="262"/>
                    <a:pt x="393" y="261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393" y="261"/>
                    <a:pt x="393" y="260"/>
                    <a:pt x="393" y="260"/>
                  </a:cubicBezTo>
                  <a:cubicBezTo>
                    <a:pt x="391" y="259"/>
                    <a:pt x="391" y="258"/>
                    <a:pt x="391" y="256"/>
                  </a:cubicBezTo>
                  <a:cubicBezTo>
                    <a:pt x="392" y="253"/>
                    <a:pt x="399" y="252"/>
                    <a:pt x="403" y="252"/>
                  </a:cubicBezTo>
                  <a:cubicBezTo>
                    <a:pt x="404" y="252"/>
                    <a:pt x="404" y="252"/>
                    <a:pt x="404" y="252"/>
                  </a:cubicBezTo>
                  <a:cubicBezTo>
                    <a:pt x="406" y="252"/>
                    <a:pt x="407" y="252"/>
                    <a:pt x="408" y="252"/>
                  </a:cubicBezTo>
                  <a:cubicBezTo>
                    <a:pt x="408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10" y="251"/>
                  </a:cubicBezTo>
                  <a:cubicBezTo>
                    <a:pt x="411" y="249"/>
                    <a:pt x="413" y="248"/>
                    <a:pt x="414" y="248"/>
                  </a:cubicBezTo>
                  <a:cubicBezTo>
                    <a:pt x="416" y="248"/>
                    <a:pt x="418" y="251"/>
                    <a:pt x="418" y="254"/>
                  </a:cubicBezTo>
                  <a:cubicBezTo>
                    <a:pt x="419" y="254"/>
                    <a:pt x="421" y="253"/>
                    <a:pt x="423" y="253"/>
                  </a:cubicBezTo>
                  <a:cubicBezTo>
                    <a:pt x="426" y="252"/>
                    <a:pt x="429" y="251"/>
                    <a:pt x="431" y="251"/>
                  </a:cubicBezTo>
                  <a:cubicBezTo>
                    <a:pt x="437" y="251"/>
                    <a:pt x="443" y="256"/>
                    <a:pt x="444" y="260"/>
                  </a:cubicBezTo>
                  <a:cubicBezTo>
                    <a:pt x="444" y="262"/>
                    <a:pt x="446" y="262"/>
                    <a:pt x="448" y="260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52" y="257"/>
                    <a:pt x="454" y="255"/>
                    <a:pt x="457" y="255"/>
                  </a:cubicBezTo>
                  <a:cubicBezTo>
                    <a:pt x="459" y="255"/>
                    <a:pt x="460" y="256"/>
                    <a:pt x="461" y="257"/>
                  </a:cubicBezTo>
                  <a:cubicBezTo>
                    <a:pt x="463" y="259"/>
                    <a:pt x="465" y="261"/>
                    <a:pt x="467" y="263"/>
                  </a:cubicBezTo>
                  <a:cubicBezTo>
                    <a:pt x="468" y="265"/>
                    <a:pt x="470" y="267"/>
                    <a:pt x="473" y="270"/>
                  </a:cubicBezTo>
                  <a:cubicBezTo>
                    <a:pt x="476" y="273"/>
                    <a:pt x="475" y="277"/>
                    <a:pt x="474" y="279"/>
                  </a:cubicBezTo>
                  <a:cubicBezTo>
                    <a:pt x="473" y="281"/>
                    <a:pt x="473" y="282"/>
                    <a:pt x="473" y="283"/>
                  </a:cubicBezTo>
                  <a:cubicBezTo>
                    <a:pt x="474" y="284"/>
                    <a:pt x="474" y="286"/>
                    <a:pt x="475" y="288"/>
                  </a:cubicBezTo>
                  <a:cubicBezTo>
                    <a:pt x="475" y="290"/>
                    <a:pt x="475" y="292"/>
                    <a:pt x="477" y="293"/>
                  </a:cubicBezTo>
                  <a:cubicBezTo>
                    <a:pt x="481" y="296"/>
                    <a:pt x="481" y="300"/>
                    <a:pt x="481" y="302"/>
                  </a:cubicBezTo>
                  <a:cubicBezTo>
                    <a:pt x="481" y="303"/>
                    <a:pt x="481" y="304"/>
                    <a:pt x="481" y="305"/>
                  </a:cubicBezTo>
                  <a:cubicBezTo>
                    <a:pt x="486" y="306"/>
                    <a:pt x="490" y="313"/>
                    <a:pt x="490" y="316"/>
                  </a:cubicBezTo>
                  <a:cubicBezTo>
                    <a:pt x="491" y="317"/>
                    <a:pt x="493" y="318"/>
                    <a:pt x="494" y="318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315"/>
                    <a:pt x="496" y="313"/>
                    <a:pt x="498" y="310"/>
                  </a:cubicBezTo>
                  <a:cubicBezTo>
                    <a:pt x="499" y="308"/>
                    <a:pt x="500" y="306"/>
                    <a:pt x="500" y="304"/>
                  </a:cubicBezTo>
                  <a:cubicBezTo>
                    <a:pt x="500" y="301"/>
                    <a:pt x="497" y="287"/>
                    <a:pt x="494" y="283"/>
                  </a:cubicBezTo>
                  <a:cubicBezTo>
                    <a:pt x="492" y="280"/>
                    <a:pt x="492" y="278"/>
                    <a:pt x="492" y="277"/>
                  </a:cubicBezTo>
                  <a:cubicBezTo>
                    <a:pt x="492" y="276"/>
                    <a:pt x="492" y="275"/>
                    <a:pt x="491" y="272"/>
                  </a:cubicBezTo>
                  <a:cubicBezTo>
                    <a:pt x="487" y="267"/>
                    <a:pt x="484" y="257"/>
                    <a:pt x="484" y="249"/>
                  </a:cubicBezTo>
                  <a:cubicBezTo>
                    <a:pt x="484" y="241"/>
                    <a:pt x="494" y="228"/>
                    <a:pt x="498" y="224"/>
                  </a:cubicBezTo>
                  <a:cubicBezTo>
                    <a:pt x="500" y="222"/>
                    <a:pt x="503" y="222"/>
                    <a:pt x="505" y="221"/>
                  </a:cubicBezTo>
                  <a:cubicBezTo>
                    <a:pt x="507" y="221"/>
                    <a:pt x="507" y="220"/>
                    <a:pt x="507" y="219"/>
                  </a:cubicBezTo>
                  <a:cubicBezTo>
                    <a:pt x="509" y="215"/>
                    <a:pt x="514" y="209"/>
                    <a:pt x="519" y="209"/>
                  </a:cubicBezTo>
                  <a:cubicBezTo>
                    <a:pt x="519" y="209"/>
                    <a:pt x="520" y="209"/>
                    <a:pt x="520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9"/>
                    <a:pt x="523" y="209"/>
                    <a:pt x="523" y="208"/>
                  </a:cubicBezTo>
                  <a:cubicBezTo>
                    <a:pt x="524" y="204"/>
                    <a:pt x="530" y="199"/>
                    <a:pt x="537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7"/>
                    <a:pt x="538" y="196"/>
                    <a:pt x="538" y="195"/>
                  </a:cubicBezTo>
                  <a:cubicBezTo>
                    <a:pt x="537" y="195"/>
                    <a:pt x="537" y="194"/>
                    <a:pt x="537" y="194"/>
                  </a:cubicBezTo>
                  <a:cubicBezTo>
                    <a:pt x="536" y="192"/>
                    <a:pt x="536" y="190"/>
                    <a:pt x="537" y="188"/>
                  </a:cubicBezTo>
                  <a:cubicBezTo>
                    <a:pt x="538" y="186"/>
                    <a:pt x="541" y="185"/>
                    <a:pt x="543" y="188"/>
                  </a:cubicBezTo>
                  <a:cubicBezTo>
                    <a:pt x="543" y="188"/>
                    <a:pt x="546" y="189"/>
                    <a:pt x="548" y="188"/>
                  </a:cubicBezTo>
                  <a:cubicBezTo>
                    <a:pt x="549" y="186"/>
                    <a:pt x="551" y="185"/>
                    <a:pt x="551" y="184"/>
                  </a:cubicBezTo>
                  <a:cubicBezTo>
                    <a:pt x="546" y="184"/>
                    <a:pt x="545" y="182"/>
                    <a:pt x="544" y="181"/>
                  </a:cubicBezTo>
                  <a:cubicBezTo>
                    <a:pt x="544" y="180"/>
                    <a:pt x="544" y="178"/>
                    <a:pt x="547" y="177"/>
                  </a:cubicBezTo>
                  <a:cubicBezTo>
                    <a:pt x="548" y="177"/>
                    <a:pt x="548" y="176"/>
                    <a:pt x="547" y="175"/>
                  </a:cubicBezTo>
                  <a:cubicBezTo>
                    <a:pt x="547" y="174"/>
                    <a:pt x="546" y="173"/>
                    <a:pt x="544" y="173"/>
                  </a:cubicBezTo>
                  <a:cubicBezTo>
                    <a:pt x="543" y="173"/>
                    <a:pt x="540" y="172"/>
                    <a:pt x="539" y="170"/>
                  </a:cubicBezTo>
                  <a:cubicBezTo>
                    <a:pt x="539" y="168"/>
                    <a:pt x="541" y="166"/>
                    <a:pt x="542" y="164"/>
                  </a:cubicBezTo>
                  <a:cubicBezTo>
                    <a:pt x="543" y="163"/>
                    <a:pt x="541" y="162"/>
                    <a:pt x="536" y="158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4" y="156"/>
                    <a:pt x="533" y="155"/>
                    <a:pt x="534" y="154"/>
                  </a:cubicBezTo>
                  <a:cubicBezTo>
                    <a:pt x="534" y="152"/>
                    <a:pt x="537" y="151"/>
                    <a:pt x="540" y="150"/>
                  </a:cubicBezTo>
                  <a:cubicBezTo>
                    <a:pt x="541" y="149"/>
                    <a:pt x="541" y="146"/>
                    <a:pt x="540" y="144"/>
                  </a:cubicBezTo>
                  <a:cubicBezTo>
                    <a:pt x="540" y="140"/>
                    <a:pt x="540" y="138"/>
                    <a:pt x="541" y="136"/>
                  </a:cubicBezTo>
                  <a:cubicBezTo>
                    <a:pt x="542" y="134"/>
                    <a:pt x="544" y="133"/>
                    <a:pt x="546" y="133"/>
                  </a:cubicBezTo>
                  <a:cubicBezTo>
                    <a:pt x="547" y="133"/>
                    <a:pt x="548" y="134"/>
                    <a:pt x="549" y="135"/>
                  </a:cubicBezTo>
                  <a:cubicBezTo>
                    <a:pt x="549" y="135"/>
                    <a:pt x="549" y="137"/>
                    <a:pt x="548" y="138"/>
                  </a:cubicBezTo>
                  <a:cubicBezTo>
                    <a:pt x="546" y="142"/>
                    <a:pt x="545" y="145"/>
                    <a:pt x="547" y="147"/>
                  </a:cubicBezTo>
                  <a:cubicBezTo>
                    <a:pt x="550" y="150"/>
                    <a:pt x="552" y="154"/>
                    <a:pt x="551" y="159"/>
                  </a:cubicBezTo>
                  <a:cubicBezTo>
                    <a:pt x="551" y="159"/>
                    <a:pt x="552" y="158"/>
                    <a:pt x="552" y="158"/>
                  </a:cubicBezTo>
                  <a:cubicBezTo>
                    <a:pt x="555" y="151"/>
                    <a:pt x="555" y="146"/>
                    <a:pt x="555" y="145"/>
                  </a:cubicBezTo>
                  <a:cubicBezTo>
                    <a:pt x="552" y="145"/>
                    <a:pt x="551" y="141"/>
                    <a:pt x="552" y="139"/>
                  </a:cubicBezTo>
                  <a:cubicBezTo>
                    <a:pt x="552" y="137"/>
                    <a:pt x="553" y="136"/>
                    <a:pt x="555" y="136"/>
                  </a:cubicBezTo>
                  <a:cubicBezTo>
                    <a:pt x="556" y="136"/>
                    <a:pt x="557" y="137"/>
                    <a:pt x="557" y="138"/>
                  </a:cubicBezTo>
                  <a:cubicBezTo>
                    <a:pt x="558" y="139"/>
                    <a:pt x="559" y="140"/>
                    <a:pt x="559" y="140"/>
                  </a:cubicBezTo>
                  <a:cubicBezTo>
                    <a:pt x="560" y="140"/>
                    <a:pt x="560" y="139"/>
                    <a:pt x="562" y="137"/>
                  </a:cubicBezTo>
                  <a:cubicBezTo>
                    <a:pt x="567" y="133"/>
                    <a:pt x="569" y="127"/>
                    <a:pt x="569" y="126"/>
                  </a:cubicBezTo>
                  <a:cubicBezTo>
                    <a:pt x="567" y="125"/>
                    <a:pt x="567" y="123"/>
                    <a:pt x="567" y="122"/>
                  </a:cubicBezTo>
                  <a:cubicBezTo>
                    <a:pt x="568" y="119"/>
                    <a:pt x="574" y="119"/>
                    <a:pt x="575" y="119"/>
                  </a:cubicBezTo>
                  <a:cubicBezTo>
                    <a:pt x="576" y="119"/>
                    <a:pt x="576" y="119"/>
                    <a:pt x="576" y="119"/>
                  </a:cubicBezTo>
                  <a:cubicBezTo>
                    <a:pt x="577" y="119"/>
                    <a:pt x="577" y="119"/>
                    <a:pt x="577" y="119"/>
                  </a:cubicBezTo>
                  <a:cubicBezTo>
                    <a:pt x="579" y="119"/>
                    <a:pt x="583" y="118"/>
                    <a:pt x="586" y="117"/>
                  </a:cubicBezTo>
                  <a:cubicBezTo>
                    <a:pt x="585" y="118"/>
                    <a:pt x="585" y="118"/>
                    <a:pt x="584" y="118"/>
                  </a:cubicBezTo>
                  <a:cubicBezTo>
                    <a:pt x="580" y="119"/>
                    <a:pt x="577" y="119"/>
                    <a:pt x="575" y="119"/>
                  </a:cubicBezTo>
                  <a:cubicBezTo>
                    <a:pt x="574" y="118"/>
                    <a:pt x="573" y="117"/>
                    <a:pt x="573" y="116"/>
                  </a:cubicBezTo>
                  <a:cubicBezTo>
                    <a:pt x="573" y="110"/>
                    <a:pt x="593" y="108"/>
                    <a:pt x="594" y="108"/>
                  </a:cubicBezTo>
                  <a:cubicBezTo>
                    <a:pt x="595" y="108"/>
                    <a:pt x="595" y="108"/>
                    <a:pt x="596" y="106"/>
                  </a:cubicBezTo>
                  <a:cubicBezTo>
                    <a:pt x="596" y="105"/>
                    <a:pt x="596" y="103"/>
                    <a:pt x="598" y="103"/>
                  </a:cubicBezTo>
                  <a:cubicBezTo>
                    <a:pt x="600" y="103"/>
                    <a:pt x="600" y="104"/>
                    <a:pt x="601" y="104"/>
                  </a:cubicBezTo>
                  <a:cubicBezTo>
                    <a:pt x="602" y="107"/>
                    <a:pt x="605" y="106"/>
                    <a:pt x="608" y="105"/>
                  </a:cubicBezTo>
                  <a:cubicBezTo>
                    <a:pt x="608" y="105"/>
                    <a:pt x="608" y="104"/>
                    <a:pt x="608" y="103"/>
                  </a:cubicBezTo>
                  <a:cubicBezTo>
                    <a:pt x="608" y="102"/>
                    <a:pt x="607" y="100"/>
                    <a:pt x="605" y="100"/>
                  </a:cubicBezTo>
                  <a:cubicBezTo>
                    <a:pt x="604" y="99"/>
                    <a:pt x="603" y="98"/>
                    <a:pt x="603" y="97"/>
                  </a:cubicBezTo>
                  <a:cubicBezTo>
                    <a:pt x="602" y="96"/>
                    <a:pt x="603" y="95"/>
                    <a:pt x="604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4" y="90"/>
                    <a:pt x="606" y="87"/>
                    <a:pt x="606" y="85"/>
                  </a:cubicBezTo>
                  <a:cubicBezTo>
                    <a:pt x="607" y="84"/>
                    <a:pt x="610" y="79"/>
                    <a:pt x="614" y="78"/>
                  </a:cubicBezTo>
                  <a:cubicBezTo>
                    <a:pt x="616" y="77"/>
                    <a:pt x="616" y="77"/>
                    <a:pt x="616" y="76"/>
                  </a:cubicBezTo>
                  <a:cubicBezTo>
                    <a:pt x="617" y="75"/>
                    <a:pt x="618" y="74"/>
                    <a:pt x="621" y="74"/>
                  </a:cubicBezTo>
                  <a:cubicBezTo>
                    <a:pt x="622" y="74"/>
                    <a:pt x="623" y="73"/>
                    <a:pt x="624" y="70"/>
                  </a:cubicBezTo>
                  <a:cubicBezTo>
                    <a:pt x="625" y="69"/>
                    <a:pt x="626" y="67"/>
                    <a:pt x="628" y="66"/>
                  </a:cubicBezTo>
                  <a:cubicBezTo>
                    <a:pt x="629" y="65"/>
                    <a:pt x="630" y="65"/>
                    <a:pt x="631" y="65"/>
                  </a:cubicBezTo>
                  <a:cubicBezTo>
                    <a:pt x="633" y="65"/>
                    <a:pt x="634" y="65"/>
                    <a:pt x="636" y="66"/>
                  </a:cubicBezTo>
                  <a:cubicBezTo>
                    <a:pt x="637" y="67"/>
                    <a:pt x="638" y="67"/>
                    <a:pt x="639" y="67"/>
                  </a:cubicBezTo>
                  <a:cubicBezTo>
                    <a:pt x="640" y="67"/>
                    <a:pt x="641" y="67"/>
                    <a:pt x="642" y="66"/>
                  </a:cubicBezTo>
                  <a:cubicBezTo>
                    <a:pt x="644" y="65"/>
                    <a:pt x="646" y="63"/>
                    <a:pt x="649" y="61"/>
                  </a:cubicBezTo>
                  <a:cubicBezTo>
                    <a:pt x="639" y="47"/>
                    <a:pt x="640" y="37"/>
                    <a:pt x="640" y="32"/>
                  </a:cubicBezTo>
                  <a:cubicBezTo>
                    <a:pt x="640" y="32"/>
                    <a:pt x="640" y="31"/>
                    <a:pt x="640" y="31"/>
                  </a:cubicBezTo>
                  <a:cubicBezTo>
                    <a:pt x="639" y="30"/>
                    <a:pt x="637" y="30"/>
                    <a:pt x="636" y="30"/>
                  </a:cubicBezTo>
                  <a:cubicBezTo>
                    <a:pt x="633" y="30"/>
                    <a:pt x="629" y="30"/>
                    <a:pt x="626" y="27"/>
                  </a:cubicBezTo>
                  <a:cubicBezTo>
                    <a:pt x="623" y="27"/>
                    <a:pt x="617" y="39"/>
                    <a:pt x="615" y="46"/>
                  </a:cubicBezTo>
                  <a:cubicBezTo>
                    <a:pt x="613" y="54"/>
                    <a:pt x="601" y="61"/>
                    <a:pt x="600" y="62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63" y="63"/>
                    <a:pt x="560" y="63"/>
                  </a:cubicBezTo>
                  <a:cubicBezTo>
                    <a:pt x="560" y="63"/>
                    <a:pt x="558" y="64"/>
                    <a:pt x="548" y="73"/>
                  </a:cubicBezTo>
                  <a:cubicBezTo>
                    <a:pt x="548" y="75"/>
                    <a:pt x="548" y="77"/>
                    <a:pt x="547" y="78"/>
                  </a:cubicBezTo>
                  <a:cubicBezTo>
                    <a:pt x="544" y="83"/>
                    <a:pt x="533" y="86"/>
                    <a:pt x="523" y="86"/>
                  </a:cubicBezTo>
                  <a:cubicBezTo>
                    <a:pt x="521" y="86"/>
                    <a:pt x="519" y="86"/>
                    <a:pt x="517" y="86"/>
                  </a:cubicBezTo>
                  <a:cubicBezTo>
                    <a:pt x="517" y="88"/>
                    <a:pt x="517" y="89"/>
                    <a:pt x="517" y="89"/>
                  </a:cubicBezTo>
                  <a:cubicBezTo>
                    <a:pt x="517" y="91"/>
                    <a:pt x="516" y="92"/>
                    <a:pt x="513" y="94"/>
                  </a:cubicBezTo>
                  <a:cubicBezTo>
                    <a:pt x="511" y="97"/>
                    <a:pt x="502" y="102"/>
                    <a:pt x="491" y="108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0" y="113"/>
                    <a:pt x="471" y="113"/>
                    <a:pt x="466" y="110"/>
                  </a:cubicBezTo>
                  <a:cubicBezTo>
                    <a:pt x="463" y="109"/>
                    <a:pt x="461" y="106"/>
                    <a:pt x="461" y="103"/>
                  </a:cubicBezTo>
                  <a:cubicBezTo>
                    <a:pt x="461" y="97"/>
                    <a:pt x="465" y="96"/>
                    <a:pt x="467" y="96"/>
                  </a:cubicBezTo>
                  <a:cubicBezTo>
                    <a:pt x="470" y="96"/>
                    <a:pt x="472" y="97"/>
                    <a:pt x="473" y="99"/>
                  </a:cubicBezTo>
                  <a:cubicBezTo>
                    <a:pt x="473" y="99"/>
                    <a:pt x="473" y="99"/>
                    <a:pt x="474" y="99"/>
                  </a:cubicBezTo>
                  <a:cubicBezTo>
                    <a:pt x="472" y="97"/>
                    <a:pt x="472" y="94"/>
                    <a:pt x="472" y="91"/>
                  </a:cubicBezTo>
                  <a:cubicBezTo>
                    <a:pt x="471" y="90"/>
                    <a:pt x="472" y="87"/>
                    <a:pt x="472" y="85"/>
                  </a:cubicBezTo>
                  <a:cubicBezTo>
                    <a:pt x="472" y="81"/>
                    <a:pt x="472" y="78"/>
                    <a:pt x="470" y="78"/>
                  </a:cubicBezTo>
                  <a:cubicBezTo>
                    <a:pt x="468" y="77"/>
                    <a:pt x="465" y="79"/>
                    <a:pt x="463" y="80"/>
                  </a:cubicBezTo>
                  <a:cubicBezTo>
                    <a:pt x="461" y="81"/>
                    <a:pt x="460" y="82"/>
                    <a:pt x="459" y="82"/>
                  </a:cubicBezTo>
                  <a:cubicBezTo>
                    <a:pt x="458" y="82"/>
                    <a:pt x="458" y="82"/>
                    <a:pt x="457" y="81"/>
                  </a:cubicBezTo>
                  <a:cubicBezTo>
                    <a:pt x="456" y="80"/>
                    <a:pt x="456" y="79"/>
                    <a:pt x="456" y="78"/>
                  </a:cubicBezTo>
                  <a:cubicBezTo>
                    <a:pt x="457" y="75"/>
                    <a:pt x="458" y="73"/>
                    <a:pt x="460" y="70"/>
                  </a:cubicBezTo>
                  <a:cubicBezTo>
                    <a:pt x="462" y="66"/>
                    <a:pt x="464" y="63"/>
                    <a:pt x="461" y="59"/>
                  </a:cubicBezTo>
                  <a:cubicBezTo>
                    <a:pt x="458" y="54"/>
                    <a:pt x="455" y="53"/>
                    <a:pt x="452" y="53"/>
                  </a:cubicBezTo>
                  <a:cubicBezTo>
                    <a:pt x="450" y="53"/>
                    <a:pt x="448" y="54"/>
                    <a:pt x="447" y="56"/>
                  </a:cubicBezTo>
                  <a:cubicBezTo>
                    <a:pt x="446" y="61"/>
                    <a:pt x="442" y="62"/>
                    <a:pt x="440" y="62"/>
                  </a:cubicBezTo>
                  <a:cubicBezTo>
                    <a:pt x="438" y="63"/>
                    <a:pt x="436" y="63"/>
                    <a:pt x="436" y="65"/>
                  </a:cubicBezTo>
                  <a:cubicBezTo>
                    <a:pt x="433" y="70"/>
                    <a:pt x="431" y="80"/>
                    <a:pt x="433" y="87"/>
                  </a:cubicBezTo>
                  <a:cubicBezTo>
                    <a:pt x="435" y="97"/>
                    <a:pt x="431" y="102"/>
                    <a:pt x="424" y="106"/>
                  </a:cubicBezTo>
                  <a:cubicBezTo>
                    <a:pt x="420" y="108"/>
                    <a:pt x="417" y="108"/>
                    <a:pt x="415" y="105"/>
                  </a:cubicBezTo>
                  <a:cubicBezTo>
                    <a:pt x="411" y="101"/>
                    <a:pt x="411" y="92"/>
                    <a:pt x="412" y="83"/>
                  </a:cubicBezTo>
                  <a:cubicBezTo>
                    <a:pt x="413" y="79"/>
                    <a:pt x="414" y="76"/>
                    <a:pt x="415" y="73"/>
                  </a:cubicBezTo>
                  <a:cubicBezTo>
                    <a:pt x="416" y="70"/>
                    <a:pt x="417" y="66"/>
                    <a:pt x="417" y="65"/>
                  </a:cubicBezTo>
                  <a:cubicBezTo>
                    <a:pt x="415" y="65"/>
                    <a:pt x="414" y="64"/>
                    <a:pt x="414" y="63"/>
                  </a:cubicBezTo>
                  <a:cubicBezTo>
                    <a:pt x="413" y="58"/>
                    <a:pt x="425" y="49"/>
                    <a:pt x="433" y="47"/>
                  </a:cubicBezTo>
                  <a:cubicBezTo>
                    <a:pt x="438" y="46"/>
                    <a:pt x="443" y="45"/>
                    <a:pt x="447" y="45"/>
                  </a:cubicBezTo>
                  <a:cubicBezTo>
                    <a:pt x="450" y="45"/>
                    <a:pt x="454" y="44"/>
                    <a:pt x="455" y="44"/>
                  </a:cubicBezTo>
                  <a:cubicBezTo>
                    <a:pt x="455" y="44"/>
                    <a:pt x="456" y="44"/>
                    <a:pt x="456" y="43"/>
                  </a:cubicBezTo>
                  <a:cubicBezTo>
                    <a:pt x="455" y="43"/>
                    <a:pt x="454" y="42"/>
                    <a:pt x="453" y="41"/>
                  </a:cubicBezTo>
                  <a:cubicBezTo>
                    <a:pt x="453" y="42"/>
                    <a:pt x="452" y="42"/>
                    <a:pt x="452" y="42"/>
                  </a:cubicBezTo>
                  <a:cubicBezTo>
                    <a:pt x="451" y="43"/>
                    <a:pt x="450" y="43"/>
                    <a:pt x="449" y="43"/>
                  </a:cubicBezTo>
                  <a:cubicBezTo>
                    <a:pt x="447" y="43"/>
                    <a:pt x="446" y="42"/>
                    <a:pt x="445" y="41"/>
                  </a:cubicBezTo>
                  <a:cubicBezTo>
                    <a:pt x="444" y="39"/>
                    <a:pt x="443" y="38"/>
                    <a:pt x="440" y="38"/>
                  </a:cubicBezTo>
                  <a:cubicBezTo>
                    <a:pt x="438" y="38"/>
                    <a:pt x="435" y="39"/>
                    <a:pt x="432" y="40"/>
                  </a:cubicBezTo>
                  <a:cubicBezTo>
                    <a:pt x="427" y="42"/>
                    <a:pt x="422" y="44"/>
                    <a:pt x="419" y="42"/>
                  </a:cubicBezTo>
                  <a:cubicBezTo>
                    <a:pt x="415" y="40"/>
                    <a:pt x="414" y="38"/>
                    <a:pt x="413" y="36"/>
                  </a:cubicBezTo>
                  <a:cubicBezTo>
                    <a:pt x="413" y="35"/>
                    <a:pt x="413" y="35"/>
                    <a:pt x="411" y="35"/>
                  </a:cubicBezTo>
                  <a:cubicBezTo>
                    <a:pt x="409" y="35"/>
                    <a:pt x="408" y="34"/>
                    <a:pt x="408" y="33"/>
                  </a:cubicBezTo>
                  <a:cubicBezTo>
                    <a:pt x="407" y="32"/>
                    <a:pt x="407" y="30"/>
                    <a:pt x="408" y="29"/>
                  </a:cubicBezTo>
                  <a:cubicBezTo>
                    <a:pt x="406" y="30"/>
                    <a:pt x="404" y="31"/>
                    <a:pt x="402" y="33"/>
                  </a:cubicBezTo>
                  <a:cubicBezTo>
                    <a:pt x="396" y="37"/>
                    <a:pt x="390" y="41"/>
                    <a:pt x="385" y="41"/>
                  </a:cubicBezTo>
                  <a:cubicBezTo>
                    <a:pt x="383" y="41"/>
                    <a:pt x="381" y="40"/>
                    <a:pt x="380" y="39"/>
                  </a:cubicBezTo>
                  <a:cubicBezTo>
                    <a:pt x="378" y="37"/>
                    <a:pt x="376" y="37"/>
                    <a:pt x="374" y="38"/>
                  </a:cubicBezTo>
                  <a:cubicBezTo>
                    <a:pt x="373" y="38"/>
                    <a:pt x="371" y="38"/>
                    <a:pt x="370" y="38"/>
                  </a:cubicBezTo>
                  <a:cubicBezTo>
                    <a:pt x="368" y="38"/>
                    <a:pt x="367" y="38"/>
                    <a:pt x="365" y="36"/>
                  </a:cubicBezTo>
                  <a:cubicBezTo>
                    <a:pt x="364" y="35"/>
                    <a:pt x="364" y="33"/>
                    <a:pt x="365" y="32"/>
                  </a:cubicBezTo>
                  <a:cubicBezTo>
                    <a:pt x="367" y="26"/>
                    <a:pt x="382" y="18"/>
                    <a:pt x="390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7" y="18"/>
                    <a:pt x="384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7" y="21"/>
                    <a:pt x="372" y="20"/>
                    <a:pt x="368" y="15"/>
                  </a:cubicBezTo>
                  <a:cubicBezTo>
                    <a:pt x="368" y="15"/>
                    <a:pt x="367" y="15"/>
                    <a:pt x="367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4" y="15"/>
                    <a:pt x="361" y="15"/>
                    <a:pt x="359" y="12"/>
                  </a:cubicBezTo>
                  <a:cubicBezTo>
                    <a:pt x="357" y="10"/>
                    <a:pt x="356" y="10"/>
                    <a:pt x="355" y="10"/>
                  </a:cubicBezTo>
                  <a:cubicBezTo>
                    <a:pt x="354" y="10"/>
                    <a:pt x="353" y="11"/>
                    <a:pt x="352" y="11"/>
                  </a:cubicBezTo>
                  <a:cubicBezTo>
                    <a:pt x="351" y="12"/>
                    <a:pt x="351" y="12"/>
                    <a:pt x="351" y="12"/>
                  </a:cubicBezTo>
                  <a:cubicBezTo>
                    <a:pt x="348" y="13"/>
                    <a:pt x="346" y="12"/>
                    <a:pt x="343" y="11"/>
                  </a:cubicBezTo>
                  <a:cubicBezTo>
                    <a:pt x="342" y="10"/>
                    <a:pt x="341" y="9"/>
                    <a:pt x="339" y="9"/>
                  </a:cubicBezTo>
                  <a:cubicBezTo>
                    <a:pt x="336" y="7"/>
                    <a:pt x="336" y="5"/>
                    <a:pt x="335" y="3"/>
                  </a:cubicBezTo>
                  <a:cubicBezTo>
                    <a:pt x="335" y="1"/>
                    <a:pt x="335" y="1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2"/>
                    <a:pt x="334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6" y="15"/>
                    <a:pt x="25" y="16"/>
                    <a:pt x="26" y="18"/>
                  </a:cubicBezTo>
                  <a:cubicBezTo>
                    <a:pt x="27" y="21"/>
                    <a:pt x="27" y="27"/>
                    <a:pt x="24" y="30"/>
                  </a:cubicBezTo>
                  <a:cubicBezTo>
                    <a:pt x="23" y="31"/>
                    <a:pt x="22" y="32"/>
                    <a:pt x="20" y="32"/>
                  </a:cubicBezTo>
                  <a:cubicBezTo>
                    <a:pt x="18" y="32"/>
                    <a:pt x="16" y="30"/>
                    <a:pt x="15" y="28"/>
                  </a:cubicBezTo>
                  <a:cubicBezTo>
                    <a:pt x="15" y="26"/>
                    <a:pt x="16" y="23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0" y="16"/>
                    <a:pt x="5" y="16"/>
                    <a:pt x="0" y="15"/>
                  </a:cubicBezTo>
                  <a:cubicBezTo>
                    <a:pt x="0" y="18"/>
                    <a:pt x="2" y="23"/>
                    <a:pt x="5" y="27"/>
                  </a:cubicBezTo>
                  <a:cubicBezTo>
                    <a:pt x="7" y="30"/>
                    <a:pt x="8" y="33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3" y="40"/>
                    <a:pt x="13" y="42"/>
                    <a:pt x="13" y="43"/>
                  </a:cubicBezTo>
                  <a:cubicBezTo>
                    <a:pt x="13" y="43"/>
                    <a:pt x="12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9" y="48"/>
                    <a:pt x="9" y="50"/>
                    <a:pt x="8" y="53"/>
                  </a:cubicBezTo>
                  <a:cubicBezTo>
                    <a:pt x="7" y="58"/>
                    <a:pt x="7" y="64"/>
                    <a:pt x="7" y="70"/>
                  </a:cubicBezTo>
                  <a:cubicBezTo>
                    <a:pt x="7" y="75"/>
                    <a:pt x="7" y="79"/>
                    <a:pt x="6" y="81"/>
                  </a:cubicBezTo>
                  <a:cubicBezTo>
                    <a:pt x="6" y="83"/>
                    <a:pt x="5" y="85"/>
                    <a:pt x="5" y="87"/>
                  </a:cubicBezTo>
                  <a:cubicBezTo>
                    <a:pt x="3" y="91"/>
                    <a:pt x="1" y="95"/>
                    <a:pt x="3" y="97"/>
                  </a:cubicBezTo>
                  <a:cubicBezTo>
                    <a:pt x="7" y="104"/>
                    <a:pt x="9" y="111"/>
                    <a:pt x="7" y="117"/>
                  </a:cubicBezTo>
                  <a:cubicBezTo>
                    <a:pt x="5" y="123"/>
                    <a:pt x="6" y="126"/>
                    <a:pt x="8" y="130"/>
                  </a:cubicBezTo>
                  <a:cubicBezTo>
                    <a:pt x="10" y="133"/>
                    <a:pt x="10" y="137"/>
                    <a:pt x="10" y="139"/>
                  </a:cubicBezTo>
                  <a:cubicBezTo>
                    <a:pt x="10" y="141"/>
                    <a:pt x="10" y="144"/>
                    <a:pt x="11" y="144"/>
                  </a:cubicBezTo>
                  <a:cubicBezTo>
                    <a:pt x="14" y="146"/>
                    <a:pt x="17" y="150"/>
                    <a:pt x="20" y="155"/>
                  </a:cubicBezTo>
                  <a:cubicBezTo>
                    <a:pt x="21" y="156"/>
                    <a:pt x="22" y="157"/>
                    <a:pt x="23" y="157"/>
                  </a:cubicBezTo>
                  <a:cubicBezTo>
                    <a:pt x="24" y="158"/>
                    <a:pt x="26" y="159"/>
                    <a:pt x="26" y="162"/>
                  </a:cubicBezTo>
                  <a:cubicBezTo>
                    <a:pt x="27" y="166"/>
                    <a:pt x="27" y="166"/>
                    <a:pt x="29" y="167"/>
                  </a:cubicBezTo>
                  <a:cubicBezTo>
                    <a:pt x="34" y="169"/>
                    <a:pt x="33" y="174"/>
                    <a:pt x="32" y="176"/>
                  </a:cubicBezTo>
                  <a:cubicBezTo>
                    <a:pt x="32" y="177"/>
                    <a:pt x="32" y="177"/>
                    <a:pt x="32" y="178"/>
                  </a:cubicBezTo>
                  <a:cubicBezTo>
                    <a:pt x="32" y="179"/>
                    <a:pt x="38" y="184"/>
                    <a:pt x="42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7" y="193"/>
                    <a:pt x="47" y="196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3" y="199"/>
                    <a:pt x="58" y="202"/>
                    <a:pt x="63" y="205"/>
                  </a:cubicBezTo>
                  <a:cubicBezTo>
                    <a:pt x="65" y="207"/>
                    <a:pt x="66" y="207"/>
                    <a:pt x="67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9" y="207"/>
                    <a:pt x="71" y="207"/>
                    <a:pt x="72" y="207"/>
                  </a:cubicBezTo>
                  <a:cubicBezTo>
                    <a:pt x="76" y="208"/>
                    <a:pt x="82" y="216"/>
                    <a:pt x="84" y="221"/>
                  </a:cubicBezTo>
                  <a:cubicBezTo>
                    <a:pt x="84" y="223"/>
                    <a:pt x="85" y="225"/>
                    <a:pt x="85" y="226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3" y="225"/>
                    <a:pt x="120" y="229"/>
                    <a:pt x="123" y="230"/>
                  </a:cubicBezTo>
                  <a:cubicBezTo>
                    <a:pt x="127" y="231"/>
                    <a:pt x="149" y="239"/>
                    <a:pt x="152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7" y="235"/>
                    <a:pt x="207" y="235"/>
                    <a:pt x="207" y="235"/>
                  </a:cubicBezTo>
                  <a:cubicBezTo>
                    <a:pt x="212" y="240"/>
                    <a:pt x="218" y="246"/>
                    <a:pt x="219" y="247"/>
                  </a:cubicBezTo>
                  <a:cubicBezTo>
                    <a:pt x="221" y="247"/>
                    <a:pt x="227" y="253"/>
                    <a:pt x="227" y="257"/>
                  </a:cubicBezTo>
                  <a:cubicBezTo>
                    <a:pt x="227" y="259"/>
                    <a:pt x="228" y="261"/>
                    <a:pt x="230" y="263"/>
                  </a:cubicBezTo>
                  <a:cubicBezTo>
                    <a:pt x="231" y="263"/>
                    <a:pt x="232" y="263"/>
                    <a:pt x="232" y="264"/>
                  </a:cubicBezTo>
                  <a:cubicBezTo>
                    <a:pt x="233" y="264"/>
                    <a:pt x="233" y="264"/>
                    <a:pt x="234" y="265"/>
                  </a:cubicBezTo>
                  <a:cubicBezTo>
                    <a:pt x="235" y="266"/>
                    <a:pt x="238" y="267"/>
                    <a:pt x="240" y="268"/>
                  </a:cubicBezTo>
                  <a:cubicBezTo>
                    <a:pt x="240" y="268"/>
                    <a:pt x="241" y="269"/>
                    <a:pt x="241" y="269"/>
                  </a:cubicBezTo>
                  <a:cubicBezTo>
                    <a:pt x="242" y="268"/>
                    <a:pt x="242" y="268"/>
                    <a:pt x="242" y="267"/>
                  </a:cubicBezTo>
                  <a:cubicBezTo>
                    <a:pt x="244" y="264"/>
                    <a:pt x="247" y="259"/>
                    <a:pt x="251" y="259"/>
                  </a:cubicBezTo>
                  <a:cubicBezTo>
                    <a:pt x="256" y="259"/>
                    <a:pt x="271" y="263"/>
                    <a:pt x="273" y="272"/>
                  </a:cubicBezTo>
                  <a:cubicBezTo>
                    <a:pt x="275" y="279"/>
                    <a:pt x="281" y="284"/>
                    <a:pt x="283" y="286"/>
                  </a:cubicBezTo>
                  <a:cubicBezTo>
                    <a:pt x="285" y="287"/>
                    <a:pt x="285" y="290"/>
                    <a:pt x="285" y="292"/>
                  </a:cubicBezTo>
                  <a:cubicBezTo>
                    <a:pt x="286" y="293"/>
                    <a:pt x="286" y="294"/>
                    <a:pt x="286" y="295"/>
                  </a:cubicBezTo>
                  <a:cubicBezTo>
                    <a:pt x="287" y="296"/>
                    <a:pt x="287" y="298"/>
                    <a:pt x="288" y="299"/>
                  </a:cubicBezTo>
                  <a:cubicBezTo>
                    <a:pt x="288" y="300"/>
                    <a:pt x="288" y="300"/>
                    <a:pt x="288" y="301"/>
                  </a:cubicBezTo>
                  <a:cubicBezTo>
                    <a:pt x="289" y="301"/>
                    <a:pt x="289" y="301"/>
                    <a:pt x="289" y="301"/>
                  </a:cubicBezTo>
                  <a:cubicBezTo>
                    <a:pt x="290" y="301"/>
                    <a:pt x="291" y="302"/>
                    <a:pt x="293" y="303"/>
                  </a:cubicBezTo>
                  <a:cubicBezTo>
                    <a:pt x="296" y="304"/>
                    <a:pt x="301" y="306"/>
                    <a:pt x="303" y="306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06"/>
                    <a:pt x="305" y="307"/>
                    <a:pt x="306" y="307"/>
                  </a:cubicBezTo>
                  <a:cubicBezTo>
                    <a:pt x="306" y="307"/>
                    <a:pt x="306" y="307"/>
                    <a:pt x="306" y="307"/>
                  </a:cubicBezTo>
                  <a:cubicBezTo>
                    <a:pt x="305" y="305"/>
                    <a:pt x="304" y="304"/>
                    <a:pt x="303" y="30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6" name="Freeform 2211"/>
            <p:cNvSpPr>
              <a:spLocks/>
            </p:cNvSpPr>
            <p:nvPr/>
          </p:nvSpPr>
          <p:spPr bwMode="auto">
            <a:xfrm>
              <a:off x="949845" y="2389187"/>
              <a:ext cx="761942" cy="507173"/>
            </a:xfrm>
            <a:custGeom>
              <a:avLst/>
              <a:gdLst>
                <a:gd name="T0" fmla="*/ 251 w 429"/>
                <a:gd name="T1" fmla="*/ 27 h 296"/>
                <a:gd name="T2" fmla="*/ 182 w 429"/>
                <a:gd name="T3" fmla="*/ 20 h 296"/>
                <a:gd name="T4" fmla="*/ 169 w 429"/>
                <a:gd name="T5" fmla="*/ 10 h 296"/>
                <a:gd name="T6" fmla="*/ 142 w 429"/>
                <a:gd name="T7" fmla="*/ 7 h 296"/>
                <a:gd name="T8" fmla="*/ 128 w 429"/>
                <a:gd name="T9" fmla="*/ 1 h 296"/>
                <a:gd name="T10" fmla="*/ 95 w 429"/>
                <a:gd name="T11" fmla="*/ 11 h 296"/>
                <a:gd name="T12" fmla="*/ 84 w 429"/>
                <a:gd name="T13" fmla="*/ 20 h 296"/>
                <a:gd name="T14" fmla="*/ 53 w 429"/>
                <a:gd name="T15" fmla="*/ 33 h 296"/>
                <a:gd name="T16" fmla="*/ 18 w 429"/>
                <a:gd name="T17" fmla="*/ 53 h 296"/>
                <a:gd name="T18" fmla="*/ 65 w 429"/>
                <a:gd name="T19" fmla="*/ 82 h 296"/>
                <a:gd name="T20" fmla="*/ 82 w 429"/>
                <a:gd name="T21" fmla="*/ 99 h 296"/>
                <a:gd name="T22" fmla="*/ 46 w 429"/>
                <a:gd name="T23" fmla="*/ 104 h 296"/>
                <a:gd name="T24" fmla="*/ 30 w 429"/>
                <a:gd name="T25" fmla="*/ 97 h 296"/>
                <a:gd name="T26" fmla="*/ 7 w 429"/>
                <a:gd name="T27" fmla="*/ 108 h 296"/>
                <a:gd name="T28" fmla="*/ 15 w 429"/>
                <a:gd name="T29" fmla="*/ 123 h 296"/>
                <a:gd name="T30" fmla="*/ 50 w 429"/>
                <a:gd name="T31" fmla="*/ 132 h 296"/>
                <a:gd name="T32" fmla="*/ 74 w 429"/>
                <a:gd name="T33" fmla="*/ 133 h 296"/>
                <a:gd name="T34" fmla="*/ 59 w 429"/>
                <a:gd name="T35" fmla="*/ 152 h 296"/>
                <a:gd name="T36" fmla="*/ 37 w 429"/>
                <a:gd name="T37" fmla="*/ 158 h 296"/>
                <a:gd name="T38" fmla="*/ 19 w 429"/>
                <a:gd name="T39" fmla="*/ 184 h 296"/>
                <a:gd name="T40" fmla="*/ 43 w 429"/>
                <a:gd name="T41" fmla="*/ 214 h 296"/>
                <a:gd name="T42" fmla="*/ 68 w 429"/>
                <a:gd name="T43" fmla="*/ 220 h 296"/>
                <a:gd name="T44" fmla="*/ 82 w 429"/>
                <a:gd name="T45" fmla="*/ 227 h 296"/>
                <a:gd name="T46" fmla="*/ 115 w 429"/>
                <a:gd name="T47" fmla="*/ 229 h 296"/>
                <a:gd name="T48" fmla="*/ 112 w 429"/>
                <a:gd name="T49" fmla="*/ 256 h 296"/>
                <a:gd name="T50" fmla="*/ 89 w 429"/>
                <a:gd name="T51" fmla="*/ 281 h 296"/>
                <a:gd name="T52" fmla="*/ 126 w 429"/>
                <a:gd name="T53" fmla="*/ 257 h 296"/>
                <a:gd name="T54" fmla="*/ 155 w 429"/>
                <a:gd name="T55" fmla="*/ 234 h 296"/>
                <a:gd name="T56" fmla="*/ 161 w 429"/>
                <a:gd name="T57" fmla="*/ 215 h 296"/>
                <a:gd name="T58" fmla="*/ 186 w 429"/>
                <a:gd name="T59" fmla="*/ 191 h 296"/>
                <a:gd name="T60" fmla="*/ 194 w 429"/>
                <a:gd name="T61" fmla="*/ 197 h 296"/>
                <a:gd name="T62" fmla="*/ 187 w 429"/>
                <a:gd name="T63" fmla="*/ 218 h 296"/>
                <a:gd name="T64" fmla="*/ 219 w 429"/>
                <a:gd name="T65" fmla="*/ 210 h 296"/>
                <a:gd name="T66" fmla="*/ 218 w 429"/>
                <a:gd name="T67" fmla="*/ 195 h 296"/>
                <a:gd name="T68" fmla="*/ 237 w 429"/>
                <a:gd name="T69" fmla="*/ 196 h 296"/>
                <a:gd name="T70" fmla="*/ 251 w 429"/>
                <a:gd name="T71" fmla="*/ 203 h 296"/>
                <a:gd name="T72" fmla="*/ 271 w 429"/>
                <a:gd name="T73" fmla="*/ 208 h 296"/>
                <a:gd name="T74" fmla="*/ 307 w 429"/>
                <a:gd name="T75" fmla="*/ 214 h 296"/>
                <a:gd name="T76" fmla="*/ 320 w 429"/>
                <a:gd name="T77" fmla="*/ 219 h 296"/>
                <a:gd name="T78" fmla="*/ 351 w 429"/>
                <a:gd name="T79" fmla="*/ 238 h 296"/>
                <a:gd name="T80" fmla="*/ 366 w 429"/>
                <a:gd name="T81" fmla="*/ 237 h 296"/>
                <a:gd name="T82" fmla="*/ 373 w 429"/>
                <a:gd name="T83" fmla="*/ 246 h 296"/>
                <a:gd name="T84" fmla="*/ 369 w 429"/>
                <a:gd name="T85" fmla="*/ 261 h 296"/>
                <a:gd name="T86" fmla="*/ 377 w 429"/>
                <a:gd name="T87" fmla="*/ 256 h 296"/>
                <a:gd name="T88" fmla="*/ 383 w 429"/>
                <a:gd name="T89" fmla="*/ 242 h 296"/>
                <a:gd name="T90" fmla="*/ 380 w 429"/>
                <a:gd name="T91" fmla="*/ 271 h 296"/>
                <a:gd name="T92" fmla="*/ 393 w 429"/>
                <a:gd name="T93" fmla="*/ 267 h 296"/>
                <a:gd name="T94" fmla="*/ 402 w 429"/>
                <a:gd name="T95" fmla="*/ 284 h 296"/>
                <a:gd name="T96" fmla="*/ 393 w 429"/>
                <a:gd name="T97" fmla="*/ 292 h 296"/>
                <a:gd name="T98" fmla="*/ 402 w 429"/>
                <a:gd name="T99" fmla="*/ 293 h 296"/>
                <a:gd name="T100" fmla="*/ 419 w 429"/>
                <a:gd name="T101" fmla="*/ 288 h 296"/>
                <a:gd name="T102" fmla="*/ 427 w 429"/>
                <a:gd name="T103" fmla="*/ 289 h 296"/>
                <a:gd name="T104" fmla="*/ 370 w 429"/>
                <a:gd name="T105" fmla="*/ 220 h 296"/>
                <a:gd name="T106" fmla="*/ 337 w 429"/>
                <a:gd name="T107" fmla="*/ 224 h 296"/>
                <a:gd name="T108" fmla="*/ 313 w 429"/>
                <a:gd name="T109" fmla="*/ 208 h 296"/>
                <a:gd name="T110" fmla="*/ 300 w 429"/>
                <a:gd name="T111" fmla="*/ 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296">
                  <a:moveTo>
                    <a:pt x="296" y="33"/>
                  </a:moveTo>
                  <a:cubicBezTo>
                    <a:pt x="295" y="33"/>
                    <a:pt x="294" y="32"/>
                    <a:pt x="292" y="31"/>
                  </a:cubicBezTo>
                  <a:cubicBezTo>
                    <a:pt x="287" y="29"/>
                    <a:pt x="280" y="26"/>
                    <a:pt x="275" y="26"/>
                  </a:cubicBezTo>
                  <a:cubicBezTo>
                    <a:pt x="275" y="26"/>
                    <a:pt x="274" y="27"/>
                    <a:pt x="274" y="27"/>
                  </a:cubicBezTo>
                  <a:cubicBezTo>
                    <a:pt x="270" y="27"/>
                    <a:pt x="264" y="28"/>
                    <a:pt x="258" y="28"/>
                  </a:cubicBezTo>
                  <a:cubicBezTo>
                    <a:pt x="255" y="28"/>
                    <a:pt x="253" y="28"/>
                    <a:pt x="251" y="27"/>
                  </a:cubicBezTo>
                  <a:cubicBezTo>
                    <a:pt x="249" y="26"/>
                    <a:pt x="245" y="24"/>
                    <a:pt x="239" y="24"/>
                  </a:cubicBezTo>
                  <a:cubicBezTo>
                    <a:pt x="238" y="24"/>
                    <a:pt x="236" y="25"/>
                    <a:pt x="234" y="25"/>
                  </a:cubicBezTo>
                  <a:cubicBezTo>
                    <a:pt x="229" y="26"/>
                    <a:pt x="225" y="24"/>
                    <a:pt x="220" y="22"/>
                  </a:cubicBezTo>
                  <a:cubicBezTo>
                    <a:pt x="217" y="20"/>
                    <a:pt x="214" y="19"/>
                    <a:pt x="210" y="18"/>
                  </a:cubicBezTo>
                  <a:cubicBezTo>
                    <a:pt x="207" y="17"/>
                    <a:pt x="204" y="17"/>
                    <a:pt x="201" y="17"/>
                  </a:cubicBezTo>
                  <a:cubicBezTo>
                    <a:pt x="193" y="17"/>
                    <a:pt x="184" y="19"/>
                    <a:pt x="182" y="20"/>
                  </a:cubicBezTo>
                  <a:cubicBezTo>
                    <a:pt x="179" y="21"/>
                    <a:pt x="178" y="19"/>
                    <a:pt x="177" y="18"/>
                  </a:cubicBezTo>
                  <a:cubicBezTo>
                    <a:pt x="176" y="17"/>
                    <a:pt x="176" y="17"/>
                    <a:pt x="175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1" y="17"/>
                    <a:pt x="170" y="16"/>
                  </a:cubicBezTo>
                  <a:cubicBezTo>
                    <a:pt x="170" y="15"/>
                    <a:pt x="170" y="14"/>
                    <a:pt x="170" y="13"/>
                  </a:cubicBezTo>
                  <a:cubicBezTo>
                    <a:pt x="170" y="12"/>
                    <a:pt x="170" y="11"/>
                    <a:pt x="169" y="10"/>
                  </a:cubicBezTo>
                  <a:cubicBezTo>
                    <a:pt x="169" y="10"/>
                    <a:pt x="168" y="9"/>
                    <a:pt x="165" y="9"/>
                  </a:cubicBezTo>
                  <a:cubicBezTo>
                    <a:pt x="162" y="9"/>
                    <a:pt x="159" y="10"/>
                    <a:pt x="155" y="10"/>
                  </a:cubicBezTo>
                  <a:cubicBezTo>
                    <a:pt x="154" y="11"/>
                    <a:pt x="152" y="11"/>
                    <a:pt x="151" y="11"/>
                  </a:cubicBezTo>
                  <a:cubicBezTo>
                    <a:pt x="148" y="12"/>
                    <a:pt x="146" y="10"/>
                    <a:pt x="145" y="9"/>
                  </a:cubicBezTo>
                  <a:cubicBezTo>
                    <a:pt x="144" y="8"/>
                    <a:pt x="144" y="7"/>
                    <a:pt x="144" y="6"/>
                  </a:cubicBezTo>
                  <a:cubicBezTo>
                    <a:pt x="143" y="6"/>
                    <a:pt x="142" y="6"/>
                    <a:pt x="142" y="7"/>
                  </a:cubicBezTo>
                  <a:cubicBezTo>
                    <a:pt x="140" y="9"/>
                    <a:pt x="138" y="11"/>
                    <a:pt x="135" y="11"/>
                  </a:cubicBezTo>
                  <a:cubicBezTo>
                    <a:pt x="133" y="11"/>
                    <a:pt x="131" y="10"/>
                    <a:pt x="130" y="9"/>
                  </a:cubicBezTo>
                  <a:cubicBezTo>
                    <a:pt x="129" y="8"/>
                    <a:pt x="129" y="7"/>
                    <a:pt x="129" y="6"/>
                  </a:cubicBezTo>
                  <a:cubicBezTo>
                    <a:pt x="129" y="5"/>
                    <a:pt x="131" y="4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32" y="2"/>
                    <a:pt x="129" y="1"/>
                    <a:pt x="128" y="1"/>
                  </a:cubicBezTo>
                  <a:cubicBezTo>
                    <a:pt x="127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4" y="0"/>
                    <a:pt x="119" y="5"/>
                    <a:pt x="116" y="7"/>
                  </a:cubicBezTo>
                  <a:cubicBezTo>
                    <a:pt x="113" y="10"/>
                    <a:pt x="108" y="12"/>
                    <a:pt x="102" y="12"/>
                  </a:cubicBezTo>
                  <a:cubicBezTo>
                    <a:pt x="100" y="12"/>
                    <a:pt x="98" y="12"/>
                    <a:pt x="97" y="11"/>
                  </a:cubicBezTo>
                  <a:cubicBezTo>
                    <a:pt x="96" y="11"/>
                    <a:pt x="95" y="11"/>
                    <a:pt x="95" y="11"/>
                  </a:cubicBezTo>
                  <a:cubicBezTo>
                    <a:pt x="91" y="11"/>
                    <a:pt x="89" y="12"/>
                    <a:pt x="89" y="13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2" y="18"/>
                    <a:pt x="91" y="19"/>
                    <a:pt x="91" y="20"/>
                  </a:cubicBezTo>
                  <a:cubicBezTo>
                    <a:pt x="90" y="21"/>
                    <a:pt x="89" y="22"/>
                    <a:pt x="87" y="22"/>
                  </a:cubicBezTo>
                  <a:cubicBezTo>
                    <a:pt x="86" y="22"/>
                    <a:pt x="85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79" y="22"/>
                    <a:pt x="72" y="23"/>
                    <a:pt x="68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3" y="23"/>
                    <a:pt x="60" y="26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5"/>
                  </a:cubicBezTo>
                  <a:cubicBezTo>
                    <a:pt x="52" y="37"/>
                    <a:pt x="52" y="40"/>
                    <a:pt x="48" y="45"/>
                  </a:cubicBezTo>
                  <a:cubicBezTo>
                    <a:pt x="44" y="49"/>
                    <a:pt x="36" y="52"/>
                    <a:pt x="24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4"/>
                    <a:pt x="18" y="56"/>
                    <a:pt x="17" y="58"/>
                  </a:cubicBezTo>
                  <a:cubicBezTo>
                    <a:pt x="16" y="58"/>
                    <a:pt x="17" y="60"/>
                    <a:pt x="28" y="62"/>
                  </a:cubicBezTo>
                  <a:cubicBezTo>
                    <a:pt x="40" y="66"/>
                    <a:pt x="47" y="82"/>
                    <a:pt x="48" y="83"/>
                  </a:cubicBezTo>
                  <a:cubicBezTo>
                    <a:pt x="48" y="83"/>
                    <a:pt x="48" y="83"/>
                    <a:pt x="50" y="83"/>
                  </a:cubicBezTo>
                  <a:cubicBezTo>
                    <a:pt x="52" y="83"/>
                    <a:pt x="54" y="83"/>
                    <a:pt x="57" y="83"/>
                  </a:cubicBezTo>
                  <a:cubicBezTo>
                    <a:pt x="60" y="82"/>
                    <a:pt x="63" y="82"/>
                    <a:pt x="65" y="82"/>
                  </a:cubicBezTo>
                  <a:cubicBezTo>
                    <a:pt x="70" y="83"/>
                    <a:pt x="69" y="87"/>
                    <a:pt x="69" y="89"/>
                  </a:cubicBezTo>
                  <a:cubicBezTo>
                    <a:pt x="69" y="91"/>
                    <a:pt x="69" y="92"/>
                    <a:pt x="70" y="92"/>
                  </a:cubicBezTo>
                  <a:cubicBezTo>
                    <a:pt x="71" y="93"/>
                    <a:pt x="73" y="93"/>
                    <a:pt x="75" y="93"/>
                  </a:cubicBezTo>
                  <a:cubicBezTo>
                    <a:pt x="75" y="93"/>
                    <a:pt x="76" y="93"/>
                    <a:pt x="77" y="93"/>
                  </a:cubicBezTo>
                  <a:cubicBezTo>
                    <a:pt x="78" y="93"/>
                    <a:pt x="81" y="93"/>
                    <a:pt x="83" y="96"/>
                  </a:cubicBezTo>
                  <a:cubicBezTo>
                    <a:pt x="83" y="97"/>
                    <a:pt x="83" y="98"/>
                    <a:pt x="82" y="99"/>
                  </a:cubicBezTo>
                  <a:cubicBezTo>
                    <a:pt x="81" y="100"/>
                    <a:pt x="79" y="100"/>
                    <a:pt x="76" y="100"/>
                  </a:cubicBezTo>
                  <a:cubicBezTo>
                    <a:pt x="74" y="100"/>
                    <a:pt x="70" y="101"/>
                    <a:pt x="68" y="102"/>
                  </a:cubicBezTo>
                  <a:cubicBezTo>
                    <a:pt x="65" y="105"/>
                    <a:pt x="62" y="107"/>
                    <a:pt x="60" y="107"/>
                  </a:cubicBezTo>
                  <a:cubicBezTo>
                    <a:pt x="58" y="107"/>
                    <a:pt x="57" y="106"/>
                    <a:pt x="56" y="104"/>
                  </a:cubicBezTo>
                  <a:cubicBezTo>
                    <a:pt x="56" y="104"/>
                    <a:pt x="56" y="104"/>
                    <a:pt x="53" y="104"/>
                  </a:cubicBezTo>
                  <a:cubicBezTo>
                    <a:pt x="50" y="104"/>
                    <a:pt x="48" y="104"/>
                    <a:pt x="46" y="104"/>
                  </a:cubicBezTo>
                  <a:cubicBezTo>
                    <a:pt x="45" y="104"/>
                    <a:pt x="44" y="105"/>
                    <a:pt x="43" y="105"/>
                  </a:cubicBezTo>
                  <a:cubicBezTo>
                    <a:pt x="41" y="105"/>
                    <a:pt x="40" y="104"/>
                    <a:pt x="40" y="103"/>
                  </a:cubicBezTo>
                  <a:cubicBezTo>
                    <a:pt x="39" y="102"/>
                    <a:pt x="40" y="99"/>
                    <a:pt x="40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7" y="94"/>
                    <a:pt x="34" y="95"/>
                    <a:pt x="30" y="97"/>
                  </a:cubicBezTo>
                  <a:cubicBezTo>
                    <a:pt x="28" y="99"/>
                    <a:pt x="26" y="100"/>
                    <a:pt x="25" y="100"/>
                  </a:cubicBezTo>
                  <a:cubicBezTo>
                    <a:pt x="25" y="101"/>
                    <a:pt x="25" y="102"/>
                    <a:pt x="25" y="103"/>
                  </a:cubicBezTo>
                  <a:cubicBezTo>
                    <a:pt x="24" y="105"/>
                    <a:pt x="22" y="105"/>
                    <a:pt x="22" y="105"/>
                  </a:cubicBezTo>
                  <a:cubicBezTo>
                    <a:pt x="21" y="105"/>
                    <a:pt x="20" y="105"/>
                    <a:pt x="19" y="105"/>
                  </a:cubicBezTo>
                  <a:cubicBezTo>
                    <a:pt x="18" y="104"/>
                    <a:pt x="16" y="104"/>
                    <a:pt x="14" y="105"/>
                  </a:cubicBezTo>
                  <a:cubicBezTo>
                    <a:pt x="12" y="106"/>
                    <a:pt x="10" y="107"/>
                    <a:pt x="7" y="108"/>
                  </a:cubicBezTo>
                  <a:cubicBezTo>
                    <a:pt x="4" y="110"/>
                    <a:pt x="1" y="111"/>
                    <a:pt x="0" y="112"/>
                  </a:cubicBezTo>
                  <a:cubicBezTo>
                    <a:pt x="1" y="113"/>
                    <a:pt x="6" y="115"/>
                    <a:pt x="13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7"/>
                    <a:pt x="17" y="118"/>
                    <a:pt x="17" y="119"/>
                  </a:cubicBezTo>
                  <a:cubicBezTo>
                    <a:pt x="18" y="121"/>
                    <a:pt x="16" y="122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4"/>
                    <a:pt x="17" y="125"/>
                    <a:pt x="17" y="126"/>
                  </a:cubicBezTo>
                  <a:cubicBezTo>
                    <a:pt x="18" y="127"/>
                    <a:pt x="19" y="129"/>
                    <a:pt x="22" y="130"/>
                  </a:cubicBezTo>
                  <a:cubicBezTo>
                    <a:pt x="23" y="131"/>
                    <a:pt x="26" y="132"/>
                    <a:pt x="29" y="132"/>
                  </a:cubicBezTo>
                  <a:cubicBezTo>
                    <a:pt x="33" y="132"/>
                    <a:pt x="37" y="131"/>
                    <a:pt x="40" y="131"/>
                  </a:cubicBezTo>
                  <a:cubicBezTo>
                    <a:pt x="42" y="130"/>
                    <a:pt x="44" y="130"/>
                    <a:pt x="45" y="130"/>
                  </a:cubicBezTo>
                  <a:cubicBezTo>
                    <a:pt x="47" y="130"/>
                    <a:pt x="48" y="131"/>
                    <a:pt x="50" y="132"/>
                  </a:cubicBezTo>
                  <a:cubicBezTo>
                    <a:pt x="51" y="132"/>
                    <a:pt x="52" y="133"/>
                    <a:pt x="52" y="133"/>
                  </a:cubicBezTo>
                  <a:cubicBezTo>
                    <a:pt x="53" y="133"/>
                    <a:pt x="53" y="133"/>
                    <a:pt x="53" y="132"/>
                  </a:cubicBezTo>
                  <a:cubicBezTo>
                    <a:pt x="56" y="129"/>
                    <a:pt x="64" y="123"/>
                    <a:pt x="71" y="123"/>
                  </a:cubicBezTo>
                  <a:cubicBezTo>
                    <a:pt x="73" y="123"/>
                    <a:pt x="75" y="124"/>
                    <a:pt x="76" y="125"/>
                  </a:cubicBezTo>
                  <a:cubicBezTo>
                    <a:pt x="77" y="126"/>
                    <a:pt x="79" y="127"/>
                    <a:pt x="78" y="129"/>
                  </a:cubicBezTo>
                  <a:cubicBezTo>
                    <a:pt x="78" y="132"/>
                    <a:pt x="76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36"/>
                    <a:pt x="78" y="140"/>
                    <a:pt x="78" y="145"/>
                  </a:cubicBezTo>
                  <a:cubicBezTo>
                    <a:pt x="77" y="147"/>
                    <a:pt x="76" y="149"/>
                    <a:pt x="74" y="151"/>
                  </a:cubicBezTo>
                  <a:cubicBezTo>
                    <a:pt x="72" y="152"/>
                    <a:pt x="69" y="153"/>
                    <a:pt x="66" y="153"/>
                  </a:cubicBezTo>
                  <a:cubicBezTo>
                    <a:pt x="64" y="153"/>
                    <a:pt x="63" y="153"/>
                    <a:pt x="61" y="153"/>
                  </a:cubicBezTo>
                  <a:cubicBezTo>
                    <a:pt x="60" y="152"/>
                    <a:pt x="60" y="152"/>
                    <a:pt x="59" y="152"/>
                  </a:cubicBezTo>
                  <a:cubicBezTo>
                    <a:pt x="59" y="153"/>
                    <a:pt x="59" y="153"/>
                    <a:pt x="59" y="154"/>
                  </a:cubicBezTo>
                  <a:cubicBezTo>
                    <a:pt x="58" y="156"/>
                    <a:pt x="57" y="159"/>
                    <a:pt x="54" y="161"/>
                  </a:cubicBezTo>
                  <a:cubicBezTo>
                    <a:pt x="53" y="162"/>
                    <a:pt x="52" y="162"/>
                    <a:pt x="50" y="162"/>
                  </a:cubicBezTo>
                  <a:cubicBezTo>
                    <a:pt x="48" y="162"/>
                    <a:pt x="46" y="161"/>
                    <a:pt x="44" y="160"/>
                  </a:cubicBezTo>
                  <a:cubicBezTo>
                    <a:pt x="43" y="159"/>
                    <a:pt x="41" y="157"/>
                    <a:pt x="39" y="157"/>
                  </a:cubicBezTo>
                  <a:cubicBezTo>
                    <a:pt x="38" y="157"/>
                    <a:pt x="37" y="158"/>
                    <a:pt x="37" y="158"/>
                  </a:cubicBezTo>
                  <a:cubicBezTo>
                    <a:pt x="36" y="159"/>
                    <a:pt x="36" y="163"/>
                    <a:pt x="36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70"/>
                    <a:pt x="33" y="171"/>
                    <a:pt x="32" y="171"/>
                  </a:cubicBezTo>
                  <a:cubicBezTo>
                    <a:pt x="29" y="171"/>
                    <a:pt x="26" y="172"/>
                    <a:pt x="25" y="176"/>
                  </a:cubicBezTo>
                  <a:cubicBezTo>
                    <a:pt x="24" y="181"/>
                    <a:pt x="20" y="182"/>
                    <a:pt x="18" y="182"/>
                  </a:cubicBezTo>
                  <a:cubicBezTo>
                    <a:pt x="18" y="183"/>
                    <a:pt x="19" y="183"/>
                    <a:pt x="19" y="184"/>
                  </a:cubicBezTo>
                  <a:cubicBezTo>
                    <a:pt x="23" y="189"/>
                    <a:pt x="23" y="189"/>
                    <a:pt x="24" y="189"/>
                  </a:cubicBezTo>
                  <a:cubicBezTo>
                    <a:pt x="25" y="189"/>
                    <a:pt x="27" y="189"/>
                    <a:pt x="29" y="190"/>
                  </a:cubicBezTo>
                  <a:cubicBezTo>
                    <a:pt x="33" y="193"/>
                    <a:pt x="30" y="198"/>
                    <a:pt x="29" y="200"/>
                  </a:cubicBezTo>
                  <a:cubicBezTo>
                    <a:pt x="29" y="200"/>
                    <a:pt x="29" y="200"/>
                    <a:pt x="28" y="201"/>
                  </a:cubicBezTo>
                  <a:cubicBezTo>
                    <a:pt x="32" y="202"/>
                    <a:pt x="36" y="206"/>
                    <a:pt x="39" y="210"/>
                  </a:cubicBezTo>
                  <a:cubicBezTo>
                    <a:pt x="41" y="212"/>
                    <a:pt x="42" y="214"/>
                    <a:pt x="43" y="214"/>
                  </a:cubicBezTo>
                  <a:cubicBezTo>
                    <a:pt x="44" y="216"/>
                    <a:pt x="46" y="215"/>
                    <a:pt x="48" y="214"/>
                  </a:cubicBezTo>
                  <a:cubicBezTo>
                    <a:pt x="50" y="213"/>
                    <a:pt x="52" y="212"/>
                    <a:pt x="55" y="212"/>
                  </a:cubicBezTo>
                  <a:cubicBezTo>
                    <a:pt x="56" y="212"/>
                    <a:pt x="56" y="211"/>
                    <a:pt x="57" y="210"/>
                  </a:cubicBezTo>
                  <a:cubicBezTo>
                    <a:pt x="57" y="208"/>
                    <a:pt x="57" y="207"/>
                    <a:pt x="59" y="207"/>
                  </a:cubicBezTo>
                  <a:cubicBezTo>
                    <a:pt x="60" y="207"/>
                    <a:pt x="61" y="207"/>
                    <a:pt x="62" y="208"/>
                  </a:cubicBezTo>
                  <a:cubicBezTo>
                    <a:pt x="64" y="210"/>
                    <a:pt x="68" y="216"/>
                    <a:pt x="68" y="220"/>
                  </a:cubicBezTo>
                  <a:cubicBezTo>
                    <a:pt x="68" y="222"/>
                    <a:pt x="67" y="223"/>
                    <a:pt x="66" y="224"/>
                  </a:cubicBezTo>
                  <a:cubicBezTo>
                    <a:pt x="65" y="224"/>
                    <a:pt x="66" y="227"/>
                    <a:pt x="66" y="229"/>
                  </a:cubicBezTo>
                  <a:cubicBezTo>
                    <a:pt x="66" y="230"/>
                    <a:pt x="66" y="232"/>
                    <a:pt x="66" y="233"/>
                  </a:cubicBezTo>
                  <a:cubicBezTo>
                    <a:pt x="66" y="233"/>
                    <a:pt x="67" y="233"/>
                    <a:pt x="68" y="233"/>
                  </a:cubicBezTo>
                  <a:cubicBezTo>
                    <a:pt x="71" y="233"/>
                    <a:pt x="74" y="232"/>
                    <a:pt x="74" y="231"/>
                  </a:cubicBezTo>
                  <a:cubicBezTo>
                    <a:pt x="75" y="229"/>
                    <a:pt x="78" y="227"/>
                    <a:pt x="82" y="227"/>
                  </a:cubicBezTo>
                  <a:cubicBezTo>
                    <a:pt x="86" y="227"/>
                    <a:pt x="90" y="229"/>
                    <a:pt x="93" y="232"/>
                  </a:cubicBezTo>
                  <a:cubicBezTo>
                    <a:pt x="95" y="233"/>
                    <a:pt x="96" y="235"/>
                    <a:pt x="97" y="235"/>
                  </a:cubicBezTo>
                  <a:cubicBezTo>
                    <a:pt x="97" y="231"/>
                    <a:pt x="100" y="226"/>
                    <a:pt x="103" y="226"/>
                  </a:cubicBezTo>
                  <a:cubicBezTo>
                    <a:pt x="104" y="226"/>
                    <a:pt x="105" y="227"/>
                    <a:pt x="105" y="229"/>
                  </a:cubicBezTo>
                  <a:cubicBezTo>
                    <a:pt x="105" y="230"/>
                    <a:pt x="106" y="231"/>
                    <a:pt x="108" y="231"/>
                  </a:cubicBezTo>
                  <a:cubicBezTo>
                    <a:pt x="109" y="231"/>
                    <a:pt x="111" y="230"/>
                    <a:pt x="115" y="229"/>
                  </a:cubicBezTo>
                  <a:cubicBezTo>
                    <a:pt x="118" y="227"/>
                    <a:pt x="119" y="227"/>
                    <a:pt x="120" y="227"/>
                  </a:cubicBezTo>
                  <a:cubicBezTo>
                    <a:pt x="121" y="227"/>
                    <a:pt x="122" y="228"/>
                    <a:pt x="122" y="229"/>
                  </a:cubicBezTo>
                  <a:cubicBezTo>
                    <a:pt x="123" y="230"/>
                    <a:pt x="122" y="232"/>
                    <a:pt x="118" y="236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5" y="240"/>
                    <a:pt x="115" y="245"/>
                    <a:pt x="115" y="248"/>
                  </a:cubicBezTo>
                  <a:cubicBezTo>
                    <a:pt x="116" y="251"/>
                    <a:pt x="116" y="255"/>
                    <a:pt x="112" y="256"/>
                  </a:cubicBezTo>
                  <a:cubicBezTo>
                    <a:pt x="111" y="256"/>
                    <a:pt x="110" y="258"/>
                    <a:pt x="109" y="260"/>
                  </a:cubicBezTo>
                  <a:cubicBezTo>
                    <a:pt x="106" y="263"/>
                    <a:pt x="103" y="267"/>
                    <a:pt x="98" y="268"/>
                  </a:cubicBezTo>
                  <a:cubicBezTo>
                    <a:pt x="93" y="268"/>
                    <a:pt x="84" y="278"/>
                    <a:pt x="81" y="282"/>
                  </a:cubicBezTo>
                  <a:cubicBezTo>
                    <a:pt x="83" y="281"/>
                    <a:pt x="86" y="281"/>
                    <a:pt x="88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90" y="281"/>
                  </a:cubicBezTo>
                  <a:cubicBezTo>
                    <a:pt x="92" y="280"/>
                    <a:pt x="94" y="278"/>
                    <a:pt x="98" y="277"/>
                  </a:cubicBezTo>
                  <a:cubicBezTo>
                    <a:pt x="102" y="277"/>
                    <a:pt x="102" y="276"/>
                    <a:pt x="103" y="274"/>
                  </a:cubicBezTo>
                  <a:cubicBezTo>
                    <a:pt x="103" y="274"/>
                    <a:pt x="103" y="273"/>
                    <a:pt x="103" y="272"/>
                  </a:cubicBezTo>
                  <a:cubicBezTo>
                    <a:pt x="105" y="267"/>
                    <a:pt x="122" y="260"/>
                    <a:pt x="125" y="259"/>
                  </a:cubicBezTo>
                  <a:cubicBezTo>
                    <a:pt x="125" y="259"/>
                    <a:pt x="126" y="258"/>
                    <a:pt x="126" y="257"/>
                  </a:cubicBezTo>
                  <a:cubicBezTo>
                    <a:pt x="126" y="256"/>
                    <a:pt x="127" y="253"/>
                    <a:pt x="130" y="253"/>
                  </a:cubicBezTo>
                  <a:cubicBezTo>
                    <a:pt x="133" y="253"/>
                    <a:pt x="138" y="248"/>
                    <a:pt x="141" y="246"/>
                  </a:cubicBezTo>
                  <a:cubicBezTo>
                    <a:pt x="145" y="243"/>
                    <a:pt x="146" y="243"/>
                    <a:pt x="148" y="243"/>
                  </a:cubicBezTo>
                  <a:cubicBezTo>
                    <a:pt x="149" y="242"/>
                    <a:pt x="150" y="242"/>
                    <a:pt x="150" y="242"/>
                  </a:cubicBezTo>
                  <a:cubicBezTo>
                    <a:pt x="151" y="242"/>
                    <a:pt x="151" y="240"/>
                    <a:pt x="151" y="239"/>
                  </a:cubicBezTo>
                  <a:cubicBezTo>
                    <a:pt x="151" y="237"/>
                    <a:pt x="152" y="234"/>
                    <a:pt x="155" y="234"/>
                  </a:cubicBezTo>
                  <a:cubicBezTo>
                    <a:pt x="157" y="233"/>
                    <a:pt x="159" y="232"/>
                    <a:pt x="159" y="230"/>
                  </a:cubicBezTo>
                  <a:cubicBezTo>
                    <a:pt x="158" y="230"/>
                    <a:pt x="156" y="229"/>
                    <a:pt x="155" y="229"/>
                  </a:cubicBezTo>
                  <a:cubicBezTo>
                    <a:pt x="153" y="228"/>
                    <a:pt x="151" y="228"/>
                    <a:pt x="150" y="226"/>
                  </a:cubicBezTo>
                  <a:cubicBezTo>
                    <a:pt x="149" y="225"/>
                    <a:pt x="150" y="223"/>
                    <a:pt x="151" y="223"/>
                  </a:cubicBezTo>
                  <a:cubicBezTo>
                    <a:pt x="152" y="220"/>
                    <a:pt x="158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3" y="215"/>
                    <a:pt x="166" y="213"/>
                    <a:pt x="167" y="211"/>
                  </a:cubicBezTo>
                  <a:cubicBezTo>
                    <a:pt x="167" y="207"/>
                    <a:pt x="169" y="205"/>
                    <a:pt x="171" y="204"/>
                  </a:cubicBezTo>
                  <a:cubicBezTo>
                    <a:pt x="173" y="203"/>
                    <a:pt x="174" y="202"/>
                    <a:pt x="175" y="201"/>
                  </a:cubicBezTo>
                  <a:cubicBezTo>
                    <a:pt x="176" y="200"/>
                    <a:pt x="176" y="199"/>
                    <a:pt x="177" y="198"/>
                  </a:cubicBezTo>
                  <a:cubicBezTo>
                    <a:pt x="178" y="196"/>
                    <a:pt x="179" y="194"/>
                    <a:pt x="182" y="194"/>
                  </a:cubicBezTo>
                  <a:cubicBezTo>
                    <a:pt x="183" y="194"/>
                    <a:pt x="185" y="192"/>
                    <a:pt x="186" y="191"/>
                  </a:cubicBezTo>
                  <a:cubicBezTo>
                    <a:pt x="188" y="189"/>
                    <a:pt x="189" y="188"/>
                    <a:pt x="191" y="187"/>
                  </a:cubicBezTo>
                  <a:cubicBezTo>
                    <a:pt x="194" y="185"/>
                    <a:pt x="195" y="188"/>
                    <a:pt x="196" y="188"/>
                  </a:cubicBezTo>
                  <a:cubicBezTo>
                    <a:pt x="196" y="189"/>
                    <a:pt x="196" y="190"/>
                    <a:pt x="198" y="190"/>
                  </a:cubicBezTo>
                  <a:cubicBezTo>
                    <a:pt x="203" y="190"/>
                    <a:pt x="205" y="192"/>
                    <a:pt x="205" y="195"/>
                  </a:cubicBezTo>
                  <a:cubicBezTo>
                    <a:pt x="205" y="198"/>
                    <a:pt x="201" y="199"/>
                    <a:pt x="198" y="198"/>
                  </a:cubicBezTo>
                  <a:cubicBezTo>
                    <a:pt x="196" y="197"/>
                    <a:pt x="195" y="197"/>
                    <a:pt x="194" y="197"/>
                  </a:cubicBezTo>
                  <a:cubicBezTo>
                    <a:pt x="192" y="197"/>
                    <a:pt x="191" y="197"/>
                    <a:pt x="188" y="200"/>
                  </a:cubicBezTo>
                  <a:cubicBezTo>
                    <a:pt x="186" y="201"/>
                    <a:pt x="186" y="202"/>
                    <a:pt x="186" y="204"/>
                  </a:cubicBezTo>
                  <a:cubicBezTo>
                    <a:pt x="186" y="205"/>
                    <a:pt x="186" y="207"/>
                    <a:pt x="184" y="210"/>
                  </a:cubicBezTo>
                  <a:cubicBezTo>
                    <a:pt x="181" y="213"/>
                    <a:pt x="182" y="214"/>
                    <a:pt x="182" y="214"/>
                  </a:cubicBezTo>
                  <a:cubicBezTo>
                    <a:pt x="182" y="214"/>
                    <a:pt x="182" y="215"/>
                    <a:pt x="183" y="215"/>
                  </a:cubicBezTo>
                  <a:cubicBezTo>
                    <a:pt x="186" y="215"/>
                    <a:pt x="187" y="217"/>
                    <a:pt x="187" y="218"/>
                  </a:cubicBezTo>
                  <a:cubicBezTo>
                    <a:pt x="187" y="220"/>
                    <a:pt x="183" y="222"/>
                    <a:pt x="181" y="223"/>
                  </a:cubicBezTo>
                  <a:cubicBezTo>
                    <a:pt x="182" y="223"/>
                    <a:pt x="183" y="223"/>
                    <a:pt x="184" y="223"/>
                  </a:cubicBezTo>
                  <a:cubicBezTo>
                    <a:pt x="187" y="223"/>
                    <a:pt x="191" y="220"/>
                    <a:pt x="196" y="217"/>
                  </a:cubicBezTo>
                  <a:cubicBezTo>
                    <a:pt x="199" y="215"/>
                    <a:pt x="202" y="213"/>
                    <a:pt x="205" y="211"/>
                  </a:cubicBezTo>
                  <a:cubicBezTo>
                    <a:pt x="208" y="210"/>
                    <a:pt x="210" y="209"/>
                    <a:pt x="213" y="209"/>
                  </a:cubicBezTo>
                  <a:cubicBezTo>
                    <a:pt x="216" y="209"/>
                    <a:pt x="218" y="210"/>
                    <a:pt x="219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09"/>
                    <a:pt x="219" y="208"/>
                    <a:pt x="220" y="207"/>
                  </a:cubicBezTo>
                  <a:cubicBezTo>
                    <a:pt x="220" y="207"/>
                    <a:pt x="220" y="206"/>
                    <a:pt x="220" y="206"/>
                  </a:cubicBezTo>
                  <a:cubicBezTo>
                    <a:pt x="219" y="205"/>
                    <a:pt x="217" y="203"/>
                    <a:pt x="216" y="201"/>
                  </a:cubicBezTo>
                  <a:cubicBezTo>
                    <a:pt x="215" y="199"/>
                    <a:pt x="215" y="198"/>
                    <a:pt x="215" y="197"/>
                  </a:cubicBezTo>
                  <a:cubicBezTo>
                    <a:pt x="216" y="195"/>
                    <a:pt x="217" y="195"/>
                    <a:pt x="218" y="195"/>
                  </a:cubicBezTo>
                  <a:cubicBezTo>
                    <a:pt x="219" y="195"/>
                    <a:pt x="219" y="194"/>
                    <a:pt x="219" y="194"/>
                  </a:cubicBezTo>
                  <a:cubicBezTo>
                    <a:pt x="220" y="191"/>
                    <a:pt x="222" y="190"/>
                    <a:pt x="223" y="190"/>
                  </a:cubicBezTo>
                  <a:cubicBezTo>
                    <a:pt x="225" y="190"/>
                    <a:pt x="227" y="191"/>
                    <a:pt x="229" y="192"/>
                  </a:cubicBezTo>
                  <a:cubicBezTo>
                    <a:pt x="229" y="192"/>
                    <a:pt x="230" y="192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4" y="192"/>
                    <a:pt x="236" y="194"/>
                    <a:pt x="237" y="196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7"/>
                    <a:pt x="239" y="197"/>
                    <a:pt x="239" y="197"/>
                  </a:cubicBezTo>
                  <a:cubicBezTo>
                    <a:pt x="241" y="196"/>
                    <a:pt x="243" y="196"/>
                    <a:pt x="246" y="197"/>
                  </a:cubicBezTo>
                  <a:cubicBezTo>
                    <a:pt x="246" y="198"/>
                    <a:pt x="248" y="200"/>
                    <a:pt x="248" y="201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9" y="202"/>
                    <a:pt x="250" y="203"/>
                    <a:pt x="251" y="203"/>
                  </a:cubicBezTo>
                  <a:cubicBezTo>
                    <a:pt x="252" y="204"/>
                    <a:pt x="253" y="204"/>
                    <a:pt x="253" y="204"/>
                  </a:cubicBezTo>
                  <a:cubicBezTo>
                    <a:pt x="253" y="204"/>
                    <a:pt x="254" y="203"/>
                    <a:pt x="255" y="202"/>
                  </a:cubicBezTo>
                  <a:cubicBezTo>
                    <a:pt x="256" y="202"/>
                    <a:pt x="257" y="201"/>
                    <a:pt x="258" y="201"/>
                  </a:cubicBezTo>
                  <a:cubicBezTo>
                    <a:pt x="259" y="201"/>
                    <a:pt x="260" y="201"/>
                    <a:pt x="261" y="204"/>
                  </a:cubicBezTo>
                  <a:cubicBezTo>
                    <a:pt x="261" y="204"/>
                    <a:pt x="261" y="205"/>
                    <a:pt x="261" y="206"/>
                  </a:cubicBezTo>
                  <a:cubicBezTo>
                    <a:pt x="262" y="207"/>
                    <a:pt x="267" y="207"/>
                    <a:pt x="271" y="208"/>
                  </a:cubicBezTo>
                  <a:cubicBezTo>
                    <a:pt x="272" y="208"/>
                    <a:pt x="272" y="208"/>
                    <a:pt x="272" y="208"/>
                  </a:cubicBezTo>
                  <a:cubicBezTo>
                    <a:pt x="277" y="209"/>
                    <a:pt x="288" y="208"/>
                    <a:pt x="293" y="208"/>
                  </a:cubicBezTo>
                  <a:cubicBezTo>
                    <a:pt x="294" y="208"/>
                    <a:pt x="295" y="207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9" y="207"/>
                    <a:pt x="300" y="209"/>
                    <a:pt x="301" y="210"/>
                  </a:cubicBezTo>
                  <a:cubicBezTo>
                    <a:pt x="302" y="212"/>
                    <a:pt x="303" y="213"/>
                    <a:pt x="307" y="214"/>
                  </a:cubicBezTo>
                  <a:cubicBezTo>
                    <a:pt x="310" y="215"/>
                    <a:pt x="312" y="213"/>
                    <a:pt x="313" y="211"/>
                  </a:cubicBezTo>
                  <a:cubicBezTo>
                    <a:pt x="315" y="210"/>
                    <a:pt x="316" y="209"/>
                    <a:pt x="318" y="209"/>
                  </a:cubicBezTo>
                  <a:cubicBezTo>
                    <a:pt x="319" y="209"/>
                    <a:pt x="320" y="209"/>
                    <a:pt x="321" y="210"/>
                  </a:cubicBezTo>
                  <a:cubicBezTo>
                    <a:pt x="323" y="211"/>
                    <a:pt x="324" y="213"/>
                    <a:pt x="324" y="214"/>
                  </a:cubicBezTo>
                  <a:cubicBezTo>
                    <a:pt x="324" y="216"/>
                    <a:pt x="322" y="217"/>
                    <a:pt x="321" y="219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1" y="220"/>
                    <a:pt x="321" y="220"/>
                  </a:cubicBezTo>
                  <a:cubicBezTo>
                    <a:pt x="322" y="220"/>
                    <a:pt x="323" y="220"/>
                    <a:pt x="324" y="221"/>
                  </a:cubicBezTo>
                  <a:cubicBezTo>
                    <a:pt x="325" y="221"/>
                    <a:pt x="325" y="221"/>
                    <a:pt x="326" y="222"/>
                  </a:cubicBezTo>
                  <a:cubicBezTo>
                    <a:pt x="330" y="223"/>
                    <a:pt x="335" y="225"/>
                    <a:pt x="338" y="228"/>
                  </a:cubicBezTo>
                  <a:cubicBezTo>
                    <a:pt x="339" y="228"/>
                    <a:pt x="339" y="229"/>
                    <a:pt x="340" y="230"/>
                  </a:cubicBezTo>
                  <a:cubicBezTo>
                    <a:pt x="342" y="232"/>
                    <a:pt x="345" y="235"/>
                    <a:pt x="351" y="238"/>
                  </a:cubicBezTo>
                  <a:cubicBezTo>
                    <a:pt x="351" y="238"/>
                    <a:pt x="351" y="238"/>
                    <a:pt x="352" y="239"/>
                  </a:cubicBezTo>
                  <a:cubicBezTo>
                    <a:pt x="352" y="238"/>
                    <a:pt x="352" y="237"/>
                    <a:pt x="352" y="237"/>
                  </a:cubicBezTo>
                  <a:cubicBezTo>
                    <a:pt x="351" y="235"/>
                    <a:pt x="351" y="233"/>
                    <a:pt x="352" y="232"/>
                  </a:cubicBezTo>
                  <a:cubicBezTo>
                    <a:pt x="353" y="231"/>
                    <a:pt x="355" y="231"/>
                    <a:pt x="357" y="233"/>
                  </a:cubicBezTo>
                  <a:cubicBezTo>
                    <a:pt x="360" y="235"/>
                    <a:pt x="361" y="235"/>
                    <a:pt x="361" y="235"/>
                  </a:cubicBezTo>
                  <a:cubicBezTo>
                    <a:pt x="363" y="235"/>
                    <a:pt x="364" y="235"/>
                    <a:pt x="366" y="237"/>
                  </a:cubicBezTo>
                  <a:cubicBezTo>
                    <a:pt x="366" y="235"/>
                    <a:pt x="365" y="232"/>
                    <a:pt x="364" y="230"/>
                  </a:cubicBezTo>
                  <a:cubicBezTo>
                    <a:pt x="363" y="227"/>
                    <a:pt x="363" y="226"/>
                    <a:pt x="364" y="225"/>
                  </a:cubicBezTo>
                  <a:cubicBezTo>
                    <a:pt x="365" y="224"/>
                    <a:pt x="365" y="224"/>
                    <a:pt x="365" y="224"/>
                  </a:cubicBezTo>
                  <a:cubicBezTo>
                    <a:pt x="366" y="224"/>
                    <a:pt x="366" y="224"/>
                    <a:pt x="366" y="224"/>
                  </a:cubicBezTo>
                  <a:cubicBezTo>
                    <a:pt x="368" y="224"/>
                    <a:pt x="371" y="227"/>
                    <a:pt x="372" y="230"/>
                  </a:cubicBezTo>
                  <a:cubicBezTo>
                    <a:pt x="375" y="234"/>
                    <a:pt x="375" y="241"/>
                    <a:pt x="373" y="246"/>
                  </a:cubicBezTo>
                  <a:cubicBezTo>
                    <a:pt x="373" y="248"/>
                    <a:pt x="371" y="250"/>
                    <a:pt x="368" y="250"/>
                  </a:cubicBezTo>
                  <a:cubicBezTo>
                    <a:pt x="366" y="250"/>
                    <a:pt x="363" y="248"/>
                    <a:pt x="362" y="246"/>
                  </a:cubicBezTo>
                  <a:cubicBezTo>
                    <a:pt x="361" y="246"/>
                    <a:pt x="361" y="245"/>
                    <a:pt x="361" y="244"/>
                  </a:cubicBezTo>
                  <a:cubicBezTo>
                    <a:pt x="359" y="244"/>
                    <a:pt x="357" y="245"/>
                    <a:pt x="357" y="246"/>
                  </a:cubicBezTo>
                  <a:cubicBezTo>
                    <a:pt x="357" y="248"/>
                    <a:pt x="362" y="254"/>
                    <a:pt x="365" y="255"/>
                  </a:cubicBezTo>
                  <a:cubicBezTo>
                    <a:pt x="369" y="255"/>
                    <a:pt x="369" y="259"/>
                    <a:pt x="369" y="261"/>
                  </a:cubicBezTo>
                  <a:cubicBezTo>
                    <a:pt x="369" y="262"/>
                    <a:pt x="369" y="262"/>
                    <a:pt x="369" y="263"/>
                  </a:cubicBezTo>
                  <a:cubicBezTo>
                    <a:pt x="371" y="263"/>
                    <a:pt x="372" y="265"/>
                    <a:pt x="373" y="266"/>
                  </a:cubicBezTo>
                  <a:cubicBezTo>
                    <a:pt x="372" y="264"/>
                    <a:pt x="372" y="261"/>
                    <a:pt x="371" y="260"/>
                  </a:cubicBezTo>
                  <a:cubicBezTo>
                    <a:pt x="369" y="257"/>
                    <a:pt x="369" y="254"/>
                    <a:pt x="370" y="251"/>
                  </a:cubicBezTo>
                  <a:cubicBezTo>
                    <a:pt x="371" y="249"/>
                    <a:pt x="373" y="249"/>
                    <a:pt x="375" y="249"/>
                  </a:cubicBezTo>
                  <a:cubicBezTo>
                    <a:pt x="378" y="250"/>
                    <a:pt x="378" y="254"/>
                    <a:pt x="377" y="256"/>
                  </a:cubicBezTo>
                  <a:cubicBezTo>
                    <a:pt x="377" y="256"/>
                    <a:pt x="377" y="257"/>
                    <a:pt x="377" y="257"/>
                  </a:cubicBezTo>
                  <a:cubicBezTo>
                    <a:pt x="377" y="257"/>
                    <a:pt x="378" y="257"/>
                    <a:pt x="378" y="257"/>
                  </a:cubicBezTo>
                  <a:cubicBezTo>
                    <a:pt x="379" y="256"/>
                    <a:pt x="380" y="255"/>
                    <a:pt x="381" y="254"/>
                  </a:cubicBezTo>
                  <a:cubicBezTo>
                    <a:pt x="382" y="253"/>
                    <a:pt x="382" y="252"/>
                    <a:pt x="381" y="250"/>
                  </a:cubicBezTo>
                  <a:cubicBezTo>
                    <a:pt x="380" y="248"/>
                    <a:pt x="379" y="246"/>
                    <a:pt x="380" y="244"/>
                  </a:cubicBezTo>
                  <a:cubicBezTo>
                    <a:pt x="381" y="242"/>
                    <a:pt x="383" y="242"/>
                    <a:pt x="383" y="242"/>
                  </a:cubicBezTo>
                  <a:cubicBezTo>
                    <a:pt x="387" y="242"/>
                    <a:pt x="390" y="249"/>
                    <a:pt x="391" y="252"/>
                  </a:cubicBezTo>
                  <a:cubicBezTo>
                    <a:pt x="392" y="256"/>
                    <a:pt x="389" y="258"/>
                    <a:pt x="388" y="259"/>
                  </a:cubicBezTo>
                  <a:cubicBezTo>
                    <a:pt x="388" y="260"/>
                    <a:pt x="387" y="260"/>
                    <a:pt x="387" y="260"/>
                  </a:cubicBezTo>
                  <a:cubicBezTo>
                    <a:pt x="387" y="264"/>
                    <a:pt x="384" y="264"/>
                    <a:pt x="382" y="264"/>
                  </a:cubicBezTo>
                  <a:cubicBezTo>
                    <a:pt x="382" y="264"/>
                    <a:pt x="381" y="264"/>
                    <a:pt x="380" y="265"/>
                  </a:cubicBezTo>
                  <a:cubicBezTo>
                    <a:pt x="380" y="265"/>
                    <a:pt x="380" y="269"/>
                    <a:pt x="380" y="271"/>
                  </a:cubicBezTo>
                  <a:cubicBezTo>
                    <a:pt x="381" y="271"/>
                    <a:pt x="381" y="271"/>
                    <a:pt x="381" y="271"/>
                  </a:cubicBezTo>
                  <a:cubicBezTo>
                    <a:pt x="381" y="269"/>
                    <a:pt x="382" y="268"/>
                    <a:pt x="384" y="268"/>
                  </a:cubicBezTo>
                  <a:cubicBezTo>
                    <a:pt x="385" y="268"/>
                    <a:pt x="386" y="268"/>
                    <a:pt x="386" y="269"/>
                  </a:cubicBezTo>
                  <a:cubicBezTo>
                    <a:pt x="386" y="269"/>
                    <a:pt x="387" y="269"/>
                    <a:pt x="387" y="269"/>
                  </a:cubicBezTo>
                  <a:cubicBezTo>
                    <a:pt x="388" y="268"/>
                    <a:pt x="389" y="266"/>
                    <a:pt x="391" y="266"/>
                  </a:cubicBezTo>
                  <a:cubicBezTo>
                    <a:pt x="391" y="266"/>
                    <a:pt x="392" y="267"/>
                    <a:pt x="393" y="267"/>
                  </a:cubicBezTo>
                  <a:cubicBezTo>
                    <a:pt x="393" y="265"/>
                    <a:pt x="395" y="263"/>
                    <a:pt x="397" y="263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9" y="263"/>
                    <a:pt x="401" y="264"/>
                    <a:pt x="403" y="266"/>
                  </a:cubicBezTo>
                  <a:cubicBezTo>
                    <a:pt x="405" y="269"/>
                    <a:pt x="408" y="274"/>
                    <a:pt x="408" y="277"/>
                  </a:cubicBezTo>
                  <a:cubicBezTo>
                    <a:pt x="408" y="279"/>
                    <a:pt x="406" y="281"/>
                    <a:pt x="404" y="281"/>
                  </a:cubicBezTo>
                  <a:cubicBezTo>
                    <a:pt x="403" y="282"/>
                    <a:pt x="403" y="283"/>
                    <a:pt x="402" y="284"/>
                  </a:cubicBezTo>
                  <a:cubicBezTo>
                    <a:pt x="401" y="285"/>
                    <a:pt x="400" y="285"/>
                    <a:pt x="399" y="285"/>
                  </a:cubicBezTo>
                  <a:cubicBezTo>
                    <a:pt x="397" y="285"/>
                    <a:pt x="395" y="283"/>
                    <a:pt x="393" y="282"/>
                  </a:cubicBezTo>
                  <a:cubicBezTo>
                    <a:pt x="393" y="281"/>
                    <a:pt x="392" y="280"/>
                    <a:pt x="391" y="280"/>
                  </a:cubicBezTo>
                  <a:cubicBezTo>
                    <a:pt x="392" y="281"/>
                    <a:pt x="392" y="282"/>
                    <a:pt x="393" y="283"/>
                  </a:cubicBezTo>
                  <a:cubicBezTo>
                    <a:pt x="393" y="284"/>
                    <a:pt x="393" y="285"/>
                    <a:pt x="394" y="285"/>
                  </a:cubicBezTo>
                  <a:cubicBezTo>
                    <a:pt x="395" y="288"/>
                    <a:pt x="394" y="290"/>
                    <a:pt x="393" y="292"/>
                  </a:cubicBezTo>
                  <a:cubicBezTo>
                    <a:pt x="392" y="294"/>
                    <a:pt x="392" y="295"/>
                    <a:pt x="393" y="295"/>
                  </a:cubicBezTo>
                  <a:cubicBezTo>
                    <a:pt x="393" y="296"/>
                    <a:pt x="393" y="296"/>
                    <a:pt x="394" y="296"/>
                  </a:cubicBezTo>
                  <a:cubicBezTo>
                    <a:pt x="394" y="296"/>
                    <a:pt x="394" y="295"/>
                    <a:pt x="394" y="295"/>
                  </a:cubicBezTo>
                  <a:cubicBezTo>
                    <a:pt x="394" y="294"/>
                    <a:pt x="394" y="294"/>
                    <a:pt x="394" y="293"/>
                  </a:cubicBezTo>
                  <a:cubicBezTo>
                    <a:pt x="395" y="291"/>
                    <a:pt x="396" y="291"/>
                    <a:pt x="397" y="291"/>
                  </a:cubicBezTo>
                  <a:cubicBezTo>
                    <a:pt x="399" y="291"/>
                    <a:pt x="400" y="292"/>
                    <a:pt x="402" y="293"/>
                  </a:cubicBezTo>
                  <a:cubicBezTo>
                    <a:pt x="403" y="292"/>
                    <a:pt x="403" y="291"/>
                    <a:pt x="403" y="289"/>
                  </a:cubicBezTo>
                  <a:cubicBezTo>
                    <a:pt x="403" y="288"/>
                    <a:pt x="404" y="286"/>
                    <a:pt x="406" y="286"/>
                  </a:cubicBezTo>
                  <a:cubicBezTo>
                    <a:pt x="408" y="286"/>
                    <a:pt x="410" y="287"/>
                    <a:pt x="411" y="289"/>
                  </a:cubicBezTo>
                  <a:cubicBezTo>
                    <a:pt x="412" y="288"/>
                    <a:pt x="413" y="287"/>
                    <a:pt x="415" y="287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7" y="287"/>
                    <a:pt x="418" y="287"/>
                    <a:pt x="419" y="288"/>
                  </a:cubicBezTo>
                  <a:cubicBezTo>
                    <a:pt x="420" y="290"/>
                    <a:pt x="419" y="292"/>
                    <a:pt x="419" y="294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4"/>
                    <a:pt x="422" y="294"/>
                    <a:pt x="423" y="295"/>
                  </a:cubicBezTo>
                  <a:cubicBezTo>
                    <a:pt x="425" y="294"/>
                    <a:pt x="427" y="293"/>
                    <a:pt x="428" y="29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29" y="291"/>
                    <a:pt x="428" y="290"/>
                    <a:pt x="427" y="289"/>
                  </a:cubicBezTo>
                  <a:cubicBezTo>
                    <a:pt x="426" y="288"/>
                    <a:pt x="424" y="285"/>
                    <a:pt x="425" y="282"/>
                  </a:cubicBezTo>
                  <a:cubicBezTo>
                    <a:pt x="426" y="279"/>
                    <a:pt x="427" y="277"/>
                    <a:pt x="415" y="273"/>
                  </a:cubicBezTo>
                  <a:cubicBezTo>
                    <a:pt x="405" y="269"/>
                    <a:pt x="403" y="265"/>
                    <a:pt x="399" y="257"/>
                  </a:cubicBezTo>
                  <a:cubicBezTo>
                    <a:pt x="398" y="255"/>
                    <a:pt x="396" y="252"/>
                    <a:pt x="394" y="248"/>
                  </a:cubicBezTo>
                  <a:cubicBezTo>
                    <a:pt x="390" y="240"/>
                    <a:pt x="383" y="235"/>
                    <a:pt x="378" y="230"/>
                  </a:cubicBezTo>
                  <a:cubicBezTo>
                    <a:pt x="373" y="226"/>
                    <a:pt x="370" y="223"/>
                    <a:pt x="370" y="220"/>
                  </a:cubicBezTo>
                  <a:cubicBezTo>
                    <a:pt x="370" y="218"/>
                    <a:pt x="367" y="217"/>
                    <a:pt x="364" y="217"/>
                  </a:cubicBezTo>
                  <a:cubicBezTo>
                    <a:pt x="361" y="217"/>
                    <a:pt x="359" y="218"/>
                    <a:pt x="358" y="219"/>
                  </a:cubicBezTo>
                  <a:cubicBezTo>
                    <a:pt x="358" y="223"/>
                    <a:pt x="354" y="225"/>
                    <a:pt x="350" y="227"/>
                  </a:cubicBezTo>
                  <a:cubicBezTo>
                    <a:pt x="349" y="227"/>
                    <a:pt x="348" y="228"/>
                    <a:pt x="347" y="229"/>
                  </a:cubicBezTo>
                  <a:cubicBezTo>
                    <a:pt x="346" y="229"/>
                    <a:pt x="345" y="230"/>
                    <a:pt x="344" y="230"/>
                  </a:cubicBezTo>
                  <a:cubicBezTo>
                    <a:pt x="341" y="230"/>
                    <a:pt x="339" y="227"/>
                    <a:pt x="337" y="224"/>
                  </a:cubicBezTo>
                  <a:cubicBezTo>
                    <a:pt x="337" y="224"/>
                    <a:pt x="336" y="223"/>
                    <a:pt x="336" y="222"/>
                  </a:cubicBezTo>
                  <a:cubicBezTo>
                    <a:pt x="335" y="221"/>
                    <a:pt x="332" y="219"/>
                    <a:pt x="330" y="217"/>
                  </a:cubicBezTo>
                  <a:cubicBezTo>
                    <a:pt x="327" y="215"/>
                    <a:pt x="324" y="212"/>
                    <a:pt x="324" y="210"/>
                  </a:cubicBezTo>
                  <a:cubicBezTo>
                    <a:pt x="324" y="209"/>
                    <a:pt x="323" y="206"/>
                    <a:pt x="321" y="206"/>
                  </a:cubicBezTo>
                  <a:cubicBezTo>
                    <a:pt x="321" y="206"/>
                    <a:pt x="320" y="206"/>
                    <a:pt x="319" y="206"/>
                  </a:cubicBezTo>
                  <a:cubicBezTo>
                    <a:pt x="316" y="207"/>
                    <a:pt x="314" y="208"/>
                    <a:pt x="313" y="208"/>
                  </a:cubicBezTo>
                  <a:cubicBezTo>
                    <a:pt x="312" y="208"/>
                    <a:pt x="312" y="208"/>
                    <a:pt x="311" y="207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9" y="208"/>
                    <a:pt x="308" y="209"/>
                    <a:pt x="307" y="209"/>
                  </a:cubicBezTo>
                  <a:cubicBezTo>
                    <a:pt x="304" y="209"/>
                    <a:pt x="301" y="207"/>
                    <a:pt x="301" y="207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299" y="34"/>
                    <a:pt x="297" y="33"/>
                    <a:pt x="296" y="3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7" name="Freeform 2212"/>
            <p:cNvSpPr>
              <a:spLocks/>
            </p:cNvSpPr>
            <p:nvPr/>
          </p:nvSpPr>
          <p:spPr bwMode="auto">
            <a:xfrm>
              <a:off x="1048340" y="2872980"/>
              <a:ext cx="39026" cy="19783"/>
            </a:xfrm>
            <a:custGeom>
              <a:avLst/>
              <a:gdLst>
                <a:gd name="T0" fmla="*/ 17 w 22"/>
                <a:gd name="T1" fmla="*/ 1 h 11"/>
                <a:gd name="T2" fmla="*/ 11 w 22"/>
                <a:gd name="T3" fmla="*/ 0 h 11"/>
                <a:gd name="T4" fmla="*/ 8 w 22"/>
                <a:gd name="T5" fmla="*/ 1 h 11"/>
                <a:gd name="T6" fmla="*/ 2 w 22"/>
                <a:gd name="T7" fmla="*/ 9 h 11"/>
                <a:gd name="T8" fmla="*/ 0 w 22"/>
                <a:gd name="T9" fmla="*/ 11 h 11"/>
                <a:gd name="T10" fmla="*/ 9 w 22"/>
                <a:gd name="T11" fmla="*/ 5 h 11"/>
                <a:gd name="T12" fmla="*/ 12 w 22"/>
                <a:gd name="T13" fmla="*/ 2 h 11"/>
                <a:gd name="T14" fmla="*/ 16 w 22"/>
                <a:gd name="T15" fmla="*/ 4 h 11"/>
                <a:gd name="T16" fmla="*/ 22 w 22"/>
                <a:gd name="T17" fmla="*/ 1 h 11"/>
                <a:gd name="T18" fmla="*/ 22 w 22"/>
                <a:gd name="T19" fmla="*/ 1 h 11"/>
                <a:gd name="T20" fmla="*/ 17 w 22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6" y="5"/>
                    <a:pt x="4" y="7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3" y="10"/>
                    <a:pt x="8" y="7"/>
                    <a:pt x="9" y="5"/>
                  </a:cubicBezTo>
                  <a:cubicBezTo>
                    <a:pt x="9" y="2"/>
                    <a:pt x="11" y="2"/>
                    <a:pt x="12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8" y="4"/>
                    <a:pt x="21" y="3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2213"/>
            <p:cNvSpPr>
              <a:spLocks/>
            </p:cNvSpPr>
            <p:nvPr/>
          </p:nvSpPr>
          <p:spPr bwMode="auto">
            <a:xfrm>
              <a:off x="1211879" y="2797444"/>
              <a:ext cx="46460" cy="41365"/>
            </a:xfrm>
            <a:custGeom>
              <a:avLst/>
              <a:gdLst>
                <a:gd name="T0" fmla="*/ 24 w 26"/>
                <a:gd name="T1" fmla="*/ 0 h 24"/>
                <a:gd name="T2" fmla="*/ 19 w 26"/>
                <a:gd name="T3" fmla="*/ 4 h 24"/>
                <a:gd name="T4" fmla="*/ 14 w 26"/>
                <a:gd name="T5" fmla="*/ 9 h 24"/>
                <a:gd name="T6" fmla="*/ 9 w 26"/>
                <a:gd name="T7" fmla="*/ 14 h 24"/>
                <a:gd name="T8" fmla="*/ 5 w 26"/>
                <a:gd name="T9" fmla="*/ 17 h 24"/>
                <a:gd name="T10" fmla="*/ 3 w 26"/>
                <a:gd name="T11" fmla="*/ 17 h 24"/>
                <a:gd name="T12" fmla="*/ 1 w 26"/>
                <a:gd name="T13" fmla="*/ 18 h 24"/>
                <a:gd name="T14" fmla="*/ 1 w 26"/>
                <a:gd name="T15" fmla="*/ 23 h 24"/>
                <a:gd name="T16" fmla="*/ 3 w 26"/>
                <a:gd name="T17" fmla="*/ 24 h 24"/>
                <a:gd name="T18" fmla="*/ 3 w 26"/>
                <a:gd name="T19" fmla="*/ 24 h 24"/>
                <a:gd name="T20" fmla="*/ 9 w 26"/>
                <a:gd name="T21" fmla="*/ 23 h 24"/>
                <a:gd name="T22" fmla="*/ 10 w 26"/>
                <a:gd name="T23" fmla="*/ 24 h 24"/>
                <a:gd name="T24" fmla="*/ 23 w 26"/>
                <a:gd name="T25" fmla="*/ 14 h 24"/>
                <a:gd name="T26" fmla="*/ 23 w 26"/>
                <a:gd name="T27" fmla="*/ 14 h 24"/>
                <a:gd name="T28" fmla="*/ 21 w 26"/>
                <a:gd name="T29" fmla="*/ 12 h 24"/>
                <a:gd name="T30" fmla="*/ 18 w 26"/>
                <a:gd name="T31" fmla="*/ 9 h 24"/>
                <a:gd name="T32" fmla="*/ 24 w 26"/>
                <a:gd name="T33" fmla="*/ 4 h 24"/>
                <a:gd name="T34" fmla="*/ 26 w 26"/>
                <a:gd name="T35" fmla="*/ 3 h 24"/>
                <a:gd name="T36" fmla="*/ 24 w 2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4">
                  <a:moveTo>
                    <a:pt x="24" y="0"/>
                  </a:moveTo>
                  <a:cubicBezTo>
                    <a:pt x="23" y="0"/>
                    <a:pt x="21" y="1"/>
                    <a:pt x="19" y="4"/>
                  </a:cubicBezTo>
                  <a:cubicBezTo>
                    <a:pt x="17" y="6"/>
                    <a:pt x="15" y="8"/>
                    <a:pt x="14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9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1" y="21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3"/>
                    <a:pt x="21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3"/>
                    <a:pt x="21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8" y="5"/>
                    <a:pt x="22" y="5"/>
                    <a:pt x="24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5" y="3"/>
                    <a:pt x="24" y="1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2214"/>
            <p:cNvSpPr>
              <a:spLocks/>
            </p:cNvSpPr>
            <p:nvPr/>
          </p:nvSpPr>
          <p:spPr bwMode="auto">
            <a:xfrm>
              <a:off x="957279" y="2921539"/>
              <a:ext cx="14867" cy="14388"/>
            </a:xfrm>
            <a:custGeom>
              <a:avLst/>
              <a:gdLst>
                <a:gd name="T0" fmla="*/ 6 w 9"/>
                <a:gd name="T1" fmla="*/ 0 h 9"/>
                <a:gd name="T2" fmla="*/ 6 w 9"/>
                <a:gd name="T3" fmla="*/ 1 h 9"/>
                <a:gd name="T4" fmla="*/ 2 w 9"/>
                <a:gd name="T5" fmla="*/ 8 h 9"/>
                <a:gd name="T6" fmla="*/ 0 w 9"/>
                <a:gd name="T7" fmla="*/ 8 h 9"/>
                <a:gd name="T8" fmla="*/ 0 w 9"/>
                <a:gd name="T9" fmla="*/ 9 h 9"/>
                <a:gd name="T10" fmla="*/ 1 w 9"/>
                <a:gd name="T11" fmla="*/ 8 h 9"/>
                <a:gd name="T12" fmla="*/ 7 w 9"/>
                <a:gd name="T13" fmla="*/ 0 h 9"/>
                <a:gd name="T14" fmla="*/ 6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2" y="6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7" y="6"/>
                    <a:pt x="9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0" name="Freeform 2215"/>
            <p:cNvSpPr>
              <a:spLocks/>
            </p:cNvSpPr>
            <p:nvPr/>
          </p:nvSpPr>
          <p:spPr bwMode="auto">
            <a:xfrm>
              <a:off x="957279" y="2932330"/>
              <a:ext cx="3717" cy="179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1" name="Freeform 2216"/>
            <p:cNvSpPr>
              <a:spLocks/>
            </p:cNvSpPr>
            <p:nvPr/>
          </p:nvSpPr>
          <p:spPr bwMode="auto">
            <a:xfrm>
              <a:off x="1022322" y="2899957"/>
              <a:ext cx="9292" cy="0"/>
            </a:xfrm>
            <a:custGeom>
              <a:avLst/>
              <a:gdLst>
                <a:gd name="T0" fmla="*/ 0 w 5"/>
                <a:gd name="T1" fmla="*/ 5 w 5"/>
                <a:gd name="T2" fmla="*/ 4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2217"/>
            <p:cNvSpPr>
              <a:spLocks/>
            </p:cNvSpPr>
            <p:nvPr/>
          </p:nvSpPr>
          <p:spPr bwMode="auto">
            <a:xfrm>
              <a:off x="962854" y="2745287"/>
              <a:ext cx="27876" cy="10791"/>
            </a:xfrm>
            <a:custGeom>
              <a:avLst/>
              <a:gdLst>
                <a:gd name="T0" fmla="*/ 12 w 16"/>
                <a:gd name="T1" fmla="*/ 2 h 6"/>
                <a:gd name="T2" fmla="*/ 9 w 16"/>
                <a:gd name="T3" fmla="*/ 3 h 6"/>
                <a:gd name="T4" fmla="*/ 6 w 16"/>
                <a:gd name="T5" fmla="*/ 0 h 6"/>
                <a:gd name="T6" fmla="*/ 5 w 16"/>
                <a:gd name="T7" fmla="*/ 0 h 6"/>
                <a:gd name="T8" fmla="*/ 0 w 16"/>
                <a:gd name="T9" fmla="*/ 3 h 6"/>
                <a:gd name="T10" fmla="*/ 10 w 16"/>
                <a:gd name="T11" fmla="*/ 6 h 6"/>
                <a:gd name="T12" fmla="*/ 13 w 16"/>
                <a:gd name="T13" fmla="*/ 6 h 6"/>
                <a:gd name="T14" fmla="*/ 15 w 16"/>
                <a:gd name="T15" fmla="*/ 4 h 6"/>
                <a:gd name="T16" fmla="*/ 15 w 16"/>
                <a:gd name="T17" fmla="*/ 2 h 6"/>
                <a:gd name="T18" fmla="*/ 12 w 1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2" y="2"/>
                  </a:move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3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4"/>
                    <a:pt x="6" y="6"/>
                    <a:pt x="10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3" name="Freeform 2218"/>
            <p:cNvSpPr>
              <a:spLocks/>
            </p:cNvSpPr>
            <p:nvPr/>
          </p:nvSpPr>
          <p:spPr bwMode="auto">
            <a:xfrm>
              <a:off x="1971963" y="3425115"/>
              <a:ext cx="46460" cy="5395"/>
            </a:xfrm>
            <a:custGeom>
              <a:avLst/>
              <a:gdLst>
                <a:gd name="T0" fmla="*/ 0 w 25"/>
                <a:gd name="T1" fmla="*/ 3 h 3"/>
                <a:gd name="T2" fmla="*/ 25 w 25"/>
                <a:gd name="T3" fmla="*/ 0 h 3"/>
                <a:gd name="T4" fmla="*/ 0 w 25"/>
                <a:gd name="T5" fmla="*/ 3 h 3"/>
                <a:gd name="T6" fmla="*/ 0 w 2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2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4" name="Freeform 2219"/>
            <p:cNvSpPr>
              <a:spLocks/>
            </p:cNvSpPr>
            <p:nvPr/>
          </p:nvSpPr>
          <p:spPr bwMode="auto">
            <a:xfrm>
              <a:off x="2232138" y="3495256"/>
              <a:ext cx="14867" cy="7194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1 h 4"/>
                <a:gd name="T4" fmla="*/ 8 w 8"/>
                <a:gd name="T5" fmla="*/ 4 h 4"/>
                <a:gd name="T6" fmla="*/ 2 w 8"/>
                <a:gd name="T7" fmla="*/ 1 h 4"/>
                <a:gd name="T8" fmla="*/ 0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6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5" name="Freeform 2220"/>
            <p:cNvSpPr>
              <a:spLocks/>
            </p:cNvSpPr>
            <p:nvPr/>
          </p:nvSpPr>
          <p:spPr bwMode="auto">
            <a:xfrm>
              <a:off x="2250722" y="3486264"/>
              <a:ext cx="14867" cy="14388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0 w 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0"/>
                    <a:pt x="9" y="0"/>
                  </a:cubicBezTo>
                  <a:cubicBezTo>
                    <a:pt x="5" y="0"/>
                    <a:pt x="2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2221"/>
            <p:cNvSpPr>
              <a:spLocks/>
            </p:cNvSpPr>
            <p:nvPr/>
          </p:nvSpPr>
          <p:spPr bwMode="auto">
            <a:xfrm>
              <a:off x="2360367" y="3567196"/>
              <a:ext cx="3717" cy="179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2222"/>
            <p:cNvSpPr>
              <a:spLocks/>
            </p:cNvSpPr>
            <p:nvPr/>
          </p:nvSpPr>
          <p:spPr bwMode="auto">
            <a:xfrm>
              <a:off x="2323199" y="3533025"/>
              <a:ext cx="3717" cy="10791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2" y="1"/>
                    <a:pt x="2" y="4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2223"/>
            <p:cNvSpPr>
              <a:spLocks/>
            </p:cNvSpPr>
            <p:nvPr/>
          </p:nvSpPr>
          <p:spPr bwMode="auto">
            <a:xfrm>
              <a:off x="2334350" y="3558203"/>
              <a:ext cx="24159" cy="8992"/>
            </a:xfrm>
            <a:custGeom>
              <a:avLst/>
              <a:gdLst>
                <a:gd name="T0" fmla="*/ 0 w 14"/>
                <a:gd name="T1" fmla="*/ 0 h 5"/>
                <a:gd name="T2" fmla="*/ 4 w 14"/>
                <a:gd name="T3" fmla="*/ 2 h 5"/>
                <a:gd name="T4" fmla="*/ 14 w 14"/>
                <a:gd name="T5" fmla="*/ 5 h 5"/>
                <a:gd name="T6" fmla="*/ 4 w 14"/>
                <a:gd name="T7" fmla="*/ 2 h 5"/>
                <a:gd name="T8" fmla="*/ 0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7" y="3"/>
                    <a:pt x="12" y="5"/>
                    <a:pt x="14" y="5"/>
                  </a:cubicBezTo>
                  <a:cubicBezTo>
                    <a:pt x="12" y="5"/>
                    <a:pt x="7" y="3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9" name="Group 13"/>
          <p:cNvGrpSpPr/>
          <p:nvPr/>
        </p:nvGrpSpPr>
        <p:grpSpPr>
          <a:xfrm>
            <a:off x="7243868" y="1271474"/>
            <a:ext cx="1626703" cy="1326979"/>
            <a:chOff x="2863992" y="1871223"/>
            <a:chExt cx="1219108" cy="875863"/>
          </a:xfrm>
          <a:solidFill>
            <a:schemeClr val="bg1">
              <a:lumMod val="85000"/>
            </a:schemeClr>
          </a:solidFill>
        </p:grpSpPr>
        <p:sp>
          <p:nvSpPr>
            <p:cNvPr id="400" name="Freeform 2176"/>
            <p:cNvSpPr>
              <a:spLocks/>
            </p:cNvSpPr>
            <p:nvPr/>
          </p:nvSpPr>
          <p:spPr bwMode="auto">
            <a:xfrm>
              <a:off x="2863992" y="1871223"/>
              <a:ext cx="1219108" cy="875863"/>
            </a:xfrm>
            <a:custGeom>
              <a:avLst/>
              <a:gdLst>
                <a:gd name="T0" fmla="*/ 532 w 687"/>
                <a:gd name="T1" fmla="*/ 311 h 510"/>
                <a:gd name="T2" fmla="*/ 552 w 687"/>
                <a:gd name="T3" fmla="*/ 307 h 510"/>
                <a:gd name="T4" fmla="*/ 548 w 687"/>
                <a:gd name="T5" fmla="*/ 276 h 510"/>
                <a:gd name="T6" fmla="*/ 551 w 687"/>
                <a:gd name="T7" fmla="*/ 267 h 510"/>
                <a:gd name="T8" fmla="*/ 548 w 687"/>
                <a:gd name="T9" fmla="*/ 247 h 510"/>
                <a:gd name="T10" fmla="*/ 593 w 687"/>
                <a:gd name="T11" fmla="*/ 249 h 510"/>
                <a:gd name="T12" fmla="*/ 604 w 687"/>
                <a:gd name="T13" fmla="*/ 233 h 510"/>
                <a:gd name="T14" fmla="*/ 585 w 687"/>
                <a:gd name="T15" fmla="*/ 219 h 510"/>
                <a:gd name="T16" fmla="*/ 607 w 687"/>
                <a:gd name="T17" fmla="*/ 201 h 510"/>
                <a:gd name="T18" fmla="*/ 578 w 687"/>
                <a:gd name="T19" fmla="*/ 175 h 510"/>
                <a:gd name="T20" fmla="*/ 612 w 687"/>
                <a:gd name="T21" fmla="*/ 165 h 510"/>
                <a:gd name="T22" fmla="*/ 606 w 687"/>
                <a:gd name="T23" fmla="*/ 155 h 510"/>
                <a:gd name="T24" fmla="*/ 581 w 687"/>
                <a:gd name="T25" fmla="*/ 130 h 510"/>
                <a:gd name="T26" fmla="*/ 622 w 687"/>
                <a:gd name="T27" fmla="*/ 100 h 510"/>
                <a:gd name="T28" fmla="*/ 611 w 687"/>
                <a:gd name="T29" fmla="*/ 89 h 510"/>
                <a:gd name="T30" fmla="*/ 639 w 687"/>
                <a:gd name="T31" fmla="*/ 74 h 510"/>
                <a:gd name="T32" fmla="*/ 629 w 687"/>
                <a:gd name="T33" fmla="*/ 55 h 510"/>
                <a:gd name="T34" fmla="*/ 597 w 687"/>
                <a:gd name="T35" fmla="*/ 54 h 510"/>
                <a:gd name="T36" fmla="*/ 553 w 687"/>
                <a:gd name="T37" fmla="*/ 82 h 510"/>
                <a:gd name="T38" fmla="*/ 551 w 687"/>
                <a:gd name="T39" fmla="*/ 51 h 510"/>
                <a:gd name="T40" fmla="*/ 515 w 687"/>
                <a:gd name="T41" fmla="*/ 45 h 510"/>
                <a:gd name="T42" fmla="*/ 517 w 687"/>
                <a:gd name="T43" fmla="*/ 37 h 510"/>
                <a:gd name="T44" fmla="*/ 557 w 687"/>
                <a:gd name="T45" fmla="*/ 21 h 510"/>
                <a:gd name="T46" fmla="*/ 498 w 687"/>
                <a:gd name="T47" fmla="*/ 4 h 510"/>
                <a:gd name="T48" fmla="*/ 402 w 687"/>
                <a:gd name="T49" fmla="*/ 4 h 510"/>
                <a:gd name="T50" fmla="*/ 381 w 687"/>
                <a:gd name="T51" fmla="*/ 11 h 510"/>
                <a:gd name="T52" fmla="*/ 339 w 687"/>
                <a:gd name="T53" fmla="*/ 9 h 510"/>
                <a:gd name="T54" fmla="*/ 299 w 687"/>
                <a:gd name="T55" fmla="*/ 26 h 510"/>
                <a:gd name="T56" fmla="*/ 302 w 687"/>
                <a:gd name="T57" fmla="*/ 46 h 510"/>
                <a:gd name="T58" fmla="*/ 263 w 687"/>
                <a:gd name="T59" fmla="*/ 44 h 510"/>
                <a:gd name="T60" fmla="*/ 237 w 687"/>
                <a:gd name="T61" fmla="*/ 42 h 510"/>
                <a:gd name="T62" fmla="*/ 212 w 687"/>
                <a:gd name="T63" fmla="*/ 58 h 510"/>
                <a:gd name="T64" fmla="*/ 174 w 687"/>
                <a:gd name="T65" fmla="*/ 39 h 510"/>
                <a:gd name="T66" fmla="*/ 152 w 687"/>
                <a:gd name="T67" fmla="*/ 49 h 510"/>
                <a:gd name="T68" fmla="*/ 121 w 687"/>
                <a:gd name="T69" fmla="*/ 68 h 510"/>
                <a:gd name="T70" fmla="*/ 87 w 687"/>
                <a:gd name="T71" fmla="*/ 94 h 510"/>
                <a:gd name="T72" fmla="*/ 0 w 687"/>
                <a:gd name="T73" fmla="*/ 140 h 510"/>
                <a:gd name="T74" fmla="*/ 72 w 687"/>
                <a:gd name="T75" fmla="*/ 156 h 510"/>
                <a:gd name="T76" fmla="*/ 26 w 687"/>
                <a:gd name="T77" fmla="*/ 169 h 510"/>
                <a:gd name="T78" fmla="*/ 37 w 687"/>
                <a:gd name="T79" fmla="*/ 184 h 510"/>
                <a:gd name="T80" fmla="*/ 79 w 687"/>
                <a:gd name="T81" fmla="*/ 191 h 510"/>
                <a:gd name="T82" fmla="*/ 123 w 687"/>
                <a:gd name="T83" fmla="*/ 189 h 510"/>
                <a:gd name="T84" fmla="*/ 193 w 687"/>
                <a:gd name="T85" fmla="*/ 248 h 510"/>
                <a:gd name="T86" fmla="*/ 197 w 687"/>
                <a:gd name="T87" fmla="*/ 286 h 510"/>
                <a:gd name="T88" fmla="*/ 222 w 687"/>
                <a:gd name="T89" fmla="*/ 292 h 510"/>
                <a:gd name="T90" fmla="*/ 219 w 687"/>
                <a:gd name="T91" fmla="*/ 312 h 510"/>
                <a:gd name="T92" fmla="*/ 250 w 687"/>
                <a:gd name="T93" fmla="*/ 338 h 510"/>
                <a:gd name="T94" fmla="*/ 225 w 687"/>
                <a:gd name="T95" fmla="*/ 361 h 510"/>
                <a:gd name="T96" fmla="*/ 223 w 687"/>
                <a:gd name="T97" fmla="*/ 394 h 510"/>
                <a:gd name="T98" fmla="*/ 238 w 687"/>
                <a:gd name="T99" fmla="*/ 434 h 510"/>
                <a:gd name="T100" fmla="*/ 256 w 687"/>
                <a:gd name="T101" fmla="*/ 461 h 510"/>
                <a:gd name="T102" fmla="*/ 287 w 687"/>
                <a:gd name="T103" fmla="*/ 493 h 510"/>
                <a:gd name="T104" fmla="*/ 330 w 687"/>
                <a:gd name="T105" fmla="*/ 510 h 510"/>
                <a:gd name="T106" fmla="*/ 341 w 687"/>
                <a:gd name="T107" fmla="*/ 470 h 510"/>
                <a:gd name="T108" fmla="*/ 361 w 687"/>
                <a:gd name="T109" fmla="*/ 444 h 510"/>
                <a:gd name="T110" fmla="*/ 363 w 687"/>
                <a:gd name="T111" fmla="*/ 426 h 510"/>
                <a:gd name="T112" fmla="*/ 369 w 687"/>
                <a:gd name="T113" fmla="*/ 414 h 510"/>
                <a:gd name="T114" fmla="*/ 399 w 687"/>
                <a:gd name="T115" fmla="*/ 401 h 510"/>
                <a:gd name="T116" fmla="*/ 453 w 687"/>
                <a:gd name="T117" fmla="*/ 371 h 510"/>
                <a:gd name="T118" fmla="*/ 481 w 687"/>
                <a:gd name="T119" fmla="*/ 358 h 510"/>
                <a:gd name="T120" fmla="*/ 570 w 687"/>
                <a:gd name="T121" fmla="*/ 3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510">
                  <a:moveTo>
                    <a:pt x="554" y="326"/>
                  </a:moveTo>
                  <a:cubicBezTo>
                    <a:pt x="552" y="325"/>
                    <a:pt x="551" y="325"/>
                    <a:pt x="549" y="324"/>
                  </a:cubicBezTo>
                  <a:cubicBezTo>
                    <a:pt x="545" y="323"/>
                    <a:pt x="540" y="321"/>
                    <a:pt x="536" y="321"/>
                  </a:cubicBezTo>
                  <a:cubicBezTo>
                    <a:pt x="534" y="321"/>
                    <a:pt x="532" y="321"/>
                    <a:pt x="530" y="322"/>
                  </a:cubicBezTo>
                  <a:cubicBezTo>
                    <a:pt x="526" y="325"/>
                    <a:pt x="524" y="324"/>
                    <a:pt x="523" y="321"/>
                  </a:cubicBezTo>
                  <a:cubicBezTo>
                    <a:pt x="523" y="317"/>
                    <a:pt x="528" y="312"/>
                    <a:pt x="532" y="311"/>
                  </a:cubicBezTo>
                  <a:cubicBezTo>
                    <a:pt x="534" y="311"/>
                    <a:pt x="535" y="311"/>
                    <a:pt x="535" y="311"/>
                  </a:cubicBezTo>
                  <a:cubicBezTo>
                    <a:pt x="535" y="310"/>
                    <a:pt x="534" y="308"/>
                    <a:pt x="534" y="307"/>
                  </a:cubicBezTo>
                  <a:cubicBezTo>
                    <a:pt x="534" y="306"/>
                    <a:pt x="533" y="304"/>
                    <a:pt x="533" y="303"/>
                  </a:cubicBezTo>
                  <a:cubicBezTo>
                    <a:pt x="532" y="301"/>
                    <a:pt x="533" y="300"/>
                    <a:pt x="533" y="299"/>
                  </a:cubicBezTo>
                  <a:cubicBezTo>
                    <a:pt x="534" y="298"/>
                    <a:pt x="535" y="297"/>
                    <a:pt x="537" y="297"/>
                  </a:cubicBezTo>
                  <a:cubicBezTo>
                    <a:pt x="541" y="297"/>
                    <a:pt x="548" y="301"/>
                    <a:pt x="552" y="307"/>
                  </a:cubicBezTo>
                  <a:cubicBezTo>
                    <a:pt x="556" y="312"/>
                    <a:pt x="562" y="315"/>
                    <a:pt x="569" y="315"/>
                  </a:cubicBezTo>
                  <a:cubicBezTo>
                    <a:pt x="571" y="315"/>
                    <a:pt x="573" y="315"/>
                    <a:pt x="575" y="314"/>
                  </a:cubicBezTo>
                  <a:cubicBezTo>
                    <a:pt x="578" y="313"/>
                    <a:pt x="578" y="312"/>
                    <a:pt x="577" y="309"/>
                  </a:cubicBezTo>
                  <a:cubicBezTo>
                    <a:pt x="577" y="306"/>
                    <a:pt x="576" y="303"/>
                    <a:pt x="578" y="300"/>
                  </a:cubicBezTo>
                  <a:cubicBezTo>
                    <a:pt x="578" y="298"/>
                    <a:pt x="568" y="291"/>
                    <a:pt x="562" y="288"/>
                  </a:cubicBezTo>
                  <a:cubicBezTo>
                    <a:pt x="554" y="282"/>
                    <a:pt x="549" y="279"/>
                    <a:pt x="548" y="276"/>
                  </a:cubicBezTo>
                  <a:cubicBezTo>
                    <a:pt x="548" y="274"/>
                    <a:pt x="548" y="273"/>
                    <a:pt x="549" y="272"/>
                  </a:cubicBezTo>
                  <a:cubicBezTo>
                    <a:pt x="551" y="269"/>
                    <a:pt x="557" y="271"/>
                    <a:pt x="568" y="275"/>
                  </a:cubicBezTo>
                  <a:cubicBezTo>
                    <a:pt x="568" y="276"/>
                    <a:pt x="569" y="276"/>
                    <a:pt x="570" y="276"/>
                  </a:cubicBezTo>
                  <a:cubicBezTo>
                    <a:pt x="574" y="276"/>
                    <a:pt x="575" y="268"/>
                    <a:pt x="575" y="266"/>
                  </a:cubicBezTo>
                  <a:cubicBezTo>
                    <a:pt x="575" y="265"/>
                    <a:pt x="572" y="264"/>
                    <a:pt x="566" y="264"/>
                  </a:cubicBezTo>
                  <a:cubicBezTo>
                    <a:pt x="561" y="264"/>
                    <a:pt x="555" y="265"/>
                    <a:pt x="551" y="267"/>
                  </a:cubicBezTo>
                  <a:cubicBezTo>
                    <a:pt x="550" y="268"/>
                    <a:pt x="548" y="268"/>
                    <a:pt x="546" y="268"/>
                  </a:cubicBezTo>
                  <a:cubicBezTo>
                    <a:pt x="542" y="268"/>
                    <a:pt x="538" y="266"/>
                    <a:pt x="538" y="262"/>
                  </a:cubicBezTo>
                  <a:cubicBezTo>
                    <a:pt x="538" y="261"/>
                    <a:pt x="538" y="257"/>
                    <a:pt x="545" y="256"/>
                  </a:cubicBezTo>
                  <a:cubicBezTo>
                    <a:pt x="548" y="256"/>
                    <a:pt x="549" y="255"/>
                    <a:pt x="549" y="255"/>
                  </a:cubicBezTo>
                  <a:cubicBezTo>
                    <a:pt x="549" y="255"/>
                    <a:pt x="548" y="254"/>
                    <a:pt x="548" y="254"/>
                  </a:cubicBezTo>
                  <a:cubicBezTo>
                    <a:pt x="547" y="252"/>
                    <a:pt x="546" y="250"/>
                    <a:pt x="548" y="247"/>
                  </a:cubicBezTo>
                  <a:cubicBezTo>
                    <a:pt x="549" y="247"/>
                    <a:pt x="550" y="246"/>
                    <a:pt x="551" y="246"/>
                  </a:cubicBezTo>
                  <a:cubicBezTo>
                    <a:pt x="554" y="246"/>
                    <a:pt x="557" y="248"/>
                    <a:pt x="561" y="250"/>
                  </a:cubicBezTo>
                  <a:cubicBezTo>
                    <a:pt x="566" y="252"/>
                    <a:pt x="571" y="255"/>
                    <a:pt x="574" y="254"/>
                  </a:cubicBezTo>
                  <a:cubicBezTo>
                    <a:pt x="577" y="253"/>
                    <a:pt x="580" y="253"/>
                    <a:pt x="582" y="253"/>
                  </a:cubicBezTo>
                  <a:cubicBezTo>
                    <a:pt x="586" y="253"/>
                    <a:pt x="589" y="252"/>
                    <a:pt x="593" y="250"/>
                  </a:cubicBezTo>
                  <a:cubicBezTo>
                    <a:pt x="593" y="249"/>
                    <a:pt x="593" y="249"/>
                    <a:pt x="593" y="249"/>
                  </a:cubicBezTo>
                  <a:cubicBezTo>
                    <a:pt x="593" y="248"/>
                    <a:pt x="588" y="245"/>
                    <a:pt x="585" y="244"/>
                  </a:cubicBezTo>
                  <a:cubicBezTo>
                    <a:pt x="582" y="242"/>
                    <a:pt x="579" y="240"/>
                    <a:pt x="577" y="239"/>
                  </a:cubicBezTo>
                  <a:cubicBezTo>
                    <a:pt x="576" y="237"/>
                    <a:pt x="576" y="236"/>
                    <a:pt x="577" y="235"/>
                  </a:cubicBezTo>
                  <a:cubicBezTo>
                    <a:pt x="577" y="233"/>
                    <a:pt x="580" y="232"/>
                    <a:pt x="589" y="232"/>
                  </a:cubicBezTo>
                  <a:cubicBezTo>
                    <a:pt x="593" y="232"/>
                    <a:pt x="598" y="233"/>
                    <a:pt x="602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6" y="233"/>
                    <a:pt x="607" y="232"/>
                    <a:pt x="607" y="231"/>
                  </a:cubicBezTo>
                  <a:cubicBezTo>
                    <a:pt x="608" y="230"/>
                    <a:pt x="608" y="229"/>
                    <a:pt x="608" y="229"/>
                  </a:cubicBezTo>
                  <a:cubicBezTo>
                    <a:pt x="608" y="229"/>
                    <a:pt x="608" y="229"/>
                    <a:pt x="607" y="229"/>
                  </a:cubicBezTo>
                  <a:cubicBezTo>
                    <a:pt x="607" y="229"/>
                    <a:pt x="606" y="230"/>
                    <a:pt x="605" y="230"/>
                  </a:cubicBezTo>
                  <a:cubicBezTo>
                    <a:pt x="599" y="230"/>
                    <a:pt x="588" y="225"/>
                    <a:pt x="585" y="219"/>
                  </a:cubicBezTo>
                  <a:cubicBezTo>
                    <a:pt x="584" y="217"/>
                    <a:pt x="584" y="215"/>
                    <a:pt x="585" y="213"/>
                  </a:cubicBezTo>
                  <a:cubicBezTo>
                    <a:pt x="587" y="210"/>
                    <a:pt x="590" y="210"/>
                    <a:pt x="591" y="210"/>
                  </a:cubicBezTo>
                  <a:cubicBezTo>
                    <a:pt x="593" y="210"/>
                    <a:pt x="594" y="210"/>
                    <a:pt x="595" y="210"/>
                  </a:cubicBezTo>
                  <a:cubicBezTo>
                    <a:pt x="597" y="211"/>
                    <a:pt x="598" y="211"/>
                    <a:pt x="600" y="211"/>
                  </a:cubicBezTo>
                  <a:cubicBezTo>
                    <a:pt x="602" y="211"/>
                    <a:pt x="603" y="210"/>
                    <a:pt x="605" y="209"/>
                  </a:cubicBezTo>
                  <a:cubicBezTo>
                    <a:pt x="608" y="208"/>
                    <a:pt x="608" y="204"/>
                    <a:pt x="607" y="201"/>
                  </a:cubicBezTo>
                  <a:cubicBezTo>
                    <a:pt x="606" y="197"/>
                    <a:pt x="603" y="193"/>
                    <a:pt x="601" y="193"/>
                  </a:cubicBezTo>
                  <a:cubicBezTo>
                    <a:pt x="601" y="193"/>
                    <a:pt x="579" y="192"/>
                    <a:pt x="579" y="186"/>
                  </a:cubicBezTo>
                  <a:cubicBezTo>
                    <a:pt x="578" y="185"/>
                    <a:pt x="576" y="184"/>
                    <a:pt x="575" y="184"/>
                  </a:cubicBezTo>
                  <a:cubicBezTo>
                    <a:pt x="573" y="182"/>
                    <a:pt x="570" y="181"/>
                    <a:pt x="570" y="178"/>
                  </a:cubicBezTo>
                  <a:cubicBezTo>
                    <a:pt x="570" y="178"/>
                    <a:pt x="570" y="176"/>
                    <a:pt x="571" y="175"/>
                  </a:cubicBezTo>
                  <a:cubicBezTo>
                    <a:pt x="573" y="174"/>
                    <a:pt x="575" y="174"/>
                    <a:pt x="578" y="175"/>
                  </a:cubicBezTo>
                  <a:cubicBezTo>
                    <a:pt x="580" y="175"/>
                    <a:pt x="583" y="176"/>
                    <a:pt x="587" y="173"/>
                  </a:cubicBezTo>
                  <a:cubicBezTo>
                    <a:pt x="589" y="172"/>
                    <a:pt x="592" y="171"/>
                    <a:pt x="596" y="171"/>
                  </a:cubicBezTo>
                  <a:cubicBezTo>
                    <a:pt x="600" y="171"/>
                    <a:pt x="604" y="171"/>
                    <a:pt x="608" y="172"/>
                  </a:cubicBezTo>
                  <a:cubicBezTo>
                    <a:pt x="612" y="173"/>
                    <a:pt x="616" y="173"/>
                    <a:pt x="618" y="173"/>
                  </a:cubicBezTo>
                  <a:cubicBezTo>
                    <a:pt x="619" y="173"/>
                    <a:pt x="619" y="173"/>
                    <a:pt x="619" y="172"/>
                  </a:cubicBezTo>
                  <a:cubicBezTo>
                    <a:pt x="619" y="169"/>
                    <a:pt x="614" y="165"/>
                    <a:pt x="612" y="165"/>
                  </a:cubicBezTo>
                  <a:cubicBezTo>
                    <a:pt x="610" y="166"/>
                    <a:pt x="607" y="167"/>
                    <a:pt x="603" y="167"/>
                  </a:cubicBezTo>
                  <a:cubicBezTo>
                    <a:pt x="596" y="167"/>
                    <a:pt x="591" y="164"/>
                    <a:pt x="591" y="159"/>
                  </a:cubicBezTo>
                  <a:cubicBezTo>
                    <a:pt x="591" y="158"/>
                    <a:pt x="591" y="156"/>
                    <a:pt x="592" y="155"/>
                  </a:cubicBezTo>
                  <a:cubicBezTo>
                    <a:pt x="593" y="154"/>
                    <a:pt x="596" y="154"/>
                    <a:pt x="596" y="154"/>
                  </a:cubicBezTo>
                  <a:cubicBezTo>
                    <a:pt x="598" y="154"/>
                    <a:pt x="600" y="154"/>
                    <a:pt x="601" y="154"/>
                  </a:cubicBezTo>
                  <a:cubicBezTo>
                    <a:pt x="603" y="154"/>
                    <a:pt x="605" y="155"/>
                    <a:pt x="606" y="155"/>
                  </a:cubicBezTo>
                  <a:cubicBezTo>
                    <a:pt x="603" y="153"/>
                    <a:pt x="597" y="150"/>
                    <a:pt x="591" y="150"/>
                  </a:cubicBezTo>
                  <a:cubicBezTo>
                    <a:pt x="590" y="150"/>
                    <a:pt x="588" y="150"/>
                    <a:pt x="587" y="151"/>
                  </a:cubicBezTo>
                  <a:cubicBezTo>
                    <a:pt x="585" y="156"/>
                    <a:pt x="581" y="157"/>
                    <a:pt x="578" y="157"/>
                  </a:cubicBezTo>
                  <a:cubicBezTo>
                    <a:pt x="575" y="157"/>
                    <a:pt x="573" y="156"/>
                    <a:pt x="573" y="154"/>
                  </a:cubicBezTo>
                  <a:cubicBezTo>
                    <a:pt x="572" y="153"/>
                    <a:pt x="572" y="151"/>
                    <a:pt x="575" y="150"/>
                  </a:cubicBezTo>
                  <a:cubicBezTo>
                    <a:pt x="581" y="146"/>
                    <a:pt x="582" y="135"/>
                    <a:pt x="581" y="130"/>
                  </a:cubicBezTo>
                  <a:cubicBezTo>
                    <a:pt x="581" y="126"/>
                    <a:pt x="586" y="125"/>
                    <a:pt x="591" y="123"/>
                  </a:cubicBezTo>
                  <a:cubicBezTo>
                    <a:pt x="598" y="121"/>
                    <a:pt x="602" y="119"/>
                    <a:pt x="601" y="115"/>
                  </a:cubicBezTo>
                  <a:cubicBezTo>
                    <a:pt x="601" y="113"/>
                    <a:pt x="601" y="110"/>
                    <a:pt x="603" y="108"/>
                  </a:cubicBezTo>
                  <a:cubicBezTo>
                    <a:pt x="607" y="102"/>
                    <a:pt x="619" y="102"/>
                    <a:pt x="622" y="102"/>
                  </a:cubicBezTo>
                  <a:cubicBezTo>
                    <a:pt x="623" y="102"/>
                    <a:pt x="623" y="101"/>
                    <a:pt x="623" y="101"/>
                  </a:cubicBezTo>
                  <a:cubicBezTo>
                    <a:pt x="623" y="101"/>
                    <a:pt x="623" y="101"/>
                    <a:pt x="622" y="100"/>
                  </a:cubicBezTo>
                  <a:cubicBezTo>
                    <a:pt x="620" y="98"/>
                    <a:pt x="617" y="96"/>
                    <a:pt x="615" y="97"/>
                  </a:cubicBezTo>
                  <a:cubicBezTo>
                    <a:pt x="612" y="97"/>
                    <a:pt x="609" y="99"/>
                    <a:pt x="606" y="100"/>
                  </a:cubicBezTo>
                  <a:cubicBezTo>
                    <a:pt x="603" y="102"/>
                    <a:pt x="600" y="103"/>
                    <a:pt x="598" y="103"/>
                  </a:cubicBezTo>
                  <a:cubicBezTo>
                    <a:pt x="597" y="103"/>
                    <a:pt x="595" y="103"/>
                    <a:pt x="594" y="102"/>
                  </a:cubicBezTo>
                  <a:cubicBezTo>
                    <a:pt x="593" y="101"/>
                    <a:pt x="593" y="99"/>
                    <a:pt x="593" y="98"/>
                  </a:cubicBezTo>
                  <a:cubicBezTo>
                    <a:pt x="595" y="93"/>
                    <a:pt x="606" y="89"/>
                    <a:pt x="611" y="89"/>
                  </a:cubicBezTo>
                  <a:cubicBezTo>
                    <a:pt x="618" y="89"/>
                    <a:pt x="632" y="89"/>
                    <a:pt x="638" y="86"/>
                  </a:cubicBezTo>
                  <a:cubicBezTo>
                    <a:pt x="636" y="85"/>
                    <a:pt x="631" y="84"/>
                    <a:pt x="624" y="84"/>
                  </a:cubicBezTo>
                  <a:cubicBezTo>
                    <a:pt x="622" y="84"/>
                    <a:pt x="621" y="84"/>
                    <a:pt x="619" y="84"/>
                  </a:cubicBezTo>
                  <a:cubicBezTo>
                    <a:pt x="611" y="85"/>
                    <a:pt x="609" y="83"/>
                    <a:pt x="609" y="81"/>
                  </a:cubicBezTo>
                  <a:cubicBezTo>
                    <a:pt x="609" y="78"/>
                    <a:pt x="614" y="77"/>
                    <a:pt x="624" y="77"/>
                  </a:cubicBezTo>
                  <a:cubicBezTo>
                    <a:pt x="633" y="76"/>
                    <a:pt x="636" y="75"/>
                    <a:pt x="639" y="74"/>
                  </a:cubicBezTo>
                  <a:cubicBezTo>
                    <a:pt x="641" y="73"/>
                    <a:pt x="643" y="72"/>
                    <a:pt x="649" y="72"/>
                  </a:cubicBezTo>
                  <a:cubicBezTo>
                    <a:pt x="654" y="71"/>
                    <a:pt x="655" y="70"/>
                    <a:pt x="657" y="68"/>
                  </a:cubicBezTo>
                  <a:cubicBezTo>
                    <a:pt x="658" y="67"/>
                    <a:pt x="659" y="65"/>
                    <a:pt x="663" y="65"/>
                  </a:cubicBezTo>
                  <a:cubicBezTo>
                    <a:pt x="670" y="65"/>
                    <a:pt x="684" y="59"/>
                    <a:pt x="687" y="56"/>
                  </a:cubicBezTo>
                  <a:cubicBezTo>
                    <a:pt x="683" y="53"/>
                    <a:pt x="662" y="47"/>
                    <a:pt x="650" y="47"/>
                  </a:cubicBezTo>
                  <a:cubicBezTo>
                    <a:pt x="636" y="47"/>
                    <a:pt x="630" y="49"/>
                    <a:pt x="629" y="55"/>
                  </a:cubicBezTo>
                  <a:cubicBezTo>
                    <a:pt x="629" y="57"/>
                    <a:pt x="628" y="61"/>
                    <a:pt x="623" y="61"/>
                  </a:cubicBezTo>
                  <a:cubicBezTo>
                    <a:pt x="621" y="61"/>
                    <a:pt x="618" y="60"/>
                    <a:pt x="615" y="59"/>
                  </a:cubicBezTo>
                  <a:cubicBezTo>
                    <a:pt x="611" y="58"/>
                    <a:pt x="607" y="58"/>
                    <a:pt x="605" y="58"/>
                  </a:cubicBezTo>
                  <a:cubicBezTo>
                    <a:pt x="604" y="59"/>
                    <a:pt x="603" y="59"/>
                    <a:pt x="602" y="59"/>
                  </a:cubicBezTo>
                  <a:cubicBezTo>
                    <a:pt x="599" y="59"/>
                    <a:pt x="598" y="57"/>
                    <a:pt x="597" y="56"/>
                  </a:cubicBezTo>
                  <a:cubicBezTo>
                    <a:pt x="597" y="55"/>
                    <a:pt x="597" y="54"/>
                    <a:pt x="597" y="54"/>
                  </a:cubicBezTo>
                  <a:cubicBezTo>
                    <a:pt x="596" y="54"/>
                    <a:pt x="596" y="54"/>
                    <a:pt x="595" y="55"/>
                  </a:cubicBezTo>
                  <a:cubicBezTo>
                    <a:pt x="592" y="56"/>
                    <a:pt x="589" y="58"/>
                    <a:pt x="586" y="61"/>
                  </a:cubicBezTo>
                  <a:cubicBezTo>
                    <a:pt x="582" y="64"/>
                    <a:pt x="578" y="67"/>
                    <a:pt x="573" y="69"/>
                  </a:cubicBezTo>
                  <a:cubicBezTo>
                    <a:pt x="569" y="71"/>
                    <a:pt x="566" y="74"/>
                    <a:pt x="563" y="76"/>
                  </a:cubicBezTo>
                  <a:cubicBezTo>
                    <a:pt x="559" y="79"/>
                    <a:pt x="556" y="81"/>
                    <a:pt x="553" y="82"/>
                  </a:cubicBezTo>
                  <a:cubicBezTo>
                    <a:pt x="553" y="82"/>
                    <a:pt x="553" y="82"/>
                    <a:pt x="553" y="82"/>
                  </a:cubicBezTo>
                  <a:cubicBezTo>
                    <a:pt x="552" y="82"/>
                    <a:pt x="551" y="81"/>
                    <a:pt x="550" y="80"/>
                  </a:cubicBezTo>
                  <a:cubicBezTo>
                    <a:pt x="550" y="79"/>
                    <a:pt x="549" y="77"/>
                    <a:pt x="570" y="55"/>
                  </a:cubicBezTo>
                  <a:cubicBezTo>
                    <a:pt x="573" y="52"/>
                    <a:pt x="575" y="49"/>
                    <a:pt x="573" y="46"/>
                  </a:cubicBezTo>
                  <a:cubicBezTo>
                    <a:pt x="572" y="43"/>
                    <a:pt x="569" y="42"/>
                    <a:pt x="565" y="42"/>
                  </a:cubicBezTo>
                  <a:cubicBezTo>
                    <a:pt x="560" y="43"/>
                    <a:pt x="558" y="45"/>
                    <a:pt x="557" y="47"/>
                  </a:cubicBezTo>
                  <a:cubicBezTo>
                    <a:pt x="555" y="49"/>
                    <a:pt x="554" y="50"/>
                    <a:pt x="551" y="51"/>
                  </a:cubicBezTo>
                  <a:cubicBezTo>
                    <a:pt x="549" y="52"/>
                    <a:pt x="545" y="53"/>
                    <a:pt x="540" y="55"/>
                  </a:cubicBezTo>
                  <a:cubicBezTo>
                    <a:pt x="531" y="59"/>
                    <a:pt x="521" y="63"/>
                    <a:pt x="516" y="63"/>
                  </a:cubicBezTo>
                  <a:cubicBezTo>
                    <a:pt x="514" y="63"/>
                    <a:pt x="513" y="62"/>
                    <a:pt x="512" y="61"/>
                  </a:cubicBezTo>
                  <a:cubicBezTo>
                    <a:pt x="511" y="57"/>
                    <a:pt x="517" y="54"/>
                    <a:pt x="527" y="50"/>
                  </a:cubicBezTo>
                  <a:cubicBezTo>
                    <a:pt x="529" y="49"/>
                    <a:pt x="532" y="48"/>
                    <a:pt x="534" y="46"/>
                  </a:cubicBezTo>
                  <a:cubicBezTo>
                    <a:pt x="531" y="46"/>
                    <a:pt x="525" y="45"/>
                    <a:pt x="515" y="45"/>
                  </a:cubicBezTo>
                  <a:cubicBezTo>
                    <a:pt x="506" y="45"/>
                    <a:pt x="498" y="46"/>
                    <a:pt x="492" y="47"/>
                  </a:cubicBezTo>
                  <a:cubicBezTo>
                    <a:pt x="487" y="47"/>
                    <a:pt x="481" y="49"/>
                    <a:pt x="475" y="50"/>
                  </a:cubicBezTo>
                  <a:cubicBezTo>
                    <a:pt x="467" y="52"/>
                    <a:pt x="460" y="54"/>
                    <a:pt x="456" y="54"/>
                  </a:cubicBezTo>
                  <a:cubicBezTo>
                    <a:pt x="452" y="54"/>
                    <a:pt x="451" y="52"/>
                    <a:pt x="451" y="51"/>
                  </a:cubicBezTo>
                  <a:cubicBezTo>
                    <a:pt x="450" y="43"/>
                    <a:pt x="496" y="37"/>
                    <a:pt x="496" y="37"/>
                  </a:cubicBezTo>
                  <a:cubicBezTo>
                    <a:pt x="502" y="37"/>
                    <a:pt x="509" y="37"/>
                    <a:pt x="517" y="37"/>
                  </a:cubicBezTo>
                  <a:cubicBezTo>
                    <a:pt x="529" y="37"/>
                    <a:pt x="542" y="37"/>
                    <a:pt x="549" y="34"/>
                  </a:cubicBezTo>
                  <a:cubicBezTo>
                    <a:pt x="554" y="31"/>
                    <a:pt x="561" y="30"/>
                    <a:pt x="567" y="29"/>
                  </a:cubicBezTo>
                  <a:cubicBezTo>
                    <a:pt x="572" y="28"/>
                    <a:pt x="577" y="27"/>
                    <a:pt x="579" y="26"/>
                  </a:cubicBezTo>
                  <a:cubicBezTo>
                    <a:pt x="577" y="24"/>
                    <a:pt x="568" y="21"/>
                    <a:pt x="561" y="21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9" y="21"/>
                    <a:pt x="558" y="21"/>
                    <a:pt x="557" y="21"/>
                  </a:cubicBezTo>
                  <a:cubicBezTo>
                    <a:pt x="550" y="21"/>
                    <a:pt x="545" y="20"/>
                    <a:pt x="543" y="17"/>
                  </a:cubicBezTo>
                  <a:cubicBezTo>
                    <a:pt x="543" y="16"/>
                    <a:pt x="542" y="15"/>
                    <a:pt x="542" y="14"/>
                  </a:cubicBezTo>
                  <a:cubicBezTo>
                    <a:pt x="542" y="13"/>
                    <a:pt x="538" y="12"/>
                    <a:pt x="536" y="11"/>
                  </a:cubicBezTo>
                  <a:cubicBezTo>
                    <a:pt x="533" y="10"/>
                    <a:pt x="530" y="9"/>
                    <a:pt x="529" y="7"/>
                  </a:cubicBezTo>
                  <a:cubicBezTo>
                    <a:pt x="528" y="6"/>
                    <a:pt x="521" y="6"/>
                    <a:pt x="517" y="6"/>
                  </a:cubicBezTo>
                  <a:cubicBezTo>
                    <a:pt x="507" y="6"/>
                    <a:pt x="501" y="5"/>
                    <a:pt x="498" y="4"/>
                  </a:cubicBezTo>
                  <a:cubicBezTo>
                    <a:pt x="494" y="1"/>
                    <a:pt x="484" y="0"/>
                    <a:pt x="473" y="0"/>
                  </a:cubicBezTo>
                  <a:cubicBezTo>
                    <a:pt x="470" y="0"/>
                    <a:pt x="467" y="0"/>
                    <a:pt x="465" y="0"/>
                  </a:cubicBezTo>
                  <a:cubicBezTo>
                    <a:pt x="458" y="0"/>
                    <a:pt x="446" y="1"/>
                    <a:pt x="436" y="1"/>
                  </a:cubicBezTo>
                  <a:cubicBezTo>
                    <a:pt x="428" y="1"/>
                    <a:pt x="421" y="1"/>
                    <a:pt x="418" y="1"/>
                  </a:cubicBezTo>
                  <a:cubicBezTo>
                    <a:pt x="415" y="2"/>
                    <a:pt x="413" y="2"/>
                    <a:pt x="411" y="3"/>
                  </a:cubicBezTo>
                  <a:cubicBezTo>
                    <a:pt x="408" y="3"/>
                    <a:pt x="405" y="4"/>
                    <a:pt x="402" y="4"/>
                  </a:cubicBezTo>
                  <a:cubicBezTo>
                    <a:pt x="401" y="4"/>
                    <a:pt x="401" y="4"/>
                    <a:pt x="400" y="4"/>
                  </a:cubicBezTo>
                  <a:cubicBezTo>
                    <a:pt x="396" y="4"/>
                    <a:pt x="392" y="5"/>
                    <a:pt x="392" y="6"/>
                  </a:cubicBezTo>
                  <a:cubicBezTo>
                    <a:pt x="395" y="9"/>
                    <a:pt x="394" y="11"/>
                    <a:pt x="394" y="12"/>
                  </a:cubicBezTo>
                  <a:cubicBezTo>
                    <a:pt x="393" y="15"/>
                    <a:pt x="389" y="16"/>
                    <a:pt x="386" y="16"/>
                  </a:cubicBezTo>
                  <a:cubicBezTo>
                    <a:pt x="384" y="16"/>
                    <a:pt x="382" y="16"/>
                    <a:pt x="382" y="14"/>
                  </a:cubicBezTo>
                  <a:cubicBezTo>
                    <a:pt x="381" y="14"/>
                    <a:pt x="381" y="12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0" y="9"/>
                    <a:pt x="376" y="8"/>
                    <a:pt x="372" y="8"/>
                  </a:cubicBezTo>
                  <a:cubicBezTo>
                    <a:pt x="370" y="8"/>
                    <a:pt x="368" y="9"/>
                    <a:pt x="367" y="9"/>
                  </a:cubicBezTo>
                  <a:cubicBezTo>
                    <a:pt x="365" y="11"/>
                    <a:pt x="363" y="11"/>
                    <a:pt x="360" y="11"/>
                  </a:cubicBezTo>
                  <a:cubicBezTo>
                    <a:pt x="357" y="11"/>
                    <a:pt x="353" y="10"/>
                    <a:pt x="349" y="10"/>
                  </a:cubicBezTo>
                  <a:cubicBezTo>
                    <a:pt x="345" y="9"/>
                    <a:pt x="342" y="9"/>
                    <a:pt x="339" y="9"/>
                  </a:cubicBezTo>
                  <a:cubicBezTo>
                    <a:pt x="337" y="9"/>
                    <a:pt x="336" y="9"/>
                    <a:pt x="336" y="9"/>
                  </a:cubicBezTo>
                  <a:cubicBezTo>
                    <a:pt x="334" y="13"/>
                    <a:pt x="324" y="13"/>
                    <a:pt x="310" y="13"/>
                  </a:cubicBezTo>
                  <a:cubicBezTo>
                    <a:pt x="306" y="14"/>
                    <a:pt x="302" y="14"/>
                    <a:pt x="300" y="14"/>
                  </a:cubicBezTo>
                  <a:cubicBezTo>
                    <a:pt x="301" y="14"/>
                    <a:pt x="302" y="15"/>
                    <a:pt x="302" y="15"/>
                  </a:cubicBezTo>
                  <a:cubicBezTo>
                    <a:pt x="307" y="18"/>
                    <a:pt x="311" y="20"/>
                    <a:pt x="311" y="23"/>
                  </a:cubicBezTo>
                  <a:cubicBezTo>
                    <a:pt x="310" y="26"/>
                    <a:pt x="306" y="26"/>
                    <a:pt x="299" y="26"/>
                  </a:cubicBezTo>
                  <a:cubicBezTo>
                    <a:pt x="297" y="27"/>
                    <a:pt x="292" y="27"/>
                    <a:pt x="290" y="27"/>
                  </a:cubicBezTo>
                  <a:cubicBezTo>
                    <a:pt x="293" y="30"/>
                    <a:pt x="297" y="32"/>
                    <a:pt x="303" y="35"/>
                  </a:cubicBezTo>
                  <a:cubicBezTo>
                    <a:pt x="309" y="38"/>
                    <a:pt x="315" y="41"/>
                    <a:pt x="319" y="45"/>
                  </a:cubicBezTo>
                  <a:cubicBezTo>
                    <a:pt x="321" y="47"/>
                    <a:pt x="322" y="49"/>
                    <a:pt x="321" y="51"/>
                  </a:cubicBezTo>
                  <a:cubicBezTo>
                    <a:pt x="321" y="52"/>
                    <a:pt x="320" y="53"/>
                    <a:pt x="318" y="53"/>
                  </a:cubicBezTo>
                  <a:cubicBezTo>
                    <a:pt x="315" y="53"/>
                    <a:pt x="307" y="49"/>
                    <a:pt x="302" y="46"/>
                  </a:cubicBezTo>
                  <a:cubicBezTo>
                    <a:pt x="298" y="43"/>
                    <a:pt x="293" y="42"/>
                    <a:pt x="289" y="41"/>
                  </a:cubicBezTo>
                  <a:cubicBezTo>
                    <a:pt x="284" y="40"/>
                    <a:pt x="279" y="39"/>
                    <a:pt x="276" y="36"/>
                  </a:cubicBezTo>
                  <a:cubicBezTo>
                    <a:pt x="273" y="32"/>
                    <a:pt x="261" y="29"/>
                    <a:pt x="253" y="29"/>
                  </a:cubicBezTo>
                  <a:cubicBezTo>
                    <a:pt x="250" y="29"/>
                    <a:pt x="249" y="29"/>
                    <a:pt x="249" y="30"/>
                  </a:cubicBezTo>
                  <a:cubicBezTo>
                    <a:pt x="248" y="31"/>
                    <a:pt x="253" y="34"/>
                    <a:pt x="255" y="35"/>
                  </a:cubicBezTo>
                  <a:cubicBezTo>
                    <a:pt x="260" y="38"/>
                    <a:pt x="263" y="41"/>
                    <a:pt x="263" y="44"/>
                  </a:cubicBezTo>
                  <a:cubicBezTo>
                    <a:pt x="263" y="45"/>
                    <a:pt x="263" y="47"/>
                    <a:pt x="258" y="47"/>
                  </a:cubicBezTo>
                  <a:cubicBezTo>
                    <a:pt x="256" y="47"/>
                    <a:pt x="254" y="47"/>
                    <a:pt x="252" y="47"/>
                  </a:cubicBezTo>
                  <a:cubicBezTo>
                    <a:pt x="250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6" y="46"/>
                    <a:pt x="245" y="46"/>
                  </a:cubicBezTo>
                  <a:cubicBezTo>
                    <a:pt x="243" y="46"/>
                    <a:pt x="241" y="45"/>
                    <a:pt x="237" y="42"/>
                  </a:cubicBezTo>
                  <a:cubicBezTo>
                    <a:pt x="233" y="39"/>
                    <a:pt x="228" y="35"/>
                    <a:pt x="225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3" y="35"/>
                    <a:pt x="224" y="37"/>
                    <a:pt x="224" y="39"/>
                  </a:cubicBezTo>
                  <a:cubicBezTo>
                    <a:pt x="225" y="41"/>
                    <a:pt x="226" y="44"/>
                    <a:pt x="226" y="47"/>
                  </a:cubicBezTo>
                  <a:cubicBezTo>
                    <a:pt x="226" y="54"/>
                    <a:pt x="219" y="59"/>
                    <a:pt x="215" y="59"/>
                  </a:cubicBezTo>
                  <a:cubicBezTo>
                    <a:pt x="214" y="59"/>
                    <a:pt x="213" y="59"/>
                    <a:pt x="212" y="58"/>
                  </a:cubicBezTo>
                  <a:cubicBezTo>
                    <a:pt x="211" y="57"/>
                    <a:pt x="212" y="55"/>
                    <a:pt x="213" y="54"/>
                  </a:cubicBezTo>
                  <a:cubicBezTo>
                    <a:pt x="214" y="51"/>
                    <a:pt x="214" y="46"/>
                    <a:pt x="213" y="41"/>
                  </a:cubicBezTo>
                  <a:cubicBezTo>
                    <a:pt x="212" y="37"/>
                    <a:pt x="210" y="35"/>
                    <a:pt x="208" y="34"/>
                  </a:cubicBezTo>
                  <a:cubicBezTo>
                    <a:pt x="205" y="33"/>
                    <a:pt x="197" y="34"/>
                    <a:pt x="190" y="36"/>
                  </a:cubicBezTo>
                  <a:cubicBezTo>
                    <a:pt x="185" y="38"/>
                    <a:pt x="179" y="39"/>
                    <a:pt x="175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9"/>
                  </a:cubicBezTo>
                  <a:cubicBezTo>
                    <a:pt x="166" y="39"/>
                    <a:pt x="161" y="41"/>
                    <a:pt x="160" y="42"/>
                  </a:cubicBezTo>
                  <a:cubicBezTo>
                    <a:pt x="160" y="42"/>
                    <a:pt x="160" y="42"/>
                    <a:pt x="161" y="43"/>
                  </a:cubicBezTo>
                  <a:cubicBezTo>
                    <a:pt x="165" y="45"/>
                    <a:pt x="166" y="47"/>
                    <a:pt x="166" y="49"/>
                  </a:cubicBezTo>
                  <a:cubicBezTo>
                    <a:pt x="165" y="51"/>
                    <a:pt x="163" y="52"/>
                    <a:pt x="161" y="52"/>
                  </a:cubicBezTo>
                  <a:cubicBezTo>
                    <a:pt x="158" y="52"/>
                    <a:pt x="155" y="50"/>
                    <a:pt x="152" y="49"/>
                  </a:cubicBezTo>
                  <a:cubicBezTo>
                    <a:pt x="150" y="47"/>
                    <a:pt x="147" y="47"/>
                    <a:pt x="143" y="47"/>
                  </a:cubicBezTo>
                  <a:cubicBezTo>
                    <a:pt x="138" y="47"/>
                    <a:pt x="132" y="48"/>
                    <a:pt x="130" y="49"/>
                  </a:cubicBezTo>
                  <a:cubicBezTo>
                    <a:pt x="132" y="51"/>
                    <a:pt x="134" y="55"/>
                    <a:pt x="134" y="59"/>
                  </a:cubicBezTo>
                  <a:cubicBezTo>
                    <a:pt x="135" y="63"/>
                    <a:pt x="134" y="66"/>
                    <a:pt x="133" y="68"/>
                  </a:cubicBezTo>
                  <a:cubicBezTo>
                    <a:pt x="132" y="69"/>
                    <a:pt x="131" y="70"/>
                    <a:pt x="129" y="70"/>
                  </a:cubicBezTo>
                  <a:cubicBezTo>
                    <a:pt x="126" y="70"/>
                    <a:pt x="124" y="69"/>
                    <a:pt x="121" y="68"/>
                  </a:cubicBezTo>
                  <a:cubicBezTo>
                    <a:pt x="117" y="67"/>
                    <a:pt x="113" y="66"/>
                    <a:pt x="110" y="66"/>
                  </a:cubicBezTo>
                  <a:cubicBezTo>
                    <a:pt x="100" y="67"/>
                    <a:pt x="61" y="86"/>
                    <a:pt x="60" y="91"/>
                  </a:cubicBezTo>
                  <a:cubicBezTo>
                    <a:pt x="61" y="93"/>
                    <a:pt x="68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4" y="93"/>
                    <a:pt x="75" y="93"/>
                    <a:pt x="76" y="93"/>
                  </a:cubicBezTo>
                  <a:cubicBezTo>
                    <a:pt x="81" y="93"/>
                    <a:pt x="85" y="93"/>
                    <a:pt x="87" y="94"/>
                  </a:cubicBezTo>
                  <a:cubicBezTo>
                    <a:pt x="89" y="95"/>
                    <a:pt x="90" y="97"/>
                    <a:pt x="90" y="99"/>
                  </a:cubicBezTo>
                  <a:cubicBezTo>
                    <a:pt x="90" y="105"/>
                    <a:pt x="84" y="114"/>
                    <a:pt x="78" y="118"/>
                  </a:cubicBezTo>
                  <a:cubicBezTo>
                    <a:pt x="74" y="121"/>
                    <a:pt x="66" y="121"/>
                    <a:pt x="58" y="121"/>
                  </a:cubicBezTo>
                  <a:cubicBezTo>
                    <a:pt x="53" y="121"/>
                    <a:pt x="44" y="122"/>
                    <a:pt x="43" y="123"/>
                  </a:cubicBezTo>
                  <a:cubicBezTo>
                    <a:pt x="43" y="127"/>
                    <a:pt x="36" y="129"/>
                    <a:pt x="24" y="131"/>
                  </a:cubicBezTo>
                  <a:cubicBezTo>
                    <a:pt x="15" y="133"/>
                    <a:pt x="0" y="136"/>
                    <a:pt x="0" y="140"/>
                  </a:cubicBezTo>
                  <a:cubicBezTo>
                    <a:pt x="0" y="141"/>
                    <a:pt x="1" y="145"/>
                    <a:pt x="5" y="146"/>
                  </a:cubicBezTo>
                  <a:cubicBezTo>
                    <a:pt x="7" y="146"/>
                    <a:pt x="9" y="146"/>
                    <a:pt x="11" y="146"/>
                  </a:cubicBezTo>
                  <a:cubicBezTo>
                    <a:pt x="15" y="147"/>
                    <a:pt x="21" y="147"/>
                    <a:pt x="25" y="152"/>
                  </a:cubicBezTo>
                  <a:cubicBezTo>
                    <a:pt x="28" y="155"/>
                    <a:pt x="33" y="156"/>
                    <a:pt x="40" y="156"/>
                  </a:cubicBezTo>
                  <a:cubicBezTo>
                    <a:pt x="44" y="156"/>
                    <a:pt x="49" y="155"/>
                    <a:pt x="54" y="154"/>
                  </a:cubicBezTo>
                  <a:cubicBezTo>
                    <a:pt x="61" y="151"/>
                    <a:pt x="68" y="152"/>
                    <a:pt x="72" y="156"/>
                  </a:cubicBezTo>
                  <a:cubicBezTo>
                    <a:pt x="73" y="158"/>
                    <a:pt x="74" y="160"/>
                    <a:pt x="74" y="162"/>
                  </a:cubicBezTo>
                  <a:cubicBezTo>
                    <a:pt x="74" y="165"/>
                    <a:pt x="72" y="167"/>
                    <a:pt x="67" y="167"/>
                  </a:cubicBezTo>
                  <a:cubicBezTo>
                    <a:pt x="65" y="167"/>
                    <a:pt x="62" y="166"/>
                    <a:pt x="58" y="166"/>
                  </a:cubicBezTo>
                  <a:cubicBezTo>
                    <a:pt x="55" y="165"/>
                    <a:pt x="51" y="165"/>
                    <a:pt x="48" y="165"/>
                  </a:cubicBezTo>
                  <a:cubicBezTo>
                    <a:pt x="46" y="165"/>
                    <a:pt x="44" y="165"/>
                    <a:pt x="43" y="166"/>
                  </a:cubicBezTo>
                  <a:cubicBezTo>
                    <a:pt x="39" y="168"/>
                    <a:pt x="32" y="169"/>
                    <a:pt x="26" y="169"/>
                  </a:cubicBezTo>
                  <a:cubicBezTo>
                    <a:pt x="22" y="169"/>
                    <a:pt x="18" y="169"/>
                    <a:pt x="16" y="170"/>
                  </a:cubicBezTo>
                  <a:cubicBezTo>
                    <a:pt x="17" y="171"/>
                    <a:pt x="22" y="172"/>
                    <a:pt x="26" y="172"/>
                  </a:cubicBezTo>
                  <a:cubicBezTo>
                    <a:pt x="29" y="172"/>
                    <a:pt x="32" y="172"/>
                    <a:pt x="35" y="173"/>
                  </a:cubicBezTo>
                  <a:cubicBezTo>
                    <a:pt x="37" y="173"/>
                    <a:pt x="39" y="174"/>
                    <a:pt x="40" y="176"/>
                  </a:cubicBezTo>
                  <a:cubicBezTo>
                    <a:pt x="41" y="178"/>
                    <a:pt x="40" y="180"/>
                    <a:pt x="38" y="182"/>
                  </a:cubicBezTo>
                  <a:cubicBezTo>
                    <a:pt x="38" y="182"/>
                    <a:pt x="37" y="183"/>
                    <a:pt x="37" y="184"/>
                  </a:cubicBezTo>
                  <a:cubicBezTo>
                    <a:pt x="37" y="185"/>
                    <a:pt x="37" y="185"/>
                    <a:pt x="40" y="186"/>
                  </a:cubicBezTo>
                  <a:cubicBezTo>
                    <a:pt x="43" y="187"/>
                    <a:pt x="46" y="188"/>
                    <a:pt x="49" y="189"/>
                  </a:cubicBezTo>
                  <a:cubicBezTo>
                    <a:pt x="54" y="192"/>
                    <a:pt x="61" y="194"/>
                    <a:pt x="64" y="194"/>
                  </a:cubicBezTo>
                  <a:cubicBezTo>
                    <a:pt x="63" y="192"/>
                    <a:pt x="63" y="191"/>
                    <a:pt x="64" y="190"/>
                  </a:cubicBezTo>
                  <a:cubicBezTo>
                    <a:pt x="64" y="188"/>
                    <a:pt x="67" y="188"/>
                    <a:pt x="70" y="188"/>
                  </a:cubicBezTo>
                  <a:cubicBezTo>
                    <a:pt x="72" y="188"/>
                    <a:pt x="77" y="188"/>
                    <a:pt x="79" y="191"/>
                  </a:cubicBezTo>
                  <a:cubicBezTo>
                    <a:pt x="80" y="191"/>
                    <a:pt x="81" y="190"/>
                    <a:pt x="83" y="189"/>
                  </a:cubicBezTo>
                  <a:cubicBezTo>
                    <a:pt x="86" y="188"/>
                    <a:pt x="90" y="186"/>
                    <a:pt x="93" y="187"/>
                  </a:cubicBezTo>
                  <a:cubicBezTo>
                    <a:pt x="95" y="188"/>
                    <a:pt x="97" y="187"/>
                    <a:pt x="99" y="186"/>
                  </a:cubicBezTo>
                  <a:cubicBezTo>
                    <a:pt x="100" y="185"/>
                    <a:pt x="102" y="184"/>
                    <a:pt x="104" y="184"/>
                  </a:cubicBezTo>
                  <a:cubicBezTo>
                    <a:pt x="105" y="184"/>
                    <a:pt x="106" y="184"/>
                    <a:pt x="108" y="185"/>
                  </a:cubicBezTo>
                  <a:cubicBezTo>
                    <a:pt x="110" y="186"/>
                    <a:pt x="116" y="188"/>
                    <a:pt x="123" y="189"/>
                  </a:cubicBezTo>
                  <a:cubicBezTo>
                    <a:pt x="131" y="190"/>
                    <a:pt x="139" y="192"/>
                    <a:pt x="144" y="194"/>
                  </a:cubicBezTo>
                  <a:cubicBezTo>
                    <a:pt x="146" y="196"/>
                    <a:pt x="149" y="197"/>
                    <a:pt x="151" y="198"/>
                  </a:cubicBezTo>
                  <a:cubicBezTo>
                    <a:pt x="157" y="200"/>
                    <a:pt x="164" y="202"/>
                    <a:pt x="163" y="208"/>
                  </a:cubicBezTo>
                  <a:cubicBezTo>
                    <a:pt x="162" y="212"/>
                    <a:pt x="167" y="216"/>
                    <a:pt x="177" y="221"/>
                  </a:cubicBezTo>
                  <a:cubicBezTo>
                    <a:pt x="189" y="226"/>
                    <a:pt x="189" y="238"/>
                    <a:pt x="189" y="241"/>
                  </a:cubicBezTo>
                  <a:cubicBezTo>
                    <a:pt x="189" y="243"/>
                    <a:pt x="191" y="246"/>
                    <a:pt x="193" y="248"/>
                  </a:cubicBezTo>
                  <a:cubicBezTo>
                    <a:pt x="195" y="250"/>
                    <a:pt x="198" y="252"/>
                    <a:pt x="196" y="255"/>
                  </a:cubicBezTo>
                  <a:cubicBezTo>
                    <a:pt x="195" y="257"/>
                    <a:pt x="199" y="261"/>
                    <a:pt x="202" y="264"/>
                  </a:cubicBezTo>
                  <a:cubicBezTo>
                    <a:pt x="203" y="265"/>
                    <a:pt x="204" y="266"/>
                    <a:pt x="204" y="268"/>
                  </a:cubicBezTo>
                  <a:cubicBezTo>
                    <a:pt x="204" y="271"/>
                    <a:pt x="201" y="273"/>
                    <a:pt x="199" y="275"/>
                  </a:cubicBezTo>
                  <a:cubicBezTo>
                    <a:pt x="197" y="276"/>
                    <a:pt x="196" y="277"/>
                    <a:pt x="196" y="278"/>
                  </a:cubicBezTo>
                  <a:cubicBezTo>
                    <a:pt x="198" y="281"/>
                    <a:pt x="198" y="284"/>
                    <a:pt x="197" y="286"/>
                  </a:cubicBezTo>
                  <a:cubicBezTo>
                    <a:pt x="197" y="288"/>
                    <a:pt x="196" y="290"/>
                    <a:pt x="197" y="291"/>
                  </a:cubicBezTo>
                  <a:cubicBezTo>
                    <a:pt x="198" y="292"/>
                    <a:pt x="199" y="292"/>
                    <a:pt x="200" y="293"/>
                  </a:cubicBezTo>
                  <a:cubicBezTo>
                    <a:pt x="205" y="293"/>
                    <a:pt x="207" y="292"/>
                    <a:pt x="209" y="290"/>
                  </a:cubicBezTo>
                  <a:cubicBezTo>
                    <a:pt x="210" y="288"/>
                    <a:pt x="213" y="285"/>
                    <a:pt x="217" y="285"/>
                  </a:cubicBezTo>
                  <a:cubicBezTo>
                    <a:pt x="219" y="285"/>
                    <a:pt x="221" y="285"/>
                    <a:pt x="222" y="287"/>
                  </a:cubicBezTo>
                  <a:cubicBezTo>
                    <a:pt x="223" y="289"/>
                    <a:pt x="223" y="291"/>
                    <a:pt x="222" y="292"/>
                  </a:cubicBezTo>
                  <a:cubicBezTo>
                    <a:pt x="222" y="295"/>
                    <a:pt x="221" y="296"/>
                    <a:pt x="222" y="297"/>
                  </a:cubicBezTo>
                  <a:cubicBezTo>
                    <a:pt x="224" y="299"/>
                    <a:pt x="227" y="300"/>
                    <a:pt x="230" y="300"/>
                  </a:cubicBezTo>
                  <a:cubicBezTo>
                    <a:pt x="234" y="302"/>
                    <a:pt x="239" y="303"/>
                    <a:pt x="244" y="307"/>
                  </a:cubicBezTo>
                  <a:cubicBezTo>
                    <a:pt x="249" y="312"/>
                    <a:pt x="249" y="314"/>
                    <a:pt x="249" y="316"/>
                  </a:cubicBezTo>
                  <a:cubicBezTo>
                    <a:pt x="248" y="319"/>
                    <a:pt x="242" y="319"/>
                    <a:pt x="237" y="315"/>
                  </a:cubicBezTo>
                  <a:cubicBezTo>
                    <a:pt x="234" y="313"/>
                    <a:pt x="227" y="312"/>
                    <a:pt x="219" y="312"/>
                  </a:cubicBezTo>
                  <a:cubicBezTo>
                    <a:pt x="216" y="312"/>
                    <a:pt x="213" y="312"/>
                    <a:pt x="212" y="312"/>
                  </a:cubicBezTo>
                  <a:cubicBezTo>
                    <a:pt x="217" y="316"/>
                    <a:pt x="232" y="323"/>
                    <a:pt x="237" y="323"/>
                  </a:cubicBezTo>
                  <a:cubicBezTo>
                    <a:pt x="237" y="323"/>
                    <a:pt x="238" y="323"/>
                    <a:pt x="238" y="323"/>
                  </a:cubicBezTo>
                  <a:cubicBezTo>
                    <a:pt x="238" y="323"/>
                    <a:pt x="239" y="323"/>
                    <a:pt x="240" y="323"/>
                  </a:cubicBezTo>
                  <a:cubicBezTo>
                    <a:pt x="244" y="323"/>
                    <a:pt x="249" y="327"/>
                    <a:pt x="250" y="331"/>
                  </a:cubicBezTo>
                  <a:cubicBezTo>
                    <a:pt x="252" y="334"/>
                    <a:pt x="251" y="337"/>
                    <a:pt x="250" y="338"/>
                  </a:cubicBezTo>
                  <a:cubicBezTo>
                    <a:pt x="248" y="340"/>
                    <a:pt x="248" y="344"/>
                    <a:pt x="248" y="348"/>
                  </a:cubicBezTo>
                  <a:cubicBezTo>
                    <a:pt x="248" y="350"/>
                    <a:pt x="248" y="351"/>
                    <a:pt x="248" y="353"/>
                  </a:cubicBezTo>
                  <a:cubicBezTo>
                    <a:pt x="248" y="354"/>
                    <a:pt x="247" y="356"/>
                    <a:pt x="243" y="356"/>
                  </a:cubicBezTo>
                  <a:cubicBezTo>
                    <a:pt x="242" y="356"/>
                    <a:pt x="240" y="356"/>
                    <a:pt x="238" y="356"/>
                  </a:cubicBezTo>
                  <a:cubicBezTo>
                    <a:pt x="236" y="355"/>
                    <a:pt x="234" y="355"/>
                    <a:pt x="232" y="355"/>
                  </a:cubicBezTo>
                  <a:cubicBezTo>
                    <a:pt x="227" y="356"/>
                    <a:pt x="225" y="357"/>
                    <a:pt x="225" y="361"/>
                  </a:cubicBezTo>
                  <a:cubicBezTo>
                    <a:pt x="225" y="365"/>
                    <a:pt x="222" y="368"/>
                    <a:pt x="220" y="370"/>
                  </a:cubicBezTo>
                  <a:cubicBezTo>
                    <a:pt x="218" y="373"/>
                    <a:pt x="216" y="375"/>
                    <a:pt x="215" y="378"/>
                  </a:cubicBezTo>
                  <a:cubicBezTo>
                    <a:pt x="215" y="381"/>
                    <a:pt x="216" y="382"/>
                    <a:pt x="221" y="384"/>
                  </a:cubicBezTo>
                  <a:cubicBezTo>
                    <a:pt x="222" y="384"/>
                    <a:pt x="224" y="385"/>
                    <a:pt x="226" y="386"/>
                  </a:cubicBezTo>
                  <a:cubicBezTo>
                    <a:pt x="227" y="387"/>
                    <a:pt x="227" y="388"/>
                    <a:pt x="227" y="389"/>
                  </a:cubicBezTo>
                  <a:cubicBezTo>
                    <a:pt x="227" y="391"/>
                    <a:pt x="225" y="392"/>
                    <a:pt x="223" y="394"/>
                  </a:cubicBezTo>
                  <a:cubicBezTo>
                    <a:pt x="221" y="395"/>
                    <a:pt x="218" y="396"/>
                    <a:pt x="218" y="398"/>
                  </a:cubicBezTo>
                  <a:cubicBezTo>
                    <a:pt x="217" y="401"/>
                    <a:pt x="227" y="409"/>
                    <a:pt x="232" y="412"/>
                  </a:cubicBezTo>
                  <a:cubicBezTo>
                    <a:pt x="236" y="414"/>
                    <a:pt x="236" y="420"/>
                    <a:pt x="235" y="425"/>
                  </a:cubicBezTo>
                  <a:cubicBezTo>
                    <a:pt x="235" y="428"/>
                    <a:pt x="235" y="431"/>
                    <a:pt x="235" y="433"/>
                  </a:cubicBezTo>
                  <a:cubicBezTo>
                    <a:pt x="236" y="434"/>
                    <a:pt x="236" y="434"/>
                    <a:pt x="237" y="434"/>
                  </a:cubicBezTo>
                  <a:cubicBezTo>
                    <a:pt x="238" y="434"/>
                    <a:pt x="238" y="434"/>
                    <a:pt x="238" y="434"/>
                  </a:cubicBezTo>
                  <a:cubicBezTo>
                    <a:pt x="239" y="434"/>
                    <a:pt x="240" y="434"/>
                    <a:pt x="241" y="435"/>
                  </a:cubicBezTo>
                  <a:cubicBezTo>
                    <a:pt x="242" y="436"/>
                    <a:pt x="242" y="438"/>
                    <a:pt x="242" y="439"/>
                  </a:cubicBezTo>
                  <a:cubicBezTo>
                    <a:pt x="242" y="443"/>
                    <a:pt x="243" y="444"/>
                    <a:pt x="245" y="445"/>
                  </a:cubicBezTo>
                  <a:cubicBezTo>
                    <a:pt x="246" y="446"/>
                    <a:pt x="248" y="448"/>
                    <a:pt x="248" y="450"/>
                  </a:cubicBezTo>
                  <a:cubicBezTo>
                    <a:pt x="248" y="451"/>
                    <a:pt x="250" y="452"/>
                    <a:pt x="251" y="453"/>
                  </a:cubicBezTo>
                  <a:cubicBezTo>
                    <a:pt x="254" y="454"/>
                    <a:pt x="258" y="456"/>
                    <a:pt x="256" y="461"/>
                  </a:cubicBezTo>
                  <a:cubicBezTo>
                    <a:pt x="255" y="465"/>
                    <a:pt x="257" y="468"/>
                    <a:pt x="260" y="471"/>
                  </a:cubicBezTo>
                  <a:cubicBezTo>
                    <a:pt x="260" y="471"/>
                    <a:pt x="261" y="472"/>
                    <a:pt x="261" y="473"/>
                  </a:cubicBezTo>
                  <a:cubicBezTo>
                    <a:pt x="262" y="474"/>
                    <a:pt x="264" y="476"/>
                    <a:pt x="266" y="477"/>
                  </a:cubicBezTo>
                  <a:cubicBezTo>
                    <a:pt x="270" y="480"/>
                    <a:pt x="273" y="483"/>
                    <a:pt x="274" y="487"/>
                  </a:cubicBezTo>
                  <a:cubicBezTo>
                    <a:pt x="276" y="490"/>
                    <a:pt x="280" y="495"/>
                    <a:pt x="285" y="494"/>
                  </a:cubicBezTo>
                  <a:cubicBezTo>
                    <a:pt x="285" y="493"/>
                    <a:pt x="286" y="493"/>
                    <a:pt x="287" y="493"/>
                  </a:cubicBezTo>
                  <a:cubicBezTo>
                    <a:pt x="290" y="493"/>
                    <a:pt x="291" y="495"/>
                    <a:pt x="293" y="496"/>
                  </a:cubicBezTo>
                  <a:cubicBezTo>
                    <a:pt x="294" y="497"/>
                    <a:pt x="295" y="497"/>
                    <a:pt x="296" y="497"/>
                  </a:cubicBezTo>
                  <a:cubicBezTo>
                    <a:pt x="296" y="497"/>
                    <a:pt x="297" y="497"/>
                    <a:pt x="298" y="497"/>
                  </a:cubicBezTo>
                  <a:cubicBezTo>
                    <a:pt x="303" y="497"/>
                    <a:pt x="310" y="500"/>
                    <a:pt x="311" y="504"/>
                  </a:cubicBezTo>
                  <a:cubicBezTo>
                    <a:pt x="312" y="506"/>
                    <a:pt x="322" y="509"/>
                    <a:pt x="329" y="510"/>
                  </a:cubicBezTo>
                  <a:cubicBezTo>
                    <a:pt x="330" y="510"/>
                    <a:pt x="330" y="510"/>
                    <a:pt x="330" y="510"/>
                  </a:cubicBezTo>
                  <a:cubicBezTo>
                    <a:pt x="330" y="510"/>
                    <a:pt x="331" y="509"/>
                    <a:pt x="332" y="507"/>
                  </a:cubicBezTo>
                  <a:cubicBezTo>
                    <a:pt x="333" y="505"/>
                    <a:pt x="334" y="503"/>
                    <a:pt x="336" y="502"/>
                  </a:cubicBezTo>
                  <a:cubicBezTo>
                    <a:pt x="337" y="501"/>
                    <a:pt x="338" y="496"/>
                    <a:pt x="338" y="494"/>
                  </a:cubicBezTo>
                  <a:cubicBezTo>
                    <a:pt x="339" y="489"/>
                    <a:pt x="340" y="485"/>
                    <a:pt x="342" y="484"/>
                  </a:cubicBezTo>
                  <a:cubicBezTo>
                    <a:pt x="343" y="484"/>
                    <a:pt x="343" y="481"/>
                    <a:pt x="343" y="477"/>
                  </a:cubicBezTo>
                  <a:cubicBezTo>
                    <a:pt x="343" y="473"/>
                    <a:pt x="342" y="470"/>
                    <a:pt x="341" y="470"/>
                  </a:cubicBezTo>
                  <a:cubicBezTo>
                    <a:pt x="339" y="469"/>
                    <a:pt x="338" y="467"/>
                    <a:pt x="338" y="465"/>
                  </a:cubicBezTo>
                  <a:cubicBezTo>
                    <a:pt x="339" y="463"/>
                    <a:pt x="342" y="460"/>
                    <a:pt x="348" y="461"/>
                  </a:cubicBezTo>
                  <a:cubicBezTo>
                    <a:pt x="351" y="461"/>
                    <a:pt x="351" y="460"/>
                    <a:pt x="352" y="458"/>
                  </a:cubicBezTo>
                  <a:cubicBezTo>
                    <a:pt x="353" y="456"/>
                    <a:pt x="353" y="454"/>
                    <a:pt x="356" y="453"/>
                  </a:cubicBezTo>
                  <a:cubicBezTo>
                    <a:pt x="357" y="453"/>
                    <a:pt x="357" y="451"/>
                    <a:pt x="357" y="450"/>
                  </a:cubicBezTo>
                  <a:cubicBezTo>
                    <a:pt x="358" y="448"/>
                    <a:pt x="358" y="445"/>
                    <a:pt x="361" y="444"/>
                  </a:cubicBezTo>
                  <a:cubicBezTo>
                    <a:pt x="361" y="444"/>
                    <a:pt x="361" y="444"/>
                    <a:pt x="361" y="444"/>
                  </a:cubicBezTo>
                  <a:cubicBezTo>
                    <a:pt x="361" y="443"/>
                    <a:pt x="361" y="441"/>
                    <a:pt x="360" y="439"/>
                  </a:cubicBezTo>
                  <a:cubicBezTo>
                    <a:pt x="358" y="437"/>
                    <a:pt x="359" y="436"/>
                    <a:pt x="359" y="435"/>
                  </a:cubicBezTo>
                  <a:cubicBezTo>
                    <a:pt x="360" y="433"/>
                    <a:pt x="362" y="432"/>
                    <a:pt x="365" y="431"/>
                  </a:cubicBezTo>
                  <a:cubicBezTo>
                    <a:pt x="366" y="431"/>
                    <a:pt x="366" y="431"/>
                    <a:pt x="366" y="430"/>
                  </a:cubicBezTo>
                  <a:cubicBezTo>
                    <a:pt x="366" y="429"/>
                    <a:pt x="365" y="427"/>
                    <a:pt x="363" y="426"/>
                  </a:cubicBezTo>
                  <a:cubicBezTo>
                    <a:pt x="359" y="425"/>
                    <a:pt x="358" y="422"/>
                    <a:pt x="358" y="420"/>
                  </a:cubicBezTo>
                  <a:cubicBezTo>
                    <a:pt x="359" y="417"/>
                    <a:pt x="363" y="416"/>
                    <a:pt x="366" y="419"/>
                  </a:cubicBezTo>
                  <a:cubicBezTo>
                    <a:pt x="367" y="419"/>
                    <a:pt x="369" y="420"/>
                    <a:pt x="370" y="420"/>
                  </a:cubicBezTo>
                  <a:cubicBezTo>
                    <a:pt x="370" y="420"/>
                    <a:pt x="370" y="420"/>
                    <a:pt x="370" y="420"/>
                  </a:cubicBezTo>
                  <a:cubicBezTo>
                    <a:pt x="370" y="420"/>
                    <a:pt x="370" y="419"/>
                    <a:pt x="370" y="418"/>
                  </a:cubicBezTo>
                  <a:cubicBezTo>
                    <a:pt x="368" y="416"/>
                    <a:pt x="369" y="415"/>
                    <a:pt x="369" y="414"/>
                  </a:cubicBezTo>
                  <a:cubicBezTo>
                    <a:pt x="370" y="411"/>
                    <a:pt x="375" y="409"/>
                    <a:pt x="382" y="409"/>
                  </a:cubicBezTo>
                  <a:cubicBezTo>
                    <a:pt x="385" y="408"/>
                    <a:pt x="388" y="407"/>
                    <a:pt x="389" y="406"/>
                  </a:cubicBezTo>
                  <a:cubicBezTo>
                    <a:pt x="390" y="404"/>
                    <a:pt x="390" y="403"/>
                    <a:pt x="389" y="401"/>
                  </a:cubicBezTo>
                  <a:cubicBezTo>
                    <a:pt x="389" y="400"/>
                    <a:pt x="389" y="398"/>
                    <a:pt x="390" y="397"/>
                  </a:cubicBezTo>
                  <a:cubicBezTo>
                    <a:pt x="392" y="394"/>
                    <a:pt x="397" y="395"/>
                    <a:pt x="399" y="397"/>
                  </a:cubicBezTo>
                  <a:cubicBezTo>
                    <a:pt x="399" y="398"/>
                    <a:pt x="400" y="399"/>
                    <a:pt x="399" y="401"/>
                  </a:cubicBezTo>
                  <a:cubicBezTo>
                    <a:pt x="398" y="403"/>
                    <a:pt x="398" y="404"/>
                    <a:pt x="398" y="405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400" y="403"/>
                    <a:pt x="403" y="403"/>
                    <a:pt x="407" y="402"/>
                  </a:cubicBezTo>
                  <a:cubicBezTo>
                    <a:pt x="411" y="402"/>
                    <a:pt x="415" y="402"/>
                    <a:pt x="420" y="400"/>
                  </a:cubicBezTo>
                  <a:cubicBezTo>
                    <a:pt x="431" y="397"/>
                    <a:pt x="441" y="388"/>
                    <a:pt x="443" y="380"/>
                  </a:cubicBezTo>
                  <a:cubicBezTo>
                    <a:pt x="445" y="375"/>
                    <a:pt x="450" y="372"/>
                    <a:pt x="453" y="371"/>
                  </a:cubicBezTo>
                  <a:cubicBezTo>
                    <a:pt x="457" y="369"/>
                    <a:pt x="458" y="368"/>
                    <a:pt x="457" y="367"/>
                  </a:cubicBezTo>
                  <a:cubicBezTo>
                    <a:pt x="457" y="364"/>
                    <a:pt x="457" y="362"/>
                    <a:pt x="458" y="360"/>
                  </a:cubicBezTo>
                  <a:cubicBezTo>
                    <a:pt x="459" y="359"/>
                    <a:pt x="460" y="358"/>
                    <a:pt x="463" y="358"/>
                  </a:cubicBezTo>
                  <a:cubicBezTo>
                    <a:pt x="465" y="358"/>
                    <a:pt x="468" y="359"/>
                    <a:pt x="471" y="360"/>
                  </a:cubicBezTo>
                  <a:cubicBezTo>
                    <a:pt x="472" y="361"/>
                    <a:pt x="473" y="361"/>
                    <a:pt x="473" y="361"/>
                  </a:cubicBezTo>
                  <a:cubicBezTo>
                    <a:pt x="474" y="359"/>
                    <a:pt x="476" y="358"/>
                    <a:pt x="481" y="358"/>
                  </a:cubicBezTo>
                  <a:cubicBezTo>
                    <a:pt x="485" y="358"/>
                    <a:pt x="487" y="357"/>
                    <a:pt x="489" y="356"/>
                  </a:cubicBezTo>
                  <a:cubicBezTo>
                    <a:pt x="491" y="355"/>
                    <a:pt x="493" y="354"/>
                    <a:pt x="498" y="354"/>
                  </a:cubicBezTo>
                  <a:cubicBezTo>
                    <a:pt x="507" y="354"/>
                    <a:pt x="529" y="350"/>
                    <a:pt x="537" y="343"/>
                  </a:cubicBezTo>
                  <a:cubicBezTo>
                    <a:pt x="542" y="339"/>
                    <a:pt x="550" y="335"/>
                    <a:pt x="558" y="332"/>
                  </a:cubicBezTo>
                  <a:cubicBezTo>
                    <a:pt x="562" y="330"/>
                    <a:pt x="566" y="328"/>
                    <a:pt x="569" y="327"/>
                  </a:cubicBezTo>
                  <a:cubicBezTo>
                    <a:pt x="569" y="326"/>
                    <a:pt x="569" y="326"/>
                    <a:pt x="570" y="326"/>
                  </a:cubicBezTo>
                  <a:cubicBezTo>
                    <a:pt x="565" y="327"/>
                    <a:pt x="559" y="327"/>
                    <a:pt x="554" y="3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1" name="Freeform 2177"/>
            <p:cNvSpPr>
              <a:spLocks/>
            </p:cNvSpPr>
            <p:nvPr/>
          </p:nvSpPr>
          <p:spPr bwMode="auto">
            <a:xfrm>
              <a:off x="3222663" y="2425157"/>
              <a:ext cx="55752" cy="30574"/>
            </a:xfrm>
            <a:custGeom>
              <a:avLst/>
              <a:gdLst>
                <a:gd name="T0" fmla="*/ 22 w 31"/>
                <a:gd name="T1" fmla="*/ 6 h 18"/>
                <a:gd name="T2" fmla="*/ 8 w 31"/>
                <a:gd name="T3" fmla="*/ 0 h 18"/>
                <a:gd name="T4" fmla="*/ 4 w 31"/>
                <a:gd name="T5" fmla="*/ 1 h 18"/>
                <a:gd name="T6" fmla="*/ 2 w 31"/>
                <a:gd name="T7" fmla="*/ 4 h 18"/>
                <a:gd name="T8" fmla="*/ 2 w 31"/>
                <a:gd name="T9" fmla="*/ 9 h 18"/>
                <a:gd name="T10" fmla="*/ 7 w 31"/>
                <a:gd name="T11" fmla="*/ 12 h 18"/>
                <a:gd name="T12" fmla="*/ 14 w 31"/>
                <a:gd name="T13" fmla="*/ 16 h 18"/>
                <a:gd name="T14" fmla="*/ 19 w 31"/>
                <a:gd name="T15" fmla="*/ 18 h 18"/>
                <a:gd name="T16" fmla="*/ 31 w 31"/>
                <a:gd name="T17" fmla="*/ 13 h 18"/>
                <a:gd name="T18" fmla="*/ 29 w 31"/>
                <a:gd name="T19" fmla="*/ 11 h 18"/>
                <a:gd name="T20" fmla="*/ 22 w 31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8">
                  <a:moveTo>
                    <a:pt x="22" y="6"/>
                  </a:moveTo>
                  <a:cubicBezTo>
                    <a:pt x="20" y="2"/>
                    <a:pt x="13" y="0"/>
                    <a:pt x="8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0" y="6"/>
                    <a:pt x="0" y="7"/>
                    <a:pt x="2" y="9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9" y="13"/>
                    <a:pt x="11" y="14"/>
                    <a:pt x="14" y="16"/>
                  </a:cubicBezTo>
                  <a:cubicBezTo>
                    <a:pt x="15" y="17"/>
                    <a:pt x="17" y="18"/>
                    <a:pt x="19" y="18"/>
                  </a:cubicBezTo>
                  <a:cubicBezTo>
                    <a:pt x="25" y="18"/>
                    <a:pt x="31" y="15"/>
                    <a:pt x="31" y="13"/>
                  </a:cubicBezTo>
                  <a:cubicBezTo>
                    <a:pt x="31" y="12"/>
                    <a:pt x="31" y="12"/>
                    <a:pt x="29" y="11"/>
                  </a:cubicBezTo>
                  <a:cubicBezTo>
                    <a:pt x="27" y="10"/>
                    <a:pt x="24" y="9"/>
                    <a:pt x="2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Freeform 2224"/>
            <p:cNvSpPr>
              <a:spLocks/>
            </p:cNvSpPr>
            <p:nvPr/>
          </p:nvSpPr>
          <p:spPr bwMode="auto">
            <a:xfrm>
              <a:off x="3847084" y="2551051"/>
              <a:ext cx="204424" cy="93521"/>
            </a:xfrm>
            <a:custGeom>
              <a:avLst/>
              <a:gdLst>
                <a:gd name="T0" fmla="*/ 108 w 115"/>
                <a:gd name="T1" fmla="*/ 31 h 54"/>
                <a:gd name="T2" fmla="*/ 115 w 115"/>
                <a:gd name="T3" fmla="*/ 24 h 54"/>
                <a:gd name="T4" fmla="*/ 111 w 115"/>
                <a:gd name="T5" fmla="*/ 17 h 54"/>
                <a:gd name="T6" fmla="*/ 103 w 115"/>
                <a:gd name="T7" fmla="*/ 9 h 54"/>
                <a:gd name="T8" fmla="*/ 101 w 115"/>
                <a:gd name="T9" fmla="*/ 4 h 54"/>
                <a:gd name="T10" fmla="*/ 95 w 115"/>
                <a:gd name="T11" fmla="*/ 5 h 54"/>
                <a:gd name="T12" fmla="*/ 85 w 115"/>
                <a:gd name="T13" fmla="*/ 0 h 54"/>
                <a:gd name="T14" fmla="*/ 85 w 115"/>
                <a:gd name="T15" fmla="*/ 5 h 54"/>
                <a:gd name="T16" fmla="*/ 79 w 115"/>
                <a:gd name="T17" fmla="*/ 7 h 54"/>
                <a:gd name="T18" fmla="*/ 70 w 115"/>
                <a:gd name="T19" fmla="*/ 7 h 54"/>
                <a:gd name="T20" fmla="*/ 67 w 115"/>
                <a:gd name="T21" fmla="*/ 7 h 54"/>
                <a:gd name="T22" fmla="*/ 66 w 115"/>
                <a:gd name="T23" fmla="*/ 9 h 54"/>
                <a:gd name="T24" fmla="*/ 60 w 115"/>
                <a:gd name="T25" fmla="*/ 7 h 54"/>
                <a:gd name="T26" fmla="*/ 55 w 115"/>
                <a:gd name="T27" fmla="*/ 7 h 54"/>
                <a:gd name="T28" fmla="*/ 53 w 115"/>
                <a:gd name="T29" fmla="*/ 13 h 54"/>
                <a:gd name="T30" fmla="*/ 46 w 115"/>
                <a:gd name="T31" fmla="*/ 8 h 54"/>
                <a:gd name="T32" fmla="*/ 44 w 115"/>
                <a:gd name="T33" fmla="*/ 8 h 54"/>
                <a:gd name="T34" fmla="*/ 45 w 115"/>
                <a:gd name="T35" fmla="*/ 17 h 54"/>
                <a:gd name="T36" fmla="*/ 35 w 115"/>
                <a:gd name="T37" fmla="*/ 20 h 54"/>
                <a:gd name="T38" fmla="*/ 27 w 115"/>
                <a:gd name="T39" fmla="*/ 15 h 54"/>
                <a:gd name="T40" fmla="*/ 13 w 115"/>
                <a:gd name="T41" fmla="*/ 1 h 54"/>
                <a:gd name="T42" fmla="*/ 16 w 115"/>
                <a:gd name="T43" fmla="*/ 4 h 54"/>
                <a:gd name="T44" fmla="*/ 15 w 115"/>
                <a:gd name="T45" fmla="*/ 9 h 54"/>
                <a:gd name="T46" fmla="*/ 9 w 115"/>
                <a:gd name="T47" fmla="*/ 6 h 54"/>
                <a:gd name="T48" fmla="*/ 2 w 115"/>
                <a:gd name="T49" fmla="*/ 13 h 54"/>
                <a:gd name="T50" fmla="*/ 4 w 115"/>
                <a:gd name="T51" fmla="*/ 17 h 54"/>
                <a:gd name="T52" fmla="*/ 24 w 115"/>
                <a:gd name="T53" fmla="*/ 16 h 54"/>
                <a:gd name="T54" fmla="*/ 22 w 115"/>
                <a:gd name="T55" fmla="*/ 23 h 54"/>
                <a:gd name="T56" fmla="*/ 23 w 115"/>
                <a:gd name="T57" fmla="*/ 26 h 54"/>
                <a:gd name="T58" fmla="*/ 20 w 115"/>
                <a:gd name="T59" fmla="*/ 30 h 54"/>
                <a:gd name="T60" fmla="*/ 20 w 115"/>
                <a:gd name="T61" fmla="*/ 33 h 54"/>
                <a:gd name="T62" fmla="*/ 26 w 115"/>
                <a:gd name="T63" fmla="*/ 36 h 54"/>
                <a:gd name="T64" fmla="*/ 28 w 115"/>
                <a:gd name="T65" fmla="*/ 41 h 54"/>
                <a:gd name="T66" fmla="*/ 17 w 115"/>
                <a:gd name="T67" fmla="*/ 46 h 54"/>
                <a:gd name="T68" fmla="*/ 29 w 115"/>
                <a:gd name="T69" fmla="*/ 45 h 54"/>
                <a:gd name="T70" fmla="*/ 44 w 115"/>
                <a:gd name="T71" fmla="*/ 50 h 54"/>
                <a:gd name="T72" fmla="*/ 56 w 115"/>
                <a:gd name="T73" fmla="*/ 54 h 54"/>
                <a:gd name="T74" fmla="*/ 68 w 115"/>
                <a:gd name="T75" fmla="*/ 50 h 54"/>
                <a:gd name="T76" fmla="*/ 83 w 115"/>
                <a:gd name="T77" fmla="*/ 44 h 54"/>
                <a:gd name="T78" fmla="*/ 104 w 115"/>
                <a:gd name="T7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54">
                  <a:moveTo>
                    <a:pt x="104" y="34"/>
                  </a:moveTo>
                  <a:cubicBezTo>
                    <a:pt x="105" y="33"/>
                    <a:pt x="106" y="31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3" y="27"/>
                    <a:pt x="115" y="24"/>
                  </a:cubicBezTo>
                  <a:cubicBezTo>
                    <a:pt x="115" y="23"/>
                    <a:pt x="115" y="21"/>
                    <a:pt x="114" y="20"/>
                  </a:cubicBezTo>
                  <a:cubicBezTo>
                    <a:pt x="113" y="18"/>
                    <a:pt x="112" y="17"/>
                    <a:pt x="111" y="17"/>
                  </a:cubicBezTo>
                  <a:cubicBezTo>
                    <a:pt x="108" y="17"/>
                    <a:pt x="105" y="16"/>
                    <a:pt x="104" y="14"/>
                  </a:cubicBezTo>
                  <a:cubicBezTo>
                    <a:pt x="103" y="12"/>
                    <a:pt x="102" y="10"/>
                    <a:pt x="103" y="9"/>
                  </a:cubicBezTo>
                  <a:cubicBezTo>
                    <a:pt x="103" y="8"/>
                    <a:pt x="102" y="7"/>
                    <a:pt x="102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99" y="4"/>
                    <a:pt x="98" y="4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5"/>
                    <a:pt x="91" y="4"/>
                    <a:pt x="89" y="2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85" y="0"/>
                    <a:pt x="85" y="0"/>
                    <a:pt x="85" y="2"/>
                  </a:cubicBezTo>
                  <a:cubicBezTo>
                    <a:pt x="85" y="3"/>
                    <a:pt x="85" y="4"/>
                    <a:pt x="85" y="5"/>
                  </a:cubicBezTo>
                  <a:cubicBezTo>
                    <a:pt x="85" y="6"/>
                    <a:pt x="84" y="7"/>
                    <a:pt x="82" y="7"/>
                  </a:cubicBezTo>
                  <a:cubicBezTo>
                    <a:pt x="81" y="7"/>
                    <a:pt x="80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7" y="10"/>
                    <a:pt x="73" y="10"/>
                    <a:pt x="70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9"/>
                    <a:pt x="62" y="9"/>
                    <a:pt x="60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6" y="6"/>
                    <a:pt x="55" y="7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3"/>
                    <a:pt x="48" y="12"/>
                    <a:pt x="46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5" y="12"/>
                    <a:pt x="46" y="15"/>
                    <a:pt x="45" y="17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9" y="17"/>
                    <a:pt x="36" y="18"/>
                    <a:pt x="35" y="20"/>
                  </a:cubicBezTo>
                  <a:cubicBezTo>
                    <a:pt x="35" y="21"/>
                    <a:pt x="34" y="22"/>
                    <a:pt x="33" y="22"/>
                  </a:cubicBezTo>
                  <a:cubicBezTo>
                    <a:pt x="30" y="22"/>
                    <a:pt x="28" y="18"/>
                    <a:pt x="27" y="15"/>
                  </a:cubicBezTo>
                  <a:cubicBezTo>
                    <a:pt x="27" y="13"/>
                    <a:pt x="27" y="10"/>
                    <a:pt x="29" y="9"/>
                  </a:cubicBezTo>
                  <a:cubicBezTo>
                    <a:pt x="27" y="6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3" y="9"/>
                    <a:pt x="11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7"/>
                    <a:pt x="5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4" y="13"/>
                    <a:pt x="21" y="14"/>
                    <a:pt x="24" y="16"/>
                  </a:cubicBezTo>
                  <a:cubicBezTo>
                    <a:pt x="25" y="17"/>
                    <a:pt x="25" y="19"/>
                    <a:pt x="25" y="19"/>
                  </a:cubicBezTo>
                  <a:cubicBezTo>
                    <a:pt x="25" y="21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3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4" y="31"/>
                    <a:pt x="26" y="33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8" y="43"/>
                    <a:pt x="26" y="45"/>
                    <a:pt x="21" y="46"/>
                  </a:cubicBezTo>
                  <a:cubicBezTo>
                    <a:pt x="19" y="46"/>
                    <a:pt x="18" y="46"/>
                    <a:pt x="17" y="46"/>
                  </a:cubicBezTo>
                  <a:cubicBezTo>
                    <a:pt x="19" y="47"/>
                    <a:pt x="23" y="46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5"/>
                    <a:pt x="31" y="45"/>
                  </a:cubicBezTo>
                  <a:cubicBezTo>
                    <a:pt x="36" y="45"/>
                    <a:pt x="40" y="47"/>
                    <a:pt x="44" y="50"/>
                  </a:cubicBezTo>
                  <a:cubicBezTo>
                    <a:pt x="47" y="51"/>
                    <a:pt x="49" y="52"/>
                    <a:pt x="51" y="53"/>
                  </a:cubicBezTo>
                  <a:cubicBezTo>
                    <a:pt x="52" y="54"/>
                    <a:pt x="54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4"/>
                    <a:pt x="68" y="51"/>
                    <a:pt x="68" y="50"/>
                  </a:cubicBezTo>
                  <a:cubicBezTo>
                    <a:pt x="69" y="47"/>
                    <a:pt x="73" y="46"/>
                    <a:pt x="77" y="46"/>
                  </a:cubicBezTo>
                  <a:cubicBezTo>
                    <a:pt x="79" y="45"/>
                    <a:pt x="82" y="45"/>
                    <a:pt x="83" y="44"/>
                  </a:cubicBezTo>
                  <a:cubicBezTo>
                    <a:pt x="87" y="41"/>
                    <a:pt x="92" y="38"/>
                    <a:pt x="99" y="38"/>
                  </a:cubicBezTo>
                  <a:cubicBezTo>
                    <a:pt x="102" y="38"/>
                    <a:pt x="103" y="36"/>
                    <a:pt x="104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499992" y="3601074"/>
            <a:ext cx="2471763" cy="1433753"/>
            <a:chOff x="4377885" y="3363399"/>
            <a:chExt cx="2471763" cy="1433753"/>
          </a:xfrm>
        </p:grpSpPr>
        <p:grpSp>
          <p:nvGrpSpPr>
            <p:cNvPr id="23" name="22 Grupo"/>
            <p:cNvGrpSpPr/>
            <p:nvPr/>
          </p:nvGrpSpPr>
          <p:grpSpPr>
            <a:xfrm>
              <a:off x="4377885" y="3363399"/>
              <a:ext cx="2471763" cy="1433753"/>
              <a:chOff x="5008292" y="2732297"/>
              <a:chExt cx="2471763" cy="1433753"/>
            </a:xfrm>
          </p:grpSpPr>
          <p:sp>
            <p:nvSpPr>
              <p:cNvPr id="674" name="673 Rectángulo redondeado"/>
              <p:cNvSpPr/>
              <p:nvPr/>
            </p:nvSpPr>
            <p:spPr>
              <a:xfrm>
                <a:off x="6126826" y="3234545"/>
                <a:ext cx="1353229" cy="578882"/>
              </a:xfrm>
              <a:prstGeom prst="round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50" charset="0"/>
                  </a:rPr>
                  <a:t>Net score</a:t>
                </a: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50" charset="0"/>
                  </a:rPr>
                  <a:t>AMERICAS</a:t>
                </a:r>
              </a:p>
            </p:txBody>
          </p:sp>
          <p:sp>
            <p:nvSpPr>
              <p:cNvPr id="675" name="674 Elipse"/>
              <p:cNvSpPr/>
              <p:nvPr/>
            </p:nvSpPr>
            <p:spPr>
              <a:xfrm>
                <a:off x="5472895" y="3107014"/>
                <a:ext cx="809111" cy="809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aphicFrame>
            <p:nvGraphicFramePr>
              <p:cNvPr id="671" name="670 Gráfico"/>
              <p:cNvGraphicFramePr/>
              <p:nvPr>
                <p:extLst>
                  <p:ext uri="{D42A27DB-BD31-4B8C-83A1-F6EECF244321}">
                    <p14:modId xmlns:p14="http://schemas.microsoft.com/office/powerpoint/2010/main" val="253431086"/>
                  </p:ext>
                </p:extLst>
              </p:nvPr>
            </p:nvGraphicFramePr>
            <p:xfrm>
              <a:off x="5008292" y="2732297"/>
              <a:ext cx="1668052" cy="14337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</p:grpSp>
        <p:sp>
          <p:nvSpPr>
            <p:cNvPr id="19" name="18 CuadroTexto"/>
            <p:cNvSpPr txBox="1"/>
            <p:nvPr/>
          </p:nvSpPr>
          <p:spPr>
            <a:xfrm>
              <a:off x="4933581" y="398145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latin typeface="Montserrat" pitchFamily="50" charset="0"/>
                </a:rPr>
                <a:t>58%</a:t>
              </a:r>
            </a:p>
          </p:txBody>
        </p:sp>
      </p:grpSp>
      <p:cxnSp>
        <p:nvCxnSpPr>
          <p:cNvPr id="673" name="672 Conector recto"/>
          <p:cNvCxnSpPr/>
          <p:nvPr/>
        </p:nvCxnSpPr>
        <p:spPr>
          <a:xfrm>
            <a:off x="4644008" y="1407223"/>
            <a:ext cx="0" cy="436959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76" name="675 Grupo"/>
          <p:cNvGrpSpPr/>
          <p:nvPr/>
        </p:nvGrpSpPr>
        <p:grpSpPr>
          <a:xfrm>
            <a:off x="248828" y="260648"/>
            <a:ext cx="3935977" cy="553998"/>
            <a:chOff x="248828" y="260648"/>
            <a:chExt cx="3935977" cy="553998"/>
          </a:xfrm>
        </p:grpSpPr>
        <p:sp>
          <p:nvSpPr>
            <p:cNvPr id="677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248828" y="260648"/>
              <a:ext cx="33840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Quality of Life by Region                   Vs 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% within total population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678" name="677 Rectángulo redondeado"/>
            <p:cNvSpPr/>
            <p:nvPr/>
          </p:nvSpPr>
          <p:spPr>
            <a:xfrm>
              <a:off x="3507120" y="281811"/>
              <a:ext cx="677685" cy="25583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BTB</a:t>
              </a:r>
              <a:endParaRPr lang="es-PE" sz="1400" dirty="0"/>
            </a:p>
          </p:txBody>
        </p:sp>
        <p:sp>
          <p:nvSpPr>
            <p:cNvPr id="679" name="678 Rectángulo redondeado"/>
            <p:cNvSpPr/>
            <p:nvPr/>
          </p:nvSpPr>
          <p:spPr>
            <a:xfrm>
              <a:off x="2557006" y="281811"/>
              <a:ext cx="670064" cy="2558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TTB</a:t>
              </a:r>
              <a:endParaRPr lang="es-PE" sz="1400" dirty="0"/>
            </a:p>
          </p:txBody>
        </p:sp>
      </p:grpSp>
      <p:sp>
        <p:nvSpPr>
          <p:cNvPr id="40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8" y="5979109"/>
            <a:ext cx="8064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 | (**) The percentages of “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/Nr" haven't been plotted.</a:t>
            </a:r>
            <a:endParaRPr lang="es-P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8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07820"/>
              </p:ext>
            </p:extLst>
          </p:nvPr>
        </p:nvGraphicFramePr>
        <p:xfrm>
          <a:off x="452304" y="970029"/>
          <a:ext cx="3109715" cy="5040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i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13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39500"/>
          <a:stretch/>
        </p:blipFill>
        <p:spPr>
          <a:xfrm>
            <a:off x="491483" y="3179068"/>
            <a:ext cx="263688" cy="278010"/>
          </a:xfrm>
          <a:prstGeom prst="ellipse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8667"/>
          <a:stretch/>
        </p:blipFill>
        <p:spPr>
          <a:xfrm>
            <a:off x="491148" y="3533203"/>
            <a:ext cx="264427" cy="266818"/>
          </a:xfrm>
          <a:prstGeom prst="ellipse">
            <a:avLst/>
          </a:prstGeom>
        </p:spPr>
      </p:pic>
      <p:graphicFrame>
        <p:nvGraphicFramePr>
          <p:cNvPr id="28" name="Chart 6"/>
          <p:cNvGraphicFramePr/>
          <p:nvPr>
            <p:extLst>
              <p:ext uri="{D42A27DB-BD31-4B8C-83A1-F6EECF244321}">
                <p14:modId xmlns:p14="http://schemas.microsoft.com/office/powerpoint/2010/main" val="2568230629"/>
              </p:ext>
            </p:extLst>
          </p:nvPr>
        </p:nvGraphicFramePr>
        <p:xfrm>
          <a:off x="932638" y="848513"/>
          <a:ext cx="1949583" cy="528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5"/>
          <p:cNvGraphicFramePr/>
          <p:nvPr>
            <p:extLst>
              <p:ext uri="{D42A27DB-BD31-4B8C-83A1-F6EECF244321}">
                <p14:modId xmlns:p14="http://schemas.microsoft.com/office/powerpoint/2010/main" val="3246377337"/>
              </p:ext>
            </p:extLst>
          </p:nvPr>
        </p:nvGraphicFramePr>
        <p:xfrm>
          <a:off x="2671847" y="829673"/>
          <a:ext cx="1949583" cy="528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248828" y="260648"/>
            <a:ext cx="3935977" cy="553998"/>
            <a:chOff x="248828" y="260648"/>
            <a:chExt cx="3935977" cy="553998"/>
          </a:xfrm>
        </p:grpSpPr>
        <p:sp>
          <p:nvSpPr>
            <p:cNvPr id="8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248828" y="260648"/>
              <a:ext cx="339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Quality of Life by Region                   Vs 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% within total population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45" name="44 Rectángulo redondeado"/>
            <p:cNvSpPr/>
            <p:nvPr/>
          </p:nvSpPr>
          <p:spPr>
            <a:xfrm>
              <a:off x="3507120" y="281811"/>
              <a:ext cx="677685" cy="25583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BTB</a:t>
              </a:r>
              <a:endParaRPr lang="es-PE" sz="1400" dirty="0"/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2557006" y="281811"/>
              <a:ext cx="670064" cy="2558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TTB</a:t>
              </a:r>
              <a:endParaRPr lang="es-PE" sz="1400" dirty="0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r="20152"/>
          <a:stretch/>
        </p:blipFill>
        <p:spPr>
          <a:xfrm>
            <a:off x="490813" y="2802905"/>
            <a:ext cx="265168" cy="268251"/>
          </a:xfrm>
          <a:prstGeom prst="ellipse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7392" r="37198" b="7416"/>
          <a:stretch/>
        </p:blipFill>
        <p:spPr>
          <a:xfrm>
            <a:off x="490815" y="2448059"/>
            <a:ext cx="265166" cy="265166"/>
          </a:xfrm>
          <a:prstGeom prst="ellipse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13405"/>
          <a:stretch/>
        </p:blipFill>
        <p:spPr>
          <a:xfrm>
            <a:off x="490815" y="1734176"/>
            <a:ext cx="265166" cy="270434"/>
          </a:xfrm>
          <a:prstGeom prst="ellipse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r="18979"/>
          <a:stretch/>
        </p:blipFill>
        <p:spPr>
          <a:xfrm>
            <a:off x="491482" y="5314274"/>
            <a:ext cx="263686" cy="251991"/>
          </a:xfrm>
          <a:prstGeom prst="ellipse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8873"/>
          <a:stretch/>
        </p:blipFill>
        <p:spPr>
          <a:xfrm>
            <a:off x="490815" y="4598093"/>
            <a:ext cx="265166" cy="264852"/>
          </a:xfrm>
          <a:prstGeom prst="ellipse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0073"/>
          <a:stretch/>
        </p:blipFill>
        <p:spPr>
          <a:xfrm>
            <a:off x="490815" y="1015871"/>
            <a:ext cx="265166" cy="265166"/>
          </a:xfrm>
          <a:prstGeom prst="ellipse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r="22301"/>
          <a:stretch/>
        </p:blipFill>
        <p:spPr>
          <a:xfrm>
            <a:off x="490813" y="1370104"/>
            <a:ext cx="265168" cy="274600"/>
          </a:xfrm>
          <a:prstGeom prst="ellipse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2901" r="21572" b="2901"/>
          <a:stretch/>
        </p:blipFill>
        <p:spPr>
          <a:xfrm>
            <a:off x="490815" y="2094768"/>
            <a:ext cx="265166" cy="263312"/>
          </a:xfrm>
          <a:prstGeom prst="ellipse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-650" r="24565" b="650"/>
          <a:stretch/>
        </p:blipFill>
        <p:spPr>
          <a:xfrm>
            <a:off x="490815" y="4242006"/>
            <a:ext cx="265166" cy="266078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2"/>
          <a:stretch/>
        </p:blipFill>
        <p:spPr>
          <a:xfrm>
            <a:off x="488655" y="4952398"/>
            <a:ext cx="269943" cy="270626"/>
          </a:xfrm>
          <a:prstGeom prst="ellipse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22705"/>
          <a:stretch/>
        </p:blipFill>
        <p:spPr>
          <a:xfrm>
            <a:off x="490813" y="5656340"/>
            <a:ext cx="265168" cy="264192"/>
          </a:xfrm>
          <a:prstGeom prst="ellipse">
            <a:avLst/>
          </a:prstGeom>
        </p:spPr>
      </p:pic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00401"/>
              </p:ext>
            </p:extLst>
          </p:nvPr>
        </p:nvGraphicFramePr>
        <p:xfrm>
          <a:off x="3476640" y="692696"/>
          <a:ext cx="1512168" cy="5443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Net Score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8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4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4" name="Group 1186"/>
          <p:cNvGrpSpPr>
            <a:grpSpLocks noChangeAspect="1"/>
          </p:cNvGrpSpPr>
          <p:nvPr/>
        </p:nvGrpSpPr>
        <p:grpSpPr bwMode="auto">
          <a:xfrm>
            <a:off x="5726893" y="2274311"/>
            <a:ext cx="3096344" cy="3112053"/>
            <a:chOff x="2433" y="2872"/>
            <a:chExt cx="586" cy="536"/>
          </a:xfrm>
          <a:solidFill>
            <a:schemeClr val="bg1">
              <a:lumMod val="85000"/>
            </a:schemeClr>
          </a:solidFill>
        </p:grpSpPr>
        <p:sp>
          <p:nvSpPr>
            <p:cNvPr id="35" name="Freeform 1187"/>
            <p:cNvSpPr>
              <a:spLocks/>
            </p:cNvSpPr>
            <p:nvPr/>
          </p:nvSpPr>
          <p:spPr bwMode="auto">
            <a:xfrm>
              <a:off x="2822" y="3333"/>
              <a:ext cx="197" cy="75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188"/>
            <p:cNvSpPr>
              <a:spLocks/>
            </p:cNvSpPr>
            <p:nvPr/>
          </p:nvSpPr>
          <p:spPr bwMode="auto">
            <a:xfrm>
              <a:off x="2824" y="3334"/>
              <a:ext cx="25" cy="16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189"/>
            <p:cNvSpPr>
              <a:spLocks/>
            </p:cNvSpPr>
            <p:nvPr/>
          </p:nvSpPr>
          <p:spPr bwMode="auto">
            <a:xfrm>
              <a:off x="2698" y="3154"/>
              <a:ext cx="100" cy="80"/>
            </a:xfrm>
            <a:custGeom>
              <a:avLst/>
              <a:gdLst>
                <a:gd name="T0" fmla="*/ 12 w 104"/>
                <a:gd name="T1" fmla="*/ 58 h 83"/>
                <a:gd name="T2" fmla="*/ 14 w 104"/>
                <a:gd name="T3" fmla="*/ 59 h 83"/>
                <a:gd name="T4" fmla="*/ 25 w 104"/>
                <a:gd name="T5" fmla="*/ 68 h 83"/>
                <a:gd name="T6" fmla="*/ 32 w 104"/>
                <a:gd name="T7" fmla="*/ 66 h 83"/>
                <a:gd name="T8" fmla="*/ 38 w 104"/>
                <a:gd name="T9" fmla="*/ 71 h 83"/>
                <a:gd name="T10" fmla="*/ 45 w 104"/>
                <a:gd name="T11" fmla="*/ 72 h 83"/>
                <a:gd name="T12" fmla="*/ 49 w 104"/>
                <a:gd name="T13" fmla="*/ 78 h 83"/>
                <a:gd name="T14" fmla="*/ 50 w 104"/>
                <a:gd name="T15" fmla="*/ 79 h 83"/>
                <a:gd name="T16" fmla="*/ 52 w 104"/>
                <a:gd name="T17" fmla="*/ 78 h 83"/>
                <a:gd name="T18" fmla="*/ 62 w 104"/>
                <a:gd name="T19" fmla="*/ 79 h 83"/>
                <a:gd name="T20" fmla="*/ 70 w 104"/>
                <a:gd name="T21" fmla="*/ 79 h 83"/>
                <a:gd name="T22" fmla="*/ 85 w 104"/>
                <a:gd name="T23" fmla="*/ 83 h 83"/>
                <a:gd name="T24" fmla="*/ 85 w 104"/>
                <a:gd name="T25" fmla="*/ 83 h 83"/>
                <a:gd name="T26" fmla="*/ 88 w 104"/>
                <a:gd name="T27" fmla="*/ 83 h 83"/>
                <a:gd name="T28" fmla="*/ 88 w 104"/>
                <a:gd name="T29" fmla="*/ 81 h 83"/>
                <a:gd name="T30" fmla="*/ 88 w 104"/>
                <a:gd name="T31" fmla="*/ 78 h 83"/>
                <a:gd name="T32" fmla="*/ 95 w 104"/>
                <a:gd name="T33" fmla="*/ 70 h 83"/>
                <a:gd name="T34" fmla="*/ 101 w 104"/>
                <a:gd name="T35" fmla="*/ 64 h 83"/>
                <a:gd name="T36" fmla="*/ 99 w 104"/>
                <a:gd name="T37" fmla="*/ 54 h 83"/>
                <a:gd name="T38" fmla="*/ 98 w 104"/>
                <a:gd name="T39" fmla="*/ 52 h 83"/>
                <a:gd name="T40" fmla="*/ 98 w 104"/>
                <a:gd name="T41" fmla="*/ 51 h 83"/>
                <a:gd name="T42" fmla="*/ 98 w 104"/>
                <a:gd name="T43" fmla="*/ 50 h 83"/>
                <a:gd name="T44" fmla="*/ 97 w 104"/>
                <a:gd name="T45" fmla="*/ 47 h 83"/>
                <a:gd name="T46" fmla="*/ 98 w 104"/>
                <a:gd name="T47" fmla="*/ 45 h 83"/>
                <a:gd name="T48" fmla="*/ 98 w 104"/>
                <a:gd name="T49" fmla="*/ 44 h 83"/>
                <a:gd name="T50" fmla="*/ 98 w 104"/>
                <a:gd name="T51" fmla="*/ 42 h 83"/>
                <a:gd name="T52" fmla="*/ 97 w 104"/>
                <a:gd name="T53" fmla="*/ 41 h 83"/>
                <a:gd name="T54" fmla="*/ 94 w 104"/>
                <a:gd name="T55" fmla="*/ 37 h 83"/>
                <a:gd name="T56" fmla="*/ 101 w 104"/>
                <a:gd name="T57" fmla="*/ 23 h 83"/>
                <a:gd name="T58" fmla="*/ 99 w 104"/>
                <a:gd name="T59" fmla="*/ 12 h 83"/>
                <a:gd name="T60" fmla="*/ 98 w 104"/>
                <a:gd name="T61" fmla="*/ 11 h 83"/>
                <a:gd name="T62" fmla="*/ 92 w 104"/>
                <a:gd name="T63" fmla="*/ 8 h 83"/>
                <a:gd name="T64" fmla="*/ 91 w 104"/>
                <a:gd name="T65" fmla="*/ 8 h 83"/>
                <a:gd name="T66" fmla="*/ 90 w 104"/>
                <a:gd name="T67" fmla="*/ 8 h 83"/>
                <a:gd name="T68" fmla="*/ 88 w 104"/>
                <a:gd name="T69" fmla="*/ 8 h 83"/>
                <a:gd name="T70" fmla="*/ 84 w 104"/>
                <a:gd name="T71" fmla="*/ 8 h 83"/>
                <a:gd name="T72" fmla="*/ 60 w 104"/>
                <a:gd name="T73" fmla="*/ 6 h 83"/>
                <a:gd name="T74" fmla="*/ 59 w 104"/>
                <a:gd name="T75" fmla="*/ 6 h 83"/>
                <a:gd name="T76" fmla="*/ 57 w 104"/>
                <a:gd name="T77" fmla="*/ 5 h 83"/>
                <a:gd name="T78" fmla="*/ 57 w 104"/>
                <a:gd name="T79" fmla="*/ 5 h 83"/>
                <a:gd name="T80" fmla="*/ 43 w 104"/>
                <a:gd name="T81" fmla="*/ 0 h 83"/>
                <a:gd name="T82" fmla="*/ 21 w 104"/>
                <a:gd name="T83" fmla="*/ 7 h 83"/>
                <a:gd name="T84" fmla="*/ 4 w 104"/>
                <a:gd name="T85" fmla="*/ 12 h 83"/>
                <a:gd name="T86" fmla="*/ 2 w 104"/>
                <a:gd name="T87" fmla="*/ 17 h 83"/>
                <a:gd name="T88" fmla="*/ 2 w 104"/>
                <a:gd name="T89" fmla="*/ 19 h 83"/>
                <a:gd name="T90" fmla="*/ 2 w 104"/>
                <a:gd name="T91" fmla="*/ 21 h 83"/>
                <a:gd name="T92" fmla="*/ 2 w 104"/>
                <a:gd name="T93" fmla="*/ 23 h 83"/>
                <a:gd name="T94" fmla="*/ 2 w 104"/>
                <a:gd name="T95" fmla="*/ 25 h 83"/>
                <a:gd name="T96" fmla="*/ 2 w 104"/>
                <a:gd name="T97" fmla="*/ 26 h 83"/>
                <a:gd name="T98" fmla="*/ 1 w 104"/>
                <a:gd name="T99" fmla="*/ 28 h 83"/>
                <a:gd name="T100" fmla="*/ 1 w 104"/>
                <a:gd name="T101" fmla="*/ 30 h 83"/>
                <a:gd name="T102" fmla="*/ 5 w 104"/>
                <a:gd name="T103" fmla="*/ 38 h 83"/>
                <a:gd name="T104" fmla="*/ 8 w 104"/>
                <a:gd name="T105" fmla="*/ 51 h 83"/>
                <a:gd name="T106" fmla="*/ 9 w 104"/>
                <a:gd name="T107" fmla="*/ 52 h 83"/>
                <a:gd name="T108" fmla="*/ 9 w 104"/>
                <a:gd name="T109" fmla="*/ 54 h 83"/>
                <a:gd name="T110" fmla="*/ 9 w 104"/>
                <a:gd name="T111" fmla="*/ 55 h 83"/>
                <a:gd name="T112" fmla="*/ 9 w 104"/>
                <a:gd name="T1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83">
                  <a:moveTo>
                    <a:pt x="9" y="57"/>
                  </a:moveTo>
                  <a:cubicBezTo>
                    <a:pt x="10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9" y="61"/>
                    <a:pt x="22" y="63"/>
                    <a:pt x="23" y="66"/>
                  </a:cubicBezTo>
                  <a:cubicBezTo>
                    <a:pt x="23" y="67"/>
                    <a:pt x="24" y="68"/>
                    <a:pt x="25" y="68"/>
                  </a:cubicBezTo>
                  <a:cubicBezTo>
                    <a:pt x="26" y="67"/>
                    <a:pt x="27" y="66"/>
                    <a:pt x="29" y="66"/>
                  </a:cubicBezTo>
                  <a:cubicBezTo>
                    <a:pt x="30" y="66"/>
                    <a:pt x="31" y="66"/>
                    <a:pt x="32" y="66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7" y="66"/>
                    <a:pt x="38" y="69"/>
                    <a:pt x="38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2" y="71"/>
                    <a:pt x="43" y="71"/>
                    <a:pt x="45" y="72"/>
                  </a:cubicBezTo>
                  <a:cubicBezTo>
                    <a:pt x="46" y="73"/>
                    <a:pt x="47" y="74"/>
                    <a:pt x="48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1" y="79"/>
                    <a:pt x="51" y="79"/>
                    <a:pt x="52" y="78"/>
                  </a:cubicBezTo>
                  <a:cubicBezTo>
                    <a:pt x="53" y="78"/>
                    <a:pt x="55" y="77"/>
                    <a:pt x="57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3" y="79"/>
                    <a:pt x="64" y="79"/>
                    <a:pt x="65" y="79"/>
                  </a:cubicBezTo>
                  <a:cubicBezTo>
                    <a:pt x="67" y="78"/>
                    <a:pt x="68" y="79"/>
                    <a:pt x="70" y="79"/>
                  </a:cubicBezTo>
                  <a:cubicBezTo>
                    <a:pt x="71" y="80"/>
                    <a:pt x="72" y="80"/>
                    <a:pt x="74" y="80"/>
                  </a:cubicBezTo>
                  <a:cubicBezTo>
                    <a:pt x="78" y="79"/>
                    <a:pt x="83" y="81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1"/>
                  </a:cubicBezTo>
                  <a:cubicBezTo>
                    <a:pt x="88" y="81"/>
                    <a:pt x="88" y="80"/>
                    <a:pt x="88" y="80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8" y="77"/>
                    <a:pt x="89" y="76"/>
                    <a:pt x="91" y="73"/>
                  </a:cubicBezTo>
                  <a:cubicBezTo>
                    <a:pt x="92" y="72"/>
                    <a:pt x="94" y="71"/>
                    <a:pt x="95" y="70"/>
                  </a:cubicBezTo>
                  <a:cubicBezTo>
                    <a:pt x="97" y="68"/>
                    <a:pt x="98" y="67"/>
                    <a:pt x="99" y="66"/>
                  </a:cubicBezTo>
                  <a:cubicBezTo>
                    <a:pt x="100" y="65"/>
                    <a:pt x="101" y="65"/>
                    <a:pt x="101" y="64"/>
                  </a:cubicBezTo>
                  <a:cubicBezTo>
                    <a:pt x="102" y="64"/>
                    <a:pt x="103" y="63"/>
                    <a:pt x="103" y="62"/>
                  </a:cubicBezTo>
                  <a:cubicBezTo>
                    <a:pt x="104" y="62"/>
                    <a:pt x="102" y="59"/>
                    <a:pt x="99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8" y="49"/>
                    <a:pt x="98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4"/>
                    <a:pt x="98" y="44"/>
                  </a:cubicBezTo>
                  <a:cubicBezTo>
                    <a:pt x="98" y="44"/>
                    <a:pt x="98" y="43"/>
                    <a:pt x="98" y="43"/>
                  </a:cubicBezTo>
                  <a:cubicBezTo>
                    <a:pt x="98" y="43"/>
                    <a:pt x="98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97" y="41"/>
                    <a:pt x="97" y="41"/>
                  </a:cubicBezTo>
                  <a:cubicBezTo>
                    <a:pt x="97" y="41"/>
                    <a:pt x="97" y="40"/>
                    <a:pt x="97" y="40"/>
                  </a:cubicBezTo>
                  <a:cubicBezTo>
                    <a:pt x="95" y="39"/>
                    <a:pt x="94" y="38"/>
                    <a:pt x="94" y="37"/>
                  </a:cubicBezTo>
                  <a:cubicBezTo>
                    <a:pt x="94" y="33"/>
                    <a:pt x="102" y="29"/>
                    <a:pt x="102" y="29"/>
                  </a:cubicBezTo>
                  <a:cubicBezTo>
                    <a:pt x="102" y="28"/>
                    <a:pt x="102" y="24"/>
                    <a:pt x="101" y="23"/>
                  </a:cubicBezTo>
                  <a:cubicBezTo>
                    <a:pt x="98" y="20"/>
                    <a:pt x="97" y="16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6" y="10"/>
                    <a:pt x="93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75" y="8"/>
                    <a:pt x="63" y="7"/>
                    <a:pt x="61" y="7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7"/>
                    <a:pt x="53" y="8"/>
                    <a:pt x="50" y="8"/>
                  </a:cubicBezTo>
                  <a:cubicBezTo>
                    <a:pt x="44" y="8"/>
                    <a:pt x="43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25" y="3"/>
                    <a:pt x="21" y="7"/>
                  </a:cubicBezTo>
                  <a:cubicBezTo>
                    <a:pt x="18" y="11"/>
                    <a:pt x="13" y="11"/>
                    <a:pt x="8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4"/>
                    <a:pt x="3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3" y="32"/>
                    <a:pt x="4" y="35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9"/>
                    <a:pt x="6" y="41"/>
                    <a:pt x="6" y="43"/>
                  </a:cubicBezTo>
                  <a:cubicBezTo>
                    <a:pt x="6" y="47"/>
                    <a:pt x="7" y="50"/>
                    <a:pt x="8" y="51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190"/>
            <p:cNvSpPr>
              <a:spLocks/>
            </p:cNvSpPr>
            <p:nvPr/>
          </p:nvSpPr>
          <p:spPr bwMode="auto">
            <a:xfrm>
              <a:off x="2714" y="3292"/>
              <a:ext cx="34" cy="3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191"/>
            <p:cNvSpPr>
              <a:spLocks/>
            </p:cNvSpPr>
            <p:nvPr/>
          </p:nvSpPr>
          <p:spPr bwMode="auto">
            <a:xfrm>
              <a:off x="2693" y="3275"/>
              <a:ext cx="53" cy="44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192"/>
            <p:cNvSpPr>
              <a:spLocks/>
            </p:cNvSpPr>
            <p:nvPr/>
          </p:nvSpPr>
          <p:spPr bwMode="auto">
            <a:xfrm>
              <a:off x="2750" y="3327"/>
              <a:ext cx="15" cy="34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193"/>
            <p:cNvSpPr>
              <a:spLocks/>
            </p:cNvSpPr>
            <p:nvPr/>
          </p:nvSpPr>
          <p:spPr bwMode="auto">
            <a:xfrm>
              <a:off x="2650" y="3239"/>
              <a:ext cx="75" cy="33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194"/>
            <p:cNvSpPr>
              <a:spLocks/>
            </p:cNvSpPr>
            <p:nvPr/>
          </p:nvSpPr>
          <p:spPr bwMode="auto">
            <a:xfrm>
              <a:off x="2718" y="3244"/>
              <a:ext cx="66" cy="36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195"/>
            <p:cNvSpPr>
              <a:spLocks/>
            </p:cNvSpPr>
            <p:nvPr/>
          </p:nvSpPr>
          <p:spPr bwMode="auto">
            <a:xfrm>
              <a:off x="2679" y="3211"/>
              <a:ext cx="62" cy="30"/>
            </a:xfrm>
            <a:custGeom>
              <a:avLst/>
              <a:gdLst>
                <a:gd name="T0" fmla="*/ 18 w 65"/>
                <a:gd name="T1" fmla="*/ 31 h 31"/>
                <a:gd name="T2" fmla="*/ 21 w 65"/>
                <a:gd name="T3" fmla="*/ 31 h 31"/>
                <a:gd name="T4" fmla="*/ 24 w 65"/>
                <a:gd name="T5" fmla="*/ 31 h 31"/>
                <a:gd name="T6" fmla="*/ 25 w 65"/>
                <a:gd name="T7" fmla="*/ 27 h 31"/>
                <a:gd name="T8" fmla="*/ 26 w 65"/>
                <a:gd name="T9" fmla="*/ 25 h 31"/>
                <a:gd name="T10" fmla="*/ 27 w 65"/>
                <a:gd name="T11" fmla="*/ 25 h 31"/>
                <a:gd name="T12" fmla="*/ 39 w 65"/>
                <a:gd name="T13" fmla="*/ 29 h 31"/>
                <a:gd name="T14" fmla="*/ 42 w 65"/>
                <a:gd name="T15" fmla="*/ 30 h 31"/>
                <a:gd name="T16" fmla="*/ 45 w 65"/>
                <a:gd name="T17" fmla="*/ 30 h 31"/>
                <a:gd name="T18" fmla="*/ 47 w 65"/>
                <a:gd name="T19" fmla="*/ 29 h 31"/>
                <a:gd name="T20" fmla="*/ 48 w 65"/>
                <a:gd name="T21" fmla="*/ 29 h 31"/>
                <a:gd name="T22" fmla="*/ 48 w 65"/>
                <a:gd name="T23" fmla="*/ 29 h 31"/>
                <a:gd name="T24" fmla="*/ 49 w 65"/>
                <a:gd name="T25" fmla="*/ 28 h 31"/>
                <a:gd name="T26" fmla="*/ 50 w 65"/>
                <a:gd name="T27" fmla="*/ 28 h 31"/>
                <a:gd name="T28" fmla="*/ 50 w 65"/>
                <a:gd name="T29" fmla="*/ 28 h 31"/>
                <a:gd name="T30" fmla="*/ 59 w 65"/>
                <a:gd name="T31" fmla="*/ 24 h 31"/>
                <a:gd name="T32" fmla="*/ 61 w 65"/>
                <a:gd name="T33" fmla="*/ 21 h 31"/>
                <a:gd name="T34" fmla="*/ 62 w 65"/>
                <a:gd name="T35" fmla="*/ 21 h 31"/>
                <a:gd name="T36" fmla="*/ 64 w 65"/>
                <a:gd name="T37" fmla="*/ 19 h 31"/>
                <a:gd name="T38" fmla="*/ 65 w 65"/>
                <a:gd name="T39" fmla="*/ 19 h 31"/>
                <a:gd name="T40" fmla="*/ 64 w 65"/>
                <a:gd name="T41" fmla="*/ 18 h 31"/>
                <a:gd name="T42" fmla="*/ 63 w 65"/>
                <a:gd name="T43" fmla="*/ 16 h 31"/>
                <a:gd name="T44" fmla="*/ 61 w 65"/>
                <a:gd name="T45" fmla="*/ 15 h 31"/>
                <a:gd name="T46" fmla="*/ 60 w 65"/>
                <a:gd name="T47" fmla="*/ 15 h 31"/>
                <a:gd name="T48" fmla="*/ 54 w 65"/>
                <a:gd name="T49" fmla="*/ 13 h 31"/>
                <a:gd name="T50" fmla="*/ 54 w 65"/>
                <a:gd name="T51" fmla="*/ 12 h 31"/>
                <a:gd name="T52" fmla="*/ 53 w 65"/>
                <a:gd name="T53" fmla="*/ 10 h 31"/>
                <a:gd name="T54" fmla="*/ 51 w 65"/>
                <a:gd name="T55" fmla="*/ 10 h 31"/>
                <a:gd name="T56" fmla="*/ 49 w 65"/>
                <a:gd name="T57" fmla="*/ 10 h 31"/>
                <a:gd name="T58" fmla="*/ 49 w 65"/>
                <a:gd name="T59" fmla="*/ 10 h 31"/>
                <a:gd name="T60" fmla="*/ 45 w 65"/>
                <a:gd name="T61" fmla="*/ 12 h 31"/>
                <a:gd name="T62" fmla="*/ 45 w 65"/>
                <a:gd name="T63" fmla="*/ 12 h 31"/>
                <a:gd name="T64" fmla="*/ 42 w 65"/>
                <a:gd name="T65" fmla="*/ 11 h 31"/>
                <a:gd name="T66" fmla="*/ 39 w 65"/>
                <a:gd name="T67" fmla="*/ 7 h 31"/>
                <a:gd name="T68" fmla="*/ 33 w 65"/>
                <a:gd name="T69" fmla="*/ 3 h 31"/>
                <a:gd name="T70" fmla="*/ 31 w 65"/>
                <a:gd name="T71" fmla="*/ 2 h 31"/>
                <a:gd name="T72" fmla="*/ 30 w 65"/>
                <a:gd name="T73" fmla="*/ 2 h 31"/>
                <a:gd name="T74" fmla="*/ 28 w 65"/>
                <a:gd name="T75" fmla="*/ 0 h 31"/>
                <a:gd name="T76" fmla="*/ 28 w 65"/>
                <a:gd name="T77" fmla="*/ 0 h 31"/>
                <a:gd name="T78" fmla="*/ 27 w 65"/>
                <a:gd name="T79" fmla="*/ 0 h 31"/>
                <a:gd name="T80" fmla="*/ 27 w 65"/>
                <a:gd name="T81" fmla="*/ 1 h 31"/>
                <a:gd name="T82" fmla="*/ 27 w 65"/>
                <a:gd name="T83" fmla="*/ 1 h 31"/>
                <a:gd name="T84" fmla="*/ 25 w 65"/>
                <a:gd name="T85" fmla="*/ 1 h 31"/>
                <a:gd name="T86" fmla="*/ 23 w 65"/>
                <a:gd name="T87" fmla="*/ 1 h 31"/>
                <a:gd name="T88" fmla="*/ 22 w 65"/>
                <a:gd name="T89" fmla="*/ 0 h 31"/>
                <a:gd name="T90" fmla="*/ 17 w 65"/>
                <a:gd name="T91" fmla="*/ 2 h 31"/>
                <a:gd name="T92" fmla="*/ 13 w 65"/>
                <a:gd name="T93" fmla="*/ 5 h 31"/>
                <a:gd name="T94" fmla="*/ 0 w 65"/>
                <a:gd name="T95" fmla="*/ 10 h 31"/>
                <a:gd name="T96" fmla="*/ 0 w 65"/>
                <a:gd name="T97" fmla="*/ 10 h 31"/>
                <a:gd name="T98" fmla="*/ 1 w 65"/>
                <a:gd name="T99" fmla="*/ 11 h 31"/>
                <a:gd name="T100" fmla="*/ 2 w 65"/>
                <a:gd name="T101" fmla="*/ 13 h 31"/>
                <a:gd name="T102" fmla="*/ 3 w 65"/>
                <a:gd name="T103" fmla="*/ 17 h 31"/>
                <a:gd name="T104" fmla="*/ 5 w 65"/>
                <a:gd name="T105" fmla="*/ 22 h 31"/>
                <a:gd name="T106" fmla="*/ 7 w 65"/>
                <a:gd name="T107" fmla="*/ 23 h 31"/>
                <a:gd name="T108" fmla="*/ 17 w 65"/>
                <a:gd name="T109" fmla="*/ 31 h 31"/>
                <a:gd name="T110" fmla="*/ 17 w 65"/>
                <a:gd name="T111" fmla="*/ 31 h 31"/>
                <a:gd name="T112" fmla="*/ 18 w 65"/>
                <a:gd name="T1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1">
                  <a:moveTo>
                    <a:pt x="18" y="31"/>
                  </a:move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0"/>
                    <a:pt x="25" y="27"/>
                    <a:pt x="25" y="2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36" y="25"/>
                    <a:pt x="39" y="29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7" y="27"/>
                    <a:pt x="59" y="24"/>
                  </a:cubicBezTo>
                  <a:cubicBezTo>
                    <a:pt x="60" y="23"/>
                    <a:pt x="60" y="22"/>
                    <a:pt x="61" y="21"/>
                  </a:cubicBezTo>
                  <a:cubicBezTo>
                    <a:pt x="61" y="21"/>
                    <a:pt x="62" y="21"/>
                    <a:pt x="62" y="21"/>
                  </a:cubicBezTo>
                  <a:cubicBezTo>
                    <a:pt x="63" y="20"/>
                    <a:pt x="63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6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5"/>
                    <a:pt x="55" y="15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1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1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0"/>
                    <a:pt x="39" y="8"/>
                    <a:pt x="39" y="7"/>
                  </a:cubicBezTo>
                  <a:cubicBezTo>
                    <a:pt x="39" y="6"/>
                    <a:pt x="37" y="5"/>
                    <a:pt x="33" y="3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1"/>
                    <a:pt x="19" y="2"/>
                    <a:pt x="17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4" y="18"/>
                    <a:pt x="4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13" y="27"/>
                    <a:pt x="17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196"/>
            <p:cNvSpPr>
              <a:spLocks/>
            </p:cNvSpPr>
            <p:nvPr/>
          </p:nvSpPr>
          <p:spPr bwMode="auto">
            <a:xfrm>
              <a:off x="2726" y="3233"/>
              <a:ext cx="55" cy="20"/>
            </a:xfrm>
            <a:custGeom>
              <a:avLst/>
              <a:gdLst>
                <a:gd name="T0" fmla="*/ 18 w 57"/>
                <a:gd name="T1" fmla="*/ 0 h 21"/>
                <a:gd name="T2" fmla="*/ 17 w 57"/>
                <a:gd name="T3" fmla="*/ 0 h 21"/>
                <a:gd name="T4" fmla="*/ 16 w 57"/>
                <a:gd name="T5" fmla="*/ 1 h 21"/>
                <a:gd name="T6" fmla="*/ 16 w 57"/>
                <a:gd name="T7" fmla="*/ 2 h 21"/>
                <a:gd name="T8" fmla="*/ 15 w 57"/>
                <a:gd name="T9" fmla="*/ 2 h 21"/>
                <a:gd name="T10" fmla="*/ 14 w 57"/>
                <a:gd name="T11" fmla="*/ 3 h 21"/>
                <a:gd name="T12" fmla="*/ 14 w 57"/>
                <a:gd name="T13" fmla="*/ 4 h 21"/>
                <a:gd name="T14" fmla="*/ 2 w 57"/>
                <a:gd name="T15" fmla="*/ 10 h 21"/>
                <a:gd name="T16" fmla="*/ 1 w 57"/>
                <a:gd name="T17" fmla="*/ 10 h 21"/>
                <a:gd name="T18" fmla="*/ 1 w 57"/>
                <a:gd name="T19" fmla="*/ 10 h 21"/>
                <a:gd name="T20" fmla="*/ 1 w 57"/>
                <a:gd name="T21" fmla="*/ 10 h 21"/>
                <a:gd name="T22" fmla="*/ 1 w 57"/>
                <a:gd name="T23" fmla="*/ 10 h 21"/>
                <a:gd name="T24" fmla="*/ 1 w 57"/>
                <a:gd name="T25" fmla="*/ 11 h 21"/>
                <a:gd name="T26" fmla="*/ 1 w 57"/>
                <a:gd name="T27" fmla="*/ 11 h 21"/>
                <a:gd name="T28" fmla="*/ 0 w 57"/>
                <a:gd name="T29" fmla="*/ 11 h 21"/>
                <a:gd name="T30" fmla="*/ 0 w 57"/>
                <a:gd name="T31" fmla="*/ 12 h 21"/>
                <a:gd name="T32" fmla="*/ 1 w 57"/>
                <a:gd name="T33" fmla="*/ 13 h 21"/>
                <a:gd name="T34" fmla="*/ 1 w 57"/>
                <a:gd name="T35" fmla="*/ 14 h 21"/>
                <a:gd name="T36" fmla="*/ 2 w 57"/>
                <a:gd name="T37" fmla="*/ 15 h 21"/>
                <a:gd name="T38" fmla="*/ 2 w 57"/>
                <a:gd name="T39" fmla="*/ 15 h 21"/>
                <a:gd name="T40" fmla="*/ 3 w 57"/>
                <a:gd name="T41" fmla="*/ 18 h 21"/>
                <a:gd name="T42" fmla="*/ 3 w 57"/>
                <a:gd name="T43" fmla="*/ 18 h 21"/>
                <a:gd name="T44" fmla="*/ 4 w 57"/>
                <a:gd name="T45" fmla="*/ 18 h 21"/>
                <a:gd name="T46" fmla="*/ 4 w 57"/>
                <a:gd name="T47" fmla="*/ 19 h 21"/>
                <a:gd name="T48" fmla="*/ 9 w 57"/>
                <a:gd name="T49" fmla="*/ 21 h 21"/>
                <a:gd name="T50" fmla="*/ 12 w 57"/>
                <a:gd name="T51" fmla="*/ 21 h 21"/>
                <a:gd name="T52" fmla="*/ 16 w 57"/>
                <a:gd name="T53" fmla="*/ 20 h 21"/>
                <a:gd name="T54" fmla="*/ 30 w 57"/>
                <a:gd name="T55" fmla="*/ 15 h 21"/>
                <a:gd name="T56" fmla="*/ 35 w 57"/>
                <a:gd name="T57" fmla="*/ 11 h 21"/>
                <a:gd name="T58" fmla="*/ 41 w 57"/>
                <a:gd name="T59" fmla="*/ 8 h 21"/>
                <a:gd name="T60" fmla="*/ 41 w 57"/>
                <a:gd name="T61" fmla="*/ 8 h 21"/>
                <a:gd name="T62" fmla="*/ 43 w 57"/>
                <a:gd name="T63" fmla="*/ 9 h 21"/>
                <a:gd name="T64" fmla="*/ 53 w 57"/>
                <a:gd name="T65" fmla="*/ 12 h 21"/>
                <a:gd name="T66" fmla="*/ 53 w 57"/>
                <a:gd name="T67" fmla="*/ 12 h 21"/>
                <a:gd name="T68" fmla="*/ 53 w 57"/>
                <a:gd name="T69" fmla="*/ 12 h 21"/>
                <a:gd name="T70" fmla="*/ 54 w 57"/>
                <a:gd name="T71" fmla="*/ 13 h 21"/>
                <a:gd name="T72" fmla="*/ 54 w 57"/>
                <a:gd name="T73" fmla="*/ 12 h 21"/>
                <a:gd name="T74" fmla="*/ 54 w 57"/>
                <a:gd name="T75" fmla="*/ 11 h 21"/>
                <a:gd name="T76" fmla="*/ 54 w 57"/>
                <a:gd name="T77" fmla="*/ 10 h 21"/>
                <a:gd name="T78" fmla="*/ 55 w 57"/>
                <a:gd name="T79" fmla="*/ 9 h 21"/>
                <a:gd name="T80" fmla="*/ 55 w 57"/>
                <a:gd name="T81" fmla="*/ 9 h 21"/>
                <a:gd name="T82" fmla="*/ 56 w 57"/>
                <a:gd name="T83" fmla="*/ 7 h 21"/>
                <a:gd name="T84" fmla="*/ 56 w 57"/>
                <a:gd name="T85" fmla="*/ 6 h 21"/>
                <a:gd name="T86" fmla="*/ 57 w 57"/>
                <a:gd name="T87" fmla="*/ 5 h 21"/>
                <a:gd name="T88" fmla="*/ 57 w 57"/>
                <a:gd name="T89" fmla="*/ 5 h 21"/>
                <a:gd name="T90" fmla="*/ 57 w 57"/>
                <a:gd name="T91" fmla="*/ 5 h 21"/>
                <a:gd name="T92" fmla="*/ 56 w 57"/>
                <a:gd name="T93" fmla="*/ 5 h 21"/>
                <a:gd name="T94" fmla="*/ 55 w 57"/>
                <a:gd name="T95" fmla="*/ 4 h 21"/>
                <a:gd name="T96" fmla="*/ 54 w 57"/>
                <a:gd name="T97" fmla="*/ 4 h 21"/>
                <a:gd name="T98" fmla="*/ 54 w 57"/>
                <a:gd name="T99" fmla="*/ 4 h 21"/>
                <a:gd name="T100" fmla="*/ 54 w 57"/>
                <a:gd name="T101" fmla="*/ 4 h 21"/>
                <a:gd name="T102" fmla="*/ 53 w 57"/>
                <a:gd name="T103" fmla="*/ 4 h 21"/>
                <a:gd name="T104" fmla="*/ 53 w 57"/>
                <a:gd name="T105" fmla="*/ 3 h 21"/>
                <a:gd name="T106" fmla="*/ 45 w 57"/>
                <a:gd name="T107" fmla="*/ 2 h 21"/>
                <a:gd name="T108" fmla="*/ 40 w 57"/>
                <a:gd name="T109" fmla="*/ 1 h 21"/>
                <a:gd name="T110" fmla="*/ 37 w 57"/>
                <a:gd name="T111" fmla="*/ 1 h 21"/>
                <a:gd name="T112" fmla="*/ 33 w 57"/>
                <a:gd name="T113" fmla="*/ 1 h 21"/>
                <a:gd name="T114" fmla="*/ 26 w 57"/>
                <a:gd name="T115" fmla="*/ 0 h 21"/>
                <a:gd name="T116" fmla="*/ 25 w 57"/>
                <a:gd name="T117" fmla="*/ 0 h 21"/>
                <a:gd name="T118" fmla="*/ 19 w 57"/>
                <a:gd name="T119" fmla="*/ 0 h 21"/>
                <a:gd name="T120" fmla="*/ 18 w 57"/>
                <a:gd name="T121" fmla="*/ 0 h 21"/>
                <a:gd name="T122" fmla="*/ 18 w 57"/>
                <a:gd name="T1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21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0" y="9"/>
                    <a:pt x="5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9" y="21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14" y="21"/>
                    <a:pt x="16" y="20"/>
                    <a:pt x="16" y="20"/>
                  </a:cubicBezTo>
                  <a:cubicBezTo>
                    <a:pt x="17" y="15"/>
                    <a:pt x="30" y="15"/>
                    <a:pt x="30" y="15"/>
                  </a:cubicBezTo>
                  <a:cubicBezTo>
                    <a:pt x="31" y="15"/>
                    <a:pt x="34" y="13"/>
                    <a:pt x="35" y="11"/>
                  </a:cubicBezTo>
                  <a:cubicBezTo>
                    <a:pt x="38" y="9"/>
                    <a:pt x="39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cubicBezTo>
                    <a:pt x="47" y="9"/>
                    <a:pt x="51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5" y="10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7" y="6"/>
                    <a:pt x="57" y="6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2" y="3"/>
                    <a:pt x="48" y="1"/>
                    <a:pt x="45" y="2"/>
                  </a:cubicBezTo>
                  <a:cubicBezTo>
                    <a:pt x="43" y="2"/>
                    <a:pt x="41" y="1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1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3" y="1"/>
                    <a:pt x="21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197"/>
            <p:cNvSpPr>
              <a:spLocks/>
            </p:cNvSpPr>
            <p:nvPr/>
          </p:nvSpPr>
          <p:spPr bwMode="auto">
            <a:xfrm>
              <a:off x="2442" y="3334"/>
              <a:ext cx="31" cy="62"/>
            </a:xfrm>
            <a:custGeom>
              <a:avLst/>
              <a:gdLst>
                <a:gd name="T0" fmla="*/ 9 w 33"/>
                <a:gd name="T1" fmla="*/ 7 h 64"/>
                <a:gd name="T2" fmla="*/ 1 w 33"/>
                <a:gd name="T3" fmla="*/ 36 h 64"/>
                <a:gd name="T4" fmla="*/ 0 w 33"/>
                <a:gd name="T5" fmla="*/ 38 h 64"/>
                <a:gd name="T6" fmla="*/ 3 w 33"/>
                <a:gd name="T7" fmla="*/ 41 h 64"/>
                <a:gd name="T8" fmla="*/ 5 w 33"/>
                <a:gd name="T9" fmla="*/ 43 h 64"/>
                <a:gd name="T10" fmla="*/ 8 w 33"/>
                <a:gd name="T11" fmla="*/ 61 h 64"/>
                <a:gd name="T12" fmla="*/ 8 w 33"/>
                <a:gd name="T13" fmla="*/ 64 h 64"/>
                <a:gd name="T14" fmla="*/ 10 w 33"/>
                <a:gd name="T15" fmla="*/ 64 h 64"/>
                <a:gd name="T16" fmla="*/ 10 w 33"/>
                <a:gd name="T17" fmla="*/ 64 h 64"/>
                <a:gd name="T18" fmla="*/ 12 w 33"/>
                <a:gd name="T19" fmla="*/ 64 h 64"/>
                <a:gd name="T20" fmla="*/ 14 w 33"/>
                <a:gd name="T21" fmla="*/ 64 h 64"/>
                <a:gd name="T22" fmla="*/ 20 w 33"/>
                <a:gd name="T23" fmla="*/ 63 h 64"/>
                <a:gd name="T24" fmla="*/ 20 w 33"/>
                <a:gd name="T25" fmla="*/ 63 h 64"/>
                <a:gd name="T26" fmla="*/ 20 w 33"/>
                <a:gd name="T27" fmla="*/ 63 h 64"/>
                <a:gd name="T28" fmla="*/ 20 w 33"/>
                <a:gd name="T29" fmla="*/ 62 h 64"/>
                <a:gd name="T30" fmla="*/ 20 w 33"/>
                <a:gd name="T31" fmla="*/ 62 h 64"/>
                <a:gd name="T32" fmla="*/ 20 w 33"/>
                <a:gd name="T33" fmla="*/ 60 h 64"/>
                <a:gd name="T34" fmla="*/ 25 w 33"/>
                <a:gd name="T35" fmla="*/ 52 h 64"/>
                <a:gd name="T36" fmla="*/ 24 w 33"/>
                <a:gd name="T37" fmla="*/ 50 h 64"/>
                <a:gd name="T38" fmla="*/ 22 w 33"/>
                <a:gd name="T39" fmla="*/ 49 h 64"/>
                <a:gd name="T40" fmla="*/ 22 w 33"/>
                <a:gd name="T41" fmla="*/ 44 h 64"/>
                <a:gd name="T42" fmla="*/ 25 w 33"/>
                <a:gd name="T43" fmla="*/ 40 h 64"/>
                <a:gd name="T44" fmla="*/ 22 w 33"/>
                <a:gd name="T45" fmla="*/ 37 h 64"/>
                <a:gd name="T46" fmla="*/ 20 w 33"/>
                <a:gd name="T47" fmla="*/ 32 h 64"/>
                <a:gd name="T48" fmla="*/ 25 w 33"/>
                <a:gd name="T49" fmla="*/ 29 h 64"/>
                <a:gd name="T50" fmla="*/ 25 w 33"/>
                <a:gd name="T51" fmla="*/ 29 h 64"/>
                <a:gd name="T52" fmla="*/ 27 w 33"/>
                <a:gd name="T53" fmla="*/ 22 h 64"/>
                <a:gd name="T54" fmla="*/ 26 w 33"/>
                <a:gd name="T55" fmla="*/ 17 h 64"/>
                <a:gd name="T56" fmla="*/ 25 w 33"/>
                <a:gd name="T57" fmla="*/ 13 h 64"/>
                <a:gd name="T58" fmla="*/ 30 w 33"/>
                <a:gd name="T59" fmla="*/ 8 h 64"/>
                <a:gd name="T60" fmla="*/ 33 w 33"/>
                <a:gd name="T61" fmla="*/ 6 h 64"/>
                <a:gd name="T62" fmla="*/ 30 w 33"/>
                <a:gd name="T63" fmla="*/ 2 h 64"/>
                <a:gd name="T64" fmla="*/ 26 w 33"/>
                <a:gd name="T65" fmla="*/ 2 h 64"/>
                <a:gd name="T66" fmla="*/ 25 w 33"/>
                <a:gd name="T67" fmla="*/ 3 h 64"/>
                <a:gd name="T68" fmla="*/ 23 w 33"/>
                <a:gd name="T69" fmla="*/ 4 h 64"/>
                <a:gd name="T70" fmla="*/ 21 w 33"/>
                <a:gd name="T71" fmla="*/ 3 h 64"/>
                <a:gd name="T72" fmla="*/ 21 w 33"/>
                <a:gd name="T73" fmla="*/ 3 h 64"/>
                <a:gd name="T74" fmla="*/ 19 w 33"/>
                <a:gd name="T75" fmla="*/ 3 h 64"/>
                <a:gd name="T76" fmla="*/ 17 w 33"/>
                <a:gd name="T77" fmla="*/ 3 h 64"/>
                <a:gd name="T78" fmla="*/ 16 w 33"/>
                <a:gd name="T79" fmla="*/ 3 h 64"/>
                <a:gd name="T80" fmla="*/ 16 w 33"/>
                <a:gd name="T81" fmla="*/ 3 h 64"/>
                <a:gd name="T82" fmla="*/ 15 w 33"/>
                <a:gd name="T83" fmla="*/ 3 h 64"/>
                <a:gd name="T84" fmla="*/ 15 w 33"/>
                <a:gd name="T85" fmla="*/ 3 h 64"/>
                <a:gd name="T86" fmla="*/ 14 w 33"/>
                <a:gd name="T87" fmla="*/ 3 h 64"/>
                <a:gd name="T88" fmla="*/ 14 w 33"/>
                <a:gd name="T89" fmla="*/ 3 h 64"/>
                <a:gd name="T90" fmla="*/ 14 w 33"/>
                <a:gd name="T91" fmla="*/ 2 h 64"/>
                <a:gd name="T92" fmla="*/ 13 w 33"/>
                <a:gd name="T93" fmla="*/ 2 h 64"/>
                <a:gd name="T94" fmla="*/ 13 w 33"/>
                <a:gd name="T95" fmla="*/ 2 h 64"/>
                <a:gd name="T96" fmla="*/ 12 w 33"/>
                <a:gd name="T97" fmla="*/ 1 h 64"/>
                <a:gd name="T98" fmla="*/ 12 w 33"/>
                <a:gd name="T99" fmla="*/ 1 h 64"/>
                <a:gd name="T100" fmla="*/ 12 w 33"/>
                <a:gd name="T101" fmla="*/ 1 h 64"/>
                <a:gd name="T102" fmla="*/ 12 w 33"/>
                <a:gd name="T103" fmla="*/ 0 h 64"/>
                <a:gd name="T104" fmla="*/ 12 w 33"/>
                <a:gd name="T105" fmla="*/ 0 h 64"/>
                <a:gd name="T106" fmla="*/ 11 w 33"/>
                <a:gd name="T107" fmla="*/ 0 h 64"/>
                <a:gd name="T108" fmla="*/ 10 w 33"/>
                <a:gd name="T109" fmla="*/ 1 h 64"/>
                <a:gd name="T110" fmla="*/ 9 w 33"/>
                <a:gd name="T111" fmla="*/ 2 h 64"/>
                <a:gd name="T112" fmla="*/ 8 w 33"/>
                <a:gd name="T113" fmla="*/ 2 h 64"/>
                <a:gd name="T114" fmla="*/ 9 w 33"/>
                <a:gd name="T1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4">
                  <a:moveTo>
                    <a:pt x="9" y="7"/>
                  </a:moveTo>
                  <a:cubicBezTo>
                    <a:pt x="11" y="11"/>
                    <a:pt x="6" y="31"/>
                    <a:pt x="1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2" y="40"/>
                    <a:pt x="3" y="41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10" y="46"/>
                    <a:pt x="9" y="55"/>
                    <a:pt x="8" y="61"/>
                  </a:cubicBezTo>
                  <a:cubicBezTo>
                    <a:pt x="8" y="62"/>
                    <a:pt x="8" y="63"/>
                    <a:pt x="8" y="64"/>
                  </a:cubicBezTo>
                  <a:cubicBezTo>
                    <a:pt x="8" y="64"/>
                    <a:pt x="8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6" y="64"/>
                    <a:pt x="18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20" y="58"/>
                    <a:pt x="20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49"/>
                  </a:cubicBezTo>
                  <a:cubicBezTo>
                    <a:pt x="21" y="48"/>
                    <a:pt x="21" y="45"/>
                    <a:pt x="22" y="44"/>
                  </a:cubicBezTo>
                  <a:cubicBezTo>
                    <a:pt x="23" y="42"/>
                    <a:pt x="24" y="41"/>
                    <a:pt x="25" y="40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0" y="35"/>
                    <a:pt x="20" y="33"/>
                    <a:pt x="20" y="32"/>
                  </a:cubicBezTo>
                  <a:cubicBezTo>
                    <a:pt x="21" y="30"/>
                    <a:pt x="24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7"/>
                    <a:pt x="25" y="24"/>
                    <a:pt x="27" y="22"/>
                  </a:cubicBezTo>
                  <a:cubicBezTo>
                    <a:pt x="28" y="21"/>
                    <a:pt x="27" y="19"/>
                    <a:pt x="26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0"/>
                    <a:pt x="28" y="9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ubicBezTo>
                    <a:pt x="32" y="5"/>
                    <a:pt x="30" y="4"/>
                    <a:pt x="30" y="2"/>
                  </a:cubicBezTo>
                  <a:cubicBezTo>
                    <a:pt x="30" y="2"/>
                    <a:pt x="28" y="1"/>
                    <a:pt x="26" y="2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4"/>
                    <a:pt x="8" y="6"/>
                    <a:pt x="9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198"/>
            <p:cNvSpPr>
              <a:spLocks/>
            </p:cNvSpPr>
            <p:nvPr/>
          </p:nvSpPr>
          <p:spPr bwMode="auto">
            <a:xfrm>
              <a:off x="2582" y="3176"/>
              <a:ext cx="39" cy="32"/>
            </a:xfrm>
            <a:custGeom>
              <a:avLst/>
              <a:gdLst>
                <a:gd name="T0" fmla="*/ 27 w 40"/>
                <a:gd name="T1" fmla="*/ 31 h 33"/>
                <a:gd name="T2" fmla="*/ 28 w 40"/>
                <a:gd name="T3" fmla="*/ 28 h 33"/>
                <a:gd name="T4" fmla="*/ 28 w 40"/>
                <a:gd name="T5" fmla="*/ 26 h 33"/>
                <a:gd name="T6" fmla="*/ 30 w 40"/>
                <a:gd name="T7" fmla="*/ 22 h 33"/>
                <a:gd name="T8" fmla="*/ 37 w 40"/>
                <a:gd name="T9" fmla="*/ 16 h 33"/>
                <a:gd name="T10" fmla="*/ 35 w 40"/>
                <a:gd name="T11" fmla="*/ 13 h 33"/>
                <a:gd name="T12" fmla="*/ 33 w 40"/>
                <a:gd name="T13" fmla="*/ 11 h 33"/>
                <a:gd name="T14" fmla="*/ 36 w 40"/>
                <a:gd name="T15" fmla="*/ 8 h 33"/>
                <a:gd name="T16" fmla="*/ 39 w 40"/>
                <a:gd name="T17" fmla="*/ 4 h 33"/>
                <a:gd name="T18" fmla="*/ 40 w 40"/>
                <a:gd name="T19" fmla="*/ 4 h 33"/>
                <a:gd name="T20" fmla="*/ 40 w 40"/>
                <a:gd name="T21" fmla="*/ 3 h 33"/>
                <a:gd name="T22" fmla="*/ 39 w 40"/>
                <a:gd name="T23" fmla="*/ 2 h 33"/>
                <a:gd name="T24" fmla="*/ 37 w 40"/>
                <a:gd name="T25" fmla="*/ 1 h 33"/>
                <a:gd name="T26" fmla="*/ 27 w 40"/>
                <a:gd name="T27" fmla="*/ 1 h 33"/>
                <a:gd name="T28" fmla="*/ 23 w 40"/>
                <a:gd name="T29" fmla="*/ 6 h 33"/>
                <a:gd name="T30" fmla="*/ 19 w 40"/>
                <a:gd name="T31" fmla="*/ 11 h 33"/>
                <a:gd name="T32" fmla="*/ 14 w 40"/>
                <a:gd name="T33" fmla="*/ 9 h 33"/>
                <a:gd name="T34" fmla="*/ 10 w 40"/>
                <a:gd name="T35" fmla="*/ 16 h 33"/>
                <a:gd name="T36" fmla="*/ 0 w 40"/>
                <a:gd name="T37" fmla="*/ 30 h 33"/>
                <a:gd name="T38" fmla="*/ 1 w 40"/>
                <a:gd name="T39" fmla="*/ 30 h 33"/>
                <a:gd name="T40" fmla="*/ 2 w 40"/>
                <a:gd name="T41" fmla="*/ 30 h 33"/>
                <a:gd name="T42" fmla="*/ 4 w 40"/>
                <a:gd name="T43" fmla="*/ 30 h 33"/>
                <a:gd name="T44" fmla="*/ 5 w 40"/>
                <a:gd name="T45" fmla="*/ 29 h 33"/>
                <a:gd name="T46" fmla="*/ 6 w 40"/>
                <a:gd name="T47" fmla="*/ 29 h 33"/>
                <a:gd name="T48" fmla="*/ 7 w 40"/>
                <a:gd name="T49" fmla="*/ 28 h 33"/>
                <a:gd name="T50" fmla="*/ 8 w 40"/>
                <a:gd name="T51" fmla="*/ 28 h 33"/>
                <a:gd name="T52" fmla="*/ 10 w 40"/>
                <a:gd name="T53" fmla="*/ 26 h 33"/>
                <a:gd name="T54" fmla="*/ 17 w 40"/>
                <a:gd name="T55" fmla="*/ 27 h 33"/>
                <a:gd name="T56" fmla="*/ 18 w 40"/>
                <a:gd name="T57" fmla="*/ 27 h 33"/>
                <a:gd name="T58" fmla="*/ 22 w 40"/>
                <a:gd name="T59" fmla="*/ 30 h 33"/>
                <a:gd name="T60" fmla="*/ 24 w 40"/>
                <a:gd name="T61" fmla="*/ 31 h 33"/>
                <a:gd name="T62" fmla="*/ 25 w 40"/>
                <a:gd name="T63" fmla="*/ 32 h 33"/>
                <a:gd name="T64" fmla="*/ 26 w 40"/>
                <a:gd name="T65" fmla="*/ 33 h 33"/>
                <a:gd name="T66" fmla="*/ 27 w 4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3">
                  <a:moveTo>
                    <a:pt x="27" y="33"/>
                  </a:move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6"/>
                  </a:cubicBezTo>
                  <a:cubicBezTo>
                    <a:pt x="28" y="25"/>
                    <a:pt x="27" y="23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5" y="14"/>
                    <a:pt x="35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7"/>
                    <a:pt x="38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5" y="0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3" y="4"/>
                    <a:pt x="23" y="4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1"/>
                    <a:pt x="21" y="11"/>
                    <a:pt x="19" y="11"/>
                  </a:cubicBezTo>
                  <a:cubicBezTo>
                    <a:pt x="17" y="11"/>
                    <a:pt x="15" y="10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9" y="23"/>
                    <a:pt x="6" y="27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7"/>
                  </a:cubicBezTo>
                  <a:cubicBezTo>
                    <a:pt x="9" y="27"/>
                    <a:pt x="10" y="27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199"/>
            <p:cNvSpPr>
              <a:spLocks/>
            </p:cNvSpPr>
            <p:nvPr/>
          </p:nvSpPr>
          <p:spPr bwMode="auto">
            <a:xfrm>
              <a:off x="2574" y="3204"/>
              <a:ext cx="36" cy="26"/>
            </a:xfrm>
            <a:custGeom>
              <a:avLst/>
              <a:gdLst>
                <a:gd name="T0" fmla="*/ 32 w 38"/>
                <a:gd name="T1" fmla="*/ 27 h 27"/>
                <a:gd name="T2" fmla="*/ 32 w 38"/>
                <a:gd name="T3" fmla="*/ 26 h 27"/>
                <a:gd name="T4" fmla="*/ 32 w 38"/>
                <a:gd name="T5" fmla="*/ 25 h 27"/>
                <a:gd name="T6" fmla="*/ 33 w 38"/>
                <a:gd name="T7" fmla="*/ 24 h 27"/>
                <a:gd name="T8" fmla="*/ 33 w 38"/>
                <a:gd name="T9" fmla="*/ 23 h 27"/>
                <a:gd name="T10" fmla="*/ 33 w 38"/>
                <a:gd name="T11" fmla="*/ 22 h 27"/>
                <a:gd name="T12" fmla="*/ 33 w 38"/>
                <a:gd name="T13" fmla="*/ 21 h 27"/>
                <a:gd name="T14" fmla="*/ 34 w 38"/>
                <a:gd name="T15" fmla="*/ 21 h 27"/>
                <a:gd name="T16" fmla="*/ 34 w 38"/>
                <a:gd name="T17" fmla="*/ 20 h 27"/>
                <a:gd name="T18" fmla="*/ 34 w 38"/>
                <a:gd name="T19" fmla="*/ 20 h 27"/>
                <a:gd name="T20" fmla="*/ 35 w 38"/>
                <a:gd name="T21" fmla="*/ 19 h 27"/>
                <a:gd name="T22" fmla="*/ 36 w 38"/>
                <a:gd name="T23" fmla="*/ 19 h 27"/>
                <a:gd name="T24" fmla="*/ 36 w 38"/>
                <a:gd name="T25" fmla="*/ 18 h 27"/>
                <a:gd name="T26" fmla="*/ 36 w 38"/>
                <a:gd name="T27" fmla="*/ 18 h 27"/>
                <a:gd name="T28" fmla="*/ 37 w 38"/>
                <a:gd name="T29" fmla="*/ 18 h 27"/>
                <a:gd name="T30" fmla="*/ 37 w 38"/>
                <a:gd name="T31" fmla="*/ 18 h 27"/>
                <a:gd name="T32" fmla="*/ 38 w 38"/>
                <a:gd name="T33" fmla="*/ 17 h 27"/>
                <a:gd name="T34" fmla="*/ 38 w 38"/>
                <a:gd name="T35" fmla="*/ 16 h 27"/>
                <a:gd name="T36" fmla="*/ 38 w 38"/>
                <a:gd name="T37" fmla="*/ 16 h 27"/>
                <a:gd name="T38" fmla="*/ 38 w 38"/>
                <a:gd name="T39" fmla="*/ 14 h 27"/>
                <a:gd name="T40" fmla="*/ 37 w 38"/>
                <a:gd name="T41" fmla="*/ 14 h 27"/>
                <a:gd name="T42" fmla="*/ 37 w 38"/>
                <a:gd name="T43" fmla="*/ 13 h 27"/>
                <a:gd name="T44" fmla="*/ 36 w 38"/>
                <a:gd name="T45" fmla="*/ 12 h 27"/>
                <a:gd name="T46" fmla="*/ 36 w 38"/>
                <a:gd name="T47" fmla="*/ 11 h 27"/>
                <a:gd name="T48" fmla="*/ 36 w 38"/>
                <a:gd name="T49" fmla="*/ 11 h 27"/>
                <a:gd name="T50" fmla="*/ 36 w 38"/>
                <a:gd name="T51" fmla="*/ 10 h 27"/>
                <a:gd name="T52" fmla="*/ 35 w 38"/>
                <a:gd name="T53" fmla="*/ 10 h 27"/>
                <a:gd name="T54" fmla="*/ 35 w 38"/>
                <a:gd name="T55" fmla="*/ 9 h 27"/>
                <a:gd name="T56" fmla="*/ 34 w 38"/>
                <a:gd name="T57" fmla="*/ 8 h 27"/>
                <a:gd name="T58" fmla="*/ 29 w 38"/>
                <a:gd name="T59" fmla="*/ 5 h 27"/>
                <a:gd name="T60" fmla="*/ 25 w 38"/>
                <a:gd name="T61" fmla="*/ 2 h 27"/>
                <a:gd name="T62" fmla="*/ 21 w 38"/>
                <a:gd name="T63" fmla="*/ 1 h 27"/>
                <a:gd name="T64" fmla="*/ 8 w 38"/>
                <a:gd name="T65" fmla="*/ 5 h 27"/>
                <a:gd name="T66" fmla="*/ 8 w 38"/>
                <a:gd name="T67" fmla="*/ 5 h 27"/>
                <a:gd name="T68" fmla="*/ 8 w 38"/>
                <a:gd name="T69" fmla="*/ 5 h 27"/>
                <a:gd name="T70" fmla="*/ 7 w 38"/>
                <a:gd name="T71" fmla="*/ 5 h 27"/>
                <a:gd name="T72" fmla="*/ 7 w 38"/>
                <a:gd name="T73" fmla="*/ 5 h 27"/>
                <a:gd name="T74" fmla="*/ 6 w 38"/>
                <a:gd name="T75" fmla="*/ 5 h 27"/>
                <a:gd name="T76" fmla="*/ 5 w 38"/>
                <a:gd name="T77" fmla="*/ 4 h 27"/>
                <a:gd name="T78" fmla="*/ 5 w 38"/>
                <a:gd name="T79" fmla="*/ 4 h 27"/>
                <a:gd name="T80" fmla="*/ 0 w 38"/>
                <a:gd name="T81" fmla="*/ 6 h 27"/>
                <a:gd name="T82" fmla="*/ 0 w 38"/>
                <a:gd name="T83" fmla="*/ 6 h 27"/>
                <a:gd name="T84" fmla="*/ 2 w 38"/>
                <a:gd name="T85" fmla="*/ 9 h 27"/>
                <a:gd name="T86" fmla="*/ 3 w 38"/>
                <a:gd name="T87" fmla="*/ 8 h 27"/>
                <a:gd name="T88" fmla="*/ 7 w 38"/>
                <a:gd name="T89" fmla="*/ 11 h 27"/>
                <a:gd name="T90" fmla="*/ 9 w 38"/>
                <a:gd name="T91" fmla="*/ 13 h 27"/>
                <a:gd name="T92" fmla="*/ 11 w 38"/>
                <a:gd name="T93" fmla="*/ 14 h 27"/>
                <a:gd name="T94" fmla="*/ 17 w 38"/>
                <a:gd name="T95" fmla="*/ 18 h 27"/>
                <a:gd name="T96" fmla="*/ 18 w 38"/>
                <a:gd name="T97" fmla="*/ 21 h 27"/>
                <a:gd name="T98" fmla="*/ 20 w 38"/>
                <a:gd name="T99" fmla="*/ 19 h 27"/>
                <a:gd name="T100" fmla="*/ 23 w 38"/>
                <a:gd name="T101" fmla="*/ 17 h 27"/>
                <a:gd name="T102" fmla="*/ 25 w 38"/>
                <a:gd name="T103" fmla="*/ 20 h 27"/>
                <a:gd name="T104" fmla="*/ 26 w 38"/>
                <a:gd name="T105" fmla="*/ 23 h 27"/>
                <a:gd name="T106" fmla="*/ 27 w 38"/>
                <a:gd name="T107" fmla="*/ 23 h 27"/>
                <a:gd name="T108" fmla="*/ 31 w 38"/>
                <a:gd name="T109" fmla="*/ 26 h 27"/>
                <a:gd name="T110" fmla="*/ 32 w 38"/>
                <a:gd name="T111" fmla="*/ 26 h 27"/>
                <a:gd name="T112" fmla="*/ 32 w 38"/>
                <a:gd name="T113" fmla="*/ 27 h 27"/>
                <a:gd name="T114" fmla="*/ 32 w 38"/>
                <a:gd name="T115" fmla="*/ 27 h 27"/>
                <a:gd name="T116" fmla="*/ 32 w 38"/>
                <a:gd name="T117" fmla="*/ 27 h 27"/>
                <a:gd name="T118" fmla="*/ 32 w 38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27">
                  <a:moveTo>
                    <a:pt x="32" y="2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4" y="8"/>
                    <a:pt x="34" y="8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8" y="4"/>
                    <a:pt x="27" y="3"/>
                    <a:pt x="25" y="2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8" y="4"/>
                    <a:pt x="12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10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4" y="15"/>
                    <a:pt x="17" y="16"/>
                    <a:pt x="17" y="18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8"/>
                    <a:pt x="22" y="17"/>
                    <a:pt x="23" y="17"/>
                  </a:cubicBezTo>
                  <a:cubicBezTo>
                    <a:pt x="24" y="17"/>
                    <a:pt x="25" y="18"/>
                    <a:pt x="25" y="20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5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200"/>
            <p:cNvSpPr>
              <a:spLocks/>
            </p:cNvSpPr>
            <p:nvPr/>
          </p:nvSpPr>
          <p:spPr bwMode="auto">
            <a:xfrm>
              <a:off x="2763" y="3249"/>
              <a:ext cx="94" cy="59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201"/>
            <p:cNvSpPr>
              <a:spLocks/>
            </p:cNvSpPr>
            <p:nvPr/>
          </p:nvSpPr>
          <p:spPr bwMode="auto">
            <a:xfrm>
              <a:off x="2831" y="3247"/>
              <a:ext cx="29" cy="36"/>
            </a:xfrm>
            <a:custGeom>
              <a:avLst/>
              <a:gdLst>
                <a:gd name="T0" fmla="*/ 1 w 30"/>
                <a:gd name="T1" fmla="*/ 1 h 38"/>
                <a:gd name="T2" fmla="*/ 1 w 30"/>
                <a:gd name="T3" fmla="*/ 2 h 38"/>
                <a:gd name="T4" fmla="*/ 2 w 30"/>
                <a:gd name="T5" fmla="*/ 4 h 38"/>
                <a:gd name="T6" fmla="*/ 3 w 30"/>
                <a:gd name="T7" fmla="*/ 5 h 38"/>
                <a:gd name="T8" fmla="*/ 3 w 30"/>
                <a:gd name="T9" fmla="*/ 6 h 38"/>
                <a:gd name="T10" fmla="*/ 4 w 30"/>
                <a:gd name="T11" fmla="*/ 7 h 38"/>
                <a:gd name="T12" fmla="*/ 4 w 30"/>
                <a:gd name="T13" fmla="*/ 8 h 38"/>
                <a:gd name="T14" fmla="*/ 5 w 30"/>
                <a:gd name="T15" fmla="*/ 8 h 38"/>
                <a:gd name="T16" fmla="*/ 5 w 30"/>
                <a:gd name="T17" fmla="*/ 9 h 38"/>
                <a:gd name="T18" fmla="*/ 5 w 30"/>
                <a:gd name="T19" fmla="*/ 9 h 38"/>
                <a:gd name="T20" fmla="*/ 6 w 30"/>
                <a:gd name="T21" fmla="*/ 10 h 38"/>
                <a:gd name="T22" fmla="*/ 6 w 30"/>
                <a:gd name="T23" fmla="*/ 10 h 38"/>
                <a:gd name="T24" fmla="*/ 6 w 30"/>
                <a:gd name="T25" fmla="*/ 11 h 38"/>
                <a:gd name="T26" fmla="*/ 6 w 30"/>
                <a:gd name="T27" fmla="*/ 11 h 38"/>
                <a:gd name="T28" fmla="*/ 6 w 30"/>
                <a:gd name="T29" fmla="*/ 11 h 38"/>
                <a:gd name="T30" fmla="*/ 13 w 30"/>
                <a:gd name="T31" fmla="*/ 30 h 38"/>
                <a:gd name="T32" fmla="*/ 13 w 30"/>
                <a:gd name="T33" fmla="*/ 33 h 38"/>
                <a:gd name="T34" fmla="*/ 13 w 30"/>
                <a:gd name="T35" fmla="*/ 35 h 38"/>
                <a:gd name="T36" fmla="*/ 14 w 30"/>
                <a:gd name="T37" fmla="*/ 36 h 38"/>
                <a:gd name="T38" fmla="*/ 14 w 30"/>
                <a:gd name="T39" fmla="*/ 37 h 38"/>
                <a:gd name="T40" fmla="*/ 14 w 30"/>
                <a:gd name="T41" fmla="*/ 38 h 38"/>
                <a:gd name="T42" fmla="*/ 16 w 30"/>
                <a:gd name="T43" fmla="*/ 36 h 38"/>
                <a:gd name="T44" fmla="*/ 16 w 30"/>
                <a:gd name="T45" fmla="*/ 35 h 38"/>
                <a:gd name="T46" fmla="*/ 16 w 30"/>
                <a:gd name="T47" fmla="*/ 34 h 38"/>
                <a:gd name="T48" fmla="*/ 17 w 30"/>
                <a:gd name="T49" fmla="*/ 34 h 38"/>
                <a:gd name="T50" fmla="*/ 17 w 30"/>
                <a:gd name="T51" fmla="*/ 33 h 38"/>
                <a:gd name="T52" fmla="*/ 17 w 30"/>
                <a:gd name="T53" fmla="*/ 33 h 38"/>
                <a:gd name="T54" fmla="*/ 18 w 30"/>
                <a:gd name="T55" fmla="*/ 32 h 38"/>
                <a:gd name="T56" fmla="*/ 18 w 30"/>
                <a:gd name="T57" fmla="*/ 32 h 38"/>
                <a:gd name="T58" fmla="*/ 18 w 30"/>
                <a:gd name="T59" fmla="*/ 32 h 38"/>
                <a:gd name="T60" fmla="*/ 18 w 30"/>
                <a:gd name="T61" fmla="*/ 31 h 38"/>
                <a:gd name="T62" fmla="*/ 18 w 30"/>
                <a:gd name="T63" fmla="*/ 31 h 38"/>
                <a:gd name="T64" fmla="*/ 18 w 30"/>
                <a:gd name="T65" fmla="*/ 31 h 38"/>
                <a:gd name="T66" fmla="*/ 18 w 30"/>
                <a:gd name="T67" fmla="*/ 31 h 38"/>
                <a:gd name="T68" fmla="*/ 23 w 30"/>
                <a:gd name="T69" fmla="*/ 24 h 38"/>
                <a:gd name="T70" fmla="*/ 24 w 30"/>
                <a:gd name="T71" fmla="*/ 24 h 38"/>
                <a:gd name="T72" fmla="*/ 25 w 30"/>
                <a:gd name="T73" fmla="*/ 24 h 38"/>
                <a:gd name="T74" fmla="*/ 29 w 30"/>
                <a:gd name="T75" fmla="*/ 25 h 38"/>
                <a:gd name="T76" fmla="*/ 30 w 30"/>
                <a:gd name="T77" fmla="*/ 25 h 38"/>
                <a:gd name="T78" fmla="*/ 28 w 30"/>
                <a:gd name="T79" fmla="*/ 21 h 38"/>
                <a:gd name="T80" fmla="*/ 21 w 30"/>
                <a:gd name="T81" fmla="*/ 9 h 38"/>
                <a:gd name="T82" fmla="*/ 15 w 30"/>
                <a:gd name="T83" fmla="*/ 5 h 38"/>
                <a:gd name="T84" fmla="*/ 9 w 30"/>
                <a:gd name="T85" fmla="*/ 2 h 38"/>
                <a:gd name="T86" fmla="*/ 6 w 30"/>
                <a:gd name="T87" fmla="*/ 0 h 38"/>
                <a:gd name="T88" fmla="*/ 5 w 30"/>
                <a:gd name="T89" fmla="*/ 0 h 38"/>
                <a:gd name="T90" fmla="*/ 0 w 30"/>
                <a:gd name="T91" fmla="*/ 1 h 38"/>
                <a:gd name="T92" fmla="*/ 1 w 30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8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18" y="25"/>
                    <a:pt x="13" y="30"/>
                  </a:cubicBezTo>
                  <a:cubicBezTo>
                    <a:pt x="13" y="30"/>
                    <a:pt x="13" y="31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5"/>
                    <a:pt x="21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6" y="19"/>
                    <a:pt x="22" y="14"/>
                    <a:pt x="21" y="9"/>
                  </a:cubicBezTo>
                  <a:cubicBezTo>
                    <a:pt x="20" y="6"/>
                    <a:pt x="16" y="5"/>
                    <a:pt x="15" y="5"/>
                  </a:cubicBezTo>
                  <a:cubicBezTo>
                    <a:pt x="13" y="5"/>
                    <a:pt x="11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1202"/>
            <p:cNvSpPr>
              <a:spLocks/>
            </p:cNvSpPr>
            <p:nvPr/>
          </p:nvSpPr>
          <p:spPr bwMode="auto">
            <a:xfrm>
              <a:off x="2783" y="3306"/>
              <a:ext cx="61" cy="33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1203"/>
            <p:cNvSpPr>
              <a:spLocks/>
            </p:cNvSpPr>
            <p:nvPr/>
          </p:nvSpPr>
          <p:spPr bwMode="auto">
            <a:xfrm>
              <a:off x="2762" y="3329"/>
              <a:ext cx="25" cy="17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204"/>
            <p:cNvSpPr>
              <a:spLocks/>
            </p:cNvSpPr>
            <p:nvPr/>
          </p:nvSpPr>
          <p:spPr bwMode="auto">
            <a:xfrm>
              <a:off x="2782" y="3191"/>
              <a:ext cx="188" cy="107"/>
            </a:xfrm>
            <a:custGeom>
              <a:avLst/>
              <a:gdLst>
                <a:gd name="T0" fmla="*/ 101 w 197"/>
                <a:gd name="T1" fmla="*/ 3 h 111"/>
                <a:gd name="T2" fmla="*/ 92 w 197"/>
                <a:gd name="T3" fmla="*/ 9 h 111"/>
                <a:gd name="T4" fmla="*/ 79 w 197"/>
                <a:gd name="T5" fmla="*/ 14 h 111"/>
                <a:gd name="T6" fmla="*/ 72 w 197"/>
                <a:gd name="T7" fmla="*/ 11 h 111"/>
                <a:gd name="T8" fmla="*/ 55 w 197"/>
                <a:gd name="T9" fmla="*/ 10 h 111"/>
                <a:gd name="T10" fmla="*/ 26 w 197"/>
                <a:gd name="T11" fmla="*/ 6 h 111"/>
                <a:gd name="T12" fmla="*/ 18 w 197"/>
                <a:gd name="T13" fmla="*/ 11 h 111"/>
                <a:gd name="T14" fmla="*/ 16 w 197"/>
                <a:gd name="T15" fmla="*/ 12 h 111"/>
                <a:gd name="T16" fmla="*/ 16 w 197"/>
                <a:gd name="T17" fmla="*/ 29 h 111"/>
                <a:gd name="T18" fmla="*/ 5 w 197"/>
                <a:gd name="T19" fmla="*/ 41 h 111"/>
                <a:gd name="T20" fmla="*/ 5 w 197"/>
                <a:gd name="T21" fmla="*/ 47 h 111"/>
                <a:gd name="T22" fmla="*/ 4 w 197"/>
                <a:gd name="T23" fmla="*/ 49 h 111"/>
                <a:gd name="T24" fmla="*/ 0 w 197"/>
                <a:gd name="T25" fmla="*/ 56 h 111"/>
                <a:gd name="T26" fmla="*/ 2 w 197"/>
                <a:gd name="T27" fmla="*/ 58 h 111"/>
                <a:gd name="T28" fmla="*/ 7 w 197"/>
                <a:gd name="T29" fmla="*/ 60 h 111"/>
                <a:gd name="T30" fmla="*/ 20 w 197"/>
                <a:gd name="T31" fmla="*/ 62 h 111"/>
                <a:gd name="T32" fmla="*/ 38 w 197"/>
                <a:gd name="T33" fmla="*/ 62 h 111"/>
                <a:gd name="T34" fmla="*/ 47 w 197"/>
                <a:gd name="T35" fmla="*/ 57 h 111"/>
                <a:gd name="T36" fmla="*/ 51 w 197"/>
                <a:gd name="T37" fmla="*/ 55 h 111"/>
                <a:gd name="T38" fmla="*/ 58 w 197"/>
                <a:gd name="T39" fmla="*/ 54 h 111"/>
                <a:gd name="T40" fmla="*/ 71 w 197"/>
                <a:gd name="T41" fmla="*/ 60 h 111"/>
                <a:gd name="T42" fmla="*/ 86 w 197"/>
                <a:gd name="T43" fmla="*/ 85 h 111"/>
                <a:gd name="T44" fmla="*/ 85 w 197"/>
                <a:gd name="T45" fmla="*/ 87 h 111"/>
                <a:gd name="T46" fmla="*/ 76 w 197"/>
                <a:gd name="T47" fmla="*/ 86 h 111"/>
                <a:gd name="T48" fmla="*/ 74 w 197"/>
                <a:gd name="T49" fmla="*/ 90 h 111"/>
                <a:gd name="T50" fmla="*/ 73 w 197"/>
                <a:gd name="T51" fmla="*/ 92 h 111"/>
                <a:gd name="T52" fmla="*/ 71 w 197"/>
                <a:gd name="T53" fmla="*/ 95 h 111"/>
                <a:gd name="T54" fmla="*/ 72 w 197"/>
                <a:gd name="T55" fmla="*/ 99 h 111"/>
                <a:gd name="T56" fmla="*/ 78 w 197"/>
                <a:gd name="T57" fmla="*/ 98 h 111"/>
                <a:gd name="T58" fmla="*/ 89 w 197"/>
                <a:gd name="T59" fmla="*/ 86 h 111"/>
                <a:gd name="T60" fmla="*/ 112 w 197"/>
                <a:gd name="T61" fmla="*/ 81 h 111"/>
                <a:gd name="T62" fmla="*/ 121 w 197"/>
                <a:gd name="T63" fmla="*/ 87 h 111"/>
                <a:gd name="T64" fmla="*/ 119 w 197"/>
                <a:gd name="T65" fmla="*/ 100 h 111"/>
                <a:gd name="T66" fmla="*/ 126 w 197"/>
                <a:gd name="T67" fmla="*/ 111 h 111"/>
                <a:gd name="T68" fmla="*/ 147 w 197"/>
                <a:gd name="T69" fmla="*/ 103 h 111"/>
                <a:gd name="T70" fmla="*/ 174 w 197"/>
                <a:gd name="T71" fmla="*/ 74 h 111"/>
                <a:gd name="T72" fmla="*/ 174 w 197"/>
                <a:gd name="T73" fmla="*/ 71 h 111"/>
                <a:gd name="T74" fmla="*/ 185 w 197"/>
                <a:gd name="T75" fmla="*/ 62 h 111"/>
                <a:gd name="T76" fmla="*/ 195 w 197"/>
                <a:gd name="T77" fmla="*/ 58 h 111"/>
                <a:gd name="T78" fmla="*/ 195 w 197"/>
                <a:gd name="T79" fmla="*/ 50 h 111"/>
                <a:gd name="T80" fmla="*/ 194 w 197"/>
                <a:gd name="T81" fmla="*/ 42 h 111"/>
                <a:gd name="T82" fmla="*/ 176 w 197"/>
                <a:gd name="T83" fmla="*/ 37 h 111"/>
                <a:gd name="T84" fmla="*/ 163 w 197"/>
                <a:gd name="T85" fmla="*/ 31 h 111"/>
                <a:gd name="T86" fmla="*/ 145 w 197"/>
                <a:gd name="T87" fmla="*/ 28 h 111"/>
                <a:gd name="T88" fmla="*/ 132 w 197"/>
                <a:gd name="T89" fmla="*/ 15 h 111"/>
                <a:gd name="T90" fmla="*/ 124 w 197"/>
                <a:gd name="T91" fmla="*/ 0 h 111"/>
                <a:gd name="T92" fmla="*/ 112 w 197"/>
                <a:gd name="T93" fmla="*/ 1 h 111"/>
                <a:gd name="T94" fmla="*/ 106 w 197"/>
                <a:gd name="T9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111"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4"/>
                    <a:pt x="98" y="4"/>
                  </a:cubicBezTo>
                  <a:cubicBezTo>
                    <a:pt x="95" y="6"/>
                    <a:pt x="93" y="8"/>
                    <a:pt x="92" y="9"/>
                  </a:cubicBezTo>
                  <a:cubicBezTo>
                    <a:pt x="92" y="13"/>
                    <a:pt x="91" y="15"/>
                    <a:pt x="89" y="15"/>
                  </a:cubicBezTo>
                  <a:cubicBezTo>
                    <a:pt x="88" y="15"/>
                    <a:pt x="88" y="15"/>
                    <a:pt x="87" y="14"/>
                  </a:cubicBezTo>
                  <a:cubicBezTo>
                    <a:pt x="87" y="14"/>
                    <a:pt x="85" y="13"/>
                    <a:pt x="82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4"/>
                    <a:pt x="75" y="13"/>
                    <a:pt x="74" y="12"/>
                  </a:cubicBezTo>
                  <a:cubicBezTo>
                    <a:pt x="73" y="12"/>
                    <a:pt x="73" y="11"/>
                    <a:pt x="72" y="11"/>
                  </a:cubicBezTo>
                  <a:cubicBezTo>
                    <a:pt x="69" y="13"/>
                    <a:pt x="67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3" y="12"/>
                    <a:pt x="62" y="12"/>
                  </a:cubicBezTo>
                  <a:cubicBezTo>
                    <a:pt x="60" y="12"/>
                    <a:pt x="56" y="10"/>
                    <a:pt x="55" y="10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48" y="10"/>
                    <a:pt x="46" y="10"/>
                    <a:pt x="44" y="8"/>
                  </a:cubicBezTo>
                  <a:cubicBezTo>
                    <a:pt x="43" y="7"/>
                    <a:pt x="41" y="6"/>
                    <a:pt x="26" y="6"/>
                  </a:cubicBezTo>
                  <a:cubicBezTo>
                    <a:pt x="23" y="6"/>
                    <a:pt x="23" y="7"/>
                    <a:pt x="21" y="8"/>
                  </a:cubicBezTo>
                  <a:cubicBezTo>
                    <a:pt x="21" y="9"/>
                    <a:pt x="21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2"/>
                    <a:pt x="20" y="24"/>
                    <a:pt x="20" y="25"/>
                  </a:cubicBezTo>
                  <a:cubicBezTo>
                    <a:pt x="19" y="27"/>
                    <a:pt x="17" y="28"/>
                    <a:pt x="16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2"/>
                    <a:pt x="11" y="34"/>
                  </a:cubicBezTo>
                  <a:cubicBezTo>
                    <a:pt x="9" y="35"/>
                    <a:pt x="6" y="39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0"/>
                    <a:pt x="6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10" y="60"/>
                    <a:pt x="12" y="60"/>
                    <a:pt x="14" y="61"/>
                  </a:cubicBezTo>
                  <a:cubicBezTo>
                    <a:pt x="17" y="61"/>
                    <a:pt x="19" y="62"/>
                    <a:pt x="20" y="62"/>
                  </a:cubicBezTo>
                  <a:cubicBezTo>
                    <a:pt x="23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42" y="60"/>
                    <a:pt x="42" y="59"/>
                  </a:cubicBezTo>
                  <a:cubicBezTo>
                    <a:pt x="43" y="59"/>
                    <a:pt x="44" y="58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4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5"/>
                    <a:pt x="64" y="57"/>
                  </a:cubicBezTo>
                  <a:cubicBezTo>
                    <a:pt x="65" y="57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9" y="59"/>
                    <a:pt x="71" y="60"/>
                  </a:cubicBezTo>
                  <a:cubicBezTo>
                    <a:pt x="73" y="61"/>
                    <a:pt x="76" y="63"/>
                    <a:pt x="77" y="66"/>
                  </a:cubicBezTo>
                  <a:cubicBezTo>
                    <a:pt x="78" y="69"/>
                    <a:pt x="80" y="72"/>
                    <a:pt x="82" y="75"/>
                  </a:cubicBezTo>
                  <a:cubicBezTo>
                    <a:pt x="82" y="75"/>
                    <a:pt x="83" y="76"/>
                    <a:pt x="83" y="76"/>
                  </a:cubicBezTo>
                  <a:cubicBezTo>
                    <a:pt x="85" y="79"/>
                    <a:pt x="86" y="84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6"/>
                    <a:pt x="86" y="86"/>
                    <a:pt x="86" y="87"/>
                  </a:cubicBezTo>
                  <a:cubicBezTo>
                    <a:pt x="86" y="87"/>
                    <a:pt x="86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3" y="88"/>
                    <a:pt x="81" y="87"/>
                    <a:pt x="79" y="87"/>
                  </a:cubicBezTo>
                  <a:cubicBezTo>
                    <a:pt x="78" y="86"/>
                    <a:pt x="77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6"/>
                    <a:pt x="74" y="87"/>
                    <a:pt x="74" y="89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3"/>
                    <a:pt x="73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4"/>
                    <a:pt x="71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0" y="97"/>
                    <a:pt x="69" y="98"/>
                    <a:pt x="68" y="99"/>
                  </a:cubicBezTo>
                  <a:cubicBezTo>
                    <a:pt x="69" y="100"/>
                    <a:pt x="69" y="100"/>
                    <a:pt x="70" y="100"/>
                  </a:cubicBezTo>
                  <a:cubicBezTo>
                    <a:pt x="70" y="100"/>
                    <a:pt x="71" y="99"/>
                    <a:pt x="72" y="99"/>
                  </a:cubicBezTo>
                  <a:cubicBezTo>
                    <a:pt x="74" y="98"/>
                    <a:pt x="75" y="97"/>
                    <a:pt x="76" y="9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79" y="96"/>
                    <a:pt x="80" y="95"/>
                    <a:pt x="83" y="93"/>
                  </a:cubicBezTo>
                  <a:cubicBezTo>
                    <a:pt x="83" y="93"/>
                    <a:pt x="84" y="93"/>
                    <a:pt x="85" y="92"/>
                  </a:cubicBezTo>
                  <a:cubicBezTo>
                    <a:pt x="86" y="91"/>
                    <a:pt x="88" y="88"/>
                    <a:pt x="89" y="86"/>
                  </a:cubicBezTo>
                  <a:cubicBezTo>
                    <a:pt x="90" y="84"/>
                    <a:pt x="92" y="81"/>
                    <a:pt x="95" y="80"/>
                  </a:cubicBezTo>
                  <a:cubicBezTo>
                    <a:pt x="96" y="80"/>
                    <a:pt x="97" y="80"/>
                    <a:pt x="98" y="79"/>
                  </a:cubicBezTo>
                  <a:cubicBezTo>
                    <a:pt x="101" y="79"/>
                    <a:pt x="104" y="78"/>
                    <a:pt x="108" y="78"/>
                  </a:cubicBezTo>
                  <a:cubicBezTo>
                    <a:pt x="110" y="79"/>
                    <a:pt x="111" y="79"/>
                    <a:pt x="112" y="81"/>
                  </a:cubicBezTo>
                  <a:cubicBezTo>
                    <a:pt x="113" y="82"/>
                    <a:pt x="112" y="84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2" y="87"/>
                    <a:pt x="115" y="87"/>
                    <a:pt x="116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7"/>
                    <a:pt x="129" y="87"/>
                    <a:pt x="129" y="90"/>
                  </a:cubicBezTo>
                  <a:cubicBezTo>
                    <a:pt x="130" y="94"/>
                    <a:pt x="125" y="96"/>
                    <a:pt x="119" y="98"/>
                  </a:cubicBezTo>
                  <a:cubicBezTo>
                    <a:pt x="118" y="98"/>
                    <a:pt x="117" y="98"/>
                    <a:pt x="116" y="99"/>
                  </a:cubicBezTo>
                  <a:cubicBezTo>
                    <a:pt x="117" y="99"/>
                    <a:pt x="118" y="99"/>
                    <a:pt x="119" y="100"/>
                  </a:cubicBezTo>
                  <a:cubicBezTo>
                    <a:pt x="121" y="101"/>
                    <a:pt x="123" y="101"/>
                    <a:pt x="125" y="102"/>
                  </a:cubicBezTo>
                  <a:cubicBezTo>
                    <a:pt x="128" y="104"/>
                    <a:pt x="127" y="107"/>
                    <a:pt x="126" y="110"/>
                  </a:cubicBezTo>
                  <a:cubicBezTo>
                    <a:pt x="126" y="110"/>
                    <a:pt x="126" y="111"/>
                    <a:pt x="126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0" y="110"/>
                    <a:pt x="132" y="109"/>
                  </a:cubicBezTo>
                  <a:cubicBezTo>
                    <a:pt x="134" y="107"/>
                    <a:pt x="136" y="107"/>
                    <a:pt x="138" y="106"/>
                  </a:cubicBezTo>
                  <a:cubicBezTo>
                    <a:pt x="139" y="106"/>
                    <a:pt x="141" y="105"/>
                    <a:pt x="143" y="104"/>
                  </a:cubicBezTo>
                  <a:cubicBezTo>
                    <a:pt x="144" y="103"/>
                    <a:pt x="146" y="103"/>
                    <a:pt x="147" y="103"/>
                  </a:cubicBezTo>
                  <a:cubicBezTo>
                    <a:pt x="139" y="103"/>
                    <a:pt x="137" y="97"/>
                    <a:pt x="137" y="91"/>
                  </a:cubicBezTo>
                  <a:cubicBezTo>
                    <a:pt x="137" y="88"/>
                    <a:pt x="148" y="81"/>
                    <a:pt x="153" y="80"/>
                  </a:cubicBezTo>
                  <a:cubicBezTo>
                    <a:pt x="158" y="80"/>
                    <a:pt x="162" y="78"/>
                    <a:pt x="166" y="76"/>
                  </a:cubicBezTo>
                  <a:cubicBezTo>
                    <a:pt x="168" y="75"/>
                    <a:pt x="171" y="75"/>
                    <a:pt x="174" y="74"/>
                  </a:cubicBezTo>
                  <a:cubicBezTo>
                    <a:pt x="174" y="73"/>
                    <a:pt x="174" y="73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0"/>
                    <a:pt x="174" y="70"/>
                    <a:pt x="174" y="69"/>
                  </a:cubicBezTo>
                  <a:cubicBezTo>
                    <a:pt x="175" y="69"/>
                    <a:pt x="176" y="68"/>
                    <a:pt x="176" y="68"/>
                  </a:cubicBezTo>
                  <a:cubicBezTo>
                    <a:pt x="177" y="68"/>
                    <a:pt x="178" y="67"/>
                    <a:pt x="179" y="66"/>
                  </a:cubicBezTo>
                  <a:cubicBezTo>
                    <a:pt x="182" y="63"/>
                    <a:pt x="184" y="62"/>
                    <a:pt x="185" y="62"/>
                  </a:cubicBezTo>
                  <a:cubicBezTo>
                    <a:pt x="186" y="62"/>
                    <a:pt x="187" y="62"/>
                    <a:pt x="188" y="62"/>
                  </a:cubicBezTo>
                  <a:cubicBezTo>
                    <a:pt x="190" y="63"/>
                    <a:pt x="192" y="63"/>
                    <a:pt x="193" y="63"/>
                  </a:cubicBezTo>
                  <a:cubicBezTo>
                    <a:pt x="193" y="62"/>
                    <a:pt x="193" y="62"/>
                    <a:pt x="194" y="61"/>
                  </a:cubicBezTo>
                  <a:cubicBezTo>
                    <a:pt x="194" y="60"/>
                    <a:pt x="195" y="59"/>
                    <a:pt x="195" y="58"/>
                  </a:cubicBezTo>
                  <a:cubicBezTo>
                    <a:pt x="195" y="58"/>
                    <a:pt x="194" y="58"/>
                    <a:pt x="194" y="57"/>
                  </a:cubicBezTo>
                  <a:cubicBezTo>
                    <a:pt x="193" y="56"/>
                    <a:pt x="192" y="55"/>
                    <a:pt x="192" y="53"/>
                  </a:cubicBezTo>
                  <a:cubicBezTo>
                    <a:pt x="193" y="51"/>
                    <a:pt x="194" y="51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3" y="49"/>
                    <a:pt x="193" y="47"/>
                  </a:cubicBezTo>
                  <a:cubicBezTo>
                    <a:pt x="193" y="46"/>
                    <a:pt x="194" y="45"/>
                    <a:pt x="195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6" y="43"/>
                    <a:pt x="195" y="42"/>
                    <a:pt x="194" y="42"/>
                  </a:cubicBezTo>
                  <a:cubicBezTo>
                    <a:pt x="193" y="41"/>
                    <a:pt x="192" y="41"/>
                    <a:pt x="191" y="40"/>
                  </a:cubicBezTo>
                  <a:cubicBezTo>
                    <a:pt x="190" y="40"/>
                    <a:pt x="188" y="39"/>
                    <a:pt x="187" y="39"/>
                  </a:cubicBezTo>
                  <a:cubicBezTo>
                    <a:pt x="185" y="39"/>
                    <a:pt x="183" y="39"/>
                    <a:pt x="182" y="38"/>
                  </a:cubicBezTo>
                  <a:cubicBezTo>
                    <a:pt x="181" y="37"/>
                    <a:pt x="178" y="37"/>
                    <a:pt x="176" y="37"/>
                  </a:cubicBezTo>
                  <a:cubicBezTo>
                    <a:pt x="174" y="37"/>
                    <a:pt x="172" y="37"/>
                    <a:pt x="171" y="35"/>
                  </a:cubicBezTo>
                  <a:cubicBezTo>
                    <a:pt x="171" y="35"/>
                    <a:pt x="170" y="34"/>
                    <a:pt x="170" y="33"/>
                  </a:cubicBezTo>
                  <a:cubicBezTo>
                    <a:pt x="168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1"/>
                  </a:cubicBezTo>
                  <a:cubicBezTo>
                    <a:pt x="161" y="32"/>
                    <a:pt x="158" y="33"/>
                    <a:pt x="155" y="31"/>
                  </a:cubicBezTo>
                  <a:cubicBezTo>
                    <a:pt x="155" y="31"/>
                    <a:pt x="154" y="31"/>
                    <a:pt x="154" y="30"/>
                  </a:cubicBezTo>
                  <a:cubicBezTo>
                    <a:pt x="153" y="30"/>
                    <a:pt x="152" y="29"/>
                    <a:pt x="152" y="29"/>
                  </a:cubicBezTo>
                  <a:cubicBezTo>
                    <a:pt x="150" y="30"/>
                    <a:pt x="146" y="29"/>
                    <a:pt x="145" y="28"/>
                  </a:cubicBezTo>
                  <a:cubicBezTo>
                    <a:pt x="145" y="27"/>
                    <a:pt x="144" y="26"/>
                    <a:pt x="145" y="24"/>
                  </a:cubicBezTo>
                  <a:cubicBezTo>
                    <a:pt x="145" y="23"/>
                    <a:pt x="142" y="19"/>
                    <a:pt x="141" y="18"/>
                  </a:cubicBezTo>
                  <a:cubicBezTo>
                    <a:pt x="141" y="18"/>
                    <a:pt x="140" y="18"/>
                    <a:pt x="139" y="18"/>
                  </a:cubicBezTo>
                  <a:cubicBezTo>
                    <a:pt x="136" y="18"/>
                    <a:pt x="133" y="18"/>
                    <a:pt x="132" y="15"/>
                  </a:cubicBezTo>
                  <a:cubicBezTo>
                    <a:pt x="131" y="14"/>
                    <a:pt x="131" y="14"/>
                    <a:pt x="130" y="13"/>
                  </a:cubicBezTo>
                  <a:cubicBezTo>
                    <a:pt x="129" y="11"/>
                    <a:pt x="128" y="9"/>
                    <a:pt x="129" y="7"/>
                  </a:cubicBezTo>
                  <a:cubicBezTo>
                    <a:pt x="130" y="6"/>
                    <a:pt x="129" y="2"/>
                    <a:pt x="128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123" y="0"/>
                    <a:pt x="121" y="0"/>
                    <a:pt x="121" y="0"/>
                  </a:cubicBezTo>
                  <a:cubicBezTo>
                    <a:pt x="120" y="1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2"/>
                    <a:pt x="111" y="3"/>
                    <a:pt x="109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4" y="3"/>
                    <a:pt x="10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205"/>
            <p:cNvSpPr>
              <a:spLocks/>
            </p:cNvSpPr>
            <p:nvPr/>
          </p:nvSpPr>
          <p:spPr bwMode="auto">
            <a:xfrm>
              <a:off x="2792" y="3134"/>
              <a:ext cx="98" cy="67"/>
            </a:xfrm>
            <a:custGeom>
              <a:avLst/>
              <a:gdLst>
                <a:gd name="T0" fmla="*/ 53 w 102"/>
                <a:gd name="T1" fmla="*/ 0 h 70"/>
                <a:gd name="T2" fmla="*/ 51 w 102"/>
                <a:gd name="T3" fmla="*/ 2 h 70"/>
                <a:gd name="T4" fmla="*/ 45 w 102"/>
                <a:gd name="T5" fmla="*/ 5 h 70"/>
                <a:gd name="T6" fmla="*/ 39 w 102"/>
                <a:gd name="T7" fmla="*/ 7 h 70"/>
                <a:gd name="T8" fmla="*/ 39 w 102"/>
                <a:gd name="T9" fmla="*/ 8 h 70"/>
                <a:gd name="T10" fmla="*/ 38 w 102"/>
                <a:gd name="T11" fmla="*/ 13 h 70"/>
                <a:gd name="T12" fmla="*/ 37 w 102"/>
                <a:gd name="T13" fmla="*/ 15 h 70"/>
                <a:gd name="T14" fmla="*/ 35 w 102"/>
                <a:gd name="T15" fmla="*/ 17 h 70"/>
                <a:gd name="T16" fmla="*/ 27 w 102"/>
                <a:gd name="T17" fmla="*/ 23 h 70"/>
                <a:gd name="T18" fmla="*/ 24 w 102"/>
                <a:gd name="T19" fmla="*/ 30 h 70"/>
                <a:gd name="T20" fmla="*/ 12 w 102"/>
                <a:gd name="T21" fmla="*/ 35 h 70"/>
                <a:gd name="T22" fmla="*/ 10 w 102"/>
                <a:gd name="T23" fmla="*/ 35 h 70"/>
                <a:gd name="T24" fmla="*/ 10 w 102"/>
                <a:gd name="T25" fmla="*/ 35 h 70"/>
                <a:gd name="T26" fmla="*/ 9 w 102"/>
                <a:gd name="T27" fmla="*/ 35 h 70"/>
                <a:gd name="T28" fmla="*/ 8 w 102"/>
                <a:gd name="T29" fmla="*/ 35 h 70"/>
                <a:gd name="T30" fmla="*/ 7 w 102"/>
                <a:gd name="T31" fmla="*/ 35 h 70"/>
                <a:gd name="T32" fmla="*/ 6 w 102"/>
                <a:gd name="T33" fmla="*/ 35 h 70"/>
                <a:gd name="T34" fmla="*/ 4 w 102"/>
                <a:gd name="T35" fmla="*/ 35 h 70"/>
                <a:gd name="T36" fmla="*/ 4 w 102"/>
                <a:gd name="T37" fmla="*/ 35 h 70"/>
                <a:gd name="T38" fmla="*/ 4 w 102"/>
                <a:gd name="T39" fmla="*/ 37 h 70"/>
                <a:gd name="T40" fmla="*/ 4 w 102"/>
                <a:gd name="T41" fmla="*/ 38 h 70"/>
                <a:gd name="T42" fmla="*/ 5 w 102"/>
                <a:gd name="T43" fmla="*/ 40 h 70"/>
                <a:gd name="T44" fmla="*/ 8 w 102"/>
                <a:gd name="T45" fmla="*/ 50 h 70"/>
                <a:gd name="T46" fmla="*/ 0 w 102"/>
                <a:gd name="T47" fmla="*/ 58 h 70"/>
                <a:gd name="T48" fmla="*/ 4 w 102"/>
                <a:gd name="T49" fmla="*/ 64 h 70"/>
                <a:gd name="T50" fmla="*/ 4 w 102"/>
                <a:gd name="T51" fmla="*/ 65 h 70"/>
                <a:gd name="T52" fmla="*/ 4 w 102"/>
                <a:gd name="T53" fmla="*/ 68 h 70"/>
                <a:gd name="T54" fmla="*/ 4 w 102"/>
                <a:gd name="T55" fmla="*/ 68 h 70"/>
                <a:gd name="T56" fmla="*/ 5 w 102"/>
                <a:gd name="T57" fmla="*/ 68 h 70"/>
                <a:gd name="T58" fmla="*/ 7 w 102"/>
                <a:gd name="T59" fmla="*/ 66 h 70"/>
                <a:gd name="T60" fmla="*/ 36 w 102"/>
                <a:gd name="T61" fmla="*/ 65 h 70"/>
                <a:gd name="T62" fmla="*/ 40 w 102"/>
                <a:gd name="T63" fmla="*/ 65 h 70"/>
                <a:gd name="T64" fmla="*/ 51 w 102"/>
                <a:gd name="T65" fmla="*/ 68 h 70"/>
                <a:gd name="T66" fmla="*/ 59 w 102"/>
                <a:gd name="T67" fmla="*/ 68 h 70"/>
                <a:gd name="T68" fmla="*/ 66 w 102"/>
                <a:gd name="T69" fmla="*/ 69 h 70"/>
                <a:gd name="T70" fmla="*/ 71 w 102"/>
                <a:gd name="T71" fmla="*/ 69 h 70"/>
                <a:gd name="T72" fmla="*/ 77 w 102"/>
                <a:gd name="T73" fmla="*/ 69 h 70"/>
                <a:gd name="T74" fmla="*/ 85 w 102"/>
                <a:gd name="T75" fmla="*/ 60 h 70"/>
                <a:gd name="T76" fmla="*/ 87 w 102"/>
                <a:gd name="T77" fmla="*/ 59 h 70"/>
                <a:gd name="T78" fmla="*/ 89 w 102"/>
                <a:gd name="T79" fmla="*/ 59 h 70"/>
                <a:gd name="T80" fmla="*/ 91 w 102"/>
                <a:gd name="T81" fmla="*/ 59 h 70"/>
                <a:gd name="T82" fmla="*/ 90 w 102"/>
                <a:gd name="T83" fmla="*/ 57 h 70"/>
                <a:gd name="T84" fmla="*/ 88 w 102"/>
                <a:gd name="T85" fmla="*/ 51 h 70"/>
                <a:gd name="T86" fmla="*/ 91 w 102"/>
                <a:gd name="T87" fmla="*/ 42 h 70"/>
                <a:gd name="T88" fmla="*/ 97 w 102"/>
                <a:gd name="T89" fmla="*/ 44 h 70"/>
                <a:gd name="T90" fmla="*/ 98 w 102"/>
                <a:gd name="T91" fmla="*/ 37 h 70"/>
                <a:gd name="T92" fmla="*/ 93 w 102"/>
                <a:gd name="T93" fmla="*/ 34 h 70"/>
                <a:gd name="T94" fmla="*/ 86 w 102"/>
                <a:gd name="T95" fmla="*/ 26 h 70"/>
                <a:gd name="T96" fmla="*/ 82 w 102"/>
                <a:gd name="T97" fmla="*/ 16 h 70"/>
                <a:gd name="T98" fmla="*/ 82 w 102"/>
                <a:gd name="T99" fmla="*/ 11 h 70"/>
                <a:gd name="T100" fmla="*/ 82 w 102"/>
                <a:gd name="T101" fmla="*/ 8 h 70"/>
                <a:gd name="T102" fmla="*/ 74 w 102"/>
                <a:gd name="T103" fmla="*/ 5 h 70"/>
                <a:gd name="T104" fmla="*/ 65 w 102"/>
                <a:gd name="T105" fmla="*/ 4 h 70"/>
                <a:gd name="T106" fmla="*/ 54 w 102"/>
                <a:gd name="T107" fmla="*/ 0 h 70"/>
                <a:gd name="T108" fmla="*/ 54 w 10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70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50" y="3"/>
                    <a:pt x="49" y="5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5"/>
                    <a:pt x="41" y="5"/>
                    <a:pt x="40" y="6"/>
                  </a:cubicBezTo>
                  <a:cubicBezTo>
                    <a:pt x="40" y="6"/>
                    <a:pt x="40" y="6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8" y="22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7"/>
                    <a:pt x="27" y="30"/>
                    <a:pt x="24" y="30"/>
                  </a:cubicBezTo>
                  <a:cubicBezTo>
                    <a:pt x="22" y="30"/>
                    <a:pt x="19" y="31"/>
                    <a:pt x="18" y="32"/>
                  </a:cubicBezTo>
                  <a:cubicBezTo>
                    <a:pt x="17" y="34"/>
                    <a:pt x="15" y="35"/>
                    <a:pt x="12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7" y="42"/>
                    <a:pt x="8" y="47"/>
                    <a:pt x="8" y="50"/>
                  </a:cubicBezTo>
                  <a:cubicBezTo>
                    <a:pt x="8" y="52"/>
                    <a:pt x="6" y="53"/>
                    <a:pt x="5" y="54"/>
                  </a:cubicBezTo>
                  <a:cubicBezTo>
                    <a:pt x="4" y="55"/>
                    <a:pt x="1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5" y="61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2"/>
                    <a:pt x="15" y="62"/>
                  </a:cubicBezTo>
                  <a:cubicBezTo>
                    <a:pt x="28" y="62"/>
                    <a:pt x="34" y="63"/>
                    <a:pt x="36" y="65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2" y="65"/>
                    <a:pt x="44" y="65"/>
                    <a:pt x="46" y="66"/>
                  </a:cubicBezTo>
                  <a:cubicBezTo>
                    <a:pt x="48" y="67"/>
                    <a:pt x="50" y="68"/>
                    <a:pt x="51" y="68"/>
                  </a:cubicBezTo>
                  <a:cubicBezTo>
                    <a:pt x="52" y="66"/>
                    <a:pt x="53" y="66"/>
                    <a:pt x="55" y="67"/>
                  </a:cubicBezTo>
                  <a:cubicBezTo>
                    <a:pt x="56" y="68"/>
                    <a:pt x="58" y="68"/>
                    <a:pt x="59" y="68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6" y="69"/>
                    <a:pt x="66" y="70"/>
                    <a:pt x="67" y="70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3" y="69"/>
                    <a:pt x="75" y="69"/>
                    <a:pt x="77" y="70"/>
                  </a:cubicBezTo>
                  <a:cubicBezTo>
                    <a:pt x="77" y="70"/>
                    <a:pt x="77" y="69"/>
                    <a:pt x="77" y="69"/>
                  </a:cubicBezTo>
                  <a:cubicBezTo>
                    <a:pt x="77" y="67"/>
                    <a:pt x="80" y="6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9"/>
                    <a:pt x="88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9"/>
                    <a:pt x="90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8"/>
                    <a:pt x="90" y="58"/>
                    <a:pt x="90" y="57"/>
                  </a:cubicBezTo>
                  <a:cubicBezTo>
                    <a:pt x="90" y="57"/>
                    <a:pt x="90" y="56"/>
                    <a:pt x="90" y="56"/>
                  </a:cubicBezTo>
                  <a:cubicBezTo>
                    <a:pt x="89" y="54"/>
                    <a:pt x="89" y="53"/>
                    <a:pt x="88" y="51"/>
                  </a:cubicBezTo>
                  <a:cubicBezTo>
                    <a:pt x="87" y="48"/>
                    <a:pt x="87" y="46"/>
                    <a:pt x="88" y="44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2" y="42"/>
                    <a:pt x="93" y="43"/>
                    <a:pt x="95" y="44"/>
                  </a:cubicBezTo>
                  <a:cubicBezTo>
                    <a:pt x="95" y="44"/>
                    <a:pt x="97" y="44"/>
                    <a:pt x="97" y="44"/>
                  </a:cubicBezTo>
                  <a:cubicBezTo>
                    <a:pt x="101" y="42"/>
                    <a:pt x="102" y="41"/>
                    <a:pt x="102" y="41"/>
                  </a:cubicBezTo>
                  <a:cubicBezTo>
                    <a:pt x="101" y="40"/>
                    <a:pt x="99" y="38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7"/>
                    <a:pt x="94" y="35"/>
                    <a:pt x="93" y="34"/>
                  </a:cubicBezTo>
                  <a:cubicBezTo>
                    <a:pt x="92" y="33"/>
                    <a:pt x="91" y="31"/>
                    <a:pt x="90" y="31"/>
                  </a:cubicBezTo>
                  <a:cubicBezTo>
                    <a:pt x="88" y="30"/>
                    <a:pt x="87" y="28"/>
                    <a:pt x="86" y="26"/>
                  </a:cubicBezTo>
                  <a:cubicBezTo>
                    <a:pt x="86" y="25"/>
                    <a:pt x="85" y="24"/>
                    <a:pt x="85" y="24"/>
                  </a:cubicBezTo>
                  <a:cubicBezTo>
                    <a:pt x="82" y="22"/>
                    <a:pt x="82" y="18"/>
                    <a:pt x="82" y="16"/>
                  </a:cubicBezTo>
                  <a:cubicBezTo>
                    <a:pt x="82" y="16"/>
                    <a:pt x="82" y="15"/>
                    <a:pt x="82" y="14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0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2" y="6"/>
                    <a:pt x="70" y="7"/>
                    <a:pt x="69" y="7"/>
                  </a:cubicBezTo>
                  <a:cubicBezTo>
                    <a:pt x="68" y="7"/>
                    <a:pt x="66" y="6"/>
                    <a:pt x="65" y="4"/>
                  </a:cubicBezTo>
                  <a:cubicBezTo>
                    <a:pt x="64" y="2"/>
                    <a:pt x="63" y="2"/>
                    <a:pt x="62" y="2"/>
                  </a:cubicBezTo>
                  <a:cubicBezTo>
                    <a:pt x="58" y="3"/>
                    <a:pt x="55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206"/>
            <p:cNvSpPr>
              <a:spLocks/>
            </p:cNvSpPr>
            <p:nvPr/>
          </p:nvSpPr>
          <p:spPr bwMode="auto">
            <a:xfrm>
              <a:off x="2767" y="3105"/>
              <a:ext cx="75" cy="33"/>
            </a:xfrm>
            <a:custGeom>
              <a:avLst/>
              <a:gdLst>
                <a:gd name="T0" fmla="*/ 66 w 78"/>
                <a:gd name="T1" fmla="*/ 32 h 34"/>
                <a:gd name="T2" fmla="*/ 69 w 78"/>
                <a:gd name="T3" fmla="*/ 31 h 34"/>
                <a:gd name="T4" fmla="*/ 73 w 78"/>
                <a:gd name="T5" fmla="*/ 31 h 34"/>
                <a:gd name="T6" fmla="*/ 76 w 78"/>
                <a:gd name="T7" fmla="*/ 28 h 34"/>
                <a:gd name="T8" fmla="*/ 78 w 78"/>
                <a:gd name="T9" fmla="*/ 27 h 34"/>
                <a:gd name="T10" fmla="*/ 78 w 78"/>
                <a:gd name="T11" fmla="*/ 26 h 34"/>
                <a:gd name="T12" fmla="*/ 73 w 78"/>
                <a:gd name="T13" fmla="*/ 14 h 34"/>
                <a:gd name="T14" fmla="*/ 71 w 78"/>
                <a:gd name="T15" fmla="*/ 8 h 34"/>
                <a:gd name="T16" fmla="*/ 70 w 78"/>
                <a:gd name="T17" fmla="*/ 7 h 34"/>
                <a:gd name="T18" fmla="*/ 61 w 78"/>
                <a:gd name="T19" fmla="*/ 6 h 34"/>
                <a:gd name="T20" fmla="*/ 49 w 78"/>
                <a:gd name="T21" fmla="*/ 0 h 34"/>
                <a:gd name="T22" fmla="*/ 46 w 78"/>
                <a:gd name="T23" fmla="*/ 0 h 34"/>
                <a:gd name="T24" fmla="*/ 44 w 78"/>
                <a:gd name="T25" fmla="*/ 0 h 34"/>
                <a:gd name="T26" fmla="*/ 42 w 78"/>
                <a:gd name="T27" fmla="*/ 0 h 34"/>
                <a:gd name="T28" fmla="*/ 40 w 78"/>
                <a:gd name="T29" fmla="*/ 0 h 34"/>
                <a:gd name="T30" fmla="*/ 38 w 78"/>
                <a:gd name="T31" fmla="*/ 4 h 34"/>
                <a:gd name="T32" fmla="*/ 30 w 78"/>
                <a:gd name="T33" fmla="*/ 16 h 34"/>
                <a:gd name="T34" fmla="*/ 27 w 78"/>
                <a:gd name="T35" fmla="*/ 16 h 34"/>
                <a:gd name="T36" fmla="*/ 16 w 78"/>
                <a:gd name="T37" fmla="*/ 3 h 34"/>
                <a:gd name="T38" fmla="*/ 7 w 78"/>
                <a:gd name="T39" fmla="*/ 9 h 34"/>
                <a:gd name="T40" fmla="*/ 3 w 78"/>
                <a:gd name="T41" fmla="*/ 17 h 34"/>
                <a:gd name="T42" fmla="*/ 2 w 78"/>
                <a:gd name="T43" fmla="*/ 25 h 34"/>
                <a:gd name="T44" fmla="*/ 4 w 78"/>
                <a:gd name="T45" fmla="*/ 25 h 34"/>
                <a:gd name="T46" fmla="*/ 6 w 78"/>
                <a:gd name="T47" fmla="*/ 24 h 34"/>
                <a:gd name="T48" fmla="*/ 7 w 78"/>
                <a:gd name="T49" fmla="*/ 24 h 34"/>
                <a:gd name="T50" fmla="*/ 14 w 78"/>
                <a:gd name="T51" fmla="*/ 22 h 34"/>
                <a:gd name="T52" fmla="*/ 26 w 78"/>
                <a:gd name="T53" fmla="*/ 23 h 34"/>
                <a:gd name="T54" fmla="*/ 39 w 78"/>
                <a:gd name="T55" fmla="*/ 23 h 34"/>
                <a:gd name="T56" fmla="*/ 46 w 78"/>
                <a:gd name="T57" fmla="*/ 25 h 34"/>
                <a:gd name="T58" fmla="*/ 47 w 78"/>
                <a:gd name="T59" fmla="*/ 25 h 34"/>
                <a:gd name="T60" fmla="*/ 61 w 78"/>
                <a:gd name="T61" fmla="*/ 33 h 34"/>
                <a:gd name="T62" fmla="*/ 62 w 78"/>
                <a:gd name="T63" fmla="*/ 34 h 34"/>
                <a:gd name="T64" fmla="*/ 64 w 78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34">
                  <a:moveTo>
                    <a:pt x="64" y="33"/>
                  </a:moveTo>
                  <a:cubicBezTo>
                    <a:pt x="64" y="32"/>
                    <a:pt x="65" y="32"/>
                    <a:pt x="66" y="32"/>
                  </a:cubicBezTo>
                  <a:cubicBezTo>
                    <a:pt x="67" y="31"/>
                    <a:pt x="68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2" y="31"/>
                    <a:pt x="72" y="31"/>
                    <a:pt x="73" y="31"/>
                  </a:cubicBezTo>
                  <a:cubicBezTo>
                    <a:pt x="73" y="31"/>
                    <a:pt x="73" y="31"/>
                    <a:pt x="74" y="30"/>
                  </a:cubicBezTo>
                  <a:cubicBezTo>
                    <a:pt x="74" y="29"/>
                    <a:pt x="75" y="28"/>
                    <a:pt x="76" y="28"/>
                  </a:cubicBezTo>
                  <a:cubicBezTo>
                    <a:pt x="76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7" y="23"/>
                    <a:pt x="77" y="22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3" y="13"/>
                    <a:pt x="74" y="11"/>
                    <a:pt x="72" y="10"/>
                  </a:cubicBezTo>
                  <a:cubicBezTo>
                    <a:pt x="72" y="9"/>
                    <a:pt x="71" y="9"/>
                    <a:pt x="71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6" y="7"/>
                    <a:pt x="63" y="7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5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8" y="2"/>
                    <a:pt x="38" y="4"/>
                  </a:cubicBezTo>
                  <a:cubicBezTo>
                    <a:pt x="38" y="6"/>
                    <a:pt x="38" y="7"/>
                    <a:pt x="38" y="9"/>
                  </a:cubicBezTo>
                  <a:cubicBezTo>
                    <a:pt x="38" y="14"/>
                    <a:pt x="35" y="16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4" y="16"/>
                    <a:pt x="21" y="11"/>
                    <a:pt x="17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6" y="10"/>
                    <a:pt x="5" y="12"/>
                  </a:cubicBezTo>
                  <a:cubicBezTo>
                    <a:pt x="5" y="14"/>
                    <a:pt x="5" y="16"/>
                    <a:pt x="3" y="17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10" y="22"/>
                    <a:pt x="12" y="22"/>
                    <a:pt x="14" y="22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33" y="23"/>
                    <a:pt x="37" y="24"/>
                    <a:pt x="39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4" y="23"/>
                    <a:pt x="45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51" y="25"/>
                    <a:pt x="56" y="29"/>
                    <a:pt x="58" y="31"/>
                  </a:cubicBezTo>
                  <a:cubicBezTo>
                    <a:pt x="59" y="32"/>
                    <a:pt x="60" y="32"/>
                    <a:pt x="61" y="33"/>
                  </a:cubicBezTo>
                  <a:cubicBezTo>
                    <a:pt x="61" y="33"/>
                    <a:pt x="61" y="33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207"/>
            <p:cNvSpPr>
              <a:spLocks/>
            </p:cNvSpPr>
            <p:nvPr/>
          </p:nvSpPr>
          <p:spPr bwMode="auto">
            <a:xfrm>
              <a:off x="2768" y="3130"/>
              <a:ext cx="57" cy="34"/>
            </a:xfrm>
            <a:custGeom>
              <a:avLst/>
              <a:gdLst>
                <a:gd name="T0" fmla="*/ 26 w 59"/>
                <a:gd name="T1" fmla="*/ 32 h 36"/>
                <a:gd name="T2" fmla="*/ 27 w 59"/>
                <a:gd name="T3" fmla="*/ 33 h 36"/>
                <a:gd name="T4" fmla="*/ 28 w 59"/>
                <a:gd name="T5" fmla="*/ 34 h 36"/>
                <a:gd name="T6" fmla="*/ 29 w 59"/>
                <a:gd name="T7" fmla="*/ 34 h 36"/>
                <a:gd name="T8" fmla="*/ 29 w 59"/>
                <a:gd name="T9" fmla="*/ 35 h 36"/>
                <a:gd name="T10" fmla="*/ 30 w 59"/>
                <a:gd name="T11" fmla="*/ 35 h 36"/>
                <a:gd name="T12" fmla="*/ 32 w 59"/>
                <a:gd name="T13" fmla="*/ 35 h 36"/>
                <a:gd name="T14" fmla="*/ 33 w 59"/>
                <a:gd name="T15" fmla="*/ 35 h 36"/>
                <a:gd name="T16" fmla="*/ 34 w 59"/>
                <a:gd name="T17" fmla="*/ 35 h 36"/>
                <a:gd name="T18" fmla="*/ 35 w 59"/>
                <a:gd name="T19" fmla="*/ 35 h 36"/>
                <a:gd name="T20" fmla="*/ 36 w 59"/>
                <a:gd name="T21" fmla="*/ 35 h 36"/>
                <a:gd name="T22" fmla="*/ 36 w 59"/>
                <a:gd name="T23" fmla="*/ 35 h 36"/>
                <a:gd name="T24" fmla="*/ 40 w 59"/>
                <a:gd name="T25" fmla="*/ 33 h 36"/>
                <a:gd name="T26" fmla="*/ 48 w 59"/>
                <a:gd name="T27" fmla="*/ 28 h 36"/>
                <a:gd name="T28" fmla="*/ 54 w 59"/>
                <a:gd name="T29" fmla="*/ 20 h 36"/>
                <a:gd name="T30" fmla="*/ 56 w 59"/>
                <a:gd name="T31" fmla="*/ 19 h 36"/>
                <a:gd name="T32" fmla="*/ 59 w 59"/>
                <a:gd name="T33" fmla="*/ 15 h 36"/>
                <a:gd name="T34" fmla="*/ 59 w 59"/>
                <a:gd name="T35" fmla="*/ 12 h 36"/>
                <a:gd name="T36" fmla="*/ 58 w 59"/>
                <a:gd name="T37" fmla="*/ 11 h 36"/>
                <a:gd name="T38" fmla="*/ 55 w 59"/>
                <a:gd name="T39" fmla="*/ 9 h 36"/>
                <a:gd name="T40" fmla="*/ 45 w 59"/>
                <a:gd name="T41" fmla="*/ 3 h 36"/>
                <a:gd name="T42" fmla="*/ 45 w 59"/>
                <a:gd name="T43" fmla="*/ 3 h 36"/>
                <a:gd name="T44" fmla="*/ 42 w 59"/>
                <a:gd name="T45" fmla="*/ 1 h 36"/>
                <a:gd name="T46" fmla="*/ 41 w 59"/>
                <a:gd name="T47" fmla="*/ 1 h 36"/>
                <a:gd name="T48" fmla="*/ 40 w 59"/>
                <a:gd name="T49" fmla="*/ 1 h 36"/>
                <a:gd name="T50" fmla="*/ 28 w 59"/>
                <a:gd name="T51" fmla="*/ 1 h 36"/>
                <a:gd name="T52" fmla="*/ 13 w 59"/>
                <a:gd name="T53" fmla="*/ 0 h 36"/>
                <a:gd name="T54" fmla="*/ 8 w 59"/>
                <a:gd name="T55" fmla="*/ 1 h 36"/>
                <a:gd name="T56" fmla="*/ 6 w 59"/>
                <a:gd name="T57" fmla="*/ 2 h 36"/>
                <a:gd name="T58" fmla="*/ 3 w 59"/>
                <a:gd name="T59" fmla="*/ 3 h 36"/>
                <a:gd name="T60" fmla="*/ 2 w 59"/>
                <a:gd name="T61" fmla="*/ 3 h 36"/>
                <a:gd name="T62" fmla="*/ 3 w 59"/>
                <a:gd name="T63" fmla="*/ 14 h 36"/>
                <a:gd name="T64" fmla="*/ 11 w 59"/>
                <a:gd name="T65" fmla="*/ 18 h 36"/>
                <a:gd name="T66" fmla="*/ 21 w 59"/>
                <a:gd name="T67" fmla="*/ 23 h 36"/>
                <a:gd name="T68" fmla="*/ 20 w 59"/>
                <a:gd name="T6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36">
                  <a:moveTo>
                    <a:pt x="20" y="30"/>
                  </a:moveTo>
                  <a:cubicBezTo>
                    <a:pt x="22" y="30"/>
                    <a:pt x="24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8" y="35"/>
                    <a:pt x="40" y="33"/>
                  </a:cubicBezTo>
                  <a:cubicBezTo>
                    <a:pt x="42" y="31"/>
                    <a:pt x="46" y="30"/>
                    <a:pt x="48" y="30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9" y="24"/>
                    <a:pt x="52" y="21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7" y="18"/>
                    <a:pt x="57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1" y="5"/>
                    <a:pt x="48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2"/>
                    <a:pt x="34" y="2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5" y="1"/>
                    <a:pt x="24" y="1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1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6" y="14"/>
                    <a:pt x="7" y="16"/>
                  </a:cubicBezTo>
                  <a:cubicBezTo>
                    <a:pt x="8" y="17"/>
                    <a:pt x="10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6" y="18"/>
                    <a:pt x="21" y="20"/>
                    <a:pt x="21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208"/>
            <p:cNvSpPr>
              <a:spLocks/>
            </p:cNvSpPr>
            <p:nvPr/>
          </p:nvSpPr>
          <p:spPr bwMode="auto">
            <a:xfrm>
              <a:off x="2613" y="3258"/>
              <a:ext cx="42" cy="22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209"/>
            <p:cNvSpPr>
              <a:spLocks/>
            </p:cNvSpPr>
            <p:nvPr/>
          </p:nvSpPr>
          <p:spPr bwMode="auto">
            <a:xfrm>
              <a:off x="2611" y="3155"/>
              <a:ext cx="92" cy="103"/>
            </a:xfrm>
            <a:custGeom>
              <a:avLst/>
              <a:gdLst>
                <a:gd name="T0" fmla="*/ 0 w 96"/>
                <a:gd name="T1" fmla="*/ 60 h 108"/>
                <a:gd name="T2" fmla="*/ 0 w 96"/>
                <a:gd name="T3" fmla="*/ 60 h 108"/>
                <a:gd name="T4" fmla="*/ 4 w 96"/>
                <a:gd name="T5" fmla="*/ 65 h 108"/>
                <a:gd name="T6" fmla="*/ 2 w 96"/>
                <a:gd name="T7" fmla="*/ 70 h 108"/>
                <a:gd name="T8" fmla="*/ 2 w 96"/>
                <a:gd name="T9" fmla="*/ 72 h 108"/>
                <a:gd name="T10" fmla="*/ 3 w 96"/>
                <a:gd name="T11" fmla="*/ 74 h 108"/>
                <a:gd name="T12" fmla="*/ 4 w 96"/>
                <a:gd name="T13" fmla="*/ 79 h 108"/>
                <a:gd name="T14" fmla="*/ 6 w 96"/>
                <a:gd name="T15" fmla="*/ 80 h 108"/>
                <a:gd name="T16" fmla="*/ 17 w 96"/>
                <a:gd name="T17" fmla="*/ 85 h 108"/>
                <a:gd name="T18" fmla="*/ 24 w 96"/>
                <a:gd name="T19" fmla="*/ 88 h 108"/>
                <a:gd name="T20" fmla="*/ 18 w 96"/>
                <a:gd name="T21" fmla="*/ 101 h 108"/>
                <a:gd name="T22" fmla="*/ 18 w 96"/>
                <a:gd name="T23" fmla="*/ 105 h 108"/>
                <a:gd name="T24" fmla="*/ 24 w 96"/>
                <a:gd name="T25" fmla="*/ 105 h 108"/>
                <a:gd name="T26" fmla="*/ 36 w 96"/>
                <a:gd name="T27" fmla="*/ 106 h 108"/>
                <a:gd name="T28" fmla="*/ 39 w 96"/>
                <a:gd name="T29" fmla="*/ 106 h 108"/>
                <a:gd name="T30" fmla="*/ 40 w 96"/>
                <a:gd name="T31" fmla="*/ 106 h 108"/>
                <a:gd name="T32" fmla="*/ 45 w 96"/>
                <a:gd name="T33" fmla="*/ 108 h 108"/>
                <a:gd name="T34" fmla="*/ 58 w 96"/>
                <a:gd name="T35" fmla="*/ 107 h 108"/>
                <a:gd name="T36" fmla="*/ 74 w 96"/>
                <a:gd name="T37" fmla="*/ 105 h 108"/>
                <a:gd name="T38" fmla="*/ 79 w 96"/>
                <a:gd name="T39" fmla="*/ 95 h 108"/>
                <a:gd name="T40" fmla="*/ 83 w 96"/>
                <a:gd name="T41" fmla="*/ 92 h 108"/>
                <a:gd name="T42" fmla="*/ 82 w 96"/>
                <a:gd name="T43" fmla="*/ 90 h 108"/>
                <a:gd name="T44" fmla="*/ 80 w 96"/>
                <a:gd name="T45" fmla="*/ 88 h 108"/>
                <a:gd name="T46" fmla="*/ 76 w 96"/>
                <a:gd name="T47" fmla="*/ 85 h 108"/>
                <a:gd name="T48" fmla="*/ 69 w 96"/>
                <a:gd name="T49" fmla="*/ 74 h 108"/>
                <a:gd name="T50" fmla="*/ 70 w 96"/>
                <a:gd name="T51" fmla="*/ 65 h 108"/>
                <a:gd name="T52" fmla="*/ 87 w 96"/>
                <a:gd name="T53" fmla="*/ 58 h 108"/>
                <a:gd name="T54" fmla="*/ 93 w 96"/>
                <a:gd name="T55" fmla="*/ 55 h 108"/>
                <a:gd name="T56" fmla="*/ 96 w 96"/>
                <a:gd name="T57" fmla="*/ 56 h 108"/>
                <a:gd name="T58" fmla="*/ 96 w 96"/>
                <a:gd name="T59" fmla="*/ 55 h 108"/>
                <a:gd name="T60" fmla="*/ 96 w 96"/>
                <a:gd name="T61" fmla="*/ 53 h 108"/>
                <a:gd name="T62" fmla="*/ 92 w 96"/>
                <a:gd name="T63" fmla="*/ 39 h 108"/>
                <a:gd name="T64" fmla="*/ 87 w 96"/>
                <a:gd name="T65" fmla="*/ 30 h 108"/>
                <a:gd name="T66" fmla="*/ 88 w 96"/>
                <a:gd name="T67" fmla="*/ 14 h 108"/>
                <a:gd name="T68" fmla="*/ 83 w 96"/>
                <a:gd name="T69" fmla="*/ 10 h 108"/>
                <a:gd name="T70" fmla="*/ 73 w 96"/>
                <a:gd name="T71" fmla="*/ 6 h 108"/>
                <a:gd name="T72" fmla="*/ 53 w 96"/>
                <a:gd name="T73" fmla="*/ 12 h 108"/>
                <a:gd name="T74" fmla="*/ 42 w 96"/>
                <a:gd name="T75" fmla="*/ 5 h 108"/>
                <a:gd name="T76" fmla="*/ 41 w 96"/>
                <a:gd name="T77" fmla="*/ 1 h 108"/>
                <a:gd name="T78" fmla="*/ 39 w 96"/>
                <a:gd name="T79" fmla="*/ 1 h 108"/>
                <a:gd name="T80" fmla="*/ 36 w 96"/>
                <a:gd name="T81" fmla="*/ 0 h 108"/>
                <a:gd name="T82" fmla="*/ 31 w 96"/>
                <a:gd name="T83" fmla="*/ 0 h 108"/>
                <a:gd name="T84" fmla="*/ 35 w 96"/>
                <a:gd name="T85" fmla="*/ 12 h 108"/>
                <a:gd name="T86" fmla="*/ 30 w 96"/>
                <a:gd name="T87" fmla="*/ 18 h 108"/>
                <a:gd name="T88" fmla="*/ 17 w 96"/>
                <a:gd name="T89" fmla="*/ 18 h 108"/>
                <a:gd name="T90" fmla="*/ 13 w 96"/>
                <a:gd name="T91" fmla="*/ 21 h 108"/>
                <a:gd name="T92" fmla="*/ 14 w 96"/>
                <a:gd name="T93" fmla="*/ 25 h 108"/>
                <a:gd name="T94" fmla="*/ 13 w 96"/>
                <a:gd name="T95" fmla="*/ 29 h 108"/>
                <a:gd name="T96" fmla="*/ 9 w 96"/>
                <a:gd name="T97" fmla="*/ 42 h 108"/>
                <a:gd name="T98" fmla="*/ 2 w 96"/>
                <a:gd name="T99" fmla="*/ 52 h 108"/>
                <a:gd name="T100" fmla="*/ 1 w 96"/>
                <a:gd name="T101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08"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8" y="82"/>
                    <a:pt x="9" y="83"/>
                    <a:pt x="12" y="83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3" y="86"/>
                    <a:pt x="24" y="88"/>
                  </a:cubicBezTo>
                  <a:cubicBezTo>
                    <a:pt x="24" y="89"/>
                    <a:pt x="24" y="91"/>
                    <a:pt x="22" y="93"/>
                  </a:cubicBezTo>
                  <a:cubicBezTo>
                    <a:pt x="19" y="95"/>
                    <a:pt x="19" y="97"/>
                    <a:pt x="18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4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9" y="106"/>
                    <a:pt x="20" y="106"/>
                  </a:cubicBezTo>
                  <a:cubicBezTo>
                    <a:pt x="23" y="106"/>
                    <a:pt x="24" y="105"/>
                    <a:pt x="24" y="105"/>
                  </a:cubicBezTo>
                  <a:cubicBezTo>
                    <a:pt x="27" y="104"/>
                    <a:pt x="29" y="103"/>
                    <a:pt x="33" y="105"/>
                  </a:cubicBezTo>
                  <a:cubicBezTo>
                    <a:pt x="34" y="105"/>
                    <a:pt x="35" y="105"/>
                    <a:pt x="35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7" y="106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39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6"/>
                    <a:pt x="43" y="107"/>
                    <a:pt x="44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8" y="106"/>
                    <a:pt x="50" y="106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6" y="108"/>
                    <a:pt x="57" y="108"/>
                    <a:pt x="58" y="107"/>
                  </a:cubicBezTo>
                  <a:cubicBezTo>
                    <a:pt x="61" y="105"/>
                    <a:pt x="67" y="104"/>
                    <a:pt x="69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3" y="105"/>
                    <a:pt x="74" y="105"/>
                    <a:pt x="74" y="105"/>
                  </a:cubicBezTo>
                  <a:cubicBezTo>
                    <a:pt x="74" y="105"/>
                    <a:pt x="74" y="104"/>
                    <a:pt x="74" y="103"/>
                  </a:cubicBezTo>
                  <a:cubicBezTo>
                    <a:pt x="72" y="98"/>
                    <a:pt x="76" y="96"/>
                    <a:pt x="78" y="96"/>
                  </a:cubicBezTo>
                  <a:cubicBezTo>
                    <a:pt x="78" y="95"/>
                    <a:pt x="78" y="95"/>
                    <a:pt x="79" y="95"/>
                  </a:cubicBezTo>
                  <a:cubicBezTo>
                    <a:pt x="79" y="95"/>
                    <a:pt x="79" y="94"/>
                    <a:pt x="79" y="94"/>
                  </a:cubicBezTo>
                  <a:cubicBezTo>
                    <a:pt x="79" y="94"/>
                    <a:pt x="79" y="94"/>
                    <a:pt x="80" y="94"/>
                  </a:cubicBezTo>
                  <a:cubicBezTo>
                    <a:pt x="80" y="93"/>
                    <a:pt x="82" y="92"/>
                    <a:pt x="83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3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89"/>
                    <a:pt x="81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7"/>
                    <a:pt x="78" y="87"/>
                    <a:pt x="78" y="87"/>
                  </a:cubicBezTo>
                  <a:cubicBezTo>
                    <a:pt x="78" y="86"/>
                    <a:pt x="78" y="86"/>
                    <a:pt x="77" y="86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2" y="82"/>
                    <a:pt x="71" y="79"/>
                    <a:pt x="70" y="77"/>
                  </a:cubicBezTo>
                  <a:cubicBezTo>
                    <a:pt x="70" y="75"/>
                    <a:pt x="70" y="74"/>
                    <a:pt x="69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68" y="71"/>
                    <a:pt x="66" y="69"/>
                    <a:pt x="67" y="67"/>
                  </a:cubicBezTo>
                  <a:cubicBezTo>
                    <a:pt x="67" y="66"/>
                    <a:pt x="68" y="65"/>
                    <a:pt x="70" y="65"/>
                  </a:cubicBezTo>
                  <a:cubicBezTo>
                    <a:pt x="73" y="64"/>
                    <a:pt x="79" y="63"/>
                    <a:pt x="81" y="61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4" y="59"/>
                    <a:pt x="86" y="58"/>
                    <a:pt x="87" y="58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90" y="56"/>
                    <a:pt x="91" y="55"/>
                    <a:pt x="93" y="55"/>
                  </a:cubicBezTo>
                  <a:cubicBezTo>
                    <a:pt x="94" y="55"/>
                    <a:pt x="94" y="56"/>
                    <a:pt x="95" y="56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4" y="51"/>
                    <a:pt x="93" y="47"/>
                    <a:pt x="93" y="43"/>
                  </a:cubicBezTo>
                  <a:cubicBezTo>
                    <a:pt x="93" y="40"/>
                    <a:pt x="92" y="40"/>
                    <a:pt x="92" y="39"/>
                  </a:cubicBezTo>
                  <a:cubicBezTo>
                    <a:pt x="92" y="39"/>
                    <a:pt x="91" y="38"/>
                    <a:pt x="91" y="36"/>
                  </a:cubicBezTo>
                  <a:cubicBezTo>
                    <a:pt x="91" y="35"/>
                    <a:pt x="91" y="33"/>
                    <a:pt x="90" y="33"/>
                  </a:cubicBezTo>
                  <a:cubicBezTo>
                    <a:pt x="89" y="32"/>
                    <a:pt x="88" y="31"/>
                    <a:pt x="87" y="30"/>
                  </a:cubicBezTo>
                  <a:cubicBezTo>
                    <a:pt x="87" y="28"/>
                    <a:pt x="88" y="27"/>
                    <a:pt x="88" y="25"/>
                  </a:cubicBezTo>
                  <a:cubicBezTo>
                    <a:pt x="90" y="23"/>
                    <a:pt x="89" y="17"/>
                    <a:pt x="89" y="15"/>
                  </a:cubicBezTo>
                  <a:cubicBezTo>
                    <a:pt x="88" y="15"/>
                    <a:pt x="88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3"/>
                    <a:pt x="87" y="12"/>
                  </a:cubicBezTo>
                  <a:cubicBezTo>
                    <a:pt x="87" y="11"/>
                    <a:pt x="87" y="10"/>
                    <a:pt x="83" y="10"/>
                  </a:cubicBezTo>
                  <a:cubicBezTo>
                    <a:pt x="81" y="10"/>
                    <a:pt x="80" y="10"/>
                    <a:pt x="80" y="9"/>
                  </a:cubicBezTo>
                  <a:cubicBezTo>
                    <a:pt x="79" y="7"/>
                    <a:pt x="80" y="6"/>
                    <a:pt x="81" y="4"/>
                  </a:cubicBezTo>
                  <a:cubicBezTo>
                    <a:pt x="79" y="6"/>
                    <a:pt x="76" y="7"/>
                    <a:pt x="73" y="6"/>
                  </a:cubicBezTo>
                  <a:cubicBezTo>
                    <a:pt x="71" y="6"/>
                    <a:pt x="68" y="9"/>
                    <a:pt x="65" y="11"/>
                  </a:cubicBezTo>
                  <a:cubicBezTo>
                    <a:pt x="64" y="12"/>
                    <a:pt x="63" y="13"/>
                    <a:pt x="62" y="13"/>
                  </a:cubicBezTo>
                  <a:cubicBezTo>
                    <a:pt x="59" y="16"/>
                    <a:pt x="55" y="15"/>
                    <a:pt x="53" y="12"/>
                  </a:cubicBezTo>
                  <a:cubicBezTo>
                    <a:pt x="52" y="10"/>
                    <a:pt x="52" y="8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48" y="9"/>
                    <a:pt x="44" y="8"/>
                    <a:pt x="42" y="5"/>
                  </a:cubicBezTo>
                  <a:cubicBezTo>
                    <a:pt x="41" y="4"/>
                    <a:pt x="41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7"/>
                    <a:pt x="33" y="10"/>
                  </a:cubicBezTo>
                  <a:cubicBezTo>
                    <a:pt x="34" y="10"/>
                    <a:pt x="34" y="11"/>
                    <a:pt x="35" y="12"/>
                  </a:cubicBezTo>
                  <a:cubicBezTo>
                    <a:pt x="35" y="13"/>
                    <a:pt x="35" y="15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29" y="21"/>
                    <a:pt x="26" y="21"/>
                  </a:cubicBezTo>
                  <a:cubicBezTo>
                    <a:pt x="24" y="21"/>
                    <a:pt x="21" y="19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10" y="35"/>
                    <a:pt x="12" y="38"/>
                    <a:pt x="11" y="40"/>
                  </a:cubicBezTo>
                  <a:cubicBezTo>
                    <a:pt x="10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6"/>
                    <a:pt x="6" y="47"/>
                    <a:pt x="2" y="48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58"/>
                    <a:pt x="1" y="5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210"/>
            <p:cNvSpPr>
              <a:spLocks/>
            </p:cNvSpPr>
            <p:nvPr/>
          </p:nvSpPr>
          <p:spPr bwMode="auto">
            <a:xfrm>
              <a:off x="2769" y="2894"/>
              <a:ext cx="109" cy="176"/>
            </a:xfrm>
            <a:custGeom>
              <a:avLst/>
              <a:gdLst>
                <a:gd name="T0" fmla="*/ 77 w 114"/>
                <a:gd name="T1" fmla="*/ 1 h 183"/>
                <a:gd name="T2" fmla="*/ 65 w 114"/>
                <a:gd name="T3" fmla="*/ 3 h 183"/>
                <a:gd name="T4" fmla="*/ 56 w 114"/>
                <a:gd name="T5" fmla="*/ 8 h 183"/>
                <a:gd name="T6" fmla="*/ 55 w 114"/>
                <a:gd name="T7" fmla="*/ 17 h 183"/>
                <a:gd name="T8" fmla="*/ 48 w 114"/>
                <a:gd name="T9" fmla="*/ 22 h 183"/>
                <a:gd name="T10" fmla="*/ 43 w 114"/>
                <a:gd name="T11" fmla="*/ 29 h 183"/>
                <a:gd name="T12" fmla="*/ 37 w 114"/>
                <a:gd name="T13" fmla="*/ 27 h 183"/>
                <a:gd name="T14" fmla="*/ 27 w 114"/>
                <a:gd name="T15" fmla="*/ 27 h 183"/>
                <a:gd name="T16" fmla="*/ 9 w 114"/>
                <a:gd name="T17" fmla="*/ 20 h 183"/>
                <a:gd name="T18" fmla="*/ 3 w 114"/>
                <a:gd name="T19" fmla="*/ 17 h 183"/>
                <a:gd name="T20" fmla="*/ 1 w 114"/>
                <a:gd name="T21" fmla="*/ 19 h 183"/>
                <a:gd name="T22" fmla="*/ 0 w 114"/>
                <a:gd name="T23" fmla="*/ 19 h 183"/>
                <a:gd name="T24" fmla="*/ 11 w 114"/>
                <a:gd name="T25" fmla="*/ 27 h 183"/>
                <a:gd name="T26" fmla="*/ 28 w 114"/>
                <a:gd name="T27" fmla="*/ 41 h 183"/>
                <a:gd name="T28" fmla="*/ 30 w 114"/>
                <a:gd name="T29" fmla="*/ 57 h 183"/>
                <a:gd name="T30" fmla="*/ 32 w 114"/>
                <a:gd name="T31" fmla="*/ 73 h 183"/>
                <a:gd name="T32" fmla="*/ 34 w 114"/>
                <a:gd name="T33" fmla="*/ 76 h 183"/>
                <a:gd name="T34" fmla="*/ 34 w 114"/>
                <a:gd name="T35" fmla="*/ 79 h 183"/>
                <a:gd name="T36" fmla="*/ 42 w 114"/>
                <a:gd name="T37" fmla="*/ 82 h 183"/>
                <a:gd name="T38" fmla="*/ 47 w 114"/>
                <a:gd name="T39" fmla="*/ 98 h 183"/>
                <a:gd name="T40" fmla="*/ 39 w 114"/>
                <a:gd name="T41" fmla="*/ 102 h 183"/>
                <a:gd name="T42" fmla="*/ 20 w 114"/>
                <a:gd name="T43" fmla="*/ 120 h 183"/>
                <a:gd name="T44" fmla="*/ 5 w 114"/>
                <a:gd name="T45" fmla="*/ 130 h 183"/>
                <a:gd name="T46" fmla="*/ 1 w 114"/>
                <a:gd name="T47" fmla="*/ 138 h 183"/>
                <a:gd name="T48" fmla="*/ 4 w 114"/>
                <a:gd name="T49" fmla="*/ 149 h 183"/>
                <a:gd name="T50" fmla="*/ 2 w 114"/>
                <a:gd name="T51" fmla="*/ 172 h 183"/>
                <a:gd name="T52" fmla="*/ 12 w 114"/>
                <a:gd name="T53" fmla="*/ 176 h 183"/>
                <a:gd name="T54" fmla="*/ 19 w 114"/>
                <a:gd name="T55" fmla="*/ 180 h 183"/>
                <a:gd name="T56" fmla="*/ 31 w 114"/>
                <a:gd name="T57" fmla="*/ 183 h 183"/>
                <a:gd name="T58" fmla="*/ 74 w 114"/>
                <a:gd name="T59" fmla="*/ 174 h 183"/>
                <a:gd name="T60" fmla="*/ 77 w 114"/>
                <a:gd name="T61" fmla="*/ 170 h 183"/>
                <a:gd name="T62" fmla="*/ 97 w 114"/>
                <a:gd name="T63" fmla="*/ 154 h 183"/>
                <a:gd name="T64" fmla="*/ 111 w 114"/>
                <a:gd name="T65" fmla="*/ 131 h 183"/>
                <a:gd name="T66" fmla="*/ 96 w 114"/>
                <a:gd name="T67" fmla="*/ 117 h 183"/>
                <a:gd name="T68" fmla="*/ 103 w 114"/>
                <a:gd name="T69" fmla="*/ 112 h 183"/>
                <a:gd name="T70" fmla="*/ 98 w 114"/>
                <a:gd name="T71" fmla="*/ 101 h 183"/>
                <a:gd name="T72" fmla="*/ 95 w 114"/>
                <a:gd name="T73" fmla="*/ 94 h 183"/>
                <a:gd name="T74" fmla="*/ 94 w 114"/>
                <a:gd name="T75" fmla="*/ 84 h 183"/>
                <a:gd name="T76" fmla="*/ 98 w 114"/>
                <a:gd name="T77" fmla="*/ 79 h 183"/>
                <a:gd name="T78" fmla="*/ 87 w 114"/>
                <a:gd name="T79" fmla="*/ 62 h 183"/>
                <a:gd name="T80" fmla="*/ 91 w 114"/>
                <a:gd name="T81" fmla="*/ 53 h 183"/>
                <a:gd name="T82" fmla="*/ 90 w 114"/>
                <a:gd name="T83" fmla="*/ 40 h 183"/>
                <a:gd name="T84" fmla="*/ 81 w 114"/>
                <a:gd name="T85" fmla="*/ 33 h 183"/>
                <a:gd name="T86" fmla="*/ 85 w 114"/>
                <a:gd name="T87" fmla="*/ 18 h 183"/>
                <a:gd name="T88" fmla="*/ 87 w 114"/>
                <a:gd name="T89" fmla="*/ 15 h 183"/>
                <a:gd name="T90" fmla="*/ 89 w 114"/>
                <a:gd name="T91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83">
                  <a:moveTo>
                    <a:pt x="89" y="8"/>
                  </a:moveTo>
                  <a:cubicBezTo>
                    <a:pt x="89" y="8"/>
                    <a:pt x="86" y="6"/>
                    <a:pt x="85" y="6"/>
                  </a:cubicBezTo>
                  <a:cubicBezTo>
                    <a:pt x="82" y="5"/>
                    <a:pt x="79" y="3"/>
                    <a:pt x="77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2" y="0"/>
                    <a:pt x="72" y="1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0" y="5"/>
                    <a:pt x="58" y="7"/>
                    <a:pt x="56" y="8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4" y="11"/>
                    <a:pt x="54" y="12"/>
                    <a:pt x="54" y="13"/>
                  </a:cubicBezTo>
                  <a:cubicBezTo>
                    <a:pt x="54" y="14"/>
                    <a:pt x="55" y="16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cubicBezTo>
                    <a:pt x="53" y="21"/>
                    <a:pt x="52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5"/>
                    <a:pt x="46" y="27"/>
                  </a:cubicBezTo>
                  <a:cubicBezTo>
                    <a:pt x="46" y="28"/>
                    <a:pt x="45" y="29"/>
                    <a:pt x="43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6" y="27"/>
                    <a:pt x="34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6"/>
                    <a:pt x="29" y="27"/>
                    <a:pt x="27" y="27"/>
                  </a:cubicBezTo>
                  <a:cubicBezTo>
                    <a:pt x="25" y="27"/>
                    <a:pt x="23" y="27"/>
                    <a:pt x="20" y="26"/>
                  </a:cubicBezTo>
                  <a:cubicBezTo>
                    <a:pt x="19" y="26"/>
                    <a:pt x="18" y="26"/>
                    <a:pt x="17" y="25"/>
                  </a:cubicBezTo>
                  <a:cubicBezTo>
                    <a:pt x="14" y="25"/>
                    <a:pt x="11" y="22"/>
                    <a:pt x="9" y="20"/>
                  </a:cubicBezTo>
                  <a:cubicBezTo>
                    <a:pt x="8" y="18"/>
                    <a:pt x="6" y="16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3"/>
                    <a:pt x="7" y="25"/>
                    <a:pt x="9" y="26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2" y="28"/>
                    <a:pt x="14" y="28"/>
                    <a:pt x="15" y="29"/>
                  </a:cubicBezTo>
                  <a:cubicBezTo>
                    <a:pt x="22" y="32"/>
                    <a:pt x="29" y="34"/>
                    <a:pt x="28" y="39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3"/>
                    <a:pt x="27" y="47"/>
                    <a:pt x="28" y="47"/>
                  </a:cubicBezTo>
                  <a:cubicBezTo>
                    <a:pt x="30" y="49"/>
                    <a:pt x="30" y="52"/>
                    <a:pt x="30" y="54"/>
                  </a:cubicBezTo>
                  <a:cubicBezTo>
                    <a:pt x="30" y="55"/>
                    <a:pt x="30" y="57"/>
                    <a:pt x="30" y="57"/>
                  </a:cubicBezTo>
                  <a:cubicBezTo>
                    <a:pt x="33" y="59"/>
                    <a:pt x="34" y="63"/>
                    <a:pt x="33" y="66"/>
                  </a:cubicBezTo>
                  <a:cubicBezTo>
                    <a:pt x="32" y="69"/>
                    <a:pt x="31" y="70"/>
                    <a:pt x="30" y="71"/>
                  </a:cubicBezTo>
                  <a:cubicBezTo>
                    <a:pt x="31" y="71"/>
                    <a:pt x="31" y="73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7"/>
                    <a:pt x="34" y="78"/>
                    <a:pt x="34" y="78"/>
                  </a:cubicBezTo>
                  <a:cubicBezTo>
                    <a:pt x="34" y="78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6" y="79"/>
                    <a:pt x="38" y="80"/>
                    <a:pt x="40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7" y="84"/>
                    <a:pt x="47" y="88"/>
                    <a:pt x="48" y="91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6"/>
                    <a:pt x="48" y="97"/>
                    <a:pt x="47" y="98"/>
                  </a:cubicBezTo>
                  <a:cubicBezTo>
                    <a:pt x="46" y="99"/>
                    <a:pt x="44" y="100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1" y="98"/>
                    <a:pt x="40" y="99"/>
                    <a:pt x="39" y="102"/>
                  </a:cubicBezTo>
                  <a:cubicBezTo>
                    <a:pt x="38" y="108"/>
                    <a:pt x="31" y="115"/>
                    <a:pt x="26" y="115"/>
                  </a:cubicBezTo>
                  <a:cubicBezTo>
                    <a:pt x="25" y="115"/>
                    <a:pt x="25" y="116"/>
                    <a:pt x="24" y="117"/>
                  </a:cubicBezTo>
                  <a:cubicBezTo>
                    <a:pt x="23" y="118"/>
                    <a:pt x="22" y="120"/>
                    <a:pt x="20" y="120"/>
                  </a:cubicBezTo>
                  <a:cubicBezTo>
                    <a:pt x="17" y="121"/>
                    <a:pt x="15" y="122"/>
                    <a:pt x="15" y="124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2" y="130"/>
                    <a:pt x="8" y="130"/>
                    <a:pt x="5" y="130"/>
                  </a:cubicBezTo>
                  <a:cubicBezTo>
                    <a:pt x="5" y="130"/>
                    <a:pt x="5" y="132"/>
                    <a:pt x="4" y="132"/>
                  </a:cubicBezTo>
                  <a:cubicBezTo>
                    <a:pt x="4" y="134"/>
                    <a:pt x="3" y="136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43"/>
                    <a:pt x="4" y="146"/>
                    <a:pt x="4" y="147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50"/>
                    <a:pt x="4" y="150"/>
                  </a:cubicBezTo>
                  <a:cubicBezTo>
                    <a:pt x="6" y="153"/>
                    <a:pt x="8" y="158"/>
                    <a:pt x="6" y="163"/>
                  </a:cubicBezTo>
                  <a:cubicBezTo>
                    <a:pt x="4" y="168"/>
                    <a:pt x="3" y="171"/>
                    <a:pt x="2" y="172"/>
                  </a:cubicBezTo>
                  <a:cubicBezTo>
                    <a:pt x="4" y="172"/>
                    <a:pt x="5" y="173"/>
                    <a:pt x="6" y="174"/>
                  </a:cubicBezTo>
                  <a:cubicBezTo>
                    <a:pt x="8" y="175"/>
                    <a:pt x="10" y="176"/>
                    <a:pt x="11" y="176"/>
                  </a:cubicBezTo>
                  <a:cubicBezTo>
                    <a:pt x="11" y="176"/>
                    <a:pt x="12" y="176"/>
                    <a:pt x="12" y="176"/>
                  </a:cubicBezTo>
                  <a:cubicBezTo>
                    <a:pt x="14" y="176"/>
                    <a:pt x="15" y="178"/>
                    <a:pt x="16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21" y="180"/>
                    <a:pt x="21" y="180"/>
                    <a:pt x="22" y="181"/>
                  </a:cubicBezTo>
                  <a:cubicBezTo>
                    <a:pt x="24" y="182"/>
                    <a:pt x="25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5" y="182"/>
                    <a:pt x="42" y="180"/>
                    <a:pt x="49" y="178"/>
                  </a:cubicBezTo>
                  <a:cubicBezTo>
                    <a:pt x="55" y="176"/>
                    <a:pt x="62" y="175"/>
                    <a:pt x="66" y="175"/>
                  </a:cubicBezTo>
                  <a:cubicBezTo>
                    <a:pt x="69" y="175"/>
                    <a:pt x="72" y="174"/>
                    <a:pt x="74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2"/>
                    <a:pt x="76" y="171"/>
                    <a:pt x="77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8" y="169"/>
                    <a:pt x="79" y="168"/>
                    <a:pt x="80" y="167"/>
                  </a:cubicBezTo>
                  <a:cubicBezTo>
                    <a:pt x="82" y="165"/>
                    <a:pt x="84" y="163"/>
                    <a:pt x="87" y="162"/>
                  </a:cubicBezTo>
                  <a:cubicBezTo>
                    <a:pt x="91" y="159"/>
                    <a:pt x="95" y="157"/>
                    <a:pt x="97" y="154"/>
                  </a:cubicBezTo>
                  <a:cubicBezTo>
                    <a:pt x="98" y="150"/>
                    <a:pt x="102" y="147"/>
                    <a:pt x="106" y="145"/>
                  </a:cubicBezTo>
                  <a:cubicBezTo>
                    <a:pt x="109" y="142"/>
                    <a:pt x="112" y="140"/>
                    <a:pt x="113" y="138"/>
                  </a:cubicBezTo>
                  <a:cubicBezTo>
                    <a:pt x="114" y="136"/>
                    <a:pt x="114" y="135"/>
                    <a:pt x="111" y="131"/>
                  </a:cubicBezTo>
                  <a:cubicBezTo>
                    <a:pt x="109" y="129"/>
                    <a:pt x="105" y="127"/>
                    <a:pt x="102" y="125"/>
                  </a:cubicBezTo>
                  <a:cubicBezTo>
                    <a:pt x="99" y="123"/>
                    <a:pt x="96" y="121"/>
                    <a:pt x="96" y="119"/>
                  </a:cubicBezTo>
                  <a:cubicBezTo>
                    <a:pt x="96" y="118"/>
                    <a:pt x="96" y="118"/>
                    <a:pt x="96" y="117"/>
                  </a:cubicBezTo>
                  <a:cubicBezTo>
                    <a:pt x="97" y="116"/>
                    <a:pt x="99" y="115"/>
                    <a:pt x="100" y="114"/>
                  </a:cubicBezTo>
                  <a:cubicBezTo>
                    <a:pt x="101" y="114"/>
                    <a:pt x="102" y="113"/>
                    <a:pt x="102" y="113"/>
                  </a:cubicBezTo>
                  <a:cubicBezTo>
                    <a:pt x="103" y="113"/>
                    <a:pt x="103" y="113"/>
                    <a:pt x="103" y="112"/>
                  </a:cubicBezTo>
                  <a:cubicBezTo>
                    <a:pt x="103" y="112"/>
                    <a:pt x="102" y="111"/>
                    <a:pt x="101" y="110"/>
                  </a:cubicBezTo>
                  <a:cubicBezTo>
                    <a:pt x="99" y="110"/>
                    <a:pt x="98" y="109"/>
                    <a:pt x="97" y="107"/>
                  </a:cubicBezTo>
                  <a:cubicBezTo>
                    <a:pt x="95" y="105"/>
                    <a:pt x="97" y="102"/>
                    <a:pt x="98" y="101"/>
                  </a:cubicBezTo>
                  <a:cubicBezTo>
                    <a:pt x="98" y="101"/>
                    <a:pt x="97" y="101"/>
                    <a:pt x="97" y="101"/>
                  </a:cubicBezTo>
                  <a:cubicBezTo>
                    <a:pt x="95" y="100"/>
                    <a:pt x="93" y="99"/>
                    <a:pt x="93" y="97"/>
                  </a:cubicBezTo>
                  <a:cubicBezTo>
                    <a:pt x="92" y="95"/>
                    <a:pt x="94" y="94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1"/>
                    <a:pt x="92" y="87"/>
                    <a:pt x="94" y="84"/>
                  </a:cubicBezTo>
                  <a:cubicBezTo>
                    <a:pt x="95" y="82"/>
                    <a:pt x="97" y="82"/>
                    <a:pt x="98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8" y="81"/>
                    <a:pt x="98" y="80"/>
                    <a:pt x="98" y="79"/>
                  </a:cubicBezTo>
                  <a:cubicBezTo>
                    <a:pt x="95" y="74"/>
                    <a:pt x="91" y="68"/>
                    <a:pt x="88" y="64"/>
                  </a:cubicBezTo>
                  <a:cubicBezTo>
                    <a:pt x="88" y="64"/>
                    <a:pt x="88" y="63"/>
                    <a:pt x="87" y="6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1"/>
                    <a:pt x="86" y="61"/>
                  </a:cubicBezTo>
                  <a:cubicBezTo>
                    <a:pt x="86" y="60"/>
                    <a:pt x="86" y="60"/>
                    <a:pt x="86" y="59"/>
                  </a:cubicBezTo>
                  <a:cubicBezTo>
                    <a:pt x="87" y="57"/>
                    <a:pt x="89" y="54"/>
                    <a:pt x="91" y="53"/>
                  </a:cubicBezTo>
                  <a:cubicBezTo>
                    <a:pt x="91" y="53"/>
                    <a:pt x="91" y="53"/>
                    <a:pt x="92" y="52"/>
                  </a:cubicBezTo>
                  <a:cubicBezTo>
                    <a:pt x="94" y="51"/>
                    <a:pt x="97" y="47"/>
                    <a:pt x="97" y="46"/>
                  </a:cubicBezTo>
                  <a:cubicBezTo>
                    <a:pt x="97" y="45"/>
                    <a:pt x="92" y="41"/>
                    <a:pt x="90" y="40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7" y="39"/>
                    <a:pt x="84" y="38"/>
                    <a:pt x="82" y="35"/>
                  </a:cubicBezTo>
                  <a:cubicBezTo>
                    <a:pt x="82" y="34"/>
                    <a:pt x="81" y="33"/>
                    <a:pt x="81" y="33"/>
                  </a:cubicBezTo>
                  <a:cubicBezTo>
                    <a:pt x="80" y="31"/>
                    <a:pt x="79" y="29"/>
                    <a:pt x="81" y="26"/>
                  </a:cubicBezTo>
                  <a:cubicBezTo>
                    <a:pt x="82" y="25"/>
                    <a:pt x="82" y="23"/>
                    <a:pt x="82" y="22"/>
                  </a:cubicBezTo>
                  <a:cubicBezTo>
                    <a:pt x="82" y="19"/>
                    <a:pt x="84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7"/>
                    <a:pt x="87" y="16"/>
                    <a:pt x="87" y="16"/>
                  </a:cubicBezTo>
                  <a:cubicBezTo>
                    <a:pt x="87" y="16"/>
                    <a:pt x="87" y="16"/>
                    <a:pt x="87" y="15"/>
                  </a:cubicBezTo>
                  <a:cubicBezTo>
                    <a:pt x="88" y="15"/>
                    <a:pt x="88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9" y="10"/>
                    <a:pt x="89" y="9"/>
                    <a:pt x="89" y="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1211"/>
            <p:cNvSpPr>
              <a:spLocks/>
            </p:cNvSpPr>
            <p:nvPr/>
          </p:nvSpPr>
          <p:spPr bwMode="auto">
            <a:xfrm>
              <a:off x="2493" y="3211"/>
              <a:ext cx="137" cy="116"/>
            </a:xfrm>
            <a:custGeom>
              <a:avLst/>
              <a:gdLst>
                <a:gd name="T0" fmla="*/ 98 w 143"/>
                <a:gd name="T1" fmla="*/ 106 h 121"/>
                <a:gd name="T2" fmla="*/ 130 w 143"/>
                <a:gd name="T3" fmla="*/ 107 h 121"/>
                <a:gd name="T4" fmla="*/ 138 w 143"/>
                <a:gd name="T5" fmla="*/ 101 h 121"/>
                <a:gd name="T6" fmla="*/ 130 w 143"/>
                <a:gd name="T7" fmla="*/ 97 h 121"/>
                <a:gd name="T8" fmla="*/ 130 w 143"/>
                <a:gd name="T9" fmla="*/ 91 h 121"/>
                <a:gd name="T10" fmla="*/ 129 w 143"/>
                <a:gd name="T11" fmla="*/ 83 h 121"/>
                <a:gd name="T12" fmla="*/ 132 w 143"/>
                <a:gd name="T13" fmla="*/ 81 h 121"/>
                <a:gd name="T14" fmla="*/ 130 w 143"/>
                <a:gd name="T15" fmla="*/ 74 h 121"/>
                <a:gd name="T16" fmla="*/ 127 w 143"/>
                <a:gd name="T17" fmla="*/ 70 h 121"/>
                <a:gd name="T18" fmla="*/ 121 w 143"/>
                <a:gd name="T19" fmla="*/ 68 h 121"/>
                <a:gd name="T20" fmla="*/ 122 w 143"/>
                <a:gd name="T21" fmla="*/ 64 h 121"/>
                <a:gd name="T22" fmla="*/ 130 w 143"/>
                <a:gd name="T23" fmla="*/ 53 h 121"/>
                <a:gd name="T24" fmla="*/ 131 w 143"/>
                <a:gd name="T25" fmla="*/ 52 h 121"/>
                <a:gd name="T26" fmla="*/ 132 w 143"/>
                <a:gd name="T27" fmla="*/ 51 h 121"/>
                <a:gd name="T28" fmla="*/ 134 w 143"/>
                <a:gd name="T29" fmla="*/ 50 h 121"/>
                <a:gd name="T30" fmla="*/ 136 w 143"/>
                <a:gd name="T31" fmla="*/ 49 h 121"/>
                <a:gd name="T32" fmla="*/ 136 w 143"/>
                <a:gd name="T33" fmla="*/ 49 h 121"/>
                <a:gd name="T34" fmla="*/ 137 w 143"/>
                <a:gd name="T35" fmla="*/ 44 h 121"/>
                <a:gd name="T36" fmla="*/ 142 w 143"/>
                <a:gd name="T37" fmla="*/ 32 h 121"/>
                <a:gd name="T38" fmla="*/ 141 w 143"/>
                <a:gd name="T39" fmla="*/ 31 h 121"/>
                <a:gd name="T40" fmla="*/ 138 w 143"/>
                <a:gd name="T41" fmla="*/ 30 h 121"/>
                <a:gd name="T42" fmla="*/ 127 w 143"/>
                <a:gd name="T43" fmla="*/ 25 h 121"/>
                <a:gd name="T44" fmla="*/ 119 w 143"/>
                <a:gd name="T45" fmla="*/ 24 h 121"/>
                <a:gd name="T46" fmla="*/ 116 w 143"/>
                <a:gd name="T47" fmla="*/ 24 h 121"/>
                <a:gd name="T48" fmla="*/ 111 w 143"/>
                <a:gd name="T49" fmla="*/ 20 h 121"/>
                <a:gd name="T50" fmla="*/ 106 w 143"/>
                <a:gd name="T51" fmla="*/ 17 h 121"/>
                <a:gd name="T52" fmla="*/ 106 w 143"/>
                <a:gd name="T53" fmla="*/ 16 h 121"/>
                <a:gd name="T54" fmla="*/ 102 w 143"/>
                <a:gd name="T55" fmla="*/ 18 h 121"/>
                <a:gd name="T56" fmla="*/ 91 w 143"/>
                <a:gd name="T57" fmla="*/ 9 h 121"/>
                <a:gd name="T58" fmla="*/ 86 w 143"/>
                <a:gd name="T59" fmla="*/ 6 h 121"/>
                <a:gd name="T60" fmla="*/ 79 w 143"/>
                <a:gd name="T61" fmla="*/ 0 h 121"/>
                <a:gd name="T62" fmla="*/ 74 w 143"/>
                <a:gd name="T63" fmla="*/ 8 h 121"/>
                <a:gd name="T64" fmla="*/ 56 w 143"/>
                <a:gd name="T65" fmla="*/ 21 h 121"/>
                <a:gd name="T66" fmla="*/ 37 w 143"/>
                <a:gd name="T67" fmla="*/ 20 h 121"/>
                <a:gd name="T68" fmla="*/ 33 w 143"/>
                <a:gd name="T69" fmla="*/ 22 h 121"/>
                <a:gd name="T70" fmla="*/ 29 w 143"/>
                <a:gd name="T71" fmla="*/ 37 h 121"/>
                <a:gd name="T72" fmla="*/ 18 w 143"/>
                <a:gd name="T73" fmla="*/ 35 h 121"/>
                <a:gd name="T74" fmla="*/ 6 w 143"/>
                <a:gd name="T75" fmla="*/ 35 h 121"/>
                <a:gd name="T76" fmla="*/ 2 w 143"/>
                <a:gd name="T77" fmla="*/ 42 h 121"/>
                <a:gd name="T78" fmla="*/ 16 w 143"/>
                <a:gd name="T79" fmla="*/ 48 h 121"/>
                <a:gd name="T80" fmla="*/ 28 w 143"/>
                <a:gd name="T81" fmla="*/ 52 h 121"/>
                <a:gd name="T82" fmla="*/ 42 w 143"/>
                <a:gd name="T83" fmla="*/ 72 h 121"/>
                <a:gd name="T84" fmla="*/ 41 w 143"/>
                <a:gd name="T85" fmla="*/ 89 h 121"/>
                <a:gd name="T86" fmla="*/ 39 w 143"/>
                <a:gd name="T87" fmla="*/ 111 h 121"/>
                <a:gd name="T88" fmla="*/ 51 w 143"/>
                <a:gd name="T89" fmla="*/ 117 h 121"/>
                <a:gd name="T90" fmla="*/ 60 w 143"/>
                <a:gd name="T91" fmla="*/ 114 h 121"/>
                <a:gd name="T92" fmla="*/ 78 w 143"/>
                <a:gd name="T93" fmla="*/ 120 h 121"/>
                <a:gd name="T94" fmla="*/ 87 w 143"/>
                <a:gd name="T9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1">
                  <a:moveTo>
                    <a:pt x="87" y="120"/>
                  </a:moveTo>
                  <a:cubicBezTo>
                    <a:pt x="86" y="117"/>
                    <a:pt x="86" y="115"/>
                    <a:pt x="88" y="112"/>
                  </a:cubicBezTo>
                  <a:cubicBezTo>
                    <a:pt x="89" y="109"/>
                    <a:pt x="93" y="107"/>
                    <a:pt x="98" y="106"/>
                  </a:cubicBezTo>
                  <a:cubicBezTo>
                    <a:pt x="98" y="106"/>
                    <a:pt x="99" y="106"/>
                    <a:pt x="100" y="106"/>
                  </a:cubicBezTo>
                  <a:cubicBezTo>
                    <a:pt x="106" y="106"/>
                    <a:pt x="116" y="109"/>
                    <a:pt x="120" y="111"/>
                  </a:cubicBezTo>
                  <a:cubicBezTo>
                    <a:pt x="122" y="113"/>
                    <a:pt x="126" y="112"/>
                    <a:pt x="130" y="107"/>
                  </a:cubicBezTo>
                  <a:cubicBezTo>
                    <a:pt x="133" y="104"/>
                    <a:pt x="135" y="103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1"/>
                    <a:pt x="138" y="101"/>
                  </a:cubicBezTo>
                  <a:cubicBezTo>
                    <a:pt x="137" y="101"/>
                    <a:pt x="137" y="101"/>
                    <a:pt x="136" y="101"/>
                  </a:cubicBezTo>
                  <a:cubicBezTo>
                    <a:pt x="136" y="100"/>
                    <a:pt x="135" y="100"/>
                    <a:pt x="134" y="100"/>
                  </a:cubicBezTo>
                  <a:cubicBezTo>
                    <a:pt x="132" y="100"/>
                    <a:pt x="131" y="99"/>
                    <a:pt x="130" y="97"/>
                  </a:cubicBezTo>
                  <a:cubicBezTo>
                    <a:pt x="129" y="96"/>
                    <a:pt x="129" y="94"/>
                    <a:pt x="130" y="92"/>
                  </a:cubicBezTo>
                  <a:cubicBezTo>
                    <a:pt x="131" y="92"/>
                    <a:pt x="131" y="91"/>
                    <a:pt x="131" y="91"/>
                  </a:cubicBezTo>
                  <a:cubicBezTo>
                    <a:pt x="131" y="92"/>
                    <a:pt x="130" y="91"/>
                    <a:pt x="130" y="91"/>
                  </a:cubicBezTo>
                  <a:cubicBezTo>
                    <a:pt x="129" y="90"/>
                    <a:pt x="128" y="90"/>
                    <a:pt x="127" y="88"/>
                  </a:cubicBezTo>
                  <a:cubicBezTo>
                    <a:pt x="127" y="88"/>
                    <a:pt x="126" y="86"/>
                    <a:pt x="127" y="85"/>
                  </a:cubicBezTo>
                  <a:cubicBezTo>
                    <a:pt x="127" y="83"/>
                    <a:pt x="129" y="83"/>
                    <a:pt x="129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2" y="81"/>
                    <a:pt x="132" y="81"/>
                  </a:cubicBezTo>
                  <a:cubicBezTo>
                    <a:pt x="131" y="80"/>
                    <a:pt x="130" y="79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3"/>
                    <a:pt x="130" y="73"/>
                    <a:pt x="130" y="72"/>
                  </a:cubicBezTo>
                  <a:cubicBezTo>
                    <a:pt x="129" y="72"/>
                    <a:pt x="128" y="71"/>
                    <a:pt x="128" y="69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6" y="71"/>
                    <a:pt x="125" y="72"/>
                    <a:pt x="124" y="72"/>
                  </a:cubicBezTo>
                  <a:cubicBezTo>
                    <a:pt x="123" y="72"/>
                    <a:pt x="122" y="71"/>
                    <a:pt x="121" y="71"/>
                  </a:cubicBezTo>
                  <a:cubicBezTo>
                    <a:pt x="121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7"/>
                    <a:pt x="121" y="67"/>
                    <a:pt x="121" y="66"/>
                  </a:cubicBezTo>
                  <a:cubicBezTo>
                    <a:pt x="121" y="65"/>
                    <a:pt x="122" y="65"/>
                    <a:pt x="122" y="64"/>
                  </a:cubicBezTo>
                  <a:cubicBezTo>
                    <a:pt x="123" y="61"/>
                    <a:pt x="125" y="59"/>
                    <a:pt x="127" y="57"/>
                  </a:cubicBezTo>
                  <a:cubicBezTo>
                    <a:pt x="128" y="57"/>
                    <a:pt x="129" y="56"/>
                    <a:pt x="129" y="55"/>
                  </a:cubicBezTo>
                  <a:cubicBezTo>
                    <a:pt x="129" y="54"/>
                    <a:pt x="129" y="54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4" y="50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7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8" y="38"/>
                    <a:pt x="139" y="35"/>
                    <a:pt x="142" y="32"/>
                  </a:cubicBezTo>
                  <a:cubicBezTo>
                    <a:pt x="142" y="32"/>
                    <a:pt x="142" y="32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1"/>
                    <a:pt x="139" y="31"/>
                    <a:pt x="138" y="30"/>
                  </a:cubicBezTo>
                  <a:cubicBezTo>
                    <a:pt x="138" y="30"/>
                    <a:pt x="137" y="29"/>
                    <a:pt x="135" y="29"/>
                  </a:cubicBezTo>
                  <a:cubicBezTo>
                    <a:pt x="132" y="29"/>
                    <a:pt x="129" y="28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6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3" y="24"/>
                    <a:pt x="121" y="24"/>
                    <a:pt x="119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20"/>
                    <a:pt x="108" y="20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0" y="18"/>
                    <a:pt x="98" y="17"/>
                    <a:pt x="97" y="12"/>
                  </a:cubicBezTo>
                  <a:cubicBezTo>
                    <a:pt x="97" y="12"/>
                    <a:pt x="95" y="11"/>
                    <a:pt x="94" y="10"/>
                  </a:cubicBezTo>
                  <a:cubicBezTo>
                    <a:pt x="93" y="10"/>
                    <a:pt x="92" y="10"/>
                    <a:pt x="91" y="9"/>
                  </a:cubicBezTo>
                  <a:cubicBezTo>
                    <a:pt x="90" y="9"/>
                    <a:pt x="89" y="8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3" y="6"/>
                    <a:pt x="81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5" y="2"/>
                  </a:cubicBezTo>
                  <a:cubicBezTo>
                    <a:pt x="74" y="3"/>
                    <a:pt x="73" y="5"/>
                    <a:pt x="74" y="8"/>
                  </a:cubicBezTo>
                  <a:cubicBezTo>
                    <a:pt x="74" y="10"/>
                    <a:pt x="73" y="13"/>
                    <a:pt x="72" y="14"/>
                  </a:cubicBezTo>
                  <a:cubicBezTo>
                    <a:pt x="70" y="17"/>
                    <a:pt x="65" y="18"/>
                    <a:pt x="60" y="18"/>
                  </a:cubicBezTo>
                  <a:cubicBezTo>
                    <a:pt x="57" y="18"/>
                    <a:pt x="57" y="19"/>
                    <a:pt x="56" y="21"/>
                  </a:cubicBezTo>
                  <a:cubicBezTo>
                    <a:pt x="56" y="23"/>
                    <a:pt x="55" y="24"/>
                    <a:pt x="54" y="26"/>
                  </a:cubicBezTo>
                  <a:cubicBezTo>
                    <a:pt x="53" y="26"/>
                    <a:pt x="52" y="27"/>
                    <a:pt x="50" y="27"/>
                  </a:cubicBezTo>
                  <a:cubicBezTo>
                    <a:pt x="46" y="27"/>
                    <a:pt x="38" y="24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3" y="20"/>
                    <a:pt x="33" y="21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6" y="25"/>
                    <a:pt x="37" y="29"/>
                    <a:pt x="37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3" y="38"/>
                    <a:pt x="31" y="38"/>
                    <a:pt x="29" y="37"/>
                  </a:cubicBezTo>
                  <a:cubicBezTo>
                    <a:pt x="27" y="36"/>
                    <a:pt x="25" y="36"/>
                    <a:pt x="25" y="37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3"/>
                    <a:pt x="14" y="33"/>
                    <a:pt x="13" y="34"/>
                  </a:cubicBezTo>
                  <a:cubicBezTo>
                    <a:pt x="11" y="34"/>
                    <a:pt x="9" y="35"/>
                    <a:pt x="6" y="35"/>
                  </a:cubicBezTo>
                  <a:cubicBezTo>
                    <a:pt x="3" y="34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2" y="44"/>
                    <a:pt x="5" y="45"/>
                    <a:pt x="6" y="45"/>
                  </a:cubicBezTo>
                  <a:cubicBezTo>
                    <a:pt x="9" y="46"/>
                    <a:pt x="13" y="46"/>
                    <a:pt x="16" y="48"/>
                  </a:cubicBezTo>
                  <a:cubicBezTo>
                    <a:pt x="19" y="50"/>
                    <a:pt x="20" y="50"/>
                    <a:pt x="21" y="50"/>
                  </a:cubicBezTo>
                  <a:cubicBezTo>
                    <a:pt x="23" y="50"/>
                    <a:pt x="24" y="50"/>
                    <a:pt x="26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30" y="53"/>
                    <a:pt x="30" y="54"/>
                    <a:pt x="31" y="58"/>
                  </a:cubicBezTo>
                  <a:cubicBezTo>
                    <a:pt x="31" y="61"/>
                    <a:pt x="34" y="64"/>
                    <a:pt x="38" y="65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2" y="73"/>
                    <a:pt x="42" y="74"/>
                    <a:pt x="42" y="75"/>
                  </a:cubicBezTo>
                  <a:cubicBezTo>
                    <a:pt x="43" y="78"/>
                    <a:pt x="43" y="81"/>
                    <a:pt x="42" y="84"/>
                  </a:cubicBezTo>
                  <a:cubicBezTo>
                    <a:pt x="41" y="86"/>
                    <a:pt x="40" y="88"/>
                    <a:pt x="41" y="89"/>
                  </a:cubicBezTo>
                  <a:cubicBezTo>
                    <a:pt x="41" y="93"/>
                    <a:pt x="39" y="104"/>
                    <a:pt x="36" y="110"/>
                  </a:cubicBezTo>
                  <a:cubicBezTo>
                    <a:pt x="37" y="110"/>
                    <a:pt x="38" y="110"/>
                    <a:pt x="38" y="110"/>
                  </a:cubicBezTo>
                  <a:cubicBezTo>
                    <a:pt x="38" y="110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3" y="113"/>
                    <a:pt x="45" y="114"/>
                  </a:cubicBezTo>
                  <a:cubicBezTo>
                    <a:pt x="47" y="115"/>
                    <a:pt x="49" y="116"/>
                    <a:pt x="51" y="117"/>
                  </a:cubicBezTo>
                  <a:cubicBezTo>
                    <a:pt x="52" y="117"/>
                    <a:pt x="54" y="118"/>
                    <a:pt x="55" y="118"/>
                  </a:cubicBezTo>
                  <a:cubicBezTo>
                    <a:pt x="56" y="118"/>
                    <a:pt x="57" y="117"/>
                    <a:pt x="57" y="117"/>
                  </a:cubicBezTo>
                  <a:cubicBezTo>
                    <a:pt x="57" y="116"/>
                    <a:pt x="58" y="114"/>
                    <a:pt x="60" y="114"/>
                  </a:cubicBezTo>
                  <a:cubicBezTo>
                    <a:pt x="63" y="114"/>
                    <a:pt x="65" y="117"/>
                    <a:pt x="66" y="117"/>
                  </a:cubicBezTo>
                  <a:cubicBezTo>
                    <a:pt x="67" y="118"/>
                    <a:pt x="71" y="119"/>
                    <a:pt x="74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21"/>
                    <a:pt x="81" y="121"/>
                    <a:pt x="83" y="121"/>
                  </a:cubicBezTo>
                  <a:cubicBezTo>
                    <a:pt x="84" y="121"/>
                    <a:pt x="84" y="121"/>
                    <a:pt x="85" y="121"/>
                  </a:cubicBezTo>
                  <a:cubicBezTo>
                    <a:pt x="86" y="120"/>
                    <a:pt x="86" y="120"/>
                    <a:pt x="87" y="120"/>
                  </a:cubicBezTo>
                  <a:cubicBezTo>
                    <a:pt x="87" y="120"/>
                    <a:pt x="87" y="120"/>
                    <a:pt x="87" y="1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1212"/>
            <p:cNvSpPr>
              <a:spLocks/>
            </p:cNvSpPr>
            <p:nvPr/>
          </p:nvSpPr>
          <p:spPr bwMode="auto">
            <a:xfrm>
              <a:off x="2444" y="3312"/>
              <a:ext cx="134" cy="95"/>
            </a:xfrm>
            <a:custGeom>
              <a:avLst/>
              <a:gdLst>
                <a:gd name="T0" fmla="*/ 76 w 139"/>
                <a:gd name="T1" fmla="*/ 5 h 99"/>
                <a:gd name="T2" fmla="*/ 46 w 139"/>
                <a:gd name="T3" fmla="*/ 4 h 99"/>
                <a:gd name="T4" fmla="*/ 17 w 139"/>
                <a:gd name="T5" fmla="*/ 1 h 99"/>
                <a:gd name="T6" fmla="*/ 11 w 139"/>
                <a:gd name="T7" fmla="*/ 2 h 99"/>
                <a:gd name="T8" fmla="*/ 0 w 139"/>
                <a:gd name="T9" fmla="*/ 7 h 99"/>
                <a:gd name="T10" fmla="*/ 6 w 139"/>
                <a:gd name="T11" fmla="*/ 20 h 99"/>
                <a:gd name="T12" fmla="*/ 6 w 139"/>
                <a:gd name="T13" fmla="*/ 19 h 99"/>
                <a:gd name="T14" fmla="*/ 8 w 139"/>
                <a:gd name="T15" fmla="*/ 19 h 99"/>
                <a:gd name="T16" fmla="*/ 8 w 139"/>
                <a:gd name="T17" fmla="*/ 18 h 99"/>
                <a:gd name="T18" fmla="*/ 13 w 139"/>
                <a:gd name="T19" fmla="*/ 22 h 99"/>
                <a:gd name="T20" fmla="*/ 20 w 139"/>
                <a:gd name="T21" fmla="*/ 23 h 99"/>
                <a:gd name="T22" fmla="*/ 26 w 139"/>
                <a:gd name="T23" fmla="*/ 21 h 99"/>
                <a:gd name="T24" fmla="*/ 26 w 139"/>
                <a:gd name="T25" fmla="*/ 21 h 99"/>
                <a:gd name="T26" fmla="*/ 31 w 139"/>
                <a:gd name="T27" fmla="*/ 25 h 99"/>
                <a:gd name="T28" fmla="*/ 35 w 139"/>
                <a:gd name="T29" fmla="*/ 27 h 99"/>
                <a:gd name="T30" fmla="*/ 29 w 139"/>
                <a:gd name="T31" fmla="*/ 34 h 99"/>
                <a:gd name="T32" fmla="*/ 27 w 139"/>
                <a:gd name="T33" fmla="*/ 38 h 99"/>
                <a:gd name="T34" fmla="*/ 26 w 139"/>
                <a:gd name="T35" fmla="*/ 51 h 99"/>
                <a:gd name="T36" fmla="*/ 23 w 139"/>
                <a:gd name="T37" fmla="*/ 56 h 99"/>
                <a:gd name="T38" fmla="*/ 22 w 139"/>
                <a:gd name="T39" fmla="*/ 57 h 99"/>
                <a:gd name="T40" fmla="*/ 24 w 139"/>
                <a:gd name="T41" fmla="*/ 67 h 99"/>
                <a:gd name="T42" fmla="*/ 23 w 139"/>
                <a:gd name="T43" fmla="*/ 70 h 99"/>
                <a:gd name="T44" fmla="*/ 24 w 139"/>
                <a:gd name="T45" fmla="*/ 79 h 99"/>
                <a:gd name="T46" fmla="*/ 21 w 139"/>
                <a:gd name="T47" fmla="*/ 84 h 99"/>
                <a:gd name="T48" fmla="*/ 21 w 139"/>
                <a:gd name="T49" fmla="*/ 84 h 99"/>
                <a:gd name="T50" fmla="*/ 21 w 139"/>
                <a:gd name="T51" fmla="*/ 85 h 99"/>
                <a:gd name="T52" fmla="*/ 21 w 139"/>
                <a:gd name="T53" fmla="*/ 85 h 99"/>
                <a:gd name="T54" fmla="*/ 33 w 139"/>
                <a:gd name="T55" fmla="*/ 92 h 99"/>
                <a:gd name="T56" fmla="*/ 40 w 139"/>
                <a:gd name="T57" fmla="*/ 98 h 99"/>
                <a:gd name="T58" fmla="*/ 47 w 139"/>
                <a:gd name="T59" fmla="*/ 94 h 99"/>
                <a:gd name="T60" fmla="*/ 51 w 139"/>
                <a:gd name="T61" fmla="*/ 94 h 99"/>
                <a:gd name="T62" fmla="*/ 66 w 139"/>
                <a:gd name="T63" fmla="*/ 90 h 99"/>
                <a:gd name="T64" fmla="*/ 75 w 139"/>
                <a:gd name="T65" fmla="*/ 90 h 99"/>
                <a:gd name="T66" fmla="*/ 91 w 139"/>
                <a:gd name="T67" fmla="*/ 80 h 99"/>
                <a:gd name="T68" fmla="*/ 93 w 139"/>
                <a:gd name="T69" fmla="*/ 74 h 99"/>
                <a:gd name="T70" fmla="*/ 102 w 139"/>
                <a:gd name="T71" fmla="*/ 65 h 99"/>
                <a:gd name="T72" fmla="*/ 102 w 139"/>
                <a:gd name="T73" fmla="*/ 48 h 99"/>
                <a:gd name="T74" fmla="*/ 111 w 139"/>
                <a:gd name="T75" fmla="*/ 38 h 99"/>
                <a:gd name="T76" fmla="*/ 130 w 139"/>
                <a:gd name="T77" fmla="*/ 27 h 99"/>
                <a:gd name="T78" fmla="*/ 138 w 139"/>
                <a:gd name="T79" fmla="*/ 18 h 99"/>
                <a:gd name="T80" fmla="*/ 134 w 139"/>
                <a:gd name="T81" fmla="*/ 19 h 99"/>
                <a:gd name="T82" fmla="*/ 124 w 139"/>
                <a:gd name="T83" fmla="*/ 17 h 99"/>
                <a:gd name="T84" fmla="*/ 112 w 139"/>
                <a:gd name="T85" fmla="*/ 13 h 99"/>
                <a:gd name="T86" fmla="*/ 106 w 139"/>
                <a:gd name="T87" fmla="*/ 16 h 99"/>
                <a:gd name="T88" fmla="*/ 94 w 139"/>
                <a:gd name="T89" fmla="*/ 11 h 99"/>
                <a:gd name="T90" fmla="*/ 88 w 139"/>
                <a:gd name="T91" fmla="*/ 9 h 99"/>
                <a:gd name="T92" fmla="*/ 83 w 139"/>
                <a:gd name="T9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99">
                  <a:moveTo>
                    <a:pt x="83" y="6"/>
                  </a:moveTo>
                  <a:cubicBezTo>
                    <a:pt x="82" y="6"/>
                    <a:pt x="79" y="6"/>
                    <a:pt x="76" y="5"/>
                  </a:cubicBezTo>
                  <a:cubicBezTo>
                    <a:pt x="72" y="4"/>
                    <a:pt x="68" y="4"/>
                    <a:pt x="64" y="4"/>
                  </a:cubicBezTo>
                  <a:cubicBezTo>
                    <a:pt x="61" y="4"/>
                    <a:pt x="54" y="4"/>
                    <a:pt x="46" y="4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2" y="4"/>
                    <a:pt x="19" y="2"/>
                    <a:pt x="17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2"/>
                  </a:cubicBezTo>
                  <a:cubicBezTo>
                    <a:pt x="10" y="3"/>
                    <a:pt x="9" y="6"/>
                    <a:pt x="4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1" y="9"/>
                    <a:pt x="3" y="11"/>
                  </a:cubicBezTo>
                  <a:cubicBezTo>
                    <a:pt x="6" y="13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2" y="19"/>
                    <a:pt x="13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20" y="22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2" y="21"/>
                    <a:pt x="2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5" y="29"/>
                    <a:pt x="34" y="30"/>
                    <a:pt x="33" y="31"/>
                  </a:cubicBezTo>
                  <a:cubicBezTo>
                    <a:pt x="32" y="32"/>
                    <a:pt x="30" y="33"/>
                    <a:pt x="29" y="34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6" y="36"/>
                    <a:pt x="27" y="38"/>
                    <a:pt x="27" y="38"/>
                  </a:cubicBezTo>
                  <a:cubicBezTo>
                    <a:pt x="28" y="41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3"/>
                    <a:pt x="27" y="54"/>
                    <a:pt x="26" y="55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6" y="61"/>
                    <a:pt x="27" y="63"/>
                    <a:pt x="26" y="65"/>
                  </a:cubicBezTo>
                  <a:cubicBezTo>
                    <a:pt x="26" y="66"/>
                    <a:pt x="26" y="67"/>
                    <a:pt x="24" y="67"/>
                  </a:cubicBezTo>
                  <a:cubicBezTo>
                    <a:pt x="23" y="67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7" y="77"/>
                    <a:pt x="26" y="78"/>
                    <a:pt x="24" y="79"/>
                  </a:cubicBezTo>
                  <a:cubicBezTo>
                    <a:pt x="21" y="79"/>
                    <a:pt x="21" y="80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6" y="85"/>
                    <a:pt x="27" y="86"/>
                  </a:cubicBezTo>
                  <a:cubicBezTo>
                    <a:pt x="30" y="87"/>
                    <a:pt x="31" y="90"/>
                    <a:pt x="33" y="92"/>
                  </a:cubicBezTo>
                  <a:cubicBezTo>
                    <a:pt x="35" y="96"/>
                    <a:pt x="37" y="99"/>
                    <a:pt x="40" y="99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0" y="98"/>
                    <a:pt x="40" y="96"/>
                    <a:pt x="41" y="95"/>
                  </a:cubicBezTo>
                  <a:cubicBezTo>
                    <a:pt x="43" y="94"/>
                    <a:pt x="44" y="94"/>
                    <a:pt x="47" y="94"/>
                  </a:cubicBezTo>
                  <a:cubicBezTo>
                    <a:pt x="48" y="94"/>
                    <a:pt x="48" y="95"/>
                    <a:pt x="49" y="95"/>
                  </a:cubicBezTo>
                  <a:cubicBezTo>
                    <a:pt x="50" y="95"/>
                    <a:pt x="50" y="94"/>
                    <a:pt x="51" y="94"/>
                  </a:cubicBezTo>
                  <a:cubicBezTo>
                    <a:pt x="53" y="92"/>
                    <a:pt x="55" y="91"/>
                    <a:pt x="60" y="91"/>
                  </a:cubicBezTo>
                  <a:cubicBezTo>
                    <a:pt x="62" y="91"/>
                    <a:pt x="64" y="90"/>
                    <a:pt x="66" y="90"/>
                  </a:cubicBezTo>
                  <a:cubicBezTo>
                    <a:pt x="69" y="90"/>
                    <a:pt x="72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9" y="90"/>
                    <a:pt x="80" y="87"/>
                  </a:cubicBezTo>
                  <a:cubicBezTo>
                    <a:pt x="81" y="84"/>
                    <a:pt x="86" y="81"/>
                    <a:pt x="91" y="80"/>
                  </a:cubicBezTo>
                  <a:cubicBezTo>
                    <a:pt x="92" y="80"/>
                    <a:pt x="93" y="79"/>
                    <a:pt x="93" y="75"/>
                  </a:cubicBezTo>
                  <a:cubicBezTo>
                    <a:pt x="93" y="75"/>
                    <a:pt x="93" y="74"/>
                    <a:pt x="93" y="74"/>
                  </a:cubicBezTo>
                  <a:cubicBezTo>
                    <a:pt x="93" y="72"/>
                    <a:pt x="96" y="70"/>
                    <a:pt x="99" y="67"/>
                  </a:cubicBezTo>
                  <a:cubicBezTo>
                    <a:pt x="100" y="67"/>
                    <a:pt x="101" y="65"/>
                    <a:pt x="102" y="65"/>
                  </a:cubicBezTo>
                  <a:cubicBezTo>
                    <a:pt x="101" y="65"/>
                    <a:pt x="101" y="64"/>
                    <a:pt x="101" y="63"/>
                  </a:cubicBezTo>
                  <a:cubicBezTo>
                    <a:pt x="100" y="59"/>
                    <a:pt x="98" y="53"/>
                    <a:pt x="102" y="48"/>
                  </a:cubicBezTo>
                  <a:cubicBezTo>
                    <a:pt x="104" y="44"/>
                    <a:pt x="107" y="42"/>
                    <a:pt x="108" y="41"/>
                  </a:cubicBezTo>
                  <a:cubicBezTo>
                    <a:pt x="110" y="39"/>
                    <a:pt x="111" y="39"/>
                    <a:pt x="111" y="38"/>
                  </a:cubicBezTo>
                  <a:cubicBezTo>
                    <a:pt x="111" y="32"/>
                    <a:pt x="119" y="31"/>
                    <a:pt x="123" y="30"/>
                  </a:cubicBezTo>
                  <a:cubicBezTo>
                    <a:pt x="126" y="30"/>
                    <a:pt x="128" y="29"/>
                    <a:pt x="130" y="27"/>
                  </a:cubicBezTo>
                  <a:cubicBezTo>
                    <a:pt x="131" y="26"/>
                    <a:pt x="133" y="25"/>
                    <a:pt x="135" y="24"/>
                  </a:cubicBezTo>
                  <a:cubicBezTo>
                    <a:pt x="137" y="23"/>
                    <a:pt x="139" y="22"/>
                    <a:pt x="138" y="18"/>
                  </a:cubicBezTo>
                  <a:cubicBezTo>
                    <a:pt x="138" y="18"/>
                    <a:pt x="137" y="18"/>
                    <a:pt x="136" y="19"/>
                  </a:cubicBezTo>
                  <a:cubicBezTo>
                    <a:pt x="135" y="19"/>
                    <a:pt x="135" y="19"/>
                    <a:pt x="134" y="19"/>
                  </a:cubicBezTo>
                  <a:cubicBezTo>
                    <a:pt x="132" y="19"/>
                    <a:pt x="130" y="18"/>
                    <a:pt x="128" y="18"/>
                  </a:cubicBezTo>
                  <a:cubicBezTo>
                    <a:pt x="127" y="18"/>
                    <a:pt x="126" y="18"/>
                    <a:pt x="124" y="17"/>
                  </a:cubicBezTo>
                  <a:cubicBezTo>
                    <a:pt x="119" y="17"/>
                    <a:pt x="116" y="16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0" y="15"/>
                    <a:pt x="108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104" y="16"/>
                    <a:pt x="102" y="15"/>
                    <a:pt x="100" y="14"/>
                  </a:cubicBezTo>
                  <a:cubicBezTo>
                    <a:pt x="99" y="13"/>
                    <a:pt x="96" y="12"/>
                    <a:pt x="94" y="11"/>
                  </a:cubicBezTo>
                  <a:cubicBezTo>
                    <a:pt x="92" y="11"/>
                    <a:pt x="90" y="10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8"/>
                    <a:pt x="87" y="8"/>
                    <a:pt x="86" y="7"/>
                  </a:cubicBezTo>
                  <a:cubicBezTo>
                    <a:pt x="85" y="7"/>
                    <a:pt x="84" y="6"/>
                    <a:pt x="83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213"/>
            <p:cNvSpPr>
              <a:spLocks/>
            </p:cNvSpPr>
            <p:nvPr/>
          </p:nvSpPr>
          <p:spPr bwMode="auto">
            <a:xfrm>
              <a:off x="2685" y="3270"/>
              <a:ext cx="31" cy="15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1214"/>
            <p:cNvSpPr>
              <a:spLocks/>
            </p:cNvSpPr>
            <p:nvPr/>
          </p:nvSpPr>
          <p:spPr bwMode="auto">
            <a:xfrm>
              <a:off x="2760" y="3338"/>
              <a:ext cx="64" cy="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1215"/>
            <p:cNvSpPr>
              <a:spLocks/>
            </p:cNvSpPr>
            <p:nvPr/>
          </p:nvSpPr>
          <p:spPr bwMode="auto">
            <a:xfrm>
              <a:off x="2433" y="3161"/>
              <a:ext cx="43" cy="40"/>
            </a:xfrm>
            <a:custGeom>
              <a:avLst/>
              <a:gdLst>
                <a:gd name="T0" fmla="*/ 20 w 45"/>
                <a:gd name="T1" fmla="*/ 1 h 42"/>
                <a:gd name="T2" fmla="*/ 15 w 45"/>
                <a:gd name="T3" fmla="*/ 3 h 42"/>
                <a:gd name="T4" fmla="*/ 7 w 45"/>
                <a:gd name="T5" fmla="*/ 3 h 42"/>
                <a:gd name="T6" fmla="*/ 3 w 45"/>
                <a:gd name="T7" fmla="*/ 3 h 42"/>
                <a:gd name="T8" fmla="*/ 4 w 45"/>
                <a:gd name="T9" fmla="*/ 3 h 42"/>
                <a:gd name="T10" fmla="*/ 5 w 45"/>
                <a:gd name="T11" fmla="*/ 11 h 42"/>
                <a:gd name="T12" fmla="*/ 4 w 45"/>
                <a:gd name="T13" fmla="*/ 12 h 42"/>
                <a:gd name="T14" fmla="*/ 6 w 45"/>
                <a:gd name="T15" fmla="*/ 14 h 42"/>
                <a:gd name="T16" fmla="*/ 10 w 45"/>
                <a:gd name="T17" fmla="*/ 16 h 42"/>
                <a:gd name="T18" fmla="*/ 12 w 45"/>
                <a:gd name="T19" fmla="*/ 20 h 42"/>
                <a:gd name="T20" fmla="*/ 10 w 45"/>
                <a:gd name="T21" fmla="*/ 24 h 42"/>
                <a:gd name="T22" fmla="*/ 8 w 45"/>
                <a:gd name="T23" fmla="*/ 27 h 42"/>
                <a:gd name="T24" fmla="*/ 2 w 45"/>
                <a:gd name="T25" fmla="*/ 34 h 42"/>
                <a:gd name="T26" fmla="*/ 0 w 45"/>
                <a:gd name="T27" fmla="*/ 35 h 42"/>
                <a:gd name="T28" fmla="*/ 1 w 45"/>
                <a:gd name="T29" fmla="*/ 37 h 42"/>
                <a:gd name="T30" fmla="*/ 9 w 45"/>
                <a:gd name="T31" fmla="*/ 42 h 42"/>
                <a:gd name="T32" fmla="*/ 27 w 45"/>
                <a:gd name="T33" fmla="*/ 34 h 42"/>
                <a:gd name="T34" fmla="*/ 34 w 45"/>
                <a:gd name="T35" fmla="*/ 31 h 42"/>
                <a:gd name="T36" fmla="*/ 37 w 45"/>
                <a:gd name="T37" fmla="*/ 31 h 42"/>
                <a:gd name="T38" fmla="*/ 39 w 45"/>
                <a:gd name="T39" fmla="*/ 32 h 42"/>
                <a:gd name="T40" fmla="*/ 39 w 45"/>
                <a:gd name="T41" fmla="*/ 32 h 42"/>
                <a:gd name="T42" fmla="*/ 42 w 45"/>
                <a:gd name="T43" fmla="*/ 31 h 42"/>
                <a:gd name="T44" fmla="*/ 41 w 45"/>
                <a:gd name="T45" fmla="*/ 7 h 42"/>
                <a:gd name="T46" fmla="*/ 40 w 45"/>
                <a:gd name="T47" fmla="*/ 6 h 42"/>
                <a:gd name="T48" fmla="*/ 39 w 45"/>
                <a:gd name="T49" fmla="*/ 5 h 42"/>
                <a:gd name="T50" fmla="*/ 39 w 45"/>
                <a:gd name="T51" fmla="*/ 4 h 42"/>
                <a:gd name="T52" fmla="*/ 37 w 45"/>
                <a:gd name="T53" fmla="*/ 3 h 42"/>
                <a:gd name="T54" fmla="*/ 35 w 45"/>
                <a:gd name="T55" fmla="*/ 1 h 42"/>
                <a:gd name="T56" fmla="*/ 34 w 45"/>
                <a:gd name="T57" fmla="*/ 4 h 42"/>
                <a:gd name="T58" fmla="*/ 31 w 45"/>
                <a:gd name="T59" fmla="*/ 7 h 42"/>
                <a:gd name="T60" fmla="*/ 27 w 45"/>
                <a:gd name="T61" fmla="*/ 5 h 42"/>
                <a:gd name="T62" fmla="*/ 25 w 45"/>
                <a:gd name="T63" fmla="*/ 4 h 42"/>
                <a:gd name="T64" fmla="*/ 22 w 45"/>
                <a:gd name="T65" fmla="*/ 2 h 42"/>
                <a:gd name="T66" fmla="*/ 22 w 45"/>
                <a:gd name="T67" fmla="*/ 0 h 42"/>
                <a:gd name="T68" fmla="*/ 22 w 45"/>
                <a:gd name="T69" fmla="*/ 0 h 42"/>
                <a:gd name="T70" fmla="*/ 20 w 45"/>
                <a:gd name="T7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2">
                  <a:moveTo>
                    <a:pt x="20" y="1"/>
                  </a:moveTo>
                  <a:cubicBezTo>
                    <a:pt x="18" y="1"/>
                    <a:pt x="17" y="2"/>
                    <a:pt x="15" y="3"/>
                  </a:cubicBezTo>
                  <a:cubicBezTo>
                    <a:pt x="13" y="4"/>
                    <a:pt x="10" y="4"/>
                    <a:pt x="7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8" y="7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4"/>
                    <a:pt x="8" y="15"/>
                    <a:pt x="10" y="16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31"/>
                    <a:pt x="4" y="33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2" y="39"/>
                    <a:pt x="6" y="42"/>
                    <a:pt x="9" y="42"/>
                  </a:cubicBezTo>
                  <a:cubicBezTo>
                    <a:pt x="13" y="42"/>
                    <a:pt x="22" y="39"/>
                    <a:pt x="27" y="34"/>
                  </a:cubicBezTo>
                  <a:cubicBezTo>
                    <a:pt x="30" y="32"/>
                    <a:pt x="32" y="31"/>
                    <a:pt x="34" y="31"/>
                  </a:cubicBezTo>
                  <a:cubicBezTo>
                    <a:pt x="35" y="31"/>
                    <a:pt x="36" y="31"/>
                    <a:pt x="37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29"/>
                    <a:pt x="43" y="12"/>
                    <a:pt x="41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4" y="6"/>
                    <a:pt x="32" y="7"/>
                    <a:pt x="31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5"/>
                    <a:pt x="25" y="4"/>
                    <a:pt x="25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216"/>
            <p:cNvSpPr>
              <a:spLocks/>
            </p:cNvSpPr>
            <p:nvPr/>
          </p:nvSpPr>
          <p:spPr bwMode="auto">
            <a:xfrm>
              <a:off x="2458" y="3148"/>
              <a:ext cx="23" cy="15"/>
            </a:xfrm>
            <a:custGeom>
              <a:avLst/>
              <a:gdLst>
                <a:gd name="T0" fmla="*/ 24 w 24"/>
                <a:gd name="T1" fmla="*/ 11 h 15"/>
                <a:gd name="T2" fmla="*/ 24 w 24"/>
                <a:gd name="T3" fmla="*/ 10 h 15"/>
                <a:gd name="T4" fmla="*/ 17 w 24"/>
                <a:gd name="T5" fmla="*/ 1 h 15"/>
                <a:gd name="T6" fmla="*/ 11 w 24"/>
                <a:gd name="T7" fmla="*/ 2 h 15"/>
                <a:gd name="T8" fmla="*/ 6 w 24"/>
                <a:gd name="T9" fmla="*/ 4 h 15"/>
                <a:gd name="T10" fmla="*/ 6 w 24"/>
                <a:gd name="T11" fmla="*/ 4 h 15"/>
                <a:gd name="T12" fmla="*/ 6 w 24"/>
                <a:gd name="T13" fmla="*/ 5 h 15"/>
                <a:gd name="T14" fmla="*/ 5 w 24"/>
                <a:gd name="T15" fmla="*/ 6 h 15"/>
                <a:gd name="T16" fmla="*/ 5 w 24"/>
                <a:gd name="T17" fmla="*/ 7 h 15"/>
                <a:gd name="T18" fmla="*/ 4 w 24"/>
                <a:gd name="T19" fmla="*/ 8 h 15"/>
                <a:gd name="T20" fmla="*/ 4 w 24"/>
                <a:gd name="T21" fmla="*/ 9 h 15"/>
                <a:gd name="T22" fmla="*/ 3 w 24"/>
                <a:gd name="T23" fmla="*/ 10 h 15"/>
                <a:gd name="T24" fmla="*/ 0 w 24"/>
                <a:gd name="T25" fmla="*/ 13 h 15"/>
                <a:gd name="T26" fmla="*/ 3 w 24"/>
                <a:gd name="T27" fmla="*/ 15 h 15"/>
                <a:gd name="T28" fmla="*/ 4 w 24"/>
                <a:gd name="T29" fmla="*/ 15 h 15"/>
                <a:gd name="T30" fmla="*/ 5 w 24"/>
                <a:gd name="T31" fmla="*/ 13 h 15"/>
                <a:gd name="T32" fmla="*/ 14 w 24"/>
                <a:gd name="T33" fmla="*/ 13 h 15"/>
                <a:gd name="T34" fmla="*/ 16 w 24"/>
                <a:gd name="T35" fmla="*/ 15 h 15"/>
                <a:gd name="T36" fmla="*/ 16 w 24"/>
                <a:gd name="T37" fmla="*/ 15 h 15"/>
                <a:gd name="T38" fmla="*/ 19 w 24"/>
                <a:gd name="T39" fmla="*/ 13 h 15"/>
                <a:gd name="T40" fmla="*/ 24 w 24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4" y="11"/>
                  </a:move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0" y="4"/>
                    <a:pt x="17" y="1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7" y="9"/>
                    <a:pt x="11" y="9"/>
                    <a:pt x="14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1" y="13"/>
                    <a:pt x="23" y="12"/>
                    <a:pt x="2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217"/>
            <p:cNvSpPr>
              <a:spLocks/>
            </p:cNvSpPr>
            <p:nvPr/>
          </p:nvSpPr>
          <p:spPr bwMode="auto">
            <a:xfrm>
              <a:off x="2477" y="3096"/>
              <a:ext cx="84" cy="125"/>
            </a:xfrm>
            <a:custGeom>
              <a:avLst/>
              <a:gdLst>
                <a:gd name="T0" fmla="*/ 4 w 88"/>
                <a:gd name="T1" fmla="*/ 27 h 130"/>
                <a:gd name="T2" fmla="*/ 2 w 88"/>
                <a:gd name="T3" fmla="*/ 33 h 130"/>
                <a:gd name="T4" fmla="*/ 5 w 88"/>
                <a:gd name="T5" fmla="*/ 40 h 130"/>
                <a:gd name="T6" fmla="*/ 7 w 88"/>
                <a:gd name="T7" fmla="*/ 46 h 130"/>
                <a:gd name="T8" fmla="*/ 11 w 88"/>
                <a:gd name="T9" fmla="*/ 42 h 130"/>
                <a:gd name="T10" fmla="*/ 15 w 88"/>
                <a:gd name="T11" fmla="*/ 38 h 130"/>
                <a:gd name="T12" fmla="*/ 17 w 88"/>
                <a:gd name="T13" fmla="*/ 43 h 130"/>
                <a:gd name="T14" fmla="*/ 15 w 88"/>
                <a:gd name="T15" fmla="*/ 56 h 130"/>
                <a:gd name="T16" fmla="*/ 17 w 88"/>
                <a:gd name="T17" fmla="*/ 58 h 130"/>
                <a:gd name="T18" fmla="*/ 33 w 88"/>
                <a:gd name="T19" fmla="*/ 56 h 130"/>
                <a:gd name="T20" fmla="*/ 31 w 88"/>
                <a:gd name="T21" fmla="*/ 64 h 130"/>
                <a:gd name="T22" fmla="*/ 38 w 88"/>
                <a:gd name="T23" fmla="*/ 69 h 130"/>
                <a:gd name="T24" fmla="*/ 36 w 88"/>
                <a:gd name="T25" fmla="*/ 78 h 130"/>
                <a:gd name="T26" fmla="*/ 28 w 88"/>
                <a:gd name="T27" fmla="*/ 86 h 130"/>
                <a:gd name="T28" fmla="*/ 19 w 88"/>
                <a:gd name="T29" fmla="*/ 89 h 130"/>
                <a:gd name="T30" fmla="*/ 19 w 88"/>
                <a:gd name="T31" fmla="*/ 91 h 130"/>
                <a:gd name="T32" fmla="*/ 12 w 88"/>
                <a:gd name="T33" fmla="*/ 105 h 130"/>
                <a:gd name="T34" fmla="*/ 14 w 88"/>
                <a:gd name="T35" fmla="*/ 106 h 130"/>
                <a:gd name="T36" fmla="*/ 20 w 88"/>
                <a:gd name="T37" fmla="*/ 106 h 130"/>
                <a:gd name="T38" fmla="*/ 28 w 88"/>
                <a:gd name="T39" fmla="*/ 109 h 130"/>
                <a:gd name="T40" fmla="*/ 37 w 88"/>
                <a:gd name="T41" fmla="*/ 108 h 130"/>
                <a:gd name="T42" fmla="*/ 37 w 88"/>
                <a:gd name="T43" fmla="*/ 115 h 130"/>
                <a:gd name="T44" fmla="*/ 28 w 88"/>
                <a:gd name="T45" fmla="*/ 117 h 130"/>
                <a:gd name="T46" fmla="*/ 24 w 88"/>
                <a:gd name="T47" fmla="*/ 117 h 130"/>
                <a:gd name="T48" fmla="*/ 16 w 88"/>
                <a:gd name="T49" fmla="*/ 127 h 130"/>
                <a:gd name="T50" fmla="*/ 25 w 88"/>
                <a:gd name="T51" fmla="*/ 128 h 130"/>
                <a:gd name="T52" fmla="*/ 30 w 88"/>
                <a:gd name="T53" fmla="*/ 123 h 130"/>
                <a:gd name="T54" fmla="*/ 33 w 88"/>
                <a:gd name="T55" fmla="*/ 123 h 130"/>
                <a:gd name="T56" fmla="*/ 46 w 88"/>
                <a:gd name="T57" fmla="*/ 120 h 130"/>
                <a:gd name="T58" fmla="*/ 53 w 88"/>
                <a:gd name="T59" fmla="*/ 121 h 130"/>
                <a:gd name="T60" fmla="*/ 68 w 88"/>
                <a:gd name="T61" fmla="*/ 119 h 130"/>
                <a:gd name="T62" fmla="*/ 69 w 88"/>
                <a:gd name="T63" fmla="*/ 119 h 130"/>
                <a:gd name="T64" fmla="*/ 80 w 88"/>
                <a:gd name="T65" fmla="*/ 115 h 130"/>
                <a:gd name="T66" fmla="*/ 79 w 88"/>
                <a:gd name="T67" fmla="*/ 104 h 130"/>
                <a:gd name="T68" fmla="*/ 88 w 88"/>
                <a:gd name="T69" fmla="*/ 95 h 130"/>
                <a:gd name="T70" fmla="*/ 80 w 88"/>
                <a:gd name="T71" fmla="*/ 90 h 130"/>
                <a:gd name="T72" fmla="*/ 71 w 88"/>
                <a:gd name="T73" fmla="*/ 90 h 130"/>
                <a:gd name="T74" fmla="*/ 68 w 88"/>
                <a:gd name="T75" fmla="*/ 81 h 130"/>
                <a:gd name="T76" fmla="*/ 60 w 88"/>
                <a:gd name="T77" fmla="*/ 65 h 130"/>
                <a:gd name="T78" fmla="*/ 51 w 88"/>
                <a:gd name="T79" fmla="*/ 49 h 130"/>
                <a:gd name="T80" fmla="*/ 44 w 88"/>
                <a:gd name="T81" fmla="*/ 44 h 130"/>
                <a:gd name="T82" fmla="*/ 37 w 88"/>
                <a:gd name="T83" fmla="*/ 43 h 130"/>
                <a:gd name="T84" fmla="*/ 32 w 88"/>
                <a:gd name="T85" fmla="*/ 42 h 130"/>
                <a:gd name="T86" fmla="*/ 46 w 88"/>
                <a:gd name="T87" fmla="*/ 15 h 130"/>
                <a:gd name="T88" fmla="*/ 28 w 88"/>
                <a:gd name="T89" fmla="*/ 15 h 130"/>
                <a:gd name="T90" fmla="*/ 22 w 88"/>
                <a:gd name="T91" fmla="*/ 8 h 130"/>
                <a:gd name="T92" fmla="*/ 30 w 88"/>
                <a:gd name="T93" fmla="*/ 0 h 130"/>
                <a:gd name="T94" fmla="*/ 16 w 88"/>
                <a:gd name="T95" fmla="*/ 1 h 130"/>
                <a:gd name="T96" fmla="*/ 11 w 88"/>
                <a:gd name="T97" fmla="*/ 8 h 130"/>
                <a:gd name="T98" fmla="*/ 6 w 88"/>
                <a:gd name="T99" fmla="*/ 15 h 130"/>
                <a:gd name="T100" fmla="*/ 4 w 88"/>
                <a:gd name="T10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130">
                  <a:moveTo>
                    <a:pt x="6" y="23"/>
                  </a:moveTo>
                  <a:cubicBezTo>
                    <a:pt x="6" y="25"/>
                    <a:pt x="5" y="26"/>
                    <a:pt x="4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0" y="33"/>
                    <a:pt x="0" y="33"/>
                    <a:pt x="2" y="33"/>
                  </a:cubicBezTo>
                  <a:cubicBezTo>
                    <a:pt x="4" y="34"/>
                    <a:pt x="6" y="34"/>
                    <a:pt x="6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6" y="41"/>
                    <a:pt x="6" y="43"/>
                    <a:pt x="6" y="44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6"/>
                    <a:pt x="10" y="44"/>
                    <a:pt x="11" y="42"/>
                  </a:cubicBezTo>
                  <a:cubicBezTo>
                    <a:pt x="11" y="40"/>
                    <a:pt x="12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40"/>
                    <a:pt x="17" y="41"/>
                    <a:pt x="17" y="43"/>
                  </a:cubicBezTo>
                  <a:cubicBezTo>
                    <a:pt x="17" y="44"/>
                    <a:pt x="16" y="45"/>
                    <a:pt x="17" y="46"/>
                  </a:cubicBezTo>
                  <a:cubicBezTo>
                    <a:pt x="18" y="50"/>
                    <a:pt x="16" y="53"/>
                    <a:pt x="15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4" y="58"/>
                    <a:pt x="15" y="58"/>
                    <a:pt x="17" y="58"/>
                  </a:cubicBezTo>
                  <a:cubicBezTo>
                    <a:pt x="21" y="58"/>
                    <a:pt x="24" y="57"/>
                    <a:pt x="26" y="56"/>
                  </a:cubicBezTo>
                  <a:cubicBezTo>
                    <a:pt x="29" y="53"/>
                    <a:pt x="32" y="53"/>
                    <a:pt x="33" y="56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2" y="65"/>
                    <a:pt x="33" y="66"/>
                  </a:cubicBezTo>
                  <a:cubicBezTo>
                    <a:pt x="35" y="67"/>
                    <a:pt x="37" y="67"/>
                    <a:pt x="38" y="69"/>
                  </a:cubicBezTo>
                  <a:cubicBezTo>
                    <a:pt x="38" y="70"/>
                    <a:pt x="37" y="72"/>
                    <a:pt x="37" y="73"/>
                  </a:cubicBezTo>
                  <a:cubicBezTo>
                    <a:pt x="36" y="74"/>
                    <a:pt x="36" y="76"/>
                    <a:pt x="36" y="78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5" y="85"/>
                    <a:pt x="31" y="86"/>
                    <a:pt x="28" y="86"/>
                  </a:cubicBezTo>
                  <a:cubicBezTo>
                    <a:pt x="24" y="86"/>
                    <a:pt x="22" y="85"/>
                    <a:pt x="21" y="84"/>
                  </a:cubicBezTo>
                  <a:cubicBezTo>
                    <a:pt x="22" y="86"/>
                    <a:pt x="20" y="88"/>
                    <a:pt x="19" y="89"/>
                  </a:cubicBezTo>
                  <a:cubicBezTo>
                    <a:pt x="19" y="90"/>
                    <a:pt x="18" y="90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21" y="92"/>
                    <a:pt x="24" y="93"/>
                    <a:pt x="24" y="95"/>
                  </a:cubicBezTo>
                  <a:cubicBezTo>
                    <a:pt x="25" y="100"/>
                    <a:pt x="18" y="103"/>
                    <a:pt x="12" y="105"/>
                  </a:cubicBezTo>
                  <a:cubicBezTo>
                    <a:pt x="12" y="105"/>
                    <a:pt x="12" y="105"/>
                    <a:pt x="11" y="105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4" y="106"/>
                    <a:pt x="15" y="106"/>
                    <a:pt x="15" y="106"/>
                  </a:cubicBezTo>
                  <a:cubicBezTo>
                    <a:pt x="17" y="104"/>
                    <a:pt x="19" y="106"/>
                    <a:pt x="20" y="106"/>
                  </a:cubicBezTo>
                  <a:cubicBezTo>
                    <a:pt x="21" y="107"/>
                    <a:pt x="21" y="107"/>
                    <a:pt x="23" y="107"/>
                  </a:cubicBezTo>
                  <a:cubicBezTo>
                    <a:pt x="25" y="107"/>
                    <a:pt x="26" y="108"/>
                    <a:pt x="28" y="109"/>
                  </a:cubicBezTo>
                  <a:cubicBezTo>
                    <a:pt x="30" y="109"/>
                    <a:pt x="32" y="110"/>
                    <a:pt x="34" y="109"/>
                  </a:cubicBezTo>
                  <a:cubicBezTo>
                    <a:pt x="35" y="109"/>
                    <a:pt x="36" y="108"/>
                    <a:pt x="37" y="108"/>
                  </a:cubicBezTo>
                  <a:cubicBezTo>
                    <a:pt x="39" y="108"/>
                    <a:pt x="40" y="110"/>
                    <a:pt x="40" y="110"/>
                  </a:cubicBezTo>
                  <a:cubicBezTo>
                    <a:pt x="41" y="112"/>
                    <a:pt x="39" y="113"/>
                    <a:pt x="37" y="115"/>
                  </a:cubicBezTo>
                  <a:cubicBezTo>
                    <a:pt x="35" y="117"/>
                    <a:pt x="32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5" y="117"/>
                    <a:pt x="24" y="117"/>
                    <a:pt x="24" y="117"/>
                  </a:cubicBezTo>
                  <a:cubicBezTo>
                    <a:pt x="21" y="119"/>
                    <a:pt x="14" y="126"/>
                    <a:pt x="11" y="130"/>
                  </a:cubicBezTo>
                  <a:cubicBezTo>
                    <a:pt x="13" y="129"/>
                    <a:pt x="14" y="128"/>
                    <a:pt x="16" y="127"/>
                  </a:cubicBezTo>
                  <a:cubicBezTo>
                    <a:pt x="20" y="125"/>
                    <a:pt x="22" y="126"/>
                    <a:pt x="24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8"/>
                    <a:pt x="26" y="127"/>
                    <a:pt x="26" y="127"/>
                  </a:cubicBezTo>
                  <a:cubicBezTo>
                    <a:pt x="27" y="125"/>
                    <a:pt x="28" y="123"/>
                    <a:pt x="30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2" y="123"/>
                    <a:pt x="33" y="123"/>
                  </a:cubicBezTo>
                  <a:cubicBezTo>
                    <a:pt x="34" y="122"/>
                    <a:pt x="36" y="122"/>
                    <a:pt x="39" y="122"/>
                  </a:cubicBezTo>
                  <a:cubicBezTo>
                    <a:pt x="42" y="123"/>
                    <a:pt x="44" y="122"/>
                    <a:pt x="46" y="120"/>
                  </a:cubicBezTo>
                  <a:cubicBezTo>
                    <a:pt x="46" y="120"/>
                    <a:pt x="47" y="119"/>
                    <a:pt x="48" y="119"/>
                  </a:cubicBezTo>
                  <a:cubicBezTo>
                    <a:pt x="50" y="119"/>
                    <a:pt x="52" y="120"/>
                    <a:pt x="53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8" y="120"/>
                    <a:pt x="65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2" y="119"/>
                    <a:pt x="79" y="117"/>
                    <a:pt x="82" y="114"/>
                  </a:cubicBezTo>
                  <a:cubicBezTo>
                    <a:pt x="81" y="114"/>
                    <a:pt x="81" y="114"/>
                    <a:pt x="80" y="115"/>
                  </a:cubicBezTo>
                  <a:cubicBezTo>
                    <a:pt x="78" y="115"/>
                    <a:pt x="76" y="114"/>
                    <a:pt x="76" y="113"/>
                  </a:cubicBezTo>
                  <a:cubicBezTo>
                    <a:pt x="75" y="110"/>
                    <a:pt x="76" y="107"/>
                    <a:pt x="79" y="104"/>
                  </a:cubicBezTo>
                  <a:cubicBezTo>
                    <a:pt x="80" y="104"/>
                    <a:pt x="81" y="103"/>
                    <a:pt x="82" y="102"/>
                  </a:cubicBezTo>
                  <a:cubicBezTo>
                    <a:pt x="85" y="100"/>
                    <a:pt x="88" y="98"/>
                    <a:pt x="88" y="95"/>
                  </a:cubicBezTo>
                  <a:cubicBezTo>
                    <a:pt x="88" y="94"/>
                    <a:pt x="88" y="94"/>
                    <a:pt x="87" y="93"/>
                  </a:cubicBezTo>
                  <a:cubicBezTo>
                    <a:pt x="85" y="92"/>
                    <a:pt x="82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8" y="94"/>
                    <a:pt x="73" y="94"/>
                    <a:pt x="71" y="90"/>
                  </a:cubicBezTo>
                  <a:cubicBezTo>
                    <a:pt x="69" y="87"/>
                    <a:pt x="70" y="85"/>
                    <a:pt x="71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0"/>
                    <a:pt x="66" y="78"/>
                    <a:pt x="67" y="76"/>
                  </a:cubicBezTo>
                  <a:cubicBezTo>
                    <a:pt x="67" y="74"/>
                    <a:pt x="64" y="65"/>
                    <a:pt x="60" y="65"/>
                  </a:cubicBezTo>
                  <a:cubicBezTo>
                    <a:pt x="54" y="63"/>
                    <a:pt x="52" y="56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8"/>
                    <a:pt x="50" y="48"/>
                    <a:pt x="49" y="48"/>
                  </a:cubicBezTo>
                  <a:cubicBezTo>
                    <a:pt x="47" y="47"/>
                    <a:pt x="45" y="47"/>
                    <a:pt x="44" y="44"/>
                  </a:cubicBezTo>
                  <a:cubicBezTo>
                    <a:pt x="43" y="43"/>
                    <a:pt x="42" y="43"/>
                    <a:pt x="40" y="43"/>
                  </a:cubicBezTo>
                  <a:cubicBezTo>
                    <a:pt x="39" y="43"/>
                    <a:pt x="38" y="43"/>
                    <a:pt x="37" y="43"/>
                  </a:cubicBezTo>
                  <a:cubicBezTo>
                    <a:pt x="36" y="43"/>
                    <a:pt x="36" y="44"/>
                    <a:pt x="35" y="44"/>
                  </a:cubicBezTo>
                  <a:cubicBezTo>
                    <a:pt x="34" y="43"/>
                    <a:pt x="33" y="43"/>
                    <a:pt x="32" y="42"/>
                  </a:cubicBezTo>
                  <a:cubicBezTo>
                    <a:pt x="31" y="39"/>
                    <a:pt x="35" y="35"/>
                    <a:pt x="38" y="33"/>
                  </a:cubicBezTo>
                  <a:cubicBezTo>
                    <a:pt x="41" y="31"/>
                    <a:pt x="45" y="19"/>
                    <a:pt x="46" y="15"/>
                  </a:cubicBezTo>
                  <a:cubicBezTo>
                    <a:pt x="45" y="15"/>
                    <a:pt x="42" y="14"/>
                    <a:pt x="37" y="14"/>
                  </a:cubicBezTo>
                  <a:cubicBezTo>
                    <a:pt x="32" y="14"/>
                    <a:pt x="29" y="15"/>
                    <a:pt x="28" y="15"/>
                  </a:cubicBezTo>
                  <a:cubicBezTo>
                    <a:pt x="25" y="17"/>
                    <a:pt x="21" y="15"/>
                    <a:pt x="20" y="12"/>
                  </a:cubicBezTo>
                  <a:cubicBezTo>
                    <a:pt x="20" y="10"/>
                    <a:pt x="21" y="9"/>
                    <a:pt x="22" y="8"/>
                  </a:cubicBezTo>
                  <a:cubicBezTo>
                    <a:pt x="25" y="7"/>
                    <a:pt x="29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2"/>
                    <a:pt x="23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3"/>
                    <a:pt x="11" y="6"/>
                    <a:pt x="11" y="8"/>
                  </a:cubicBezTo>
                  <a:cubicBezTo>
                    <a:pt x="11" y="11"/>
                    <a:pt x="9" y="12"/>
                    <a:pt x="8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5" y="22"/>
                    <a:pt x="6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1218"/>
            <p:cNvSpPr>
              <a:spLocks/>
            </p:cNvSpPr>
            <p:nvPr/>
          </p:nvSpPr>
          <p:spPr bwMode="auto">
            <a:xfrm>
              <a:off x="2632" y="3111"/>
              <a:ext cx="28" cy="41"/>
            </a:xfrm>
            <a:custGeom>
              <a:avLst/>
              <a:gdLst>
                <a:gd name="T0" fmla="*/ 14 w 29"/>
                <a:gd name="T1" fmla="*/ 38 h 43"/>
                <a:gd name="T2" fmla="*/ 17 w 29"/>
                <a:gd name="T3" fmla="*/ 36 h 43"/>
                <a:gd name="T4" fmla="*/ 23 w 29"/>
                <a:gd name="T5" fmla="*/ 38 h 43"/>
                <a:gd name="T6" fmla="*/ 26 w 29"/>
                <a:gd name="T7" fmla="*/ 40 h 43"/>
                <a:gd name="T8" fmla="*/ 28 w 29"/>
                <a:gd name="T9" fmla="*/ 39 h 43"/>
                <a:gd name="T10" fmla="*/ 26 w 29"/>
                <a:gd name="T11" fmla="*/ 34 h 43"/>
                <a:gd name="T12" fmla="*/ 23 w 29"/>
                <a:gd name="T13" fmla="*/ 36 h 43"/>
                <a:gd name="T14" fmla="*/ 19 w 29"/>
                <a:gd name="T15" fmla="*/ 33 h 43"/>
                <a:gd name="T16" fmla="*/ 20 w 29"/>
                <a:gd name="T17" fmla="*/ 27 h 43"/>
                <a:gd name="T18" fmla="*/ 22 w 29"/>
                <a:gd name="T19" fmla="*/ 24 h 43"/>
                <a:gd name="T20" fmla="*/ 27 w 29"/>
                <a:gd name="T21" fmla="*/ 21 h 43"/>
                <a:gd name="T22" fmla="*/ 29 w 29"/>
                <a:gd name="T23" fmla="*/ 21 h 43"/>
                <a:gd name="T24" fmla="*/ 25 w 29"/>
                <a:gd name="T25" fmla="*/ 18 h 43"/>
                <a:gd name="T26" fmla="*/ 22 w 29"/>
                <a:gd name="T27" fmla="*/ 13 h 43"/>
                <a:gd name="T28" fmla="*/ 24 w 29"/>
                <a:gd name="T29" fmla="*/ 7 h 43"/>
                <a:gd name="T30" fmla="*/ 25 w 29"/>
                <a:gd name="T31" fmla="*/ 0 h 43"/>
                <a:gd name="T32" fmla="*/ 24 w 29"/>
                <a:gd name="T33" fmla="*/ 0 h 43"/>
                <a:gd name="T34" fmla="*/ 20 w 29"/>
                <a:gd name="T35" fmla="*/ 3 h 43"/>
                <a:gd name="T36" fmla="*/ 14 w 29"/>
                <a:gd name="T37" fmla="*/ 8 h 43"/>
                <a:gd name="T38" fmla="*/ 13 w 29"/>
                <a:gd name="T39" fmla="*/ 13 h 43"/>
                <a:gd name="T40" fmla="*/ 11 w 29"/>
                <a:gd name="T41" fmla="*/ 14 h 43"/>
                <a:gd name="T42" fmla="*/ 8 w 29"/>
                <a:gd name="T43" fmla="*/ 12 h 43"/>
                <a:gd name="T44" fmla="*/ 5 w 29"/>
                <a:gd name="T45" fmla="*/ 10 h 43"/>
                <a:gd name="T46" fmla="*/ 5 w 29"/>
                <a:gd name="T47" fmla="*/ 10 h 43"/>
                <a:gd name="T48" fmla="*/ 3 w 29"/>
                <a:gd name="T49" fmla="*/ 14 h 43"/>
                <a:gd name="T50" fmla="*/ 1 w 29"/>
                <a:gd name="T51" fmla="*/ 17 h 43"/>
                <a:gd name="T52" fmla="*/ 2 w 29"/>
                <a:gd name="T53" fmla="*/ 28 h 43"/>
                <a:gd name="T54" fmla="*/ 2 w 29"/>
                <a:gd name="T55" fmla="*/ 29 h 43"/>
                <a:gd name="T56" fmla="*/ 4 w 29"/>
                <a:gd name="T57" fmla="*/ 33 h 43"/>
                <a:gd name="T58" fmla="*/ 6 w 29"/>
                <a:gd name="T59" fmla="*/ 40 h 43"/>
                <a:gd name="T60" fmla="*/ 7 w 29"/>
                <a:gd name="T61" fmla="*/ 42 h 43"/>
                <a:gd name="T62" fmla="*/ 7 w 29"/>
                <a:gd name="T63" fmla="*/ 42 h 43"/>
                <a:gd name="T64" fmla="*/ 9 w 29"/>
                <a:gd name="T65" fmla="*/ 42 h 43"/>
                <a:gd name="T66" fmla="*/ 9 w 29"/>
                <a:gd name="T67" fmla="*/ 42 h 43"/>
                <a:gd name="T68" fmla="*/ 11 w 29"/>
                <a:gd name="T69" fmla="*/ 42 h 43"/>
                <a:gd name="T70" fmla="*/ 12 w 29"/>
                <a:gd name="T71" fmla="*/ 42 h 43"/>
                <a:gd name="T72" fmla="*/ 14 w 29"/>
                <a:gd name="T73" fmla="*/ 42 h 43"/>
                <a:gd name="T74" fmla="*/ 14 w 29"/>
                <a:gd name="T75" fmla="*/ 42 h 43"/>
                <a:gd name="T76" fmla="*/ 16 w 29"/>
                <a:gd name="T77" fmla="*/ 43 h 43"/>
                <a:gd name="T78" fmla="*/ 16 w 29"/>
                <a:gd name="T79" fmla="*/ 43 h 43"/>
                <a:gd name="T80" fmla="*/ 14 w 29"/>
                <a:gd name="T8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43">
                  <a:moveTo>
                    <a:pt x="14" y="38"/>
                  </a:moveTo>
                  <a:cubicBezTo>
                    <a:pt x="14" y="37"/>
                    <a:pt x="15" y="36"/>
                    <a:pt x="17" y="36"/>
                  </a:cubicBezTo>
                  <a:cubicBezTo>
                    <a:pt x="19" y="36"/>
                    <a:pt x="22" y="38"/>
                    <a:pt x="23" y="38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28" y="38"/>
                    <a:pt x="27" y="35"/>
                    <a:pt x="26" y="34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1" y="36"/>
                    <a:pt x="19" y="34"/>
                    <a:pt x="19" y="33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1" y="26"/>
                    <a:pt x="21" y="25"/>
                    <a:pt x="22" y="24"/>
                  </a:cubicBezTo>
                  <a:cubicBezTo>
                    <a:pt x="22" y="22"/>
                    <a:pt x="25" y="21"/>
                    <a:pt x="27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3" y="17"/>
                    <a:pt x="22" y="14"/>
                    <a:pt x="22" y="13"/>
                  </a:cubicBezTo>
                  <a:cubicBezTo>
                    <a:pt x="22" y="10"/>
                    <a:pt x="22" y="8"/>
                    <a:pt x="24" y="7"/>
                  </a:cubicBezTo>
                  <a:cubicBezTo>
                    <a:pt x="25" y="6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0" y="1"/>
                    <a:pt x="20" y="3"/>
                  </a:cubicBezTo>
                  <a:cubicBezTo>
                    <a:pt x="20" y="8"/>
                    <a:pt x="16" y="8"/>
                    <a:pt x="14" y="8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0" y="19"/>
                    <a:pt x="1" y="25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3"/>
                  </a:cubicBezTo>
                  <a:cubicBezTo>
                    <a:pt x="5" y="34"/>
                    <a:pt x="7" y="37"/>
                    <a:pt x="6" y="40"/>
                  </a:cubicBezTo>
                  <a:cubicBezTo>
                    <a:pt x="6" y="40"/>
                    <a:pt x="6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1"/>
                    <a:pt x="14" y="40"/>
                    <a:pt x="14" y="3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1219"/>
            <p:cNvSpPr>
              <a:spLocks/>
            </p:cNvSpPr>
            <p:nvPr/>
          </p:nvSpPr>
          <p:spPr bwMode="auto">
            <a:xfrm>
              <a:off x="2668" y="2914"/>
              <a:ext cx="130" cy="229"/>
            </a:xfrm>
            <a:custGeom>
              <a:avLst/>
              <a:gdLst>
                <a:gd name="T0" fmla="*/ 98 w 136"/>
                <a:gd name="T1" fmla="*/ 7 h 239"/>
                <a:gd name="T2" fmla="*/ 83 w 136"/>
                <a:gd name="T3" fmla="*/ 10 h 239"/>
                <a:gd name="T4" fmla="*/ 76 w 136"/>
                <a:gd name="T5" fmla="*/ 12 h 239"/>
                <a:gd name="T6" fmla="*/ 59 w 136"/>
                <a:gd name="T7" fmla="*/ 24 h 239"/>
                <a:gd name="T8" fmla="*/ 52 w 136"/>
                <a:gd name="T9" fmla="*/ 40 h 239"/>
                <a:gd name="T10" fmla="*/ 47 w 136"/>
                <a:gd name="T11" fmla="*/ 49 h 239"/>
                <a:gd name="T12" fmla="*/ 36 w 136"/>
                <a:gd name="T13" fmla="*/ 57 h 239"/>
                <a:gd name="T14" fmla="*/ 28 w 136"/>
                <a:gd name="T15" fmla="*/ 81 h 239"/>
                <a:gd name="T16" fmla="*/ 32 w 136"/>
                <a:gd name="T17" fmla="*/ 86 h 239"/>
                <a:gd name="T18" fmla="*/ 22 w 136"/>
                <a:gd name="T19" fmla="*/ 95 h 239"/>
                <a:gd name="T20" fmla="*/ 12 w 136"/>
                <a:gd name="T21" fmla="*/ 101 h 239"/>
                <a:gd name="T22" fmla="*/ 10 w 136"/>
                <a:gd name="T23" fmla="*/ 119 h 239"/>
                <a:gd name="T24" fmla="*/ 11 w 136"/>
                <a:gd name="T25" fmla="*/ 133 h 239"/>
                <a:gd name="T26" fmla="*/ 17 w 136"/>
                <a:gd name="T27" fmla="*/ 147 h 239"/>
                <a:gd name="T28" fmla="*/ 15 w 136"/>
                <a:gd name="T29" fmla="*/ 164 h 239"/>
                <a:gd name="T30" fmla="*/ 7 w 136"/>
                <a:gd name="T31" fmla="*/ 172 h 239"/>
                <a:gd name="T32" fmla="*/ 2 w 136"/>
                <a:gd name="T33" fmla="*/ 185 h 239"/>
                <a:gd name="T34" fmla="*/ 1 w 136"/>
                <a:gd name="T35" fmla="*/ 185 h 239"/>
                <a:gd name="T36" fmla="*/ 4 w 136"/>
                <a:gd name="T37" fmla="*/ 193 h 239"/>
                <a:gd name="T38" fmla="*/ 11 w 136"/>
                <a:gd name="T39" fmla="*/ 211 h 239"/>
                <a:gd name="T40" fmla="*/ 17 w 136"/>
                <a:gd name="T41" fmla="*/ 226 h 239"/>
                <a:gd name="T42" fmla="*/ 20 w 136"/>
                <a:gd name="T43" fmla="*/ 230 h 239"/>
                <a:gd name="T44" fmla="*/ 22 w 136"/>
                <a:gd name="T45" fmla="*/ 238 h 239"/>
                <a:gd name="T46" fmla="*/ 29 w 136"/>
                <a:gd name="T47" fmla="*/ 235 h 239"/>
                <a:gd name="T48" fmla="*/ 33 w 136"/>
                <a:gd name="T49" fmla="*/ 228 h 239"/>
                <a:gd name="T50" fmla="*/ 46 w 136"/>
                <a:gd name="T51" fmla="*/ 227 h 239"/>
                <a:gd name="T52" fmla="*/ 55 w 136"/>
                <a:gd name="T53" fmla="*/ 222 h 239"/>
                <a:gd name="T54" fmla="*/ 55 w 136"/>
                <a:gd name="T55" fmla="*/ 206 h 239"/>
                <a:gd name="T56" fmla="*/ 64 w 136"/>
                <a:gd name="T57" fmla="*/ 182 h 239"/>
                <a:gd name="T58" fmla="*/ 80 w 136"/>
                <a:gd name="T59" fmla="*/ 165 h 239"/>
                <a:gd name="T60" fmla="*/ 62 w 136"/>
                <a:gd name="T61" fmla="*/ 153 h 239"/>
                <a:gd name="T62" fmla="*/ 62 w 136"/>
                <a:gd name="T63" fmla="*/ 132 h 239"/>
                <a:gd name="T64" fmla="*/ 68 w 136"/>
                <a:gd name="T65" fmla="*/ 117 h 239"/>
                <a:gd name="T66" fmla="*/ 76 w 136"/>
                <a:gd name="T67" fmla="*/ 109 h 239"/>
                <a:gd name="T68" fmla="*/ 92 w 136"/>
                <a:gd name="T69" fmla="*/ 97 h 239"/>
                <a:gd name="T70" fmla="*/ 108 w 136"/>
                <a:gd name="T71" fmla="*/ 74 h 239"/>
                <a:gd name="T72" fmla="*/ 118 w 136"/>
                <a:gd name="T73" fmla="*/ 60 h 239"/>
                <a:gd name="T74" fmla="*/ 126 w 136"/>
                <a:gd name="T75" fmla="*/ 57 h 239"/>
                <a:gd name="T76" fmla="*/ 136 w 136"/>
                <a:gd name="T77" fmla="*/ 57 h 239"/>
                <a:gd name="T78" fmla="*/ 135 w 136"/>
                <a:gd name="T79" fmla="*/ 55 h 239"/>
                <a:gd name="T80" fmla="*/ 135 w 136"/>
                <a:gd name="T81" fmla="*/ 42 h 239"/>
                <a:gd name="T82" fmla="*/ 132 w 136"/>
                <a:gd name="T83" fmla="*/ 30 h 239"/>
                <a:gd name="T84" fmla="*/ 120 w 136"/>
                <a:gd name="T85" fmla="*/ 11 h 239"/>
                <a:gd name="T86" fmla="*/ 103 w 136"/>
                <a:gd name="T87" fmla="*/ 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239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9" y="0"/>
                    <a:pt x="98" y="3"/>
                    <a:pt x="98" y="7"/>
                  </a:cubicBezTo>
                  <a:cubicBezTo>
                    <a:pt x="98" y="10"/>
                    <a:pt x="96" y="12"/>
                    <a:pt x="93" y="12"/>
                  </a:cubicBezTo>
                  <a:cubicBezTo>
                    <a:pt x="91" y="12"/>
                    <a:pt x="89" y="12"/>
                    <a:pt x="87" y="10"/>
                  </a:cubicBezTo>
                  <a:cubicBezTo>
                    <a:pt x="86" y="10"/>
                    <a:pt x="85" y="9"/>
                    <a:pt x="83" y="10"/>
                  </a:cubicBezTo>
                  <a:cubicBezTo>
                    <a:pt x="81" y="10"/>
                    <a:pt x="79" y="10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9"/>
                    <a:pt x="76" y="11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20"/>
                    <a:pt x="69" y="20"/>
                    <a:pt x="66" y="20"/>
                  </a:cubicBezTo>
                  <a:cubicBezTo>
                    <a:pt x="63" y="20"/>
                    <a:pt x="59" y="22"/>
                    <a:pt x="59" y="24"/>
                  </a:cubicBezTo>
                  <a:cubicBezTo>
                    <a:pt x="59" y="27"/>
                    <a:pt x="58" y="29"/>
                    <a:pt x="57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57" y="33"/>
                    <a:pt x="58" y="36"/>
                    <a:pt x="52" y="40"/>
                  </a:cubicBezTo>
                  <a:cubicBezTo>
                    <a:pt x="52" y="41"/>
                    <a:pt x="50" y="43"/>
                    <a:pt x="49" y="44"/>
                  </a:cubicBezTo>
                  <a:cubicBezTo>
                    <a:pt x="48" y="46"/>
                    <a:pt x="48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3"/>
                    <a:pt x="44" y="55"/>
                  </a:cubicBezTo>
                  <a:cubicBezTo>
                    <a:pt x="42" y="56"/>
                    <a:pt x="40" y="56"/>
                    <a:pt x="38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9"/>
                    <a:pt x="36" y="60"/>
                  </a:cubicBezTo>
                  <a:cubicBezTo>
                    <a:pt x="36" y="62"/>
                    <a:pt x="36" y="64"/>
                    <a:pt x="36" y="66"/>
                  </a:cubicBezTo>
                  <a:cubicBezTo>
                    <a:pt x="36" y="71"/>
                    <a:pt x="32" y="76"/>
                    <a:pt x="28" y="81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8" y="83"/>
                    <a:pt x="28" y="83"/>
                    <a:pt x="30" y="84"/>
                  </a:cubicBezTo>
                  <a:cubicBezTo>
                    <a:pt x="31" y="84"/>
                    <a:pt x="32" y="85"/>
                    <a:pt x="32" y="86"/>
                  </a:cubicBezTo>
                  <a:cubicBezTo>
                    <a:pt x="33" y="88"/>
                    <a:pt x="32" y="90"/>
                    <a:pt x="31" y="93"/>
                  </a:cubicBezTo>
                  <a:cubicBezTo>
                    <a:pt x="30" y="95"/>
                    <a:pt x="29" y="96"/>
                    <a:pt x="26" y="96"/>
                  </a:cubicBezTo>
                  <a:cubicBezTo>
                    <a:pt x="25" y="96"/>
                    <a:pt x="24" y="96"/>
                    <a:pt x="22" y="95"/>
                  </a:cubicBezTo>
                  <a:cubicBezTo>
                    <a:pt x="22" y="95"/>
                    <a:pt x="22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5" y="97"/>
                    <a:pt x="12" y="101"/>
                  </a:cubicBezTo>
                  <a:cubicBezTo>
                    <a:pt x="9" y="106"/>
                    <a:pt x="10" y="109"/>
                    <a:pt x="11" y="111"/>
                  </a:cubicBezTo>
                  <a:cubicBezTo>
                    <a:pt x="12" y="113"/>
                    <a:pt x="12" y="114"/>
                    <a:pt x="11" y="116"/>
                  </a:cubicBezTo>
                  <a:cubicBezTo>
                    <a:pt x="11" y="117"/>
                    <a:pt x="11" y="118"/>
                    <a:pt x="10" y="119"/>
                  </a:cubicBezTo>
                  <a:cubicBezTo>
                    <a:pt x="10" y="120"/>
                    <a:pt x="11" y="121"/>
                    <a:pt x="11" y="122"/>
                  </a:cubicBezTo>
                  <a:cubicBezTo>
                    <a:pt x="13" y="126"/>
                    <a:pt x="12" y="128"/>
                    <a:pt x="12" y="130"/>
                  </a:cubicBezTo>
                  <a:cubicBezTo>
                    <a:pt x="11" y="131"/>
                    <a:pt x="11" y="132"/>
                    <a:pt x="11" y="133"/>
                  </a:cubicBezTo>
                  <a:cubicBezTo>
                    <a:pt x="11" y="134"/>
                    <a:pt x="12" y="135"/>
                    <a:pt x="14" y="136"/>
                  </a:cubicBezTo>
                  <a:cubicBezTo>
                    <a:pt x="15" y="137"/>
                    <a:pt x="18" y="138"/>
                    <a:pt x="18" y="141"/>
                  </a:cubicBezTo>
                  <a:cubicBezTo>
                    <a:pt x="19" y="144"/>
                    <a:pt x="18" y="146"/>
                    <a:pt x="17" y="147"/>
                  </a:cubicBezTo>
                  <a:cubicBezTo>
                    <a:pt x="16" y="149"/>
                    <a:pt x="14" y="149"/>
                    <a:pt x="13" y="149"/>
                  </a:cubicBezTo>
                  <a:cubicBezTo>
                    <a:pt x="13" y="150"/>
                    <a:pt x="13" y="151"/>
                    <a:pt x="14" y="151"/>
                  </a:cubicBezTo>
                  <a:cubicBezTo>
                    <a:pt x="17" y="153"/>
                    <a:pt x="16" y="162"/>
                    <a:pt x="15" y="164"/>
                  </a:cubicBezTo>
                  <a:cubicBezTo>
                    <a:pt x="14" y="167"/>
                    <a:pt x="11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9"/>
                    <a:pt x="7" y="171"/>
                    <a:pt x="7" y="172"/>
                  </a:cubicBezTo>
                  <a:cubicBezTo>
                    <a:pt x="6" y="174"/>
                    <a:pt x="6" y="175"/>
                    <a:pt x="6" y="175"/>
                  </a:cubicBezTo>
                  <a:cubicBezTo>
                    <a:pt x="6" y="176"/>
                    <a:pt x="6" y="177"/>
                    <a:pt x="6" y="178"/>
                  </a:cubicBezTo>
                  <a:cubicBezTo>
                    <a:pt x="6" y="182"/>
                    <a:pt x="5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1" y="191"/>
                    <a:pt x="4" y="193"/>
                  </a:cubicBezTo>
                  <a:cubicBezTo>
                    <a:pt x="7" y="195"/>
                    <a:pt x="7" y="198"/>
                    <a:pt x="7" y="200"/>
                  </a:cubicBezTo>
                  <a:cubicBezTo>
                    <a:pt x="7" y="202"/>
                    <a:pt x="7" y="204"/>
                    <a:pt x="8" y="205"/>
                  </a:cubicBezTo>
                  <a:cubicBezTo>
                    <a:pt x="10" y="207"/>
                    <a:pt x="11" y="209"/>
                    <a:pt x="11" y="211"/>
                  </a:cubicBezTo>
                  <a:cubicBezTo>
                    <a:pt x="12" y="213"/>
                    <a:pt x="12" y="214"/>
                    <a:pt x="14" y="215"/>
                  </a:cubicBezTo>
                  <a:cubicBezTo>
                    <a:pt x="18" y="219"/>
                    <a:pt x="19" y="221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7"/>
                    <a:pt x="17" y="227"/>
                  </a:cubicBezTo>
                  <a:cubicBezTo>
                    <a:pt x="18" y="227"/>
                    <a:pt x="20" y="228"/>
                    <a:pt x="20" y="230"/>
                  </a:cubicBezTo>
                  <a:cubicBezTo>
                    <a:pt x="20" y="231"/>
                    <a:pt x="20" y="232"/>
                    <a:pt x="20" y="234"/>
                  </a:cubicBezTo>
                  <a:cubicBezTo>
                    <a:pt x="20" y="235"/>
                    <a:pt x="20" y="238"/>
                    <a:pt x="20" y="239"/>
                  </a:cubicBezTo>
                  <a:cubicBezTo>
                    <a:pt x="20" y="239"/>
                    <a:pt x="21" y="239"/>
                    <a:pt x="22" y="238"/>
                  </a:cubicBezTo>
                  <a:cubicBezTo>
                    <a:pt x="23" y="238"/>
                    <a:pt x="25" y="238"/>
                    <a:pt x="27" y="238"/>
                  </a:cubicBezTo>
                  <a:cubicBezTo>
                    <a:pt x="28" y="238"/>
                    <a:pt x="29" y="237"/>
                    <a:pt x="29" y="237"/>
                  </a:cubicBezTo>
                  <a:cubicBezTo>
                    <a:pt x="29" y="237"/>
                    <a:pt x="29" y="236"/>
                    <a:pt x="29" y="235"/>
                  </a:cubicBezTo>
                  <a:cubicBezTo>
                    <a:pt x="29" y="234"/>
                    <a:pt x="29" y="233"/>
                    <a:pt x="29" y="233"/>
                  </a:cubicBezTo>
                  <a:cubicBezTo>
                    <a:pt x="29" y="230"/>
                    <a:pt x="32" y="229"/>
                    <a:pt x="33" y="229"/>
                  </a:cubicBezTo>
                  <a:cubicBezTo>
                    <a:pt x="33" y="229"/>
                    <a:pt x="33" y="229"/>
                    <a:pt x="33" y="228"/>
                  </a:cubicBezTo>
                  <a:cubicBezTo>
                    <a:pt x="34" y="227"/>
                    <a:pt x="36" y="225"/>
                    <a:pt x="39" y="225"/>
                  </a:cubicBezTo>
                  <a:cubicBezTo>
                    <a:pt x="41" y="225"/>
                    <a:pt x="43" y="226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8" y="227"/>
                    <a:pt x="48" y="224"/>
                    <a:pt x="49" y="223"/>
                  </a:cubicBezTo>
                  <a:cubicBezTo>
                    <a:pt x="49" y="220"/>
                    <a:pt x="51" y="220"/>
                    <a:pt x="51" y="220"/>
                  </a:cubicBezTo>
                  <a:cubicBezTo>
                    <a:pt x="53" y="220"/>
                    <a:pt x="54" y="221"/>
                    <a:pt x="55" y="222"/>
                  </a:cubicBezTo>
                  <a:cubicBezTo>
                    <a:pt x="56" y="221"/>
                    <a:pt x="57" y="219"/>
                    <a:pt x="58" y="217"/>
                  </a:cubicBezTo>
                  <a:cubicBezTo>
                    <a:pt x="56" y="218"/>
                    <a:pt x="54" y="218"/>
                    <a:pt x="53" y="217"/>
                  </a:cubicBezTo>
                  <a:cubicBezTo>
                    <a:pt x="52" y="214"/>
                    <a:pt x="55" y="206"/>
                    <a:pt x="55" y="206"/>
                  </a:cubicBezTo>
                  <a:cubicBezTo>
                    <a:pt x="56" y="204"/>
                    <a:pt x="56" y="199"/>
                    <a:pt x="56" y="196"/>
                  </a:cubicBezTo>
                  <a:cubicBezTo>
                    <a:pt x="56" y="193"/>
                    <a:pt x="56" y="192"/>
                    <a:pt x="57" y="191"/>
                  </a:cubicBezTo>
                  <a:cubicBezTo>
                    <a:pt x="57" y="189"/>
                    <a:pt x="58" y="184"/>
                    <a:pt x="64" y="182"/>
                  </a:cubicBezTo>
                  <a:cubicBezTo>
                    <a:pt x="68" y="181"/>
                    <a:pt x="73" y="177"/>
                    <a:pt x="73" y="175"/>
                  </a:cubicBezTo>
                  <a:cubicBezTo>
                    <a:pt x="72" y="173"/>
                    <a:pt x="75" y="171"/>
                    <a:pt x="77" y="168"/>
                  </a:cubicBezTo>
                  <a:cubicBezTo>
                    <a:pt x="78" y="167"/>
                    <a:pt x="80" y="166"/>
                    <a:pt x="80" y="165"/>
                  </a:cubicBezTo>
                  <a:cubicBezTo>
                    <a:pt x="79" y="164"/>
                    <a:pt x="73" y="157"/>
                    <a:pt x="70" y="155"/>
                  </a:cubicBezTo>
                  <a:cubicBezTo>
                    <a:pt x="69" y="155"/>
                    <a:pt x="67" y="155"/>
                    <a:pt x="66" y="155"/>
                  </a:cubicBezTo>
                  <a:cubicBezTo>
                    <a:pt x="64" y="155"/>
                    <a:pt x="62" y="155"/>
                    <a:pt x="62" y="153"/>
                  </a:cubicBezTo>
                  <a:cubicBezTo>
                    <a:pt x="61" y="153"/>
                    <a:pt x="61" y="152"/>
                    <a:pt x="61" y="151"/>
                  </a:cubicBezTo>
                  <a:cubicBezTo>
                    <a:pt x="61" y="150"/>
                    <a:pt x="61" y="146"/>
                    <a:pt x="60" y="139"/>
                  </a:cubicBezTo>
                  <a:cubicBezTo>
                    <a:pt x="59" y="137"/>
                    <a:pt x="61" y="134"/>
                    <a:pt x="62" y="132"/>
                  </a:cubicBezTo>
                  <a:cubicBezTo>
                    <a:pt x="63" y="130"/>
                    <a:pt x="64" y="129"/>
                    <a:pt x="64" y="128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4"/>
                    <a:pt x="64" y="119"/>
                    <a:pt x="68" y="117"/>
                  </a:cubicBezTo>
                  <a:cubicBezTo>
                    <a:pt x="69" y="117"/>
                    <a:pt x="69" y="117"/>
                    <a:pt x="69" y="116"/>
                  </a:cubicBezTo>
                  <a:cubicBezTo>
                    <a:pt x="70" y="115"/>
                    <a:pt x="71" y="113"/>
                    <a:pt x="74" y="112"/>
                  </a:cubicBezTo>
                  <a:cubicBezTo>
                    <a:pt x="75" y="112"/>
                    <a:pt x="75" y="111"/>
                    <a:pt x="76" y="109"/>
                  </a:cubicBezTo>
                  <a:cubicBezTo>
                    <a:pt x="77" y="107"/>
                    <a:pt x="78" y="105"/>
                    <a:pt x="81" y="103"/>
                  </a:cubicBezTo>
                  <a:cubicBezTo>
                    <a:pt x="83" y="103"/>
                    <a:pt x="84" y="102"/>
                    <a:pt x="86" y="101"/>
                  </a:cubicBezTo>
                  <a:cubicBezTo>
                    <a:pt x="87" y="100"/>
                    <a:pt x="89" y="99"/>
                    <a:pt x="92" y="97"/>
                  </a:cubicBezTo>
                  <a:cubicBezTo>
                    <a:pt x="98" y="94"/>
                    <a:pt x="107" y="88"/>
                    <a:pt x="108" y="85"/>
                  </a:cubicBezTo>
                  <a:cubicBezTo>
                    <a:pt x="108" y="85"/>
                    <a:pt x="108" y="84"/>
                    <a:pt x="107" y="83"/>
                  </a:cubicBezTo>
                  <a:cubicBezTo>
                    <a:pt x="106" y="81"/>
                    <a:pt x="103" y="77"/>
                    <a:pt x="108" y="74"/>
                  </a:cubicBezTo>
                  <a:cubicBezTo>
                    <a:pt x="110" y="72"/>
                    <a:pt x="110" y="71"/>
                    <a:pt x="110" y="69"/>
                  </a:cubicBezTo>
                  <a:cubicBezTo>
                    <a:pt x="110" y="68"/>
                    <a:pt x="110" y="65"/>
                    <a:pt x="113" y="64"/>
                  </a:cubicBezTo>
                  <a:cubicBezTo>
                    <a:pt x="115" y="63"/>
                    <a:pt x="116" y="62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57"/>
                    <a:pt x="123" y="57"/>
                    <a:pt x="124" y="57"/>
                  </a:cubicBezTo>
                  <a:cubicBezTo>
                    <a:pt x="125" y="57"/>
                    <a:pt x="125" y="57"/>
                    <a:pt x="126" y="57"/>
                  </a:cubicBezTo>
                  <a:cubicBezTo>
                    <a:pt x="128" y="57"/>
                    <a:pt x="130" y="58"/>
                    <a:pt x="132" y="57"/>
                  </a:cubicBezTo>
                  <a:cubicBezTo>
                    <a:pt x="133" y="57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5" y="55"/>
                  </a:cubicBezTo>
                  <a:cubicBezTo>
                    <a:pt x="135" y="54"/>
                    <a:pt x="131" y="50"/>
                    <a:pt x="132" y="48"/>
                  </a:cubicBezTo>
                  <a:cubicBezTo>
                    <a:pt x="132" y="47"/>
                    <a:pt x="133" y="46"/>
                    <a:pt x="135" y="46"/>
                  </a:cubicBezTo>
                  <a:cubicBezTo>
                    <a:pt x="135" y="46"/>
                    <a:pt x="135" y="44"/>
                    <a:pt x="135" y="42"/>
                  </a:cubicBezTo>
                  <a:cubicBezTo>
                    <a:pt x="135" y="41"/>
                    <a:pt x="135" y="40"/>
                    <a:pt x="134" y="40"/>
                  </a:cubicBezTo>
                  <a:cubicBezTo>
                    <a:pt x="132" y="39"/>
                    <a:pt x="132" y="35"/>
                    <a:pt x="132" y="33"/>
                  </a:cubicBezTo>
                  <a:cubicBezTo>
                    <a:pt x="132" y="32"/>
                    <a:pt x="132" y="30"/>
                    <a:pt x="132" y="30"/>
                  </a:cubicBezTo>
                  <a:cubicBezTo>
                    <a:pt x="128" y="28"/>
                    <a:pt x="129" y="23"/>
                    <a:pt x="130" y="19"/>
                  </a:cubicBezTo>
                  <a:cubicBezTo>
                    <a:pt x="130" y="18"/>
                    <a:pt x="130" y="18"/>
                    <a:pt x="130" y="17"/>
                  </a:cubicBezTo>
                  <a:cubicBezTo>
                    <a:pt x="130" y="16"/>
                    <a:pt x="123" y="13"/>
                    <a:pt x="120" y="11"/>
                  </a:cubicBezTo>
                  <a:cubicBezTo>
                    <a:pt x="118" y="11"/>
                    <a:pt x="117" y="10"/>
                    <a:pt x="115" y="10"/>
                  </a:cubicBezTo>
                  <a:cubicBezTo>
                    <a:pt x="112" y="8"/>
                    <a:pt x="109" y="6"/>
                    <a:pt x="107" y="4"/>
                  </a:cubicBezTo>
                  <a:cubicBezTo>
                    <a:pt x="106" y="3"/>
                    <a:pt x="105" y="2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1220"/>
            <p:cNvSpPr>
              <a:spLocks/>
            </p:cNvSpPr>
            <p:nvPr/>
          </p:nvSpPr>
          <p:spPr bwMode="auto">
            <a:xfrm>
              <a:off x="2794" y="3079"/>
              <a:ext cx="46" cy="29"/>
            </a:xfrm>
            <a:custGeom>
              <a:avLst/>
              <a:gdLst>
                <a:gd name="T0" fmla="*/ 41 w 48"/>
                <a:gd name="T1" fmla="*/ 30 h 30"/>
                <a:gd name="T2" fmla="*/ 41 w 48"/>
                <a:gd name="T3" fmla="*/ 29 h 30"/>
                <a:gd name="T4" fmla="*/ 42 w 48"/>
                <a:gd name="T5" fmla="*/ 29 h 30"/>
                <a:gd name="T6" fmla="*/ 43 w 48"/>
                <a:gd name="T7" fmla="*/ 28 h 30"/>
                <a:gd name="T8" fmla="*/ 43 w 48"/>
                <a:gd name="T9" fmla="*/ 28 h 30"/>
                <a:gd name="T10" fmla="*/ 43 w 48"/>
                <a:gd name="T11" fmla="*/ 28 h 30"/>
                <a:gd name="T12" fmla="*/ 45 w 48"/>
                <a:gd name="T13" fmla="*/ 26 h 30"/>
                <a:gd name="T14" fmla="*/ 45 w 48"/>
                <a:gd name="T15" fmla="*/ 26 h 30"/>
                <a:gd name="T16" fmla="*/ 45 w 48"/>
                <a:gd name="T17" fmla="*/ 26 h 30"/>
                <a:gd name="T18" fmla="*/ 42 w 48"/>
                <a:gd name="T19" fmla="*/ 20 h 30"/>
                <a:gd name="T20" fmla="*/ 42 w 48"/>
                <a:gd name="T21" fmla="*/ 17 h 30"/>
                <a:gd name="T22" fmla="*/ 42 w 48"/>
                <a:gd name="T23" fmla="*/ 13 h 30"/>
                <a:gd name="T24" fmla="*/ 44 w 48"/>
                <a:gd name="T25" fmla="*/ 9 h 30"/>
                <a:gd name="T26" fmla="*/ 46 w 48"/>
                <a:gd name="T27" fmla="*/ 6 h 30"/>
                <a:gd name="T28" fmla="*/ 48 w 48"/>
                <a:gd name="T29" fmla="*/ 3 h 30"/>
                <a:gd name="T30" fmla="*/ 48 w 48"/>
                <a:gd name="T31" fmla="*/ 3 h 30"/>
                <a:gd name="T32" fmla="*/ 48 w 48"/>
                <a:gd name="T33" fmla="*/ 3 h 30"/>
                <a:gd name="T34" fmla="*/ 48 w 48"/>
                <a:gd name="T35" fmla="*/ 3 h 30"/>
                <a:gd name="T36" fmla="*/ 37 w 48"/>
                <a:gd name="T37" fmla="*/ 2 h 30"/>
                <a:gd name="T38" fmla="*/ 26 w 48"/>
                <a:gd name="T39" fmla="*/ 1 h 30"/>
                <a:gd name="T40" fmla="*/ 19 w 48"/>
                <a:gd name="T41" fmla="*/ 2 h 30"/>
                <a:gd name="T42" fmla="*/ 6 w 48"/>
                <a:gd name="T43" fmla="*/ 4 h 30"/>
                <a:gd name="T44" fmla="*/ 1 w 48"/>
                <a:gd name="T45" fmla="*/ 7 h 30"/>
                <a:gd name="T46" fmla="*/ 0 w 48"/>
                <a:gd name="T47" fmla="*/ 8 h 30"/>
                <a:gd name="T48" fmla="*/ 2 w 48"/>
                <a:gd name="T49" fmla="*/ 13 h 30"/>
                <a:gd name="T50" fmla="*/ 2 w 48"/>
                <a:gd name="T51" fmla="*/ 15 h 30"/>
                <a:gd name="T52" fmla="*/ 7 w 48"/>
                <a:gd name="T53" fmla="*/ 18 h 30"/>
                <a:gd name="T54" fmla="*/ 13 w 48"/>
                <a:gd name="T55" fmla="*/ 21 h 30"/>
                <a:gd name="T56" fmla="*/ 13 w 48"/>
                <a:gd name="T57" fmla="*/ 23 h 30"/>
                <a:gd name="T58" fmla="*/ 13 w 48"/>
                <a:gd name="T59" fmla="*/ 23 h 30"/>
                <a:gd name="T60" fmla="*/ 15 w 48"/>
                <a:gd name="T61" fmla="*/ 23 h 30"/>
                <a:gd name="T62" fmla="*/ 16 w 48"/>
                <a:gd name="T63" fmla="*/ 23 h 30"/>
                <a:gd name="T64" fmla="*/ 18 w 48"/>
                <a:gd name="T65" fmla="*/ 23 h 30"/>
                <a:gd name="T66" fmla="*/ 23 w 48"/>
                <a:gd name="T67" fmla="*/ 23 h 30"/>
                <a:gd name="T68" fmla="*/ 23 w 48"/>
                <a:gd name="T69" fmla="*/ 24 h 30"/>
                <a:gd name="T70" fmla="*/ 32 w 48"/>
                <a:gd name="T71" fmla="*/ 30 h 30"/>
                <a:gd name="T72" fmla="*/ 33 w 48"/>
                <a:gd name="T73" fmla="*/ 30 h 30"/>
                <a:gd name="T74" fmla="*/ 33 w 48"/>
                <a:gd name="T75" fmla="*/ 29 h 30"/>
                <a:gd name="T76" fmla="*/ 34 w 48"/>
                <a:gd name="T77" fmla="*/ 29 h 30"/>
                <a:gd name="T78" fmla="*/ 34 w 48"/>
                <a:gd name="T79" fmla="*/ 29 h 30"/>
                <a:gd name="T80" fmla="*/ 41 w 48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0"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3"/>
                    <a:pt x="42" y="20"/>
                  </a:cubicBezTo>
                  <a:cubicBezTo>
                    <a:pt x="42" y="18"/>
                    <a:pt x="42" y="17"/>
                    <a:pt x="42" y="17"/>
                  </a:cubicBezTo>
                  <a:cubicBezTo>
                    <a:pt x="42" y="15"/>
                    <a:pt x="41" y="14"/>
                    <a:pt x="42" y="13"/>
                  </a:cubicBezTo>
                  <a:cubicBezTo>
                    <a:pt x="42" y="11"/>
                    <a:pt x="43" y="10"/>
                    <a:pt x="44" y="9"/>
                  </a:cubicBezTo>
                  <a:cubicBezTo>
                    <a:pt x="44" y="8"/>
                    <a:pt x="45" y="8"/>
                    <a:pt x="46" y="6"/>
                  </a:cubicBezTo>
                  <a:cubicBezTo>
                    <a:pt x="46" y="5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4"/>
                    <a:pt x="41" y="3"/>
                    <a:pt x="37" y="2"/>
                  </a:cubicBezTo>
                  <a:cubicBezTo>
                    <a:pt x="33" y="1"/>
                    <a:pt x="29" y="0"/>
                    <a:pt x="26" y="1"/>
                  </a:cubicBezTo>
                  <a:cubicBezTo>
                    <a:pt x="24" y="1"/>
                    <a:pt x="22" y="1"/>
                    <a:pt x="19" y="2"/>
                  </a:cubicBezTo>
                  <a:cubicBezTo>
                    <a:pt x="15" y="2"/>
                    <a:pt x="8" y="3"/>
                    <a:pt x="6" y="4"/>
                  </a:cubicBezTo>
                  <a:cubicBezTo>
                    <a:pt x="5" y="6"/>
                    <a:pt x="3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5" y="19"/>
                    <a:pt x="5" y="19"/>
                    <a:pt x="7" y="18"/>
                  </a:cubicBezTo>
                  <a:cubicBezTo>
                    <a:pt x="9" y="18"/>
                    <a:pt x="12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29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8" y="30"/>
                    <a:pt x="41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1221"/>
            <p:cNvSpPr>
              <a:spLocks/>
            </p:cNvSpPr>
            <p:nvPr/>
          </p:nvSpPr>
          <p:spPr bwMode="auto">
            <a:xfrm>
              <a:off x="2600" y="2872"/>
              <a:ext cx="274" cy="229"/>
            </a:xfrm>
            <a:custGeom>
              <a:avLst/>
              <a:gdLst>
                <a:gd name="T0" fmla="*/ 180 w 286"/>
                <a:gd name="T1" fmla="*/ 35 h 239"/>
                <a:gd name="T2" fmla="*/ 204 w 286"/>
                <a:gd name="T3" fmla="*/ 46 h 239"/>
                <a:gd name="T4" fmla="*/ 220 w 286"/>
                <a:gd name="T5" fmla="*/ 48 h 239"/>
                <a:gd name="T6" fmla="*/ 227 w 286"/>
                <a:gd name="T7" fmla="*/ 37 h 239"/>
                <a:gd name="T8" fmla="*/ 246 w 286"/>
                <a:gd name="T9" fmla="*/ 21 h 239"/>
                <a:gd name="T10" fmla="*/ 270 w 286"/>
                <a:gd name="T11" fmla="*/ 33 h 239"/>
                <a:gd name="T12" fmla="*/ 274 w 286"/>
                <a:gd name="T13" fmla="*/ 29 h 239"/>
                <a:gd name="T14" fmla="*/ 279 w 286"/>
                <a:gd name="T15" fmla="*/ 17 h 239"/>
                <a:gd name="T16" fmla="*/ 272 w 286"/>
                <a:gd name="T17" fmla="*/ 9 h 239"/>
                <a:gd name="T18" fmla="*/ 255 w 286"/>
                <a:gd name="T19" fmla="*/ 10 h 239"/>
                <a:gd name="T20" fmla="*/ 248 w 286"/>
                <a:gd name="T21" fmla="*/ 2 h 239"/>
                <a:gd name="T22" fmla="*/ 238 w 286"/>
                <a:gd name="T23" fmla="*/ 6 h 239"/>
                <a:gd name="T24" fmla="*/ 223 w 286"/>
                <a:gd name="T25" fmla="*/ 10 h 239"/>
                <a:gd name="T26" fmla="*/ 218 w 286"/>
                <a:gd name="T27" fmla="*/ 5 h 239"/>
                <a:gd name="T28" fmla="*/ 209 w 286"/>
                <a:gd name="T29" fmla="*/ 10 h 239"/>
                <a:gd name="T30" fmla="*/ 199 w 286"/>
                <a:gd name="T31" fmla="*/ 24 h 239"/>
                <a:gd name="T32" fmla="*/ 182 w 286"/>
                <a:gd name="T33" fmla="*/ 18 h 239"/>
                <a:gd name="T34" fmla="*/ 181 w 286"/>
                <a:gd name="T35" fmla="*/ 24 h 239"/>
                <a:gd name="T36" fmla="*/ 164 w 286"/>
                <a:gd name="T37" fmla="*/ 27 h 239"/>
                <a:gd name="T38" fmla="*/ 158 w 286"/>
                <a:gd name="T39" fmla="*/ 20 h 239"/>
                <a:gd name="T40" fmla="*/ 149 w 286"/>
                <a:gd name="T41" fmla="*/ 30 h 239"/>
                <a:gd name="T42" fmla="*/ 137 w 286"/>
                <a:gd name="T43" fmla="*/ 33 h 239"/>
                <a:gd name="T44" fmla="*/ 141 w 286"/>
                <a:gd name="T45" fmla="*/ 47 h 239"/>
                <a:gd name="T46" fmla="*/ 125 w 286"/>
                <a:gd name="T47" fmla="*/ 46 h 239"/>
                <a:gd name="T48" fmla="*/ 111 w 286"/>
                <a:gd name="T49" fmla="*/ 48 h 239"/>
                <a:gd name="T50" fmla="*/ 116 w 286"/>
                <a:gd name="T51" fmla="*/ 53 h 239"/>
                <a:gd name="T52" fmla="*/ 127 w 286"/>
                <a:gd name="T53" fmla="*/ 57 h 239"/>
                <a:gd name="T54" fmla="*/ 113 w 286"/>
                <a:gd name="T55" fmla="*/ 65 h 239"/>
                <a:gd name="T56" fmla="*/ 94 w 286"/>
                <a:gd name="T57" fmla="*/ 94 h 239"/>
                <a:gd name="T58" fmla="*/ 83 w 286"/>
                <a:gd name="T59" fmla="*/ 111 h 239"/>
                <a:gd name="T60" fmla="*/ 70 w 286"/>
                <a:gd name="T61" fmla="*/ 122 h 239"/>
                <a:gd name="T62" fmla="*/ 60 w 286"/>
                <a:gd name="T63" fmla="*/ 135 h 239"/>
                <a:gd name="T64" fmla="*/ 43 w 286"/>
                <a:gd name="T65" fmla="*/ 148 h 239"/>
                <a:gd name="T66" fmla="*/ 35 w 286"/>
                <a:gd name="T67" fmla="*/ 155 h 239"/>
                <a:gd name="T68" fmla="*/ 26 w 286"/>
                <a:gd name="T69" fmla="*/ 165 h 239"/>
                <a:gd name="T70" fmla="*/ 10 w 286"/>
                <a:gd name="T71" fmla="*/ 174 h 239"/>
                <a:gd name="T72" fmla="*/ 3 w 286"/>
                <a:gd name="T73" fmla="*/ 186 h 239"/>
                <a:gd name="T74" fmla="*/ 2 w 286"/>
                <a:gd name="T75" fmla="*/ 203 h 239"/>
                <a:gd name="T76" fmla="*/ 19 w 286"/>
                <a:gd name="T77" fmla="*/ 204 h 239"/>
                <a:gd name="T78" fmla="*/ 4 w 286"/>
                <a:gd name="T79" fmla="*/ 213 h 239"/>
                <a:gd name="T80" fmla="*/ 9 w 286"/>
                <a:gd name="T81" fmla="*/ 215 h 239"/>
                <a:gd name="T82" fmla="*/ 8 w 286"/>
                <a:gd name="T83" fmla="*/ 228 h 239"/>
                <a:gd name="T84" fmla="*/ 53 w 286"/>
                <a:gd name="T85" fmla="*/ 222 h 239"/>
                <a:gd name="T86" fmla="*/ 62 w 286"/>
                <a:gd name="T87" fmla="*/ 213 h 239"/>
                <a:gd name="T88" fmla="*/ 74 w 286"/>
                <a:gd name="T89" fmla="*/ 215 h 239"/>
                <a:gd name="T90" fmla="*/ 80 w 286"/>
                <a:gd name="T91" fmla="*/ 194 h 239"/>
                <a:gd name="T92" fmla="*/ 78 w 286"/>
                <a:gd name="T93" fmla="*/ 178 h 239"/>
                <a:gd name="T94" fmla="*/ 93 w 286"/>
                <a:gd name="T95" fmla="*/ 135 h 239"/>
                <a:gd name="T96" fmla="*/ 96 w 286"/>
                <a:gd name="T97" fmla="*/ 123 h 239"/>
                <a:gd name="T98" fmla="*/ 114 w 286"/>
                <a:gd name="T99" fmla="*/ 93 h 239"/>
                <a:gd name="T100" fmla="*/ 126 w 286"/>
                <a:gd name="T101" fmla="*/ 68 h 239"/>
                <a:gd name="T102" fmla="*/ 149 w 286"/>
                <a:gd name="T103" fmla="*/ 49 h 239"/>
                <a:gd name="T104" fmla="*/ 173 w 286"/>
                <a:gd name="T105" fmla="*/ 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" h="239">
                  <a:moveTo>
                    <a:pt x="174" y="40"/>
                  </a:moveTo>
                  <a:cubicBezTo>
                    <a:pt x="175" y="39"/>
                    <a:pt x="175" y="39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7"/>
                    <a:pt x="177" y="37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2" y="35"/>
                    <a:pt x="182" y="35"/>
                  </a:cubicBezTo>
                  <a:cubicBezTo>
                    <a:pt x="185" y="36"/>
                    <a:pt x="187" y="38"/>
                    <a:pt x="189" y="40"/>
                  </a:cubicBezTo>
                  <a:cubicBezTo>
                    <a:pt x="191" y="42"/>
                    <a:pt x="193" y="44"/>
                    <a:pt x="195" y="44"/>
                  </a:cubicBezTo>
                  <a:cubicBezTo>
                    <a:pt x="196" y="45"/>
                    <a:pt x="197" y="45"/>
                    <a:pt x="198" y="45"/>
                  </a:cubicBezTo>
                  <a:cubicBezTo>
                    <a:pt x="201" y="46"/>
                    <a:pt x="203" y="46"/>
                    <a:pt x="204" y="46"/>
                  </a:cubicBezTo>
                  <a:cubicBezTo>
                    <a:pt x="204" y="46"/>
                    <a:pt x="205" y="46"/>
                    <a:pt x="205" y="46"/>
                  </a:cubicBezTo>
                  <a:cubicBezTo>
                    <a:pt x="206" y="44"/>
                    <a:pt x="209" y="44"/>
                    <a:pt x="212" y="45"/>
                  </a:cubicBezTo>
                  <a:cubicBezTo>
                    <a:pt x="213" y="45"/>
                    <a:pt x="214" y="46"/>
                    <a:pt x="215" y="46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8" y="45"/>
                    <a:pt x="219" y="47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7"/>
                    <a:pt x="221" y="45"/>
                    <a:pt x="221" y="44"/>
                  </a:cubicBezTo>
                  <a:cubicBezTo>
                    <a:pt x="221" y="43"/>
                    <a:pt x="222" y="41"/>
                    <a:pt x="225" y="41"/>
                  </a:cubicBezTo>
                  <a:cubicBezTo>
                    <a:pt x="226" y="41"/>
                    <a:pt x="226" y="41"/>
                    <a:pt x="227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0"/>
                    <a:pt x="228" y="38"/>
                    <a:pt x="227" y="37"/>
                  </a:cubicBezTo>
                  <a:cubicBezTo>
                    <a:pt x="227" y="36"/>
                    <a:pt x="227" y="34"/>
                    <a:pt x="227" y="33"/>
                  </a:cubicBezTo>
                  <a:cubicBezTo>
                    <a:pt x="227" y="30"/>
                    <a:pt x="230" y="28"/>
                    <a:pt x="231" y="27"/>
                  </a:cubicBezTo>
                  <a:cubicBezTo>
                    <a:pt x="232" y="27"/>
                    <a:pt x="234" y="26"/>
                    <a:pt x="234" y="26"/>
                  </a:cubicBezTo>
                  <a:cubicBezTo>
                    <a:pt x="234" y="22"/>
                    <a:pt x="238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4" y="22"/>
                    <a:pt x="245" y="22"/>
                    <a:pt x="246" y="21"/>
                  </a:cubicBezTo>
                  <a:cubicBezTo>
                    <a:pt x="247" y="20"/>
                    <a:pt x="249" y="19"/>
                    <a:pt x="252" y="19"/>
                  </a:cubicBezTo>
                  <a:cubicBezTo>
                    <a:pt x="255" y="19"/>
                    <a:pt x="257" y="20"/>
                    <a:pt x="258" y="22"/>
                  </a:cubicBezTo>
                  <a:cubicBezTo>
                    <a:pt x="259" y="23"/>
                    <a:pt x="261" y="24"/>
                    <a:pt x="263" y="25"/>
                  </a:cubicBezTo>
                  <a:cubicBezTo>
                    <a:pt x="266" y="27"/>
                    <a:pt x="269" y="28"/>
                    <a:pt x="270" y="31"/>
                  </a:cubicBezTo>
                  <a:cubicBezTo>
                    <a:pt x="270" y="31"/>
                    <a:pt x="270" y="32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3"/>
                    <a:pt x="271" y="33"/>
                    <a:pt x="271" y="33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2" y="33"/>
                    <a:pt x="273" y="33"/>
                    <a:pt x="273" y="33"/>
                  </a:cubicBezTo>
                  <a:cubicBezTo>
                    <a:pt x="274" y="33"/>
                    <a:pt x="275" y="32"/>
                    <a:pt x="276" y="31"/>
                  </a:cubicBezTo>
                  <a:cubicBezTo>
                    <a:pt x="277" y="31"/>
                    <a:pt x="277" y="30"/>
                    <a:pt x="277" y="30"/>
                  </a:cubicBezTo>
                  <a:cubicBezTo>
                    <a:pt x="276" y="30"/>
                    <a:pt x="275" y="30"/>
                    <a:pt x="274" y="29"/>
                  </a:cubicBezTo>
                  <a:cubicBezTo>
                    <a:pt x="273" y="28"/>
                    <a:pt x="273" y="27"/>
                    <a:pt x="273" y="26"/>
                  </a:cubicBezTo>
                  <a:cubicBezTo>
                    <a:pt x="272" y="26"/>
                    <a:pt x="270" y="24"/>
                    <a:pt x="269" y="24"/>
                  </a:cubicBezTo>
                  <a:cubicBezTo>
                    <a:pt x="267" y="23"/>
                    <a:pt x="266" y="22"/>
                    <a:pt x="265" y="21"/>
                  </a:cubicBezTo>
                  <a:cubicBezTo>
                    <a:pt x="265" y="20"/>
                    <a:pt x="265" y="19"/>
                    <a:pt x="266" y="19"/>
                  </a:cubicBezTo>
                  <a:cubicBezTo>
                    <a:pt x="267" y="17"/>
                    <a:pt x="271" y="17"/>
                    <a:pt x="274" y="19"/>
                  </a:cubicBezTo>
                  <a:cubicBezTo>
                    <a:pt x="276" y="20"/>
                    <a:pt x="276" y="20"/>
                    <a:pt x="279" y="17"/>
                  </a:cubicBezTo>
                  <a:cubicBezTo>
                    <a:pt x="281" y="15"/>
                    <a:pt x="284" y="15"/>
                    <a:pt x="285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4"/>
                    <a:pt x="284" y="14"/>
                    <a:pt x="284" y="13"/>
                  </a:cubicBezTo>
                  <a:cubicBezTo>
                    <a:pt x="282" y="13"/>
                    <a:pt x="281" y="12"/>
                    <a:pt x="281" y="11"/>
                  </a:cubicBezTo>
                  <a:cubicBezTo>
                    <a:pt x="280" y="10"/>
                    <a:pt x="277" y="8"/>
                    <a:pt x="274" y="9"/>
                  </a:cubicBezTo>
                  <a:cubicBezTo>
                    <a:pt x="274" y="9"/>
                    <a:pt x="273" y="9"/>
                    <a:pt x="272" y="9"/>
                  </a:cubicBezTo>
                  <a:cubicBezTo>
                    <a:pt x="270" y="9"/>
                    <a:pt x="269" y="8"/>
                    <a:pt x="268" y="7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6"/>
                    <a:pt x="266" y="6"/>
                    <a:pt x="266" y="6"/>
                  </a:cubicBezTo>
                  <a:cubicBezTo>
                    <a:pt x="264" y="6"/>
                    <a:pt x="261" y="8"/>
                    <a:pt x="261" y="10"/>
                  </a:cubicBezTo>
                  <a:cubicBezTo>
                    <a:pt x="261" y="16"/>
                    <a:pt x="256" y="16"/>
                    <a:pt x="254" y="14"/>
                  </a:cubicBezTo>
                  <a:cubicBezTo>
                    <a:pt x="254" y="13"/>
                    <a:pt x="254" y="11"/>
                    <a:pt x="255" y="10"/>
                  </a:cubicBezTo>
                  <a:cubicBezTo>
                    <a:pt x="255" y="10"/>
                    <a:pt x="255" y="9"/>
                    <a:pt x="255" y="8"/>
                  </a:cubicBezTo>
                  <a:cubicBezTo>
                    <a:pt x="254" y="8"/>
                    <a:pt x="254" y="7"/>
                    <a:pt x="254" y="6"/>
                  </a:cubicBezTo>
                  <a:cubicBezTo>
                    <a:pt x="255" y="5"/>
                    <a:pt x="255" y="3"/>
                    <a:pt x="257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6" y="1"/>
                    <a:pt x="255" y="1"/>
                    <a:pt x="253" y="1"/>
                  </a:cubicBezTo>
                  <a:cubicBezTo>
                    <a:pt x="250" y="0"/>
                    <a:pt x="249" y="2"/>
                    <a:pt x="248" y="2"/>
                  </a:cubicBezTo>
                  <a:cubicBezTo>
                    <a:pt x="248" y="3"/>
                    <a:pt x="248" y="4"/>
                    <a:pt x="248" y="4"/>
                  </a:cubicBezTo>
                  <a:cubicBezTo>
                    <a:pt x="248" y="4"/>
                    <a:pt x="249" y="6"/>
                    <a:pt x="248" y="8"/>
                  </a:cubicBezTo>
                  <a:cubicBezTo>
                    <a:pt x="247" y="11"/>
                    <a:pt x="243" y="16"/>
                    <a:pt x="239" y="16"/>
                  </a:cubicBezTo>
                  <a:cubicBezTo>
                    <a:pt x="238" y="16"/>
                    <a:pt x="238" y="15"/>
                    <a:pt x="237" y="15"/>
                  </a:cubicBezTo>
                  <a:cubicBezTo>
                    <a:pt x="236" y="13"/>
                    <a:pt x="236" y="11"/>
                    <a:pt x="237" y="8"/>
                  </a:cubicBezTo>
                  <a:cubicBezTo>
                    <a:pt x="237" y="7"/>
                    <a:pt x="237" y="6"/>
                    <a:pt x="238" y="6"/>
                  </a:cubicBezTo>
                  <a:cubicBezTo>
                    <a:pt x="237" y="6"/>
                    <a:pt x="236" y="7"/>
                    <a:pt x="234" y="9"/>
                  </a:cubicBezTo>
                  <a:cubicBezTo>
                    <a:pt x="233" y="11"/>
                    <a:pt x="232" y="12"/>
                    <a:pt x="231" y="13"/>
                  </a:cubicBezTo>
                  <a:cubicBezTo>
                    <a:pt x="227" y="17"/>
                    <a:pt x="225" y="20"/>
                    <a:pt x="222" y="21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1"/>
                    <a:pt x="218" y="20"/>
                    <a:pt x="218" y="18"/>
                  </a:cubicBezTo>
                  <a:cubicBezTo>
                    <a:pt x="217" y="16"/>
                    <a:pt x="219" y="12"/>
                    <a:pt x="223" y="10"/>
                  </a:cubicBezTo>
                  <a:cubicBezTo>
                    <a:pt x="224" y="9"/>
                    <a:pt x="225" y="7"/>
                    <a:pt x="226" y="5"/>
                  </a:cubicBezTo>
                  <a:cubicBezTo>
                    <a:pt x="227" y="3"/>
                    <a:pt x="228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8" y="0"/>
                    <a:pt x="227" y="1"/>
                    <a:pt x="226" y="3"/>
                  </a:cubicBezTo>
                  <a:cubicBezTo>
                    <a:pt x="226" y="4"/>
                    <a:pt x="225" y="4"/>
                    <a:pt x="225" y="5"/>
                  </a:cubicBezTo>
                  <a:cubicBezTo>
                    <a:pt x="223" y="6"/>
                    <a:pt x="220" y="6"/>
                    <a:pt x="218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6" y="5"/>
                    <a:pt x="216" y="5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7"/>
                    <a:pt x="216" y="9"/>
                    <a:pt x="216" y="10"/>
                  </a:cubicBezTo>
                  <a:cubicBezTo>
                    <a:pt x="215" y="11"/>
                    <a:pt x="214" y="12"/>
                    <a:pt x="213" y="12"/>
                  </a:cubicBezTo>
                  <a:cubicBezTo>
                    <a:pt x="212" y="12"/>
                    <a:pt x="210" y="12"/>
                    <a:pt x="209" y="10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9"/>
                    <a:pt x="206" y="10"/>
                    <a:pt x="205" y="12"/>
                  </a:cubicBezTo>
                  <a:cubicBezTo>
                    <a:pt x="204" y="13"/>
                    <a:pt x="203" y="14"/>
                    <a:pt x="203" y="15"/>
                  </a:cubicBezTo>
                  <a:cubicBezTo>
                    <a:pt x="203" y="16"/>
                    <a:pt x="204" y="18"/>
                    <a:pt x="204" y="19"/>
                  </a:cubicBezTo>
                  <a:cubicBezTo>
                    <a:pt x="203" y="22"/>
                    <a:pt x="202" y="23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6" y="24"/>
                    <a:pt x="195" y="21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ubicBezTo>
                    <a:pt x="195" y="17"/>
                    <a:pt x="195" y="18"/>
                    <a:pt x="195" y="18"/>
                  </a:cubicBezTo>
                  <a:cubicBezTo>
                    <a:pt x="194" y="19"/>
                    <a:pt x="193" y="20"/>
                    <a:pt x="190" y="20"/>
                  </a:cubicBezTo>
                  <a:cubicBezTo>
                    <a:pt x="189" y="20"/>
                    <a:pt x="187" y="20"/>
                    <a:pt x="186" y="19"/>
                  </a:cubicBezTo>
                  <a:cubicBezTo>
                    <a:pt x="186" y="18"/>
                    <a:pt x="184" y="18"/>
                    <a:pt x="182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6" y="20"/>
                    <a:pt x="187" y="21"/>
                    <a:pt x="188" y="2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6"/>
                    <a:pt x="185" y="26"/>
                    <a:pt x="183" y="25"/>
                  </a:cubicBezTo>
                  <a:cubicBezTo>
                    <a:pt x="182" y="25"/>
                    <a:pt x="182" y="24"/>
                    <a:pt x="181" y="24"/>
                  </a:cubicBezTo>
                  <a:cubicBezTo>
                    <a:pt x="180" y="25"/>
                    <a:pt x="178" y="25"/>
                    <a:pt x="175" y="23"/>
                  </a:cubicBezTo>
                  <a:cubicBezTo>
                    <a:pt x="176" y="24"/>
                    <a:pt x="175" y="25"/>
                    <a:pt x="175" y="26"/>
                  </a:cubicBezTo>
                  <a:cubicBezTo>
                    <a:pt x="175" y="27"/>
                    <a:pt x="175" y="27"/>
                    <a:pt x="175" y="28"/>
                  </a:cubicBezTo>
                  <a:cubicBezTo>
                    <a:pt x="175" y="33"/>
                    <a:pt x="170" y="33"/>
                    <a:pt x="168" y="30"/>
                  </a:cubicBezTo>
                  <a:cubicBezTo>
                    <a:pt x="167" y="29"/>
                    <a:pt x="167" y="27"/>
                    <a:pt x="167" y="26"/>
                  </a:cubicBezTo>
                  <a:cubicBezTo>
                    <a:pt x="166" y="26"/>
                    <a:pt x="165" y="26"/>
                    <a:pt x="164" y="27"/>
                  </a:cubicBezTo>
                  <a:cubicBezTo>
                    <a:pt x="163" y="28"/>
                    <a:pt x="163" y="28"/>
                    <a:pt x="162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6"/>
                    <a:pt x="160" y="25"/>
                    <a:pt x="160" y="23"/>
                  </a:cubicBezTo>
                  <a:cubicBezTo>
                    <a:pt x="160" y="22"/>
                    <a:pt x="161" y="20"/>
                    <a:pt x="160" y="20"/>
                  </a:cubicBezTo>
                  <a:cubicBezTo>
                    <a:pt x="160" y="20"/>
                    <a:pt x="159" y="20"/>
                    <a:pt x="158" y="20"/>
                  </a:cubicBezTo>
                  <a:cubicBezTo>
                    <a:pt x="157" y="21"/>
                    <a:pt x="156" y="21"/>
                    <a:pt x="155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5" y="24"/>
                    <a:pt x="155" y="26"/>
                    <a:pt x="154" y="28"/>
                  </a:cubicBezTo>
                  <a:cubicBezTo>
                    <a:pt x="154" y="29"/>
                    <a:pt x="152" y="30"/>
                    <a:pt x="15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8" y="33"/>
                    <a:pt x="148" y="33"/>
                  </a:cubicBezTo>
                  <a:cubicBezTo>
                    <a:pt x="147" y="34"/>
                    <a:pt x="146" y="35"/>
                    <a:pt x="145" y="35"/>
                  </a:cubicBezTo>
                  <a:cubicBezTo>
                    <a:pt x="143" y="35"/>
                    <a:pt x="141" y="34"/>
                    <a:pt x="141" y="32"/>
                  </a:cubicBezTo>
                  <a:cubicBezTo>
                    <a:pt x="141" y="32"/>
                    <a:pt x="140" y="32"/>
                    <a:pt x="140" y="32"/>
                  </a:cubicBezTo>
                  <a:cubicBezTo>
                    <a:pt x="139" y="32"/>
                    <a:pt x="137" y="32"/>
                    <a:pt x="137" y="33"/>
                  </a:cubicBezTo>
                  <a:cubicBezTo>
                    <a:pt x="136" y="34"/>
                    <a:pt x="135" y="35"/>
                    <a:pt x="134" y="36"/>
                  </a:cubicBezTo>
                  <a:cubicBezTo>
                    <a:pt x="133" y="37"/>
                    <a:pt x="132" y="37"/>
                    <a:pt x="132" y="38"/>
                  </a:cubicBezTo>
                  <a:cubicBezTo>
                    <a:pt x="133" y="37"/>
                    <a:pt x="135" y="37"/>
                    <a:pt x="137" y="37"/>
                  </a:cubicBezTo>
                  <a:cubicBezTo>
                    <a:pt x="138" y="38"/>
                    <a:pt x="140" y="39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1" y="43"/>
                    <a:pt x="141" y="46"/>
                    <a:pt x="141" y="47"/>
                  </a:cubicBezTo>
                  <a:cubicBezTo>
                    <a:pt x="140" y="49"/>
                    <a:pt x="137" y="50"/>
                    <a:pt x="135" y="48"/>
                  </a:cubicBezTo>
                  <a:cubicBezTo>
                    <a:pt x="134" y="47"/>
                    <a:pt x="134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28" y="50"/>
                    <a:pt x="127" y="49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3" y="48"/>
                    <a:pt x="122" y="49"/>
                    <a:pt x="120" y="49"/>
                  </a:cubicBezTo>
                  <a:cubicBezTo>
                    <a:pt x="120" y="49"/>
                    <a:pt x="119" y="49"/>
                    <a:pt x="119" y="48"/>
                  </a:cubicBezTo>
                  <a:cubicBezTo>
                    <a:pt x="117" y="47"/>
                    <a:pt x="117" y="45"/>
                    <a:pt x="118" y="43"/>
                  </a:cubicBezTo>
                  <a:cubicBezTo>
                    <a:pt x="118" y="44"/>
                    <a:pt x="117" y="44"/>
                    <a:pt x="117" y="44"/>
                  </a:cubicBezTo>
                  <a:cubicBezTo>
                    <a:pt x="115" y="46"/>
                    <a:pt x="113" y="47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1"/>
                    <a:pt x="109" y="52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1" y="52"/>
                    <a:pt x="113" y="52"/>
                    <a:pt x="114" y="53"/>
                  </a:cubicBezTo>
                  <a:cubicBezTo>
                    <a:pt x="115" y="53"/>
                    <a:pt x="116" y="53"/>
                    <a:pt x="116" y="53"/>
                  </a:cubicBezTo>
                  <a:cubicBezTo>
                    <a:pt x="116" y="53"/>
                    <a:pt x="117" y="53"/>
                    <a:pt x="118" y="52"/>
                  </a:cubicBezTo>
                  <a:cubicBezTo>
                    <a:pt x="120" y="50"/>
                    <a:pt x="122" y="49"/>
                    <a:pt x="123" y="49"/>
                  </a:cubicBezTo>
                  <a:cubicBezTo>
                    <a:pt x="125" y="49"/>
                    <a:pt x="126" y="50"/>
                    <a:pt x="128" y="51"/>
                  </a:cubicBezTo>
                  <a:cubicBezTo>
                    <a:pt x="129" y="52"/>
                    <a:pt x="129" y="53"/>
                    <a:pt x="129" y="53"/>
                  </a:cubicBezTo>
                  <a:cubicBezTo>
                    <a:pt x="129" y="55"/>
                    <a:pt x="128" y="56"/>
                    <a:pt x="128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8" y="61"/>
                    <a:pt x="128" y="61"/>
                  </a:cubicBezTo>
                  <a:cubicBezTo>
                    <a:pt x="128" y="63"/>
                    <a:pt x="126" y="64"/>
                    <a:pt x="124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1" y="63"/>
                    <a:pt x="121" y="62"/>
                    <a:pt x="121" y="61"/>
                  </a:cubicBezTo>
                  <a:cubicBezTo>
                    <a:pt x="121" y="60"/>
                    <a:pt x="120" y="59"/>
                    <a:pt x="120" y="59"/>
                  </a:cubicBezTo>
                  <a:cubicBezTo>
                    <a:pt x="119" y="61"/>
                    <a:pt x="117" y="65"/>
                    <a:pt x="113" y="65"/>
                  </a:cubicBezTo>
                  <a:cubicBezTo>
                    <a:pt x="112" y="65"/>
                    <a:pt x="110" y="68"/>
                    <a:pt x="110" y="71"/>
                  </a:cubicBezTo>
                  <a:cubicBezTo>
                    <a:pt x="110" y="75"/>
                    <a:pt x="108" y="75"/>
                    <a:pt x="107" y="75"/>
                  </a:cubicBezTo>
                  <a:cubicBezTo>
                    <a:pt x="107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80"/>
                    <a:pt x="99" y="87"/>
                    <a:pt x="95" y="90"/>
                  </a:cubicBezTo>
                  <a:cubicBezTo>
                    <a:pt x="93" y="92"/>
                    <a:pt x="93" y="93"/>
                    <a:pt x="94" y="94"/>
                  </a:cubicBezTo>
                  <a:cubicBezTo>
                    <a:pt x="94" y="95"/>
                    <a:pt x="95" y="96"/>
                    <a:pt x="94" y="98"/>
                  </a:cubicBezTo>
                  <a:cubicBezTo>
                    <a:pt x="93" y="100"/>
                    <a:pt x="91" y="101"/>
                    <a:pt x="89" y="101"/>
                  </a:cubicBezTo>
                  <a:cubicBezTo>
                    <a:pt x="88" y="101"/>
                    <a:pt x="87" y="101"/>
                    <a:pt x="86" y="101"/>
                  </a:cubicBezTo>
                  <a:cubicBezTo>
                    <a:pt x="86" y="100"/>
                    <a:pt x="85" y="100"/>
                    <a:pt x="84" y="100"/>
                  </a:cubicBezTo>
                  <a:cubicBezTo>
                    <a:pt x="84" y="101"/>
                    <a:pt x="84" y="102"/>
                    <a:pt x="85" y="103"/>
                  </a:cubicBezTo>
                  <a:cubicBezTo>
                    <a:pt x="85" y="105"/>
                    <a:pt x="85" y="109"/>
                    <a:pt x="83" y="111"/>
                  </a:cubicBezTo>
                  <a:cubicBezTo>
                    <a:pt x="82" y="111"/>
                    <a:pt x="82" y="112"/>
                    <a:pt x="83" y="114"/>
                  </a:cubicBezTo>
                  <a:cubicBezTo>
                    <a:pt x="83" y="115"/>
                    <a:pt x="84" y="116"/>
                    <a:pt x="84" y="117"/>
                  </a:cubicBezTo>
                  <a:cubicBezTo>
                    <a:pt x="84" y="118"/>
                    <a:pt x="83" y="120"/>
                    <a:pt x="80" y="120"/>
                  </a:cubicBezTo>
                  <a:cubicBezTo>
                    <a:pt x="80" y="120"/>
                    <a:pt x="79" y="119"/>
                    <a:pt x="78" y="119"/>
                  </a:cubicBezTo>
                  <a:cubicBezTo>
                    <a:pt x="77" y="119"/>
                    <a:pt x="77" y="119"/>
                    <a:pt x="76" y="119"/>
                  </a:cubicBezTo>
                  <a:cubicBezTo>
                    <a:pt x="75" y="121"/>
                    <a:pt x="72" y="122"/>
                    <a:pt x="70" y="122"/>
                  </a:cubicBezTo>
                  <a:cubicBezTo>
                    <a:pt x="71" y="123"/>
                    <a:pt x="72" y="124"/>
                    <a:pt x="74" y="126"/>
                  </a:cubicBezTo>
                  <a:cubicBezTo>
                    <a:pt x="76" y="127"/>
                    <a:pt x="76" y="129"/>
                    <a:pt x="76" y="130"/>
                  </a:cubicBezTo>
                  <a:cubicBezTo>
                    <a:pt x="75" y="131"/>
                    <a:pt x="73" y="132"/>
                    <a:pt x="72" y="132"/>
                  </a:cubicBezTo>
                  <a:cubicBezTo>
                    <a:pt x="70" y="132"/>
                    <a:pt x="69" y="131"/>
                    <a:pt x="68" y="130"/>
                  </a:cubicBezTo>
                  <a:cubicBezTo>
                    <a:pt x="67" y="131"/>
                    <a:pt x="66" y="131"/>
                    <a:pt x="66" y="132"/>
                  </a:cubicBezTo>
                  <a:cubicBezTo>
                    <a:pt x="64" y="133"/>
                    <a:pt x="62" y="134"/>
                    <a:pt x="60" y="135"/>
                  </a:cubicBezTo>
                  <a:cubicBezTo>
                    <a:pt x="58" y="135"/>
                    <a:pt x="58" y="137"/>
                    <a:pt x="57" y="138"/>
                  </a:cubicBezTo>
                  <a:cubicBezTo>
                    <a:pt x="57" y="139"/>
                    <a:pt x="56" y="142"/>
                    <a:pt x="53" y="142"/>
                  </a:cubicBezTo>
                  <a:cubicBezTo>
                    <a:pt x="52" y="142"/>
                    <a:pt x="52" y="142"/>
                    <a:pt x="51" y="145"/>
                  </a:cubicBezTo>
                  <a:cubicBezTo>
                    <a:pt x="51" y="147"/>
                    <a:pt x="50" y="149"/>
                    <a:pt x="48" y="150"/>
                  </a:cubicBezTo>
                  <a:cubicBezTo>
                    <a:pt x="48" y="151"/>
                    <a:pt x="47" y="151"/>
                    <a:pt x="46" y="151"/>
                  </a:cubicBezTo>
                  <a:cubicBezTo>
                    <a:pt x="44" y="151"/>
                    <a:pt x="43" y="149"/>
                    <a:pt x="43" y="148"/>
                  </a:cubicBezTo>
                  <a:cubicBezTo>
                    <a:pt x="42" y="146"/>
                    <a:pt x="42" y="146"/>
                    <a:pt x="41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7"/>
                    <a:pt x="41" y="149"/>
                  </a:cubicBezTo>
                  <a:cubicBezTo>
                    <a:pt x="42" y="149"/>
                    <a:pt x="43" y="151"/>
                    <a:pt x="42" y="152"/>
                  </a:cubicBezTo>
                  <a:cubicBezTo>
                    <a:pt x="41" y="154"/>
                    <a:pt x="40" y="154"/>
                    <a:pt x="38" y="154"/>
                  </a:cubicBezTo>
                  <a:cubicBezTo>
                    <a:pt x="37" y="154"/>
                    <a:pt x="36" y="154"/>
                    <a:pt x="35" y="155"/>
                  </a:cubicBezTo>
                  <a:cubicBezTo>
                    <a:pt x="33" y="157"/>
                    <a:pt x="30" y="158"/>
                    <a:pt x="28" y="158"/>
                  </a:cubicBezTo>
                  <a:cubicBezTo>
                    <a:pt x="27" y="158"/>
                    <a:pt x="26" y="158"/>
                    <a:pt x="25" y="158"/>
                  </a:cubicBezTo>
                  <a:cubicBezTo>
                    <a:pt x="26" y="158"/>
                    <a:pt x="26" y="158"/>
                    <a:pt x="26" y="159"/>
                  </a:cubicBezTo>
                  <a:cubicBezTo>
                    <a:pt x="28" y="159"/>
                    <a:pt x="30" y="160"/>
                    <a:pt x="30" y="161"/>
                  </a:cubicBezTo>
                  <a:cubicBezTo>
                    <a:pt x="31" y="162"/>
                    <a:pt x="31" y="163"/>
                    <a:pt x="30" y="164"/>
                  </a:cubicBezTo>
                  <a:cubicBezTo>
                    <a:pt x="29" y="165"/>
                    <a:pt x="28" y="165"/>
                    <a:pt x="26" y="165"/>
                  </a:cubicBezTo>
                  <a:cubicBezTo>
                    <a:pt x="24" y="165"/>
                    <a:pt x="21" y="165"/>
                    <a:pt x="18" y="164"/>
                  </a:cubicBezTo>
                  <a:cubicBezTo>
                    <a:pt x="18" y="164"/>
                    <a:pt x="18" y="165"/>
                    <a:pt x="18" y="165"/>
                  </a:cubicBezTo>
                  <a:cubicBezTo>
                    <a:pt x="17" y="167"/>
                    <a:pt x="16" y="169"/>
                    <a:pt x="13" y="168"/>
                  </a:cubicBezTo>
                  <a:cubicBezTo>
                    <a:pt x="12" y="168"/>
                    <a:pt x="10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1" y="172"/>
                    <a:pt x="11" y="173"/>
                    <a:pt x="10" y="174"/>
                  </a:cubicBezTo>
                  <a:cubicBezTo>
                    <a:pt x="10" y="174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ubicBezTo>
                    <a:pt x="2" y="175"/>
                    <a:pt x="1" y="176"/>
                    <a:pt x="0" y="178"/>
                  </a:cubicBezTo>
                  <a:cubicBezTo>
                    <a:pt x="0" y="179"/>
                    <a:pt x="2" y="180"/>
                    <a:pt x="2" y="180"/>
                  </a:cubicBezTo>
                  <a:cubicBezTo>
                    <a:pt x="4" y="181"/>
                    <a:pt x="5" y="182"/>
                    <a:pt x="5" y="184"/>
                  </a:cubicBezTo>
                  <a:cubicBezTo>
                    <a:pt x="5" y="185"/>
                    <a:pt x="4" y="185"/>
                    <a:pt x="3" y="186"/>
                  </a:cubicBezTo>
                  <a:cubicBezTo>
                    <a:pt x="5" y="187"/>
                    <a:pt x="5" y="188"/>
                    <a:pt x="5" y="189"/>
                  </a:cubicBezTo>
                  <a:cubicBezTo>
                    <a:pt x="5" y="191"/>
                    <a:pt x="3" y="193"/>
                    <a:pt x="1" y="194"/>
                  </a:cubicBezTo>
                  <a:cubicBezTo>
                    <a:pt x="1" y="194"/>
                    <a:pt x="1" y="195"/>
                    <a:pt x="2" y="196"/>
                  </a:cubicBezTo>
                  <a:cubicBezTo>
                    <a:pt x="4" y="198"/>
                    <a:pt x="2" y="200"/>
                    <a:pt x="1" y="201"/>
                  </a:cubicBezTo>
                  <a:cubicBezTo>
                    <a:pt x="0" y="202"/>
                    <a:pt x="0" y="202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3" y="203"/>
                    <a:pt x="4" y="203"/>
                  </a:cubicBezTo>
                  <a:cubicBezTo>
                    <a:pt x="5" y="203"/>
                    <a:pt x="6" y="203"/>
                    <a:pt x="7" y="205"/>
                  </a:cubicBezTo>
                  <a:cubicBezTo>
                    <a:pt x="7" y="205"/>
                    <a:pt x="9" y="204"/>
                    <a:pt x="12" y="201"/>
                  </a:cubicBezTo>
                  <a:cubicBezTo>
                    <a:pt x="13" y="200"/>
                    <a:pt x="14" y="200"/>
                    <a:pt x="15" y="200"/>
                  </a:cubicBezTo>
                  <a:cubicBezTo>
                    <a:pt x="17" y="200"/>
                    <a:pt x="19" y="202"/>
                    <a:pt x="19" y="204"/>
                  </a:cubicBezTo>
                  <a:cubicBezTo>
                    <a:pt x="19" y="207"/>
                    <a:pt x="17" y="208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4" y="208"/>
                    <a:pt x="12" y="209"/>
                    <a:pt x="12" y="209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2"/>
                    <a:pt x="11" y="213"/>
                    <a:pt x="11" y="214"/>
                  </a:cubicBezTo>
                  <a:cubicBezTo>
                    <a:pt x="9" y="215"/>
                    <a:pt x="6" y="215"/>
                    <a:pt x="4" y="213"/>
                  </a:cubicBezTo>
                  <a:cubicBezTo>
                    <a:pt x="4" y="213"/>
                    <a:pt x="3" y="212"/>
                    <a:pt x="3" y="211"/>
                  </a:cubicBezTo>
                  <a:cubicBezTo>
                    <a:pt x="3" y="211"/>
                    <a:pt x="3" y="212"/>
                    <a:pt x="3" y="212"/>
                  </a:cubicBezTo>
                  <a:cubicBezTo>
                    <a:pt x="5" y="214"/>
                    <a:pt x="4" y="217"/>
                    <a:pt x="3" y="218"/>
                  </a:cubicBezTo>
                  <a:cubicBezTo>
                    <a:pt x="3" y="219"/>
                    <a:pt x="2" y="219"/>
                    <a:pt x="2" y="219"/>
                  </a:cubicBezTo>
                  <a:cubicBezTo>
                    <a:pt x="3" y="219"/>
                    <a:pt x="4" y="219"/>
                    <a:pt x="5" y="218"/>
                  </a:cubicBezTo>
                  <a:cubicBezTo>
                    <a:pt x="6" y="216"/>
                    <a:pt x="8" y="215"/>
                    <a:pt x="9" y="215"/>
                  </a:cubicBezTo>
                  <a:cubicBezTo>
                    <a:pt x="12" y="215"/>
                    <a:pt x="13" y="217"/>
                    <a:pt x="14" y="219"/>
                  </a:cubicBezTo>
                  <a:cubicBezTo>
                    <a:pt x="15" y="219"/>
                    <a:pt x="15" y="220"/>
                    <a:pt x="15" y="222"/>
                  </a:cubicBezTo>
                  <a:cubicBezTo>
                    <a:pt x="14" y="223"/>
                    <a:pt x="13" y="223"/>
                    <a:pt x="12" y="223"/>
                  </a:cubicBezTo>
                  <a:cubicBezTo>
                    <a:pt x="12" y="223"/>
                    <a:pt x="12" y="223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8"/>
                    <a:pt x="10" y="228"/>
                    <a:pt x="8" y="228"/>
                  </a:cubicBezTo>
                  <a:cubicBezTo>
                    <a:pt x="7" y="228"/>
                    <a:pt x="7" y="228"/>
                    <a:pt x="7" y="229"/>
                  </a:cubicBezTo>
                  <a:cubicBezTo>
                    <a:pt x="7" y="230"/>
                    <a:pt x="14" y="234"/>
                    <a:pt x="17" y="235"/>
                  </a:cubicBezTo>
                  <a:cubicBezTo>
                    <a:pt x="19" y="235"/>
                    <a:pt x="20" y="236"/>
                    <a:pt x="21" y="237"/>
                  </a:cubicBezTo>
                  <a:cubicBezTo>
                    <a:pt x="23" y="238"/>
                    <a:pt x="26" y="239"/>
                    <a:pt x="30" y="238"/>
                  </a:cubicBezTo>
                  <a:cubicBezTo>
                    <a:pt x="35" y="238"/>
                    <a:pt x="48" y="226"/>
                    <a:pt x="49" y="224"/>
                  </a:cubicBezTo>
                  <a:cubicBezTo>
                    <a:pt x="51" y="222"/>
                    <a:pt x="53" y="222"/>
                    <a:pt x="53" y="222"/>
                  </a:cubicBezTo>
                  <a:cubicBezTo>
                    <a:pt x="54" y="222"/>
                    <a:pt x="54" y="222"/>
                    <a:pt x="55" y="222"/>
                  </a:cubicBezTo>
                  <a:cubicBezTo>
                    <a:pt x="56" y="222"/>
                    <a:pt x="57" y="222"/>
                    <a:pt x="58" y="222"/>
                  </a:cubicBezTo>
                  <a:cubicBezTo>
                    <a:pt x="58" y="221"/>
                    <a:pt x="58" y="220"/>
                    <a:pt x="59" y="218"/>
                  </a:cubicBezTo>
                  <a:cubicBezTo>
                    <a:pt x="59" y="216"/>
                    <a:pt x="59" y="214"/>
                    <a:pt x="61" y="213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62" y="213"/>
                    <a:pt x="62" y="213"/>
                    <a:pt x="62" y="213"/>
                  </a:cubicBezTo>
                  <a:cubicBezTo>
                    <a:pt x="64" y="213"/>
                    <a:pt x="65" y="215"/>
                    <a:pt x="66" y="217"/>
                  </a:cubicBezTo>
                  <a:cubicBezTo>
                    <a:pt x="66" y="218"/>
                    <a:pt x="67" y="219"/>
                    <a:pt x="67" y="220"/>
                  </a:cubicBezTo>
                  <a:cubicBezTo>
                    <a:pt x="69" y="220"/>
                    <a:pt x="70" y="222"/>
                    <a:pt x="71" y="224"/>
                  </a:cubicBezTo>
                  <a:cubicBezTo>
                    <a:pt x="71" y="224"/>
                    <a:pt x="72" y="224"/>
                    <a:pt x="72" y="225"/>
                  </a:cubicBezTo>
                  <a:cubicBezTo>
                    <a:pt x="73" y="223"/>
                    <a:pt x="73" y="221"/>
                    <a:pt x="73" y="219"/>
                  </a:cubicBezTo>
                  <a:cubicBezTo>
                    <a:pt x="73" y="218"/>
                    <a:pt x="74" y="217"/>
                    <a:pt x="74" y="215"/>
                  </a:cubicBezTo>
                  <a:cubicBezTo>
                    <a:pt x="74" y="214"/>
                    <a:pt x="75" y="212"/>
                    <a:pt x="75" y="211"/>
                  </a:cubicBezTo>
                  <a:cubicBezTo>
                    <a:pt x="75" y="210"/>
                    <a:pt x="75" y="209"/>
                    <a:pt x="75" y="208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1" y="207"/>
                    <a:pt x="82" y="207"/>
                    <a:pt x="83" y="206"/>
                  </a:cubicBezTo>
                  <a:cubicBezTo>
                    <a:pt x="83" y="205"/>
                    <a:pt x="83" y="200"/>
                    <a:pt x="83" y="199"/>
                  </a:cubicBezTo>
                  <a:cubicBezTo>
                    <a:pt x="81" y="198"/>
                    <a:pt x="80" y="196"/>
                    <a:pt x="80" y="194"/>
                  </a:cubicBezTo>
                  <a:cubicBezTo>
                    <a:pt x="80" y="193"/>
                    <a:pt x="80" y="193"/>
                    <a:pt x="80" y="192"/>
                  </a:cubicBezTo>
                  <a:cubicBezTo>
                    <a:pt x="80" y="191"/>
                    <a:pt x="82" y="190"/>
                    <a:pt x="83" y="190"/>
                  </a:cubicBezTo>
                  <a:cubicBezTo>
                    <a:pt x="84" y="190"/>
                    <a:pt x="84" y="189"/>
                    <a:pt x="85" y="189"/>
                  </a:cubicBezTo>
                  <a:cubicBezTo>
                    <a:pt x="86" y="188"/>
                    <a:pt x="86" y="187"/>
                    <a:pt x="85" y="186"/>
                  </a:cubicBezTo>
                  <a:cubicBezTo>
                    <a:pt x="85" y="185"/>
                    <a:pt x="85" y="184"/>
                    <a:pt x="83" y="183"/>
                  </a:cubicBezTo>
                  <a:cubicBezTo>
                    <a:pt x="81" y="182"/>
                    <a:pt x="78" y="181"/>
                    <a:pt x="78" y="178"/>
                  </a:cubicBezTo>
                  <a:cubicBezTo>
                    <a:pt x="78" y="176"/>
                    <a:pt x="78" y="174"/>
                    <a:pt x="79" y="173"/>
                  </a:cubicBezTo>
                  <a:cubicBezTo>
                    <a:pt x="79" y="171"/>
                    <a:pt x="80" y="170"/>
                    <a:pt x="79" y="168"/>
                  </a:cubicBezTo>
                  <a:cubicBezTo>
                    <a:pt x="77" y="164"/>
                    <a:pt x="78" y="161"/>
                    <a:pt x="78" y="159"/>
                  </a:cubicBezTo>
                  <a:cubicBezTo>
                    <a:pt x="79" y="158"/>
                    <a:pt x="79" y="157"/>
                    <a:pt x="79" y="156"/>
                  </a:cubicBezTo>
                  <a:cubicBezTo>
                    <a:pt x="77" y="153"/>
                    <a:pt x="76" y="149"/>
                    <a:pt x="80" y="143"/>
                  </a:cubicBezTo>
                  <a:cubicBezTo>
                    <a:pt x="83" y="137"/>
                    <a:pt x="90" y="134"/>
                    <a:pt x="93" y="135"/>
                  </a:cubicBezTo>
                  <a:cubicBezTo>
                    <a:pt x="94" y="135"/>
                    <a:pt x="94" y="135"/>
                    <a:pt x="95" y="135"/>
                  </a:cubicBezTo>
                  <a:cubicBezTo>
                    <a:pt x="96" y="136"/>
                    <a:pt x="98" y="137"/>
                    <a:pt x="98" y="135"/>
                  </a:cubicBezTo>
                  <a:cubicBezTo>
                    <a:pt x="100" y="133"/>
                    <a:pt x="100" y="132"/>
                    <a:pt x="99" y="132"/>
                  </a:cubicBezTo>
                  <a:cubicBezTo>
                    <a:pt x="98" y="131"/>
                    <a:pt x="95" y="130"/>
                    <a:pt x="95" y="128"/>
                  </a:cubicBezTo>
                  <a:cubicBezTo>
                    <a:pt x="95" y="128"/>
                    <a:pt x="94" y="127"/>
                    <a:pt x="94" y="127"/>
                  </a:cubicBezTo>
                  <a:cubicBezTo>
                    <a:pt x="94" y="126"/>
                    <a:pt x="95" y="124"/>
                    <a:pt x="96" y="123"/>
                  </a:cubicBezTo>
                  <a:cubicBezTo>
                    <a:pt x="99" y="118"/>
                    <a:pt x="103" y="113"/>
                    <a:pt x="103" y="109"/>
                  </a:cubicBezTo>
                  <a:cubicBezTo>
                    <a:pt x="103" y="108"/>
                    <a:pt x="103" y="106"/>
                    <a:pt x="103" y="104"/>
                  </a:cubicBezTo>
                  <a:cubicBezTo>
                    <a:pt x="103" y="102"/>
                    <a:pt x="103" y="100"/>
                    <a:pt x="104" y="98"/>
                  </a:cubicBezTo>
                  <a:cubicBezTo>
                    <a:pt x="106" y="97"/>
                    <a:pt x="107" y="97"/>
                    <a:pt x="109" y="97"/>
                  </a:cubicBezTo>
                  <a:cubicBezTo>
                    <a:pt x="110" y="96"/>
                    <a:pt x="112" y="96"/>
                    <a:pt x="113" y="96"/>
                  </a:cubicBezTo>
                  <a:cubicBezTo>
                    <a:pt x="114" y="95"/>
                    <a:pt x="114" y="95"/>
                    <a:pt x="114" y="93"/>
                  </a:cubicBezTo>
                  <a:cubicBezTo>
                    <a:pt x="114" y="92"/>
                    <a:pt x="114" y="91"/>
                    <a:pt x="115" y="89"/>
                  </a:cubicBezTo>
                  <a:cubicBezTo>
                    <a:pt x="115" y="89"/>
                    <a:pt x="116" y="88"/>
                    <a:pt x="117" y="86"/>
                  </a:cubicBezTo>
                  <a:cubicBezTo>
                    <a:pt x="118" y="84"/>
                    <a:pt x="119" y="82"/>
                    <a:pt x="121" y="81"/>
                  </a:cubicBezTo>
                  <a:cubicBezTo>
                    <a:pt x="122" y="80"/>
                    <a:pt x="124" y="78"/>
                    <a:pt x="123" y="78"/>
                  </a:cubicBezTo>
                  <a:cubicBezTo>
                    <a:pt x="122" y="75"/>
                    <a:pt x="123" y="73"/>
                    <a:pt x="124" y="72"/>
                  </a:cubicBezTo>
                  <a:cubicBezTo>
                    <a:pt x="125" y="71"/>
                    <a:pt x="126" y="69"/>
                    <a:pt x="126" y="68"/>
                  </a:cubicBezTo>
                  <a:cubicBezTo>
                    <a:pt x="126" y="63"/>
                    <a:pt x="132" y="60"/>
                    <a:pt x="137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43" y="58"/>
                    <a:pt x="143" y="57"/>
                    <a:pt x="143" y="56"/>
                  </a:cubicBezTo>
                  <a:cubicBezTo>
                    <a:pt x="143" y="55"/>
                    <a:pt x="143" y="54"/>
                    <a:pt x="143" y="52"/>
                  </a:cubicBezTo>
                  <a:cubicBezTo>
                    <a:pt x="143" y="51"/>
                    <a:pt x="143" y="50"/>
                    <a:pt x="144" y="49"/>
                  </a:cubicBezTo>
                  <a:cubicBezTo>
                    <a:pt x="145" y="48"/>
                    <a:pt x="147" y="48"/>
                    <a:pt x="149" y="49"/>
                  </a:cubicBezTo>
                  <a:cubicBezTo>
                    <a:pt x="151" y="50"/>
                    <a:pt x="153" y="50"/>
                    <a:pt x="154" y="50"/>
                  </a:cubicBezTo>
                  <a:cubicBezTo>
                    <a:pt x="156" y="49"/>
                    <a:pt x="159" y="49"/>
                    <a:pt x="161" y="51"/>
                  </a:cubicBezTo>
                  <a:cubicBezTo>
                    <a:pt x="162" y="52"/>
                    <a:pt x="163" y="52"/>
                    <a:pt x="164" y="52"/>
                  </a:cubicBezTo>
                  <a:cubicBezTo>
                    <a:pt x="164" y="52"/>
                    <a:pt x="165" y="52"/>
                    <a:pt x="165" y="51"/>
                  </a:cubicBezTo>
                  <a:cubicBezTo>
                    <a:pt x="165" y="45"/>
                    <a:pt x="167" y="40"/>
                    <a:pt x="172" y="40"/>
                  </a:cubicBezTo>
                  <a:cubicBezTo>
                    <a:pt x="172" y="40"/>
                    <a:pt x="173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4" name="Freeform 1222"/>
            <p:cNvSpPr>
              <a:spLocks/>
            </p:cNvSpPr>
            <p:nvPr/>
          </p:nvSpPr>
          <p:spPr bwMode="auto">
            <a:xfrm>
              <a:off x="2765" y="3147"/>
              <a:ext cx="19" cy="12"/>
            </a:xfrm>
            <a:custGeom>
              <a:avLst/>
              <a:gdLst>
                <a:gd name="T0" fmla="*/ 19 w 20"/>
                <a:gd name="T1" fmla="*/ 8 h 12"/>
                <a:gd name="T2" fmla="*/ 20 w 20"/>
                <a:gd name="T3" fmla="*/ 5 h 12"/>
                <a:gd name="T4" fmla="*/ 16 w 20"/>
                <a:gd name="T5" fmla="*/ 4 h 12"/>
                <a:gd name="T6" fmla="*/ 14 w 20"/>
                <a:gd name="T7" fmla="*/ 4 h 12"/>
                <a:gd name="T8" fmla="*/ 7 w 20"/>
                <a:gd name="T9" fmla="*/ 0 h 12"/>
                <a:gd name="T10" fmla="*/ 7 w 20"/>
                <a:gd name="T11" fmla="*/ 0 h 12"/>
                <a:gd name="T12" fmla="*/ 6 w 20"/>
                <a:gd name="T13" fmla="*/ 0 h 12"/>
                <a:gd name="T14" fmla="*/ 6 w 20"/>
                <a:gd name="T15" fmla="*/ 0 h 12"/>
                <a:gd name="T16" fmla="*/ 3 w 20"/>
                <a:gd name="T17" fmla="*/ 5 h 12"/>
                <a:gd name="T18" fmla="*/ 2 w 20"/>
                <a:gd name="T19" fmla="*/ 5 h 12"/>
                <a:gd name="T20" fmla="*/ 2 w 20"/>
                <a:gd name="T21" fmla="*/ 9 h 12"/>
                <a:gd name="T22" fmla="*/ 0 w 20"/>
                <a:gd name="T23" fmla="*/ 11 h 12"/>
                <a:gd name="T24" fmla="*/ 0 w 20"/>
                <a:gd name="T25" fmla="*/ 11 h 12"/>
                <a:gd name="T26" fmla="*/ 17 w 20"/>
                <a:gd name="T27" fmla="*/ 11 h 12"/>
                <a:gd name="T28" fmla="*/ 17 w 20"/>
                <a:gd name="T29" fmla="*/ 11 h 12"/>
                <a:gd name="T30" fmla="*/ 19 w 20"/>
                <a:gd name="T31" fmla="*/ 11 h 12"/>
                <a:gd name="T32" fmla="*/ 19 w 20"/>
                <a:gd name="T33" fmla="*/ 11 h 12"/>
                <a:gd name="T34" fmla="*/ 19 w 20"/>
                <a:gd name="T35" fmla="*/ 11 h 12"/>
                <a:gd name="T36" fmla="*/ 19 w 20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cubicBezTo>
                    <a:pt x="20" y="7"/>
                    <a:pt x="20" y="6"/>
                    <a:pt x="20" y="5"/>
                  </a:cubicBezTo>
                  <a:cubicBezTo>
                    <a:pt x="19" y="5"/>
                    <a:pt x="17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12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1223"/>
            <p:cNvSpPr>
              <a:spLocks/>
            </p:cNvSpPr>
            <p:nvPr/>
          </p:nvSpPr>
          <p:spPr bwMode="auto">
            <a:xfrm>
              <a:off x="2633" y="3347"/>
              <a:ext cx="15" cy="25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1224"/>
            <p:cNvSpPr>
              <a:spLocks/>
            </p:cNvSpPr>
            <p:nvPr/>
          </p:nvSpPr>
          <p:spPr bwMode="auto">
            <a:xfrm>
              <a:off x="2619" y="3267"/>
              <a:ext cx="119" cy="115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solidFill>
              <a:srgbClr val="D7DF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225"/>
            <p:cNvSpPr>
              <a:spLocks/>
            </p:cNvSpPr>
            <p:nvPr/>
          </p:nvSpPr>
          <p:spPr bwMode="auto">
            <a:xfrm>
              <a:off x="2681" y="3384"/>
              <a:ext cx="26" cy="17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226"/>
            <p:cNvSpPr>
              <a:spLocks/>
            </p:cNvSpPr>
            <p:nvPr/>
          </p:nvSpPr>
          <p:spPr bwMode="auto">
            <a:xfrm>
              <a:off x="2745" y="3279"/>
              <a:ext cx="38" cy="49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011343" y="1032827"/>
            <a:ext cx="2422098" cy="1433753"/>
            <a:chOff x="5799874" y="4202525"/>
            <a:chExt cx="2422098" cy="1433753"/>
          </a:xfrm>
        </p:grpSpPr>
        <p:sp>
          <p:nvSpPr>
            <p:cNvPr id="83" name="82 Rectángulo redondeado"/>
            <p:cNvSpPr/>
            <p:nvPr/>
          </p:nvSpPr>
          <p:spPr>
            <a:xfrm>
              <a:off x="6882961" y="4707904"/>
              <a:ext cx="1339011" cy="578882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Net score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EUROPE</a:t>
              </a:r>
            </a:p>
          </p:txBody>
        </p:sp>
        <p:sp>
          <p:nvSpPr>
            <p:cNvPr id="84" name="83 Elipse"/>
            <p:cNvSpPr/>
            <p:nvPr/>
          </p:nvSpPr>
          <p:spPr>
            <a:xfrm>
              <a:off x="6260212" y="4580373"/>
              <a:ext cx="809111" cy="80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aphicFrame>
          <p:nvGraphicFramePr>
            <p:cNvPr id="80" name="79 Gráfico"/>
            <p:cNvGraphicFramePr/>
            <p:nvPr>
              <p:extLst>
                <p:ext uri="{D42A27DB-BD31-4B8C-83A1-F6EECF244321}">
                  <p14:modId xmlns:p14="http://schemas.microsoft.com/office/powerpoint/2010/main" val="4066800564"/>
                </p:ext>
              </p:extLst>
            </p:nvPr>
          </p:nvGraphicFramePr>
          <p:xfrm>
            <a:off x="5799874" y="4202525"/>
            <a:ext cx="1668052" cy="1433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81" name="80 CuadroTexto"/>
            <p:cNvSpPr txBox="1"/>
            <p:nvPr/>
          </p:nvSpPr>
          <p:spPr>
            <a:xfrm>
              <a:off x="6336858" y="481267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latin typeface="Montserrat" pitchFamily="50" charset="0"/>
                </a:rPr>
                <a:t>63%</a:t>
              </a:r>
            </a:p>
          </p:txBody>
        </p:sp>
      </p:grpSp>
      <p:cxnSp>
        <p:nvCxnSpPr>
          <p:cNvPr id="82" name="81 Conector recto"/>
          <p:cNvCxnSpPr/>
          <p:nvPr/>
        </p:nvCxnSpPr>
        <p:spPr>
          <a:xfrm>
            <a:off x="5004048" y="1407223"/>
            <a:ext cx="0" cy="436959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pic>
        <p:nvPicPr>
          <p:cNvPr id="86" name="85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19154"/>
          <a:stretch/>
        </p:blipFill>
        <p:spPr>
          <a:xfrm>
            <a:off x="490038" y="3884261"/>
            <a:ext cx="266886" cy="267853"/>
          </a:xfrm>
          <a:prstGeom prst="ellipse">
            <a:avLst/>
          </a:prstGeom>
        </p:spPr>
      </p:pic>
      <p:sp>
        <p:nvSpPr>
          <p:cNvPr id="8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851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 | (**) The percentages of “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/Nr" haven't been plotted.</a:t>
            </a:r>
          </a:p>
        </p:txBody>
      </p:sp>
    </p:spTree>
    <p:extLst>
      <p:ext uri="{BB962C8B-B14F-4D97-AF65-F5344CB8AC3E}">
        <p14:creationId xmlns:p14="http://schemas.microsoft.com/office/powerpoint/2010/main" val="3606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23610"/>
              </p:ext>
            </p:extLst>
          </p:nvPr>
        </p:nvGraphicFramePr>
        <p:xfrm>
          <a:off x="452304" y="970029"/>
          <a:ext cx="3109715" cy="4859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961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r="18779"/>
          <a:stretch/>
        </p:blipFill>
        <p:spPr>
          <a:xfrm>
            <a:off x="511214" y="3032363"/>
            <a:ext cx="324138" cy="324138"/>
          </a:xfrm>
          <a:prstGeom prst="ellipse">
            <a:avLst/>
          </a:prstGeom>
        </p:spPr>
      </p:pic>
      <p:graphicFrame>
        <p:nvGraphicFramePr>
          <p:cNvPr id="29" name="Chart 25"/>
          <p:cNvGraphicFramePr/>
          <p:nvPr>
            <p:extLst>
              <p:ext uri="{D42A27DB-BD31-4B8C-83A1-F6EECF244321}">
                <p14:modId xmlns:p14="http://schemas.microsoft.com/office/powerpoint/2010/main" val="301193705"/>
              </p:ext>
            </p:extLst>
          </p:nvPr>
        </p:nvGraphicFramePr>
        <p:xfrm>
          <a:off x="2707558" y="835221"/>
          <a:ext cx="2008458" cy="514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6"/>
          <a:stretch/>
        </p:blipFill>
        <p:spPr>
          <a:xfrm>
            <a:off x="511214" y="2219716"/>
            <a:ext cx="324138" cy="330104"/>
          </a:xfrm>
          <a:prstGeom prst="ellipse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-13293" r="17700" b="-13293"/>
          <a:stretch/>
        </p:blipFill>
        <p:spPr>
          <a:xfrm>
            <a:off x="511214" y="4250345"/>
            <a:ext cx="324137" cy="332660"/>
          </a:xfrm>
          <a:prstGeom prst="ellipse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8289"/>
          <a:stretch/>
        </p:blipFill>
        <p:spPr>
          <a:xfrm>
            <a:off x="511214" y="5062513"/>
            <a:ext cx="324138" cy="324138"/>
          </a:xfrm>
          <a:prstGeom prst="ellipse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9063"/>
          <a:stretch/>
        </p:blipFill>
        <p:spPr>
          <a:xfrm>
            <a:off x="511214" y="1812845"/>
            <a:ext cx="324137" cy="329186"/>
          </a:xfrm>
          <a:prstGeom prst="ellipse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3" r="11971"/>
          <a:stretch/>
        </p:blipFill>
        <p:spPr>
          <a:xfrm>
            <a:off x="511214" y="2627505"/>
            <a:ext cx="324138" cy="327173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r="17761"/>
          <a:stretch/>
        </p:blipFill>
        <p:spPr>
          <a:xfrm>
            <a:off x="511214" y="5464339"/>
            <a:ext cx="324138" cy="328229"/>
          </a:xfrm>
          <a:prstGeom prst="ellipse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39356"/>
          <a:stretch/>
        </p:blipFill>
        <p:spPr>
          <a:xfrm>
            <a:off x="504645" y="3840244"/>
            <a:ext cx="338827" cy="332416"/>
          </a:xfrm>
          <a:prstGeom prst="ellipse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6"/>
          <a:stretch/>
        </p:blipFill>
        <p:spPr>
          <a:xfrm>
            <a:off x="511214" y="4660690"/>
            <a:ext cx="324138" cy="324138"/>
          </a:xfrm>
          <a:prstGeom prst="ellipse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580" r="43073" b="-580"/>
          <a:stretch/>
        </p:blipFill>
        <p:spPr>
          <a:xfrm>
            <a:off x="511214" y="3434186"/>
            <a:ext cx="324137" cy="328373"/>
          </a:xfrm>
          <a:prstGeom prst="ellipse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>
          <a:xfrm>
            <a:off x="511214" y="1011085"/>
            <a:ext cx="324138" cy="324138"/>
          </a:xfrm>
          <a:prstGeom prst="ellipse">
            <a:avLst/>
          </a:prstGeom>
        </p:spPr>
      </p:pic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17322"/>
              </p:ext>
            </p:extLst>
          </p:nvPr>
        </p:nvGraphicFramePr>
        <p:xfrm>
          <a:off x="3901090" y="609113"/>
          <a:ext cx="1091383" cy="5416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9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Net Score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8" name="Chart 6"/>
          <p:cNvGraphicFramePr/>
          <p:nvPr>
            <p:extLst>
              <p:ext uri="{D42A27DB-BD31-4B8C-83A1-F6EECF244321}">
                <p14:modId xmlns:p14="http://schemas.microsoft.com/office/powerpoint/2010/main" val="3494864045"/>
              </p:ext>
            </p:extLst>
          </p:nvPr>
        </p:nvGraphicFramePr>
        <p:xfrm>
          <a:off x="899592" y="830676"/>
          <a:ext cx="2008458" cy="514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93" name="92 Grupo"/>
          <p:cNvGrpSpPr/>
          <p:nvPr/>
        </p:nvGrpSpPr>
        <p:grpSpPr>
          <a:xfrm>
            <a:off x="4932040" y="4515527"/>
            <a:ext cx="2458498" cy="1433753"/>
            <a:chOff x="4700776" y="4155487"/>
            <a:chExt cx="2458498" cy="1433753"/>
          </a:xfrm>
        </p:grpSpPr>
        <p:sp>
          <p:nvSpPr>
            <p:cNvPr id="19" name="18 Rectángulo redondeado"/>
            <p:cNvSpPr/>
            <p:nvPr/>
          </p:nvSpPr>
          <p:spPr>
            <a:xfrm>
              <a:off x="5820263" y="4657063"/>
              <a:ext cx="1339011" cy="5788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Net score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APAC</a:t>
              </a:r>
            </a:p>
          </p:txBody>
        </p:sp>
        <p:sp>
          <p:nvSpPr>
            <p:cNvPr id="3" name="2 Elipse"/>
            <p:cNvSpPr/>
            <p:nvPr/>
          </p:nvSpPr>
          <p:spPr>
            <a:xfrm>
              <a:off x="5142094" y="4529532"/>
              <a:ext cx="809111" cy="80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aphicFrame>
          <p:nvGraphicFramePr>
            <p:cNvPr id="84" name="83 Gráfico"/>
            <p:cNvGraphicFramePr/>
            <p:nvPr>
              <p:extLst>
                <p:ext uri="{D42A27DB-BD31-4B8C-83A1-F6EECF244321}">
                  <p14:modId xmlns:p14="http://schemas.microsoft.com/office/powerpoint/2010/main" val="1948636833"/>
                </p:ext>
              </p:extLst>
            </p:nvPr>
          </p:nvGraphicFramePr>
          <p:xfrm>
            <a:off x="4700776" y="4155487"/>
            <a:ext cx="1668052" cy="1433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86" name="85 CuadroTexto"/>
            <p:cNvSpPr txBox="1"/>
            <p:nvPr/>
          </p:nvSpPr>
          <p:spPr>
            <a:xfrm>
              <a:off x="5264319" y="476183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latin typeface="Montserrat" pitchFamily="50" charset="0"/>
                </a:rPr>
                <a:t>60%</a:t>
              </a:r>
            </a:p>
          </p:txBody>
        </p:sp>
      </p:grpSp>
      <p:grpSp>
        <p:nvGrpSpPr>
          <p:cNvPr id="88" name="87 Grupo"/>
          <p:cNvGrpSpPr/>
          <p:nvPr/>
        </p:nvGrpSpPr>
        <p:grpSpPr>
          <a:xfrm>
            <a:off x="248828" y="260648"/>
            <a:ext cx="3935977" cy="553998"/>
            <a:chOff x="248828" y="260648"/>
            <a:chExt cx="3935977" cy="553998"/>
          </a:xfrm>
        </p:grpSpPr>
        <p:sp>
          <p:nvSpPr>
            <p:cNvPr id="89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248828" y="260648"/>
              <a:ext cx="33840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Quality of Life by Region                  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Vs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 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% within total population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90" name="89 Rectángulo redondeado"/>
            <p:cNvSpPr/>
            <p:nvPr/>
          </p:nvSpPr>
          <p:spPr>
            <a:xfrm>
              <a:off x="3507120" y="281811"/>
              <a:ext cx="677685" cy="25583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BTB</a:t>
              </a:r>
              <a:endParaRPr lang="es-PE" sz="1400" dirty="0"/>
            </a:p>
          </p:txBody>
        </p:sp>
        <p:sp>
          <p:nvSpPr>
            <p:cNvPr id="91" name="90 Rectángulo redondeado"/>
            <p:cNvSpPr/>
            <p:nvPr/>
          </p:nvSpPr>
          <p:spPr>
            <a:xfrm>
              <a:off x="2557006" y="281811"/>
              <a:ext cx="670064" cy="2558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TTB</a:t>
              </a:r>
              <a:endParaRPr lang="es-PE" sz="1400" dirty="0"/>
            </a:p>
          </p:txBody>
        </p:sp>
      </p:grpSp>
      <p:cxnSp>
        <p:nvCxnSpPr>
          <p:cNvPr id="92" name="91 Conector recto"/>
          <p:cNvCxnSpPr/>
          <p:nvPr/>
        </p:nvCxnSpPr>
        <p:spPr>
          <a:xfrm>
            <a:off x="5004048" y="1407223"/>
            <a:ext cx="0" cy="436959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3" name="162 Grupo"/>
          <p:cNvGrpSpPr/>
          <p:nvPr/>
        </p:nvGrpSpPr>
        <p:grpSpPr>
          <a:xfrm>
            <a:off x="5269325" y="1270775"/>
            <a:ext cx="3803202" cy="3007702"/>
            <a:chOff x="4943078" y="1979023"/>
            <a:chExt cx="3603801" cy="2850009"/>
          </a:xfrm>
        </p:grpSpPr>
        <p:grpSp>
          <p:nvGrpSpPr>
            <p:cNvPr id="96" name="Group 1116"/>
            <p:cNvGrpSpPr>
              <a:grpSpLocks noChangeAspect="1"/>
            </p:cNvGrpSpPr>
            <p:nvPr/>
          </p:nvGrpSpPr>
          <p:grpSpPr bwMode="auto">
            <a:xfrm>
              <a:off x="4977770" y="1979023"/>
              <a:ext cx="3569109" cy="2850009"/>
              <a:chOff x="3564" y="1150"/>
              <a:chExt cx="1749" cy="1271"/>
            </a:xfrm>
            <a:solidFill>
              <a:schemeClr val="bg1">
                <a:lumMod val="85000"/>
              </a:schemeClr>
            </a:solidFill>
          </p:grpSpPr>
          <p:sp>
            <p:nvSpPr>
              <p:cNvPr id="97" name="Freeform 1117"/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1118"/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1119"/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1120"/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1121"/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1122"/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1123"/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1124"/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1125"/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1126"/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1127"/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1128"/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129"/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1130"/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1131"/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1132"/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1133"/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1134"/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1135"/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1136"/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1137"/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138"/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1139"/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1140"/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141"/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142"/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143"/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144"/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1145"/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1146"/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1147"/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1148"/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1149"/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1150"/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1151"/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1152"/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1153"/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1154"/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155"/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1156"/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1157"/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1158"/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9" name="Group 1161"/>
            <p:cNvGrpSpPr>
              <a:grpSpLocks noChangeAspect="1"/>
            </p:cNvGrpSpPr>
            <p:nvPr/>
          </p:nvGrpSpPr>
          <p:grpSpPr bwMode="auto">
            <a:xfrm>
              <a:off x="5122165" y="3415089"/>
              <a:ext cx="952987" cy="874513"/>
              <a:chOff x="3077" y="2363"/>
              <a:chExt cx="467" cy="390"/>
            </a:xfrm>
            <a:solidFill>
              <a:schemeClr val="bg1">
                <a:lumMod val="85000"/>
              </a:schemeClr>
            </a:solidFill>
          </p:grpSpPr>
          <p:sp>
            <p:nvSpPr>
              <p:cNvPr id="140" name="Freeform 1162"/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1163"/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1164"/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1165"/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1166"/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1167"/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1169"/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1170"/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1171"/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1172"/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1173"/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1174"/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1175"/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1176"/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1177"/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1178"/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1179"/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1180"/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1181"/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1182"/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1183"/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1" name="Shape 2801"/>
            <p:cNvSpPr/>
            <p:nvPr/>
          </p:nvSpPr>
          <p:spPr>
            <a:xfrm>
              <a:off x="6303954" y="3204301"/>
              <a:ext cx="685288" cy="33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3"/>
                  </a:moveTo>
                  <a:cubicBezTo>
                    <a:pt x="20450" y="8347"/>
                    <a:pt x="20096" y="8656"/>
                    <a:pt x="20008" y="9170"/>
                  </a:cubicBezTo>
                  <a:cubicBezTo>
                    <a:pt x="19919" y="9684"/>
                    <a:pt x="19742" y="8963"/>
                    <a:pt x="19344" y="8963"/>
                  </a:cubicBezTo>
                  <a:cubicBezTo>
                    <a:pt x="18946" y="8963"/>
                    <a:pt x="18902" y="9478"/>
                    <a:pt x="18636" y="8861"/>
                  </a:cubicBezTo>
                  <a:cubicBezTo>
                    <a:pt x="18372" y="8244"/>
                    <a:pt x="18725" y="8037"/>
                    <a:pt x="18725" y="8037"/>
                  </a:cubicBezTo>
                  <a:lnTo>
                    <a:pt x="18769" y="7214"/>
                  </a:lnTo>
                  <a:lnTo>
                    <a:pt x="19318" y="4659"/>
                  </a:lnTo>
                  <a:cubicBezTo>
                    <a:pt x="19162" y="4510"/>
                    <a:pt x="18932" y="4451"/>
                    <a:pt x="18822" y="4547"/>
                  </a:cubicBezTo>
                  <a:cubicBezTo>
                    <a:pt x="18659" y="4688"/>
                    <a:pt x="18273" y="4595"/>
                    <a:pt x="18233" y="4264"/>
                  </a:cubicBezTo>
                  <a:cubicBezTo>
                    <a:pt x="18192" y="3933"/>
                    <a:pt x="17543" y="3886"/>
                    <a:pt x="17380" y="4169"/>
                  </a:cubicBezTo>
                  <a:cubicBezTo>
                    <a:pt x="17218" y="4453"/>
                    <a:pt x="16853" y="4688"/>
                    <a:pt x="16832" y="5020"/>
                  </a:cubicBezTo>
                  <a:cubicBezTo>
                    <a:pt x="16812" y="5351"/>
                    <a:pt x="16426" y="5256"/>
                    <a:pt x="16284" y="5492"/>
                  </a:cubicBezTo>
                  <a:cubicBezTo>
                    <a:pt x="16142" y="5728"/>
                    <a:pt x="15411" y="5823"/>
                    <a:pt x="15391" y="6012"/>
                  </a:cubicBezTo>
                  <a:cubicBezTo>
                    <a:pt x="15370" y="6201"/>
                    <a:pt x="14599" y="6248"/>
                    <a:pt x="14477" y="6012"/>
                  </a:cubicBezTo>
                  <a:cubicBezTo>
                    <a:pt x="14355" y="5776"/>
                    <a:pt x="13685" y="6012"/>
                    <a:pt x="13604" y="5634"/>
                  </a:cubicBezTo>
                  <a:cubicBezTo>
                    <a:pt x="13523" y="5256"/>
                    <a:pt x="13238" y="5066"/>
                    <a:pt x="13238" y="4737"/>
                  </a:cubicBezTo>
                  <a:cubicBezTo>
                    <a:pt x="13238" y="4405"/>
                    <a:pt x="12731" y="4405"/>
                    <a:pt x="12670" y="4123"/>
                  </a:cubicBezTo>
                  <a:cubicBezTo>
                    <a:pt x="12609" y="3839"/>
                    <a:pt x="12203" y="3697"/>
                    <a:pt x="12143" y="3792"/>
                  </a:cubicBezTo>
                  <a:cubicBezTo>
                    <a:pt x="12081" y="3886"/>
                    <a:pt x="11634" y="3508"/>
                    <a:pt x="11513" y="3461"/>
                  </a:cubicBezTo>
                  <a:cubicBezTo>
                    <a:pt x="11391" y="3414"/>
                    <a:pt x="11006" y="3650"/>
                    <a:pt x="10883" y="3650"/>
                  </a:cubicBezTo>
                  <a:cubicBezTo>
                    <a:pt x="10762" y="3650"/>
                    <a:pt x="10538" y="4169"/>
                    <a:pt x="10397" y="4216"/>
                  </a:cubicBezTo>
                  <a:cubicBezTo>
                    <a:pt x="10254" y="4264"/>
                    <a:pt x="9868" y="3650"/>
                    <a:pt x="9787" y="3792"/>
                  </a:cubicBezTo>
                  <a:cubicBezTo>
                    <a:pt x="9706" y="3933"/>
                    <a:pt x="9462" y="3320"/>
                    <a:pt x="9361" y="3037"/>
                  </a:cubicBezTo>
                  <a:cubicBezTo>
                    <a:pt x="9259" y="2753"/>
                    <a:pt x="9361" y="1949"/>
                    <a:pt x="9280" y="1666"/>
                  </a:cubicBezTo>
                  <a:cubicBezTo>
                    <a:pt x="9199" y="1382"/>
                    <a:pt x="8752" y="1382"/>
                    <a:pt x="8610" y="1194"/>
                  </a:cubicBezTo>
                  <a:cubicBezTo>
                    <a:pt x="8468" y="1004"/>
                    <a:pt x="8244" y="721"/>
                    <a:pt x="8102" y="721"/>
                  </a:cubicBezTo>
                  <a:cubicBezTo>
                    <a:pt x="7960" y="721"/>
                    <a:pt x="7737" y="627"/>
                    <a:pt x="7675" y="485"/>
                  </a:cubicBezTo>
                  <a:cubicBezTo>
                    <a:pt x="7615" y="343"/>
                    <a:pt x="7310" y="107"/>
                    <a:pt x="7169" y="13"/>
                  </a:cubicBezTo>
                  <a:cubicBezTo>
                    <a:pt x="7026" y="-81"/>
                    <a:pt x="7006" y="343"/>
                    <a:pt x="6925" y="532"/>
                  </a:cubicBezTo>
                  <a:cubicBezTo>
                    <a:pt x="6844" y="721"/>
                    <a:pt x="6600" y="769"/>
                    <a:pt x="6559" y="1099"/>
                  </a:cubicBezTo>
                  <a:cubicBezTo>
                    <a:pt x="6518" y="1430"/>
                    <a:pt x="6234" y="1524"/>
                    <a:pt x="6275" y="1902"/>
                  </a:cubicBezTo>
                  <a:cubicBezTo>
                    <a:pt x="6316" y="2280"/>
                    <a:pt x="6417" y="3037"/>
                    <a:pt x="6518" y="3224"/>
                  </a:cubicBezTo>
                  <a:cubicBezTo>
                    <a:pt x="6620" y="3414"/>
                    <a:pt x="6559" y="3980"/>
                    <a:pt x="6499" y="4169"/>
                  </a:cubicBezTo>
                  <a:cubicBezTo>
                    <a:pt x="6437" y="4358"/>
                    <a:pt x="6011" y="4499"/>
                    <a:pt x="5930" y="4831"/>
                  </a:cubicBezTo>
                  <a:cubicBezTo>
                    <a:pt x="5849" y="5162"/>
                    <a:pt x="5646" y="4783"/>
                    <a:pt x="5443" y="4499"/>
                  </a:cubicBezTo>
                  <a:cubicBezTo>
                    <a:pt x="5240" y="4216"/>
                    <a:pt x="4996" y="4405"/>
                    <a:pt x="4894" y="4595"/>
                  </a:cubicBezTo>
                  <a:cubicBezTo>
                    <a:pt x="4793" y="4783"/>
                    <a:pt x="4428" y="4123"/>
                    <a:pt x="4326" y="4075"/>
                  </a:cubicBezTo>
                  <a:cubicBezTo>
                    <a:pt x="4225" y="4028"/>
                    <a:pt x="4204" y="3130"/>
                    <a:pt x="4103" y="3178"/>
                  </a:cubicBezTo>
                  <a:cubicBezTo>
                    <a:pt x="4001" y="3224"/>
                    <a:pt x="3290" y="2895"/>
                    <a:pt x="3149" y="2799"/>
                  </a:cubicBezTo>
                  <a:cubicBezTo>
                    <a:pt x="3006" y="2705"/>
                    <a:pt x="2702" y="2753"/>
                    <a:pt x="2661" y="2989"/>
                  </a:cubicBezTo>
                  <a:cubicBezTo>
                    <a:pt x="2620" y="3226"/>
                    <a:pt x="2255" y="3178"/>
                    <a:pt x="2194" y="3461"/>
                  </a:cubicBezTo>
                  <a:cubicBezTo>
                    <a:pt x="2133" y="3745"/>
                    <a:pt x="1849" y="3886"/>
                    <a:pt x="1748" y="4169"/>
                  </a:cubicBezTo>
                  <a:cubicBezTo>
                    <a:pt x="1646" y="4453"/>
                    <a:pt x="1301" y="4453"/>
                    <a:pt x="1220" y="4878"/>
                  </a:cubicBezTo>
                  <a:cubicBezTo>
                    <a:pt x="1139" y="5304"/>
                    <a:pt x="712" y="5492"/>
                    <a:pt x="591" y="5539"/>
                  </a:cubicBezTo>
                  <a:cubicBezTo>
                    <a:pt x="469" y="5587"/>
                    <a:pt x="144" y="5728"/>
                    <a:pt x="124" y="5964"/>
                  </a:cubicBezTo>
                  <a:cubicBezTo>
                    <a:pt x="115" y="6066"/>
                    <a:pt x="64" y="6079"/>
                    <a:pt x="0" y="6061"/>
                  </a:cubicBezTo>
                  <a:cubicBezTo>
                    <a:pt x="8" y="6125"/>
                    <a:pt x="17" y="6181"/>
                    <a:pt x="22" y="6252"/>
                  </a:cubicBezTo>
                  <a:cubicBezTo>
                    <a:pt x="107" y="7330"/>
                    <a:pt x="304" y="7299"/>
                    <a:pt x="514" y="7724"/>
                  </a:cubicBezTo>
                  <a:cubicBezTo>
                    <a:pt x="725" y="8148"/>
                    <a:pt x="908" y="8475"/>
                    <a:pt x="1132" y="8508"/>
                  </a:cubicBezTo>
                  <a:cubicBezTo>
                    <a:pt x="1357" y="8542"/>
                    <a:pt x="1695" y="9161"/>
                    <a:pt x="1723" y="9620"/>
                  </a:cubicBezTo>
                  <a:cubicBezTo>
                    <a:pt x="1751" y="10077"/>
                    <a:pt x="1961" y="10600"/>
                    <a:pt x="2088" y="10830"/>
                  </a:cubicBezTo>
                  <a:cubicBezTo>
                    <a:pt x="2215" y="11058"/>
                    <a:pt x="2046" y="11843"/>
                    <a:pt x="2046" y="12431"/>
                  </a:cubicBezTo>
                  <a:cubicBezTo>
                    <a:pt x="2046" y="13020"/>
                    <a:pt x="1737" y="13151"/>
                    <a:pt x="1891" y="13740"/>
                  </a:cubicBezTo>
                  <a:cubicBezTo>
                    <a:pt x="2046" y="14328"/>
                    <a:pt x="3128" y="14621"/>
                    <a:pt x="3437" y="14621"/>
                  </a:cubicBezTo>
                  <a:cubicBezTo>
                    <a:pt x="3746" y="14621"/>
                    <a:pt x="3859" y="15309"/>
                    <a:pt x="3952" y="15344"/>
                  </a:cubicBezTo>
                  <a:cubicBezTo>
                    <a:pt x="4147" y="15419"/>
                    <a:pt x="4173" y="15961"/>
                    <a:pt x="4395" y="16064"/>
                  </a:cubicBezTo>
                  <a:cubicBezTo>
                    <a:pt x="4616" y="16167"/>
                    <a:pt x="4837" y="16475"/>
                    <a:pt x="4925" y="17403"/>
                  </a:cubicBezTo>
                  <a:cubicBezTo>
                    <a:pt x="5014" y="18327"/>
                    <a:pt x="5279" y="18636"/>
                    <a:pt x="5323" y="19049"/>
                  </a:cubicBezTo>
                  <a:cubicBezTo>
                    <a:pt x="5367" y="19461"/>
                    <a:pt x="5854" y="19151"/>
                    <a:pt x="6208" y="19255"/>
                  </a:cubicBezTo>
                  <a:cubicBezTo>
                    <a:pt x="6562" y="19358"/>
                    <a:pt x="7579" y="19255"/>
                    <a:pt x="7845" y="19358"/>
                  </a:cubicBezTo>
                  <a:cubicBezTo>
                    <a:pt x="8110" y="19461"/>
                    <a:pt x="8729" y="19358"/>
                    <a:pt x="9083" y="19975"/>
                  </a:cubicBezTo>
                  <a:cubicBezTo>
                    <a:pt x="9437" y="20592"/>
                    <a:pt x="9614" y="20077"/>
                    <a:pt x="9835" y="20386"/>
                  </a:cubicBezTo>
                  <a:cubicBezTo>
                    <a:pt x="10056" y="20694"/>
                    <a:pt x="10233" y="20901"/>
                    <a:pt x="10542" y="20797"/>
                  </a:cubicBezTo>
                  <a:cubicBezTo>
                    <a:pt x="10852" y="20694"/>
                    <a:pt x="10852" y="21312"/>
                    <a:pt x="11073" y="21416"/>
                  </a:cubicBezTo>
                  <a:cubicBezTo>
                    <a:pt x="11294" y="21519"/>
                    <a:pt x="11693" y="20592"/>
                    <a:pt x="12268" y="19975"/>
                  </a:cubicBezTo>
                  <a:cubicBezTo>
                    <a:pt x="12842" y="19358"/>
                    <a:pt x="13506" y="19769"/>
                    <a:pt x="13815" y="19872"/>
                  </a:cubicBezTo>
                  <a:cubicBezTo>
                    <a:pt x="14125" y="19975"/>
                    <a:pt x="14700" y="19564"/>
                    <a:pt x="15054" y="18636"/>
                  </a:cubicBezTo>
                  <a:cubicBezTo>
                    <a:pt x="15408" y="17711"/>
                    <a:pt x="15850" y="17916"/>
                    <a:pt x="15894" y="17093"/>
                  </a:cubicBezTo>
                  <a:cubicBezTo>
                    <a:pt x="15938" y="16270"/>
                    <a:pt x="15540" y="15961"/>
                    <a:pt x="15717" y="15241"/>
                  </a:cubicBezTo>
                  <a:cubicBezTo>
                    <a:pt x="15894" y="14521"/>
                    <a:pt x="16204" y="14623"/>
                    <a:pt x="16381" y="14830"/>
                  </a:cubicBezTo>
                  <a:cubicBezTo>
                    <a:pt x="16557" y="15035"/>
                    <a:pt x="17044" y="15344"/>
                    <a:pt x="17487" y="14623"/>
                  </a:cubicBezTo>
                  <a:cubicBezTo>
                    <a:pt x="17929" y="13903"/>
                    <a:pt x="18106" y="14007"/>
                    <a:pt x="18504" y="13903"/>
                  </a:cubicBezTo>
                  <a:cubicBezTo>
                    <a:pt x="18902" y="13800"/>
                    <a:pt x="18857" y="13183"/>
                    <a:pt x="19123" y="12566"/>
                  </a:cubicBezTo>
                  <a:cubicBezTo>
                    <a:pt x="19389" y="11948"/>
                    <a:pt x="19698" y="11742"/>
                    <a:pt x="19964" y="11742"/>
                  </a:cubicBezTo>
                  <a:cubicBezTo>
                    <a:pt x="20229" y="11742"/>
                    <a:pt x="20582" y="11124"/>
                    <a:pt x="20848" y="11330"/>
                  </a:cubicBezTo>
                  <a:cubicBezTo>
                    <a:pt x="21114" y="11536"/>
                    <a:pt x="21511" y="11639"/>
                    <a:pt x="21556" y="11124"/>
                  </a:cubicBezTo>
                  <a:cubicBezTo>
                    <a:pt x="21600" y="10611"/>
                    <a:pt x="20892" y="9581"/>
                    <a:pt x="20671" y="89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2" name="Freeform 1187"/>
            <p:cNvSpPr>
              <a:spLocks/>
            </p:cNvSpPr>
            <p:nvPr/>
          </p:nvSpPr>
          <p:spPr bwMode="auto">
            <a:xfrm>
              <a:off x="4943078" y="3516145"/>
              <a:ext cx="402009" cy="168175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pic>
        <p:nvPicPr>
          <p:cNvPr id="166" name="165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32751"/>
          <a:stretch/>
        </p:blipFill>
        <p:spPr>
          <a:xfrm>
            <a:off x="523756" y="1412908"/>
            <a:ext cx="310115" cy="322252"/>
          </a:xfrm>
          <a:prstGeom prst="ellipse">
            <a:avLst/>
          </a:prstGeom>
        </p:spPr>
      </p:pic>
      <p:grpSp>
        <p:nvGrpSpPr>
          <p:cNvPr id="167" name="Group 1107"/>
          <p:cNvGrpSpPr>
            <a:grpSpLocks noChangeAspect="1"/>
          </p:cNvGrpSpPr>
          <p:nvPr/>
        </p:nvGrpSpPr>
        <p:grpSpPr bwMode="auto">
          <a:xfrm>
            <a:off x="7347655" y="4125455"/>
            <a:ext cx="1358474" cy="1014803"/>
            <a:chOff x="4133" y="2396"/>
            <a:chExt cx="709" cy="482"/>
          </a:xfrm>
          <a:solidFill>
            <a:schemeClr val="bg1">
              <a:lumMod val="85000"/>
            </a:schemeClr>
          </a:solidFill>
        </p:grpSpPr>
        <p:sp>
          <p:nvSpPr>
            <p:cNvPr id="168" name="Freeform 1108"/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1109"/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1110"/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1111"/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1112"/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1113"/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992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 | (**) The percentages of “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/Nr" haven't been plotted.</a:t>
            </a:r>
            <a:endParaRPr lang="es-P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" name="7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74188"/>
              </p:ext>
            </p:extLst>
          </p:nvPr>
        </p:nvGraphicFramePr>
        <p:xfrm>
          <a:off x="4749178" y="1417396"/>
          <a:ext cx="2748826" cy="1723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524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24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0" name="Chart 25"/>
          <p:cNvGraphicFramePr/>
          <p:nvPr>
            <p:extLst>
              <p:ext uri="{D42A27DB-BD31-4B8C-83A1-F6EECF244321}">
                <p14:modId xmlns:p14="http://schemas.microsoft.com/office/powerpoint/2010/main" val="3098283410"/>
              </p:ext>
            </p:extLst>
          </p:nvPr>
        </p:nvGraphicFramePr>
        <p:xfrm>
          <a:off x="6649474" y="1313030"/>
          <a:ext cx="2369236" cy="19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9" name="Chart 6"/>
          <p:cNvGraphicFramePr/>
          <p:nvPr>
            <p:extLst>
              <p:ext uri="{D42A27DB-BD31-4B8C-83A1-F6EECF244321}">
                <p14:modId xmlns:p14="http://schemas.microsoft.com/office/powerpoint/2010/main" val="2450662995"/>
              </p:ext>
            </p:extLst>
          </p:nvPr>
        </p:nvGraphicFramePr>
        <p:xfrm>
          <a:off x="4937531" y="1309404"/>
          <a:ext cx="1927839" cy="19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2" name="67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44770"/>
              </p:ext>
            </p:extLst>
          </p:nvPr>
        </p:nvGraphicFramePr>
        <p:xfrm>
          <a:off x="533272" y="1525455"/>
          <a:ext cx="2934800" cy="1610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5014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14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Chart 6"/>
          <p:cNvGraphicFramePr/>
          <p:nvPr>
            <p:extLst>
              <p:ext uri="{D42A27DB-BD31-4B8C-83A1-F6EECF244321}">
                <p14:modId xmlns:p14="http://schemas.microsoft.com/office/powerpoint/2010/main" val="1283576426"/>
              </p:ext>
            </p:extLst>
          </p:nvPr>
        </p:nvGraphicFramePr>
        <p:xfrm>
          <a:off x="1036042" y="1349138"/>
          <a:ext cx="1800000" cy="19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5"/>
          <p:cNvGraphicFramePr/>
          <p:nvPr>
            <p:extLst>
              <p:ext uri="{D42A27DB-BD31-4B8C-83A1-F6EECF244321}">
                <p14:modId xmlns:p14="http://schemas.microsoft.com/office/powerpoint/2010/main" val="521797432"/>
              </p:ext>
            </p:extLst>
          </p:nvPr>
        </p:nvGraphicFramePr>
        <p:xfrm>
          <a:off x="2627984" y="1352764"/>
          <a:ext cx="1800000" cy="19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r="22285"/>
          <a:stretch/>
        </p:blipFill>
        <p:spPr>
          <a:xfrm>
            <a:off x="672888" y="1669740"/>
            <a:ext cx="445524" cy="452120"/>
          </a:xfrm>
          <a:prstGeom prst="ellipse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7"/>
          <a:stretch/>
        </p:blipFill>
        <p:spPr>
          <a:xfrm>
            <a:off x="665774" y="2515196"/>
            <a:ext cx="456956" cy="445524"/>
          </a:xfrm>
          <a:prstGeom prst="ellipse">
            <a:avLst/>
          </a:prstGeom>
        </p:spPr>
      </p:pic>
      <p:cxnSp>
        <p:nvCxnSpPr>
          <p:cNvPr id="23" name="22 Conector recto"/>
          <p:cNvCxnSpPr/>
          <p:nvPr/>
        </p:nvCxnSpPr>
        <p:spPr>
          <a:xfrm>
            <a:off x="4499992" y="1125538"/>
            <a:ext cx="0" cy="436959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248828" y="260648"/>
            <a:ext cx="3935977" cy="553998"/>
            <a:chOff x="248828" y="260648"/>
            <a:chExt cx="3935977" cy="553998"/>
          </a:xfrm>
        </p:grpSpPr>
        <p:sp>
          <p:nvSpPr>
            <p:cNvPr id="26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248828" y="260648"/>
              <a:ext cx="339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Quality of Life by Region                  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Vs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  <a:cs typeface="Arial" pitchFamily="34" charset="0"/>
                </a:rPr>
                <a:t> 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% within total population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30" name="29 Rectángulo redondeado"/>
            <p:cNvSpPr/>
            <p:nvPr/>
          </p:nvSpPr>
          <p:spPr>
            <a:xfrm>
              <a:off x="3507120" y="281811"/>
              <a:ext cx="677685" cy="25583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BTB</a:t>
              </a:r>
              <a:endParaRPr lang="es-PE" sz="1400" dirty="0"/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2557006" y="281811"/>
              <a:ext cx="670064" cy="25583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TTB</a:t>
              </a:r>
              <a:endParaRPr lang="es-PE" sz="1400" dirty="0"/>
            </a:p>
          </p:txBody>
        </p:sp>
      </p:grpSp>
      <p:grpSp>
        <p:nvGrpSpPr>
          <p:cNvPr id="33" name="Group 1229"/>
          <p:cNvGrpSpPr>
            <a:grpSpLocks noChangeAspect="1"/>
          </p:cNvGrpSpPr>
          <p:nvPr/>
        </p:nvGrpSpPr>
        <p:grpSpPr bwMode="auto">
          <a:xfrm>
            <a:off x="509624" y="3501008"/>
            <a:ext cx="1691020" cy="2079898"/>
            <a:chOff x="1483" y="2550"/>
            <a:chExt cx="729" cy="816"/>
          </a:xfrm>
          <a:solidFill>
            <a:schemeClr val="bg1">
              <a:lumMod val="85000"/>
            </a:schemeClr>
          </a:solidFill>
        </p:grpSpPr>
        <p:grpSp>
          <p:nvGrpSpPr>
            <p:cNvPr id="34" name="Group 1430"/>
            <p:cNvGrpSpPr>
              <a:grpSpLocks/>
            </p:cNvGrpSpPr>
            <p:nvPr/>
          </p:nvGrpSpPr>
          <p:grpSpPr bwMode="auto">
            <a:xfrm>
              <a:off x="1483" y="2550"/>
              <a:ext cx="729" cy="816"/>
              <a:chOff x="1483" y="2550"/>
              <a:chExt cx="729" cy="816"/>
            </a:xfrm>
            <a:grpFill/>
          </p:grpSpPr>
          <p:sp>
            <p:nvSpPr>
              <p:cNvPr id="462" name="Freeform 1230"/>
              <p:cNvSpPr>
                <a:spLocks/>
              </p:cNvSpPr>
              <p:nvPr/>
            </p:nvSpPr>
            <p:spPr bwMode="auto">
              <a:xfrm>
                <a:off x="1912" y="3168"/>
                <a:ext cx="17" cy="6"/>
              </a:xfrm>
              <a:custGeom>
                <a:avLst/>
                <a:gdLst>
                  <a:gd name="T0" fmla="*/ 18 w 18"/>
                  <a:gd name="T1" fmla="*/ 0 h 6"/>
                  <a:gd name="T2" fmla="*/ 16 w 18"/>
                  <a:gd name="T3" fmla="*/ 0 h 6"/>
                  <a:gd name="T4" fmla="*/ 16 w 18"/>
                  <a:gd name="T5" fmla="*/ 0 h 6"/>
                  <a:gd name="T6" fmla="*/ 14 w 18"/>
                  <a:gd name="T7" fmla="*/ 0 h 6"/>
                  <a:gd name="T8" fmla="*/ 4 w 18"/>
                  <a:gd name="T9" fmla="*/ 1 h 6"/>
                  <a:gd name="T10" fmla="*/ 3 w 18"/>
                  <a:gd name="T11" fmla="*/ 1 h 6"/>
                  <a:gd name="T12" fmla="*/ 2 w 18"/>
                  <a:gd name="T13" fmla="*/ 1 h 6"/>
                  <a:gd name="T14" fmla="*/ 1 w 18"/>
                  <a:gd name="T15" fmla="*/ 1 h 6"/>
                  <a:gd name="T16" fmla="*/ 1 w 18"/>
                  <a:gd name="T17" fmla="*/ 1 h 6"/>
                  <a:gd name="T18" fmla="*/ 0 w 18"/>
                  <a:gd name="T19" fmla="*/ 2 h 6"/>
                  <a:gd name="T20" fmla="*/ 0 w 18"/>
                  <a:gd name="T21" fmla="*/ 2 h 6"/>
                  <a:gd name="T22" fmla="*/ 3 w 18"/>
                  <a:gd name="T23" fmla="*/ 4 h 6"/>
                  <a:gd name="T24" fmla="*/ 4 w 18"/>
                  <a:gd name="T25" fmla="*/ 6 h 6"/>
                  <a:gd name="T26" fmla="*/ 13 w 18"/>
                  <a:gd name="T27" fmla="*/ 1 h 6"/>
                  <a:gd name="T28" fmla="*/ 14 w 18"/>
                  <a:gd name="T29" fmla="*/ 1 h 6"/>
                  <a:gd name="T30" fmla="*/ 15 w 18"/>
                  <a:gd name="T31" fmla="*/ 1 h 6"/>
                  <a:gd name="T32" fmla="*/ 16 w 18"/>
                  <a:gd name="T33" fmla="*/ 1 h 6"/>
                  <a:gd name="T34" fmla="*/ 16 w 18"/>
                  <a:gd name="T35" fmla="*/ 0 h 6"/>
                  <a:gd name="T36" fmla="*/ 17 w 18"/>
                  <a:gd name="T37" fmla="*/ 0 h 6"/>
                  <a:gd name="T38" fmla="*/ 18 w 18"/>
                  <a:gd name="T39" fmla="*/ 0 h 6"/>
                  <a:gd name="T40" fmla="*/ 18 w 18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1" y="0"/>
                      <a:pt x="7" y="0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4"/>
                      <a:pt x="9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3" name="Freeform 1231"/>
              <p:cNvSpPr>
                <a:spLocks/>
              </p:cNvSpPr>
              <p:nvPr/>
            </p:nvSpPr>
            <p:spPr bwMode="auto">
              <a:xfrm>
                <a:off x="1797" y="3162"/>
                <a:ext cx="104" cy="132"/>
              </a:xfrm>
              <a:custGeom>
                <a:avLst/>
                <a:gdLst>
                  <a:gd name="T0" fmla="*/ 82 w 109"/>
                  <a:gd name="T1" fmla="*/ 58 h 138"/>
                  <a:gd name="T2" fmla="*/ 89 w 109"/>
                  <a:gd name="T3" fmla="*/ 54 h 138"/>
                  <a:gd name="T4" fmla="*/ 94 w 109"/>
                  <a:gd name="T5" fmla="*/ 53 h 138"/>
                  <a:gd name="T6" fmla="*/ 94 w 109"/>
                  <a:gd name="T7" fmla="*/ 13 h 138"/>
                  <a:gd name="T8" fmla="*/ 96 w 109"/>
                  <a:gd name="T9" fmla="*/ 13 h 138"/>
                  <a:gd name="T10" fmla="*/ 106 w 109"/>
                  <a:gd name="T11" fmla="*/ 11 h 138"/>
                  <a:gd name="T12" fmla="*/ 109 w 109"/>
                  <a:gd name="T13" fmla="*/ 10 h 138"/>
                  <a:gd name="T14" fmla="*/ 109 w 109"/>
                  <a:gd name="T15" fmla="*/ 10 h 138"/>
                  <a:gd name="T16" fmla="*/ 109 w 109"/>
                  <a:gd name="T17" fmla="*/ 10 h 138"/>
                  <a:gd name="T18" fmla="*/ 107 w 109"/>
                  <a:gd name="T19" fmla="*/ 10 h 138"/>
                  <a:gd name="T20" fmla="*/ 106 w 109"/>
                  <a:gd name="T21" fmla="*/ 10 h 138"/>
                  <a:gd name="T22" fmla="*/ 103 w 109"/>
                  <a:gd name="T23" fmla="*/ 10 h 138"/>
                  <a:gd name="T24" fmla="*/ 98 w 109"/>
                  <a:gd name="T25" fmla="*/ 9 h 138"/>
                  <a:gd name="T26" fmla="*/ 91 w 109"/>
                  <a:gd name="T27" fmla="*/ 9 h 138"/>
                  <a:gd name="T28" fmla="*/ 74 w 109"/>
                  <a:gd name="T29" fmla="*/ 10 h 138"/>
                  <a:gd name="T30" fmla="*/ 73 w 109"/>
                  <a:gd name="T31" fmla="*/ 10 h 138"/>
                  <a:gd name="T32" fmla="*/ 69 w 109"/>
                  <a:gd name="T33" fmla="*/ 6 h 138"/>
                  <a:gd name="T34" fmla="*/ 31 w 109"/>
                  <a:gd name="T35" fmla="*/ 6 h 138"/>
                  <a:gd name="T36" fmla="*/ 20 w 109"/>
                  <a:gd name="T37" fmla="*/ 3 h 138"/>
                  <a:gd name="T38" fmla="*/ 11 w 109"/>
                  <a:gd name="T39" fmla="*/ 2 h 138"/>
                  <a:gd name="T40" fmla="*/ 10 w 109"/>
                  <a:gd name="T41" fmla="*/ 3 h 138"/>
                  <a:gd name="T42" fmla="*/ 9 w 109"/>
                  <a:gd name="T43" fmla="*/ 3 h 138"/>
                  <a:gd name="T44" fmla="*/ 6 w 109"/>
                  <a:gd name="T45" fmla="*/ 1 h 138"/>
                  <a:gd name="T46" fmla="*/ 5 w 109"/>
                  <a:gd name="T47" fmla="*/ 0 h 138"/>
                  <a:gd name="T48" fmla="*/ 5 w 109"/>
                  <a:gd name="T49" fmla="*/ 0 h 138"/>
                  <a:gd name="T50" fmla="*/ 3 w 109"/>
                  <a:gd name="T51" fmla="*/ 2 h 138"/>
                  <a:gd name="T52" fmla="*/ 3 w 109"/>
                  <a:gd name="T53" fmla="*/ 3 h 138"/>
                  <a:gd name="T54" fmla="*/ 0 w 109"/>
                  <a:gd name="T55" fmla="*/ 3 h 138"/>
                  <a:gd name="T56" fmla="*/ 6 w 109"/>
                  <a:gd name="T57" fmla="*/ 15 h 138"/>
                  <a:gd name="T58" fmla="*/ 17 w 109"/>
                  <a:gd name="T59" fmla="*/ 39 h 138"/>
                  <a:gd name="T60" fmla="*/ 23 w 109"/>
                  <a:gd name="T61" fmla="*/ 52 h 138"/>
                  <a:gd name="T62" fmla="*/ 28 w 109"/>
                  <a:gd name="T63" fmla="*/ 63 h 138"/>
                  <a:gd name="T64" fmla="*/ 29 w 109"/>
                  <a:gd name="T65" fmla="*/ 74 h 138"/>
                  <a:gd name="T66" fmla="*/ 29 w 109"/>
                  <a:gd name="T67" fmla="*/ 81 h 138"/>
                  <a:gd name="T68" fmla="*/ 33 w 109"/>
                  <a:gd name="T69" fmla="*/ 99 h 138"/>
                  <a:gd name="T70" fmla="*/ 33 w 109"/>
                  <a:gd name="T71" fmla="*/ 104 h 138"/>
                  <a:gd name="T72" fmla="*/ 40 w 109"/>
                  <a:gd name="T73" fmla="*/ 126 h 138"/>
                  <a:gd name="T74" fmla="*/ 47 w 109"/>
                  <a:gd name="T75" fmla="*/ 134 h 138"/>
                  <a:gd name="T76" fmla="*/ 48 w 109"/>
                  <a:gd name="T77" fmla="*/ 134 h 138"/>
                  <a:gd name="T78" fmla="*/ 55 w 109"/>
                  <a:gd name="T79" fmla="*/ 128 h 138"/>
                  <a:gd name="T80" fmla="*/ 58 w 109"/>
                  <a:gd name="T81" fmla="*/ 130 h 138"/>
                  <a:gd name="T82" fmla="*/ 60 w 109"/>
                  <a:gd name="T83" fmla="*/ 135 h 138"/>
                  <a:gd name="T84" fmla="*/ 63 w 109"/>
                  <a:gd name="T85" fmla="*/ 138 h 138"/>
                  <a:gd name="T86" fmla="*/ 68 w 109"/>
                  <a:gd name="T87" fmla="*/ 138 h 138"/>
                  <a:gd name="T88" fmla="*/ 73 w 109"/>
                  <a:gd name="T89" fmla="*/ 138 h 138"/>
                  <a:gd name="T90" fmla="*/ 74 w 109"/>
                  <a:gd name="T91" fmla="*/ 138 h 138"/>
                  <a:gd name="T92" fmla="*/ 76 w 109"/>
                  <a:gd name="T93" fmla="*/ 138 h 138"/>
                  <a:gd name="T94" fmla="*/ 79 w 109"/>
                  <a:gd name="T95" fmla="*/ 135 h 138"/>
                  <a:gd name="T96" fmla="*/ 82 w 109"/>
                  <a:gd name="T97" fmla="*/ 132 h 138"/>
                  <a:gd name="T98" fmla="*/ 82 w 109"/>
                  <a:gd name="T99" fmla="*/ 92 h 138"/>
                  <a:gd name="T100" fmla="*/ 82 w 109"/>
                  <a:gd name="T101" fmla="*/ 88 h 138"/>
                  <a:gd name="T102" fmla="*/ 82 w 109"/>
                  <a:gd name="T103" fmla="*/ 5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" h="138">
                    <a:moveTo>
                      <a:pt x="82" y="58"/>
                    </a:moveTo>
                    <a:cubicBezTo>
                      <a:pt x="82" y="55"/>
                      <a:pt x="86" y="54"/>
                      <a:pt x="89" y="54"/>
                    </a:cubicBezTo>
                    <a:cubicBezTo>
                      <a:pt x="90" y="54"/>
                      <a:pt x="93" y="54"/>
                      <a:pt x="94" y="5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9" y="12"/>
                      <a:pt x="104" y="12"/>
                      <a:pt x="106" y="11"/>
                    </a:cubicBezTo>
                    <a:cubicBezTo>
                      <a:pt x="106" y="11"/>
                      <a:pt x="107" y="11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8" y="10"/>
                      <a:pt x="107" y="10"/>
                      <a:pt x="107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5" y="10"/>
                      <a:pt x="104" y="10"/>
                      <a:pt x="103" y="10"/>
                    </a:cubicBezTo>
                    <a:cubicBezTo>
                      <a:pt x="101" y="10"/>
                      <a:pt x="99" y="10"/>
                      <a:pt x="98" y="9"/>
                    </a:cubicBezTo>
                    <a:cubicBezTo>
                      <a:pt x="98" y="9"/>
                      <a:pt x="96" y="9"/>
                      <a:pt x="91" y="9"/>
                    </a:cubicBezTo>
                    <a:cubicBezTo>
                      <a:pt x="83" y="9"/>
                      <a:pt x="74" y="10"/>
                      <a:pt x="74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6"/>
                      <a:pt x="24" y="5"/>
                      <a:pt x="20" y="3"/>
                    </a:cubicBezTo>
                    <a:cubicBezTo>
                      <a:pt x="17" y="1"/>
                      <a:pt x="14" y="1"/>
                      <a:pt x="11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11"/>
                      <a:pt x="6" y="15"/>
                    </a:cubicBezTo>
                    <a:cubicBezTo>
                      <a:pt x="10" y="21"/>
                      <a:pt x="14" y="31"/>
                      <a:pt x="17" y="39"/>
                    </a:cubicBezTo>
                    <a:cubicBezTo>
                      <a:pt x="18" y="43"/>
                      <a:pt x="21" y="48"/>
                      <a:pt x="23" y="52"/>
                    </a:cubicBezTo>
                    <a:cubicBezTo>
                      <a:pt x="25" y="56"/>
                      <a:pt x="27" y="59"/>
                      <a:pt x="28" y="63"/>
                    </a:cubicBezTo>
                    <a:cubicBezTo>
                      <a:pt x="29" y="66"/>
                      <a:pt x="29" y="70"/>
                      <a:pt x="29" y="74"/>
                    </a:cubicBezTo>
                    <a:cubicBezTo>
                      <a:pt x="28" y="77"/>
                      <a:pt x="28" y="80"/>
                      <a:pt x="29" y="81"/>
                    </a:cubicBezTo>
                    <a:cubicBezTo>
                      <a:pt x="31" y="85"/>
                      <a:pt x="32" y="91"/>
                      <a:pt x="33" y="99"/>
                    </a:cubicBezTo>
                    <a:cubicBezTo>
                      <a:pt x="33" y="101"/>
                      <a:pt x="33" y="102"/>
                      <a:pt x="33" y="104"/>
                    </a:cubicBezTo>
                    <a:cubicBezTo>
                      <a:pt x="34" y="111"/>
                      <a:pt x="35" y="121"/>
                      <a:pt x="40" y="126"/>
                    </a:cubicBezTo>
                    <a:cubicBezTo>
                      <a:pt x="42" y="128"/>
                      <a:pt x="44" y="131"/>
                      <a:pt x="47" y="134"/>
                    </a:cubicBezTo>
                    <a:cubicBezTo>
                      <a:pt x="47" y="134"/>
                      <a:pt x="48" y="134"/>
                      <a:pt x="48" y="134"/>
                    </a:cubicBezTo>
                    <a:cubicBezTo>
                      <a:pt x="49" y="132"/>
                      <a:pt x="52" y="128"/>
                      <a:pt x="55" y="128"/>
                    </a:cubicBezTo>
                    <a:cubicBezTo>
                      <a:pt x="56" y="128"/>
                      <a:pt x="57" y="129"/>
                      <a:pt x="58" y="130"/>
                    </a:cubicBezTo>
                    <a:cubicBezTo>
                      <a:pt x="59" y="132"/>
                      <a:pt x="60" y="133"/>
                      <a:pt x="60" y="135"/>
                    </a:cubicBezTo>
                    <a:cubicBezTo>
                      <a:pt x="61" y="137"/>
                      <a:pt x="61" y="138"/>
                      <a:pt x="63" y="138"/>
                    </a:cubicBezTo>
                    <a:cubicBezTo>
                      <a:pt x="64" y="138"/>
                      <a:pt x="66" y="138"/>
                      <a:pt x="68" y="138"/>
                    </a:cubicBezTo>
                    <a:cubicBezTo>
                      <a:pt x="70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6" y="138"/>
                    </a:cubicBezTo>
                    <a:cubicBezTo>
                      <a:pt x="76" y="137"/>
                      <a:pt x="77" y="136"/>
                      <a:pt x="79" y="135"/>
                    </a:cubicBezTo>
                    <a:cubicBezTo>
                      <a:pt x="80" y="134"/>
                      <a:pt x="82" y="133"/>
                      <a:pt x="82" y="13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88"/>
                      <a:pt x="82" y="88"/>
                      <a:pt x="82" y="88"/>
                    </a:cubicBezTo>
                    <a:lnTo>
                      <a:pt x="8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4" name="Freeform 1232"/>
              <p:cNvSpPr>
                <a:spLocks/>
              </p:cNvSpPr>
              <p:nvPr/>
            </p:nvSpPr>
            <p:spPr bwMode="auto">
              <a:xfrm>
                <a:off x="1935" y="3147"/>
                <a:ext cx="79" cy="72"/>
              </a:xfrm>
              <a:custGeom>
                <a:avLst/>
                <a:gdLst>
                  <a:gd name="T0" fmla="*/ 45 w 83"/>
                  <a:gd name="T1" fmla="*/ 1 h 75"/>
                  <a:gd name="T2" fmla="*/ 41 w 83"/>
                  <a:gd name="T3" fmla="*/ 4 h 75"/>
                  <a:gd name="T4" fmla="*/ 29 w 83"/>
                  <a:gd name="T5" fmla="*/ 14 h 75"/>
                  <a:gd name="T6" fmla="*/ 23 w 83"/>
                  <a:gd name="T7" fmla="*/ 21 h 75"/>
                  <a:gd name="T8" fmla="*/ 18 w 83"/>
                  <a:gd name="T9" fmla="*/ 27 h 75"/>
                  <a:gd name="T10" fmla="*/ 15 w 83"/>
                  <a:gd name="T11" fmla="*/ 27 h 75"/>
                  <a:gd name="T12" fmla="*/ 6 w 83"/>
                  <a:gd name="T13" fmla="*/ 25 h 75"/>
                  <a:gd name="T14" fmla="*/ 2 w 83"/>
                  <a:gd name="T15" fmla="*/ 25 h 75"/>
                  <a:gd name="T16" fmla="*/ 0 w 83"/>
                  <a:gd name="T17" fmla="*/ 25 h 75"/>
                  <a:gd name="T18" fmla="*/ 1 w 83"/>
                  <a:gd name="T19" fmla="*/ 26 h 75"/>
                  <a:gd name="T20" fmla="*/ 1 w 83"/>
                  <a:gd name="T21" fmla="*/ 26 h 75"/>
                  <a:gd name="T22" fmla="*/ 2 w 83"/>
                  <a:gd name="T23" fmla="*/ 27 h 75"/>
                  <a:gd name="T24" fmla="*/ 3 w 83"/>
                  <a:gd name="T25" fmla="*/ 27 h 75"/>
                  <a:gd name="T26" fmla="*/ 3 w 83"/>
                  <a:gd name="T27" fmla="*/ 28 h 75"/>
                  <a:gd name="T28" fmla="*/ 3 w 83"/>
                  <a:gd name="T29" fmla="*/ 28 h 75"/>
                  <a:gd name="T30" fmla="*/ 7 w 83"/>
                  <a:gd name="T31" fmla="*/ 34 h 75"/>
                  <a:gd name="T32" fmla="*/ 10 w 83"/>
                  <a:gd name="T33" fmla="*/ 42 h 75"/>
                  <a:gd name="T34" fmla="*/ 23 w 83"/>
                  <a:gd name="T35" fmla="*/ 51 h 75"/>
                  <a:gd name="T36" fmla="*/ 24 w 83"/>
                  <a:gd name="T37" fmla="*/ 53 h 75"/>
                  <a:gd name="T38" fmla="*/ 27 w 83"/>
                  <a:gd name="T39" fmla="*/ 60 h 75"/>
                  <a:gd name="T40" fmla="*/ 29 w 83"/>
                  <a:gd name="T41" fmla="*/ 64 h 75"/>
                  <a:gd name="T42" fmla="*/ 32 w 83"/>
                  <a:gd name="T43" fmla="*/ 65 h 75"/>
                  <a:gd name="T44" fmla="*/ 33 w 83"/>
                  <a:gd name="T45" fmla="*/ 66 h 75"/>
                  <a:gd name="T46" fmla="*/ 34 w 83"/>
                  <a:gd name="T47" fmla="*/ 66 h 75"/>
                  <a:gd name="T48" fmla="*/ 36 w 83"/>
                  <a:gd name="T49" fmla="*/ 66 h 75"/>
                  <a:gd name="T50" fmla="*/ 37 w 83"/>
                  <a:gd name="T51" fmla="*/ 66 h 75"/>
                  <a:gd name="T52" fmla="*/ 38 w 83"/>
                  <a:gd name="T53" fmla="*/ 66 h 75"/>
                  <a:gd name="T54" fmla="*/ 38 w 83"/>
                  <a:gd name="T55" fmla="*/ 66 h 75"/>
                  <a:gd name="T56" fmla="*/ 39 w 83"/>
                  <a:gd name="T57" fmla="*/ 67 h 75"/>
                  <a:gd name="T58" fmla="*/ 40 w 83"/>
                  <a:gd name="T59" fmla="*/ 67 h 75"/>
                  <a:gd name="T60" fmla="*/ 40 w 83"/>
                  <a:gd name="T61" fmla="*/ 67 h 75"/>
                  <a:gd name="T62" fmla="*/ 41 w 83"/>
                  <a:gd name="T63" fmla="*/ 68 h 75"/>
                  <a:gd name="T64" fmla="*/ 41 w 83"/>
                  <a:gd name="T65" fmla="*/ 68 h 75"/>
                  <a:gd name="T66" fmla="*/ 41 w 83"/>
                  <a:gd name="T67" fmla="*/ 68 h 75"/>
                  <a:gd name="T68" fmla="*/ 42 w 83"/>
                  <a:gd name="T69" fmla="*/ 67 h 75"/>
                  <a:gd name="T70" fmla="*/ 43 w 83"/>
                  <a:gd name="T71" fmla="*/ 71 h 75"/>
                  <a:gd name="T72" fmla="*/ 43 w 83"/>
                  <a:gd name="T73" fmla="*/ 71 h 75"/>
                  <a:gd name="T74" fmla="*/ 43 w 83"/>
                  <a:gd name="T75" fmla="*/ 71 h 75"/>
                  <a:gd name="T76" fmla="*/ 46 w 83"/>
                  <a:gd name="T77" fmla="*/ 71 h 75"/>
                  <a:gd name="T78" fmla="*/ 50 w 83"/>
                  <a:gd name="T79" fmla="*/ 72 h 75"/>
                  <a:gd name="T80" fmla="*/ 50 w 83"/>
                  <a:gd name="T81" fmla="*/ 72 h 75"/>
                  <a:gd name="T82" fmla="*/ 52 w 83"/>
                  <a:gd name="T83" fmla="*/ 72 h 75"/>
                  <a:gd name="T84" fmla="*/ 52 w 83"/>
                  <a:gd name="T85" fmla="*/ 72 h 75"/>
                  <a:gd name="T86" fmla="*/ 53 w 83"/>
                  <a:gd name="T87" fmla="*/ 73 h 75"/>
                  <a:gd name="T88" fmla="*/ 59 w 83"/>
                  <a:gd name="T89" fmla="*/ 74 h 75"/>
                  <a:gd name="T90" fmla="*/ 64 w 83"/>
                  <a:gd name="T91" fmla="*/ 75 h 75"/>
                  <a:gd name="T92" fmla="*/ 67 w 83"/>
                  <a:gd name="T93" fmla="*/ 72 h 75"/>
                  <a:gd name="T94" fmla="*/ 74 w 83"/>
                  <a:gd name="T95" fmla="*/ 64 h 75"/>
                  <a:gd name="T96" fmla="*/ 76 w 83"/>
                  <a:gd name="T97" fmla="*/ 59 h 75"/>
                  <a:gd name="T98" fmla="*/ 78 w 83"/>
                  <a:gd name="T99" fmla="*/ 53 h 75"/>
                  <a:gd name="T100" fmla="*/ 83 w 83"/>
                  <a:gd name="T101" fmla="*/ 47 h 75"/>
                  <a:gd name="T102" fmla="*/ 82 w 83"/>
                  <a:gd name="T103" fmla="*/ 43 h 75"/>
                  <a:gd name="T104" fmla="*/ 80 w 83"/>
                  <a:gd name="T105" fmla="*/ 39 h 75"/>
                  <a:gd name="T106" fmla="*/ 80 w 83"/>
                  <a:gd name="T107" fmla="*/ 32 h 75"/>
                  <a:gd name="T108" fmla="*/ 82 w 83"/>
                  <a:gd name="T109" fmla="*/ 28 h 75"/>
                  <a:gd name="T110" fmla="*/ 82 w 83"/>
                  <a:gd name="T111" fmla="*/ 19 h 75"/>
                  <a:gd name="T112" fmla="*/ 82 w 83"/>
                  <a:gd name="T113" fmla="*/ 11 h 75"/>
                  <a:gd name="T114" fmla="*/ 80 w 83"/>
                  <a:gd name="T115" fmla="*/ 11 h 75"/>
                  <a:gd name="T116" fmla="*/ 70 w 83"/>
                  <a:gd name="T117" fmla="*/ 7 h 75"/>
                  <a:gd name="T118" fmla="*/ 56 w 83"/>
                  <a:gd name="T119" fmla="*/ 4 h 75"/>
                  <a:gd name="T120" fmla="*/ 55 w 83"/>
                  <a:gd name="T121" fmla="*/ 4 h 75"/>
                  <a:gd name="T122" fmla="*/ 53 w 83"/>
                  <a:gd name="T123" fmla="*/ 0 h 75"/>
                  <a:gd name="T124" fmla="*/ 45 w 83"/>
                  <a:gd name="T1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75">
                    <a:moveTo>
                      <a:pt x="45" y="1"/>
                    </a:moveTo>
                    <a:cubicBezTo>
                      <a:pt x="41" y="2"/>
                      <a:pt x="41" y="3"/>
                      <a:pt x="41" y="4"/>
                    </a:cubicBezTo>
                    <a:cubicBezTo>
                      <a:pt x="41" y="8"/>
                      <a:pt x="33" y="13"/>
                      <a:pt x="29" y="14"/>
                    </a:cubicBezTo>
                    <a:cubicBezTo>
                      <a:pt x="27" y="15"/>
                      <a:pt x="24" y="18"/>
                      <a:pt x="23" y="21"/>
                    </a:cubicBezTo>
                    <a:cubicBezTo>
                      <a:pt x="20" y="24"/>
                      <a:pt x="19" y="26"/>
                      <a:pt x="18" y="27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9" y="26"/>
                      <a:pt x="6" y="25"/>
                    </a:cubicBezTo>
                    <a:cubicBezTo>
                      <a:pt x="4" y="25"/>
                      <a:pt x="3" y="25"/>
                      <a:pt x="2" y="25"/>
                    </a:cubicBezTo>
                    <a:cubicBezTo>
                      <a:pt x="2" y="25"/>
                      <a:pt x="1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8"/>
                      <a:pt x="6" y="30"/>
                      <a:pt x="7" y="34"/>
                    </a:cubicBezTo>
                    <a:cubicBezTo>
                      <a:pt x="7" y="36"/>
                      <a:pt x="9" y="41"/>
                      <a:pt x="10" y="42"/>
                    </a:cubicBezTo>
                    <a:cubicBezTo>
                      <a:pt x="13" y="43"/>
                      <a:pt x="23" y="47"/>
                      <a:pt x="23" y="51"/>
                    </a:cubicBezTo>
                    <a:cubicBezTo>
                      <a:pt x="23" y="52"/>
                      <a:pt x="23" y="53"/>
                      <a:pt x="24" y="53"/>
                    </a:cubicBezTo>
                    <a:cubicBezTo>
                      <a:pt x="25" y="55"/>
                      <a:pt x="27" y="57"/>
                      <a:pt x="27" y="60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30" y="65"/>
                      <a:pt x="31" y="65"/>
                      <a:pt x="32" y="65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6"/>
                      <a:pt x="35" y="66"/>
                      <a:pt x="36" y="66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6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5" y="71"/>
                      <a:pt x="46" y="71"/>
                    </a:cubicBezTo>
                    <a:cubicBezTo>
                      <a:pt x="47" y="71"/>
                      <a:pt x="49" y="71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1" y="72"/>
                      <a:pt x="51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4"/>
                      <a:pt x="57" y="74"/>
                      <a:pt x="59" y="74"/>
                    </a:cubicBezTo>
                    <a:cubicBezTo>
                      <a:pt x="61" y="74"/>
                      <a:pt x="63" y="74"/>
                      <a:pt x="64" y="75"/>
                    </a:cubicBezTo>
                    <a:cubicBezTo>
                      <a:pt x="65" y="74"/>
                      <a:pt x="66" y="73"/>
                      <a:pt x="67" y="72"/>
                    </a:cubicBezTo>
                    <a:cubicBezTo>
                      <a:pt x="70" y="69"/>
                      <a:pt x="73" y="66"/>
                      <a:pt x="74" y="64"/>
                    </a:cubicBezTo>
                    <a:cubicBezTo>
                      <a:pt x="75" y="63"/>
                      <a:pt x="76" y="61"/>
                      <a:pt x="76" y="59"/>
                    </a:cubicBezTo>
                    <a:cubicBezTo>
                      <a:pt x="76" y="56"/>
                      <a:pt x="76" y="54"/>
                      <a:pt x="78" y="53"/>
                    </a:cubicBezTo>
                    <a:cubicBezTo>
                      <a:pt x="79" y="52"/>
                      <a:pt x="82" y="49"/>
                      <a:pt x="83" y="47"/>
                    </a:cubicBezTo>
                    <a:cubicBezTo>
                      <a:pt x="82" y="46"/>
                      <a:pt x="82" y="45"/>
                      <a:pt x="82" y="43"/>
                    </a:cubicBezTo>
                    <a:cubicBezTo>
                      <a:pt x="81" y="42"/>
                      <a:pt x="81" y="40"/>
                      <a:pt x="80" y="39"/>
                    </a:cubicBezTo>
                    <a:cubicBezTo>
                      <a:pt x="77" y="36"/>
                      <a:pt x="79" y="33"/>
                      <a:pt x="80" y="32"/>
                    </a:cubicBezTo>
                    <a:cubicBezTo>
                      <a:pt x="82" y="31"/>
                      <a:pt x="83" y="29"/>
                      <a:pt x="82" y="28"/>
                    </a:cubicBezTo>
                    <a:cubicBezTo>
                      <a:pt x="82" y="25"/>
                      <a:pt x="82" y="22"/>
                      <a:pt x="82" y="19"/>
                    </a:cubicBezTo>
                    <a:cubicBezTo>
                      <a:pt x="83" y="16"/>
                      <a:pt x="83" y="13"/>
                      <a:pt x="82" y="11"/>
                    </a:cubicBezTo>
                    <a:cubicBezTo>
                      <a:pt x="82" y="11"/>
                      <a:pt x="81" y="11"/>
                      <a:pt x="80" y="11"/>
                    </a:cubicBezTo>
                    <a:cubicBezTo>
                      <a:pt x="77" y="10"/>
                      <a:pt x="73" y="9"/>
                      <a:pt x="70" y="7"/>
                    </a:cubicBezTo>
                    <a:cubicBezTo>
                      <a:pt x="66" y="5"/>
                      <a:pt x="59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5" name="Freeform 1233"/>
              <p:cNvSpPr>
                <a:spLocks/>
              </p:cNvSpPr>
              <p:nvPr/>
            </p:nvSpPr>
            <p:spPr bwMode="auto">
              <a:xfrm>
                <a:off x="1879" y="3172"/>
                <a:ext cx="93" cy="98"/>
              </a:xfrm>
              <a:custGeom>
                <a:avLst/>
                <a:gdLst>
                  <a:gd name="T0" fmla="*/ 96 w 97"/>
                  <a:gd name="T1" fmla="*/ 45 h 103"/>
                  <a:gd name="T2" fmla="*/ 96 w 97"/>
                  <a:gd name="T3" fmla="*/ 45 h 103"/>
                  <a:gd name="T4" fmla="*/ 95 w 97"/>
                  <a:gd name="T5" fmla="*/ 44 h 103"/>
                  <a:gd name="T6" fmla="*/ 95 w 97"/>
                  <a:gd name="T7" fmla="*/ 44 h 103"/>
                  <a:gd name="T8" fmla="*/ 93 w 97"/>
                  <a:gd name="T9" fmla="*/ 44 h 103"/>
                  <a:gd name="T10" fmla="*/ 91 w 97"/>
                  <a:gd name="T11" fmla="*/ 44 h 103"/>
                  <a:gd name="T12" fmla="*/ 91 w 97"/>
                  <a:gd name="T13" fmla="*/ 44 h 103"/>
                  <a:gd name="T14" fmla="*/ 84 w 97"/>
                  <a:gd name="T15" fmla="*/ 40 h 103"/>
                  <a:gd name="T16" fmla="*/ 82 w 97"/>
                  <a:gd name="T17" fmla="*/ 38 h 103"/>
                  <a:gd name="T18" fmla="*/ 82 w 97"/>
                  <a:gd name="T19" fmla="*/ 36 h 103"/>
                  <a:gd name="T20" fmla="*/ 81 w 97"/>
                  <a:gd name="T21" fmla="*/ 34 h 103"/>
                  <a:gd name="T22" fmla="*/ 77 w 97"/>
                  <a:gd name="T23" fmla="*/ 25 h 103"/>
                  <a:gd name="T24" fmla="*/ 61 w 97"/>
                  <a:gd name="T25" fmla="*/ 9 h 103"/>
                  <a:gd name="T26" fmla="*/ 59 w 97"/>
                  <a:gd name="T27" fmla="*/ 5 h 103"/>
                  <a:gd name="T28" fmla="*/ 57 w 97"/>
                  <a:gd name="T29" fmla="*/ 3 h 103"/>
                  <a:gd name="T30" fmla="*/ 55 w 97"/>
                  <a:gd name="T31" fmla="*/ 2 h 103"/>
                  <a:gd name="T32" fmla="*/ 54 w 97"/>
                  <a:gd name="T33" fmla="*/ 0 h 103"/>
                  <a:gd name="T34" fmla="*/ 54 w 97"/>
                  <a:gd name="T35" fmla="*/ 0 h 103"/>
                  <a:gd name="T36" fmla="*/ 51 w 97"/>
                  <a:gd name="T37" fmla="*/ 0 h 103"/>
                  <a:gd name="T38" fmla="*/ 49 w 97"/>
                  <a:gd name="T39" fmla="*/ 1 h 103"/>
                  <a:gd name="T40" fmla="*/ 47 w 97"/>
                  <a:gd name="T41" fmla="*/ 1 h 103"/>
                  <a:gd name="T42" fmla="*/ 38 w 97"/>
                  <a:gd name="T43" fmla="*/ 6 h 103"/>
                  <a:gd name="T44" fmla="*/ 32 w 97"/>
                  <a:gd name="T45" fmla="*/ 1 h 103"/>
                  <a:gd name="T46" fmla="*/ 21 w 97"/>
                  <a:gd name="T47" fmla="*/ 5 h 103"/>
                  <a:gd name="T48" fmla="*/ 12 w 97"/>
                  <a:gd name="T49" fmla="*/ 43 h 103"/>
                  <a:gd name="T50" fmla="*/ 0 w 97"/>
                  <a:gd name="T51" fmla="*/ 48 h 103"/>
                  <a:gd name="T52" fmla="*/ 1 w 97"/>
                  <a:gd name="T53" fmla="*/ 80 h 103"/>
                  <a:gd name="T54" fmla="*/ 3 w 97"/>
                  <a:gd name="T55" fmla="*/ 81 h 103"/>
                  <a:gd name="T56" fmla="*/ 4 w 97"/>
                  <a:gd name="T57" fmla="*/ 82 h 103"/>
                  <a:gd name="T58" fmla="*/ 6 w 97"/>
                  <a:gd name="T59" fmla="*/ 84 h 103"/>
                  <a:gd name="T60" fmla="*/ 9 w 97"/>
                  <a:gd name="T61" fmla="*/ 98 h 103"/>
                  <a:gd name="T62" fmla="*/ 7 w 97"/>
                  <a:gd name="T63" fmla="*/ 101 h 103"/>
                  <a:gd name="T64" fmla="*/ 7 w 97"/>
                  <a:gd name="T65" fmla="*/ 103 h 103"/>
                  <a:gd name="T66" fmla="*/ 11 w 97"/>
                  <a:gd name="T67" fmla="*/ 103 h 103"/>
                  <a:gd name="T68" fmla="*/ 20 w 97"/>
                  <a:gd name="T69" fmla="*/ 99 h 103"/>
                  <a:gd name="T70" fmla="*/ 37 w 97"/>
                  <a:gd name="T71" fmla="*/ 85 h 103"/>
                  <a:gd name="T72" fmla="*/ 45 w 97"/>
                  <a:gd name="T73" fmla="*/ 88 h 103"/>
                  <a:gd name="T74" fmla="*/ 58 w 97"/>
                  <a:gd name="T75" fmla="*/ 85 h 103"/>
                  <a:gd name="T76" fmla="*/ 65 w 97"/>
                  <a:gd name="T77" fmla="*/ 75 h 103"/>
                  <a:gd name="T78" fmla="*/ 79 w 97"/>
                  <a:gd name="T79" fmla="*/ 61 h 103"/>
                  <a:gd name="T80" fmla="*/ 92 w 97"/>
                  <a:gd name="T81" fmla="*/ 51 h 103"/>
                  <a:gd name="T82" fmla="*/ 94 w 97"/>
                  <a:gd name="T83" fmla="*/ 50 h 103"/>
                  <a:gd name="T84" fmla="*/ 95 w 97"/>
                  <a:gd name="T85" fmla="*/ 49 h 103"/>
                  <a:gd name="T86" fmla="*/ 96 w 97"/>
                  <a:gd name="T87" fmla="*/ 47 h 103"/>
                  <a:gd name="T88" fmla="*/ 97 w 97"/>
                  <a:gd name="T89" fmla="*/ 4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103">
                    <a:moveTo>
                      <a:pt x="97" y="46"/>
                    </a:moveTo>
                    <a:cubicBezTo>
                      <a:pt x="97" y="46"/>
                      <a:pt x="97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3" y="44"/>
                      <a:pt x="93" y="44"/>
                    </a:cubicBezTo>
                    <a:cubicBezTo>
                      <a:pt x="93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44"/>
                      <a:pt x="86" y="42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8"/>
                      <a:pt x="82" y="38"/>
                    </a:cubicBez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6"/>
                      <a:pt x="82" y="36"/>
                    </a:cubicBezTo>
                    <a:cubicBezTo>
                      <a:pt x="81" y="36"/>
                      <a:pt x="81" y="36"/>
                      <a:pt x="81" y="35"/>
                    </a:cubicBezTo>
                    <a:cubicBezTo>
                      <a:pt x="81" y="35"/>
                      <a:pt x="81" y="34"/>
                      <a:pt x="81" y="34"/>
                    </a:cubicBezTo>
                    <a:cubicBezTo>
                      <a:pt x="81" y="33"/>
                      <a:pt x="80" y="31"/>
                      <a:pt x="79" y="30"/>
                    </a:cubicBezTo>
                    <a:cubicBezTo>
                      <a:pt x="78" y="28"/>
                      <a:pt x="77" y="27"/>
                      <a:pt x="77" y="25"/>
                    </a:cubicBezTo>
                    <a:cubicBezTo>
                      <a:pt x="76" y="24"/>
                      <a:pt x="72" y="21"/>
                      <a:pt x="66" y="19"/>
                    </a:cubicBezTo>
                    <a:cubicBezTo>
                      <a:pt x="63" y="18"/>
                      <a:pt x="62" y="13"/>
                      <a:pt x="61" y="9"/>
                    </a:cubicBezTo>
                    <a:cubicBezTo>
                      <a:pt x="61" y="8"/>
                      <a:pt x="60" y="6"/>
                      <a:pt x="60" y="6"/>
                    </a:cubicBezTo>
                    <a:cubicBezTo>
                      <a:pt x="60" y="6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4"/>
                      <a:pt x="57" y="4"/>
                      <a:pt x="57" y="3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2"/>
                      <a:pt x="55" y="2"/>
                    </a:cubicBezTo>
                    <a:cubicBezTo>
                      <a:pt x="55" y="2"/>
                      <a:pt x="55" y="1"/>
                      <a:pt x="55" y="1"/>
                    </a:cubicBezTo>
                    <a:cubicBezTo>
                      <a:pt x="55" y="1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0" y="1"/>
                    </a:cubicBezTo>
                    <a:cubicBezTo>
                      <a:pt x="50" y="1"/>
                      <a:pt x="50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45" y="1"/>
                      <a:pt x="42" y="3"/>
                      <a:pt x="41" y="5"/>
                    </a:cubicBezTo>
                    <a:cubicBezTo>
                      <a:pt x="40" y="6"/>
                      <a:pt x="39" y="6"/>
                      <a:pt x="38" y="6"/>
                    </a:cubicBezTo>
                    <a:cubicBezTo>
                      <a:pt x="37" y="6"/>
                      <a:pt x="35" y="5"/>
                      <a:pt x="34" y="3"/>
                    </a:cubicBezTo>
                    <a:cubicBezTo>
                      <a:pt x="33" y="2"/>
                      <a:pt x="32" y="2"/>
                      <a:pt x="32" y="1"/>
                    </a:cubicBezTo>
                    <a:cubicBezTo>
                      <a:pt x="30" y="1"/>
                      <a:pt x="27" y="3"/>
                      <a:pt x="24" y="4"/>
                    </a:cubicBezTo>
                    <a:cubicBezTo>
                      <a:pt x="23" y="4"/>
                      <a:pt x="22" y="5"/>
                      <a:pt x="21" y="5"/>
                    </a:cubicBezTo>
                    <a:cubicBezTo>
                      <a:pt x="19" y="6"/>
                      <a:pt x="14" y="6"/>
                      <a:pt x="12" y="6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8"/>
                      <a:pt x="7" y="48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0"/>
                      <a:pt x="2" y="80"/>
                    </a:cubicBezTo>
                    <a:cubicBezTo>
                      <a:pt x="2" y="80"/>
                      <a:pt x="3" y="81"/>
                      <a:pt x="3" y="81"/>
                    </a:cubicBezTo>
                    <a:cubicBezTo>
                      <a:pt x="3" y="81"/>
                      <a:pt x="3" y="81"/>
                      <a:pt x="4" y="81"/>
                    </a:cubicBezTo>
                    <a:cubicBezTo>
                      <a:pt x="4" y="81"/>
                      <a:pt x="4" y="82"/>
                      <a:pt x="4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5" y="83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9" y="91"/>
                      <a:pt x="10" y="95"/>
                      <a:pt x="9" y="98"/>
                    </a:cubicBezTo>
                    <a:cubicBezTo>
                      <a:pt x="9" y="99"/>
                      <a:pt x="8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8" y="103"/>
                      <a:pt x="9" y="103"/>
                      <a:pt x="11" y="103"/>
                    </a:cubicBezTo>
                    <a:cubicBezTo>
                      <a:pt x="13" y="103"/>
                      <a:pt x="16" y="103"/>
                      <a:pt x="17" y="103"/>
                    </a:cubicBezTo>
                    <a:cubicBezTo>
                      <a:pt x="18" y="102"/>
                      <a:pt x="19" y="101"/>
                      <a:pt x="20" y="99"/>
                    </a:cubicBezTo>
                    <a:cubicBezTo>
                      <a:pt x="22" y="97"/>
                      <a:pt x="27" y="93"/>
                      <a:pt x="27" y="92"/>
                    </a:cubicBezTo>
                    <a:cubicBezTo>
                      <a:pt x="28" y="84"/>
                      <a:pt x="32" y="81"/>
                      <a:pt x="37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2" y="87"/>
                      <a:pt x="43" y="88"/>
                      <a:pt x="45" y="88"/>
                    </a:cubicBezTo>
                    <a:cubicBezTo>
                      <a:pt x="46" y="89"/>
                      <a:pt x="47" y="89"/>
                      <a:pt x="50" y="89"/>
                    </a:cubicBezTo>
                    <a:cubicBezTo>
                      <a:pt x="57" y="89"/>
                      <a:pt x="58" y="88"/>
                      <a:pt x="58" y="85"/>
                    </a:cubicBezTo>
                    <a:cubicBezTo>
                      <a:pt x="59" y="84"/>
                      <a:pt x="59" y="83"/>
                      <a:pt x="59" y="82"/>
                    </a:cubicBezTo>
                    <a:cubicBezTo>
                      <a:pt x="59" y="79"/>
                      <a:pt x="60" y="75"/>
                      <a:pt x="65" y="75"/>
                    </a:cubicBezTo>
                    <a:cubicBezTo>
                      <a:pt x="68" y="75"/>
                      <a:pt x="72" y="72"/>
                      <a:pt x="72" y="70"/>
                    </a:cubicBezTo>
                    <a:cubicBezTo>
                      <a:pt x="72" y="66"/>
                      <a:pt x="75" y="61"/>
                      <a:pt x="79" y="61"/>
                    </a:cubicBezTo>
                    <a:cubicBezTo>
                      <a:pt x="81" y="61"/>
                      <a:pt x="86" y="58"/>
                      <a:pt x="86" y="56"/>
                    </a:cubicBezTo>
                    <a:cubicBezTo>
                      <a:pt x="87" y="52"/>
                      <a:pt x="90" y="52"/>
                      <a:pt x="92" y="51"/>
                    </a:cubicBezTo>
                    <a:cubicBezTo>
                      <a:pt x="92" y="51"/>
                      <a:pt x="93" y="51"/>
                      <a:pt x="94" y="51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49"/>
                      <a:pt x="95" y="49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6" y="48"/>
                      <a:pt x="96" y="48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6" name="Freeform 1234"/>
              <p:cNvSpPr>
                <a:spLocks/>
              </p:cNvSpPr>
              <p:nvPr/>
            </p:nvSpPr>
            <p:spPr bwMode="auto">
              <a:xfrm>
                <a:off x="1929" y="317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7" name="Freeform 1235"/>
              <p:cNvSpPr>
                <a:spLocks/>
              </p:cNvSpPr>
              <p:nvPr/>
            </p:nvSpPr>
            <p:spPr bwMode="auto">
              <a:xfrm>
                <a:off x="1926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8" name="Freeform 1236"/>
              <p:cNvSpPr>
                <a:spLocks/>
              </p:cNvSpPr>
              <p:nvPr/>
            </p:nvSpPr>
            <p:spPr bwMode="auto">
              <a:xfrm>
                <a:off x="1927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9" name="Freeform 1237"/>
              <p:cNvSpPr>
                <a:spLocks/>
              </p:cNvSpPr>
              <p:nvPr/>
            </p:nvSpPr>
            <p:spPr bwMode="auto">
              <a:xfrm>
                <a:off x="1969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0" name="Freeform 1238"/>
              <p:cNvSpPr>
                <a:spLocks/>
              </p:cNvSpPr>
              <p:nvPr/>
            </p:nvSpPr>
            <p:spPr bwMode="auto">
              <a:xfrm>
                <a:off x="1932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1" name="Freeform 1239"/>
              <p:cNvSpPr>
                <a:spLocks/>
              </p:cNvSpPr>
              <p:nvPr/>
            </p:nvSpPr>
            <p:spPr bwMode="auto">
              <a:xfrm>
                <a:off x="1971" y="32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2" name="Freeform 1240"/>
              <p:cNvSpPr>
                <a:spLocks/>
              </p:cNvSpPr>
              <p:nvPr/>
            </p:nvSpPr>
            <p:spPr bwMode="auto">
              <a:xfrm>
                <a:off x="1970" y="32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3" name="Freeform 1241"/>
              <p:cNvSpPr>
                <a:spLocks/>
              </p:cNvSpPr>
              <p:nvPr/>
            </p:nvSpPr>
            <p:spPr bwMode="auto">
              <a:xfrm>
                <a:off x="1934" y="317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4" name="Freeform 1242"/>
              <p:cNvSpPr>
                <a:spLocks/>
              </p:cNvSpPr>
              <p:nvPr/>
            </p:nvSpPr>
            <p:spPr bwMode="auto">
              <a:xfrm>
                <a:off x="1972" y="32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5" name="Freeform 1243"/>
              <p:cNvSpPr>
                <a:spLocks/>
              </p:cNvSpPr>
              <p:nvPr/>
            </p:nvSpPr>
            <p:spPr bwMode="auto">
              <a:xfrm>
                <a:off x="1936" y="317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6" name="Freeform 1244"/>
              <p:cNvSpPr>
                <a:spLocks/>
              </p:cNvSpPr>
              <p:nvPr/>
            </p:nvSpPr>
            <p:spPr bwMode="auto">
              <a:xfrm>
                <a:off x="1958" y="320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7" name="Freeform 1245"/>
              <p:cNvSpPr>
                <a:spLocks/>
              </p:cNvSpPr>
              <p:nvPr/>
            </p:nvSpPr>
            <p:spPr bwMode="auto">
              <a:xfrm>
                <a:off x="1931" y="317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8" name="Freeform 1246"/>
              <p:cNvSpPr>
                <a:spLocks/>
              </p:cNvSpPr>
              <p:nvPr/>
            </p:nvSpPr>
            <p:spPr bwMode="auto">
              <a:xfrm>
                <a:off x="1971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9" name="Freeform 1247"/>
              <p:cNvSpPr>
                <a:spLocks/>
              </p:cNvSpPr>
              <p:nvPr/>
            </p:nvSpPr>
            <p:spPr bwMode="auto">
              <a:xfrm>
                <a:off x="1957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0" name="Freeform 1248"/>
              <p:cNvSpPr>
                <a:spLocks/>
              </p:cNvSpPr>
              <p:nvPr/>
            </p:nvSpPr>
            <p:spPr bwMode="auto">
              <a:xfrm>
                <a:off x="1967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1" name="Freeform 1249"/>
              <p:cNvSpPr>
                <a:spLocks/>
              </p:cNvSpPr>
              <p:nvPr/>
            </p:nvSpPr>
            <p:spPr bwMode="auto">
              <a:xfrm>
                <a:off x="1958" y="32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2" name="Freeform 1250"/>
              <p:cNvSpPr>
                <a:spLocks/>
              </p:cNvSpPr>
              <p:nvPr/>
            </p:nvSpPr>
            <p:spPr bwMode="auto">
              <a:xfrm>
                <a:off x="1993" y="3261"/>
                <a:ext cx="10" cy="14"/>
              </a:xfrm>
              <a:custGeom>
                <a:avLst/>
                <a:gdLst>
                  <a:gd name="T0" fmla="*/ 10 w 11"/>
                  <a:gd name="T1" fmla="*/ 3 h 15"/>
                  <a:gd name="T2" fmla="*/ 9 w 11"/>
                  <a:gd name="T3" fmla="*/ 2 h 15"/>
                  <a:gd name="T4" fmla="*/ 6 w 11"/>
                  <a:gd name="T5" fmla="*/ 0 h 15"/>
                  <a:gd name="T6" fmla="*/ 0 w 11"/>
                  <a:gd name="T7" fmla="*/ 7 h 15"/>
                  <a:gd name="T8" fmla="*/ 5 w 11"/>
                  <a:gd name="T9" fmla="*/ 15 h 15"/>
                  <a:gd name="T10" fmla="*/ 7 w 11"/>
                  <a:gd name="T11" fmla="*/ 15 h 15"/>
                  <a:gd name="T12" fmla="*/ 9 w 11"/>
                  <a:gd name="T13" fmla="*/ 14 h 15"/>
                  <a:gd name="T14" fmla="*/ 10 w 11"/>
                  <a:gd name="T15" fmla="*/ 13 h 15"/>
                  <a:gd name="T16" fmla="*/ 10 w 11"/>
                  <a:gd name="T17" fmla="*/ 12 h 15"/>
                  <a:gd name="T18" fmla="*/ 11 w 11"/>
                  <a:gd name="T19" fmla="*/ 11 h 15"/>
                  <a:gd name="T20" fmla="*/ 11 w 11"/>
                  <a:gd name="T21" fmla="*/ 11 h 15"/>
                  <a:gd name="T22" fmla="*/ 10 w 11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5">
                    <a:moveTo>
                      <a:pt x="10" y="3"/>
                    </a:moveTo>
                    <a:cubicBezTo>
                      <a:pt x="10" y="3"/>
                      <a:pt x="9" y="2"/>
                      <a:pt x="9" y="2"/>
                    </a:cubicBezTo>
                    <a:cubicBezTo>
                      <a:pt x="8" y="1"/>
                      <a:pt x="6" y="0"/>
                      <a:pt x="6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8"/>
                      <a:pt x="3" y="15"/>
                      <a:pt x="5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4"/>
                      <a:pt x="9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8"/>
                      <a:pt x="10" y="5"/>
                      <a:pt x="1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3" name="Freeform 1251"/>
              <p:cNvSpPr>
                <a:spLocks/>
              </p:cNvSpPr>
              <p:nvPr/>
            </p:nvSpPr>
            <p:spPr bwMode="auto">
              <a:xfrm>
                <a:off x="1955" y="3293"/>
                <a:ext cx="19" cy="21"/>
              </a:xfrm>
              <a:custGeom>
                <a:avLst/>
                <a:gdLst>
                  <a:gd name="T0" fmla="*/ 17 w 20"/>
                  <a:gd name="T1" fmla="*/ 4 h 22"/>
                  <a:gd name="T2" fmla="*/ 14 w 20"/>
                  <a:gd name="T3" fmla="*/ 1 h 22"/>
                  <a:gd name="T4" fmla="*/ 13 w 20"/>
                  <a:gd name="T5" fmla="*/ 0 h 22"/>
                  <a:gd name="T6" fmla="*/ 6 w 20"/>
                  <a:gd name="T7" fmla="*/ 4 h 22"/>
                  <a:gd name="T8" fmla="*/ 6 w 20"/>
                  <a:gd name="T9" fmla="*/ 5 h 22"/>
                  <a:gd name="T10" fmla="*/ 0 w 20"/>
                  <a:gd name="T11" fmla="*/ 14 h 22"/>
                  <a:gd name="T12" fmla="*/ 5 w 20"/>
                  <a:gd name="T13" fmla="*/ 21 h 22"/>
                  <a:gd name="T14" fmla="*/ 7 w 20"/>
                  <a:gd name="T15" fmla="*/ 22 h 22"/>
                  <a:gd name="T16" fmla="*/ 9 w 20"/>
                  <a:gd name="T17" fmla="*/ 17 h 22"/>
                  <a:gd name="T18" fmla="*/ 14 w 20"/>
                  <a:gd name="T19" fmla="*/ 15 h 22"/>
                  <a:gd name="T20" fmla="*/ 15 w 20"/>
                  <a:gd name="T21" fmla="*/ 15 h 22"/>
                  <a:gd name="T22" fmla="*/ 16 w 20"/>
                  <a:gd name="T23" fmla="*/ 15 h 22"/>
                  <a:gd name="T24" fmla="*/ 19 w 20"/>
                  <a:gd name="T25" fmla="*/ 11 h 22"/>
                  <a:gd name="T26" fmla="*/ 20 w 20"/>
                  <a:gd name="T27" fmla="*/ 8 h 22"/>
                  <a:gd name="T28" fmla="*/ 17 w 20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2">
                    <a:moveTo>
                      <a:pt x="17" y="4"/>
                    </a:moveTo>
                    <a:cubicBezTo>
                      <a:pt x="16" y="3"/>
                      <a:pt x="15" y="2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1" y="1"/>
                      <a:pt x="7" y="3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4" y="7"/>
                      <a:pt x="1" y="12"/>
                      <a:pt x="0" y="1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0"/>
                      <a:pt x="8" y="19"/>
                      <a:pt x="9" y="17"/>
                    </a:cubicBezTo>
                    <a:cubicBezTo>
                      <a:pt x="10" y="16"/>
                      <a:pt x="11" y="15"/>
                      <a:pt x="14" y="15"/>
                    </a:cubicBezTo>
                    <a:cubicBezTo>
                      <a:pt x="14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7"/>
                      <a:pt x="18" y="5"/>
                      <a:pt x="1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4" name="Freeform 1252"/>
              <p:cNvSpPr>
                <a:spLocks noEditPoints="1"/>
              </p:cNvSpPr>
              <p:nvPr/>
            </p:nvSpPr>
            <p:spPr bwMode="auto">
              <a:xfrm>
                <a:off x="1844" y="3219"/>
                <a:ext cx="167" cy="147"/>
              </a:xfrm>
              <a:custGeom>
                <a:avLst/>
                <a:gdLst>
                  <a:gd name="T0" fmla="*/ 167 w 175"/>
                  <a:gd name="T1" fmla="*/ 62 h 154"/>
                  <a:gd name="T2" fmla="*/ 163 w 175"/>
                  <a:gd name="T3" fmla="*/ 63 h 154"/>
                  <a:gd name="T4" fmla="*/ 152 w 175"/>
                  <a:gd name="T5" fmla="*/ 51 h 154"/>
                  <a:gd name="T6" fmla="*/ 163 w 175"/>
                  <a:gd name="T7" fmla="*/ 41 h 154"/>
                  <a:gd name="T8" fmla="*/ 166 w 175"/>
                  <a:gd name="T9" fmla="*/ 40 h 154"/>
                  <a:gd name="T10" fmla="*/ 166 w 175"/>
                  <a:gd name="T11" fmla="*/ 37 h 154"/>
                  <a:gd name="T12" fmla="*/ 167 w 175"/>
                  <a:gd name="T13" fmla="*/ 33 h 154"/>
                  <a:gd name="T14" fmla="*/ 167 w 175"/>
                  <a:gd name="T15" fmla="*/ 30 h 154"/>
                  <a:gd name="T16" fmla="*/ 166 w 175"/>
                  <a:gd name="T17" fmla="*/ 26 h 154"/>
                  <a:gd name="T18" fmla="*/ 159 w 175"/>
                  <a:gd name="T19" fmla="*/ 8 h 154"/>
                  <a:gd name="T20" fmla="*/ 158 w 175"/>
                  <a:gd name="T21" fmla="*/ 3 h 154"/>
                  <a:gd name="T22" fmla="*/ 141 w 175"/>
                  <a:gd name="T23" fmla="*/ 0 h 154"/>
                  <a:gd name="T24" fmla="*/ 136 w 175"/>
                  <a:gd name="T25" fmla="*/ 0 h 154"/>
                  <a:gd name="T26" fmla="*/ 135 w 175"/>
                  <a:gd name="T27" fmla="*/ 2 h 154"/>
                  <a:gd name="T28" fmla="*/ 134 w 175"/>
                  <a:gd name="T29" fmla="*/ 4 h 154"/>
                  <a:gd name="T30" fmla="*/ 116 w 175"/>
                  <a:gd name="T31" fmla="*/ 16 h 154"/>
                  <a:gd name="T32" fmla="*/ 100 w 175"/>
                  <a:gd name="T33" fmla="*/ 33 h 154"/>
                  <a:gd name="T34" fmla="*/ 74 w 175"/>
                  <a:gd name="T35" fmla="*/ 40 h 154"/>
                  <a:gd name="T36" fmla="*/ 68 w 175"/>
                  <a:gd name="T37" fmla="*/ 43 h 154"/>
                  <a:gd name="T38" fmla="*/ 51 w 175"/>
                  <a:gd name="T39" fmla="*/ 58 h 154"/>
                  <a:gd name="T40" fmla="*/ 40 w 175"/>
                  <a:gd name="T41" fmla="*/ 52 h 154"/>
                  <a:gd name="T42" fmla="*/ 39 w 175"/>
                  <a:gd name="T43" fmla="*/ 36 h 154"/>
                  <a:gd name="T44" fmla="*/ 39 w 175"/>
                  <a:gd name="T45" fmla="*/ 36 h 154"/>
                  <a:gd name="T46" fmla="*/ 38 w 175"/>
                  <a:gd name="T47" fmla="*/ 35 h 154"/>
                  <a:gd name="T48" fmla="*/ 37 w 175"/>
                  <a:gd name="T49" fmla="*/ 35 h 154"/>
                  <a:gd name="T50" fmla="*/ 30 w 175"/>
                  <a:gd name="T51" fmla="*/ 81 h 154"/>
                  <a:gd name="T52" fmla="*/ 14 w 175"/>
                  <a:gd name="T53" fmla="*/ 83 h 154"/>
                  <a:gd name="T54" fmla="*/ 4 w 175"/>
                  <a:gd name="T55" fmla="*/ 75 h 154"/>
                  <a:gd name="T56" fmla="*/ 3 w 175"/>
                  <a:gd name="T57" fmla="*/ 78 h 154"/>
                  <a:gd name="T58" fmla="*/ 2 w 175"/>
                  <a:gd name="T59" fmla="*/ 79 h 154"/>
                  <a:gd name="T60" fmla="*/ 0 w 175"/>
                  <a:gd name="T61" fmla="*/ 79 h 154"/>
                  <a:gd name="T62" fmla="*/ 18 w 175"/>
                  <a:gd name="T63" fmla="*/ 117 h 154"/>
                  <a:gd name="T64" fmla="*/ 16 w 175"/>
                  <a:gd name="T65" fmla="*/ 130 h 154"/>
                  <a:gd name="T66" fmla="*/ 20 w 175"/>
                  <a:gd name="T67" fmla="*/ 144 h 154"/>
                  <a:gd name="T68" fmla="*/ 24 w 175"/>
                  <a:gd name="T69" fmla="*/ 148 h 154"/>
                  <a:gd name="T70" fmla="*/ 36 w 175"/>
                  <a:gd name="T71" fmla="*/ 153 h 154"/>
                  <a:gd name="T72" fmla="*/ 61 w 175"/>
                  <a:gd name="T73" fmla="*/ 144 h 154"/>
                  <a:gd name="T74" fmla="*/ 94 w 175"/>
                  <a:gd name="T75" fmla="*/ 143 h 154"/>
                  <a:gd name="T76" fmla="*/ 106 w 175"/>
                  <a:gd name="T77" fmla="*/ 138 h 154"/>
                  <a:gd name="T78" fmla="*/ 170 w 175"/>
                  <a:gd name="T79" fmla="*/ 74 h 154"/>
                  <a:gd name="T80" fmla="*/ 175 w 175"/>
                  <a:gd name="T81" fmla="*/ 58 h 154"/>
                  <a:gd name="T82" fmla="*/ 173 w 175"/>
                  <a:gd name="T83" fmla="*/ 58 h 154"/>
                  <a:gd name="T84" fmla="*/ 171 w 175"/>
                  <a:gd name="T85" fmla="*/ 58 h 154"/>
                  <a:gd name="T86" fmla="*/ 169 w 175"/>
                  <a:gd name="T87" fmla="*/ 59 h 154"/>
                  <a:gd name="T88" fmla="*/ 168 w 175"/>
                  <a:gd name="T89" fmla="*/ 61 h 154"/>
                  <a:gd name="T90" fmla="*/ 136 w 175"/>
                  <a:gd name="T91" fmla="*/ 95 h 154"/>
                  <a:gd name="T92" fmla="*/ 135 w 175"/>
                  <a:gd name="T93" fmla="*/ 97 h 154"/>
                  <a:gd name="T94" fmla="*/ 131 w 175"/>
                  <a:gd name="T95" fmla="*/ 97 h 154"/>
                  <a:gd name="T96" fmla="*/ 126 w 175"/>
                  <a:gd name="T97" fmla="*/ 103 h 154"/>
                  <a:gd name="T98" fmla="*/ 111 w 175"/>
                  <a:gd name="T99" fmla="*/ 92 h 154"/>
                  <a:gd name="T100" fmla="*/ 129 w 175"/>
                  <a:gd name="T101" fmla="*/ 74 h 154"/>
                  <a:gd name="T102" fmla="*/ 140 w 175"/>
                  <a:gd name="T103" fmla="*/ 8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54">
                    <a:moveTo>
                      <a:pt x="168" y="61"/>
                    </a:moveTo>
                    <a:cubicBezTo>
                      <a:pt x="168" y="61"/>
                      <a:pt x="168" y="61"/>
                      <a:pt x="167" y="62"/>
                    </a:cubicBezTo>
                    <a:cubicBezTo>
                      <a:pt x="167" y="62"/>
                      <a:pt x="167" y="62"/>
                      <a:pt x="167" y="62"/>
                    </a:cubicBezTo>
                    <a:cubicBezTo>
                      <a:pt x="167" y="62"/>
                      <a:pt x="166" y="62"/>
                      <a:pt x="166" y="62"/>
                    </a:cubicBezTo>
                    <a:cubicBezTo>
                      <a:pt x="166" y="63"/>
                      <a:pt x="165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2" y="63"/>
                      <a:pt x="161" y="63"/>
                      <a:pt x="161" y="63"/>
                    </a:cubicBezTo>
                    <a:cubicBezTo>
                      <a:pt x="156" y="63"/>
                      <a:pt x="152" y="52"/>
                      <a:pt x="152" y="51"/>
                    </a:cubicBezTo>
                    <a:cubicBezTo>
                      <a:pt x="152" y="48"/>
                      <a:pt x="158" y="40"/>
                      <a:pt x="162" y="40"/>
                    </a:cubicBezTo>
                    <a:cubicBezTo>
                      <a:pt x="162" y="40"/>
                      <a:pt x="163" y="41"/>
                      <a:pt x="163" y="41"/>
                    </a:cubicBezTo>
                    <a:cubicBezTo>
                      <a:pt x="163" y="41"/>
                      <a:pt x="163" y="41"/>
                      <a:pt x="163" y="41"/>
                    </a:cubicBezTo>
                    <a:cubicBezTo>
                      <a:pt x="164" y="41"/>
                      <a:pt x="165" y="42"/>
                      <a:pt x="166" y="42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6" y="41"/>
                      <a:pt x="166" y="41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6" y="39"/>
                      <a:pt x="166" y="38"/>
                      <a:pt x="166" y="38"/>
                    </a:cubicBezTo>
                    <a:cubicBezTo>
                      <a:pt x="166" y="38"/>
                      <a:pt x="166" y="38"/>
                      <a:pt x="166" y="37"/>
                    </a:cubicBezTo>
                    <a:cubicBezTo>
                      <a:pt x="167" y="37"/>
                      <a:pt x="167" y="36"/>
                      <a:pt x="167" y="35"/>
                    </a:cubicBezTo>
                    <a:cubicBezTo>
                      <a:pt x="167" y="35"/>
                      <a:pt x="167" y="35"/>
                      <a:pt x="167" y="35"/>
                    </a:cubicBezTo>
                    <a:cubicBezTo>
                      <a:pt x="167" y="34"/>
                      <a:pt x="167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1"/>
                      <a:pt x="167" y="31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29"/>
                      <a:pt x="167" y="28"/>
                      <a:pt x="166" y="28"/>
                    </a:cubicBezTo>
                    <a:cubicBezTo>
                      <a:pt x="166" y="28"/>
                      <a:pt x="166" y="27"/>
                      <a:pt x="166" y="27"/>
                    </a:cubicBezTo>
                    <a:cubicBezTo>
                      <a:pt x="166" y="27"/>
                      <a:pt x="166" y="26"/>
                      <a:pt x="166" y="26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4" y="24"/>
                      <a:pt x="162" y="18"/>
                      <a:pt x="159" y="8"/>
                    </a:cubicBezTo>
                    <a:cubicBezTo>
                      <a:pt x="159" y="6"/>
                      <a:pt x="159" y="4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5" y="3"/>
                      <a:pt x="154" y="3"/>
                    </a:cubicBezTo>
                    <a:cubicBezTo>
                      <a:pt x="149" y="3"/>
                      <a:pt x="146" y="2"/>
                      <a:pt x="145" y="0"/>
                    </a:cubicBezTo>
                    <a:cubicBezTo>
                      <a:pt x="145" y="0"/>
                      <a:pt x="142" y="0"/>
                      <a:pt x="141" y="0"/>
                    </a:cubicBezTo>
                    <a:cubicBezTo>
                      <a:pt x="139" y="0"/>
                      <a:pt x="138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6" y="0"/>
                      <a:pt x="136" y="0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3"/>
                      <a:pt x="135" y="3"/>
                      <a:pt x="134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6"/>
                      <a:pt x="131" y="6"/>
                      <a:pt x="129" y="6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6" y="12"/>
                      <a:pt x="120" y="16"/>
                      <a:pt x="116" y="16"/>
                    </a:cubicBezTo>
                    <a:cubicBezTo>
                      <a:pt x="115" y="16"/>
                      <a:pt x="113" y="19"/>
                      <a:pt x="113" y="21"/>
                    </a:cubicBezTo>
                    <a:cubicBezTo>
                      <a:pt x="113" y="26"/>
                      <a:pt x="107" y="30"/>
                      <a:pt x="102" y="30"/>
                    </a:cubicBezTo>
                    <a:cubicBezTo>
                      <a:pt x="100" y="30"/>
                      <a:pt x="100" y="30"/>
                      <a:pt x="100" y="33"/>
                    </a:cubicBezTo>
                    <a:cubicBezTo>
                      <a:pt x="100" y="34"/>
                      <a:pt x="100" y="36"/>
                      <a:pt x="99" y="37"/>
                    </a:cubicBezTo>
                    <a:cubicBezTo>
                      <a:pt x="98" y="43"/>
                      <a:pt x="94" y="44"/>
                      <a:pt x="87" y="44"/>
                    </a:cubicBezTo>
                    <a:cubicBezTo>
                      <a:pt x="80" y="44"/>
                      <a:pt x="78" y="43"/>
                      <a:pt x="74" y="40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9" y="38"/>
                      <a:pt x="68" y="41"/>
                      <a:pt x="68" y="43"/>
                    </a:cubicBezTo>
                    <a:cubicBezTo>
                      <a:pt x="67" y="46"/>
                      <a:pt x="64" y="49"/>
                      <a:pt x="60" y="53"/>
                    </a:cubicBezTo>
                    <a:cubicBezTo>
                      <a:pt x="59" y="54"/>
                      <a:pt x="58" y="55"/>
                      <a:pt x="57" y="56"/>
                    </a:cubicBezTo>
                    <a:cubicBezTo>
                      <a:pt x="56" y="58"/>
                      <a:pt x="54" y="58"/>
                      <a:pt x="51" y="58"/>
                    </a:cubicBezTo>
                    <a:cubicBezTo>
                      <a:pt x="50" y="58"/>
                      <a:pt x="48" y="58"/>
                      <a:pt x="47" y="58"/>
                    </a:cubicBezTo>
                    <a:cubicBezTo>
                      <a:pt x="44" y="57"/>
                      <a:pt x="42" y="58"/>
                      <a:pt x="41" y="56"/>
                    </a:cubicBezTo>
                    <a:cubicBezTo>
                      <a:pt x="40" y="55"/>
                      <a:pt x="40" y="53"/>
                      <a:pt x="40" y="52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48"/>
                      <a:pt x="42" y="48"/>
                      <a:pt x="42" y="47"/>
                    </a:cubicBezTo>
                    <a:cubicBezTo>
                      <a:pt x="43" y="46"/>
                      <a:pt x="42" y="43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6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7" y="76"/>
                      <a:pt x="34" y="78"/>
                      <a:pt x="32" y="80"/>
                    </a:cubicBezTo>
                    <a:cubicBezTo>
                      <a:pt x="31" y="80"/>
                      <a:pt x="30" y="81"/>
                      <a:pt x="30" y="81"/>
                    </a:cubicBezTo>
                    <a:cubicBezTo>
                      <a:pt x="29" y="83"/>
                      <a:pt x="26" y="83"/>
                      <a:pt x="24" y="83"/>
                    </a:cubicBezTo>
                    <a:cubicBezTo>
                      <a:pt x="23" y="83"/>
                      <a:pt x="21" y="83"/>
                      <a:pt x="19" y="83"/>
                    </a:cubicBezTo>
                    <a:cubicBezTo>
                      <a:pt x="17" y="83"/>
                      <a:pt x="15" y="83"/>
                      <a:pt x="14" y="83"/>
                    </a:cubicBezTo>
                    <a:cubicBezTo>
                      <a:pt x="9" y="83"/>
                      <a:pt x="8" y="79"/>
                      <a:pt x="7" y="77"/>
                    </a:cubicBezTo>
                    <a:cubicBezTo>
                      <a:pt x="7" y="76"/>
                      <a:pt x="7" y="75"/>
                      <a:pt x="6" y="74"/>
                    </a:cubicBezTo>
                    <a:cubicBezTo>
                      <a:pt x="6" y="73"/>
                      <a:pt x="4" y="74"/>
                      <a:pt x="4" y="75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84"/>
                      <a:pt x="6" y="90"/>
                      <a:pt x="7" y="95"/>
                    </a:cubicBezTo>
                    <a:cubicBezTo>
                      <a:pt x="8" y="99"/>
                      <a:pt x="11" y="104"/>
                      <a:pt x="14" y="108"/>
                    </a:cubicBezTo>
                    <a:cubicBezTo>
                      <a:pt x="15" y="112"/>
                      <a:pt x="17" y="114"/>
                      <a:pt x="18" y="117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20" y="122"/>
                      <a:pt x="21" y="126"/>
                      <a:pt x="19" y="128"/>
                    </a:cubicBezTo>
                    <a:cubicBezTo>
                      <a:pt x="19" y="129"/>
                      <a:pt x="18" y="130"/>
                      <a:pt x="16" y="130"/>
                    </a:cubicBezTo>
                    <a:cubicBezTo>
                      <a:pt x="16" y="130"/>
                      <a:pt x="15" y="130"/>
                      <a:pt x="15" y="130"/>
                    </a:cubicBezTo>
                    <a:cubicBezTo>
                      <a:pt x="15" y="130"/>
                      <a:pt x="15" y="131"/>
                      <a:pt x="18" y="136"/>
                    </a:cubicBezTo>
                    <a:cubicBezTo>
                      <a:pt x="20" y="139"/>
                      <a:pt x="20" y="142"/>
                      <a:pt x="20" y="144"/>
                    </a:cubicBezTo>
                    <a:cubicBezTo>
                      <a:pt x="20" y="144"/>
                      <a:pt x="20" y="145"/>
                      <a:pt x="20" y="145"/>
                    </a:cubicBezTo>
                    <a:cubicBezTo>
                      <a:pt x="23" y="145"/>
                      <a:pt x="23" y="146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8" y="148"/>
                      <a:pt x="30" y="151"/>
                      <a:pt x="32" y="153"/>
                    </a:cubicBezTo>
                    <a:cubicBezTo>
                      <a:pt x="32" y="154"/>
                      <a:pt x="33" y="154"/>
                      <a:pt x="34" y="154"/>
                    </a:cubicBezTo>
                    <a:cubicBezTo>
                      <a:pt x="34" y="154"/>
                      <a:pt x="35" y="154"/>
                      <a:pt x="36" y="153"/>
                    </a:cubicBezTo>
                    <a:cubicBezTo>
                      <a:pt x="38" y="150"/>
                      <a:pt x="43" y="148"/>
                      <a:pt x="51" y="148"/>
                    </a:cubicBezTo>
                    <a:cubicBezTo>
                      <a:pt x="54" y="148"/>
                      <a:pt x="54" y="148"/>
                      <a:pt x="56" y="147"/>
                    </a:cubicBezTo>
                    <a:cubicBezTo>
                      <a:pt x="57" y="146"/>
                      <a:pt x="58" y="145"/>
                      <a:pt x="61" y="144"/>
                    </a:cubicBezTo>
                    <a:cubicBezTo>
                      <a:pt x="67" y="143"/>
                      <a:pt x="74" y="142"/>
                      <a:pt x="79" y="144"/>
                    </a:cubicBezTo>
                    <a:cubicBezTo>
                      <a:pt x="83" y="145"/>
                      <a:pt x="86" y="145"/>
                      <a:pt x="88" y="143"/>
                    </a:cubicBezTo>
                    <a:cubicBezTo>
                      <a:pt x="90" y="142"/>
                      <a:pt x="92" y="142"/>
                      <a:pt x="94" y="143"/>
                    </a:cubicBezTo>
                    <a:cubicBezTo>
                      <a:pt x="94" y="143"/>
                      <a:pt x="94" y="143"/>
                      <a:pt x="95" y="143"/>
                    </a:cubicBezTo>
                    <a:cubicBezTo>
                      <a:pt x="95" y="138"/>
                      <a:pt x="101" y="138"/>
                      <a:pt x="103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09" y="138"/>
                      <a:pt x="119" y="132"/>
                      <a:pt x="128" y="124"/>
                    </a:cubicBezTo>
                    <a:cubicBezTo>
                      <a:pt x="136" y="116"/>
                      <a:pt x="150" y="99"/>
                      <a:pt x="154" y="92"/>
                    </a:cubicBezTo>
                    <a:cubicBezTo>
                      <a:pt x="159" y="84"/>
                      <a:pt x="166" y="78"/>
                      <a:pt x="170" y="74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2"/>
                      <a:pt x="174" y="67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2" y="58"/>
                      <a:pt x="172" y="58"/>
                    </a:cubicBezTo>
                    <a:cubicBezTo>
                      <a:pt x="172" y="58"/>
                      <a:pt x="172" y="58"/>
                      <a:pt x="17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0" y="58"/>
                      <a:pt x="170" y="59"/>
                    </a:cubicBezTo>
                    <a:cubicBezTo>
                      <a:pt x="170" y="59"/>
                      <a:pt x="169" y="59"/>
                      <a:pt x="169" y="59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9" y="59"/>
                      <a:pt x="169" y="60"/>
                      <a:pt x="169" y="60"/>
                    </a:cubicBezTo>
                    <a:cubicBezTo>
                      <a:pt x="169" y="60"/>
                      <a:pt x="169" y="61"/>
                      <a:pt x="168" y="61"/>
                    </a:cubicBezTo>
                    <a:close/>
                    <a:moveTo>
                      <a:pt x="138" y="91"/>
                    </a:moveTo>
                    <a:cubicBezTo>
                      <a:pt x="137" y="92"/>
                      <a:pt x="136" y="93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5" y="96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3" y="97"/>
                      <a:pt x="132" y="97"/>
                      <a:pt x="131" y="97"/>
                    </a:cubicBezTo>
                    <a:cubicBezTo>
                      <a:pt x="130" y="97"/>
                      <a:pt x="129" y="97"/>
                      <a:pt x="129" y="97"/>
                    </a:cubicBezTo>
                    <a:cubicBezTo>
                      <a:pt x="128" y="99"/>
                      <a:pt x="127" y="102"/>
                      <a:pt x="126" y="102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19" y="103"/>
                      <a:pt x="119" y="103"/>
                      <a:pt x="119" y="103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3" y="89"/>
                      <a:pt x="117" y="83"/>
                      <a:pt x="118" y="81"/>
                    </a:cubicBezTo>
                    <a:cubicBezTo>
                      <a:pt x="119" y="78"/>
                      <a:pt x="126" y="74"/>
                      <a:pt x="129" y="74"/>
                    </a:cubicBezTo>
                    <a:cubicBezTo>
                      <a:pt x="132" y="74"/>
                      <a:pt x="133" y="76"/>
                      <a:pt x="133" y="76"/>
                    </a:cubicBezTo>
                    <a:cubicBezTo>
                      <a:pt x="133" y="77"/>
                      <a:pt x="135" y="78"/>
                      <a:pt x="136" y="79"/>
                    </a:cubicBezTo>
                    <a:cubicBezTo>
                      <a:pt x="138" y="82"/>
                      <a:pt x="140" y="83"/>
                      <a:pt x="140" y="86"/>
                    </a:cubicBezTo>
                    <a:cubicBezTo>
                      <a:pt x="140" y="88"/>
                      <a:pt x="139" y="90"/>
                      <a:pt x="138" y="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5" name="Freeform 1253"/>
              <p:cNvSpPr>
                <a:spLocks/>
              </p:cNvSpPr>
              <p:nvPr/>
            </p:nvSpPr>
            <p:spPr bwMode="auto">
              <a:xfrm>
                <a:off x="1848" y="3289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6" name="Freeform 1254"/>
              <p:cNvSpPr>
                <a:spLocks/>
              </p:cNvSpPr>
              <p:nvPr/>
            </p:nvSpPr>
            <p:spPr bwMode="auto">
              <a:xfrm>
                <a:off x="1847" y="329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7" name="Freeform 1255"/>
              <p:cNvSpPr>
                <a:spLocks/>
              </p:cNvSpPr>
              <p:nvPr/>
            </p:nvSpPr>
            <p:spPr bwMode="auto">
              <a:xfrm>
                <a:off x="1846" y="3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8" name="Freeform 1256"/>
              <p:cNvSpPr>
                <a:spLocks/>
              </p:cNvSpPr>
              <p:nvPr/>
            </p:nvSpPr>
            <p:spPr bwMode="auto">
              <a:xfrm>
                <a:off x="1844" y="32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9" name="Freeform 1257"/>
              <p:cNvSpPr>
                <a:spLocks/>
              </p:cNvSpPr>
              <p:nvPr/>
            </p:nvSpPr>
            <p:spPr bwMode="auto">
              <a:xfrm>
                <a:off x="1995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0" name="Freeform 1258"/>
              <p:cNvSpPr>
                <a:spLocks/>
              </p:cNvSpPr>
              <p:nvPr/>
            </p:nvSpPr>
            <p:spPr bwMode="auto">
              <a:xfrm>
                <a:off x="1975" y="3219"/>
                <a:ext cx="20" cy="3"/>
              </a:xfrm>
              <a:custGeom>
                <a:avLst/>
                <a:gdLst>
                  <a:gd name="T0" fmla="*/ 8 w 21"/>
                  <a:gd name="T1" fmla="*/ 0 h 3"/>
                  <a:gd name="T2" fmla="*/ 4 w 21"/>
                  <a:gd name="T3" fmla="*/ 0 h 3"/>
                  <a:gd name="T4" fmla="*/ 0 w 21"/>
                  <a:gd name="T5" fmla="*/ 0 h 3"/>
                  <a:gd name="T6" fmla="*/ 4 w 21"/>
                  <a:gd name="T7" fmla="*/ 0 h 3"/>
                  <a:gd name="T8" fmla="*/ 8 w 21"/>
                  <a:gd name="T9" fmla="*/ 0 h 3"/>
                  <a:gd name="T10" fmla="*/ 17 w 21"/>
                  <a:gd name="T11" fmla="*/ 3 h 3"/>
                  <a:gd name="T12" fmla="*/ 21 w 21"/>
                  <a:gd name="T13" fmla="*/ 3 h 3"/>
                  <a:gd name="T14" fmla="*/ 17 w 21"/>
                  <a:gd name="T15" fmla="*/ 3 h 3"/>
                  <a:gd name="T16" fmla="*/ 8 w 2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">
                    <a:moveTo>
                      <a:pt x="8" y="0"/>
                    </a:moveTo>
                    <a:cubicBezTo>
                      <a:pt x="8" y="0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8" y="0"/>
                      <a:pt x="8" y="0"/>
                    </a:cubicBezTo>
                    <a:cubicBezTo>
                      <a:pt x="9" y="2"/>
                      <a:pt x="12" y="3"/>
                      <a:pt x="17" y="3"/>
                    </a:cubicBezTo>
                    <a:cubicBezTo>
                      <a:pt x="18" y="3"/>
                      <a:pt x="20" y="3"/>
                      <a:pt x="21" y="3"/>
                    </a:cubicBezTo>
                    <a:cubicBezTo>
                      <a:pt x="20" y="3"/>
                      <a:pt x="18" y="3"/>
                      <a:pt x="17" y="3"/>
                    </a:cubicBezTo>
                    <a:cubicBezTo>
                      <a:pt x="12" y="3"/>
                      <a:pt x="9" y="2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1" name="Freeform 1259"/>
              <p:cNvSpPr>
                <a:spLocks/>
              </p:cNvSpPr>
              <p:nvPr/>
            </p:nvSpPr>
            <p:spPr bwMode="auto">
              <a:xfrm>
                <a:off x="1973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2" name="Freeform 1260"/>
              <p:cNvSpPr>
                <a:spLocks/>
              </p:cNvSpPr>
              <p:nvPr/>
            </p:nvSpPr>
            <p:spPr bwMode="auto">
              <a:xfrm>
                <a:off x="1880" y="3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3" name="Freeform 1261"/>
              <p:cNvSpPr>
                <a:spLocks/>
              </p:cNvSpPr>
              <p:nvPr/>
            </p:nvSpPr>
            <p:spPr bwMode="auto">
              <a:xfrm>
                <a:off x="1974" y="32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4" name="Freeform 1262"/>
              <p:cNvSpPr>
                <a:spLocks/>
              </p:cNvSpPr>
              <p:nvPr/>
            </p:nvSpPr>
            <p:spPr bwMode="auto">
              <a:xfrm>
                <a:off x="1879" y="325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5" name="Freeform 1263"/>
              <p:cNvSpPr>
                <a:spLocks/>
              </p:cNvSpPr>
              <p:nvPr/>
            </p:nvSpPr>
            <p:spPr bwMode="auto">
              <a:xfrm>
                <a:off x="1972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6" name="Freeform 1264"/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7" name="Freeform 1265"/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8" name="Freeform 1266"/>
              <p:cNvSpPr>
                <a:spLocks/>
              </p:cNvSpPr>
              <p:nvPr/>
            </p:nvSpPr>
            <p:spPr bwMode="auto">
              <a:xfrm>
                <a:off x="2001" y="3278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9" name="Freeform 1267"/>
              <p:cNvSpPr>
                <a:spLocks/>
              </p:cNvSpPr>
              <p:nvPr/>
            </p:nvSpPr>
            <p:spPr bwMode="auto">
              <a:xfrm>
                <a:off x="2004" y="32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0" name="Freeform 1268"/>
              <p:cNvSpPr>
                <a:spLocks/>
              </p:cNvSpPr>
              <p:nvPr/>
            </p:nvSpPr>
            <p:spPr bwMode="auto">
              <a:xfrm>
                <a:off x="2003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1" name="Freeform 1269"/>
              <p:cNvSpPr>
                <a:spLocks/>
              </p:cNvSpPr>
              <p:nvPr/>
            </p:nvSpPr>
            <p:spPr bwMode="auto">
              <a:xfrm>
                <a:off x="1998" y="32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2" name="Freeform 1270"/>
              <p:cNvSpPr>
                <a:spLocks/>
              </p:cNvSpPr>
              <p:nvPr/>
            </p:nvSpPr>
            <p:spPr bwMode="auto">
              <a:xfrm>
                <a:off x="2000" y="32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3" name="Freeform 1271"/>
              <p:cNvSpPr>
                <a:spLocks/>
              </p:cNvSpPr>
              <p:nvPr/>
            </p:nvSpPr>
            <p:spPr bwMode="auto">
              <a:xfrm>
                <a:off x="1969" y="331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2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4" name="Freeform 1272"/>
              <p:cNvSpPr>
                <a:spLocks/>
              </p:cNvSpPr>
              <p:nvPr/>
            </p:nvSpPr>
            <p:spPr bwMode="auto">
              <a:xfrm>
                <a:off x="1958" y="331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6 w 6"/>
                  <a:gd name="T5" fmla="*/ 0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5" name="Freeform 1273"/>
              <p:cNvSpPr>
                <a:spLocks/>
              </p:cNvSpPr>
              <p:nvPr/>
            </p:nvSpPr>
            <p:spPr bwMode="auto">
              <a:xfrm>
                <a:off x="1974" y="33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6" name="Freeform 1274"/>
              <p:cNvSpPr>
                <a:spLocks/>
              </p:cNvSpPr>
              <p:nvPr/>
            </p:nvSpPr>
            <p:spPr bwMode="auto">
              <a:xfrm>
                <a:off x="1973" y="33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7" name="Freeform 1275"/>
              <p:cNvSpPr>
                <a:spLocks/>
              </p:cNvSpPr>
              <p:nvPr/>
            </p:nvSpPr>
            <p:spPr bwMode="auto">
              <a:xfrm>
                <a:off x="1797" y="3040"/>
                <a:ext cx="121" cy="128"/>
              </a:xfrm>
              <a:custGeom>
                <a:avLst/>
                <a:gdLst>
                  <a:gd name="T0" fmla="*/ 106 w 127"/>
                  <a:gd name="T1" fmla="*/ 77 h 134"/>
                  <a:gd name="T2" fmla="*/ 125 w 127"/>
                  <a:gd name="T3" fmla="*/ 76 h 134"/>
                  <a:gd name="T4" fmla="*/ 127 w 127"/>
                  <a:gd name="T5" fmla="*/ 56 h 134"/>
                  <a:gd name="T6" fmla="*/ 116 w 127"/>
                  <a:gd name="T7" fmla="*/ 57 h 134"/>
                  <a:gd name="T8" fmla="*/ 111 w 127"/>
                  <a:gd name="T9" fmla="*/ 60 h 134"/>
                  <a:gd name="T10" fmla="*/ 108 w 127"/>
                  <a:gd name="T11" fmla="*/ 49 h 134"/>
                  <a:gd name="T12" fmla="*/ 104 w 127"/>
                  <a:gd name="T13" fmla="*/ 41 h 134"/>
                  <a:gd name="T14" fmla="*/ 105 w 127"/>
                  <a:gd name="T15" fmla="*/ 25 h 134"/>
                  <a:gd name="T16" fmla="*/ 102 w 127"/>
                  <a:gd name="T17" fmla="*/ 15 h 134"/>
                  <a:gd name="T18" fmla="*/ 97 w 127"/>
                  <a:gd name="T19" fmla="*/ 15 h 134"/>
                  <a:gd name="T20" fmla="*/ 86 w 127"/>
                  <a:gd name="T21" fmla="*/ 12 h 134"/>
                  <a:gd name="T22" fmla="*/ 82 w 127"/>
                  <a:gd name="T23" fmla="*/ 17 h 134"/>
                  <a:gd name="T24" fmla="*/ 77 w 127"/>
                  <a:gd name="T25" fmla="*/ 23 h 134"/>
                  <a:gd name="T26" fmla="*/ 65 w 127"/>
                  <a:gd name="T27" fmla="*/ 25 h 134"/>
                  <a:gd name="T28" fmla="*/ 51 w 127"/>
                  <a:gd name="T29" fmla="*/ 13 h 134"/>
                  <a:gd name="T30" fmla="*/ 48 w 127"/>
                  <a:gd name="T31" fmla="*/ 0 h 134"/>
                  <a:gd name="T32" fmla="*/ 13 w 127"/>
                  <a:gd name="T33" fmla="*/ 0 h 134"/>
                  <a:gd name="T34" fmla="*/ 12 w 127"/>
                  <a:gd name="T35" fmla="*/ 0 h 134"/>
                  <a:gd name="T36" fmla="*/ 11 w 127"/>
                  <a:gd name="T37" fmla="*/ 0 h 134"/>
                  <a:gd name="T38" fmla="*/ 10 w 127"/>
                  <a:gd name="T39" fmla="*/ 1 h 134"/>
                  <a:gd name="T40" fmla="*/ 8 w 127"/>
                  <a:gd name="T41" fmla="*/ 2 h 134"/>
                  <a:gd name="T42" fmla="*/ 18 w 127"/>
                  <a:gd name="T43" fmla="*/ 24 h 134"/>
                  <a:gd name="T44" fmla="*/ 16 w 127"/>
                  <a:gd name="T45" fmla="*/ 37 h 134"/>
                  <a:gd name="T46" fmla="*/ 23 w 127"/>
                  <a:gd name="T47" fmla="*/ 60 h 134"/>
                  <a:gd name="T48" fmla="*/ 15 w 127"/>
                  <a:gd name="T49" fmla="*/ 78 h 134"/>
                  <a:gd name="T50" fmla="*/ 3 w 127"/>
                  <a:gd name="T51" fmla="*/ 110 h 134"/>
                  <a:gd name="T52" fmla="*/ 0 w 127"/>
                  <a:gd name="T53" fmla="*/ 127 h 134"/>
                  <a:gd name="T54" fmla="*/ 1 w 127"/>
                  <a:gd name="T55" fmla="*/ 126 h 134"/>
                  <a:gd name="T56" fmla="*/ 2 w 127"/>
                  <a:gd name="T57" fmla="*/ 125 h 134"/>
                  <a:gd name="T58" fmla="*/ 3 w 127"/>
                  <a:gd name="T59" fmla="*/ 124 h 134"/>
                  <a:gd name="T60" fmla="*/ 9 w 127"/>
                  <a:gd name="T61" fmla="*/ 127 h 134"/>
                  <a:gd name="T62" fmla="*/ 9 w 127"/>
                  <a:gd name="T63" fmla="*/ 127 h 134"/>
                  <a:gd name="T64" fmla="*/ 31 w 127"/>
                  <a:gd name="T65" fmla="*/ 130 h 134"/>
                  <a:gd name="T66" fmla="*/ 75 w 127"/>
                  <a:gd name="T67" fmla="*/ 134 h 134"/>
                  <a:gd name="T68" fmla="*/ 99 w 127"/>
                  <a:gd name="T69" fmla="*/ 134 h 134"/>
                  <a:gd name="T70" fmla="*/ 115 w 127"/>
                  <a:gd name="T71" fmla="*/ 133 h 134"/>
                  <a:gd name="T72" fmla="*/ 104 w 127"/>
                  <a:gd name="T73" fmla="*/ 11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4">
                    <a:moveTo>
                      <a:pt x="104" y="117"/>
                    </a:moveTo>
                    <a:cubicBezTo>
                      <a:pt x="106" y="77"/>
                      <a:pt x="106" y="77"/>
                      <a:pt x="106" y="77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25" y="76"/>
                      <a:pt x="125" y="76"/>
                      <a:pt x="125" y="7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4" y="57"/>
                      <a:pt x="121" y="57"/>
                      <a:pt x="118" y="57"/>
                    </a:cubicBezTo>
                    <a:cubicBezTo>
                      <a:pt x="118" y="57"/>
                      <a:pt x="117" y="57"/>
                      <a:pt x="116" y="57"/>
                    </a:cubicBezTo>
                    <a:cubicBezTo>
                      <a:pt x="115" y="57"/>
                      <a:pt x="115" y="57"/>
                      <a:pt x="114" y="58"/>
                    </a:cubicBezTo>
                    <a:cubicBezTo>
                      <a:pt x="113" y="59"/>
                      <a:pt x="112" y="60"/>
                      <a:pt x="111" y="60"/>
                    </a:cubicBezTo>
                    <a:cubicBezTo>
                      <a:pt x="110" y="60"/>
                      <a:pt x="110" y="60"/>
                      <a:pt x="110" y="60"/>
                    </a:cubicBezTo>
                    <a:cubicBezTo>
                      <a:pt x="106" y="59"/>
                      <a:pt x="107" y="53"/>
                      <a:pt x="108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7"/>
                      <a:pt x="106" y="44"/>
                      <a:pt x="104" y="41"/>
                    </a:cubicBezTo>
                    <a:cubicBezTo>
                      <a:pt x="101" y="40"/>
                      <a:pt x="102" y="35"/>
                      <a:pt x="104" y="30"/>
                    </a:cubicBezTo>
                    <a:cubicBezTo>
                      <a:pt x="104" y="28"/>
                      <a:pt x="105" y="26"/>
                      <a:pt x="105" y="25"/>
                    </a:cubicBezTo>
                    <a:cubicBezTo>
                      <a:pt x="103" y="23"/>
                      <a:pt x="102" y="18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7" y="15"/>
                    </a:cubicBezTo>
                    <a:cubicBezTo>
                      <a:pt x="93" y="15"/>
                      <a:pt x="91" y="14"/>
                      <a:pt x="90" y="13"/>
                    </a:cubicBezTo>
                    <a:cubicBezTo>
                      <a:pt x="89" y="12"/>
                      <a:pt x="88" y="12"/>
                      <a:pt x="86" y="12"/>
                    </a:cubicBezTo>
                    <a:cubicBezTo>
                      <a:pt x="85" y="12"/>
                      <a:pt x="84" y="12"/>
                      <a:pt x="83" y="13"/>
                    </a:cubicBezTo>
                    <a:cubicBezTo>
                      <a:pt x="83" y="13"/>
                      <a:pt x="82" y="16"/>
                      <a:pt x="82" y="17"/>
                    </a:cubicBezTo>
                    <a:cubicBezTo>
                      <a:pt x="81" y="20"/>
                      <a:pt x="81" y="23"/>
                      <a:pt x="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6" y="23"/>
                    </a:cubicBezTo>
                    <a:cubicBezTo>
                      <a:pt x="74" y="23"/>
                      <a:pt x="69" y="24"/>
                      <a:pt x="65" y="25"/>
                    </a:cubicBezTo>
                    <a:cubicBezTo>
                      <a:pt x="59" y="27"/>
                      <a:pt x="56" y="22"/>
                      <a:pt x="54" y="17"/>
                    </a:cubicBezTo>
                    <a:cubicBezTo>
                      <a:pt x="53" y="14"/>
                      <a:pt x="52" y="14"/>
                      <a:pt x="51" y="13"/>
                    </a:cubicBezTo>
                    <a:cubicBezTo>
                      <a:pt x="49" y="12"/>
                      <a:pt x="48" y="10"/>
                      <a:pt x="49" y="7"/>
                    </a:cubicBezTo>
                    <a:cubicBezTo>
                      <a:pt x="50" y="4"/>
                      <a:pt x="48" y="1"/>
                      <a:pt x="48" y="0"/>
                    </a:cubicBezTo>
                    <a:cubicBezTo>
                      <a:pt x="44" y="0"/>
                      <a:pt x="32" y="0"/>
                      <a:pt x="23" y="0"/>
                    </a:cubicBezTo>
                    <a:cubicBezTo>
                      <a:pt x="15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9"/>
                      <a:pt x="15" y="19"/>
                      <a:pt x="17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8" y="29"/>
                      <a:pt x="17" y="31"/>
                    </a:cubicBezTo>
                    <a:cubicBezTo>
                      <a:pt x="17" y="32"/>
                      <a:pt x="16" y="34"/>
                      <a:pt x="16" y="37"/>
                    </a:cubicBezTo>
                    <a:cubicBezTo>
                      <a:pt x="16" y="39"/>
                      <a:pt x="18" y="44"/>
                      <a:pt x="19" y="48"/>
                    </a:cubicBezTo>
                    <a:cubicBezTo>
                      <a:pt x="21" y="52"/>
                      <a:pt x="23" y="56"/>
                      <a:pt x="23" y="60"/>
                    </a:cubicBezTo>
                    <a:cubicBezTo>
                      <a:pt x="24" y="68"/>
                      <a:pt x="19" y="72"/>
                      <a:pt x="16" y="7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1" y="83"/>
                      <a:pt x="7" y="93"/>
                      <a:pt x="7" y="98"/>
                    </a:cubicBezTo>
                    <a:cubicBezTo>
                      <a:pt x="7" y="103"/>
                      <a:pt x="5" y="107"/>
                      <a:pt x="3" y="110"/>
                    </a:cubicBezTo>
                    <a:cubicBezTo>
                      <a:pt x="2" y="111"/>
                      <a:pt x="1" y="113"/>
                      <a:pt x="1" y="114"/>
                    </a:cubicBezTo>
                    <a:cubicBezTo>
                      <a:pt x="1" y="117"/>
                      <a:pt x="1" y="123"/>
                      <a:pt x="0" y="127"/>
                    </a:cubicBezTo>
                    <a:cubicBezTo>
                      <a:pt x="0" y="127"/>
                      <a:pt x="0" y="127"/>
                      <a:pt x="0" y="126"/>
                    </a:cubicBezTo>
                    <a:cubicBezTo>
                      <a:pt x="0" y="126"/>
                      <a:pt x="1" y="126"/>
                      <a:pt x="1" y="126"/>
                    </a:cubicBezTo>
                    <a:cubicBezTo>
                      <a:pt x="1" y="126"/>
                      <a:pt x="1" y="126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3" y="125"/>
                    </a:cubicBezTo>
                    <a:cubicBezTo>
                      <a:pt x="3" y="125"/>
                      <a:pt x="3" y="124"/>
                      <a:pt x="3" y="124"/>
                    </a:cubicBezTo>
                    <a:cubicBezTo>
                      <a:pt x="4" y="124"/>
                      <a:pt x="4" y="124"/>
                      <a:pt x="5" y="124"/>
                    </a:cubicBezTo>
                    <a:cubicBezTo>
                      <a:pt x="7" y="124"/>
                      <a:pt x="8" y="126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4" y="124"/>
                      <a:pt x="18" y="125"/>
                      <a:pt x="22" y="127"/>
                    </a:cubicBezTo>
                    <a:cubicBezTo>
                      <a:pt x="25" y="129"/>
                      <a:pt x="28" y="130"/>
                      <a:pt x="31" y="130"/>
                    </a:cubicBezTo>
                    <a:cubicBezTo>
                      <a:pt x="71" y="130"/>
                      <a:pt x="71" y="130"/>
                      <a:pt x="71" y="130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7" y="133"/>
                      <a:pt x="85" y="133"/>
                      <a:pt x="91" y="133"/>
                    </a:cubicBezTo>
                    <a:cubicBezTo>
                      <a:pt x="97" y="133"/>
                      <a:pt x="99" y="133"/>
                      <a:pt x="99" y="134"/>
                    </a:cubicBezTo>
                    <a:cubicBezTo>
                      <a:pt x="100" y="134"/>
                      <a:pt x="101" y="134"/>
                      <a:pt x="103" y="134"/>
                    </a:cubicBezTo>
                    <a:cubicBezTo>
                      <a:pt x="108" y="134"/>
                      <a:pt x="113" y="133"/>
                      <a:pt x="115" y="133"/>
                    </a:cubicBezTo>
                    <a:cubicBezTo>
                      <a:pt x="116" y="133"/>
                      <a:pt x="116" y="133"/>
                      <a:pt x="116" y="133"/>
                    </a:cubicBezTo>
                    <a:lnTo>
                      <a:pt x="104" y="1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8" name="Freeform 1276"/>
              <p:cNvSpPr>
                <a:spLocks/>
              </p:cNvSpPr>
              <p:nvPr/>
            </p:nvSpPr>
            <p:spPr bwMode="auto">
              <a:xfrm>
                <a:off x="1800" y="31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9" name="Freeform 1277"/>
              <p:cNvSpPr>
                <a:spLocks/>
              </p:cNvSpPr>
              <p:nvPr/>
            </p:nvSpPr>
            <p:spPr bwMode="auto">
              <a:xfrm>
                <a:off x="1798" y="31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0" name="Freeform 1278"/>
              <p:cNvSpPr>
                <a:spLocks/>
              </p:cNvSpPr>
              <p:nvPr/>
            </p:nvSpPr>
            <p:spPr bwMode="auto">
              <a:xfrm>
                <a:off x="1802" y="3158"/>
                <a:ext cx="3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2"/>
                      <a:pt x="4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1" name="Freeform 1279"/>
              <p:cNvSpPr>
                <a:spLocks/>
              </p:cNvSpPr>
              <p:nvPr/>
            </p:nvSpPr>
            <p:spPr bwMode="auto">
              <a:xfrm>
                <a:off x="1797" y="31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2" name="Freeform 1280"/>
              <p:cNvSpPr>
                <a:spLocks/>
              </p:cNvSpPr>
              <p:nvPr/>
            </p:nvSpPr>
            <p:spPr bwMode="auto">
              <a:xfrm>
                <a:off x="1900" y="3065"/>
                <a:ext cx="121" cy="104"/>
              </a:xfrm>
              <a:custGeom>
                <a:avLst/>
                <a:gdLst>
                  <a:gd name="T0" fmla="*/ 17 w 126"/>
                  <a:gd name="T1" fmla="*/ 105 h 109"/>
                  <a:gd name="T2" fmla="*/ 22 w 126"/>
                  <a:gd name="T3" fmla="*/ 104 h 109"/>
                  <a:gd name="T4" fmla="*/ 25 w 126"/>
                  <a:gd name="T5" fmla="*/ 104 h 109"/>
                  <a:gd name="T6" fmla="*/ 28 w 126"/>
                  <a:gd name="T7" fmla="*/ 104 h 109"/>
                  <a:gd name="T8" fmla="*/ 34 w 126"/>
                  <a:gd name="T9" fmla="*/ 107 h 109"/>
                  <a:gd name="T10" fmla="*/ 36 w 126"/>
                  <a:gd name="T11" fmla="*/ 107 h 109"/>
                  <a:gd name="T12" fmla="*/ 38 w 126"/>
                  <a:gd name="T13" fmla="*/ 107 h 109"/>
                  <a:gd name="T14" fmla="*/ 51 w 126"/>
                  <a:gd name="T15" fmla="*/ 109 h 109"/>
                  <a:gd name="T16" fmla="*/ 64 w 126"/>
                  <a:gd name="T17" fmla="*/ 96 h 109"/>
                  <a:gd name="T18" fmla="*/ 81 w 126"/>
                  <a:gd name="T19" fmla="*/ 83 h 109"/>
                  <a:gd name="T20" fmla="*/ 88 w 126"/>
                  <a:gd name="T21" fmla="*/ 74 h 109"/>
                  <a:gd name="T22" fmla="*/ 117 w 126"/>
                  <a:gd name="T23" fmla="*/ 63 h 109"/>
                  <a:gd name="T24" fmla="*/ 117 w 126"/>
                  <a:gd name="T25" fmla="*/ 62 h 109"/>
                  <a:gd name="T26" fmla="*/ 116 w 126"/>
                  <a:gd name="T27" fmla="*/ 60 h 109"/>
                  <a:gd name="T28" fmla="*/ 117 w 126"/>
                  <a:gd name="T29" fmla="*/ 58 h 109"/>
                  <a:gd name="T30" fmla="*/ 122 w 126"/>
                  <a:gd name="T31" fmla="*/ 27 h 109"/>
                  <a:gd name="T32" fmla="*/ 125 w 126"/>
                  <a:gd name="T33" fmla="*/ 22 h 109"/>
                  <a:gd name="T34" fmla="*/ 124 w 126"/>
                  <a:gd name="T35" fmla="*/ 19 h 109"/>
                  <a:gd name="T36" fmla="*/ 121 w 126"/>
                  <a:gd name="T37" fmla="*/ 14 h 109"/>
                  <a:gd name="T38" fmla="*/ 108 w 126"/>
                  <a:gd name="T39" fmla="*/ 9 h 109"/>
                  <a:gd name="T40" fmla="*/ 98 w 126"/>
                  <a:gd name="T41" fmla="*/ 5 h 109"/>
                  <a:gd name="T42" fmla="*/ 97 w 126"/>
                  <a:gd name="T43" fmla="*/ 4 h 109"/>
                  <a:gd name="T44" fmla="*/ 95 w 126"/>
                  <a:gd name="T45" fmla="*/ 4 h 109"/>
                  <a:gd name="T46" fmla="*/ 94 w 126"/>
                  <a:gd name="T47" fmla="*/ 3 h 109"/>
                  <a:gd name="T48" fmla="*/ 91 w 126"/>
                  <a:gd name="T49" fmla="*/ 1 h 109"/>
                  <a:gd name="T50" fmla="*/ 90 w 126"/>
                  <a:gd name="T51" fmla="*/ 0 h 109"/>
                  <a:gd name="T52" fmla="*/ 86 w 126"/>
                  <a:gd name="T53" fmla="*/ 2 h 109"/>
                  <a:gd name="T54" fmla="*/ 82 w 126"/>
                  <a:gd name="T55" fmla="*/ 2 h 109"/>
                  <a:gd name="T56" fmla="*/ 76 w 126"/>
                  <a:gd name="T57" fmla="*/ 3 h 109"/>
                  <a:gd name="T58" fmla="*/ 74 w 126"/>
                  <a:gd name="T59" fmla="*/ 22 h 109"/>
                  <a:gd name="T60" fmla="*/ 71 w 126"/>
                  <a:gd name="T61" fmla="*/ 35 h 109"/>
                  <a:gd name="T62" fmla="*/ 81 w 126"/>
                  <a:gd name="T63" fmla="*/ 42 h 109"/>
                  <a:gd name="T64" fmla="*/ 85 w 126"/>
                  <a:gd name="T65" fmla="*/ 58 h 109"/>
                  <a:gd name="T66" fmla="*/ 74 w 126"/>
                  <a:gd name="T67" fmla="*/ 57 h 109"/>
                  <a:gd name="T68" fmla="*/ 55 w 126"/>
                  <a:gd name="T69" fmla="*/ 39 h 109"/>
                  <a:gd name="T70" fmla="*/ 42 w 126"/>
                  <a:gd name="T71" fmla="*/ 42 h 109"/>
                  <a:gd name="T72" fmla="*/ 32 w 126"/>
                  <a:gd name="T73" fmla="*/ 34 h 109"/>
                  <a:gd name="T74" fmla="*/ 25 w 126"/>
                  <a:gd name="T75" fmla="*/ 35 h 109"/>
                  <a:gd name="T76" fmla="*/ 24 w 126"/>
                  <a:gd name="T77" fmla="*/ 35 h 109"/>
                  <a:gd name="T78" fmla="*/ 23 w 126"/>
                  <a:gd name="T79" fmla="*/ 33 h 109"/>
                  <a:gd name="T80" fmla="*/ 17 w 126"/>
                  <a:gd name="T81" fmla="*/ 55 h 109"/>
                  <a:gd name="T82" fmla="*/ 12 w 126"/>
                  <a:gd name="T83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" h="109">
                    <a:moveTo>
                      <a:pt x="14" y="105"/>
                    </a:moveTo>
                    <a:cubicBezTo>
                      <a:pt x="15" y="105"/>
                      <a:pt x="15" y="105"/>
                      <a:pt x="16" y="105"/>
                    </a:cubicBezTo>
                    <a:cubicBezTo>
                      <a:pt x="16" y="105"/>
                      <a:pt x="17" y="105"/>
                      <a:pt x="17" y="105"/>
                    </a:cubicBezTo>
                    <a:cubicBezTo>
                      <a:pt x="18" y="105"/>
                      <a:pt x="18" y="105"/>
                      <a:pt x="19" y="105"/>
                    </a:cubicBezTo>
                    <a:cubicBezTo>
                      <a:pt x="19" y="104"/>
                      <a:pt x="19" y="104"/>
                      <a:pt x="20" y="104"/>
                    </a:cubicBezTo>
                    <a:cubicBezTo>
                      <a:pt x="20" y="104"/>
                      <a:pt x="21" y="104"/>
                      <a:pt x="22" y="104"/>
                    </a:cubicBezTo>
                    <a:cubicBezTo>
                      <a:pt x="22" y="104"/>
                      <a:pt x="22" y="104"/>
                      <a:pt x="23" y="104"/>
                    </a:cubicBezTo>
                    <a:cubicBezTo>
                      <a:pt x="23" y="104"/>
                      <a:pt x="24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6" y="104"/>
                      <a:pt x="27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9" y="104"/>
                      <a:pt x="32" y="104"/>
                      <a:pt x="33" y="105"/>
                    </a:cubicBezTo>
                    <a:cubicBezTo>
                      <a:pt x="33" y="106"/>
                      <a:pt x="34" y="106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5" y="107"/>
                      <a:pt x="35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7" y="107"/>
                      <a:pt x="37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9" y="107"/>
                    </a:cubicBezTo>
                    <a:cubicBezTo>
                      <a:pt x="40" y="107"/>
                      <a:pt x="41" y="107"/>
                      <a:pt x="43" y="108"/>
                    </a:cubicBezTo>
                    <a:cubicBezTo>
                      <a:pt x="45" y="108"/>
                      <a:pt x="49" y="109"/>
                      <a:pt x="51" y="109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3" y="109"/>
                      <a:pt x="54" y="106"/>
                      <a:pt x="55" y="105"/>
                    </a:cubicBezTo>
                    <a:cubicBezTo>
                      <a:pt x="58" y="101"/>
                      <a:pt x="61" y="97"/>
                      <a:pt x="64" y="96"/>
                    </a:cubicBezTo>
                    <a:cubicBezTo>
                      <a:pt x="68" y="95"/>
                      <a:pt x="72" y="91"/>
                      <a:pt x="73" y="90"/>
                    </a:cubicBezTo>
                    <a:cubicBezTo>
                      <a:pt x="73" y="87"/>
                      <a:pt x="74" y="84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9" y="74"/>
                      <a:pt x="90" y="73"/>
                      <a:pt x="92" y="73"/>
                    </a:cubicBezTo>
                    <a:cubicBezTo>
                      <a:pt x="105" y="68"/>
                      <a:pt x="112" y="65"/>
                      <a:pt x="116" y="64"/>
                    </a:cubicBezTo>
                    <a:cubicBezTo>
                      <a:pt x="116" y="64"/>
                      <a:pt x="117" y="64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7" y="63"/>
                      <a:pt x="117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59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8" y="57"/>
                      <a:pt x="118" y="51"/>
                      <a:pt x="118" y="49"/>
                    </a:cubicBezTo>
                    <a:cubicBezTo>
                      <a:pt x="118" y="46"/>
                      <a:pt x="120" y="46"/>
                      <a:pt x="122" y="45"/>
                    </a:cubicBezTo>
                    <a:cubicBezTo>
                      <a:pt x="120" y="40"/>
                      <a:pt x="121" y="29"/>
                      <a:pt x="122" y="27"/>
                    </a:cubicBezTo>
                    <a:cubicBezTo>
                      <a:pt x="123" y="26"/>
                      <a:pt x="124" y="24"/>
                      <a:pt x="125" y="24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23"/>
                      <a:pt x="126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1"/>
                      <a:pt x="125" y="21"/>
                      <a:pt x="124" y="20"/>
                    </a:cubicBezTo>
                    <a:cubicBezTo>
                      <a:pt x="124" y="20"/>
                      <a:pt x="124" y="20"/>
                      <a:pt x="124" y="19"/>
                    </a:cubicBezTo>
                    <a:cubicBezTo>
                      <a:pt x="124" y="18"/>
                      <a:pt x="123" y="16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4"/>
                      <a:pt x="121" y="14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0" y="13"/>
                      <a:pt x="113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8"/>
                      <a:pt x="105" y="7"/>
                      <a:pt x="103" y="6"/>
                    </a:cubicBezTo>
                    <a:cubicBezTo>
                      <a:pt x="101" y="6"/>
                      <a:pt x="99" y="5"/>
                      <a:pt x="98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4"/>
                      <a:pt x="98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2"/>
                    </a:cubicBezTo>
                    <a:cubicBezTo>
                      <a:pt x="93" y="2"/>
                      <a:pt x="92" y="2"/>
                      <a:pt x="92" y="2"/>
                    </a:cubicBezTo>
                    <a:cubicBezTo>
                      <a:pt x="92" y="2"/>
                      <a:pt x="92" y="1"/>
                      <a:pt x="91" y="1"/>
                    </a:cubicBezTo>
                    <a:cubicBezTo>
                      <a:pt x="91" y="1"/>
                      <a:pt x="91" y="1"/>
                      <a:pt x="90" y="1"/>
                    </a:cubicBezTo>
                    <a:cubicBezTo>
                      <a:pt x="90" y="1"/>
                      <a:pt x="90" y="1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1"/>
                      <a:pt x="89" y="1"/>
                      <a:pt x="88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5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2" y="2"/>
                    </a:cubicBezTo>
                    <a:cubicBezTo>
                      <a:pt x="82" y="2"/>
                      <a:pt x="81" y="2"/>
                      <a:pt x="8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6" y="5"/>
                      <a:pt x="77" y="7"/>
                      <a:pt x="75" y="9"/>
                    </a:cubicBezTo>
                    <a:cubicBezTo>
                      <a:pt x="73" y="10"/>
                      <a:pt x="73" y="11"/>
                      <a:pt x="73" y="12"/>
                    </a:cubicBezTo>
                    <a:cubicBezTo>
                      <a:pt x="75" y="13"/>
                      <a:pt x="75" y="17"/>
                      <a:pt x="74" y="22"/>
                    </a:cubicBezTo>
                    <a:cubicBezTo>
                      <a:pt x="74" y="24"/>
                      <a:pt x="73" y="25"/>
                      <a:pt x="73" y="26"/>
                    </a:cubicBezTo>
                    <a:cubicBezTo>
                      <a:pt x="73" y="28"/>
                      <a:pt x="73" y="30"/>
                      <a:pt x="72" y="32"/>
                    </a:cubicBezTo>
                    <a:cubicBezTo>
                      <a:pt x="71" y="33"/>
                      <a:pt x="71" y="34"/>
                      <a:pt x="71" y="35"/>
                    </a:cubicBezTo>
                    <a:cubicBezTo>
                      <a:pt x="71" y="36"/>
                      <a:pt x="72" y="37"/>
                      <a:pt x="73" y="38"/>
                    </a:cubicBezTo>
                    <a:cubicBezTo>
                      <a:pt x="74" y="40"/>
                      <a:pt x="75" y="43"/>
                      <a:pt x="77" y="43"/>
                    </a:cubicBezTo>
                    <a:cubicBezTo>
                      <a:pt x="78" y="44"/>
                      <a:pt x="80" y="43"/>
                      <a:pt x="81" y="42"/>
                    </a:cubicBezTo>
                    <a:cubicBezTo>
                      <a:pt x="82" y="42"/>
                      <a:pt x="83" y="41"/>
                      <a:pt x="84" y="41"/>
                    </a:cubicBezTo>
                    <a:cubicBezTo>
                      <a:pt x="87" y="41"/>
                      <a:pt x="87" y="46"/>
                      <a:pt x="87" y="51"/>
                    </a:cubicBezTo>
                    <a:cubicBezTo>
                      <a:pt x="87" y="55"/>
                      <a:pt x="85" y="57"/>
                      <a:pt x="85" y="58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8"/>
                      <a:pt x="81" y="59"/>
                      <a:pt x="79" y="59"/>
                    </a:cubicBezTo>
                    <a:cubicBezTo>
                      <a:pt x="77" y="59"/>
                      <a:pt x="75" y="58"/>
                      <a:pt x="74" y="57"/>
                    </a:cubicBezTo>
                    <a:cubicBezTo>
                      <a:pt x="71" y="55"/>
                      <a:pt x="69" y="50"/>
                      <a:pt x="69" y="47"/>
                    </a:cubicBezTo>
                    <a:cubicBezTo>
                      <a:pt x="68" y="47"/>
                      <a:pt x="67" y="46"/>
                      <a:pt x="62" y="46"/>
                    </a:cubicBezTo>
                    <a:cubicBezTo>
                      <a:pt x="60" y="46"/>
                      <a:pt x="57" y="44"/>
                      <a:pt x="55" y="39"/>
                    </a:cubicBezTo>
                    <a:cubicBezTo>
                      <a:pt x="55" y="40"/>
                      <a:pt x="54" y="40"/>
                      <a:pt x="54" y="40"/>
                    </a:cubicBezTo>
                    <a:cubicBezTo>
                      <a:pt x="54" y="43"/>
                      <a:pt x="50" y="43"/>
                      <a:pt x="47" y="43"/>
                    </a:cubicBezTo>
                    <a:cubicBezTo>
                      <a:pt x="46" y="43"/>
                      <a:pt x="44" y="43"/>
                      <a:pt x="42" y="42"/>
                    </a:cubicBezTo>
                    <a:cubicBezTo>
                      <a:pt x="41" y="41"/>
                      <a:pt x="39" y="40"/>
                      <a:pt x="39" y="40"/>
                    </a:cubicBezTo>
                    <a:cubicBezTo>
                      <a:pt x="38" y="41"/>
                      <a:pt x="36" y="41"/>
                      <a:pt x="34" y="39"/>
                    </a:cubicBezTo>
                    <a:cubicBezTo>
                      <a:pt x="33" y="38"/>
                      <a:pt x="32" y="36"/>
                      <a:pt x="32" y="34"/>
                    </a:cubicBezTo>
                    <a:cubicBezTo>
                      <a:pt x="31" y="34"/>
                      <a:pt x="29" y="35"/>
                      <a:pt x="28" y="35"/>
                    </a:cubicBezTo>
                    <a:cubicBezTo>
                      <a:pt x="28" y="35"/>
                      <a:pt x="27" y="36"/>
                      <a:pt x="27" y="36"/>
                    </a:cubicBezTo>
                    <a:cubicBezTo>
                      <a:pt x="26" y="36"/>
                      <a:pt x="26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6"/>
                      <a:pt x="12" y="106"/>
                      <a:pt x="13" y="106"/>
                    </a:cubicBezTo>
                    <a:cubicBezTo>
                      <a:pt x="13" y="105"/>
                      <a:pt x="14" y="105"/>
                      <a:pt x="14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3" name="Freeform 1281"/>
              <p:cNvSpPr>
                <a:spLocks/>
              </p:cNvSpPr>
              <p:nvPr/>
            </p:nvSpPr>
            <p:spPr bwMode="auto">
              <a:xfrm>
                <a:off x="1915" y="316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4" name="Freeform 1282"/>
              <p:cNvSpPr>
                <a:spLocks/>
              </p:cNvSpPr>
              <p:nvPr/>
            </p:nvSpPr>
            <p:spPr bwMode="auto">
              <a:xfrm>
                <a:off x="1933" y="3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5" name="Freeform 1283"/>
              <p:cNvSpPr>
                <a:spLocks/>
              </p:cNvSpPr>
              <p:nvPr/>
            </p:nvSpPr>
            <p:spPr bwMode="auto">
              <a:xfrm>
                <a:off x="1924" y="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6" name="Freeform 1284"/>
              <p:cNvSpPr>
                <a:spLocks/>
              </p:cNvSpPr>
              <p:nvPr/>
            </p:nvSpPr>
            <p:spPr bwMode="auto">
              <a:xfrm>
                <a:off x="1921" y="31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7" name="Freeform 1285"/>
              <p:cNvSpPr>
                <a:spLocks/>
              </p:cNvSpPr>
              <p:nvPr/>
            </p:nvSpPr>
            <p:spPr bwMode="auto">
              <a:xfrm>
                <a:off x="1918" y="31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8" name="Freeform 1286"/>
              <p:cNvSpPr>
                <a:spLocks/>
              </p:cNvSpPr>
              <p:nvPr/>
            </p:nvSpPr>
            <p:spPr bwMode="auto">
              <a:xfrm>
                <a:off x="1927" y="316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4" y="0"/>
                      <a:pt x="5" y="1"/>
                    </a:cubicBez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9" name="Freeform 1287"/>
              <p:cNvSpPr>
                <a:spLocks/>
              </p:cNvSpPr>
              <p:nvPr/>
            </p:nvSpPr>
            <p:spPr bwMode="auto">
              <a:xfrm>
                <a:off x="1913" y="31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0" name="Freeform 1288"/>
              <p:cNvSpPr>
                <a:spLocks/>
              </p:cNvSpPr>
              <p:nvPr/>
            </p:nvSpPr>
            <p:spPr bwMode="auto">
              <a:xfrm>
                <a:off x="1935" y="3167"/>
                <a:ext cx="1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1" name="Freeform 1289"/>
              <p:cNvSpPr>
                <a:spLocks/>
              </p:cNvSpPr>
              <p:nvPr/>
            </p:nvSpPr>
            <p:spPr bwMode="auto">
              <a:xfrm>
                <a:off x="1978" y="3143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2" name="Freeform 1290"/>
              <p:cNvSpPr>
                <a:spLocks/>
              </p:cNvSpPr>
              <p:nvPr/>
            </p:nvSpPr>
            <p:spPr bwMode="auto">
              <a:xfrm>
                <a:off x="1933" y="31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3" name="Freeform 1291"/>
              <p:cNvSpPr>
                <a:spLocks/>
              </p:cNvSpPr>
              <p:nvPr/>
            </p:nvSpPr>
            <p:spPr bwMode="auto">
              <a:xfrm>
                <a:off x="1900" y="3151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12 w 12"/>
                  <a:gd name="T3" fmla="*/ 15 h 15"/>
                  <a:gd name="T4" fmla="*/ 0 w 12"/>
                  <a:gd name="T5" fmla="*/ 0 h 15"/>
                  <a:gd name="T6" fmla="*/ 12 w 1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12" y="15"/>
                    </a:lnTo>
                    <a:lnTo>
                      <a:pt x="0" y="0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4" name="Freeform 1292"/>
              <p:cNvSpPr>
                <a:spLocks/>
              </p:cNvSpPr>
              <p:nvPr/>
            </p:nvSpPr>
            <p:spPr bwMode="auto">
              <a:xfrm>
                <a:off x="1974" y="2987"/>
                <a:ext cx="17" cy="14"/>
              </a:xfrm>
              <a:custGeom>
                <a:avLst/>
                <a:gdLst>
                  <a:gd name="T0" fmla="*/ 15 w 18"/>
                  <a:gd name="T1" fmla="*/ 0 h 14"/>
                  <a:gd name="T2" fmla="*/ 14 w 18"/>
                  <a:gd name="T3" fmla="*/ 1 h 14"/>
                  <a:gd name="T4" fmla="*/ 13 w 18"/>
                  <a:gd name="T5" fmla="*/ 1 h 14"/>
                  <a:gd name="T6" fmla="*/ 13 w 18"/>
                  <a:gd name="T7" fmla="*/ 1 h 14"/>
                  <a:gd name="T8" fmla="*/ 12 w 18"/>
                  <a:gd name="T9" fmla="*/ 1 h 14"/>
                  <a:gd name="T10" fmla="*/ 12 w 18"/>
                  <a:gd name="T11" fmla="*/ 1 h 14"/>
                  <a:gd name="T12" fmla="*/ 11 w 18"/>
                  <a:gd name="T13" fmla="*/ 2 h 14"/>
                  <a:gd name="T14" fmla="*/ 11 w 18"/>
                  <a:gd name="T15" fmla="*/ 2 h 14"/>
                  <a:gd name="T16" fmla="*/ 8 w 18"/>
                  <a:gd name="T17" fmla="*/ 3 h 14"/>
                  <a:gd name="T18" fmla="*/ 8 w 18"/>
                  <a:gd name="T19" fmla="*/ 3 h 14"/>
                  <a:gd name="T20" fmla="*/ 7 w 18"/>
                  <a:gd name="T21" fmla="*/ 3 h 14"/>
                  <a:gd name="T22" fmla="*/ 6 w 18"/>
                  <a:gd name="T23" fmla="*/ 3 h 14"/>
                  <a:gd name="T24" fmla="*/ 6 w 18"/>
                  <a:gd name="T25" fmla="*/ 3 h 14"/>
                  <a:gd name="T26" fmla="*/ 5 w 18"/>
                  <a:gd name="T27" fmla="*/ 3 h 14"/>
                  <a:gd name="T28" fmla="*/ 5 w 18"/>
                  <a:gd name="T29" fmla="*/ 3 h 14"/>
                  <a:gd name="T30" fmla="*/ 4 w 18"/>
                  <a:gd name="T31" fmla="*/ 4 h 14"/>
                  <a:gd name="T32" fmla="*/ 3 w 18"/>
                  <a:gd name="T33" fmla="*/ 9 h 14"/>
                  <a:gd name="T34" fmla="*/ 3 w 18"/>
                  <a:gd name="T35" fmla="*/ 11 h 14"/>
                  <a:gd name="T36" fmla="*/ 1 w 18"/>
                  <a:gd name="T37" fmla="*/ 11 h 14"/>
                  <a:gd name="T38" fmla="*/ 0 w 18"/>
                  <a:gd name="T39" fmla="*/ 12 h 14"/>
                  <a:gd name="T40" fmla="*/ 1 w 18"/>
                  <a:gd name="T41" fmla="*/ 13 h 14"/>
                  <a:gd name="T42" fmla="*/ 1 w 18"/>
                  <a:gd name="T43" fmla="*/ 13 h 14"/>
                  <a:gd name="T44" fmla="*/ 1 w 18"/>
                  <a:gd name="T45" fmla="*/ 14 h 14"/>
                  <a:gd name="T46" fmla="*/ 1 w 18"/>
                  <a:gd name="T47" fmla="*/ 14 h 14"/>
                  <a:gd name="T48" fmla="*/ 2 w 18"/>
                  <a:gd name="T49" fmla="*/ 14 h 14"/>
                  <a:gd name="T50" fmla="*/ 3 w 18"/>
                  <a:gd name="T51" fmla="*/ 14 h 14"/>
                  <a:gd name="T52" fmla="*/ 5 w 18"/>
                  <a:gd name="T53" fmla="*/ 14 h 14"/>
                  <a:gd name="T54" fmla="*/ 8 w 18"/>
                  <a:gd name="T55" fmla="*/ 14 h 14"/>
                  <a:gd name="T56" fmla="*/ 8 w 18"/>
                  <a:gd name="T57" fmla="*/ 13 h 14"/>
                  <a:gd name="T58" fmla="*/ 8 w 18"/>
                  <a:gd name="T59" fmla="*/ 10 h 14"/>
                  <a:gd name="T60" fmla="*/ 10 w 18"/>
                  <a:gd name="T61" fmla="*/ 11 h 14"/>
                  <a:gd name="T62" fmla="*/ 10 w 18"/>
                  <a:gd name="T63" fmla="*/ 11 h 14"/>
                  <a:gd name="T64" fmla="*/ 15 w 18"/>
                  <a:gd name="T65" fmla="*/ 10 h 14"/>
                  <a:gd name="T66" fmla="*/ 15 w 18"/>
                  <a:gd name="T67" fmla="*/ 10 h 14"/>
                  <a:gd name="T68" fmla="*/ 18 w 18"/>
                  <a:gd name="T69" fmla="*/ 10 h 14"/>
                  <a:gd name="T70" fmla="*/ 16 w 18"/>
                  <a:gd name="T71" fmla="*/ 4 h 14"/>
                  <a:gd name="T72" fmla="*/ 15 w 18"/>
                  <a:gd name="T73" fmla="*/ 0 h 14"/>
                  <a:gd name="T74" fmla="*/ 15 w 18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7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7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3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8"/>
                      <a:pt x="17" y="5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5" name="Freeform 1293"/>
              <p:cNvSpPr>
                <a:spLocks/>
              </p:cNvSpPr>
              <p:nvPr/>
            </p:nvSpPr>
            <p:spPr bwMode="auto">
              <a:xfrm>
                <a:off x="2104" y="2844"/>
                <a:ext cx="108" cy="143"/>
              </a:xfrm>
              <a:custGeom>
                <a:avLst/>
                <a:gdLst>
                  <a:gd name="T0" fmla="*/ 22 w 113"/>
                  <a:gd name="T1" fmla="*/ 13 h 150"/>
                  <a:gd name="T2" fmla="*/ 21 w 113"/>
                  <a:gd name="T3" fmla="*/ 14 h 150"/>
                  <a:gd name="T4" fmla="*/ 21 w 113"/>
                  <a:gd name="T5" fmla="*/ 14 h 150"/>
                  <a:gd name="T6" fmla="*/ 21 w 113"/>
                  <a:gd name="T7" fmla="*/ 15 h 150"/>
                  <a:gd name="T8" fmla="*/ 20 w 113"/>
                  <a:gd name="T9" fmla="*/ 15 h 150"/>
                  <a:gd name="T10" fmla="*/ 20 w 113"/>
                  <a:gd name="T11" fmla="*/ 15 h 150"/>
                  <a:gd name="T12" fmla="*/ 26 w 113"/>
                  <a:gd name="T13" fmla="*/ 24 h 150"/>
                  <a:gd name="T14" fmla="*/ 30 w 113"/>
                  <a:gd name="T15" fmla="*/ 28 h 150"/>
                  <a:gd name="T16" fmla="*/ 33 w 113"/>
                  <a:gd name="T17" fmla="*/ 31 h 150"/>
                  <a:gd name="T18" fmla="*/ 56 w 113"/>
                  <a:gd name="T19" fmla="*/ 39 h 150"/>
                  <a:gd name="T20" fmla="*/ 71 w 113"/>
                  <a:gd name="T21" fmla="*/ 42 h 150"/>
                  <a:gd name="T22" fmla="*/ 78 w 113"/>
                  <a:gd name="T23" fmla="*/ 45 h 150"/>
                  <a:gd name="T24" fmla="*/ 76 w 113"/>
                  <a:gd name="T25" fmla="*/ 48 h 150"/>
                  <a:gd name="T26" fmla="*/ 47 w 113"/>
                  <a:gd name="T27" fmla="*/ 78 h 150"/>
                  <a:gd name="T28" fmla="*/ 39 w 113"/>
                  <a:gd name="T29" fmla="*/ 81 h 150"/>
                  <a:gd name="T30" fmla="*/ 37 w 113"/>
                  <a:gd name="T31" fmla="*/ 81 h 150"/>
                  <a:gd name="T32" fmla="*/ 33 w 113"/>
                  <a:gd name="T33" fmla="*/ 81 h 150"/>
                  <a:gd name="T34" fmla="*/ 23 w 113"/>
                  <a:gd name="T35" fmla="*/ 86 h 150"/>
                  <a:gd name="T36" fmla="*/ 18 w 113"/>
                  <a:gd name="T37" fmla="*/ 89 h 150"/>
                  <a:gd name="T38" fmla="*/ 18 w 113"/>
                  <a:gd name="T39" fmla="*/ 89 h 150"/>
                  <a:gd name="T40" fmla="*/ 16 w 113"/>
                  <a:gd name="T41" fmla="*/ 89 h 150"/>
                  <a:gd name="T42" fmla="*/ 16 w 113"/>
                  <a:gd name="T43" fmla="*/ 89 h 150"/>
                  <a:gd name="T44" fmla="*/ 14 w 113"/>
                  <a:gd name="T45" fmla="*/ 89 h 150"/>
                  <a:gd name="T46" fmla="*/ 13 w 113"/>
                  <a:gd name="T47" fmla="*/ 89 h 150"/>
                  <a:gd name="T48" fmla="*/ 12 w 113"/>
                  <a:gd name="T49" fmla="*/ 90 h 150"/>
                  <a:gd name="T50" fmla="*/ 11 w 113"/>
                  <a:gd name="T51" fmla="*/ 90 h 150"/>
                  <a:gd name="T52" fmla="*/ 10 w 113"/>
                  <a:gd name="T53" fmla="*/ 90 h 150"/>
                  <a:gd name="T54" fmla="*/ 5 w 113"/>
                  <a:gd name="T55" fmla="*/ 97 h 150"/>
                  <a:gd name="T56" fmla="*/ 0 w 113"/>
                  <a:gd name="T57" fmla="*/ 105 h 150"/>
                  <a:gd name="T58" fmla="*/ 1 w 113"/>
                  <a:gd name="T59" fmla="*/ 144 h 150"/>
                  <a:gd name="T60" fmla="*/ 5 w 113"/>
                  <a:gd name="T61" fmla="*/ 150 h 150"/>
                  <a:gd name="T62" fmla="*/ 19 w 113"/>
                  <a:gd name="T63" fmla="*/ 135 h 150"/>
                  <a:gd name="T64" fmla="*/ 28 w 113"/>
                  <a:gd name="T65" fmla="*/ 126 h 150"/>
                  <a:gd name="T66" fmla="*/ 48 w 113"/>
                  <a:gd name="T67" fmla="*/ 110 h 150"/>
                  <a:gd name="T68" fmla="*/ 76 w 113"/>
                  <a:gd name="T69" fmla="*/ 83 h 150"/>
                  <a:gd name="T70" fmla="*/ 88 w 113"/>
                  <a:gd name="T71" fmla="*/ 63 h 150"/>
                  <a:gd name="T72" fmla="*/ 99 w 113"/>
                  <a:gd name="T73" fmla="*/ 45 h 150"/>
                  <a:gd name="T74" fmla="*/ 109 w 113"/>
                  <a:gd name="T75" fmla="*/ 24 h 150"/>
                  <a:gd name="T76" fmla="*/ 110 w 113"/>
                  <a:gd name="T77" fmla="*/ 15 h 150"/>
                  <a:gd name="T78" fmla="*/ 113 w 113"/>
                  <a:gd name="T79" fmla="*/ 4 h 150"/>
                  <a:gd name="T80" fmla="*/ 112 w 113"/>
                  <a:gd name="T81" fmla="*/ 0 h 150"/>
                  <a:gd name="T82" fmla="*/ 109 w 113"/>
                  <a:gd name="T83" fmla="*/ 1 h 150"/>
                  <a:gd name="T84" fmla="*/ 82 w 113"/>
                  <a:gd name="T85" fmla="*/ 9 h 150"/>
                  <a:gd name="T86" fmla="*/ 65 w 113"/>
                  <a:gd name="T87" fmla="*/ 13 h 150"/>
                  <a:gd name="T88" fmla="*/ 59 w 113"/>
                  <a:gd name="T89" fmla="*/ 15 h 150"/>
                  <a:gd name="T90" fmla="*/ 57 w 113"/>
                  <a:gd name="T91" fmla="*/ 15 h 150"/>
                  <a:gd name="T92" fmla="*/ 54 w 113"/>
                  <a:gd name="T93" fmla="*/ 15 h 150"/>
                  <a:gd name="T94" fmla="*/ 51 w 113"/>
                  <a:gd name="T95" fmla="*/ 15 h 150"/>
                  <a:gd name="T96" fmla="*/ 39 w 113"/>
                  <a:gd name="T97" fmla="*/ 20 h 150"/>
                  <a:gd name="T98" fmla="*/ 29 w 113"/>
                  <a:gd name="T99" fmla="*/ 13 h 150"/>
                  <a:gd name="T100" fmla="*/ 25 w 113"/>
                  <a:gd name="T101" fmla="*/ 9 h 150"/>
                  <a:gd name="T102" fmla="*/ 24 w 113"/>
                  <a:gd name="T103" fmla="*/ 10 h 150"/>
                  <a:gd name="T104" fmla="*/ 24 w 113"/>
                  <a:gd name="T105" fmla="*/ 10 h 150"/>
                  <a:gd name="T106" fmla="*/ 22 w 113"/>
                  <a:gd name="T107" fmla="*/ 1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3" h="150">
                    <a:moveTo>
                      <a:pt x="22" y="13"/>
                    </a:move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8"/>
                      <a:pt x="25" y="24"/>
                      <a:pt x="26" y="24"/>
                    </a:cubicBezTo>
                    <a:cubicBezTo>
                      <a:pt x="28" y="25"/>
                      <a:pt x="29" y="26"/>
                      <a:pt x="30" y="28"/>
                    </a:cubicBezTo>
                    <a:cubicBezTo>
                      <a:pt x="31" y="29"/>
                      <a:pt x="33" y="31"/>
                      <a:pt x="33" y="31"/>
                    </a:cubicBezTo>
                    <a:cubicBezTo>
                      <a:pt x="36" y="32"/>
                      <a:pt x="48" y="36"/>
                      <a:pt x="56" y="39"/>
                    </a:cubicBezTo>
                    <a:cubicBezTo>
                      <a:pt x="65" y="42"/>
                      <a:pt x="70" y="42"/>
                      <a:pt x="71" y="42"/>
                    </a:cubicBezTo>
                    <a:cubicBezTo>
                      <a:pt x="73" y="42"/>
                      <a:pt x="77" y="43"/>
                      <a:pt x="78" y="45"/>
                    </a:cubicBezTo>
                    <a:cubicBezTo>
                      <a:pt x="78" y="46"/>
                      <a:pt x="78" y="47"/>
                      <a:pt x="76" y="48"/>
                    </a:cubicBezTo>
                    <a:cubicBezTo>
                      <a:pt x="74" y="50"/>
                      <a:pt x="50" y="74"/>
                      <a:pt x="47" y="78"/>
                    </a:cubicBezTo>
                    <a:cubicBezTo>
                      <a:pt x="44" y="81"/>
                      <a:pt x="42" y="81"/>
                      <a:pt x="39" y="81"/>
                    </a:cubicBezTo>
                    <a:cubicBezTo>
                      <a:pt x="39" y="81"/>
                      <a:pt x="38" y="81"/>
                      <a:pt x="37" y="81"/>
                    </a:cubicBezTo>
                    <a:cubicBezTo>
                      <a:pt x="36" y="81"/>
                      <a:pt x="34" y="81"/>
                      <a:pt x="33" y="81"/>
                    </a:cubicBezTo>
                    <a:cubicBezTo>
                      <a:pt x="29" y="81"/>
                      <a:pt x="25" y="84"/>
                      <a:pt x="23" y="86"/>
                    </a:cubicBezTo>
                    <a:cubicBezTo>
                      <a:pt x="21" y="88"/>
                      <a:pt x="19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7" y="89"/>
                      <a:pt x="17" y="89"/>
                      <a:pt x="16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5" y="89"/>
                      <a:pt x="15" y="89"/>
                      <a:pt x="14" y="89"/>
                    </a:cubicBezTo>
                    <a:cubicBezTo>
                      <a:pt x="14" y="89"/>
                      <a:pt x="14" y="89"/>
                      <a:pt x="13" y="89"/>
                    </a:cubicBezTo>
                    <a:cubicBezTo>
                      <a:pt x="13" y="90"/>
                      <a:pt x="13" y="90"/>
                      <a:pt x="12" y="90"/>
                    </a:cubicBezTo>
                    <a:cubicBezTo>
                      <a:pt x="12" y="90"/>
                      <a:pt x="11" y="90"/>
                      <a:pt x="11" y="90"/>
                    </a:cubicBezTo>
                    <a:cubicBezTo>
                      <a:pt x="11" y="90"/>
                      <a:pt x="10" y="90"/>
                      <a:pt x="10" y="90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5" y="150"/>
                      <a:pt x="5" y="150"/>
                      <a:pt x="5" y="150"/>
                    </a:cubicBezTo>
                    <a:cubicBezTo>
                      <a:pt x="8" y="146"/>
                      <a:pt x="13" y="141"/>
                      <a:pt x="19" y="135"/>
                    </a:cubicBezTo>
                    <a:cubicBezTo>
                      <a:pt x="22" y="132"/>
                      <a:pt x="25" y="129"/>
                      <a:pt x="28" y="126"/>
                    </a:cubicBezTo>
                    <a:cubicBezTo>
                      <a:pt x="38" y="116"/>
                      <a:pt x="43" y="113"/>
                      <a:pt x="48" y="110"/>
                    </a:cubicBezTo>
                    <a:cubicBezTo>
                      <a:pt x="53" y="108"/>
                      <a:pt x="66" y="95"/>
                      <a:pt x="76" y="83"/>
                    </a:cubicBezTo>
                    <a:cubicBezTo>
                      <a:pt x="81" y="77"/>
                      <a:pt x="87" y="68"/>
                      <a:pt x="88" y="63"/>
                    </a:cubicBezTo>
                    <a:cubicBezTo>
                      <a:pt x="89" y="58"/>
                      <a:pt x="94" y="51"/>
                      <a:pt x="99" y="45"/>
                    </a:cubicBezTo>
                    <a:cubicBezTo>
                      <a:pt x="103" y="40"/>
                      <a:pt x="109" y="27"/>
                      <a:pt x="109" y="24"/>
                    </a:cubicBezTo>
                    <a:cubicBezTo>
                      <a:pt x="109" y="22"/>
                      <a:pt x="109" y="19"/>
                      <a:pt x="110" y="15"/>
                    </a:cubicBezTo>
                    <a:cubicBezTo>
                      <a:pt x="111" y="12"/>
                      <a:pt x="112" y="8"/>
                      <a:pt x="113" y="4"/>
                    </a:cubicBezTo>
                    <a:cubicBezTo>
                      <a:pt x="113" y="2"/>
                      <a:pt x="112" y="1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6" y="7"/>
                      <a:pt x="89" y="9"/>
                      <a:pt x="82" y="9"/>
                    </a:cubicBezTo>
                    <a:cubicBezTo>
                      <a:pt x="74" y="9"/>
                      <a:pt x="68" y="10"/>
                      <a:pt x="65" y="13"/>
                    </a:cubicBezTo>
                    <a:cubicBezTo>
                      <a:pt x="64" y="15"/>
                      <a:pt x="61" y="15"/>
                      <a:pt x="59" y="15"/>
                    </a:cubicBezTo>
                    <a:cubicBezTo>
                      <a:pt x="58" y="15"/>
                      <a:pt x="57" y="15"/>
                      <a:pt x="57" y="15"/>
                    </a:cubicBezTo>
                    <a:cubicBezTo>
                      <a:pt x="56" y="15"/>
                      <a:pt x="55" y="15"/>
                      <a:pt x="54" y="15"/>
                    </a:cubicBezTo>
                    <a:cubicBezTo>
                      <a:pt x="52" y="15"/>
                      <a:pt x="51" y="15"/>
                      <a:pt x="51" y="15"/>
                    </a:cubicBezTo>
                    <a:cubicBezTo>
                      <a:pt x="49" y="18"/>
                      <a:pt x="44" y="20"/>
                      <a:pt x="39" y="20"/>
                    </a:cubicBezTo>
                    <a:cubicBezTo>
                      <a:pt x="34" y="20"/>
                      <a:pt x="31" y="17"/>
                      <a:pt x="29" y="13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2" y="12"/>
                      <a:pt x="2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6" name="Freeform 1294"/>
              <p:cNvSpPr>
                <a:spLocks/>
              </p:cNvSpPr>
              <p:nvPr/>
            </p:nvSpPr>
            <p:spPr bwMode="auto">
              <a:xfrm>
                <a:off x="1534" y="2568"/>
                <a:ext cx="119" cy="96"/>
              </a:xfrm>
              <a:custGeom>
                <a:avLst/>
                <a:gdLst>
                  <a:gd name="T0" fmla="*/ 40 w 125"/>
                  <a:gd name="T1" fmla="*/ 94 h 100"/>
                  <a:gd name="T2" fmla="*/ 40 w 125"/>
                  <a:gd name="T3" fmla="*/ 92 h 100"/>
                  <a:gd name="T4" fmla="*/ 40 w 125"/>
                  <a:gd name="T5" fmla="*/ 91 h 100"/>
                  <a:gd name="T6" fmla="*/ 40 w 125"/>
                  <a:gd name="T7" fmla="*/ 90 h 100"/>
                  <a:gd name="T8" fmla="*/ 40 w 125"/>
                  <a:gd name="T9" fmla="*/ 90 h 100"/>
                  <a:gd name="T10" fmla="*/ 59 w 125"/>
                  <a:gd name="T11" fmla="*/ 77 h 100"/>
                  <a:gd name="T12" fmla="*/ 64 w 125"/>
                  <a:gd name="T13" fmla="*/ 76 h 100"/>
                  <a:gd name="T14" fmla="*/ 73 w 125"/>
                  <a:gd name="T15" fmla="*/ 72 h 100"/>
                  <a:gd name="T16" fmla="*/ 81 w 125"/>
                  <a:gd name="T17" fmla="*/ 67 h 100"/>
                  <a:gd name="T18" fmla="*/ 91 w 125"/>
                  <a:gd name="T19" fmla="*/ 62 h 100"/>
                  <a:gd name="T20" fmla="*/ 96 w 125"/>
                  <a:gd name="T21" fmla="*/ 59 h 100"/>
                  <a:gd name="T22" fmla="*/ 96 w 125"/>
                  <a:gd name="T23" fmla="*/ 54 h 100"/>
                  <a:gd name="T24" fmla="*/ 100 w 125"/>
                  <a:gd name="T25" fmla="*/ 49 h 100"/>
                  <a:gd name="T26" fmla="*/ 106 w 125"/>
                  <a:gd name="T27" fmla="*/ 47 h 100"/>
                  <a:gd name="T28" fmla="*/ 122 w 125"/>
                  <a:gd name="T29" fmla="*/ 44 h 100"/>
                  <a:gd name="T30" fmla="*/ 125 w 125"/>
                  <a:gd name="T31" fmla="*/ 42 h 100"/>
                  <a:gd name="T32" fmla="*/ 120 w 125"/>
                  <a:gd name="T33" fmla="*/ 28 h 100"/>
                  <a:gd name="T34" fmla="*/ 117 w 125"/>
                  <a:gd name="T35" fmla="*/ 14 h 100"/>
                  <a:gd name="T36" fmla="*/ 116 w 125"/>
                  <a:gd name="T37" fmla="*/ 12 h 100"/>
                  <a:gd name="T38" fmla="*/ 116 w 125"/>
                  <a:gd name="T39" fmla="*/ 11 h 100"/>
                  <a:gd name="T40" fmla="*/ 104 w 125"/>
                  <a:gd name="T41" fmla="*/ 8 h 100"/>
                  <a:gd name="T42" fmla="*/ 99 w 125"/>
                  <a:gd name="T43" fmla="*/ 8 h 100"/>
                  <a:gd name="T44" fmla="*/ 83 w 125"/>
                  <a:gd name="T45" fmla="*/ 5 h 100"/>
                  <a:gd name="T46" fmla="*/ 75 w 125"/>
                  <a:gd name="T47" fmla="*/ 1 h 100"/>
                  <a:gd name="T48" fmla="*/ 64 w 125"/>
                  <a:gd name="T49" fmla="*/ 23 h 100"/>
                  <a:gd name="T50" fmla="*/ 41 w 125"/>
                  <a:gd name="T51" fmla="*/ 36 h 100"/>
                  <a:gd name="T52" fmla="*/ 35 w 125"/>
                  <a:gd name="T53" fmla="*/ 45 h 100"/>
                  <a:gd name="T54" fmla="*/ 32 w 125"/>
                  <a:gd name="T55" fmla="*/ 67 h 100"/>
                  <a:gd name="T56" fmla="*/ 18 w 125"/>
                  <a:gd name="T57" fmla="*/ 88 h 100"/>
                  <a:gd name="T58" fmla="*/ 0 w 125"/>
                  <a:gd name="T59" fmla="*/ 99 h 100"/>
                  <a:gd name="T60" fmla="*/ 34 w 125"/>
                  <a:gd name="T61" fmla="*/ 99 h 100"/>
                  <a:gd name="T62" fmla="*/ 36 w 125"/>
                  <a:gd name="T63" fmla="*/ 99 h 100"/>
                  <a:gd name="T64" fmla="*/ 38 w 125"/>
                  <a:gd name="T65" fmla="*/ 100 h 100"/>
                  <a:gd name="T66" fmla="*/ 40 w 125"/>
                  <a:gd name="T67" fmla="*/ 100 h 100"/>
                  <a:gd name="T68" fmla="*/ 40 w 125"/>
                  <a:gd name="T69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00">
                    <a:moveTo>
                      <a:pt x="40" y="94"/>
                    </a:move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89"/>
                      <a:pt x="40" y="87"/>
                      <a:pt x="59" y="77"/>
                    </a:cubicBezTo>
                    <a:cubicBezTo>
                      <a:pt x="60" y="76"/>
                      <a:pt x="61" y="76"/>
                      <a:pt x="63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2"/>
                      <a:pt x="70" y="72"/>
                      <a:pt x="73" y="72"/>
                    </a:cubicBezTo>
                    <a:cubicBezTo>
                      <a:pt x="74" y="72"/>
                      <a:pt x="76" y="72"/>
                      <a:pt x="77" y="72"/>
                    </a:cubicBezTo>
                    <a:cubicBezTo>
                      <a:pt x="79" y="72"/>
                      <a:pt x="81" y="70"/>
                      <a:pt x="81" y="67"/>
                    </a:cubicBezTo>
                    <a:cubicBezTo>
                      <a:pt x="81" y="63"/>
                      <a:pt x="86" y="63"/>
                      <a:pt x="89" y="63"/>
                    </a:cubicBezTo>
                    <a:cubicBezTo>
                      <a:pt x="90" y="63"/>
                      <a:pt x="90" y="63"/>
                      <a:pt x="91" y="62"/>
                    </a:cubicBezTo>
                    <a:cubicBezTo>
                      <a:pt x="92" y="62"/>
                      <a:pt x="92" y="62"/>
                      <a:pt x="93" y="61"/>
                    </a:cubicBezTo>
                    <a:cubicBezTo>
                      <a:pt x="93" y="61"/>
                      <a:pt x="94" y="59"/>
                      <a:pt x="96" y="59"/>
                    </a:cubicBezTo>
                    <a:cubicBezTo>
                      <a:pt x="96" y="59"/>
                      <a:pt x="96" y="58"/>
                      <a:pt x="96" y="57"/>
                    </a:cubicBezTo>
                    <a:cubicBezTo>
                      <a:pt x="96" y="56"/>
                      <a:pt x="96" y="55"/>
                      <a:pt x="96" y="54"/>
                    </a:cubicBezTo>
                    <a:cubicBezTo>
                      <a:pt x="96" y="52"/>
                      <a:pt x="96" y="49"/>
                      <a:pt x="99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2" y="49"/>
                    </a:cubicBezTo>
                    <a:cubicBezTo>
                      <a:pt x="104" y="49"/>
                      <a:pt x="106" y="48"/>
                      <a:pt x="106" y="47"/>
                    </a:cubicBezTo>
                    <a:cubicBezTo>
                      <a:pt x="106" y="44"/>
                      <a:pt x="111" y="44"/>
                      <a:pt x="114" y="44"/>
                    </a:cubicBezTo>
                    <a:cubicBezTo>
                      <a:pt x="117" y="44"/>
                      <a:pt x="120" y="44"/>
                      <a:pt x="122" y="44"/>
                    </a:cubicBezTo>
                    <a:cubicBezTo>
                      <a:pt x="123" y="44"/>
                      <a:pt x="124" y="44"/>
                      <a:pt x="125" y="44"/>
                    </a:cubicBezTo>
                    <a:cubicBezTo>
                      <a:pt x="125" y="44"/>
                      <a:pt x="125" y="43"/>
                      <a:pt x="125" y="42"/>
                    </a:cubicBezTo>
                    <a:cubicBezTo>
                      <a:pt x="125" y="40"/>
                      <a:pt x="123" y="37"/>
                      <a:pt x="122" y="36"/>
                    </a:cubicBezTo>
                    <a:cubicBezTo>
                      <a:pt x="119" y="36"/>
                      <a:pt x="120" y="32"/>
                      <a:pt x="120" y="28"/>
                    </a:cubicBezTo>
                    <a:cubicBezTo>
                      <a:pt x="120" y="27"/>
                      <a:pt x="120" y="25"/>
                      <a:pt x="120" y="24"/>
                    </a:cubicBezTo>
                    <a:cubicBezTo>
                      <a:pt x="120" y="19"/>
                      <a:pt x="119" y="16"/>
                      <a:pt x="117" y="14"/>
                    </a:cubicBezTo>
                    <a:cubicBezTo>
                      <a:pt x="117" y="13"/>
                      <a:pt x="117" y="13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6" y="12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4" y="11"/>
                      <a:pt x="112" y="10"/>
                      <a:pt x="110" y="9"/>
                    </a:cubicBezTo>
                    <a:cubicBezTo>
                      <a:pt x="108" y="9"/>
                      <a:pt x="106" y="8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9" y="8"/>
                    </a:cubicBezTo>
                    <a:cubicBezTo>
                      <a:pt x="97" y="8"/>
                      <a:pt x="95" y="9"/>
                      <a:pt x="93" y="9"/>
                    </a:cubicBezTo>
                    <a:cubicBezTo>
                      <a:pt x="90" y="9"/>
                      <a:pt x="86" y="8"/>
                      <a:pt x="83" y="5"/>
                    </a:cubicBezTo>
                    <a:cubicBezTo>
                      <a:pt x="80" y="2"/>
                      <a:pt x="78" y="0"/>
                      <a:pt x="77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4" y="2"/>
                      <a:pt x="71" y="9"/>
                      <a:pt x="69" y="13"/>
                    </a:cubicBezTo>
                    <a:cubicBezTo>
                      <a:pt x="67" y="17"/>
                      <a:pt x="65" y="21"/>
                      <a:pt x="64" y="23"/>
                    </a:cubicBezTo>
                    <a:cubicBezTo>
                      <a:pt x="60" y="28"/>
                      <a:pt x="50" y="32"/>
                      <a:pt x="45" y="32"/>
                    </a:cubicBezTo>
                    <a:cubicBezTo>
                      <a:pt x="43" y="32"/>
                      <a:pt x="43" y="33"/>
                      <a:pt x="41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6" y="44"/>
                      <a:pt x="35" y="45"/>
                    </a:cubicBezTo>
                    <a:cubicBezTo>
                      <a:pt x="35" y="47"/>
                      <a:pt x="34" y="50"/>
                      <a:pt x="31" y="52"/>
                    </a:cubicBezTo>
                    <a:cubicBezTo>
                      <a:pt x="28" y="54"/>
                      <a:pt x="30" y="63"/>
                      <a:pt x="32" y="67"/>
                    </a:cubicBezTo>
                    <a:cubicBezTo>
                      <a:pt x="32" y="68"/>
                      <a:pt x="32" y="69"/>
                      <a:pt x="32" y="71"/>
                    </a:cubicBezTo>
                    <a:cubicBezTo>
                      <a:pt x="31" y="76"/>
                      <a:pt x="23" y="85"/>
                      <a:pt x="18" y="88"/>
                    </a:cubicBezTo>
                    <a:cubicBezTo>
                      <a:pt x="16" y="89"/>
                      <a:pt x="14" y="90"/>
                      <a:pt x="13" y="92"/>
                    </a:cubicBezTo>
                    <a:cubicBezTo>
                      <a:pt x="10" y="95"/>
                      <a:pt x="7" y="98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99"/>
                      <a:pt x="35" y="99"/>
                      <a:pt x="36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7" y="99"/>
                      <a:pt x="37" y="99"/>
                      <a:pt x="38" y="99"/>
                    </a:cubicBezTo>
                    <a:cubicBezTo>
                      <a:pt x="38" y="99"/>
                      <a:pt x="38" y="99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97"/>
                      <a:pt x="40" y="95"/>
                      <a:pt x="40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7" name="Freeform 1295"/>
              <p:cNvSpPr>
                <a:spLocks/>
              </p:cNvSpPr>
              <p:nvPr/>
            </p:nvSpPr>
            <p:spPr bwMode="auto">
              <a:xfrm>
                <a:off x="1751" y="2550"/>
                <a:ext cx="40" cy="81"/>
              </a:xfrm>
              <a:custGeom>
                <a:avLst/>
                <a:gdLst>
                  <a:gd name="T0" fmla="*/ 25 w 42"/>
                  <a:gd name="T1" fmla="*/ 85 h 85"/>
                  <a:gd name="T2" fmla="*/ 26 w 42"/>
                  <a:gd name="T3" fmla="*/ 83 h 85"/>
                  <a:gd name="T4" fmla="*/ 29 w 42"/>
                  <a:gd name="T5" fmla="*/ 69 h 85"/>
                  <a:gd name="T6" fmla="*/ 39 w 42"/>
                  <a:gd name="T7" fmla="*/ 60 h 85"/>
                  <a:gd name="T8" fmla="*/ 42 w 42"/>
                  <a:gd name="T9" fmla="*/ 59 h 85"/>
                  <a:gd name="T10" fmla="*/ 42 w 42"/>
                  <a:gd name="T11" fmla="*/ 57 h 85"/>
                  <a:gd name="T12" fmla="*/ 42 w 42"/>
                  <a:gd name="T13" fmla="*/ 54 h 85"/>
                  <a:gd name="T14" fmla="*/ 37 w 42"/>
                  <a:gd name="T15" fmla="*/ 46 h 85"/>
                  <a:gd name="T16" fmla="*/ 30 w 42"/>
                  <a:gd name="T17" fmla="*/ 34 h 85"/>
                  <a:gd name="T18" fmla="*/ 37 w 42"/>
                  <a:gd name="T19" fmla="*/ 25 h 85"/>
                  <a:gd name="T20" fmla="*/ 31 w 42"/>
                  <a:gd name="T21" fmla="*/ 14 h 85"/>
                  <a:gd name="T22" fmla="*/ 36 w 42"/>
                  <a:gd name="T23" fmla="*/ 6 h 85"/>
                  <a:gd name="T24" fmla="*/ 34 w 42"/>
                  <a:gd name="T25" fmla="*/ 7 h 85"/>
                  <a:gd name="T26" fmla="*/ 24 w 42"/>
                  <a:gd name="T27" fmla="*/ 0 h 85"/>
                  <a:gd name="T28" fmla="*/ 11 w 42"/>
                  <a:gd name="T29" fmla="*/ 5 h 85"/>
                  <a:gd name="T30" fmla="*/ 11 w 42"/>
                  <a:gd name="T31" fmla="*/ 8 h 85"/>
                  <a:gd name="T32" fmla="*/ 11 w 42"/>
                  <a:gd name="T33" fmla="*/ 11 h 85"/>
                  <a:gd name="T34" fmla="*/ 10 w 42"/>
                  <a:gd name="T35" fmla="*/ 14 h 85"/>
                  <a:gd name="T36" fmla="*/ 10 w 42"/>
                  <a:gd name="T37" fmla="*/ 16 h 85"/>
                  <a:gd name="T38" fmla="*/ 11 w 42"/>
                  <a:gd name="T39" fmla="*/ 17 h 85"/>
                  <a:gd name="T40" fmla="*/ 11 w 42"/>
                  <a:gd name="T41" fmla="*/ 18 h 85"/>
                  <a:gd name="T42" fmla="*/ 11 w 42"/>
                  <a:gd name="T43" fmla="*/ 19 h 85"/>
                  <a:gd name="T44" fmla="*/ 12 w 42"/>
                  <a:gd name="T45" fmla="*/ 27 h 85"/>
                  <a:gd name="T46" fmla="*/ 4 w 42"/>
                  <a:gd name="T47" fmla="*/ 37 h 85"/>
                  <a:gd name="T48" fmla="*/ 4 w 42"/>
                  <a:gd name="T49" fmla="*/ 50 h 85"/>
                  <a:gd name="T50" fmla="*/ 13 w 42"/>
                  <a:gd name="T51" fmla="*/ 60 h 85"/>
                  <a:gd name="T52" fmla="*/ 19 w 42"/>
                  <a:gd name="T53" fmla="*/ 65 h 85"/>
                  <a:gd name="T54" fmla="*/ 19 w 42"/>
                  <a:gd name="T55" fmla="*/ 66 h 85"/>
                  <a:gd name="T56" fmla="*/ 20 w 42"/>
                  <a:gd name="T57" fmla="*/ 67 h 85"/>
                  <a:gd name="T58" fmla="*/ 20 w 42"/>
                  <a:gd name="T59" fmla="*/ 68 h 85"/>
                  <a:gd name="T60" fmla="*/ 21 w 42"/>
                  <a:gd name="T61" fmla="*/ 70 h 85"/>
                  <a:gd name="T62" fmla="*/ 21 w 42"/>
                  <a:gd name="T63" fmla="*/ 71 h 85"/>
                  <a:gd name="T64" fmla="*/ 22 w 42"/>
                  <a:gd name="T65" fmla="*/ 73 h 85"/>
                  <a:gd name="T66" fmla="*/ 22 w 42"/>
                  <a:gd name="T67" fmla="*/ 74 h 85"/>
                  <a:gd name="T68" fmla="*/ 22 w 42"/>
                  <a:gd name="T69" fmla="*/ 76 h 85"/>
                  <a:gd name="T70" fmla="*/ 23 w 42"/>
                  <a:gd name="T71" fmla="*/ 78 h 85"/>
                  <a:gd name="T72" fmla="*/ 23 w 42"/>
                  <a:gd name="T73" fmla="*/ 79 h 85"/>
                  <a:gd name="T74" fmla="*/ 23 w 42"/>
                  <a:gd name="T75" fmla="*/ 81 h 85"/>
                  <a:gd name="T76" fmla="*/ 24 w 42"/>
                  <a:gd name="T77" fmla="*/ 82 h 85"/>
                  <a:gd name="T78" fmla="*/ 24 w 42"/>
                  <a:gd name="T79" fmla="*/ 83 h 85"/>
                  <a:gd name="T80" fmla="*/ 24 w 42"/>
                  <a:gd name="T81" fmla="*/ 84 h 85"/>
                  <a:gd name="T82" fmla="*/ 24 w 42"/>
                  <a:gd name="T8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85">
                    <a:moveTo>
                      <a:pt x="24" y="85"/>
                    </a:moveTo>
                    <a:cubicBezTo>
                      <a:pt x="24" y="85"/>
                      <a:pt x="25" y="85"/>
                      <a:pt x="25" y="85"/>
                    </a:cubicBezTo>
                    <a:cubicBezTo>
                      <a:pt x="25" y="85"/>
                      <a:pt x="25" y="84"/>
                      <a:pt x="25" y="84"/>
                    </a:cubicBezTo>
                    <a:cubicBezTo>
                      <a:pt x="26" y="84"/>
                      <a:pt x="26" y="84"/>
                      <a:pt x="26" y="83"/>
                    </a:cubicBezTo>
                    <a:cubicBezTo>
                      <a:pt x="27" y="81"/>
                      <a:pt x="28" y="77"/>
                      <a:pt x="28" y="76"/>
                    </a:cubicBezTo>
                    <a:cubicBezTo>
                      <a:pt x="27" y="74"/>
                      <a:pt x="27" y="71"/>
                      <a:pt x="29" y="69"/>
                    </a:cubicBezTo>
                    <a:cubicBezTo>
                      <a:pt x="30" y="68"/>
                      <a:pt x="31" y="67"/>
                      <a:pt x="32" y="66"/>
                    </a:cubicBezTo>
                    <a:cubicBezTo>
                      <a:pt x="36" y="62"/>
                      <a:pt x="38" y="61"/>
                      <a:pt x="39" y="60"/>
                    </a:cubicBezTo>
                    <a:cubicBezTo>
                      <a:pt x="39" y="60"/>
                      <a:pt x="40" y="60"/>
                      <a:pt x="40" y="60"/>
                    </a:cubicBezTo>
                    <a:cubicBezTo>
                      <a:pt x="42" y="60"/>
                      <a:pt x="42" y="60"/>
                      <a:pt x="42" y="59"/>
                    </a:cubicBezTo>
                    <a:cubicBezTo>
                      <a:pt x="42" y="58"/>
                      <a:pt x="42" y="58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6"/>
                      <a:pt x="42" y="55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0" y="52"/>
                      <a:pt x="38" y="50"/>
                      <a:pt x="38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4" y="49"/>
                      <a:pt x="26" y="46"/>
                      <a:pt x="25" y="41"/>
                    </a:cubicBezTo>
                    <a:cubicBezTo>
                      <a:pt x="24" y="37"/>
                      <a:pt x="27" y="35"/>
                      <a:pt x="30" y="34"/>
                    </a:cubicBezTo>
                    <a:cubicBezTo>
                      <a:pt x="31" y="33"/>
                      <a:pt x="33" y="32"/>
                      <a:pt x="34" y="31"/>
                    </a:cubicBezTo>
                    <a:cubicBezTo>
                      <a:pt x="36" y="29"/>
                      <a:pt x="37" y="27"/>
                      <a:pt x="37" y="25"/>
                    </a:cubicBezTo>
                    <a:cubicBezTo>
                      <a:pt x="37" y="22"/>
                      <a:pt x="36" y="20"/>
                      <a:pt x="35" y="19"/>
                    </a:cubicBezTo>
                    <a:cubicBezTo>
                      <a:pt x="33" y="17"/>
                      <a:pt x="32" y="16"/>
                      <a:pt x="31" y="14"/>
                    </a:cubicBezTo>
                    <a:cubicBezTo>
                      <a:pt x="31" y="11"/>
                      <a:pt x="33" y="9"/>
                      <a:pt x="35" y="7"/>
                    </a:cubicBezTo>
                    <a:cubicBezTo>
                      <a:pt x="36" y="7"/>
                      <a:pt x="36" y="7"/>
                      <a:pt x="36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5" y="7"/>
                      <a:pt x="34" y="7"/>
                    </a:cubicBezTo>
                    <a:cubicBezTo>
                      <a:pt x="33" y="7"/>
                      <a:pt x="30" y="6"/>
                      <a:pt x="29" y="2"/>
                    </a:cubicBezTo>
                    <a:cubicBezTo>
                      <a:pt x="29" y="1"/>
                      <a:pt x="27" y="0"/>
                      <a:pt x="24" y="0"/>
                    </a:cubicBezTo>
                    <a:cubicBezTo>
                      <a:pt x="21" y="0"/>
                      <a:pt x="18" y="1"/>
                      <a:pt x="17" y="2"/>
                    </a:cubicBezTo>
                    <a:cubicBezTo>
                      <a:pt x="16" y="4"/>
                      <a:pt x="14" y="4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21"/>
                      <a:pt x="13" y="24"/>
                      <a:pt x="12" y="27"/>
                    </a:cubicBezTo>
                    <a:cubicBezTo>
                      <a:pt x="11" y="30"/>
                      <a:pt x="9" y="33"/>
                      <a:pt x="7" y="34"/>
                    </a:cubicBezTo>
                    <a:cubicBezTo>
                      <a:pt x="6" y="34"/>
                      <a:pt x="5" y="36"/>
                      <a:pt x="4" y="37"/>
                    </a:cubicBezTo>
                    <a:cubicBezTo>
                      <a:pt x="3" y="39"/>
                      <a:pt x="2" y="41"/>
                      <a:pt x="0" y="41"/>
                    </a:cubicBezTo>
                    <a:cubicBezTo>
                      <a:pt x="0" y="43"/>
                      <a:pt x="2" y="49"/>
                      <a:pt x="4" y="50"/>
                    </a:cubicBezTo>
                    <a:cubicBezTo>
                      <a:pt x="10" y="52"/>
                      <a:pt x="10" y="56"/>
                      <a:pt x="10" y="59"/>
                    </a:cubicBezTo>
                    <a:cubicBezTo>
                      <a:pt x="11" y="59"/>
                      <a:pt x="12" y="60"/>
                      <a:pt x="13" y="60"/>
                    </a:cubicBezTo>
                    <a:cubicBezTo>
                      <a:pt x="15" y="62"/>
                      <a:pt x="17" y="63"/>
                      <a:pt x="18" y="64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1" y="69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1"/>
                      <a:pt x="21" y="71"/>
                    </a:cubicBezTo>
                    <a:cubicBezTo>
                      <a:pt x="21" y="71"/>
                      <a:pt x="21" y="71"/>
                      <a:pt x="21" y="72"/>
                    </a:cubicBezTo>
                    <a:cubicBezTo>
                      <a:pt x="21" y="72"/>
                      <a:pt x="22" y="72"/>
                      <a:pt x="22" y="7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2" y="73"/>
                      <a:pt x="22" y="74"/>
                      <a:pt x="22" y="74"/>
                    </a:cubicBezTo>
                    <a:cubicBezTo>
                      <a:pt x="22" y="74"/>
                      <a:pt x="22" y="75"/>
                      <a:pt x="22" y="75"/>
                    </a:cubicBezTo>
                    <a:cubicBezTo>
                      <a:pt x="22" y="75"/>
                      <a:pt x="22" y="76"/>
                      <a:pt x="22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3" y="77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9"/>
                      <a:pt x="23" y="79"/>
                    </a:cubicBezTo>
                    <a:cubicBezTo>
                      <a:pt x="23" y="79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82"/>
                      <a:pt x="24" y="82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8" name="Freeform 1296"/>
              <p:cNvSpPr>
                <a:spLocks/>
              </p:cNvSpPr>
              <p:nvPr/>
            </p:nvSpPr>
            <p:spPr bwMode="auto">
              <a:xfrm>
                <a:off x="1576" y="2552"/>
                <a:ext cx="220" cy="211"/>
              </a:xfrm>
              <a:custGeom>
                <a:avLst/>
                <a:gdLst>
                  <a:gd name="T0" fmla="*/ 0 w 230"/>
                  <a:gd name="T1" fmla="*/ 122 h 221"/>
                  <a:gd name="T2" fmla="*/ 2 w 230"/>
                  <a:gd name="T3" fmla="*/ 123 h 221"/>
                  <a:gd name="T4" fmla="*/ 41 w 230"/>
                  <a:gd name="T5" fmla="*/ 149 h 221"/>
                  <a:gd name="T6" fmla="*/ 47 w 230"/>
                  <a:gd name="T7" fmla="*/ 153 h 221"/>
                  <a:gd name="T8" fmla="*/ 112 w 230"/>
                  <a:gd name="T9" fmla="*/ 197 h 221"/>
                  <a:gd name="T10" fmla="*/ 136 w 230"/>
                  <a:gd name="T11" fmla="*/ 218 h 221"/>
                  <a:gd name="T12" fmla="*/ 142 w 230"/>
                  <a:gd name="T13" fmla="*/ 220 h 221"/>
                  <a:gd name="T14" fmla="*/ 146 w 230"/>
                  <a:gd name="T15" fmla="*/ 219 h 221"/>
                  <a:gd name="T16" fmla="*/ 183 w 230"/>
                  <a:gd name="T17" fmla="*/ 198 h 221"/>
                  <a:gd name="T18" fmla="*/ 230 w 230"/>
                  <a:gd name="T19" fmla="*/ 167 h 221"/>
                  <a:gd name="T20" fmla="*/ 229 w 230"/>
                  <a:gd name="T21" fmla="*/ 164 h 221"/>
                  <a:gd name="T22" fmla="*/ 228 w 230"/>
                  <a:gd name="T23" fmla="*/ 163 h 221"/>
                  <a:gd name="T24" fmla="*/ 227 w 230"/>
                  <a:gd name="T25" fmla="*/ 162 h 221"/>
                  <a:gd name="T26" fmla="*/ 227 w 230"/>
                  <a:gd name="T27" fmla="*/ 161 h 221"/>
                  <a:gd name="T28" fmla="*/ 218 w 230"/>
                  <a:gd name="T29" fmla="*/ 159 h 221"/>
                  <a:gd name="T30" fmla="*/ 208 w 230"/>
                  <a:gd name="T31" fmla="*/ 145 h 221"/>
                  <a:gd name="T32" fmla="*/ 207 w 230"/>
                  <a:gd name="T33" fmla="*/ 130 h 221"/>
                  <a:gd name="T34" fmla="*/ 205 w 230"/>
                  <a:gd name="T35" fmla="*/ 124 h 221"/>
                  <a:gd name="T36" fmla="*/ 207 w 230"/>
                  <a:gd name="T37" fmla="*/ 105 h 221"/>
                  <a:gd name="T38" fmla="*/ 202 w 230"/>
                  <a:gd name="T39" fmla="*/ 89 h 221"/>
                  <a:gd name="T40" fmla="*/ 203 w 230"/>
                  <a:gd name="T41" fmla="*/ 86 h 221"/>
                  <a:gd name="T42" fmla="*/ 203 w 230"/>
                  <a:gd name="T43" fmla="*/ 84 h 221"/>
                  <a:gd name="T44" fmla="*/ 194 w 230"/>
                  <a:gd name="T45" fmla="*/ 62 h 221"/>
                  <a:gd name="T46" fmla="*/ 179 w 230"/>
                  <a:gd name="T47" fmla="*/ 38 h 221"/>
                  <a:gd name="T48" fmla="*/ 188 w 230"/>
                  <a:gd name="T49" fmla="*/ 28 h 221"/>
                  <a:gd name="T50" fmla="*/ 191 w 230"/>
                  <a:gd name="T51" fmla="*/ 19 h 221"/>
                  <a:gd name="T52" fmla="*/ 190 w 230"/>
                  <a:gd name="T53" fmla="*/ 17 h 221"/>
                  <a:gd name="T54" fmla="*/ 189 w 230"/>
                  <a:gd name="T55" fmla="*/ 14 h 221"/>
                  <a:gd name="T56" fmla="*/ 189 w 230"/>
                  <a:gd name="T57" fmla="*/ 11 h 221"/>
                  <a:gd name="T58" fmla="*/ 190 w 230"/>
                  <a:gd name="T59" fmla="*/ 7 h 221"/>
                  <a:gd name="T60" fmla="*/ 190 w 230"/>
                  <a:gd name="T61" fmla="*/ 3 h 221"/>
                  <a:gd name="T62" fmla="*/ 176 w 230"/>
                  <a:gd name="T63" fmla="*/ 1 h 221"/>
                  <a:gd name="T64" fmla="*/ 153 w 230"/>
                  <a:gd name="T65" fmla="*/ 4 h 221"/>
                  <a:gd name="T66" fmla="*/ 112 w 230"/>
                  <a:gd name="T67" fmla="*/ 7 h 221"/>
                  <a:gd name="T68" fmla="*/ 79 w 230"/>
                  <a:gd name="T69" fmla="*/ 25 h 221"/>
                  <a:gd name="T70" fmla="*/ 76 w 230"/>
                  <a:gd name="T71" fmla="*/ 28 h 221"/>
                  <a:gd name="T72" fmla="*/ 80 w 230"/>
                  <a:gd name="T73" fmla="*/ 45 h 221"/>
                  <a:gd name="T74" fmla="*/ 85 w 230"/>
                  <a:gd name="T75" fmla="*/ 59 h 221"/>
                  <a:gd name="T76" fmla="*/ 78 w 230"/>
                  <a:gd name="T77" fmla="*/ 65 h 221"/>
                  <a:gd name="T78" fmla="*/ 58 w 230"/>
                  <a:gd name="T79" fmla="*/ 70 h 221"/>
                  <a:gd name="T80" fmla="*/ 56 w 230"/>
                  <a:gd name="T81" fmla="*/ 71 h 221"/>
                  <a:gd name="T82" fmla="*/ 52 w 230"/>
                  <a:gd name="T83" fmla="*/ 80 h 221"/>
                  <a:gd name="T84" fmla="*/ 45 w 230"/>
                  <a:gd name="T85" fmla="*/ 84 h 221"/>
                  <a:gd name="T86" fmla="*/ 29 w 230"/>
                  <a:gd name="T87" fmla="*/ 93 h 221"/>
                  <a:gd name="T88" fmla="*/ 20 w 230"/>
                  <a:gd name="T89" fmla="*/ 97 h 221"/>
                  <a:gd name="T90" fmla="*/ 19 w 230"/>
                  <a:gd name="T91" fmla="*/ 97 h 221"/>
                  <a:gd name="T92" fmla="*/ 0 w 230"/>
                  <a:gd name="T93" fmla="*/ 109 h 221"/>
                  <a:gd name="T94" fmla="*/ 0 w 230"/>
                  <a:gd name="T95" fmla="*/ 12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0" h="221">
                    <a:moveTo>
                      <a:pt x="0" y="122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1" y="123"/>
                      <a:pt x="2" y="123"/>
                      <a:pt x="2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4"/>
                      <a:pt x="3" y="124"/>
                      <a:pt x="3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10" y="128"/>
                      <a:pt x="26" y="13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63" y="164"/>
                      <a:pt x="109" y="194"/>
                      <a:pt x="111" y="196"/>
                    </a:cubicBezTo>
                    <a:cubicBezTo>
                      <a:pt x="111" y="196"/>
                      <a:pt x="112" y="197"/>
                      <a:pt x="112" y="197"/>
                    </a:cubicBezTo>
                    <a:cubicBezTo>
                      <a:pt x="114" y="200"/>
                      <a:pt x="117" y="204"/>
                      <a:pt x="118" y="206"/>
                    </a:cubicBezTo>
                    <a:cubicBezTo>
                      <a:pt x="120" y="206"/>
                      <a:pt x="126" y="207"/>
                      <a:pt x="130" y="210"/>
                    </a:cubicBezTo>
                    <a:cubicBezTo>
                      <a:pt x="133" y="212"/>
                      <a:pt x="135" y="215"/>
                      <a:pt x="136" y="218"/>
                    </a:cubicBezTo>
                    <a:cubicBezTo>
                      <a:pt x="136" y="219"/>
                      <a:pt x="137" y="220"/>
                      <a:pt x="137" y="221"/>
                    </a:cubicBezTo>
                    <a:cubicBezTo>
                      <a:pt x="138" y="221"/>
                      <a:pt x="140" y="220"/>
                      <a:pt x="142" y="220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3" y="220"/>
                      <a:pt x="143" y="220"/>
                      <a:pt x="143" y="220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8" y="219"/>
                      <a:pt x="155" y="216"/>
                      <a:pt x="159" y="215"/>
                    </a:cubicBezTo>
                    <a:cubicBezTo>
                      <a:pt x="161" y="215"/>
                      <a:pt x="162" y="214"/>
                      <a:pt x="162" y="214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6"/>
                      <a:pt x="229" y="166"/>
                      <a:pt x="229" y="166"/>
                    </a:cubicBezTo>
                    <a:cubicBezTo>
                      <a:pt x="229" y="165"/>
                      <a:pt x="229" y="165"/>
                      <a:pt x="229" y="165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4"/>
                      <a:pt x="229" y="164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7" y="162"/>
                      <a:pt x="227" y="162"/>
                    </a:cubicBezTo>
                    <a:cubicBezTo>
                      <a:pt x="227" y="162"/>
                      <a:pt x="227" y="162"/>
                      <a:pt x="227" y="162"/>
                    </a:cubicBezTo>
                    <a:cubicBezTo>
                      <a:pt x="227" y="162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5" y="161"/>
                      <a:pt x="223" y="161"/>
                      <a:pt x="222" y="160"/>
                    </a:cubicBezTo>
                    <a:cubicBezTo>
                      <a:pt x="221" y="159"/>
                      <a:pt x="220" y="159"/>
                      <a:pt x="218" y="159"/>
                    </a:cubicBezTo>
                    <a:cubicBezTo>
                      <a:pt x="214" y="159"/>
                      <a:pt x="209" y="157"/>
                      <a:pt x="209" y="153"/>
                    </a:cubicBezTo>
                    <a:cubicBezTo>
                      <a:pt x="208" y="151"/>
                      <a:pt x="209" y="150"/>
                      <a:pt x="209" y="149"/>
                    </a:cubicBezTo>
                    <a:cubicBezTo>
                      <a:pt x="209" y="148"/>
                      <a:pt x="209" y="147"/>
                      <a:pt x="208" y="145"/>
                    </a:cubicBezTo>
                    <a:cubicBezTo>
                      <a:pt x="207" y="143"/>
                      <a:pt x="206" y="142"/>
                      <a:pt x="205" y="141"/>
                    </a:cubicBezTo>
                    <a:cubicBezTo>
                      <a:pt x="203" y="139"/>
                      <a:pt x="202" y="138"/>
                      <a:pt x="202" y="136"/>
                    </a:cubicBezTo>
                    <a:cubicBezTo>
                      <a:pt x="202" y="135"/>
                      <a:pt x="204" y="133"/>
                      <a:pt x="207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206" y="128"/>
                      <a:pt x="206" y="127"/>
                      <a:pt x="206" y="126"/>
                    </a:cubicBezTo>
                    <a:cubicBezTo>
                      <a:pt x="206" y="125"/>
                      <a:pt x="205" y="125"/>
                      <a:pt x="205" y="124"/>
                    </a:cubicBezTo>
                    <a:cubicBezTo>
                      <a:pt x="205" y="122"/>
                      <a:pt x="204" y="120"/>
                      <a:pt x="206" y="117"/>
                    </a:cubicBezTo>
                    <a:cubicBezTo>
                      <a:pt x="207" y="116"/>
                      <a:pt x="208" y="115"/>
                      <a:pt x="207" y="112"/>
                    </a:cubicBezTo>
                    <a:cubicBezTo>
                      <a:pt x="205" y="110"/>
                      <a:pt x="206" y="107"/>
                      <a:pt x="207" y="105"/>
                    </a:cubicBezTo>
                    <a:cubicBezTo>
                      <a:pt x="207" y="103"/>
                      <a:pt x="208" y="102"/>
                      <a:pt x="207" y="100"/>
                    </a:cubicBezTo>
                    <a:cubicBezTo>
                      <a:pt x="206" y="98"/>
                      <a:pt x="205" y="96"/>
                      <a:pt x="204" y="95"/>
                    </a:cubicBezTo>
                    <a:cubicBezTo>
                      <a:pt x="202" y="92"/>
                      <a:pt x="201" y="90"/>
                      <a:pt x="202" y="89"/>
                    </a:cubicBezTo>
                    <a:cubicBezTo>
                      <a:pt x="202" y="88"/>
                      <a:pt x="202" y="88"/>
                      <a:pt x="202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3" y="87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5"/>
                      <a:pt x="203" y="84"/>
                      <a:pt x="203" y="84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203" y="78"/>
                      <a:pt x="200" y="67"/>
                      <a:pt x="198" y="65"/>
                    </a:cubicBezTo>
                    <a:cubicBezTo>
                      <a:pt x="197" y="64"/>
                      <a:pt x="196" y="63"/>
                      <a:pt x="194" y="62"/>
                    </a:cubicBezTo>
                    <a:cubicBezTo>
                      <a:pt x="191" y="60"/>
                      <a:pt x="189" y="59"/>
                      <a:pt x="189" y="57"/>
                    </a:cubicBezTo>
                    <a:cubicBezTo>
                      <a:pt x="189" y="55"/>
                      <a:pt x="189" y="53"/>
                      <a:pt x="186" y="51"/>
                    </a:cubicBezTo>
                    <a:cubicBezTo>
                      <a:pt x="181" y="49"/>
                      <a:pt x="178" y="42"/>
                      <a:pt x="179" y="38"/>
                    </a:cubicBezTo>
                    <a:cubicBezTo>
                      <a:pt x="179" y="36"/>
                      <a:pt x="181" y="36"/>
                      <a:pt x="182" y="36"/>
                    </a:cubicBezTo>
                    <a:cubicBezTo>
                      <a:pt x="182" y="35"/>
                      <a:pt x="183" y="34"/>
                      <a:pt x="184" y="33"/>
                    </a:cubicBezTo>
                    <a:cubicBezTo>
                      <a:pt x="185" y="31"/>
                      <a:pt x="187" y="29"/>
                      <a:pt x="188" y="28"/>
                    </a:cubicBezTo>
                    <a:cubicBezTo>
                      <a:pt x="189" y="28"/>
                      <a:pt x="190" y="26"/>
                      <a:pt x="191" y="24"/>
                    </a:cubicBezTo>
                    <a:cubicBezTo>
                      <a:pt x="191" y="23"/>
                      <a:pt x="191" y="23"/>
                      <a:pt x="191" y="22"/>
                    </a:cubicBezTo>
                    <a:cubicBezTo>
                      <a:pt x="191" y="21"/>
                      <a:pt x="191" y="20"/>
                      <a:pt x="191" y="19"/>
                    </a:cubicBezTo>
                    <a:cubicBezTo>
                      <a:pt x="191" y="19"/>
                      <a:pt x="190" y="19"/>
                      <a:pt x="190" y="18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0" y="17"/>
                      <a:pt x="190" y="17"/>
                    </a:cubicBezTo>
                    <a:cubicBezTo>
                      <a:pt x="190" y="17"/>
                      <a:pt x="190" y="16"/>
                      <a:pt x="190" y="16"/>
                    </a:cubicBezTo>
                    <a:cubicBezTo>
                      <a:pt x="190" y="16"/>
                      <a:pt x="190" y="16"/>
                      <a:pt x="190" y="15"/>
                    </a:cubicBezTo>
                    <a:cubicBezTo>
                      <a:pt x="189" y="15"/>
                      <a:pt x="189" y="15"/>
                      <a:pt x="189" y="14"/>
                    </a:cubicBezTo>
                    <a:cubicBezTo>
                      <a:pt x="189" y="14"/>
                      <a:pt x="189" y="14"/>
                      <a:pt x="189" y="13"/>
                    </a:cubicBezTo>
                    <a:cubicBezTo>
                      <a:pt x="189" y="13"/>
                      <a:pt x="189" y="13"/>
                      <a:pt x="189" y="12"/>
                    </a:cubicBezTo>
                    <a:cubicBezTo>
                      <a:pt x="189" y="12"/>
                      <a:pt x="189" y="11"/>
                      <a:pt x="189" y="11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0" y="9"/>
                      <a:pt x="190" y="9"/>
                      <a:pt x="190" y="8"/>
                    </a:cubicBezTo>
                    <a:cubicBezTo>
                      <a:pt x="190" y="8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8" y="2"/>
                      <a:pt x="185" y="2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8" y="1"/>
                      <a:pt x="176" y="1"/>
                    </a:cubicBezTo>
                    <a:cubicBezTo>
                      <a:pt x="174" y="1"/>
                      <a:pt x="172" y="2"/>
                      <a:pt x="170" y="2"/>
                    </a:cubicBezTo>
                    <a:cubicBezTo>
                      <a:pt x="170" y="2"/>
                      <a:pt x="168" y="3"/>
                      <a:pt x="166" y="3"/>
                    </a:cubicBezTo>
                    <a:cubicBezTo>
                      <a:pt x="161" y="5"/>
                      <a:pt x="156" y="7"/>
                      <a:pt x="153" y="4"/>
                    </a:cubicBezTo>
                    <a:cubicBezTo>
                      <a:pt x="153" y="4"/>
                      <a:pt x="153" y="4"/>
                      <a:pt x="149" y="4"/>
                    </a:cubicBezTo>
                    <a:cubicBezTo>
                      <a:pt x="143" y="4"/>
                      <a:pt x="134" y="5"/>
                      <a:pt x="126" y="6"/>
                    </a:cubicBezTo>
                    <a:cubicBezTo>
                      <a:pt x="120" y="7"/>
                      <a:pt x="115" y="7"/>
                      <a:pt x="112" y="7"/>
                    </a:cubicBezTo>
                    <a:cubicBezTo>
                      <a:pt x="108" y="8"/>
                      <a:pt x="106" y="10"/>
                      <a:pt x="103" y="13"/>
                    </a:cubicBezTo>
                    <a:cubicBezTo>
                      <a:pt x="100" y="15"/>
                      <a:pt x="98" y="17"/>
                      <a:pt x="95" y="17"/>
                    </a:cubicBezTo>
                    <a:cubicBezTo>
                      <a:pt x="90" y="17"/>
                      <a:pt x="83" y="21"/>
                      <a:pt x="79" y="25"/>
                    </a:cubicBezTo>
                    <a:cubicBezTo>
                      <a:pt x="78" y="26"/>
                      <a:pt x="77" y="27"/>
                      <a:pt x="76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31"/>
                      <a:pt x="80" y="35"/>
                      <a:pt x="80" y="41"/>
                    </a:cubicBezTo>
                    <a:cubicBezTo>
                      <a:pt x="80" y="42"/>
                      <a:pt x="80" y="44"/>
                      <a:pt x="80" y="45"/>
                    </a:cubicBezTo>
                    <a:cubicBezTo>
                      <a:pt x="80" y="47"/>
                      <a:pt x="80" y="49"/>
                      <a:pt x="80" y="49"/>
                    </a:cubicBezTo>
                    <a:cubicBezTo>
                      <a:pt x="83" y="51"/>
                      <a:pt x="85" y="57"/>
                      <a:pt x="85" y="58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6" y="61"/>
                      <a:pt x="85" y="63"/>
                      <a:pt x="84" y="64"/>
                    </a:cubicBezTo>
                    <a:cubicBezTo>
                      <a:pt x="83" y="65"/>
                      <a:pt x="82" y="65"/>
                      <a:pt x="81" y="65"/>
                    </a:cubicBezTo>
                    <a:cubicBezTo>
                      <a:pt x="80" y="65"/>
                      <a:pt x="79" y="65"/>
                      <a:pt x="78" y="65"/>
                    </a:cubicBezTo>
                    <a:cubicBezTo>
                      <a:pt x="76" y="65"/>
                      <a:pt x="73" y="65"/>
                      <a:pt x="70" y="65"/>
                    </a:cubicBezTo>
                    <a:cubicBezTo>
                      <a:pt x="68" y="65"/>
                      <a:pt x="67" y="65"/>
                      <a:pt x="66" y="65"/>
                    </a:cubicBezTo>
                    <a:cubicBezTo>
                      <a:pt x="65" y="68"/>
                      <a:pt x="61" y="70"/>
                      <a:pt x="58" y="70"/>
                    </a:cubicBezTo>
                    <a:cubicBezTo>
                      <a:pt x="57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2"/>
                      <a:pt x="56" y="73"/>
                      <a:pt x="56" y="74"/>
                    </a:cubicBezTo>
                    <a:cubicBezTo>
                      <a:pt x="56" y="76"/>
                      <a:pt x="56" y="78"/>
                      <a:pt x="55" y="79"/>
                    </a:cubicBezTo>
                    <a:cubicBezTo>
                      <a:pt x="54" y="80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1"/>
                    </a:cubicBezTo>
                    <a:cubicBezTo>
                      <a:pt x="51" y="82"/>
                      <a:pt x="50" y="83"/>
                      <a:pt x="47" y="83"/>
                    </a:cubicBezTo>
                    <a:cubicBezTo>
                      <a:pt x="47" y="84"/>
                      <a:pt x="46" y="84"/>
                      <a:pt x="45" y="84"/>
                    </a:cubicBezTo>
                    <a:cubicBezTo>
                      <a:pt x="44" y="84"/>
                      <a:pt x="41" y="84"/>
                      <a:pt x="41" y="84"/>
                    </a:cubicBezTo>
                    <a:cubicBezTo>
                      <a:pt x="41" y="89"/>
                      <a:pt x="38" y="92"/>
                      <a:pt x="33" y="93"/>
                    </a:cubicBezTo>
                    <a:cubicBezTo>
                      <a:pt x="32" y="93"/>
                      <a:pt x="30" y="93"/>
                      <a:pt x="29" y="93"/>
                    </a:cubicBezTo>
                    <a:cubicBezTo>
                      <a:pt x="28" y="93"/>
                      <a:pt x="26" y="93"/>
                      <a:pt x="25" y="94"/>
                    </a:cubicBezTo>
                    <a:cubicBezTo>
                      <a:pt x="25" y="94"/>
                      <a:pt x="25" y="94"/>
                      <a:pt x="25" y="95"/>
                    </a:cubicBezTo>
                    <a:cubicBezTo>
                      <a:pt x="24" y="96"/>
                      <a:pt x="23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97"/>
                      <a:pt x="17" y="97"/>
                      <a:pt x="17" y="97"/>
                    </a:cubicBezTo>
                    <a:cubicBezTo>
                      <a:pt x="12" y="100"/>
                      <a:pt x="2" y="106"/>
                      <a:pt x="0" y="108"/>
                    </a:cubicBezTo>
                    <a:cubicBezTo>
                      <a:pt x="0" y="108"/>
                      <a:pt x="0" y="108"/>
                      <a:pt x="0" y="109"/>
                    </a:cubicBezTo>
                    <a:cubicBezTo>
                      <a:pt x="0" y="110"/>
                      <a:pt x="0" y="114"/>
                      <a:pt x="0" y="118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9" name="Freeform 1297"/>
              <p:cNvSpPr>
                <a:spLocks/>
              </p:cNvSpPr>
              <p:nvPr/>
            </p:nvSpPr>
            <p:spPr bwMode="auto">
              <a:xfrm>
                <a:off x="1649" y="25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0" name="Freeform 1298"/>
              <p:cNvSpPr>
                <a:spLocks/>
              </p:cNvSpPr>
              <p:nvPr/>
            </p:nvSpPr>
            <p:spPr bwMode="auto">
              <a:xfrm>
                <a:off x="1576" y="26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1" name="Freeform 1299"/>
              <p:cNvSpPr>
                <a:spLocks/>
              </p:cNvSpPr>
              <p:nvPr/>
            </p:nvSpPr>
            <p:spPr bwMode="auto">
              <a:xfrm>
                <a:off x="1595" y="26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3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2" name="Freeform 1300"/>
              <p:cNvSpPr>
                <a:spLocks/>
              </p:cNvSpPr>
              <p:nvPr/>
            </p:nvSpPr>
            <p:spPr bwMode="auto">
              <a:xfrm>
                <a:off x="1649" y="25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3" name="Freeform 1301"/>
              <p:cNvSpPr>
                <a:spLocks/>
              </p:cNvSpPr>
              <p:nvPr/>
            </p:nvSpPr>
            <p:spPr bwMode="auto">
              <a:xfrm>
                <a:off x="1757" y="25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4" name="Freeform 1302"/>
              <p:cNvSpPr>
                <a:spLocks/>
              </p:cNvSpPr>
              <p:nvPr/>
            </p:nvSpPr>
            <p:spPr bwMode="auto">
              <a:xfrm>
                <a:off x="1758" y="25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5" name="Freeform 1303"/>
              <p:cNvSpPr>
                <a:spLocks/>
              </p:cNvSpPr>
              <p:nvPr/>
            </p:nvSpPr>
            <p:spPr bwMode="auto">
              <a:xfrm>
                <a:off x="1770" y="26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6" name="Freeform 1304"/>
              <p:cNvSpPr>
                <a:spLocks/>
              </p:cNvSpPr>
              <p:nvPr/>
            </p:nvSpPr>
            <p:spPr bwMode="auto">
              <a:xfrm>
                <a:off x="1759" y="257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7" name="Freeform 1305"/>
              <p:cNvSpPr>
                <a:spLocks/>
              </p:cNvSpPr>
              <p:nvPr/>
            </p:nvSpPr>
            <p:spPr bwMode="auto">
              <a:xfrm>
                <a:off x="1757" y="256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8" name="Freeform 1306"/>
              <p:cNvSpPr>
                <a:spLocks/>
              </p:cNvSpPr>
              <p:nvPr/>
            </p:nvSpPr>
            <p:spPr bwMode="auto">
              <a:xfrm>
                <a:off x="1757" y="25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9" name="Freeform 1307"/>
              <p:cNvSpPr>
                <a:spLocks/>
              </p:cNvSpPr>
              <p:nvPr/>
            </p:nvSpPr>
            <p:spPr bwMode="auto">
              <a:xfrm>
                <a:off x="1758" y="25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0" name="Freeform 1308"/>
              <p:cNvSpPr>
                <a:spLocks/>
              </p:cNvSpPr>
              <p:nvPr/>
            </p:nvSpPr>
            <p:spPr bwMode="auto">
              <a:xfrm>
                <a:off x="1758" y="25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1" name="Freeform 1309"/>
              <p:cNvSpPr>
                <a:spLocks/>
              </p:cNvSpPr>
              <p:nvPr/>
            </p:nvSpPr>
            <p:spPr bwMode="auto">
              <a:xfrm>
                <a:off x="1758" y="25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2" name="Freeform 1310"/>
              <p:cNvSpPr>
                <a:spLocks/>
              </p:cNvSpPr>
              <p:nvPr/>
            </p:nvSpPr>
            <p:spPr bwMode="auto">
              <a:xfrm>
                <a:off x="1773" y="2603"/>
                <a:ext cx="159" cy="152"/>
              </a:xfrm>
              <a:custGeom>
                <a:avLst/>
                <a:gdLst>
                  <a:gd name="T0" fmla="*/ 3 w 166"/>
                  <a:gd name="T1" fmla="*/ 34 h 159"/>
                  <a:gd name="T2" fmla="*/ 2 w 166"/>
                  <a:gd name="T3" fmla="*/ 35 h 159"/>
                  <a:gd name="T4" fmla="*/ 1 w 166"/>
                  <a:gd name="T5" fmla="*/ 35 h 159"/>
                  <a:gd name="T6" fmla="*/ 0 w 166"/>
                  <a:gd name="T7" fmla="*/ 36 h 159"/>
                  <a:gd name="T8" fmla="*/ 0 w 166"/>
                  <a:gd name="T9" fmla="*/ 36 h 159"/>
                  <a:gd name="T10" fmla="*/ 1 w 166"/>
                  <a:gd name="T11" fmla="*/ 40 h 159"/>
                  <a:gd name="T12" fmla="*/ 5 w 166"/>
                  <a:gd name="T13" fmla="*/ 53 h 159"/>
                  <a:gd name="T14" fmla="*/ 3 w 166"/>
                  <a:gd name="T15" fmla="*/ 67 h 159"/>
                  <a:gd name="T16" fmla="*/ 4 w 166"/>
                  <a:gd name="T17" fmla="*/ 73 h 159"/>
                  <a:gd name="T18" fmla="*/ 5 w 166"/>
                  <a:gd name="T19" fmla="*/ 79 h 159"/>
                  <a:gd name="T20" fmla="*/ 0 w 166"/>
                  <a:gd name="T21" fmla="*/ 84 h 159"/>
                  <a:gd name="T22" fmla="*/ 5 w 166"/>
                  <a:gd name="T23" fmla="*/ 89 h 159"/>
                  <a:gd name="T24" fmla="*/ 7 w 166"/>
                  <a:gd name="T25" fmla="*/ 99 h 159"/>
                  <a:gd name="T26" fmla="*/ 18 w 166"/>
                  <a:gd name="T27" fmla="*/ 103 h 159"/>
                  <a:gd name="T28" fmla="*/ 22 w 166"/>
                  <a:gd name="T29" fmla="*/ 105 h 159"/>
                  <a:gd name="T30" fmla="*/ 23 w 166"/>
                  <a:gd name="T31" fmla="*/ 105 h 159"/>
                  <a:gd name="T32" fmla="*/ 24 w 166"/>
                  <a:gd name="T33" fmla="*/ 106 h 159"/>
                  <a:gd name="T34" fmla="*/ 25 w 166"/>
                  <a:gd name="T35" fmla="*/ 108 h 159"/>
                  <a:gd name="T36" fmla="*/ 26 w 166"/>
                  <a:gd name="T37" fmla="*/ 109 h 159"/>
                  <a:gd name="T38" fmla="*/ 27 w 166"/>
                  <a:gd name="T39" fmla="*/ 111 h 159"/>
                  <a:gd name="T40" fmla="*/ 28 w 166"/>
                  <a:gd name="T41" fmla="*/ 113 h 159"/>
                  <a:gd name="T42" fmla="*/ 28 w 166"/>
                  <a:gd name="T43" fmla="*/ 114 h 159"/>
                  <a:gd name="T44" fmla="*/ 43 w 166"/>
                  <a:gd name="T45" fmla="*/ 117 h 159"/>
                  <a:gd name="T46" fmla="*/ 51 w 166"/>
                  <a:gd name="T47" fmla="*/ 124 h 159"/>
                  <a:gd name="T48" fmla="*/ 153 w 166"/>
                  <a:gd name="T49" fmla="*/ 159 h 159"/>
                  <a:gd name="T50" fmla="*/ 164 w 166"/>
                  <a:gd name="T51" fmla="*/ 154 h 159"/>
                  <a:gd name="T52" fmla="*/ 164 w 166"/>
                  <a:gd name="T53" fmla="*/ 131 h 159"/>
                  <a:gd name="T54" fmla="*/ 163 w 166"/>
                  <a:gd name="T55" fmla="*/ 39 h 159"/>
                  <a:gd name="T56" fmla="*/ 165 w 166"/>
                  <a:gd name="T57" fmla="*/ 24 h 159"/>
                  <a:gd name="T58" fmla="*/ 166 w 166"/>
                  <a:gd name="T59" fmla="*/ 13 h 159"/>
                  <a:gd name="T60" fmla="*/ 152 w 166"/>
                  <a:gd name="T61" fmla="*/ 10 h 159"/>
                  <a:gd name="T62" fmla="*/ 135 w 166"/>
                  <a:gd name="T63" fmla="*/ 1 h 159"/>
                  <a:gd name="T64" fmla="*/ 113 w 166"/>
                  <a:gd name="T65" fmla="*/ 17 h 159"/>
                  <a:gd name="T66" fmla="*/ 104 w 166"/>
                  <a:gd name="T67" fmla="*/ 32 h 159"/>
                  <a:gd name="T68" fmla="*/ 74 w 166"/>
                  <a:gd name="T69" fmla="*/ 21 h 159"/>
                  <a:gd name="T70" fmla="*/ 60 w 166"/>
                  <a:gd name="T71" fmla="*/ 11 h 159"/>
                  <a:gd name="T72" fmla="*/ 49 w 166"/>
                  <a:gd name="T73" fmla="*/ 5 h 159"/>
                  <a:gd name="T74" fmla="*/ 35 w 166"/>
                  <a:gd name="T75" fmla="*/ 3 h 159"/>
                  <a:gd name="T76" fmla="*/ 23 w 166"/>
                  <a:gd name="T77" fmla="*/ 1 h 159"/>
                  <a:gd name="T78" fmla="*/ 23 w 166"/>
                  <a:gd name="T79" fmla="*/ 3 h 159"/>
                  <a:gd name="T80" fmla="*/ 23 w 166"/>
                  <a:gd name="T81" fmla="*/ 4 h 159"/>
                  <a:gd name="T82" fmla="*/ 23 w 166"/>
                  <a:gd name="T83" fmla="*/ 4 h 159"/>
                  <a:gd name="T84" fmla="*/ 18 w 166"/>
                  <a:gd name="T85" fmla="*/ 9 h 159"/>
                  <a:gd name="T86" fmla="*/ 16 w 166"/>
                  <a:gd name="T87" fmla="*/ 10 h 159"/>
                  <a:gd name="T88" fmla="*/ 9 w 166"/>
                  <a:gd name="T89" fmla="*/ 17 h 159"/>
                  <a:gd name="T90" fmla="*/ 7 w 166"/>
                  <a:gd name="T91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59"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9"/>
                      <a:pt x="1" y="40"/>
                    </a:cubicBezTo>
                    <a:cubicBezTo>
                      <a:pt x="2" y="41"/>
                      <a:pt x="4" y="43"/>
                      <a:pt x="5" y="45"/>
                    </a:cubicBezTo>
                    <a:cubicBezTo>
                      <a:pt x="6" y="49"/>
                      <a:pt x="5" y="51"/>
                      <a:pt x="5" y="53"/>
                    </a:cubicBezTo>
                    <a:cubicBezTo>
                      <a:pt x="4" y="55"/>
                      <a:pt x="4" y="56"/>
                      <a:pt x="4" y="57"/>
                    </a:cubicBezTo>
                    <a:cubicBezTo>
                      <a:pt x="7" y="62"/>
                      <a:pt x="5" y="65"/>
                      <a:pt x="3" y="67"/>
                    </a:cubicBezTo>
                    <a:cubicBezTo>
                      <a:pt x="3" y="68"/>
                      <a:pt x="3" y="69"/>
                      <a:pt x="3" y="70"/>
                    </a:cubicBezTo>
                    <a:cubicBezTo>
                      <a:pt x="3" y="71"/>
                      <a:pt x="4" y="72"/>
                      <a:pt x="4" y="73"/>
                    </a:cubicBezTo>
                    <a:cubicBezTo>
                      <a:pt x="4" y="73"/>
                      <a:pt x="4" y="74"/>
                      <a:pt x="4" y="75"/>
                    </a:cubicBezTo>
                    <a:cubicBezTo>
                      <a:pt x="5" y="76"/>
                      <a:pt x="6" y="78"/>
                      <a:pt x="5" y="79"/>
                    </a:cubicBezTo>
                    <a:cubicBezTo>
                      <a:pt x="5" y="79"/>
                      <a:pt x="4" y="80"/>
                      <a:pt x="4" y="80"/>
                    </a:cubicBezTo>
                    <a:cubicBezTo>
                      <a:pt x="2" y="82"/>
                      <a:pt x="1" y="83"/>
                      <a:pt x="0" y="84"/>
                    </a:cubicBezTo>
                    <a:cubicBezTo>
                      <a:pt x="0" y="84"/>
                      <a:pt x="1" y="85"/>
                      <a:pt x="2" y="85"/>
                    </a:cubicBezTo>
                    <a:cubicBezTo>
                      <a:pt x="3" y="86"/>
                      <a:pt x="4" y="88"/>
                      <a:pt x="5" y="89"/>
                    </a:cubicBezTo>
                    <a:cubicBezTo>
                      <a:pt x="7" y="93"/>
                      <a:pt x="7" y="95"/>
                      <a:pt x="7" y="97"/>
                    </a:cubicBezTo>
                    <a:cubicBezTo>
                      <a:pt x="7" y="98"/>
                      <a:pt x="6" y="98"/>
                      <a:pt x="7" y="99"/>
                    </a:cubicBezTo>
                    <a:cubicBezTo>
                      <a:pt x="7" y="100"/>
                      <a:pt x="10" y="102"/>
                      <a:pt x="12" y="102"/>
                    </a:cubicBezTo>
                    <a:cubicBezTo>
                      <a:pt x="15" y="102"/>
                      <a:pt x="16" y="103"/>
                      <a:pt x="18" y="103"/>
                    </a:cubicBezTo>
                    <a:cubicBezTo>
                      <a:pt x="19" y="104"/>
                      <a:pt x="20" y="104"/>
                      <a:pt x="21" y="104"/>
                    </a:cubicBezTo>
                    <a:cubicBezTo>
                      <a:pt x="21" y="104"/>
                      <a:pt x="22" y="104"/>
                      <a:pt x="22" y="105"/>
                    </a:cubicBezTo>
                    <a:cubicBezTo>
                      <a:pt x="22" y="105"/>
                      <a:pt x="22" y="105"/>
                      <a:pt x="23" y="105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4" y="105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6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09"/>
                      <a:pt x="26" y="110"/>
                      <a:pt x="27" y="110"/>
                    </a:cubicBezTo>
                    <a:cubicBezTo>
                      <a:pt x="27" y="110"/>
                      <a:pt x="27" y="111"/>
                      <a:pt x="27" y="111"/>
                    </a:cubicBezTo>
                    <a:cubicBezTo>
                      <a:pt x="27" y="111"/>
                      <a:pt x="27" y="111"/>
                      <a:pt x="27" y="112"/>
                    </a:cubicBezTo>
                    <a:cubicBezTo>
                      <a:pt x="27" y="112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31" y="114"/>
                      <a:pt x="38" y="115"/>
                      <a:pt x="42" y="117"/>
                    </a:cubicBezTo>
                    <a:cubicBezTo>
                      <a:pt x="42" y="117"/>
                      <a:pt x="42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ubicBezTo>
                      <a:pt x="47" y="120"/>
                      <a:pt x="50" y="122"/>
                      <a:pt x="51" y="12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35"/>
                      <a:pt x="164" y="135"/>
                      <a:pt x="164" y="135"/>
                    </a:cubicBez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4" y="43"/>
                      <a:pt x="163" y="41"/>
                      <a:pt x="163" y="39"/>
                    </a:cubicBezTo>
                    <a:cubicBezTo>
                      <a:pt x="162" y="35"/>
                      <a:pt x="161" y="31"/>
                      <a:pt x="164" y="28"/>
                    </a:cubicBezTo>
                    <a:cubicBezTo>
                      <a:pt x="165" y="26"/>
                      <a:pt x="165" y="26"/>
                      <a:pt x="165" y="24"/>
                    </a:cubicBezTo>
                    <a:cubicBezTo>
                      <a:pt x="164" y="22"/>
                      <a:pt x="164" y="19"/>
                      <a:pt x="165" y="14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2"/>
                      <a:pt x="161" y="11"/>
                      <a:pt x="157" y="11"/>
                    </a:cubicBezTo>
                    <a:cubicBezTo>
                      <a:pt x="156" y="10"/>
                      <a:pt x="154" y="10"/>
                      <a:pt x="152" y="10"/>
                    </a:cubicBezTo>
                    <a:cubicBezTo>
                      <a:pt x="147" y="9"/>
                      <a:pt x="145" y="7"/>
                      <a:pt x="143" y="5"/>
                    </a:cubicBezTo>
                    <a:cubicBezTo>
                      <a:pt x="142" y="3"/>
                      <a:pt x="140" y="1"/>
                      <a:pt x="135" y="1"/>
                    </a:cubicBezTo>
                    <a:cubicBezTo>
                      <a:pt x="125" y="0"/>
                      <a:pt x="112" y="9"/>
                      <a:pt x="112" y="12"/>
                    </a:cubicBezTo>
                    <a:cubicBezTo>
                      <a:pt x="112" y="13"/>
                      <a:pt x="113" y="15"/>
                      <a:pt x="113" y="17"/>
                    </a:cubicBezTo>
                    <a:cubicBezTo>
                      <a:pt x="115" y="20"/>
                      <a:pt x="116" y="24"/>
                      <a:pt x="113" y="28"/>
                    </a:cubicBezTo>
                    <a:cubicBezTo>
                      <a:pt x="111" y="31"/>
                      <a:pt x="108" y="32"/>
                      <a:pt x="104" y="32"/>
                    </a:cubicBezTo>
                    <a:cubicBezTo>
                      <a:pt x="100" y="32"/>
                      <a:pt x="96" y="31"/>
                      <a:pt x="93" y="28"/>
                    </a:cubicBezTo>
                    <a:cubicBezTo>
                      <a:pt x="87" y="23"/>
                      <a:pt x="79" y="21"/>
                      <a:pt x="74" y="21"/>
                    </a:cubicBezTo>
                    <a:cubicBezTo>
                      <a:pt x="69" y="21"/>
                      <a:pt x="65" y="20"/>
                      <a:pt x="62" y="17"/>
                    </a:cubicBezTo>
                    <a:cubicBezTo>
                      <a:pt x="61" y="15"/>
                      <a:pt x="60" y="13"/>
                      <a:pt x="60" y="11"/>
                    </a:cubicBezTo>
                    <a:cubicBezTo>
                      <a:pt x="61" y="10"/>
                      <a:pt x="61" y="8"/>
                      <a:pt x="55" y="7"/>
                    </a:cubicBezTo>
                    <a:cubicBezTo>
                      <a:pt x="53" y="6"/>
                      <a:pt x="51" y="6"/>
                      <a:pt x="49" y="5"/>
                    </a:cubicBezTo>
                    <a:cubicBezTo>
                      <a:pt x="46" y="4"/>
                      <a:pt x="43" y="2"/>
                      <a:pt x="39" y="2"/>
                    </a:cubicBezTo>
                    <a:cubicBezTo>
                      <a:pt x="38" y="2"/>
                      <a:pt x="36" y="2"/>
                      <a:pt x="35" y="3"/>
                    </a:cubicBezTo>
                    <a:cubicBezTo>
                      <a:pt x="31" y="3"/>
                      <a:pt x="26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8"/>
                      <a:pt x="20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4" y="12"/>
                      <a:pt x="13" y="13"/>
                      <a:pt x="12" y="14"/>
                    </a:cubicBezTo>
                    <a:cubicBezTo>
                      <a:pt x="11" y="15"/>
                      <a:pt x="10" y="16"/>
                      <a:pt x="9" y="17"/>
                    </a:cubicBezTo>
                    <a:cubicBezTo>
                      <a:pt x="8" y="18"/>
                      <a:pt x="8" y="19"/>
                      <a:pt x="9" y="20"/>
                    </a:cubicBezTo>
                    <a:cubicBezTo>
                      <a:pt x="10" y="22"/>
                      <a:pt x="8" y="28"/>
                      <a:pt x="7" y="30"/>
                    </a:cubicBezTo>
                    <a:cubicBezTo>
                      <a:pt x="6" y="32"/>
                      <a:pt x="4" y="33"/>
                      <a:pt x="3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3" name="Rectangle 1311"/>
              <p:cNvSpPr>
                <a:spLocks noChangeArrowheads="1"/>
              </p:cNvSpPr>
              <p:nvPr/>
            </p:nvSpPr>
            <p:spPr bwMode="auto">
              <a:xfrm>
                <a:off x="1795" y="2607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4" name="Freeform 1312"/>
              <p:cNvSpPr>
                <a:spLocks/>
              </p:cNvSpPr>
              <p:nvPr/>
            </p:nvSpPr>
            <p:spPr bwMode="auto">
              <a:xfrm>
                <a:off x="1795" y="2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5" name="Freeform 1313"/>
              <p:cNvSpPr>
                <a:spLocks/>
              </p:cNvSpPr>
              <p:nvPr/>
            </p:nvSpPr>
            <p:spPr bwMode="auto">
              <a:xfrm>
                <a:off x="1776" y="263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6" name="Freeform 1314"/>
              <p:cNvSpPr>
                <a:spLocks/>
              </p:cNvSpPr>
              <p:nvPr/>
            </p:nvSpPr>
            <p:spPr bwMode="auto">
              <a:xfrm>
                <a:off x="1782" y="2612"/>
                <a:ext cx="6" cy="7"/>
              </a:xfrm>
              <a:custGeom>
                <a:avLst/>
                <a:gdLst>
                  <a:gd name="T0" fmla="*/ 7 w 7"/>
                  <a:gd name="T1" fmla="*/ 0 h 7"/>
                  <a:gd name="T2" fmla="*/ 3 w 7"/>
                  <a:gd name="T3" fmla="*/ 4 h 7"/>
                  <a:gd name="T4" fmla="*/ 0 w 7"/>
                  <a:gd name="T5" fmla="*/ 7 h 7"/>
                  <a:gd name="T6" fmla="*/ 3 w 7"/>
                  <a:gd name="T7" fmla="*/ 4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3"/>
                      <a:pt x="3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4" y="3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7" name="Freeform 1315"/>
              <p:cNvSpPr>
                <a:spLocks/>
              </p:cNvSpPr>
              <p:nvPr/>
            </p:nvSpPr>
            <p:spPr bwMode="auto">
              <a:xfrm>
                <a:off x="1795" y="260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8" name="Freeform 1316"/>
              <p:cNvSpPr>
                <a:spLocks/>
              </p:cNvSpPr>
              <p:nvPr/>
            </p:nvSpPr>
            <p:spPr bwMode="auto">
              <a:xfrm>
                <a:off x="1774" y="26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9" name="Oval 1317"/>
              <p:cNvSpPr>
                <a:spLocks noChangeArrowheads="1"/>
              </p:cNvSpPr>
              <p:nvPr/>
            </p:nvSpPr>
            <p:spPr bwMode="auto">
              <a:xfrm>
                <a:off x="1773" y="2637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0" name="Freeform 1318"/>
              <p:cNvSpPr>
                <a:spLocks/>
              </p:cNvSpPr>
              <p:nvPr/>
            </p:nvSpPr>
            <p:spPr bwMode="auto">
              <a:xfrm>
                <a:off x="1795" y="270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1" name="Freeform 1319"/>
              <p:cNvSpPr>
                <a:spLocks/>
              </p:cNvSpPr>
              <p:nvPr/>
            </p:nvSpPr>
            <p:spPr bwMode="auto">
              <a:xfrm>
                <a:off x="1794" y="27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2" name="Freeform 1320"/>
              <p:cNvSpPr>
                <a:spLocks/>
              </p:cNvSpPr>
              <p:nvPr/>
            </p:nvSpPr>
            <p:spPr bwMode="auto">
              <a:xfrm>
                <a:off x="1797" y="270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3" name="Freeform 1321"/>
              <p:cNvSpPr>
                <a:spLocks/>
              </p:cNvSpPr>
              <p:nvPr/>
            </p:nvSpPr>
            <p:spPr bwMode="auto">
              <a:xfrm>
                <a:off x="1775" y="26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4" name="Freeform 1322"/>
              <p:cNvSpPr>
                <a:spLocks/>
              </p:cNvSpPr>
              <p:nvPr/>
            </p:nvSpPr>
            <p:spPr bwMode="auto">
              <a:xfrm>
                <a:off x="1800" y="27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5" name="Freeform 1323"/>
              <p:cNvSpPr>
                <a:spLocks/>
              </p:cNvSpPr>
              <p:nvPr/>
            </p:nvSpPr>
            <p:spPr bwMode="auto">
              <a:xfrm>
                <a:off x="1796" y="27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6" name="Freeform 1324"/>
              <p:cNvSpPr>
                <a:spLocks/>
              </p:cNvSpPr>
              <p:nvPr/>
            </p:nvSpPr>
            <p:spPr bwMode="auto">
              <a:xfrm>
                <a:off x="1774" y="26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7" name="Freeform 1325"/>
              <p:cNvSpPr>
                <a:spLocks/>
              </p:cNvSpPr>
              <p:nvPr/>
            </p:nvSpPr>
            <p:spPr bwMode="auto">
              <a:xfrm>
                <a:off x="1798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8" name="Freeform 1326"/>
              <p:cNvSpPr>
                <a:spLocks/>
              </p:cNvSpPr>
              <p:nvPr/>
            </p:nvSpPr>
            <p:spPr bwMode="auto">
              <a:xfrm>
                <a:off x="1799" y="270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9" name="Freeform 1327"/>
              <p:cNvSpPr>
                <a:spLocks/>
              </p:cNvSpPr>
              <p:nvPr/>
            </p:nvSpPr>
            <p:spPr bwMode="auto">
              <a:xfrm>
                <a:off x="1773" y="26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0" name="Freeform 1328"/>
              <p:cNvSpPr>
                <a:spLocks/>
              </p:cNvSpPr>
              <p:nvPr/>
            </p:nvSpPr>
            <p:spPr bwMode="auto">
              <a:xfrm>
                <a:off x="1774" y="263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1" name="Freeform 1329"/>
              <p:cNvSpPr>
                <a:spLocks/>
              </p:cNvSpPr>
              <p:nvPr/>
            </p:nvSpPr>
            <p:spPr bwMode="auto">
              <a:xfrm>
                <a:off x="1490" y="2824"/>
                <a:ext cx="16" cy="4"/>
              </a:xfrm>
              <a:custGeom>
                <a:avLst/>
                <a:gdLst>
                  <a:gd name="T0" fmla="*/ 0 w 17"/>
                  <a:gd name="T1" fmla="*/ 5 h 5"/>
                  <a:gd name="T2" fmla="*/ 0 w 17"/>
                  <a:gd name="T3" fmla="*/ 5 h 5"/>
                  <a:gd name="T4" fmla="*/ 0 w 17"/>
                  <a:gd name="T5" fmla="*/ 5 h 5"/>
                  <a:gd name="T6" fmla="*/ 1 w 17"/>
                  <a:gd name="T7" fmla="*/ 5 h 5"/>
                  <a:gd name="T8" fmla="*/ 12 w 17"/>
                  <a:gd name="T9" fmla="*/ 2 h 5"/>
                  <a:gd name="T10" fmla="*/ 17 w 17"/>
                  <a:gd name="T11" fmla="*/ 1 h 5"/>
                  <a:gd name="T12" fmla="*/ 14 w 17"/>
                  <a:gd name="T13" fmla="*/ 1 h 5"/>
                  <a:gd name="T14" fmla="*/ 11 w 17"/>
                  <a:gd name="T15" fmla="*/ 2 h 5"/>
                  <a:gd name="T16" fmla="*/ 11 w 17"/>
                  <a:gd name="T17" fmla="*/ 2 h 5"/>
                  <a:gd name="T18" fmla="*/ 8 w 17"/>
                  <a:gd name="T19" fmla="*/ 3 h 5"/>
                  <a:gd name="T20" fmla="*/ 8 w 17"/>
                  <a:gd name="T21" fmla="*/ 3 h 5"/>
                  <a:gd name="T22" fmla="*/ 4 w 17"/>
                  <a:gd name="T23" fmla="*/ 3 h 5"/>
                  <a:gd name="T24" fmla="*/ 4 w 17"/>
                  <a:gd name="T25" fmla="*/ 3 h 5"/>
                  <a:gd name="T26" fmla="*/ 1 w 17"/>
                  <a:gd name="T27" fmla="*/ 3 h 5"/>
                  <a:gd name="T28" fmla="*/ 1 w 17"/>
                  <a:gd name="T29" fmla="*/ 3 h 5"/>
                  <a:gd name="T30" fmla="*/ 0 w 17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5"/>
                      <a:pt x="11" y="4"/>
                      <a:pt x="12" y="2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2" name="Freeform 1330"/>
              <p:cNvSpPr>
                <a:spLocks/>
              </p:cNvSpPr>
              <p:nvPr/>
            </p:nvSpPr>
            <p:spPr bwMode="auto">
              <a:xfrm>
                <a:off x="1483" y="2793"/>
                <a:ext cx="59" cy="45"/>
              </a:xfrm>
              <a:custGeom>
                <a:avLst/>
                <a:gdLst>
                  <a:gd name="T0" fmla="*/ 39 w 62"/>
                  <a:gd name="T1" fmla="*/ 42 h 47"/>
                  <a:gd name="T2" fmla="*/ 56 w 62"/>
                  <a:gd name="T3" fmla="*/ 47 h 47"/>
                  <a:gd name="T4" fmla="*/ 58 w 62"/>
                  <a:gd name="T5" fmla="*/ 47 h 47"/>
                  <a:gd name="T6" fmla="*/ 60 w 62"/>
                  <a:gd name="T7" fmla="*/ 47 h 47"/>
                  <a:gd name="T8" fmla="*/ 61 w 62"/>
                  <a:gd name="T9" fmla="*/ 47 h 47"/>
                  <a:gd name="T10" fmla="*/ 62 w 62"/>
                  <a:gd name="T11" fmla="*/ 44 h 47"/>
                  <a:gd name="T12" fmla="*/ 62 w 62"/>
                  <a:gd name="T13" fmla="*/ 43 h 47"/>
                  <a:gd name="T14" fmla="*/ 62 w 62"/>
                  <a:gd name="T15" fmla="*/ 42 h 47"/>
                  <a:gd name="T16" fmla="*/ 62 w 62"/>
                  <a:gd name="T17" fmla="*/ 41 h 47"/>
                  <a:gd name="T18" fmla="*/ 62 w 62"/>
                  <a:gd name="T19" fmla="*/ 41 h 47"/>
                  <a:gd name="T20" fmla="*/ 62 w 62"/>
                  <a:gd name="T21" fmla="*/ 40 h 47"/>
                  <a:gd name="T22" fmla="*/ 54 w 62"/>
                  <a:gd name="T23" fmla="*/ 27 h 47"/>
                  <a:gd name="T24" fmla="*/ 52 w 62"/>
                  <a:gd name="T25" fmla="*/ 24 h 47"/>
                  <a:gd name="T26" fmla="*/ 52 w 62"/>
                  <a:gd name="T27" fmla="*/ 24 h 47"/>
                  <a:gd name="T28" fmla="*/ 52 w 62"/>
                  <a:gd name="T29" fmla="*/ 21 h 47"/>
                  <a:gd name="T30" fmla="*/ 51 w 62"/>
                  <a:gd name="T31" fmla="*/ 20 h 47"/>
                  <a:gd name="T32" fmla="*/ 50 w 62"/>
                  <a:gd name="T33" fmla="*/ 19 h 47"/>
                  <a:gd name="T34" fmla="*/ 49 w 62"/>
                  <a:gd name="T35" fmla="*/ 18 h 47"/>
                  <a:gd name="T36" fmla="*/ 40 w 62"/>
                  <a:gd name="T37" fmla="*/ 9 h 47"/>
                  <a:gd name="T38" fmla="*/ 35 w 62"/>
                  <a:gd name="T39" fmla="*/ 7 h 47"/>
                  <a:gd name="T40" fmla="*/ 29 w 62"/>
                  <a:gd name="T41" fmla="*/ 1 h 47"/>
                  <a:gd name="T42" fmla="*/ 21 w 62"/>
                  <a:gd name="T43" fmla="*/ 2 h 47"/>
                  <a:gd name="T44" fmla="*/ 10 w 62"/>
                  <a:gd name="T45" fmla="*/ 2 h 47"/>
                  <a:gd name="T46" fmla="*/ 9 w 62"/>
                  <a:gd name="T47" fmla="*/ 4 h 47"/>
                  <a:gd name="T48" fmla="*/ 8 w 62"/>
                  <a:gd name="T49" fmla="*/ 5 h 47"/>
                  <a:gd name="T50" fmla="*/ 7 w 62"/>
                  <a:gd name="T51" fmla="*/ 6 h 47"/>
                  <a:gd name="T52" fmla="*/ 6 w 62"/>
                  <a:gd name="T53" fmla="*/ 7 h 47"/>
                  <a:gd name="T54" fmla="*/ 3 w 62"/>
                  <a:gd name="T55" fmla="*/ 16 h 47"/>
                  <a:gd name="T56" fmla="*/ 8 w 62"/>
                  <a:gd name="T57" fmla="*/ 31 h 47"/>
                  <a:gd name="T58" fmla="*/ 10 w 62"/>
                  <a:gd name="T59" fmla="*/ 31 h 47"/>
                  <a:gd name="T60" fmla="*/ 13 w 62"/>
                  <a:gd name="T61" fmla="*/ 31 h 47"/>
                  <a:gd name="T62" fmla="*/ 16 w 62"/>
                  <a:gd name="T63" fmla="*/ 30 h 47"/>
                  <a:gd name="T64" fmla="*/ 22 w 62"/>
                  <a:gd name="T65" fmla="*/ 28 h 47"/>
                  <a:gd name="T66" fmla="*/ 31 w 62"/>
                  <a:gd name="T67" fmla="*/ 33 h 47"/>
                  <a:gd name="T68" fmla="*/ 41 w 62"/>
                  <a:gd name="T69" fmla="*/ 36 h 47"/>
                  <a:gd name="T70" fmla="*/ 30 w 62"/>
                  <a:gd name="T71" fmla="*/ 40 h 47"/>
                  <a:gd name="T72" fmla="*/ 22 w 62"/>
                  <a:gd name="T73" fmla="*/ 37 h 47"/>
                  <a:gd name="T74" fmla="*/ 8 w 62"/>
                  <a:gd name="T75" fmla="*/ 41 h 47"/>
                  <a:gd name="T76" fmla="*/ 7 w 62"/>
                  <a:gd name="T77" fmla="*/ 41 h 47"/>
                  <a:gd name="T78" fmla="*/ 7 w 62"/>
                  <a:gd name="T79" fmla="*/ 41 h 47"/>
                  <a:gd name="T80" fmla="*/ 8 w 62"/>
                  <a:gd name="T81" fmla="*/ 44 h 47"/>
                  <a:gd name="T82" fmla="*/ 10 w 62"/>
                  <a:gd name="T83" fmla="*/ 44 h 47"/>
                  <a:gd name="T84" fmla="*/ 12 w 62"/>
                  <a:gd name="T85" fmla="*/ 44 h 47"/>
                  <a:gd name="T86" fmla="*/ 13 w 62"/>
                  <a:gd name="T87" fmla="*/ 45 h 47"/>
                  <a:gd name="T88" fmla="*/ 13 w 62"/>
                  <a:gd name="T89" fmla="*/ 46 h 47"/>
                  <a:gd name="T90" fmla="*/ 15 w 62"/>
                  <a:gd name="T91" fmla="*/ 46 h 47"/>
                  <a:gd name="T92" fmla="*/ 16 w 62"/>
                  <a:gd name="T93" fmla="*/ 45 h 47"/>
                  <a:gd name="T94" fmla="*/ 18 w 62"/>
                  <a:gd name="T95" fmla="*/ 44 h 47"/>
                  <a:gd name="T96" fmla="*/ 19 w 62"/>
                  <a:gd name="T97" fmla="*/ 43 h 47"/>
                  <a:gd name="T98" fmla="*/ 36 w 62"/>
                  <a:gd name="T9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47">
                    <a:moveTo>
                      <a:pt x="36" y="41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46" y="43"/>
                      <a:pt x="48" y="45"/>
                      <a:pt x="48" y="46"/>
                    </a:cubicBezTo>
                    <a:cubicBezTo>
                      <a:pt x="49" y="47"/>
                      <a:pt x="52" y="47"/>
                      <a:pt x="56" y="47"/>
                    </a:cubicBezTo>
                    <a:cubicBezTo>
                      <a:pt x="56" y="47"/>
                      <a:pt x="57" y="47"/>
                      <a:pt x="57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9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5"/>
                      <a:pt x="62" y="45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1" y="39"/>
                      <a:pt x="59" y="37"/>
                      <a:pt x="57" y="35"/>
                    </a:cubicBezTo>
                    <a:cubicBezTo>
                      <a:pt x="55" y="33"/>
                      <a:pt x="54" y="29"/>
                      <a:pt x="54" y="27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7"/>
                      <a:pt x="47" y="17"/>
                    </a:cubicBezTo>
                    <a:cubicBezTo>
                      <a:pt x="44" y="16"/>
                      <a:pt x="41" y="12"/>
                      <a:pt x="40" y="9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5"/>
                      <a:pt x="31" y="2"/>
                      <a:pt x="29" y="1"/>
                    </a:cubicBezTo>
                    <a:cubicBezTo>
                      <a:pt x="27" y="0"/>
                      <a:pt x="23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18" y="3"/>
                      <a:pt x="15" y="3"/>
                    </a:cubicBezTo>
                    <a:cubicBezTo>
                      <a:pt x="13" y="3"/>
                      <a:pt x="12" y="2"/>
                      <a:pt x="10" y="2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10"/>
                      <a:pt x="5" y="14"/>
                      <a:pt x="3" y="16"/>
                    </a:cubicBezTo>
                    <a:cubicBezTo>
                      <a:pt x="0" y="20"/>
                      <a:pt x="4" y="27"/>
                      <a:pt x="7" y="29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5" y="31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8" y="29"/>
                      <a:pt x="19" y="29"/>
                    </a:cubicBezTo>
                    <a:cubicBezTo>
                      <a:pt x="20" y="28"/>
                      <a:pt x="21" y="28"/>
                      <a:pt x="22" y="28"/>
                    </a:cubicBezTo>
                    <a:cubicBezTo>
                      <a:pt x="25" y="28"/>
                      <a:pt x="26" y="30"/>
                      <a:pt x="27" y="31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7" y="34"/>
                      <a:pt x="38" y="34"/>
                      <a:pt x="38" y="3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4" y="41"/>
                      <a:pt x="30" y="40"/>
                    </a:cubicBezTo>
                    <a:cubicBezTo>
                      <a:pt x="28" y="40"/>
                      <a:pt x="27" y="39"/>
                      <a:pt x="25" y="38"/>
                    </a:cubicBezTo>
                    <a:cubicBezTo>
                      <a:pt x="24" y="38"/>
                      <a:pt x="23" y="37"/>
                      <a:pt x="22" y="37"/>
                    </a:cubicBezTo>
                    <a:cubicBezTo>
                      <a:pt x="19" y="40"/>
                      <a:pt x="10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5" y="46"/>
                      <a:pt x="15" y="46"/>
                    </a:cubicBezTo>
                    <a:cubicBezTo>
                      <a:pt x="15" y="45"/>
                      <a:pt x="15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4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33" y="42"/>
                      <a:pt x="35" y="42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36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3" name="Freeform 1331"/>
              <p:cNvSpPr>
                <a:spLocks/>
              </p:cNvSpPr>
              <p:nvPr/>
            </p:nvSpPr>
            <p:spPr bwMode="auto">
              <a:xfrm>
                <a:off x="1491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4" name="Freeform 1332"/>
              <p:cNvSpPr>
                <a:spLocks/>
              </p:cNvSpPr>
              <p:nvPr/>
            </p:nvSpPr>
            <p:spPr bwMode="auto">
              <a:xfrm>
                <a:off x="1490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5" name="Freeform 1333"/>
              <p:cNvSpPr>
                <a:spLocks/>
              </p:cNvSpPr>
              <p:nvPr/>
            </p:nvSpPr>
            <p:spPr bwMode="auto">
              <a:xfrm>
                <a:off x="1490" y="283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6" name="Freeform 1334"/>
              <p:cNvSpPr>
                <a:spLocks/>
              </p:cNvSpPr>
              <p:nvPr/>
            </p:nvSpPr>
            <p:spPr bwMode="auto">
              <a:xfrm>
                <a:off x="1498" y="282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7" name="Freeform 1335"/>
              <p:cNvSpPr>
                <a:spLocks/>
              </p:cNvSpPr>
              <p:nvPr/>
            </p:nvSpPr>
            <p:spPr bwMode="auto">
              <a:xfrm>
                <a:off x="1496" y="282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8" name="Freeform 1336"/>
              <p:cNvSpPr>
                <a:spLocks/>
              </p:cNvSpPr>
              <p:nvPr/>
            </p:nvSpPr>
            <p:spPr bwMode="auto">
              <a:xfrm>
                <a:off x="1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9" name="Freeform 1337"/>
              <p:cNvSpPr>
                <a:spLocks/>
              </p:cNvSpPr>
              <p:nvPr/>
            </p:nvSpPr>
            <p:spPr bwMode="auto">
              <a:xfrm>
                <a:off x="1491" y="282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0" name="Freeform 1338"/>
              <p:cNvSpPr>
                <a:spLocks/>
              </p:cNvSpPr>
              <p:nvPr/>
            </p:nvSpPr>
            <p:spPr bwMode="auto">
              <a:xfrm>
                <a:off x="1496" y="2837"/>
                <a:ext cx="22" cy="13"/>
              </a:xfrm>
              <a:custGeom>
                <a:avLst/>
                <a:gdLst>
                  <a:gd name="T0" fmla="*/ 23 w 23"/>
                  <a:gd name="T1" fmla="*/ 0 h 14"/>
                  <a:gd name="T2" fmla="*/ 7 w 23"/>
                  <a:gd name="T3" fmla="*/ 1 h 14"/>
                  <a:gd name="T4" fmla="*/ 0 w 23"/>
                  <a:gd name="T5" fmla="*/ 4 h 14"/>
                  <a:gd name="T6" fmla="*/ 0 w 23"/>
                  <a:gd name="T7" fmla="*/ 4 h 14"/>
                  <a:gd name="T8" fmla="*/ 4 w 23"/>
                  <a:gd name="T9" fmla="*/ 5 h 14"/>
                  <a:gd name="T10" fmla="*/ 8 w 23"/>
                  <a:gd name="T11" fmla="*/ 12 h 14"/>
                  <a:gd name="T12" fmla="*/ 9 w 23"/>
                  <a:gd name="T13" fmla="*/ 14 h 14"/>
                  <a:gd name="T14" fmla="*/ 9 w 23"/>
                  <a:gd name="T15" fmla="*/ 14 h 14"/>
                  <a:gd name="T16" fmla="*/ 9 w 23"/>
                  <a:gd name="T17" fmla="*/ 14 h 14"/>
                  <a:gd name="T18" fmla="*/ 11 w 23"/>
                  <a:gd name="T19" fmla="*/ 13 h 14"/>
                  <a:gd name="T20" fmla="*/ 20 w 23"/>
                  <a:gd name="T21" fmla="*/ 8 h 14"/>
                  <a:gd name="T22" fmla="*/ 21 w 23"/>
                  <a:gd name="T23" fmla="*/ 8 h 14"/>
                  <a:gd name="T24" fmla="*/ 21 w 23"/>
                  <a:gd name="T25" fmla="*/ 8 h 14"/>
                  <a:gd name="T26" fmla="*/ 20 w 23"/>
                  <a:gd name="T27" fmla="*/ 3 h 14"/>
                  <a:gd name="T28" fmla="*/ 22 w 23"/>
                  <a:gd name="T29" fmla="*/ 1 h 14"/>
                  <a:gd name="T30" fmla="*/ 23 w 23"/>
                  <a:gd name="T31" fmla="*/ 1 h 14"/>
                  <a:gd name="T32" fmla="*/ 23 w 23"/>
                  <a:gd name="T33" fmla="*/ 1 h 14"/>
                  <a:gd name="T34" fmla="*/ 23 w 23"/>
                  <a:gd name="T35" fmla="*/ 0 h 14"/>
                  <a:gd name="T36" fmla="*/ 23 w 23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1" y="0"/>
                      <a:pt x="9" y="1"/>
                      <a:pt x="7" y="1"/>
                    </a:cubicBezTo>
                    <a:cubicBezTo>
                      <a:pt x="5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5"/>
                      <a:pt x="4" y="5"/>
                    </a:cubicBezTo>
                    <a:cubicBezTo>
                      <a:pt x="8" y="7"/>
                      <a:pt x="8" y="9"/>
                      <a:pt x="8" y="12"/>
                    </a:cubicBezTo>
                    <a:cubicBezTo>
                      <a:pt x="8" y="13"/>
                      <a:pt x="8" y="13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15" y="9"/>
                      <a:pt x="18" y="7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19" y="5"/>
                      <a:pt x="20" y="3"/>
                    </a:cubicBezTo>
                    <a:cubicBezTo>
                      <a:pt x="20" y="3"/>
                      <a:pt x="21" y="2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1" name="Freeform 1339"/>
              <p:cNvSpPr>
                <a:spLocks/>
              </p:cNvSpPr>
              <p:nvPr/>
            </p:nvSpPr>
            <p:spPr bwMode="auto">
              <a:xfrm>
                <a:off x="1518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2" name="Freeform 1340"/>
              <p:cNvSpPr>
                <a:spLocks/>
              </p:cNvSpPr>
              <p:nvPr/>
            </p:nvSpPr>
            <p:spPr bwMode="auto">
              <a:xfrm>
                <a:off x="1826" y="2854"/>
                <a:ext cx="128" cy="87"/>
              </a:xfrm>
              <a:custGeom>
                <a:avLst/>
                <a:gdLst>
                  <a:gd name="T0" fmla="*/ 120 w 134"/>
                  <a:gd name="T1" fmla="*/ 46 h 91"/>
                  <a:gd name="T2" fmla="*/ 113 w 134"/>
                  <a:gd name="T3" fmla="*/ 39 h 91"/>
                  <a:gd name="T4" fmla="*/ 108 w 134"/>
                  <a:gd name="T5" fmla="*/ 33 h 91"/>
                  <a:gd name="T6" fmla="*/ 100 w 134"/>
                  <a:gd name="T7" fmla="*/ 29 h 91"/>
                  <a:gd name="T8" fmla="*/ 94 w 134"/>
                  <a:gd name="T9" fmla="*/ 25 h 91"/>
                  <a:gd name="T10" fmla="*/ 92 w 134"/>
                  <a:gd name="T11" fmla="*/ 21 h 91"/>
                  <a:gd name="T12" fmla="*/ 96 w 134"/>
                  <a:gd name="T13" fmla="*/ 17 h 91"/>
                  <a:gd name="T14" fmla="*/ 93 w 134"/>
                  <a:gd name="T15" fmla="*/ 10 h 91"/>
                  <a:gd name="T16" fmla="*/ 93 w 134"/>
                  <a:gd name="T17" fmla="*/ 9 h 91"/>
                  <a:gd name="T18" fmla="*/ 92 w 134"/>
                  <a:gd name="T19" fmla="*/ 8 h 91"/>
                  <a:gd name="T20" fmla="*/ 91 w 134"/>
                  <a:gd name="T21" fmla="*/ 7 h 91"/>
                  <a:gd name="T22" fmla="*/ 90 w 134"/>
                  <a:gd name="T23" fmla="*/ 5 h 91"/>
                  <a:gd name="T24" fmla="*/ 89 w 134"/>
                  <a:gd name="T25" fmla="*/ 4 h 91"/>
                  <a:gd name="T26" fmla="*/ 86 w 134"/>
                  <a:gd name="T27" fmla="*/ 1 h 91"/>
                  <a:gd name="T28" fmla="*/ 86 w 134"/>
                  <a:gd name="T29" fmla="*/ 1 h 91"/>
                  <a:gd name="T30" fmla="*/ 84 w 134"/>
                  <a:gd name="T31" fmla="*/ 0 h 91"/>
                  <a:gd name="T32" fmla="*/ 77 w 134"/>
                  <a:gd name="T33" fmla="*/ 5 h 91"/>
                  <a:gd name="T34" fmla="*/ 74 w 134"/>
                  <a:gd name="T35" fmla="*/ 10 h 91"/>
                  <a:gd name="T36" fmla="*/ 54 w 134"/>
                  <a:gd name="T37" fmla="*/ 23 h 91"/>
                  <a:gd name="T38" fmla="*/ 48 w 134"/>
                  <a:gd name="T39" fmla="*/ 24 h 91"/>
                  <a:gd name="T40" fmla="*/ 47 w 134"/>
                  <a:gd name="T41" fmla="*/ 29 h 91"/>
                  <a:gd name="T42" fmla="*/ 37 w 134"/>
                  <a:gd name="T43" fmla="*/ 35 h 91"/>
                  <a:gd name="T44" fmla="*/ 27 w 134"/>
                  <a:gd name="T45" fmla="*/ 37 h 91"/>
                  <a:gd name="T46" fmla="*/ 25 w 134"/>
                  <a:gd name="T47" fmla="*/ 39 h 91"/>
                  <a:gd name="T48" fmla="*/ 22 w 134"/>
                  <a:gd name="T49" fmla="*/ 40 h 91"/>
                  <a:gd name="T50" fmla="*/ 19 w 134"/>
                  <a:gd name="T51" fmla="*/ 39 h 91"/>
                  <a:gd name="T52" fmla="*/ 12 w 134"/>
                  <a:gd name="T53" fmla="*/ 42 h 91"/>
                  <a:gd name="T54" fmla="*/ 10 w 134"/>
                  <a:gd name="T55" fmla="*/ 42 h 91"/>
                  <a:gd name="T56" fmla="*/ 9 w 134"/>
                  <a:gd name="T57" fmla="*/ 41 h 91"/>
                  <a:gd name="T58" fmla="*/ 8 w 134"/>
                  <a:gd name="T59" fmla="*/ 43 h 91"/>
                  <a:gd name="T60" fmla="*/ 6 w 134"/>
                  <a:gd name="T61" fmla="*/ 44 h 91"/>
                  <a:gd name="T62" fmla="*/ 5 w 134"/>
                  <a:gd name="T63" fmla="*/ 46 h 91"/>
                  <a:gd name="T64" fmla="*/ 0 w 134"/>
                  <a:gd name="T65" fmla="*/ 57 h 91"/>
                  <a:gd name="T66" fmla="*/ 1 w 134"/>
                  <a:gd name="T67" fmla="*/ 66 h 91"/>
                  <a:gd name="T68" fmla="*/ 6 w 134"/>
                  <a:gd name="T69" fmla="*/ 81 h 91"/>
                  <a:gd name="T70" fmla="*/ 12 w 134"/>
                  <a:gd name="T71" fmla="*/ 87 h 91"/>
                  <a:gd name="T72" fmla="*/ 14 w 134"/>
                  <a:gd name="T73" fmla="*/ 89 h 91"/>
                  <a:gd name="T74" fmla="*/ 15 w 134"/>
                  <a:gd name="T75" fmla="*/ 90 h 91"/>
                  <a:gd name="T76" fmla="*/ 16 w 134"/>
                  <a:gd name="T77" fmla="*/ 91 h 91"/>
                  <a:gd name="T78" fmla="*/ 16 w 134"/>
                  <a:gd name="T79" fmla="*/ 91 h 91"/>
                  <a:gd name="T80" fmla="*/ 16 w 134"/>
                  <a:gd name="T81" fmla="*/ 90 h 91"/>
                  <a:gd name="T82" fmla="*/ 17 w 134"/>
                  <a:gd name="T83" fmla="*/ 89 h 91"/>
                  <a:gd name="T84" fmla="*/ 17 w 134"/>
                  <a:gd name="T85" fmla="*/ 88 h 91"/>
                  <a:gd name="T86" fmla="*/ 17 w 134"/>
                  <a:gd name="T87" fmla="*/ 87 h 91"/>
                  <a:gd name="T88" fmla="*/ 17 w 134"/>
                  <a:gd name="T89" fmla="*/ 86 h 91"/>
                  <a:gd name="T90" fmla="*/ 17 w 134"/>
                  <a:gd name="T91" fmla="*/ 86 h 91"/>
                  <a:gd name="T92" fmla="*/ 17 w 134"/>
                  <a:gd name="T93" fmla="*/ 84 h 91"/>
                  <a:gd name="T94" fmla="*/ 30 w 134"/>
                  <a:gd name="T95" fmla="*/ 80 h 91"/>
                  <a:gd name="T96" fmla="*/ 38 w 134"/>
                  <a:gd name="T97" fmla="*/ 75 h 91"/>
                  <a:gd name="T98" fmla="*/ 52 w 134"/>
                  <a:gd name="T99" fmla="*/ 65 h 91"/>
                  <a:gd name="T100" fmla="*/ 81 w 134"/>
                  <a:gd name="T101" fmla="*/ 75 h 91"/>
                  <a:gd name="T102" fmla="*/ 90 w 134"/>
                  <a:gd name="T103" fmla="*/ 68 h 91"/>
                  <a:gd name="T104" fmla="*/ 94 w 134"/>
                  <a:gd name="T105" fmla="*/ 68 h 91"/>
                  <a:gd name="T106" fmla="*/ 111 w 134"/>
                  <a:gd name="T107" fmla="*/ 65 h 91"/>
                  <a:gd name="T108" fmla="*/ 114 w 134"/>
                  <a:gd name="T109" fmla="*/ 64 h 91"/>
                  <a:gd name="T110" fmla="*/ 128 w 134"/>
                  <a:gd name="T111" fmla="*/ 64 h 91"/>
                  <a:gd name="T112" fmla="*/ 132 w 134"/>
                  <a:gd name="T113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1">
                    <a:moveTo>
                      <a:pt x="124" y="52"/>
                    </a:moveTo>
                    <a:cubicBezTo>
                      <a:pt x="124" y="51"/>
                      <a:pt x="124" y="49"/>
                      <a:pt x="120" y="46"/>
                    </a:cubicBezTo>
                    <a:cubicBezTo>
                      <a:pt x="119" y="45"/>
                      <a:pt x="118" y="44"/>
                      <a:pt x="117" y="44"/>
                    </a:cubicBezTo>
                    <a:cubicBezTo>
                      <a:pt x="115" y="42"/>
                      <a:pt x="113" y="41"/>
                      <a:pt x="113" y="39"/>
                    </a:cubicBezTo>
                    <a:cubicBezTo>
                      <a:pt x="113" y="38"/>
                      <a:pt x="113" y="38"/>
                      <a:pt x="111" y="36"/>
                    </a:cubicBezTo>
                    <a:cubicBezTo>
                      <a:pt x="110" y="35"/>
                      <a:pt x="109" y="34"/>
                      <a:pt x="108" y="33"/>
                    </a:cubicBezTo>
                    <a:cubicBezTo>
                      <a:pt x="106" y="30"/>
                      <a:pt x="101" y="29"/>
                      <a:pt x="101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3" y="24"/>
                      <a:pt x="92" y="23"/>
                      <a:pt x="92" y="21"/>
                    </a:cubicBezTo>
                    <a:cubicBezTo>
                      <a:pt x="92" y="20"/>
                      <a:pt x="93" y="18"/>
                      <a:pt x="95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6"/>
                      <a:pt x="95" y="13"/>
                      <a:pt x="94" y="12"/>
                    </a:cubicBezTo>
                    <a:cubicBezTo>
                      <a:pt x="94" y="11"/>
                      <a:pt x="94" y="11"/>
                      <a:pt x="93" y="10"/>
                    </a:cubicBezTo>
                    <a:cubicBezTo>
                      <a:pt x="93" y="10"/>
                      <a:pt x="93" y="10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7"/>
                      <a:pt x="92" y="7"/>
                      <a:pt x="91" y="7"/>
                    </a:cubicBezTo>
                    <a:cubicBezTo>
                      <a:pt x="91" y="7"/>
                      <a:pt x="91" y="7"/>
                      <a:pt x="91" y="6"/>
                    </a:cubicBezTo>
                    <a:cubicBezTo>
                      <a:pt x="91" y="6"/>
                      <a:pt x="91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89" y="4"/>
                      <a:pt x="89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3"/>
                      <a:pt x="87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0"/>
                      <a:pt x="85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0"/>
                      <a:pt x="79" y="2"/>
                      <a:pt x="77" y="3"/>
                    </a:cubicBezTo>
                    <a:cubicBezTo>
                      <a:pt x="77" y="4"/>
                      <a:pt x="77" y="4"/>
                      <a:pt x="77" y="5"/>
                    </a:cubicBezTo>
                    <a:cubicBezTo>
                      <a:pt x="77" y="6"/>
                      <a:pt x="76" y="7"/>
                      <a:pt x="75" y="9"/>
                    </a:cubicBezTo>
                    <a:cubicBezTo>
                      <a:pt x="75" y="9"/>
                      <a:pt x="74" y="10"/>
                      <a:pt x="74" y="10"/>
                    </a:cubicBezTo>
                    <a:cubicBezTo>
                      <a:pt x="71" y="13"/>
                      <a:pt x="67" y="16"/>
                      <a:pt x="64" y="20"/>
                    </a:cubicBezTo>
                    <a:cubicBezTo>
                      <a:pt x="62" y="23"/>
                      <a:pt x="58" y="23"/>
                      <a:pt x="54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3"/>
                      <a:pt x="48" y="23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9" y="28"/>
                      <a:pt x="47" y="29"/>
                    </a:cubicBezTo>
                    <a:cubicBezTo>
                      <a:pt x="46" y="31"/>
                      <a:pt x="42" y="32"/>
                      <a:pt x="39" y="34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6"/>
                      <a:pt x="35" y="36"/>
                      <a:pt x="33" y="36"/>
                    </a:cubicBezTo>
                    <a:cubicBezTo>
                      <a:pt x="31" y="36"/>
                      <a:pt x="28" y="37"/>
                      <a:pt x="27" y="37"/>
                    </a:cubicBezTo>
                    <a:cubicBezTo>
                      <a:pt x="26" y="38"/>
                      <a:pt x="26" y="38"/>
                      <a:pt x="25" y="38"/>
                    </a:cubicBezTo>
                    <a:cubicBezTo>
                      <a:pt x="25" y="38"/>
                      <a:pt x="25" y="39"/>
                      <a:pt x="25" y="39"/>
                    </a:cubicBezTo>
                    <a:cubicBezTo>
                      <a:pt x="24" y="40"/>
                      <a:pt x="23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6" y="42"/>
                      <a:pt x="13" y="42"/>
                      <a:pt x="12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5" y="46"/>
                      <a:pt x="5" y="46"/>
                    </a:cubicBezTo>
                    <a:cubicBezTo>
                      <a:pt x="4" y="49"/>
                      <a:pt x="3" y="51"/>
                      <a:pt x="2" y="53"/>
                    </a:cubicBezTo>
                    <a:cubicBezTo>
                      <a:pt x="1" y="54"/>
                      <a:pt x="0" y="56"/>
                      <a:pt x="0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" y="61"/>
                      <a:pt x="1" y="63"/>
                      <a:pt x="1" y="66"/>
                    </a:cubicBezTo>
                    <a:cubicBezTo>
                      <a:pt x="1" y="69"/>
                      <a:pt x="2" y="71"/>
                      <a:pt x="4" y="74"/>
                    </a:cubicBezTo>
                    <a:cubicBezTo>
                      <a:pt x="6" y="77"/>
                      <a:pt x="6" y="80"/>
                      <a:pt x="6" y="81"/>
                    </a:cubicBezTo>
                    <a:cubicBezTo>
                      <a:pt x="7" y="82"/>
                      <a:pt x="7" y="83"/>
                      <a:pt x="8" y="84"/>
                    </a:cubicBezTo>
                    <a:cubicBezTo>
                      <a:pt x="9" y="85"/>
                      <a:pt x="10" y="86"/>
                      <a:pt x="12" y="87"/>
                    </a:cubicBezTo>
                    <a:cubicBezTo>
                      <a:pt x="12" y="88"/>
                      <a:pt x="13" y="88"/>
                      <a:pt x="13" y="88"/>
                    </a:cubicBezTo>
                    <a:cubicBezTo>
                      <a:pt x="13" y="89"/>
                      <a:pt x="13" y="89"/>
                      <a:pt x="14" y="89"/>
                    </a:cubicBezTo>
                    <a:cubicBezTo>
                      <a:pt x="14" y="89"/>
                      <a:pt x="14" y="89"/>
                      <a:pt x="14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1"/>
                      <a:pt x="15" y="91"/>
                    </a:cubicBezTo>
                    <a:cubicBezTo>
                      <a:pt x="15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6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90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5"/>
                      <a:pt x="17" y="85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3"/>
                      <a:pt x="46" y="65"/>
                      <a:pt x="52" y="65"/>
                    </a:cubicBezTo>
                    <a:cubicBezTo>
                      <a:pt x="56" y="65"/>
                      <a:pt x="60" y="70"/>
                      <a:pt x="62" y="72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73"/>
                      <a:pt x="83" y="69"/>
                      <a:pt x="84" y="68"/>
                    </a:cubicBezTo>
                    <a:cubicBezTo>
                      <a:pt x="86" y="67"/>
                      <a:pt x="88" y="67"/>
                      <a:pt x="90" y="68"/>
                    </a:cubicBezTo>
                    <a:cubicBezTo>
                      <a:pt x="91" y="68"/>
                      <a:pt x="92" y="68"/>
                      <a:pt x="93" y="68"/>
                    </a:cubicBezTo>
                    <a:cubicBezTo>
                      <a:pt x="93" y="68"/>
                      <a:pt x="94" y="68"/>
                      <a:pt x="94" y="68"/>
                    </a:cubicBezTo>
                    <a:cubicBezTo>
                      <a:pt x="97" y="67"/>
                      <a:pt x="101" y="64"/>
                      <a:pt x="106" y="64"/>
                    </a:cubicBezTo>
                    <a:cubicBezTo>
                      <a:pt x="108" y="64"/>
                      <a:pt x="110" y="65"/>
                      <a:pt x="111" y="65"/>
                    </a:cubicBezTo>
                    <a:cubicBezTo>
                      <a:pt x="112" y="65"/>
                      <a:pt x="112" y="65"/>
                      <a:pt x="113" y="65"/>
                    </a:cubicBezTo>
                    <a:cubicBezTo>
                      <a:pt x="113" y="65"/>
                      <a:pt x="113" y="65"/>
                      <a:pt x="114" y="64"/>
                    </a:cubicBezTo>
                    <a:cubicBezTo>
                      <a:pt x="114" y="63"/>
                      <a:pt x="116" y="61"/>
                      <a:pt x="119" y="61"/>
                    </a:cubicBezTo>
                    <a:cubicBezTo>
                      <a:pt x="122" y="61"/>
                      <a:pt x="127" y="63"/>
                      <a:pt x="128" y="64"/>
                    </a:cubicBezTo>
                    <a:cubicBezTo>
                      <a:pt x="134" y="63"/>
                      <a:pt x="134" y="63"/>
                      <a:pt x="134" y="63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27" y="57"/>
                      <a:pt x="124" y="55"/>
                      <a:pt x="124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3" name="Freeform 1341"/>
              <p:cNvSpPr>
                <a:spLocks/>
              </p:cNvSpPr>
              <p:nvPr/>
            </p:nvSpPr>
            <p:spPr bwMode="auto">
              <a:xfrm>
                <a:off x="1699" y="2825"/>
                <a:ext cx="125" cy="99"/>
              </a:xfrm>
              <a:custGeom>
                <a:avLst/>
                <a:gdLst>
                  <a:gd name="T0" fmla="*/ 123 w 130"/>
                  <a:gd name="T1" fmla="*/ 6 h 104"/>
                  <a:gd name="T2" fmla="*/ 122 w 130"/>
                  <a:gd name="T3" fmla="*/ 4 h 104"/>
                  <a:gd name="T4" fmla="*/ 119 w 130"/>
                  <a:gd name="T5" fmla="*/ 1 h 104"/>
                  <a:gd name="T6" fmla="*/ 119 w 130"/>
                  <a:gd name="T7" fmla="*/ 1 h 104"/>
                  <a:gd name="T8" fmla="*/ 119 w 130"/>
                  <a:gd name="T9" fmla="*/ 1 h 104"/>
                  <a:gd name="T10" fmla="*/ 116 w 130"/>
                  <a:gd name="T11" fmla="*/ 3 h 104"/>
                  <a:gd name="T12" fmla="*/ 108 w 130"/>
                  <a:gd name="T13" fmla="*/ 8 h 104"/>
                  <a:gd name="T14" fmla="*/ 96 w 130"/>
                  <a:gd name="T15" fmla="*/ 5 h 104"/>
                  <a:gd name="T16" fmla="*/ 91 w 130"/>
                  <a:gd name="T17" fmla="*/ 6 h 104"/>
                  <a:gd name="T18" fmla="*/ 86 w 130"/>
                  <a:gd name="T19" fmla="*/ 6 h 104"/>
                  <a:gd name="T20" fmla="*/ 82 w 130"/>
                  <a:gd name="T21" fmla="*/ 8 h 104"/>
                  <a:gd name="T22" fmla="*/ 73 w 130"/>
                  <a:gd name="T23" fmla="*/ 12 h 104"/>
                  <a:gd name="T24" fmla="*/ 63 w 130"/>
                  <a:gd name="T25" fmla="*/ 9 h 104"/>
                  <a:gd name="T26" fmla="*/ 50 w 130"/>
                  <a:gd name="T27" fmla="*/ 9 h 104"/>
                  <a:gd name="T28" fmla="*/ 43 w 130"/>
                  <a:gd name="T29" fmla="*/ 5 h 104"/>
                  <a:gd name="T30" fmla="*/ 38 w 130"/>
                  <a:gd name="T31" fmla="*/ 2 h 104"/>
                  <a:gd name="T32" fmla="*/ 31 w 130"/>
                  <a:gd name="T33" fmla="*/ 1 h 104"/>
                  <a:gd name="T34" fmla="*/ 27 w 130"/>
                  <a:gd name="T35" fmla="*/ 3 h 104"/>
                  <a:gd name="T36" fmla="*/ 27 w 130"/>
                  <a:gd name="T37" fmla="*/ 3 h 104"/>
                  <a:gd name="T38" fmla="*/ 20 w 130"/>
                  <a:gd name="T39" fmla="*/ 2 h 104"/>
                  <a:gd name="T40" fmla="*/ 17 w 130"/>
                  <a:gd name="T41" fmla="*/ 7 h 104"/>
                  <a:gd name="T42" fmla="*/ 11 w 130"/>
                  <a:gd name="T43" fmla="*/ 18 h 104"/>
                  <a:gd name="T44" fmla="*/ 11 w 130"/>
                  <a:gd name="T45" fmla="*/ 19 h 104"/>
                  <a:gd name="T46" fmla="*/ 10 w 130"/>
                  <a:gd name="T47" fmla="*/ 21 h 104"/>
                  <a:gd name="T48" fmla="*/ 10 w 130"/>
                  <a:gd name="T49" fmla="*/ 22 h 104"/>
                  <a:gd name="T50" fmla="*/ 11 w 130"/>
                  <a:gd name="T51" fmla="*/ 24 h 104"/>
                  <a:gd name="T52" fmla="*/ 11 w 130"/>
                  <a:gd name="T53" fmla="*/ 26 h 104"/>
                  <a:gd name="T54" fmla="*/ 9 w 130"/>
                  <a:gd name="T55" fmla="*/ 45 h 104"/>
                  <a:gd name="T56" fmla="*/ 5 w 130"/>
                  <a:gd name="T57" fmla="*/ 51 h 104"/>
                  <a:gd name="T58" fmla="*/ 1 w 130"/>
                  <a:gd name="T59" fmla="*/ 58 h 104"/>
                  <a:gd name="T60" fmla="*/ 1 w 130"/>
                  <a:gd name="T61" fmla="*/ 71 h 104"/>
                  <a:gd name="T62" fmla="*/ 4 w 130"/>
                  <a:gd name="T63" fmla="*/ 77 h 104"/>
                  <a:gd name="T64" fmla="*/ 4 w 130"/>
                  <a:gd name="T65" fmla="*/ 79 h 104"/>
                  <a:gd name="T66" fmla="*/ 15 w 130"/>
                  <a:gd name="T67" fmla="*/ 82 h 104"/>
                  <a:gd name="T68" fmla="*/ 32 w 130"/>
                  <a:gd name="T69" fmla="*/ 96 h 104"/>
                  <a:gd name="T70" fmla="*/ 38 w 130"/>
                  <a:gd name="T71" fmla="*/ 104 h 104"/>
                  <a:gd name="T72" fmla="*/ 48 w 130"/>
                  <a:gd name="T73" fmla="*/ 101 h 104"/>
                  <a:gd name="T74" fmla="*/ 61 w 130"/>
                  <a:gd name="T75" fmla="*/ 100 h 104"/>
                  <a:gd name="T76" fmla="*/ 63 w 130"/>
                  <a:gd name="T77" fmla="*/ 99 h 104"/>
                  <a:gd name="T78" fmla="*/ 64 w 130"/>
                  <a:gd name="T79" fmla="*/ 97 h 104"/>
                  <a:gd name="T80" fmla="*/ 65 w 130"/>
                  <a:gd name="T81" fmla="*/ 95 h 104"/>
                  <a:gd name="T82" fmla="*/ 65 w 130"/>
                  <a:gd name="T83" fmla="*/ 93 h 104"/>
                  <a:gd name="T84" fmla="*/ 65 w 130"/>
                  <a:gd name="T85" fmla="*/ 92 h 104"/>
                  <a:gd name="T86" fmla="*/ 66 w 130"/>
                  <a:gd name="T87" fmla="*/ 90 h 104"/>
                  <a:gd name="T88" fmla="*/ 66 w 130"/>
                  <a:gd name="T89" fmla="*/ 90 h 104"/>
                  <a:gd name="T90" fmla="*/ 66 w 130"/>
                  <a:gd name="T91" fmla="*/ 89 h 104"/>
                  <a:gd name="T92" fmla="*/ 66 w 130"/>
                  <a:gd name="T93" fmla="*/ 88 h 104"/>
                  <a:gd name="T94" fmla="*/ 83 w 130"/>
                  <a:gd name="T95" fmla="*/ 75 h 104"/>
                  <a:gd name="T96" fmla="*/ 89 w 130"/>
                  <a:gd name="T97" fmla="*/ 74 h 104"/>
                  <a:gd name="T98" fmla="*/ 97 w 130"/>
                  <a:gd name="T99" fmla="*/ 78 h 104"/>
                  <a:gd name="T100" fmla="*/ 106 w 130"/>
                  <a:gd name="T101" fmla="*/ 60 h 104"/>
                  <a:gd name="T102" fmla="*/ 112 w 130"/>
                  <a:gd name="T103" fmla="*/ 53 h 104"/>
                  <a:gd name="T104" fmla="*/ 114 w 130"/>
                  <a:gd name="T105" fmla="*/ 45 h 104"/>
                  <a:gd name="T106" fmla="*/ 123 w 130"/>
                  <a:gd name="T107" fmla="*/ 26 h 104"/>
                  <a:gd name="T108" fmla="*/ 129 w 130"/>
                  <a:gd name="T109" fmla="*/ 23 h 104"/>
                  <a:gd name="T110" fmla="*/ 130 w 130"/>
                  <a:gd name="T111" fmla="*/ 18 h 104"/>
                  <a:gd name="T112" fmla="*/ 124 w 130"/>
                  <a:gd name="T113" fmla="*/ 11 h 104"/>
                  <a:gd name="T114" fmla="*/ 124 w 130"/>
                  <a:gd name="T115" fmla="*/ 9 h 104"/>
                  <a:gd name="T116" fmla="*/ 124 w 130"/>
                  <a:gd name="T117" fmla="*/ 8 h 104"/>
                  <a:gd name="T118" fmla="*/ 124 w 130"/>
                  <a:gd name="T1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104">
                    <a:moveTo>
                      <a:pt x="124" y="7"/>
                    </a:moveTo>
                    <a:cubicBezTo>
                      <a:pt x="123" y="7"/>
                      <a:pt x="123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7" y="2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5"/>
                      <a:pt x="113" y="7"/>
                      <a:pt x="111" y="8"/>
                    </a:cubicBezTo>
                    <a:cubicBezTo>
                      <a:pt x="110" y="8"/>
                      <a:pt x="109" y="8"/>
                      <a:pt x="108" y="8"/>
                    </a:cubicBezTo>
                    <a:cubicBezTo>
                      <a:pt x="105" y="8"/>
                      <a:pt x="102" y="7"/>
                      <a:pt x="100" y="6"/>
                    </a:cubicBezTo>
                    <a:cubicBezTo>
                      <a:pt x="100" y="6"/>
                      <a:pt x="99" y="5"/>
                      <a:pt x="96" y="5"/>
                    </a:cubicBezTo>
                    <a:cubicBezTo>
                      <a:pt x="95" y="5"/>
                      <a:pt x="94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0" y="6"/>
                      <a:pt x="89" y="6"/>
                      <a:pt x="89" y="6"/>
                    </a:cubicBezTo>
                    <a:cubicBezTo>
                      <a:pt x="88" y="6"/>
                      <a:pt x="87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5" y="6"/>
                      <a:pt x="83" y="7"/>
                      <a:pt x="82" y="8"/>
                    </a:cubicBezTo>
                    <a:cubicBezTo>
                      <a:pt x="81" y="9"/>
                      <a:pt x="80" y="10"/>
                      <a:pt x="79" y="11"/>
                    </a:cubicBezTo>
                    <a:cubicBezTo>
                      <a:pt x="78" y="11"/>
                      <a:pt x="76" y="12"/>
                      <a:pt x="73" y="12"/>
                    </a:cubicBezTo>
                    <a:cubicBezTo>
                      <a:pt x="71" y="12"/>
                      <a:pt x="68" y="11"/>
                      <a:pt x="66" y="11"/>
                    </a:cubicBezTo>
                    <a:cubicBezTo>
                      <a:pt x="65" y="10"/>
                      <a:pt x="64" y="10"/>
                      <a:pt x="63" y="9"/>
                    </a:cubicBezTo>
                    <a:cubicBezTo>
                      <a:pt x="61" y="8"/>
                      <a:pt x="59" y="6"/>
                      <a:pt x="58" y="6"/>
                    </a:cubicBezTo>
                    <a:cubicBezTo>
                      <a:pt x="57" y="6"/>
                      <a:pt x="53" y="7"/>
                      <a:pt x="50" y="9"/>
                    </a:cubicBezTo>
                    <a:cubicBezTo>
                      <a:pt x="49" y="9"/>
                      <a:pt x="49" y="9"/>
                      <a:pt x="48" y="9"/>
                    </a:cubicBezTo>
                    <a:cubicBezTo>
                      <a:pt x="45" y="9"/>
                      <a:pt x="44" y="7"/>
                      <a:pt x="43" y="5"/>
                    </a:cubicBezTo>
                    <a:cubicBezTo>
                      <a:pt x="42" y="4"/>
                      <a:pt x="42" y="3"/>
                      <a:pt x="41" y="2"/>
                    </a:cubicBezTo>
                    <a:cubicBezTo>
                      <a:pt x="41" y="2"/>
                      <a:pt x="40" y="2"/>
                      <a:pt x="38" y="2"/>
                    </a:cubicBezTo>
                    <a:cubicBezTo>
                      <a:pt x="37" y="1"/>
                      <a:pt x="34" y="1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0" y="1"/>
                    </a:cubicBezTo>
                    <a:cubicBezTo>
                      <a:pt x="30" y="2"/>
                      <a:pt x="29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2" y="2"/>
                      <a:pt x="20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3"/>
                      <a:pt x="17" y="5"/>
                      <a:pt x="17" y="7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3"/>
                      <a:pt x="11" y="16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1" y="27"/>
                    </a:cubicBezTo>
                    <a:cubicBezTo>
                      <a:pt x="12" y="31"/>
                      <a:pt x="12" y="42"/>
                      <a:pt x="9" y="45"/>
                    </a:cubicBezTo>
                    <a:cubicBezTo>
                      <a:pt x="7" y="47"/>
                      <a:pt x="6" y="50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2" y="54"/>
                      <a:pt x="1" y="58"/>
                    </a:cubicBezTo>
                    <a:cubicBezTo>
                      <a:pt x="0" y="62"/>
                      <a:pt x="1" y="64"/>
                      <a:pt x="1" y="67"/>
                    </a:cubicBezTo>
                    <a:cubicBezTo>
                      <a:pt x="1" y="68"/>
                      <a:pt x="1" y="70"/>
                      <a:pt x="1" y="71"/>
                    </a:cubicBezTo>
                    <a:cubicBezTo>
                      <a:pt x="1" y="73"/>
                      <a:pt x="2" y="74"/>
                      <a:pt x="3" y="75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4" y="77"/>
                      <a:pt x="4" y="78"/>
                      <a:pt x="4" y="78"/>
                    </a:cubicBezTo>
                    <a:cubicBezTo>
                      <a:pt x="4" y="78"/>
                      <a:pt x="4" y="79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80"/>
                      <a:pt x="11" y="81"/>
                      <a:pt x="15" y="82"/>
                    </a:cubicBezTo>
                    <a:cubicBezTo>
                      <a:pt x="17" y="82"/>
                      <a:pt x="18" y="82"/>
                      <a:pt x="20" y="83"/>
                    </a:cubicBezTo>
                    <a:cubicBezTo>
                      <a:pt x="26" y="84"/>
                      <a:pt x="32" y="93"/>
                      <a:pt x="32" y="96"/>
                    </a:cubicBezTo>
                    <a:cubicBezTo>
                      <a:pt x="32" y="98"/>
                      <a:pt x="35" y="103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9" y="104"/>
                      <a:pt x="41" y="103"/>
                      <a:pt x="42" y="103"/>
                    </a:cubicBezTo>
                    <a:cubicBezTo>
                      <a:pt x="44" y="102"/>
                      <a:pt x="46" y="101"/>
                      <a:pt x="48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9" y="101"/>
                      <a:pt x="61" y="100"/>
                      <a:pt x="61" y="100"/>
                    </a:cubicBezTo>
                    <a:cubicBezTo>
                      <a:pt x="62" y="100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4" y="98"/>
                      <a:pt x="64" y="98"/>
                    </a:cubicBezTo>
                    <a:cubicBezTo>
                      <a:pt x="64" y="98"/>
                      <a:pt x="64" y="97"/>
                      <a:pt x="64" y="97"/>
                    </a:cubicBezTo>
                    <a:cubicBezTo>
                      <a:pt x="64" y="97"/>
                      <a:pt x="64" y="96"/>
                      <a:pt x="64" y="96"/>
                    </a:cubicBezTo>
                    <a:cubicBezTo>
                      <a:pt x="64" y="96"/>
                      <a:pt x="64" y="95"/>
                      <a:pt x="65" y="95"/>
                    </a:cubicBezTo>
                    <a:cubicBezTo>
                      <a:pt x="65" y="95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6" y="91"/>
                      <a:pt x="66" y="91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8" y="76"/>
                      <a:pt x="80" y="75"/>
                      <a:pt x="80" y="75"/>
                    </a:cubicBezTo>
                    <a:cubicBezTo>
                      <a:pt x="81" y="75"/>
                      <a:pt x="82" y="75"/>
                      <a:pt x="83" y="75"/>
                    </a:cubicBezTo>
                    <a:cubicBezTo>
                      <a:pt x="84" y="75"/>
                      <a:pt x="85" y="75"/>
                      <a:pt x="86" y="75"/>
                    </a:cubicBezTo>
                    <a:cubicBezTo>
                      <a:pt x="87" y="74"/>
                      <a:pt x="88" y="74"/>
                      <a:pt x="89" y="74"/>
                    </a:cubicBezTo>
                    <a:cubicBezTo>
                      <a:pt x="91" y="74"/>
                      <a:pt x="95" y="76"/>
                      <a:pt x="97" y="79"/>
                    </a:cubicBezTo>
                    <a:cubicBezTo>
                      <a:pt x="97" y="79"/>
                      <a:pt x="97" y="78"/>
                      <a:pt x="97" y="78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101" y="71"/>
                      <a:pt x="106" y="62"/>
                      <a:pt x="106" y="60"/>
                    </a:cubicBezTo>
                    <a:cubicBezTo>
                      <a:pt x="106" y="57"/>
                      <a:pt x="109" y="55"/>
                      <a:pt x="110" y="54"/>
                    </a:cubicBezTo>
                    <a:cubicBezTo>
                      <a:pt x="111" y="54"/>
                      <a:pt x="111" y="53"/>
                      <a:pt x="112" y="5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0"/>
                      <a:pt x="112" y="46"/>
                      <a:pt x="114" y="45"/>
                    </a:cubicBezTo>
                    <a:cubicBezTo>
                      <a:pt x="115" y="44"/>
                      <a:pt x="116" y="41"/>
                      <a:pt x="116" y="40"/>
                    </a:cubicBezTo>
                    <a:cubicBezTo>
                      <a:pt x="115" y="37"/>
                      <a:pt x="123" y="26"/>
                      <a:pt x="123" y="26"/>
                    </a:cubicBezTo>
                    <a:cubicBezTo>
                      <a:pt x="124" y="25"/>
                      <a:pt x="125" y="25"/>
                      <a:pt x="127" y="24"/>
                    </a:cubicBezTo>
                    <a:cubicBezTo>
                      <a:pt x="127" y="24"/>
                      <a:pt x="129" y="24"/>
                      <a:pt x="129" y="23"/>
                    </a:cubicBezTo>
                    <a:cubicBezTo>
                      <a:pt x="129" y="23"/>
                      <a:pt x="129" y="22"/>
                      <a:pt x="129" y="22"/>
                    </a:cubicBezTo>
                    <a:cubicBezTo>
                      <a:pt x="129" y="20"/>
                      <a:pt x="130" y="19"/>
                      <a:pt x="130" y="18"/>
                    </a:cubicBezTo>
                    <a:cubicBezTo>
                      <a:pt x="127" y="18"/>
                      <a:pt x="124" y="15"/>
                      <a:pt x="124" y="12"/>
                    </a:cubicBezTo>
                    <a:cubicBezTo>
                      <a:pt x="124" y="12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10"/>
                      <a:pt x="124" y="10"/>
                      <a:pt x="124" y="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4" name="Freeform 1342"/>
              <p:cNvSpPr>
                <a:spLocks/>
              </p:cNvSpPr>
              <p:nvPr/>
            </p:nvSpPr>
            <p:spPr bwMode="auto">
              <a:xfrm>
                <a:off x="1678" y="2840"/>
                <a:ext cx="29" cy="62"/>
              </a:xfrm>
              <a:custGeom>
                <a:avLst/>
                <a:gdLst>
                  <a:gd name="T0" fmla="*/ 26 w 30"/>
                  <a:gd name="T1" fmla="*/ 5 h 65"/>
                  <a:gd name="T2" fmla="*/ 23 w 30"/>
                  <a:gd name="T3" fmla="*/ 1 h 65"/>
                  <a:gd name="T4" fmla="*/ 22 w 30"/>
                  <a:gd name="T5" fmla="*/ 0 h 65"/>
                  <a:gd name="T6" fmla="*/ 21 w 30"/>
                  <a:gd name="T7" fmla="*/ 0 h 65"/>
                  <a:gd name="T8" fmla="*/ 21 w 30"/>
                  <a:gd name="T9" fmla="*/ 2 h 65"/>
                  <a:gd name="T10" fmla="*/ 21 w 30"/>
                  <a:gd name="T11" fmla="*/ 3 h 65"/>
                  <a:gd name="T12" fmla="*/ 20 w 30"/>
                  <a:gd name="T13" fmla="*/ 7 h 65"/>
                  <a:gd name="T14" fmla="*/ 17 w 30"/>
                  <a:gd name="T15" fmla="*/ 9 h 65"/>
                  <a:gd name="T16" fmla="*/ 6 w 30"/>
                  <a:gd name="T17" fmla="*/ 12 h 65"/>
                  <a:gd name="T18" fmla="*/ 1 w 30"/>
                  <a:gd name="T19" fmla="*/ 16 h 65"/>
                  <a:gd name="T20" fmla="*/ 0 w 30"/>
                  <a:gd name="T21" fmla="*/ 16 h 65"/>
                  <a:gd name="T22" fmla="*/ 1 w 30"/>
                  <a:gd name="T23" fmla="*/ 18 h 65"/>
                  <a:gd name="T24" fmla="*/ 1 w 30"/>
                  <a:gd name="T25" fmla="*/ 19 h 65"/>
                  <a:gd name="T26" fmla="*/ 1 w 30"/>
                  <a:gd name="T27" fmla="*/ 20 h 65"/>
                  <a:gd name="T28" fmla="*/ 2 w 30"/>
                  <a:gd name="T29" fmla="*/ 21 h 65"/>
                  <a:gd name="T30" fmla="*/ 2 w 30"/>
                  <a:gd name="T31" fmla="*/ 21 h 65"/>
                  <a:gd name="T32" fmla="*/ 3 w 30"/>
                  <a:gd name="T33" fmla="*/ 22 h 65"/>
                  <a:gd name="T34" fmla="*/ 4 w 30"/>
                  <a:gd name="T35" fmla="*/ 22 h 65"/>
                  <a:gd name="T36" fmla="*/ 8 w 30"/>
                  <a:gd name="T37" fmla="*/ 31 h 65"/>
                  <a:gd name="T38" fmla="*/ 10 w 30"/>
                  <a:gd name="T39" fmla="*/ 41 h 65"/>
                  <a:gd name="T40" fmla="*/ 10 w 30"/>
                  <a:gd name="T41" fmla="*/ 48 h 65"/>
                  <a:gd name="T42" fmla="*/ 11 w 30"/>
                  <a:gd name="T43" fmla="*/ 49 h 65"/>
                  <a:gd name="T44" fmla="*/ 11 w 30"/>
                  <a:gd name="T45" fmla="*/ 51 h 65"/>
                  <a:gd name="T46" fmla="*/ 11 w 30"/>
                  <a:gd name="T47" fmla="*/ 54 h 65"/>
                  <a:gd name="T48" fmla="*/ 11 w 30"/>
                  <a:gd name="T49" fmla="*/ 56 h 65"/>
                  <a:gd name="T50" fmla="*/ 11 w 30"/>
                  <a:gd name="T51" fmla="*/ 59 h 65"/>
                  <a:gd name="T52" fmla="*/ 11 w 30"/>
                  <a:gd name="T53" fmla="*/ 63 h 65"/>
                  <a:gd name="T54" fmla="*/ 11 w 30"/>
                  <a:gd name="T55" fmla="*/ 65 h 65"/>
                  <a:gd name="T56" fmla="*/ 20 w 30"/>
                  <a:gd name="T57" fmla="*/ 63 h 65"/>
                  <a:gd name="T58" fmla="*/ 21 w 30"/>
                  <a:gd name="T59" fmla="*/ 61 h 65"/>
                  <a:gd name="T60" fmla="*/ 19 w 30"/>
                  <a:gd name="T61" fmla="*/ 51 h 65"/>
                  <a:gd name="T62" fmla="*/ 24 w 30"/>
                  <a:gd name="T63" fmla="*/ 33 h 65"/>
                  <a:gd name="T64" fmla="*/ 29 w 30"/>
                  <a:gd name="T65" fmla="*/ 12 h 65"/>
                  <a:gd name="T66" fmla="*/ 29 w 30"/>
                  <a:gd name="T67" fmla="*/ 10 h 65"/>
                  <a:gd name="T68" fmla="*/ 29 w 30"/>
                  <a:gd name="T69" fmla="*/ 8 h 65"/>
                  <a:gd name="T70" fmla="*/ 27 w 30"/>
                  <a:gd name="T71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65">
                    <a:moveTo>
                      <a:pt x="27" y="6"/>
                    </a:moveTo>
                    <a:cubicBezTo>
                      <a:pt x="27" y="6"/>
                      <a:pt x="26" y="6"/>
                      <a:pt x="26" y="5"/>
                    </a:cubicBezTo>
                    <a:cubicBezTo>
                      <a:pt x="24" y="5"/>
                      <a:pt x="23" y="3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11"/>
                      <a:pt x="13" y="11"/>
                      <a:pt x="10" y="12"/>
                    </a:cubicBezTo>
                    <a:cubicBezTo>
                      <a:pt x="9" y="12"/>
                      <a:pt x="7" y="12"/>
                      <a:pt x="6" y="12"/>
                    </a:cubicBez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8" y="31"/>
                      <a:pt x="8" y="32"/>
                      <a:pt x="8" y="32"/>
                    </a:cubicBezTo>
                    <a:cubicBezTo>
                      <a:pt x="10" y="34"/>
                      <a:pt x="10" y="37"/>
                      <a:pt x="10" y="41"/>
                    </a:cubicBezTo>
                    <a:cubicBezTo>
                      <a:pt x="10" y="43"/>
                      <a:pt x="10" y="45"/>
                      <a:pt x="10" y="46"/>
                    </a:cubicBezTo>
                    <a:cubicBezTo>
                      <a:pt x="10" y="47"/>
                      <a:pt x="10" y="47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4"/>
                    </a:cubicBezTo>
                    <a:cubicBezTo>
                      <a:pt x="11" y="54"/>
                      <a:pt x="11" y="54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1"/>
                      <a:pt x="11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4" y="65"/>
                      <a:pt x="16" y="65"/>
                      <a:pt x="17" y="65"/>
                    </a:cubicBezTo>
                    <a:cubicBezTo>
                      <a:pt x="18" y="65"/>
                      <a:pt x="19" y="64"/>
                      <a:pt x="20" y="63"/>
                    </a:cubicBezTo>
                    <a:cubicBezTo>
                      <a:pt x="20" y="63"/>
                      <a:pt x="21" y="62"/>
                      <a:pt x="22" y="62"/>
                    </a:cubicBezTo>
                    <a:cubicBezTo>
                      <a:pt x="21" y="62"/>
                      <a:pt x="21" y="62"/>
                      <a:pt x="21" y="61"/>
                    </a:cubicBezTo>
                    <a:cubicBezTo>
                      <a:pt x="20" y="60"/>
                      <a:pt x="19" y="58"/>
                      <a:pt x="19" y="55"/>
                    </a:cubicBezTo>
                    <a:cubicBezTo>
                      <a:pt x="19" y="54"/>
                      <a:pt x="19" y="53"/>
                      <a:pt x="19" y="51"/>
                    </a:cubicBezTo>
                    <a:cubicBezTo>
                      <a:pt x="19" y="48"/>
                      <a:pt x="18" y="46"/>
                      <a:pt x="19" y="42"/>
                    </a:cubicBezTo>
                    <a:cubicBezTo>
                      <a:pt x="20" y="37"/>
                      <a:pt x="23" y="34"/>
                      <a:pt x="24" y="33"/>
                    </a:cubicBezTo>
                    <a:cubicBezTo>
                      <a:pt x="25" y="31"/>
                      <a:pt x="26" y="28"/>
                      <a:pt x="28" y="26"/>
                    </a:cubicBezTo>
                    <a:cubicBezTo>
                      <a:pt x="30" y="25"/>
                      <a:pt x="30" y="18"/>
                      <a:pt x="29" y="12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5" name="Freeform 1343"/>
              <p:cNvSpPr>
                <a:spLocks/>
              </p:cNvSpPr>
              <p:nvPr/>
            </p:nvSpPr>
            <p:spPr bwMode="auto">
              <a:xfrm>
                <a:off x="1706" y="284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6" name="Freeform 1344"/>
              <p:cNvSpPr>
                <a:spLocks/>
              </p:cNvSpPr>
              <p:nvPr/>
            </p:nvSpPr>
            <p:spPr bwMode="auto">
              <a:xfrm>
                <a:off x="1698" y="289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7" name="Freeform 1345"/>
              <p:cNvSpPr>
                <a:spLocks/>
              </p:cNvSpPr>
              <p:nvPr/>
            </p:nvSpPr>
            <p:spPr bwMode="auto">
              <a:xfrm>
                <a:off x="1706" y="2849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8" name="Freeform 1346"/>
              <p:cNvSpPr>
                <a:spLocks/>
              </p:cNvSpPr>
              <p:nvPr/>
            </p:nvSpPr>
            <p:spPr bwMode="auto">
              <a:xfrm>
                <a:off x="1705" y="284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9" name="Freeform 1347"/>
              <p:cNvSpPr>
                <a:spLocks/>
              </p:cNvSpPr>
              <p:nvPr/>
            </p:nvSpPr>
            <p:spPr bwMode="auto">
              <a:xfrm>
                <a:off x="1670" y="2854"/>
                <a:ext cx="15" cy="51"/>
              </a:xfrm>
              <a:custGeom>
                <a:avLst/>
                <a:gdLst>
                  <a:gd name="T0" fmla="*/ 2 w 16"/>
                  <a:gd name="T1" fmla="*/ 1 h 53"/>
                  <a:gd name="T2" fmla="*/ 2 w 16"/>
                  <a:gd name="T3" fmla="*/ 0 h 53"/>
                  <a:gd name="T4" fmla="*/ 0 w 16"/>
                  <a:gd name="T5" fmla="*/ 0 h 53"/>
                  <a:gd name="T6" fmla="*/ 0 w 16"/>
                  <a:gd name="T7" fmla="*/ 0 h 53"/>
                  <a:gd name="T8" fmla="*/ 0 w 16"/>
                  <a:gd name="T9" fmla="*/ 0 h 53"/>
                  <a:gd name="T10" fmla="*/ 0 w 16"/>
                  <a:gd name="T11" fmla="*/ 2 h 53"/>
                  <a:gd name="T12" fmla="*/ 0 w 16"/>
                  <a:gd name="T13" fmla="*/ 2 h 53"/>
                  <a:gd name="T14" fmla="*/ 1 w 16"/>
                  <a:gd name="T15" fmla="*/ 3 h 53"/>
                  <a:gd name="T16" fmla="*/ 1 w 16"/>
                  <a:gd name="T17" fmla="*/ 3 h 53"/>
                  <a:gd name="T18" fmla="*/ 1 w 16"/>
                  <a:gd name="T19" fmla="*/ 4 h 53"/>
                  <a:gd name="T20" fmla="*/ 1 w 16"/>
                  <a:gd name="T21" fmla="*/ 4 h 53"/>
                  <a:gd name="T22" fmla="*/ 1 w 16"/>
                  <a:gd name="T23" fmla="*/ 4 h 53"/>
                  <a:gd name="T24" fmla="*/ 4 w 16"/>
                  <a:gd name="T25" fmla="*/ 12 h 53"/>
                  <a:gd name="T26" fmla="*/ 4 w 16"/>
                  <a:gd name="T27" fmla="*/ 14 h 53"/>
                  <a:gd name="T28" fmla="*/ 5 w 16"/>
                  <a:gd name="T29" fmla="*/ 27 h 53"/>
                  <a:gd name="T30" fmla="*/ 8 w 16"/>
                  <a:gd name="T31" fmla="*/ 43 h 53"/>
                  <a:gd name="T32" fmla="*/ 8 w 16"/>
                  <a:gd name="T33" fmla="*/ 46 h 53"/>
                  <a:gd name="T34" fmla="*/ 8 w 16"/>
                  <a:gd name="T35" fmla="*/ 46 h 53"/>
                  <a:gd name="T36" fmla="*/ 9 w 16"/>
                  <a:gd name="T37" fmla="*/ 48 h 53"/>
                  <a:gd name="T38" fmla="*/ 9 w 16"/>
                  <a:gd name="T39" fmla="*/ 49 h 53"/>
                  <a:gd name="T40" fmla="*/ 10 w 16"/>
                  <a:gd name="T41" fmla="*/ 51 h 53"/>
                  <a:gd name="T42" fmla="*/ 10 w 16"/>
                  <a:gd name="T43" fmla="*/ 53 h 53"/>
                  <a:gd name="T44" fmla="*/ 11 w 16"/>
                  <a:gd name="T45" fmla="*/ 53 h 53"/>
                  <a:gd name="T46" fmla="*/ 11 w 16"/>
                  <a:gd name="T47" fmla="*/ 53 h 53"/>
                  <a:gd name="T48" fmla="*/ 16 w 16"/>
                  <a:gd name="T49" fmla="*/ 51 h 53"/>
                  <a:gd name="T50" fmla="*/ 16 w 16"/>
                  <a:gd name="T51" fmla="*/ 50 h 53"/>
                  <a:gd name="T52" fmla="*/ 16 w 16"/>
                  <a:gd name="T53" fmla="*/ 48 h 53"/>
                  <a:gd name="T54" fmla="*/ 16 w 16"/>
                  <a:gd name="T55" fmla="*/ 46 h 53"/>
                  <a:gd name="T56" fmla="*/ 16 w 16"/>
                  <a:gd name="T57" fmla="*/ 45 h 53"/>
                  <a:gd name="T58" fmla="*/ 16 w 16"/>
                  <a:gd name="T59" fmla="*/ 43 h 53"/>
                  <a:gd name="T60" fmla="*/ 16 w 16"/>
                  <a:gd name="T61" fmla="*/ 42 h 53"/>
                  <a:gd name="T62" fmla="*/ 16 w 16"/>
                  <a:gd name="T63" fmla="*/ 40 h 53"/>
                  <a:gd name="T64" fmla="*/ 16 w 16"/>
                  <a:gd name="T65" fmla="*/ 39 h 53"/>
                  <a:gd name="T66" fmla="*/ 16 w 16"/>
                  <a:gd name="T67" fmla="*/ 38 h 53"/>
                  <a:gd name="T68" fmla="*/ 16 w 16"/>
                  <a:gd name="T69" fmla="*/ 37 h 53"/>
                  <a:gd name="T70" fmla="*/ 16 w 16"/>
                  <a:gd name="T71" fmla="*/ 35 h 53"/>
                  <a:gd name="T72" fmla="*/ 16 w 16"/>
                  <a:gd name="T73" fmla="*/ 35 h 53"/>
                  <a:gd name="T74" fmla="*/ 16 w 16"/>
                  <a:gd name="T75" fmla="*/ 33 h 53"/>
                  <a:gd name="T76" fmla="*/ 16 w 16"/>
                  <a:gd name="T77" fmla="*/ 33 h 53"/>
                  <a:gd name="T78" fmla="*/ 15 w 16"/>
                  <a:gd name="T79" fmla="*/ 32 h 53"/>
                  <a:gd name="T80" fmla="*/ 15 w 16"/>
                  <a:gd name="T81" fmla="*/ 26 h 53"/>
                  <a:gd name="T82" fmla="*/ 14 w 16"/>
                  <a:gd name="T83" fmla="*/ 20 h 53"/>
                  <a:gd name="T84" fmla="*/ 13 w 16"/>
                  <a:gd name="T85" fmla="*/ 15 h 53"/>
                  <a:gd name="T86" fmla="*/ 12 w 16"/>
                  <a:gd name="T87" fmla="*/ 12 h 53"/>
                  <a:gd name="T88" fmla="*/ 11 w 16"/>
                  <a:gd name="T89" fmla="*/ 11 h 53"/>
                  <a:gd name="T90" fmla="*/ 10 w 16"/>
                  <a:gd name="T91" fmla="*/ 10 h 53"/>
                  <a:gd name="T92" fmla="*/ 9 w 16"/>
                  <a:gd name="T93" fmla="*/ 10 h 53"/>
                  <a:gd name="T94" fmla="*/ 9 w 16"/>
                  <a:gd name="T95" fmla="*/ 9 h 53"/>
                  <a:gd name="T96" fmla="*/ 8 w 16"/>
                  <a:gd name="T97" fmla="*/ 9 h 53"/>
                  <a:gd name="T98" fmla="*/ 8 w 16"/>
                  <a:gd name="T99" fmla="*/ 9 h 53"/>
                  <a:gd name="T100" fmla="*/ 7 w 16"/>
                  <a:gd name="T101" fmla="*/ 8 h 53"/>
                  <a:gd name="T102" fmla="*/ 7 w 16"/>
                  <a:gd name="T103" fmla="*/ 8 h 53"/>
                  <a:gd name="T104" fmla="*/ 7 w 16"/>
                  <a:gd name="T105" fmla="*/ 7 h 53"/>
                  <a:gd name="T106" fmla="*/ 6 w 16"/>
                  <a:gd name="T107" fmla="*/ 6 h 53"/>
                  <a:gd name="T108" fmla="*/ 6 w 16"/>
                  <a:gd name="T109" fmla="*/ 6 h 53"/>
                  <a:gd name="T110" fmla="*/ 6 w 16"/>
                  <a:gd name="T111" fmla="*/ 5 h 53"/>
                  <a:gd name="T112" fmla="*/ 6 w 16"/>
                  <a:gd name="T113" fmla="*/ 4 h 53"/>
                  <a:gd name="T114" fmla="*/ 6 w 16"/>
                  <a:gd name="T115" fmla="*/ 3 h 53"/>
                  <a:gd name="T116" fmla="*/ 5 w 16"/>
                  <a:gd name="T117" fmla="*/ 2 h 53"/>
                  <a:gd name="T118" fmla="*/ 5 w 16"/>
                  <a:gd name="T119" fmla="*/ 1 h 53"/>
                  <a:gd name="T120" fmla="*/ 2 w 16"/>
                  <a:gd name="T1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5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7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8"/>
                      <a:pt x="3" y="24"/>
                      <a:pt x="5" y="27"/>
                    </a:cubicBezTo>
                    <a:cubicBezTo>
                      <a:pt x="6" y="31"/>
                      <a:pt x="8" y="37"/>
                      <a:pt x="8" y="43"/>
                    </a:cubicBezTo>
                    <a:cubicBezTo>
                      <a:pt x="8" y="44"/>
                      <a:pt x="8" y="45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50"/>
                      <a:pt x="9" y="51"/>
                      <a:pt x="10" y="51"/>
                    </a:cubicBezTo>
                    <a:cubicBezTo>
                      <a:pt x="10" y="52"/>
                      <a:pt x="10" y="52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2"/>
                      <a:pt x="14" y="51"/>
                      <a:pt x="16" y="51"/>
                    </a:cubicBezTo>
                    <a:cubicBezTo>
                      <a:pt x="16" y="51"/>
                      <a:pt x="16" y="50"/>
                      <a:pt x="16" y="50"/>
                    </a:cubicBezTo>
                    <a:cubicBezTo>
                      <a:pt x="16" y="49"/>
                      <a:pt x="16" y="49"/>
                      <a:pt x="16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6" y="43"/>
                      <a:pt x="16" y="42"/>
                      <a:pt x="16" y="42"/>
                    </a:cubicBezTo>
                    <a:cubicBezTo>
                      <a:pt x="16" y="41"/>
                      <a:pt x="16" y="40"/>
                      <a:pt x="16" y="40"/>
                    </a:cubicBezTo>
                    <a:cubicBezTo>
                      <a:pt x="16" y="40"/>
                      <a:pt x="16" y="39"/>
                      <a:pt x="16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5" y="30"/>
                      <a:pt x="15" y="28"/>
                      <a:pt x="15" y="26"/>
                    </a:cubicBezTo>
                    <a:cubicBezTo>
                      <a:pt x="15" y="23"/>
                      <a:pt x="15" y="21"/>
                      <a:pt x="14" y="20"/>
                    </a:cubicBezTo>
                    <a:cubicBezTo>
                      <a:pt x="13" y="18"/>
                      <a:pt x="13" y="16"/>
                      <a:pt x="13" y="15"/>
                    </a:cubicBezTo>
                    <a:cubicBezTo>
                      <a:pt x="14" y="13"/>
                      <a:pt x="14" y="13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0" name="Freeform 1348"/>
              <p:cNvSpPr>
                <a:spLocks/>
              </p:cNvSpPr>
              <p:nvPr/>
            </p:nvSpPr>
            <p:spPr bwMode="auto">
              <a:xfrm>
                <a:off x="1674" y="28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1" name="Freeform 1349"/>
              <p:cNvSpPr>
                <a:spLocks/>
              </p:cNvSpPr>
              <p:nvPr/>
            </p:nvSpPr>
            <p:spPr bwMode="auto">
              <a:xfrm>
                <a:off x="1684" y="28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2" name="Freeform 1350"/>
              <p:cNvSpPr>
                <a:spLocks/>
              </p:cNvSpPr>
              <p:nvPr/>
            </p:nvSpPr>
            <p:spPr bwMode="auto">
              <a:xfrm>
                <a:off x="1677" y="286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3" name="Freeform 1351"/>
              <p:cNvSpPr>
                <a:spLocks/>
              </p:cNvSpPr>
              <p:nvPr/>
            </p:nvSpPr>
            <p:spPr bwMode="auto">
              <a:xfrm>
                <a:off x="1685" y="28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4" name="Freeform 1352"/>
              <p:cNvSpPr>
                <a:spLocks/>
              </p:cNvSpPr>
              <p:nvPr/>
            </p:nvSpPr>
            <p:spPr bwMode="auto">
              <a:xfrm>
                <a:off x="1685" y="289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5" name="Freeform 1353"/>
              <p:cNvSpPr>
                <a:spLocks/>
              </p:cNvSpPr>
              <p:nvPr/>
            </p:nvSpPr>
            <p:spPr bwMode="auto">
              <a:xfrm>
                <a:off x="1678" y="28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6" name="Freeform 1354"/>
              <p:cNvSpPr>
                <a:spLocks/>
              </p:cNvSpPr>
              <p:nvPr/>
            </p:nvSpPr>
            <p:spPr bwMode="auto">
              <a:xfrm>
                <a:off x="1685" y="2893"/>
                <a:ext cx="0" cy="1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7" name="Freeform 1355"/>
              <p:cNvSpPr>
                <a:spLocks/>
              </p:cNvSpPr>
              <p:nvPr/>
            </p:nvSpPr>
            <p:spPr bwMode="auto">
              <a:xfrm>
                <a:off x="1676" y="28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8" name="Freeform 1356"/>
              <p:cNvSpPr>
                <a:spLocks/>
              </p:cNvSpPr>
              <p:nvPr/>
            </p:nvSpPr>
            <p:spPr bwMode="auto">
              <a:xfrm>
                <a:off x="1685" y="28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9" name="Freeform 1357"/>
              <p:cNvSpPr>
                <a:spLocks/>
              </p:cNvSpPr>
              <p:nvPr/>
            </p:nvSpPr>
            <p:spPr bwMode="auto">
              <a:xfrm>
                <a:off x="1685" y="288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0" name="Freeform 1358"/>
              <p:cNvSpPr>
                <a:spLocks/>
              </p:cNvSpPr>
              <p:nvPr/>
            </p:nvSpPr>
            <p:spPr bwMode="auto">
              <a:xfrm>
                <a:off x="1685" y="28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1" name="Freeform 1359"/>
              <p:cNvSpPr>
                <a:spLocks/>
              </p:cNvSpPr>
              <p:nvPr/>
            </p:nvSpPr>
            <p:spPr bwMode="auto">
              <a:xfrm>
                <a:off x="1676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2" name="Freeform 1360"/>
              <p:cNvSpPr>
                <a:spLocks/>
              </p:cNvSpPr>
              <p:nvPr/>
            </p:nvSpPr>
            <p:spPr bwMode="auto">
              <a:xfrm>
                <a:off x="1675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3" name="Freeform 1361"/>
              <p:cNvSpPr>
                <a:spLocks/>
              </p:cNvSpPr>
              <p:nvPr/>
            </p:nvSpPr>
            <p:spPr bwMode="auto">
              <a:xfrm>
                <a:off x="1675" y="28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4" name="Freeform 1362"/>
              <p:cNvSpPr>
                <a:spLocks/>
              </p:cNvSpPr>
              <p:nvPr/>
            </p:nvSpPr>
            <p:spPr bwMode="auto">
              <a:xfrm>
                <a:off x="1685" y="290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5" name="Freeform 1363"/>
              <p:cNvSpPr>
                <a:spLocks/>
              </p:cNvSpPr>
              <p:nvPr/>
            </p:nvSpPr>
            <p:spPr bwMode="auto">
              <a:xfrm>
                <a:off x="1822" y="2832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3 w 4"/>
                  <a:gd name="T5" fmla="*/ 5 h 7"/>
                  <a:gd name="T6" fmla="*/ 3 w 4"/>
                  <a:gd name="T7" fmla="*/ 5 h 7"/>
                  <a:gd name="T8" fmla="*/ 2 w 4"/>
                  <a:gd name="T9" fmla="*/ 4 h 7"/>
                  <a:gd name="T10" fmla="*/ 2 w 4"/>
                  <a:gd name="T11" fmla="*/ 3 h 7"/>
                  <a:gd name="T12" fmla="*/ 1 w 4"/>
                  <a:gd name="T13" fmla="*/ 1 h 7"/>
                  <a:gd name="T14" fmla="*/ 0 w 4"/>
                  <a:gd name="T15" fmla="*/ 0 h 7"/>
                  <a:gd name="T16" fmla="*/ 0 w 4"/>
                  <a:gd name="T17" fmla="*/ 0 h 7"/>
                  <a:gd name="T18" fmla="*/ 0 w 4"/>
                  <a:gd name="T19" fmla="*/ 2 h 7"/>
                  <a:gd name="T20" fmla="*/ 0 w 4"/>
                  <a:gd name="T21" fmla="*/ 2 h 7"/>
                  <a:gd name="T22" fmla="*/ 0 w 4"/>
                  <a:gd name="T23" fmla="*/ 3 h 7"/>
                  <a:gd name="T24" fmla="*/ 0 w 4"/>
                  <a:gd name="T25" fmla="*/ 3 h 7"/>
                  <a:gd name="T26" fmla="*/ 0 w 4"/>
                  <a:gd name="T27" fmla="*/ 4 h 7"/>
                  <a:gd name="T28" fmla="*/ 3 w 4"/>
                  <a:gd name="T29" fmla="*/ 7 h 7"/>
                  <a:gd name="T30" fmla="*/ 4 w 4"/>
                  <a:gd name="T31" fmla="*/ 7 h 7"/>
                  <a:gd name="T32" fmla="*/ 4 w 4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6" name="Freeform 1364"/>
              <p:cNvSpPr>
                <a:spLocks/>
              </p:cNvSpPr>
              <p:nvPr/>
            </p:nvSpPr>
            <p:spPr bwMode="auto">
              <a:xfrm>
                <a:off x="1763" y="2847"/>
                <a:ext cx="76" cy="105"/>
              </a:xfrm>
              <a:custGeom>
                <a:avLst/>
                <a:gdLst>
                  <a:gd name="T0" fmla="*/ 32 w 79"/>
                  <a:gd name="T1" fmla="*/ 104 h 110"/>
                  <a:gd name="T2" fmla="*/ 33 w 79"/>
                  <a:gd name="T3" fmla="*/ 104 h 110"/>
                  <a:gd name="T4" fmla="*/ 49 w 79"/>
                  <a:gd name="T5" fmla="*/ 105 h 110"/>
                  <a:gd name="T6" fmla="*/ 50 w 79"/>
                  <a:gd name="T7" fmla="*/ 105 h 110"/>
                  <a:gd name="T8" fmla="*/ 53 w 79"/>
                  <a:gd name="T9" fmla="*/ 105 h 110"/>
                  <a:gd name="T10" fmla="*/ 55 w 79"/>
                  <a:gd name="T11" fmla="*/ 105 h 110"/>
                  <a:gd name="T12" fmla="*/ 58 w 79"/>
                  <a:gd name="T13" fmla="*/ 105 h 110"/>
                  <a:gd name="T14" fmla="*/ 63 w 79"/>
                  <a:gd name="T15" fmla="*/ 105 h 110"/>
                  <a:gd name="T16" fmla="*/ 77 w 79"/>
                  <a:gd name="T17" fmla="*/ 110 h 110"/>
                  <a:gd name="T18" fmla="*/ 79 w 79"/>
                  <a:gd name="T19" fmla="*/ 103 h 110"/>
                  <a:gd name="T20" fmla="*/ 78 w 79"/>
                  <a:gd name="T21" fmla="*/ 102 h 110"/>
                  <a:gd name="T22" fmla="*/ 77 w 79"/>
                  <a:gd name="T23" fmla="*/ 101 h 110"/>
                  <a:gd name="T24" fmla="*/ 70 w 79"/>
                  <a:gd name="T25" fmla="*/ 95 h 110"/>
                  <a:gd name="T26" fmla="*/ 67 w 79"/>
                  <a:gd name="T27" fmla="*/ 90 h 110"/>
                  <a:gd name="T28" fmla="*/ 66 w 79"/>
                  <a:gd name="T29" fmla="*/ 84 h 110"/>
                  <a:gd name="T30" fmla="*/ 62 w 79"/>
                  <a:gd name="T31" fmla="*/ 68 h 110"/>
                  <a:gd name="T32" fmla="*/ 63 w 79"/>
                  <a:gd name="T33" fmla="*/ 59 h 110"/>
                  <a:gd name="T34" fmla="*/ 67 w 79"/>
                  <a:gd name="T35" fmla="*/ 51 h 110"/>
                  <a:gd name="T36" fmla="*/ 69 w 79"/>
                  <a:gd name="T37" fmla="*/ 49 h 110"/>
                  <a:gd name="T38" fmla="*/ 70 w 79"/>
                  <a:gd name="T39" fmla="*/ 47 h 110"/>
                  <a:gd name="T40" fmla="*/ 72 w 79"/>
                  <a:gd name="T41" fmla="*/ 46 h 110"/>
                  <a:gd name="T42" fmla="*/ 71 w 79"/>
                  <a:gd name="T43" fmla="*/ 45 h 110"/>
                  <a:gd name="T44" fmla="*/ 70 w 79"/>
                  <a:gd name="T45" fmla="*/ 42 h 110"/>
                  <a:gd name="T46" fmla="*/ 64 w 79"/>
                  <a:gd name="T47" fmla="*/ 33 h 110"/>
                  <a:gd name="T48" fmla="*/ 58 w 79"/>
                  <a:gd name="T49" fmla="*/ 27 h 110"/>
                  <a:gd name="T50" fmla="*/ 57 w 79"/>
                  <a:gd name="T51" fmla="*/ 21 h 110"/>
                  <a:gd name="T52" fmla="*/ 64 w 79"/>
                  <a:gd name="T53" fmla="*/ 17 h 110"/>
                  <a:gd name="T54" fmla="*/ 70 w 79"/>
                  <a:gd name="T55" fmla="*/ 17 h 110"/>
                  <a:gd name="T56" fmla="*/ 66 w 79"/>
                  <a:gd name="T57" fmla="*/ 2 h 110"/>
                  <a:gd name="T58" fmla="*/ 66 w 79"/>
                  <a:gd name="T59" fmla="*/ 0 h 110"/>
                  <a:gd name="T60" fmla="*/ 66 w 79"/>
                  <a:gd name="T61" fmla="*/ 1 h 110"/>
                  <a:gd name="T62" fmla="*/ 59 w 79"/>
                  <a:gd name="T63" fmla="*/ 6 h 110"/>
                  <a:gd name="T64" fmla="*/ 49 w 79"/>
                  <a:gd name="T65" fmla="*/ 26 h 110"/>
                  <a:gd name="T66" fmla="*/ 49 w 79"/>
                  <a:gd name="T67" fmla="*/ 30 h 110"/>
                  <a:gd name="T68" fmla="*/ 43 w 79"/>
                  <a:gd name="T69" fmla="*/ 37 h 110"/>
                  <a:gd name="T70" fmla="*/ 34 w 79"/>
                  <a:gd name="T71" fmla="*/ 57 h 110"/>
                  <a:gd name="T72" fmla="*/ 26 w 79"/>
                  <a:gd name="T73" fmla="*/ 59 h 110"/>
                  <a:gd name="T74" fmla="*/ 15 w 79"/>
                  <a:gd name="T75" fmla="*/ 56 h 110"/>
                  <a:gd name="T76" fmla="*/ 3 w 79"/>
                  <a:gd name="T77" fmla="*/ 68 h 110"/>
                  <a:gd name="T78" fmla="*/ 2 w 79"/>
                  <a:gd name="T79" fmla="*/ 69 h 110"/>
                  <a:gd name="T80" fmla="*/ 2 w 79"/>
                  <a:gd name="T81" fmla="*/ 70 h 110"/>
                  <a:gd name="T82" fmla="*/ 2 w 79"/>
                  <a:gd name="T83" fmla="*/ 71 h 110"/>
                  <a:gd name="T84" fmla="*/ 2 w 79"/>
                  <a:gd name="T85" fmla="*/ 72 h 110"/>
                  <a:gd name="T86" fmla="*/ 1 w 79"/>
                  <a:gd name="T87" fmla="*/ 74 h 110"/>
                  <a:gd name="T88" fmla="*/ 1 w 79"/>
                  <a:gd name="T89" fmla="*/ 76 h 110"/>
                  <a:gd name="T90" fmla="*/ 0 w 79"/>
                  <a:gd name="T91" fmla="*/ 78 h 110"/>
                  <a:gd name="T92" fmla="*/ 3 w 79"/>
                  <a:gd name="T93" fmla="*/ 82 h 110"/>
                  <a:gd name="T94" fmla="*/ 6 w 79"/>
                  <a:gd name="T95" fmla="*/ 85 h 110"/>
                  <a:gd name="T96" fmla="*/ 12 w 79"/>
                  <a:gd name="T97" fmla="*/ 85 h 110"/>
                  <a:gd name="T98" fmla="*/ 15 w 79"/>
                  <a:gd name="T99" fmla="*/ 100 h 110"/>
                  <a:gd name="T100" fmla="*/ 27 w 79"/>
                  <a:gd name="T101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110">
                    <a:moveTo>
                      <a:pt x="32" y="104"/>
                    </a:move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5" y="104"/>
                      <a:pt x="42" y="105"/>
                      <a:pt x="49" y="105"/>
                    </a:cubicBezTo>
                    <a:cubicBezTo>
                      <a:pt x="49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1" y="105"/>
                      <a:pt x="52" y="105"/>
                      <a:pt x="52" y="105"/>
                    </a:cubicBezTo>
                    <a:cubicBezTo>
                      <a:pt x="52" y="105"/>
                      <a:pt x="53" y="105"/>
                      <a:pt x="53" y="105"/>
                    </a:cubicBezTo>
                    <a:cubicBezTo>
                      <a:pt x="53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8" y="105"/>
                    </a:cubicBezTo>
                    <a:cubicBezTo>
                      <a:pt x="61" y="105"/>
                      <a:pt x="62" y="105"/>
                      <a:pt x="62" y="105"/>
                    </a:cubicBezTo>
                    <a:cubicBezTo>
                      <a:pt x="62" y="105"/>
                      <a:pt x="63" y="105"/>
                      <a:pt x="63" y="105"/>
                    </a:cubicBezTo>
                    <a:cubicBezTo>
                      <a:pt x="66" y="105"/>
                      <a:pt x="73" y="108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8"/>
                      <a:pt x="78" y="106"/>
                      <a:pt x="78" y="104"/>
                    </a:cubicBezTo>
                    <a:cubicBezTo>
                      <a:pt x="78" y="104"/>
                      <a:pt x="78" y="103"/>
                      <a:pt x="79" y="103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3"/>
                      <a:pt x="78" y="103"/>
                      <a:pt x="78" y="102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77" y="102"/>
                      <a:pt x="77" y="102"/>
                      <a:pt x="77" y="101"/>
                    </a:cubicBezTo>
                    <a:cubicBezTo>
                      <a:pt x="77" y="101"/>
                      <a:pt x="75" y="99"/>
                      <a:pt x="74" y="98"/>
                    </a:cubicBezTo>
                    <a:cubicBezTo>
                      <a:pt x="73" y="97"/>
                      <a:pt x="71" y="96"/>
                      <a:pt x="70" y="95"/>
                    </a:cubicBezTo>
                    <a:cubicBezTo>
                      <a:pt x="68" y="92"/>
                      <a:pt x="68" y="91"/>
                      <a:pt x="68" y="91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8" y="86"/>
                      <a:pt x="66" y="84"/>
                    </a:cubicBezTo>
                    <a:cubicBezTo>
                      <a:pt x="64" y="81"/>
                      <a:pt x="62" y="78"/>
                      <a:pt x="62" y="74"/>
                    </a:cubicBezTo>
                    <a:cubicBezTo>
                      <a:pt x="62" y="72"/>
                      <a:pt x="62" y="70"/>
                      <a:pt x="62" y="68"/>
                    </a:cubicBezTo>
                    <a:cubicBezTo>
                      <a:pt x="61" y="67"/>
                      <a:pt x="61" y="66"/>
                      <a:pt x="61" y="65"/>
                    </a:cubicBezTo>
                    <a:cubicBezTo>
                      <a:pt x="61" y="63"/>
                      <a:pt x="62" y="61"/>
                      <a:pt x="63" y="59"/>
                    </a:cubicBezTo>
                    <a:cubicBezTo>
                      <a:pt x="65" y="57"/>
                      <a:pt x="66" y="55"/>
                      <a:pt x="66" y="53"/>
                    </a:cubicBezTo>
                    <a:cubicBezTo>
                      <a:pt x="67" y="52"/>
                      <a:pt x="67" y="51"/>
                      <a:pt x="67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49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8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6"/>
                    </a:cubicBezTo>
                    <a:cubicBezTo>
                      <a:pt x="71" y="46"/>
                      <a:pt x="71" y="46"/>
                      <a:pt x="72" y="46"/>
                    </a:cubicBezTo>
                    <a:cubicBezTo>
                      <a:pt x="72" y="46"/>
                      <a:pt x="72" y="46"/>
                      <a:pt x="71" y="46"/>
                    </a:cubicBezTo>
                    <a:cubicBezTo>
                      <a:pt x="71" y="46"/>
                      <a:pt x="71" y="45"/>
                      <a:pt x="71" y="45"/>
                    </a:cubicBezTo>
                    <a:cubicBezTo>
                      <a:pt x="71" y="44"/>
                      <a:pt x="71" y="44"/>
                      <a:pt x="70" y="43"/>
                    </a:cubicBezTo>
                    <a:cubicBezTo>
                      <a:pt x="70" y="43"/>
                      <a:pt x="70" y="43"/>
                      <a:pt x="70" y="42"/>
                    </a:cubicBezTo>
                    <a:cubicBezTo>
                      <a:pt x="70" y="41"/>
                      <a:pt x="69" y="40"/>
                      <a:pt x="69" y="39"/>
                    </a:cubicBezTo>
                    <a:cubicBezTo>
                      <a:pt x="68" y="36"/>
                      <a:pt x="66" y="35"/>
                      <a:pt x="64" y="33"/>
                    </a:cubicBezTo>
                    <a:cubicBezTo>
                      <a:pt x="63" y="32"/>
                      <a:pt x="61" y="31"/>
                      <a:pt x="60" y="30"/>
                    </a:cubicBezTo>
                    <a:cubicBezTo>
                      <a:pt x="59" y="29"/>
                      <a:pt x="58" y="28"/>
                      <a:pt x="58" y="27"/>
                    </a:cubicBezTo>
                    <a:cubicBezTo>
                      <a:pt x="57" y="26"/>
                      <a:pt x="56" y="24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17"/>
                      <a:pt x="62" y="17"/>
                      <a:pt x="64" y="17"/>
                    </a:cubicBezTo>
                    <a:cubicBezTo>
                      <a:pt x="66" y="17"/>
                      <a:pt x="67" y="17"/>
                      <a:pt x="69" y="17"/>
                    </a:cubicBezTo>
                    <a:cubicBezTo>
                      <a:pt x="69" y="17"/>
                      <a:pt x="70" y="17"/>
                      <a:pt x="70" y="17"/>
                    </a:cubicBezTo>
                    <a:cubicBezTo>
                      <a:pt x="68" y="14"/>
                      <a:pt x="66" y="8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1"/>
                    </a:cubicBezTo>
                    <a:cubicBezTo>
                      <a:pt x="66" y="4"/>
                      <a:pt x="62" y="5"/>
                      <a:pt x="60" y="5"/>
                    </a:cubicBezTo>
                    <a:cubicBezTo>
                      <a:pt x="60" y="5"/>
                      <a:pt x="59" y="6"/>
                      <a:pt x="59" y="6"/>
                    </a:cubicBezTo>
                    <a:cubicBezTo>
                      <a:pt x="58" y="7"/>
                      <a:pt x="53" y="15"/>
                      <a:pt x="53" y="16"/>
                    </a:cubicBezTo>
                    <a:cubicBezTo>
                      <a:pt x="53" y="18"/>
                      <a:pt x="52" y="25"/>
                      <a:pt x="49" y="26"/>
                    </a:cubicBezTo>
                    <a:cubicBezTo>
                      <a:pt x="49" y="26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47" y="33"/>
                      <a:pt x="46" y="34"/>
                    </a:cubicBezTo>
                    <a:cubicBezTo>
                      <a:pt x="45" y="35"/>
                      <a:pt x="43" y="36"/>
                      <a:pt x="43" y="37"/>
                    </a:cubicBezTo>
                    <a:cubicBezTo>
                      <a:pt x="43" y="39"/>
                      <a:pt x="41" y="44"/>
                      <a:pt x="36" y="53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2" y="60"/>
                      <a:pt x="31" y="62"/>
                      <a:pt x="29" y="62"/>
                    </a:cubicBezTo>
                    <a:cubicBezTo>
                      <a:pt x="28" y="62"/>
                      <a:pt x="27" y="62"/>
                      <a:pt x="26" y="59"/>
                    </a:cubicBezTo>
                    <a:cubicBezTo>
                      <a:pt x="26" y="57"/>
                      <a:pt x="23" y="55"/>
                      <a:pt x="22" y="55"/>
                    </a:cubicBezTo>
                    <a:cubicBezTo>
                      <a:pt x="19" y="57"/>
                      <a:pt x="17" y="56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7"/>
                      <a:pt x="8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5"/>
                      <a:pt x="1" y="75"/>
                    </a:cubicBezTo>
                    <a:cubicBezTo>
                      <a:pt x="1" y="75"/>
                      <a:pt x="1" y="76"/>
                      <a:pt x="1" y="76"/>
                    </a:cubicBezTo>
                    <a:cubicBezTo>
                      <a:pt x="1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79"/>
                      <a:pt x="2" y="80"/>
                      <a:pt x="3" y="82"/>
                    </a:cubicBezTo>
                    <a:cubicBezTo>
                      <a:pt x="3" y="82"/>
                      <a:pt x="3" y="83"/>
                      <a:pt x="4" y="84"/>
                    </a:cubicBezTo>
                    <a:cubicBezTo>
                      <a:pt x="4" y="84"/>
                      <a:pt x="5" y="85"/>
                      <a:pt x="6" y="85"/>
                    </a:cubicBezTo>
                    <a:cubicBezTo>
                      <a:pt x="7" y="85"/>
                      <a:pt x="7" y="85"/>
                      <a:pt x="8" y="85"/>
                    </a:cubicBezTo>
                    <a:cubicBezTo>
                      <a:pt x="10" y="84"/>
                      <a:pt x="11" y="84"/>
                      <a:pt x="12" y="85"/>
                    </a:cubicBezTo>
                    <a:cubicBezTo>
                      <a:pt x="15" y="87"/>
                      <a:pt x="17" y="96"/>
                      <a:pt x="16" y="98"/>
                    </a:cubicBezTo>
                    <a:cubicBezTo>
                      <a:pt x="16" y="99"/>
                      <a:pt x="16" y="100"/>
                      <a:pt x="15" y="100"/>
                    </a:cubicBezTo>
                    <a:cubicBezTo>
                      <a:pt x="15" y="102"/>
                      <a:pt x="14" y="104"/>
                      <a:pt x="14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7" name="Freeform 1365"/>
              <p:cNvSpPr>
                <a:spLocks/>
              </p:cNvSpPr>
              <p:nvPr/>
            </p:nvSpPr>
            <p:spPr bwMode="auto">
              <a:xfrm>
                <a:off x="1829" y="289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8" name="Freeform 1366"/>
              <p:cNvSpPr>
                <a:spLocks/>
              </p:cNvSpPr>
              <p:nvPr/>
            </p:nvSpPr>
            <p:spPr bwMode="auto">
              <a:xfrm>
                <a:off x="1838" y="29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9" name="Freeform 1367"/>
              <p:cNvSpPr>
                <a:spLocks/>
              </p:cNvSpPr>
              <p:nvPr/>
            </p:nvSpPr>
            <p:spPr bwMode="auto">
              <a:xfrm>
                <a:off x="1830" y="289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0" name="Freeform 1368"/>
              <p:cNvSpPr>
                <a:spLocks/>
              </p:cNvSpPr>
              <p:nvPr/>
            </p:nvSpPr>
            <p:spPr bwMode="auto">
              <a:xfrm>
                <a:off x="1837" y="294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1" name="Freeform 1369"/>
              <p:cNvSpPr>
                <a:spLocks/>
              </p:cNvSpPr>
              <p:nvPr/>
            </p:nvSpPr>
            <p:spPr bwMode="auto">
              <a:xfrm>
                <a:off x="1827" y="28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2" name="Freeform 1370"/>
              <p:cNvSpPr>
                <a:spLocks/>
              </p:cNvSpPr>
              <p:nvPr/>
            </p:nvSpPr>
            <p:spPr bwMode="auto">
              <a:xfrm>
                <a:off x="1822" y="283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3" name="Freeform 1371"/>
              <p:cNvSpPr>
                <a:spLocks/>
              </p:cNvSpPr>
              <p:nvPr/>
            </p:nvSpPr>
            <p:spPr bwMode="auto">
              <a:xfrm>
                <a:off x="1826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4" name="Freeform 1372"/>
              <p:cNvSpPr>
                <a:spLocks/>
              </p:cNvSpPr>
              <p:nvPr/>
            </p:nvSpPr>
            <p:spPr bwMode="auto">
              <a:xfrm>
                <a:off x="1822" y="283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5" name="Freeform 1373"/>
              <p:cNvSpPr>
                <a:spLocks/>
              </p:cNvSpPr>
              <p:nvPr/>
            </p:nvSpPr>
            <p:spPr bwMode="auto">
              <a:xfrm>
                <a:off x="1822" y="28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6" name="Freeform 1374"/>
              <p:cNvSpPr>
                <a:spLocks/>
              </p:cNvSpPr>
              <p:nvPr/>
            </p:nvSpPr>
            <p:spPr bwMode="auto">
              <a:xfrm>
                <a:off x="1765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7" name="Freeform 1375"/>
              <p:cNvSpPr>
                <a:spLocks/>
              </p:cNvSpPr>
              <p:nvPr/>
            </p:nvSpPr>
            <p:spPr bwMode="auto">
              <a:xfrm>
                <a:off x="1764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8" name="Freeform 1376"/>
              <p:cNvSpPr>
                <a:spLocks/>
              </p:cNvSpPr>
              <p:nvPr/>
            </p:nvSpPr>
            <p:spPr bwMode="auto">
              <a:xfrm>
                <a:off x="1763" y="292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9" name="Freeform 1377"/>
              <p:cNvSpPr>
                <a:spLocks/>
              </p:cNvSpPr>
              <p:nvPr/>
            </p:nvSpPr>
            <p:spPr bwMode="auto">
              <a:xfrm>
                <a:off x="1791" y="289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7 w 7"/>
                  <a:gd name="T3" fmla="*/ 0 h 9"/>
                  <a:gd name="T4" fmla="*/ 5 w 7"/>
                  <a:gd name="T5" fmla="*/ 4 h 9"/>
                  <a:gd name="T6" fmla="*/ 0 w 7"/>
                  <a:gd name="T7" fmla="*/ 9 h 9"/>
                  <a:gd name="T8" fmla="*/ 5 w 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2" y="9"/>
                      <a:pt x="0" y="9"/>
                    </a:cubicBezTo>
                    <a:cubicBezTo>
                      <a:pt x="2" y="9"/>
                      <a:pt x="3" y="7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0" name="Freeform 1378"/>
              <p:cNvSpPr>
                <a:spLocks/>
              </p:cNvSpPr>
              <p:nvPr/>
            </p:nvSpPr>
            <p:spPr bwMode="auto">
              <a:xfrm>
                <a:off x="1764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1" name="Freeform 1379"/>
              <p:cNvSpPr>
                <a:spLocks/>
              </p:cNvSpPr>
              <p:nvPr/>
            </p:nvSpPr>
            <p:spPr bwMode="auto">
              <a:xfrm>
                <a:off x="1765" y="29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2" name="Freeform 1380"/>
              <p:cNvSpPr>
                <a:spLocks/>
              </p:cNvSpPr>
              <p:nvPr/>
            </p:nvSpPr>
            <p:spPr bwMode="auto">
              <a:xfrm>
                <a:off x="1765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3" name="Freeform 1381"/>
              <p:cNvSpPr>
                <a:spLocks/>
              </p:cNvSpPr>
              <p:nvPr/>
            </p:nvSpPr>
            <p:spPr bwMode="auto">
              <a:xfrm>
                <a:off x="1765" y="29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4" name="Freeform 1382"/>
              <p:cNvSpPr>
                <a:spLocks/>
              </p:cNvSpPr>
              <p:nvPr/>
            </p:nvSpPr>
            <p:spPr bwMode="auto">
              <a:xfrm>
                <a:off x="1578" y="2859"/>
                <a:ext cx="61" cy="64"/>
              </a:xfrm>
              <a:custGeom>
                <a:avLst/>
                <a:gdLst>
                  <a:gd name="T0" fmla="*/ 59 w 64"/>
                  <a:gd name="T1" fmla="*/ 9 h 67"/>
                  <a:gd name="T2" fmla="*/ 56 w 64"/>
                  <a:gd name="T3" fmla="*/ 8 h 67"/>
                  <a:gd name="T4" fmla="*/ 45 w 64"/>
                  <a:gd name="T5" fmla="*/ 12 h 67"/>
                  <a:gd name="T6" fmla="*/ 35 w 64"/>
                  <a:gd name="T7" fmla="*/ 5 h 67"/>
                  <a:gd name="T8" fmla="*/ 34 w 64"/>
                  <a:gd name="T9" fmla="*/ 4 h 67"/>
                  <a:gd name="T10" fmla="*/ 33 w 64"/>
                  <a:gd name="T11" fmla="*/ 3 h 67"/>
                  <a:gd name="T12" fmla="*/ 32 w 64"/>
                  <a:gd name="T13" fmla="*/ 3 h 67"/>
                  <a:gd name="T14" fmla="*/ 31 w 64"/>
                  <a:gd name="T15" fmla="*/ 3 h 67"/>
                  <a:gd name="T16" fmla="*/ 30 w 64"/>
                  <a:gd name="T17" fmla="*/ 3 h 67"/>
                  <a:gd name="T18" fmla="*/ 23 w 64"/>
                  <a:gd name="T19" fmla="*/ 4 h 67"/>
                  <a:gd name="T20" fmla="*/ 21 w 64"/>
                  <a:gd name="T21" fmla="*/ 1 h 67"/>
                  <a:gd name="T22" fmla="*/ 11 w 64"/>
                  <a:gd name="T23" fmla="*/ 5 h 67"/>
                  <a:gd name="T24" fmla="*/ 5 w 64"/>
                  <a:gd name="T25" fmla="*/ 6 h 67"/>
                  <a:gd name="T26" fmla="*/ 5 w 64"/>
                  <a:gd name="T27" fmla="*/ 6 h 67"/>
                  <a:gd name="T28" fmla="*/ 4 w 64"/>
                  <a:gd name="T29" fmla="*/ 6 h 67"/>
                  <a:gd name="T30" fmla="*/ 4 w 64"/>
                  <a:gd name="T31" fmla="*/ 7 h 67"/>
                  <a:gd name="T32" fmla="*/ 4 w 64"/>
                  <a:gd name="T33" fmla="*/ 9 h 67"/>
                  <a:gd name="T34" fmla="*/ 4 w 64"/>
                  <a:gd name="T35" fmla="*/ 10 h 67"/>
                  <a:gd name="T36" fmla="*/ 7 w 64"/>
                  <a:gd name="T37" fmla="*/ 18 h 67"/>
                  <a:gd name="T38" fmla="*/ 8 w 64"/>
                  <a:gd name="T39" fmla="*/ 26 h 67"/>
                  <a:gd name="T40" fmla="*/ 3 w 64"/>
                  <a:gd name="T41" fmla="*/ 26 h 67"/>
                  <a:gd name="T42" fmla="*/ 4 w 64"/>
                  <a:gd name="T43" fmla="*/ 33 h 67"/>
                  <a:gd name="T44" fmla="*/ 2 w 64"/>
                  <a:gd name="T45" fmla="*/ 36 h 67"/>
                  <a:gd name="T46" fmla="*/ 1 w 64"/>
                  <a:gd name="T47" fmla="*/ 38 h 67"/>
                  <a:gd name="T48" fmla="*/ 2 w 64"/>
                  <a:gd name="T49" fmla="*/ 42 h 67"/>
                  <a:gd name="T50" fmla="*/ 3 w 64"/>
                  <a:gd name="T51" fmla="*/ 48 h 67"/>
                  <a:gd name="T52" fmla="*/ 13 w 64"/>
                  <a:gd name="T53" fmla="*/ 58 h 67"/>
                  <a:gd name="T54" fmla="*/ 11 w 64"/>
                  <a:gd name="T55" fmla="*/ 64 h 67"/>
                  <a:gd name="T56" fmla="*/ 10 w 64"/>
                  <a:gd name="T57" fmla="*/ 66 h 67"/>
                  <a:gd name="T58" fmla="*/ 22 w 64"/>
                  <a:gd name="T59" fmla="*/ 64 h 67"/>
                  <a:gd name="T60" fmla="*/ 61 w 64"/>
                  <a:gd name="T61" fmla="*/ 60 h 67"/>
                  <a:gd name="T62" fmla="*/ 61 w 64"/>
                  <a:gd name="T63" fmla="*/ 59 h 67"/>
                  <a:gd name="T64" fmla="*/ 61 w 64"/>
                  <a:gd name="T65" fmla="*/ 58 h 67"/>
                  <a:gd name="T66" fmla="*/ 56 w 64"/>
                  <a:gd name="T67" fmla="*/ 44 h 67"/>
                  <a:gd name="T68" fmla="*/ 60 w 64"/>
                  <a:gd name="T69" fmla="*/ 34 h 67"/>
                  <a:gd name="T70" fmla="*/ 64 w 64"/>
                  <a:gd name="T71" fmla="*/ 26 h 67"/>
                  <a:gd name="T72" fmla="*/ 64 w 64"/>
                  <a:gd name="T73" fmla="*/ 25 h 67"/>
                  <a:gd name="T74" fmla="*/ 64 w 64"/>
                  <a:gd name="T75" fmla="*/ 23 h 67"/>
                  <a:gd name="T76" fmla="*/ 64 w 64"/>
                  <a:gd name="T77" fmla="*/ 21 h 67"/>
                  <a:gd name="T78" fmla="*/ 63 w 64"/>
                  <a:gd name="T79" fmla="*/ 19 h 67"/>
                  <a:gd name="T80" fmla="*/ 63 w 64"/>
                  <a:gd name="T81" fmla="*/ 16 h 67"/>
                  <a:gd name="T82" fmla="*/ 62 w 64"/>
                  <a:gd name="T83" fmla="*/ 14 h 67"/>
                  <a:gd name="T84" fmla="*/ 61 w 64"/>
                  <a:gd name="T85" fmla="*/ 11 h 67"/>
                  <a:gd name="T86" fmla="*/ 61 w 64"/>
                  <a:gd name="T87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67">
                    <a:moveTo>
                      <a:pt x="60" y="10"/>
                    </a:moveTo>
                    <a:cubicBezTo>
                      <a:pt x="60" y="10"/>
                      <a:pt x="59" y="9"/>
                      <a:pt x="59" y="9"/>
                    </a:cubicBezTo>
                    <a:cubicBezTo>
                      <a:pt x="59" y="9"/>
                      <a:pt x="58" y="9"/>
                      <a:pt x="57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3" y="8"/>
                      <a:pt x="50" y="9"/>
                      <a:pt x="49" y="11"/>
                    </a:cubicBezTo>
                    <a:cubicBezTo>
                      <a:pt x="48" y="12"/>
                      <a:pt x="46" y="12"/>
                      <a:pt x="45" y="12"/>
                    </a:cubicBezTo>
                    <a:cubicBezTo>
                      <a:pt x="41" y="12"/>
                      <a:pt x="36" y="7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4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5"/>
                      <a:pt x="26" y="5"/>
                      <a:pt x="24" y="5"/>
                    </a:cubicBezTo>
                    <a:cubicBezTo>
                      <a:pt x="24" y="5"/>
                      <a:pt x="24" y="4"/>
                      <a:pt x="23" y="4"/>
                    </a:cubicBezTo>
                    <a:cubicBezTo>
                      <a:pt x="22" y="3"/>
                      <a:pt x="22" y="2"/>
                      <a:pt x="22" y="0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4"/>
                      <a:pt x="17" y="7"/>
                      <a:pt x="14" y="7"/>
                    </a:cubicBezTo>
                    <a:cubicBezTo>
                      <a:pt x="13" y="7"/>
                      <a:pt x="11" y="6"/>
                      <a:pt x="11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7" y="12"/>
                      <a:pt x="8" y="15"/>
                      <a:pt x="7" y="18"/>
                    </a:cubicBezTo>
                    <a:cubicBezTo>
                      <a:pt x="7" y="18"/>
                      <a:pt x="7" y="19"/>
                      <a:pt x="8" y="19"/>
                    </a:cubicBezTo>
                    <a:cubicBezTo>
                      <a:pt x="9" y="21"/>
                      <a:pt x="10" y="24"/>
                      <a:pt x="8" y="26"/>
                    </a:cubicBezTo>
                    <a:cubicBezTo>
                      <a:pt x="7" y="27"/>
                      <a:pt x="5" y="27"/>
                      <a:pt x="4" y="26"/>
                    </a:cubicBezTo>
                    <a:cubicBezTo>
                      <a:pt x="4" y="26"/>
                      <a:pt x="3" y="26"/>
                      <a:pt x="3" y="26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5" y="29"/>
                      <a:pt x="6" y="31"/>
                      <a:pt x="4" y="33"/>
                    </a:cubicBezTo>
                    <a:cubicBezTo>
                      <a:pt x="4" y="34"/>
                      <a:pt x="3" y="34"/>
                      <a:pt x="3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2" y="44"/>
                      <a:pt x="1" y="45"/>
                      <a:pt x="0" y="47"/>
                    </a:cubicBezTo>
                    <a:cubicBezTo>
                      <a:pt x="1" y="47"/>
                      <a:pt x="2" y="47"/>
                      <a:pt x="3" y="48"/>
                    </a:cubicBezTo>
                    <a:cubicBezTo>
                      <a:pt x="4" y="48"/>
                      <a:pt x="4" y="49"/>
                      <a:pt x="5" y="49"/>
                    </a:cubicBezTo>
                    <a:cubicBezTo>
                      <a:pt x="9" y="51"/>
                      <a:pt x="13" y="54"/>
                      <a:pt x="13" y="58"/>
                    </a:cubicBezTo>
                    <a:cubicBezTo>
                      <a:pt x="12" y="60"/>
                      <a:pt x="12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7"/>
                    </a:cubicBezTo>
                    <a:cubicBezTo>
                      <a:pt x="13" y="66"/>
                      <a:pt x="17" y="65"/>
                      <a:pt x="22" y="64"/>
                    </a:cubicBezTo>
                    <a:cubicBezTo>
                      <a:pt x="27" y="62"/>
                      <a:pt x="34" y="61"/>
                      <a:pt x="40" y="59"/>
                    </a:cubicBezTo>
                    <a:cubicBezTo>
                      <a:pt x="47" y="58"/>
                      <a:pt x="54" y="59"/>
                      <a:pt x="61" y="60"/>
                    </a:cubicBezTo>
                    <a:cubicBezTo>
                      <a:pt x="61" y="60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6"/>
                      <a:pt x="56" y="47"/>
                      <a:pt x="56" y="44"/>
                    </a:cubicBezTo>
                    <a:cubicBezTo>
                      <a:pt x="56" y="43"/>
                      <a:pt x="57" y="42"/>
                      <a:pt x="58" y="40"/>
                    </a:cubicBezTo>
                    <a:cubicBezTo>
                      <a:pt x="59" y="38"/>
                      <a:pt x="60" y="35"/>
                      <a:pt x="60" y="34"/>
                    </a:cubicBezTo>
                    <a:cubicBezTo>
                      <a:pt x="60" y="31"/>
                      <a:pt x="62" y="30"/>
                      <a:pt x="63" y="28"/>
                    </a:cubicBezTo>
                    <a:cubicBezTo>
                      <a:pt x="63" y="28"/>
                      <a:pt x="64" y="27"/>
                      <a:pt x="64" y="26"/>
                    </a:cubicBezTo>
                    <a:cubicBezTo>
                      <a:pt x="64" y="26"/>
                      <a:pt x="64" y="26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3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4" y="22"/>
                      <a:pt x="64" y="21"/>
                      <a:pt x="64" y="21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6"/>
                      <a:pt x="63" y="16"/>
                    </a:cubicBezTo>
                    <a:cubicBezTo>
                      <a:pt x="63" y="16"/>
                      <a:pt x="63" y="15"/>
                      <a:pt x="62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2"/>
                    </a:cubicBezTo>
                    <a:cubicBezTo>
                      <a:pt x="62" y="12"/>
                      <a:pt x="61" y="12"/>
                      <a:pt x="61" y="11"/>
                    </a:cubicBezTo>
                    <a:cubicBezTo>
                      <a:pt x="61" y="11"/>
                      <a:pt x="61" y="11"/>
                      <a:pt x="61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10"/>
                      <a:pt x="61" y="10"/>
                      <a:pt x="6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5" name="Freeform 1383"/>
              <p:cNvSpPr>
                <a:spLocks/>
              </p:cNvSpPr>
              <p:nvPr/>
            </p:nvSpPr>
            <p:spPr bwMode="auto">
              <a:xfrm>
                <a:off x="1635" y="2855"/>
                <a:ext cx="41" cy="65"/>
              </a:xfrm>
              <a:custGeom>
                <a:avLst/>
                <a:gdLst>
                  <a:gd name="T0" fmla="*/ 32 w 43"/>
                  <a:gd name="T1" fmla="*/ 2 h 68"/>
                  <a:gd name="T2" fmla="*/ 31 w 43"/>
                  <a:gd name="T3" fmla="*/ 2 h 68"/>
                  <a:gd name="T4" fmla="*/ 31 w 43"/>
                  <a:gd name="T5" fmla="*/ 2 h 68"/>
                  <a:gd name="T6" fmla="*/ 30 w 43"/>
                  <a:gd name="T7" fmla="*/ 2 h 68"/>
                  <a:gd name="T8" fmla="*/ 29 w 43"/>
                  <a:gd name="T9" fmla="*/ 1 h 68"/>
                  <a:gd name="T10" fmla="*/ 4 w 43"/>
                  <a:gd name="T11" fmla="*/ 1 h 68"/>
                  <a:gd name="T12" fmla="*/ 6 w 43"/>
                  <a:gd name="T13" fmla="*/ 11 h 68"/>
                  <a:gd name="T14" fmla="*/ 5 w 43"/>
                  <a:gd name="T15" fmla="*/ 13 h 68"/>
                  <a:gd name="T16" fmla="*/ 5 w 43"/>
                  <a:gd name="T17" fmla="*/ 14 h 68"/>
                  <a:gd name="T18" fmla="*/ 6 w 43"/>
                  <a:gd name="T19" fmla="*/ 17 h 68"/>
                  <a:gd name="T20" fmla="*/ 7 w 43"/>
                  <a:gd name="T21" fmla="*/ 19 h 68"/>
                  <a:gd name="T22" fmla="*/ 7 w 43"/>
                  <a:gd name="T23" fmla="*/ 22 h 68"/>
                  <a:gd name="T24" fmla="*/ 8 w 43"/>
                  <a:gd name="T25" fmla="*/ 24 h 68"/>
                  <a:gd name="T26" fmla="*/ 8 w 43"/>
                  <a:gd name="T27" fmla="*/ 27 h 68"/>
                  <a:gd name="T28" fmla="*/ 8 w 43"/>
                  <a:gd name="T29" fmla="*/ 29 h 68"/>
                  <a:gd name="T30" fmla="*/ 8 w 43"/>
                  <a:gd name="T31" fmla="*/ 30 h 68"/>
                  <a:gd name="T32" fmla="*/ 4 w 43"/>
                  <a:gd name="T33" fmla="*/ 37 h 68"/>
                  <a:gd name="T34" fmla="*/ 0 w 43"/>
                  <a:gd name="T35" fmla="*/ 49 h 68"/>
                  <a:gd name="T36" fmla="*/ 5 w 43"/>
                  <a:gd name="T37" fmla="*/ 61 h 68"/>
                  <a:gd name="T38" fmla="*/ 5 w 43"/>
                  <a:gd name="T39" fmla="*/ 63 h 68"/>
                  <a:gd name="T40" fmla="*/ 5 w 43"/>
                  <a:gd name="T41" fmla="*/ 64 h 68"/>
                  <a:gd name="T42" fmla="*/ 5 w 43"/>
                  <a:gd name="T43" fmla="*/ 65 h 68"/>
                  <a:gd name="T44" fmla="*/ 11 w 43"/>
                  <a:gd name="T45" fmla="*/ 68 h 68"/>
                  <a:gd name="T46" fmla="*/ 39 w 43"/>
                  <a:gd name="T47" fmla="*/ 56 h 68"/>
                  <a:gd name="T48" fmla="*/ 43 w 43"/>
                  <a:gd name="T49" fmla="*/ 54 h 68"/>
                  <a:gd name="T50" fmla="*/ 42 w 43"/>
                  <a:gd name="T51" fmla="*/ 52 h 68"/>
                  <a:gd name="T52" fmla="*/ 41 w 43"/>
                  <a:gd name="T53" fmla="*/ 49 h 68"/>
                  <a:gd name="T54" fmla="*/ 40 w 43"/>
                  <a:gd name="T55" fmla="*/ 45 h 68"/>
                  <a:gd name="T56" fmla="*/ 37 w 43"/>
                  <a:gd name="T57" fmla="*/ 28 h 68"/>
                  <a:gd name="T58" fmla="*/ 36 w 43"/>
                  <a:gd name="T59" fmla="*/ 11 h 68"/>
                  <a:gd name="T60" fmla="*/ 34 w 43"/>
                  <a:gd name="T61" fmla="*/ 6 h 68"/>
                  <a:gd name="T62" fmla="*/ 33 w 43"/>
                  <a:gd name="T63" fmla="*/ 5 h 68"/>
                  <a:gd name="T64" fmla="*/ 33 w 43"/>
                  <a:gd name="T65" fmla="*/ 4 h 68"/>
                  <a:gd name="T66" fmla="*/ 32 w 43"/>
                  <a:gd name="T67" fmla="*/ 2 h 68"/>
                  <a:gd name="T68" fmla="*/ 32 w 43"/>
                  <a:gd name="T6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68"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1"/>
                    </a:cubicBezTo>
                    <a:cubicBezTo>
                      <a:pt x="27" y="1"/>
                      <a:pt x="20" y="0"/>
                      <a:pt x="12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6" y="8"/>
                      <a:pt x="6" y="10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6" y="18"/>
                      <a:pt x="7" y="19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4"/>
                      <a:pt x="6" y="35"/>
                    </a:cubicBezTo>
                    <a:cubicBezTo>
                      <a:pt x="5" y="36"/>
                      <a:pt x="4" y="37"/>
                      <a:pt x="4" y="37"/>
                    </a:cubicBezTo>
                    <a:cubicBezTo>
                      <a:pt x="4" y="40"/>
                      <a:pt x="3" y="43"/>
                      <a:pt x="1" y="46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50"/>
                      <a:pt x="3" y="58"/>
                      <a:pt x="4" y="60"/>
                    </a:cubicBezTo>
                    <a:cubicBezTo>
                      <a:pt x="4" y="60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2"/>
                    </a:cubicBezTo>
                    <a:cubicBezTo>
                      <a:pt x="5" y="62"/>
                      <a:pt x="5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7" y="66"/>
                      <a:pt x="9" y="67"/>
                      <a:pt x="10" y="67"/>
                    </a:cubicBezTo>
                    <a:cubicBezTo>
                      <a:pt x="11" y="67"/>
                      <a:pt x="11" y="68"/>
                      <a:pt x="11" y="68"/>
                    </a:cubicBezTo>
                    <a:cubicBezTo>
                      <a:pt x="13" y="68"/>
                      <a:pt x="24" y="63"/>
                      <a:pt x="32" y="59"/>
                    </a:cubicBezTo>
                    <a:cubicBezTo>
                      <a:pt x="34" y="58"/>
                      <a:pt x="37" y="57"/>
                      <a:pt x="39" y="56"/>
                    </a:cubicBezTo>
                    <a:cubicBezTo>
                      <a:pt x="40" y="56"/>
                      <a:pt x="42" y="55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2" y="53"/>
                      <a:pt x="42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1"/>
                      <a:pt x="41" y="50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8"/>
                      <a:pt x="40" y="47"/>
                      <a:pt x="40" y="46"/>
                    </a:cubicBezTo>
                    <a:cubicBezTo>
                      <a:pt x="40" y="46"/>
                      <a:pt x="40" y="45"/>
                      <a:pt x="40" y="45"/>
                    </a:cubicBezTo>
                    <a:cubicBezTo>
                      <a:pt x="40" y="44"/>
                      <a:pt x="40" y="43"/>
                      <a:pt x="40" y="42"/>
                    </a:cubicBezTo>
                    <a:cubicBezTo>
                      <a:pt x="40" y="37"/>
                      <a:pt x="38" y="31"/>
                      <a:pt x="37" y="28"/>
                    </a:cubicBezTo>
                    <a:cubicBezTo>
                      <a:pt x="35" y="24"/>
                      <a:pt x="36" y="19"/>
                      <a:pt x="36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7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3" y="3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6" name="Freeform 1384"/>
              <p:cNvSpPr>
                <a:spLocks/>
              </p:cNvSpPr>
              <p:nvPr/>
            </p:nvSpPr>
            <p:spPr bwMode="auto">
              <a:xfrm>
                <a:off x="1666" y="28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7" name="Freeform 1385"/>
              <p:cNvSpPr>
                <a:spLocks/>
              </p:cNvSpPr>
              <p:nvPr/>
            </p:nvSpPr>
            <p:spPr bwMode="auto">
              <a:xfrm>
                <a:off x="1673" y="289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8" name="Freeform 1386"/>
              <p:cNvSpPr>
                <a:spLocks/>
              </p:cNvSpPr>
              <p:nvPr/>
            </p:nvSpPr>
            <p:spPr bwMode="auto">
              <a:xfrm>
                <a:off x="1668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9" name="Freeform 1387"/>
              <p:cNvSpPr>
                <a:spLocks/>
              </p:cNvSpPr>
              <p:nvPr/>
            </p:nvSpPr>
            <p:spPr bwMode="auto">
              <a:xfrm>
                <a:off x="1667" y="28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0" name="Freeform 1388"/>
              <p:cNvSpPr>
                <a:spLocks/>
              </p:cNvSpPr>
              <p:nvPr/>
            </p:nvSpPr>
            <p:spPr bwMode="auto">
              <a:xfrm>
                <a:off x="1674" y="290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1" name="Freeform 1389"/>
              <p:cNvSpPr>
                <a:spLocks/>
              </p:cNvSpPr>
              <p:nvPr/>
            </p:nvSpPr>
            <p:spPr bwMode="auto">
              <a:xfrm>
                <a:off x="1675" y="29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2" name="Freeform 1390"/>
              <p:cNvSpPr>
                <a:spLocks/>
              </p:cNvSpPr>
              <p:nvPr/>
            </p:nvSpPr>
            <p:spPr bwMode="auto">
              <a:xfrm>
                <a:off x="1667" y="28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3" name="Freeform 1391"/>
              <p:cNvSpPr>
                <a:spLocks/>
              </p:cNvSpPr>
              <p:nvPr/>
            </p:nvSpPr>
            <p:spPr bwMode="auto">
              <a:xfrm>
                <a:off x="1673" y="28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4" name="Freeform 1392"/>
              <p:cNvSpPr>
                <a:spLocks/>
              </p:cNvSpPr>
              <p:nvPr/>
            </p:nvSpPr>
            <p:spPr bwMode="auto">
              <a:xfrm>
                <a:off x="1641" y="28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5" name="Freeform 1393"/>
              <p:cNvSpPr>
                <a:spLocks/>
              </p:cNvSpPr>
              <p:nvPr/>
            </p:nvSpPr>
            <p:spPr bwMode="auto">
              <a:xfrm>
                <a:off x="1643" y="287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6" name="Freeform 1394"/>
              <p:cNvSpPr>
                <a:spLocks/>
              </p:cNvSpPr>
              <p:nvPr/>
            </p:nvSpPr>
            <p:spPr bwMode="auto">
              <a:xfrm>
                <a:off x="1643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7" name="Freeform 1395"/>
              <p:cNvSpPr>
                <a:spLocks/>
              </p:cNvSpPr>
              <p:nvPr/>
            </p:nvSpPr>
            <p:spPr bwMode="auto">
              <a:xfrm>
                <a:off x="1642" y="287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8" name="Freeform 1396"/>
              <p:cNvSpPr>
                <a:spLocks/>
              </p:cNvSpPr>
              <p:nvPr/>
            </p:nvSpPr>
            <p:spPr bwMode="auto">
              <a:xfrm>
                <a:off x="1640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9" name="Freeform 1397"/>
              <p:cNvSpPr>
                <a:spLocks/>
              </p:cNvSpPr>
              <p:nvPr/>
            </p:nvSpPr>
            <p:spPr bwMode="auto">
              <a:xfrm>
                <a:off x="1640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0" name="Freeform 1398"/>
              <p:cNvSpPr>
                <a:spLocks/>
              </p:cNvSpPr>
              <p:nvPr/>
            </p:nvSpPr>
            <p:spPr bwMode="auto">
              <a:xfrm>
                <a:off x="1643" y="28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1" name="Freeform 1399"/>
              <p:cNvSpPr>
                <a:spLocks/>
              </p:cNvSpPr>
              <p:nvPr/>
            </p:nvSpPr>
            <p:spPr bwMode="auto">
              <a:xfrm>
                <a:off x="1640" y="286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2" name="Freeform 1400"/>
              <p:cNvSpPr>
                <a:spLocks/>
              </p:cNvSpPr>
              <p:nvPr/>
            </p:nvSpPr>
            <p:spPr bwMode="auto">
              <a:xfrm>
                <a:off x="1640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3" name="Freeform 1401"/>
              <p:cNvSpPr>
                <a:spLocks/>
              </p:cNvSpPr>
              <p:nvPr/>
            </p:nvSpPr>
            <p:spPr bwMode="auto">
              <a:xfrm>
                <a:off x="1642" y="287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4" name="Freeform 1402"/>
              <p:cNvSpPr>
                <a:spLocks/>
              </p:cNvSpPr>
              <p:nvPr/>
            </p:nvSpPr>
            <p:spPr bwMode="auto">
              <a:xfrm>
                <a:off x="1507" y="2837"/>
                <a:ext cx="76" cy="56"/>
              </a:xfrm>
              <a:custGeom>
                <a:avLst/>
                <a:gdLst>
                  <a:gd name="T0" fmla="*/ 56 w 79"/>
                  <a:gd name="T1" fmla="*/ 45 h 59"/>
                  <a:gd name="T2" fmla="*/ 57 w 79"/>
                  <a:gd name="T3" fmla="*/ 45 h 59"/>
                  <a:gd name="T4" fmla="*/ 64 w 79"/>
                  <a:gd name="T5" fmla="*/ 56 h 59"/>
                  <a:gd name="T6" fmla="*/ 70 w 79"/>
                  <a:gd name="T7" fmla="*/ 54 h 59"/>
                  <a:gd name="T8" fmla="*/ 72 w 79"/>
                  <a:gd name="T9" fmla="*/ 54 h 59"/>
                  <a:gd name="T10" fmla="*/ 73 w 79"/>
                  <a:gd name="T11" fmla="*/ 55 h 59"/>
                  <a:gd name="T12" fmla="*/ 74 w 79"/>
                  <a:gd name="T13" fmla="*/ 55 h 59"/>
                  <a:gd name="T14" fmla="*/ 74 w 79"/>
                  <a:gd name="T15" fmla="*/ 53 h 59"/>
                  <a:gd name="T16" fmla="*/ 79 w 79"/>
                  <a:gd name="T17" fmla="*/ 46 h 59"/>
                  <a:gd name="T18" fmla="*/ 77 w 79"/>
                  <a:gd name="T19" fmla="*/ 40 h 59"/>
                  <a:gd name="T20" fmla="*/ 75 w 79"/>
                  <a:gd name="T21" fmla="*/ 36 h 59"/>
                  <a:gd name="T22" fmla="*/ 74 w 79"/>
                  <a:gd name="T23" fmla="*/ 34 h 59"/>
                  <a:gd name="T24" fmla="*/ 74 w 79"/>
                  <a:gd name="T25" fmla="*/ 32 h 59"/>
                  <a:gd name="T26" fmla="*/ 74 w 79"/>
                  <a:gd name="T27" fmla="*/ 30 h 59"/>
                  <a:gd name="T28" fmla="*/ 75 w 79"/>
                  <a:gd name="T29" fmla="*/ 27 h 59"/>
                  <a:gd name="T30" fmla="*/ 74 w 79"/>
                  <a:gd name="T31" fmla="*/ 26 h 59"/>
                  <a:gd name="T32" fmla="*/ 73 w 79"/>
                  <a:gd name="T33" fmla="*/ 22 h 59"/>
                  <a:gd name="T34" fmla="*/ 70 w 79"/>
                  <a:gd name="T35" fmla="*/ 14 h 59"/>
                  <a:gd name="T36" fmla="*/ 62 w 79"/>
                  <a:gd name="T37" fmla="*/ 5 h 59"/>
                  <a:gd name="T38" fmla="*/ 51 w 79"/>
                  <a:gd name="T39" fmla="*/ 6 h 59"/>
                  <a:gd name="T40" fmla="*/ 44 w 79"/>
                  <a:gd name="T41" fmla="*/ 8 h 59"/>
                  <a:gd name="T42" fmla="*/ 40 w 79"/>
                  <a:gd name="T43" fmla="*/ 9 h 59"/>
                  <a:gd name="T44" fmla="*/ 39 w 79"/>
                  <a:gd name="T45" fmla="*/ 8 h 59"/>
                  <a:gd name="T46" fmla="*/ 38 w 79"/>
                  <a:gd name="T47" fmla="*/ 7 h 59"/>
                  <a:gd name="T48" fmla="*/ 38 w 79"/>
                  <a:gd name="T49" fmla="*/ 6 h 59"/>
                  <a:gd name="T50" fmla="*/ 37 w 79"/>
                  <a:gd name="T51" fmla="*/ 5 h 59"/>
                  <a:gd name="T52" fmla="*/ 36 w 79"/>
                  <a:gd name="T53" fmla="*/ 5 h 59"/>
                  <a:gd name="T54" fmla="*/ 33 w 79"/>
                  <a:gd name="T55" fmla="*/ 5 h 59"/>
                  <a:gd name="T56" fmla="*/ 20 w 79"/>
                  <a:gd name="T57" fmla="*/ 2 h 59"/>
                  <a:gd name="T58" fmla="*/ 18 w 79"/>
                  <a:gd name="T59" fmla="*/ 1 h 59"/>
                  <a:gd name="T60" fmla="*/ 16 w 79"/>
                  <a:gd name="T61" fmla="*/ 1 h 59"/>
                  <a:gd name="T62" fmla="*/ 15 w 79"/>
                  <a:gd name="T63" fmla="*/ 2 h 59"/>
                  <a:gd name="T64" fmla="*/ 14 w 79"/>
                  <a:gd name="T65" fmla="*/ 4 h 59"/>
                  <a:gd name="T66" fmla="*/ 12 w 79"/>
                  <a:gd name="T67" fmla="*/ 5 h 59"/>
                  <a:gd name="T68" fmla="*/ 14 w 79"/>
                  <a:gd name="T69" fmla="*/ 8 h 59"/>
                  <a:gd name="T70" fmla="*/ 2 w 79"/>
                  <a:gd name="T71" fmla="*/ 16 h 59"/>
                  <a:gd name="T72" fmla="*/ 0 w 79"/>
                  <a:gd name="T73" fmla="*/ 17 h 59"/>
                  <a:gd name="T74" fmla="*/ 19 w 79"/>
                  <a:gd name="T75" fmla="*/ 37 h 59"/>
                  <a:gd name="T76" fmla="*/ 20 w 79"/>
                  <a:gd name="T77" fmla="*/ 36 h 59"/>
                  <a:gd name="T78" fmla="*/ 22 w 79"/>
                  <a:gd name="T79" fmla="*/ 34 h 59"/>
                  <a:gd name="T80" fmla="*/ 23 w 79"/>
                  <a:gd name="T81" fmla="*/ 33 h 59"/>
                  <a:gd name="T82" fmla="*/ 23 w 79"/>
                  <a:gd name="T83" fmla="*/ 32 h 59"/>
                  <a:gd name="T84" fmla="*/ 24 w 79"/>
                  <a:gd name="T85" fmla="*/ 32 h 59"/>
                  <a:gd name="T86" fmla="*/ 31 w 79"/>
                  <a:gd name="T87" fmla="*/ 29 h 59"/>
                  <a:gd name="T88" fmla="*/ 50 w 79"/>
                  <a:gd name="T89" fmla="*/ 40 h 59"/>
                  <a:gd name="T90" fmla="*/ 51 w 79"/>
                  <a:gd name="T91" fmla="*/ 43 h 59"/>
                  <a:gd name="T92" fmla="*/ 51 w 79"/>
                  <a:gd name="T93" fmla="*/ 45 h 59"/>
                  <a:gd name="T94" fmla="*/ 54 w 79"/>
                  <a:gd name="T9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9">
                    <a:moveTo>
                      <a:pt x="54" y="45"/>
                    </a:move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5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60" y="45"/>
                      <a:pt x="61" y="46"/>
                    </a:cubicBezTo>
                    <a:cubicBezTo>
                      <a:pt x="62" y="48"/>
                      <a:pt x="64" y="53"/>
                      <a:pt x="64" y="56"/>
                    </a:cubicBezTo>
                    <a:cubicBezTo>
                      <a:pt x="63" y="57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7" y="57"/>
                      <a:pt x="68" y="55"/>
                      <a:pt x="70" y="54"/>
                    </a:cubicBezTo>
                    <a:cubicBezTo>
                      <a:pt x="70" y="54"/>
                      <a:pt x="70" y="54"/>
                      <a:pt x="71" y="54"/>
                    </a:cubicBezTo>
                    <a:cubicBezTo>
                      <a:pt x="71" y="54"/>
                      <a:pt x="71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6"/>
                    </a:cubicBezTo>
                    <a:cubicBezTo>
                      <a:pt x="73" y="55"/>
                      <a:pt x="74" y="55"/>
                      <a:pt x="74" y="55"/>
                    </a:cubicBezTo>
                    <a:cubicBezTo>
                      <a:pt x="74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5" y="53"/>
                      <a:pt x="74" y="53"/>
                    </a:cubicBezTo>
                    <a:cubicBezTo>
                      <a:pt x="74" y="51"/>
                      <a:pt x="73" y="49"/>
                      <a:pt x="74" y="47"/>
                    </a:cubicBezTo>
                    <a:cubicBezTo>
                      <a:pt x="75" y="45"/>
                      <a:pt x="76" y="45"/>
                      <a:pt x="77" y="45"/>
                    </a:cubicBezTo>
                    <a:cubicBezTo>
                      <a:pt x="78" y="45"/>
                      <a:pt x="78" y="45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5"/>
                      <a:pt x="79" y="45"/>
                      <a:pt x="78" y="44"/>
                    </a:cubicBezTo>
                    <a:cubicBezTo>
                      <a:pt x="77" y="43"/>
                      <a:pt x="77" y="41"/>
                      <a:pt x="77" y="40"/>
                    </a:cubicBezTo>
                    <a:cubicBezTo>
                      <a:pt x="77" y="39"/>
                      <a:pt x="77" y="38"/>
                      <a:pt x="76" y="37"/>
                    </a:cubicBezTo>
                    <a:cubicBezTo>
                      <a:pt x="76" y="37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32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5" y="28"/>
                      <a:pt x="75" y="28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7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4"/>
                      <a:pt x="73" y="23"/>
                      <a:pt x="73" y="22"/>
                    </a:cubicBezTo>
                    <a:cubicBezTo>
                      <a:pt x="73" y="21"/>
                      <a:pt x="72" y="21"/>
                      <a:pt x="72" y="20"/>
                    </a:cubicBezTo>
                    <a:cubicBezTo>
                      <a:pt x="71" y="20"/>
                      <a:pt x="69" y="19"/>
                      <a:pt x="69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69" y="12"/>
                      <a:pt x="67" y="11"/>
                      <a:pt x="67" y="9"/>
                    </a:cubicBezTo>
                    <a:cubicBezTo>
                      <a:pt x="67" y="8"/>
                      <a:pt x="65" y="4"/>
                      <a:pt x="64" y="3"/>
                    </a:cubicBezTo>
                    <a:cubicBezTo>
                      <a:pt x="64" y="3"/>
                      <a:pt x="63" y="4"/>
                      <a:pt x="62" y="5"/>
                    </a:cubicBezTo>
                    <a:cubicBezTo>
                      <a:pt x="60" y="7"/>
                      <a:pt x="58" y="8"/>
                      <a:pt x="56" y="8"/>
                    </a:cubicBezTo>
                    <a:cubicBezTo>
                      <a:pt x="55" y="8"/>
                      <a:pt x="54" y="8"/>
                      <a:pt x="53" y="7"/>
                    </a:cubicBezTo>
                    <a:cubicBezTo>
                      <a:pt x="52" y="7"/>
                      <a:pt x="51" y="6"/>
                      <a:pt x="51" y="6"/>
                    </a:cubicBezTo>
                    <a:cubicBezTo>
                      <a:pt x="50" y="8"/>
                      <a:pt x="48" y="9"/>
                      <a:pt x="47" y="9"/>
                    </a:cubicBezTo>
                    <a:cubicBezTo>
                      <a:pt x="46" y="9"/>
                      <a:pt x="46" y="8"/>
                      <a:pt x="45" y="8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3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2" y="5"/>
                      <a:pt x="31" y="5"/>
                      <a:pt x="31" y="5"/>
                    </a:cubicBezTo>
                    <a:cubicBezTo>
                      <a:pt x="28" y="5"/>
                      <a:pt x="21" y="5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7"/>
                      <a:pt x="14" y="8"/>
                      <a:pt x="14" y="8"/>
                    </a:cubicBezTo>
                    <a:cubicBezTo>
                      <a:pt x="14" y="11"/>
                      <a:pt x="9" y="13"/>
                      <a:pt x="7" y="12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4" y="22"/>
                      <a:pt x="4" y="24"/>
                      <a:pt x="6" y="25"/>
                    </a:cubicBezTo>
                    <a:cubicBezTo>
                      <a:pt x="11" y="28"/>
                      <a:pt x="15" y="32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1" y="3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2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7" y="28"/>
                    </a:cubicBezTo>
                    <a:cubicBezTo>
                      <a:pt x="28" y="28"/>
                      <a:pt x="29" y="29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4" y="29"/>
                      <a:pt x="35" y="28"/>
                    </a:cubicBezTo>
                    <a:cubicBezTo>
                      <a:pt x="37" y="28"/>
                      <a:pt x="38" y="27"/>
                      <a:pt x="39" y="27"/>
                    </a:cubicBezTo>
                    <a:cubicBezTo>
                      <a:pt x="43" y="27"/>
                      <a:pt x="50" y="37"/>
                      <a:pt x="50" y="40"/>
                    </a:cubicBezTo>
                    <a:cubicBezTo>
                      <a:pt x="50" y="41"/>
                      <a:pt x="50" y="41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4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5" name="Freeform 1403"/>
              <p:cNvSpPr>
                <a:spLocks/>
              </p:cNvSpPr>
              <p:nvPr/>
            </p:nvSpPr>
            <p:spPr bwMode="auto">
              <a:xfrm>
                <a:off x="1524" y="283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6" name="Freeform 1404"/>
              <p:cNvSpPr>
                <a:spLocks/>
              </p:cNvSpPr>
              <p:nvPr/>
            </p:nvSpPr>
            <p:spPr bwMode="auto">
              <a:xfrm>
                <a:off x="1521" y="28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2 h 2"/>
                  <a:gd name="T3" fmla="*/ 2 h 2"/>
                  <a:gd name="T4" fmla="*/ 0 h 2"/>
                  <a:gd name="T5" fmla="*/ 0 h 2"/>
                  <a:gd name="T6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7" name="Freeform 1405"/>
              <p:cNvSpPr>
                <a:spLocks/>
              </p:cNvSpPr>
              <p:nvPr/>
            </p:nvSpPr>
            <p:spPr bwMode="auto">
              <a:xfrm>
                <a:off x="1538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8" name="Freeform 1406"/>
              <p:cNvSpPr>
                <a:spLocks/>
              </p:cNvSpPr>
              <p:nvPr/>
            </p:nvSpPr>
            <p:spPr bwMode="auto">
              <a:xfrm>
                <a:off x="1540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9" name="Freeform 1407"/>
              <p:cNvSpPr>
                <a:spLocks/>
              </p:cNvSpPr>
              <p:nvPr/>
            </p:nvSpPr>
            <p:spPr bwMode="auto">
              <a:xfrm>
                <a:off x="1522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0" name="Freeform 1408"/>
              <p:cNvSpPr>
                <a:spLocks/>
              </p:cNvSpPr>
              <p:nvPr/>
            </p:nvSpPr>
            <p:spPr bwMode="auto">
              <a:xfrm>
                <a:off x="1541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1" name="Freeform 1409"/>
              <p:cNvSpPr>
                <a:spLocks/>
              </p:cNvSpPr>
              <p:nvPr/>
            </p:nvSpPr>
            <p:spPr bwMode="auto">
              <a:xfrm>
                <a:off x="1523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2" name="Freeform 1410"/>
              <p:cNvSpPr>
                <a:spLocks/>
              </p:cNvSpPr>
              <p:nvPr/>
            </p:nvSpPr>
            <p:spPr bwMode="auto">
              <a:xfrm>
                <a:off x="1507" y="28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3" name="Freeform 1411"/>
              <p:cNvSpPr>
                <a:spLocks/>
              </p:cNvSpPr>
              <p:nvPr/>
            </p:nvSpPr>
            <p:spPr bwMode="auto">
              <a:xfrm>
                <a:off x="1520" y="283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4" name="Freeform 1412"/>
              <p:cNvSpPr>
                <a:spLocks/>
              </p:cNvSpPr>
              <p:nvPr/>
            </p:nvSpPr>
            <p:spPr bwMode="auto">
              <a:xfrm>
                <a:off x="1519" y="284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5" name="Oval 1413"/>
              <p:cNvSpPr>
                <a:spLocks noChangeArrowheads="1"/>
              </p:cNvSpPr>
              <p:nvPr/>
            </p:nvSpPr>
            <p:spPr bwMode="auto">
              <a:xfrm>
                <a:off x="1519" y="2842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6" name="Freeform 1414"/>
              <p:cNvSpPr>
                <a:spLocks/>
              </p:cNvSpPr>
              <p:nvPr/>
            </p:nvSpPr>
            <p:spPr bwMode="auto">
              <a:xfrm>
                <a:off x="1521" y="28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7" name="Freeform 1415"/>
              <p:cNvSpPr>
                <a:spLocks/>
              </p:cNvSpPr>
              <p:nvPr/>
            </p:nvSpPr>
            <p:spPr bwMode="auto">
              <a:xfrm>
                <a:off x="1578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8" name="Freeform 1416"/>
              <p:cNvSpPr>
                <a:spLocks/>
              </p:cNvSpPr>
              <p:nvPr/>
            </p:nvSpPr>
            <p:spPr bwMode="auto">
              <a:xfrm>
                <a:off x="1578" y="28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9" name="Freeform 1417"/>
              <p:cNvSpPr>
                <a:spLocks/>
              </p:cNvSpPr>
              <p:nvPr/>
            </p:nvSpPr>
            <p:spPr bwMode="auto">
              <a:xfrm>
                <a:off x="1578" y="28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0" name="Freeform 1418"/>
              <p:cNvSpPr>
                <a:spLocks/>
              </p:cNvSpPr>
              <p:nvPr/>
            </p:nvSpPr>
            <p:spPr bwMode="auto">
              <a:xfrm>
                <a:off x="1578" y="28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1" name="Freeform 1419"/>
              <p:cNvSpPr>
                <a:spLocks/>
              </p:cNvSpPr>
              <p:nvPr/>
            </p:nvSpPr>
            <p:spPr bwMode="auto">
              <a:xfrm>
                <a:off x="1578" y="28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2" name="Freeform 1420"/>
              <p:cNvSpPr>
                <a:spLocks/>
              </p:cNvSpPr>
              <p:nvPr/>
            </p:nvSpPr>
            <p:spPr bwMode="auto">
              <a:xfrm>
                <a:off x="1578" y="28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3" name="Freeform 1421"/>
              <p:cNvSpPr>
                <a:spLocks/>
              </p:cNvSpPr>
              <p:nvPr/>
            </p:nvSpPr>
            <p:spPr bwMode="auto">
              <a:xfrm>
                <a:off x="1579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4" name="Freeform 1422"/>
              <p:cNvSpPr>
                <a:spLocks/>
              </p:cNvSpPr>
              <p:nvPr/>
            </p:nvSpPr>
            <p:spPr bwMode="auto">
              <a:xfrm>
                <a:off x="1577" y="2889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5" name="Freeform 1423"/>
              <p:cNvSpPr>
                <a:spLocks/>
              </p:cNvSpPr>
              <p:nvPr/>
            </p:nvSpPr>
            <p:spPr bwMode="auto">
              <a:xfrm>
                <a:off x="1545" y="2884"/>
                <a:ext cx="41" cy="39"/>
              </a:xfrm>
              <a:custGeom>
                <a:avLst/>
                <a:gdLst>
                  <a:gd name="T0" fmla="*/ 30 w 43"/>
                  <a:gd name="T1" fmla="*/ 10 h 41"/>
                  <a:gd name="T2" fmla="*/ 29 w 43"/>
                  <a:gd name="T3" fmla="*/ 12 h 41"/>
                  <a:gd name="T4" fmla="*/ 25 w 43"/>
                  <a:gd name="T5" fmla="*/ 14 h 41"/>
                  <a:gd name="T6" fmla="*/ 21 w 43"/>
                  <a:gd name="T7" fmla="*/ 12 h 41"/>
                  <a:gd name="T8" fmla="*/ 20 w 43"/>
                  <a:gd name="T9" fmla="*/ 7 h 41"/>
                  <a:gd name="T10" fmla="*/ 18 w 43"/>
                  <a:gd name="T11" fmla="*/ 0 h 41"/>
                  <a:gd name="T12" fmla="*/ 17 w 43"/>
                  <a:gd name="T13" fmla="*/ 0 h 41"/>
                  <a:gd name="T14" fmla="*/ 16 w 43"/>
                  <a:gd name="T15" fmla="*/ 0 h 41"/>
                  <a:gd name="T16" fmla="*/ 15 w 43"/>
                  <a:gd name="T17" fmla="*/ 0 h 41"/>
                  <a:gd name="T18" fmla="*/ 15 w 43"/>
                  <a:gd name="T19" fmla="*/ 0 h 41"/>
                  <a:gd name="T20" fmla="*/ 14 w 43"/>
                  <a:gd name="T21" fmla="*/ 0 h 41"/>
                  <a:gd name="T22" fmla="*/ 13 w 43"/>
                  <a:gd name="T23" fmla="*/ 0 h 41"/>
                  <a:gd name="T24" fmla="*/ 12 w 43"/>
                  <a:gd name="T25" fmla="*/ 1 h 41"/>
                  <a:gd name="T26" fmla="*/ 12 w 43"/>
                  <a:gd name="T27" fmla="*/ 3 h 41"/>
                  <a:gd name="T28" fmla="*/ 11 w 43"/>
                  <a:gd name="T29" fmla="*/ 4 h 41"/>
                  <a:gd name="T30" fmla="*/ 11 w 43"/>
                  <a:gd name="T31" fmla="*/ 5 h 41"/>
                  <a:gd name="T32" fmla="*/ 7 w 43"/>
                  <a:gd name="T33" fmla="*/ 10 h 41"/>
                  <a:gd name="T34" fmla="*/ 4 w 43"/>
                  <a:gd name="T35" fmla="*/ 12 h 41"/>
                  <a:gd name="T36" fmla="*/ 1 w 43"/>
                  <a:gd name="T37" fmla="*/ 14 h 41"/>
                  <a:gd name="T38" fmla="*/ 1 w 43"/>
                  <a:gd name="T39" fmla="*/ 14 h 41"/>
                  <a:gd name="T40" fmla="*/ 1 w 43"/>
                  <a:gd name="T41" fmla="*/ 14 h 41"/>
                  <a:gd name="T42" fmla="*/ 1 w 43"/>
                  <a:gd name="T43" fmla="*/ 14 h 41"/>
                  <a:gd name="T44" fmla="*/ 1 w 43"/>
                  <a:gd name="T45" fmla="*/ 14 h 41"/>
                  <a:gd name="T46" fmla="*/ 0 w 43"/>
                  <a:gd name="T47" fmla="*/ 15 h 41"/>
                  <a:gd name="T48" fmla="*/ 13 w 43"/>
                  <a:gd name="T49" fmla="*/ 24 h 41"/>
                  <a:gd name="T50" fmla="*/ 39 w 43"/>
                  <a:gd name="T51" fmla="*/ 40 h 41"/>
                  <a:gd name="T52" fmla="*/ 40 w 43"/>
                  <a:gd name="T53" fmla="*/ 41 h 41"/>
                  <a:gd name="T54" fmla="*/ 40 w 43"/>
                  <a:gd name="T55" fmla="*/ 40 h 41"/>
                  <a:gd name="T56" fmla="*/ 40 w 43"/>
                  <a:gd name="T57" fmla="*/ 39 h 41"/>
                  <a:gd name="T58" fmla="*/ 40 w 43"/>
                  <a:gd name="T59" fmla="*/ 38 h 41"/>
                  <a:gd name="T60" fmla="*/ 41 w 43"/>
                  <a:gd name="T61" fmla="*/ 38 h 41"/>
                  <a:gd name="T62" fmla="*/ 41 w 43"/>
                  <a:gd name="T63" fmla="*/ 37 h 41"/>
                  <a:gd name="T64" fmla="*/ 41 w 43"/>
                  <a:gd name="T65" fmla="*/ 36 h 41"/>
                  <a:gd name="T66" fmla="*/ 42 w 43"/>
                  <a:gd name="T67" fmla="*/ 35 h 41"/>
                  <a:gd name="T68" fmla="*/ 43 w 43"/>
                  <a:gd name="T69" fmla="*/ 32 h 41"/>
                  <a:gd name="T70" fmla="*/ 37 w 43"/>
                  <a:gd name="T71" fmla="*/ 27 h 41"/>
                  <a:gd name="T72" fmla="*/ 35 w 43"/>
                  <a:gd name="T73" fmla="*/ 25 h 41"/>
                  <a:gd name="T74" fmla="*/ 32 w 43"/>
                  <a:gd name="T75" fmla="*/ 24 h 41"/>
                  <a:gd name="T76" fmla="*/ 30 w 43"/>
                  <a:gd name="T77" fmla="*/ 22 h 41"/>
                  <a:gd name="T78" fmla="*/ 30 w 43"/>
                  <a:gd name="T79" fmla="*/ 21 h 41"/>
                  <a:gd name="T80" fmla="*/ 31 w 43"/>
                  <a:gd name="T81" fmla="*/ 19 h 41"/>
                  <a:gd name="T82" fmla="*/ 31 w 43"/>
                  <a:gd name="T83" fmla="*/ 12 h 41"/>
                  <a:gd name="T84" fmla="*/ 31 w 43"/>
                  <a:gd name="T85" fmla="*/ 10 h 41"/>
                  <a:gd name="T86" fmla="*/ 30 w 43"/>
                  <a:gd name="T87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" h="41">
                    <a:moveTo>
                      <a:pt x="30" y="10"/>
                    </a:moveTo>
                    <a:cubicBezTo>
                      <a:pt x="30" y="10"/>
                      <a:pt x="29" y="11"/>
                      <a:pt x="29" y="12"/>
                    </a:cubicBezTo>
                    <a:cubicBezTo>
                      <a:pt x="28" y="13"/>
                      <a:pt x="27" y="14"/>
                      <a:pt x="25" y="14"/>
                    </a:cubicBezTo>
                    <a:cubicBezTo>
                      <a:pt x="24" y="14"/>
                      <a:pt x="22" y="13"/>
                      <a:pt x="21" y="12"/>
                    </a:cubicBezTo>
                    <a:cubicBezTo>
                      <a:pt x="20" y="11"/>
                      <a:pt x="19" y="9"/>
                      <a:pt x="20" y="7"/>
                    </a:cubicBezTo>
                    <a:cubicBezTo>
                      <a:pt x="20" y="4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7"/>
                      <a:pt x="9" y="8"/>
                      <a:pt x="7" y="10"/>
                    </a:cubicBezTo>
                    <a:cubicBezTo>
                      <a:pt x="6" y="11"/>
                      <a:pt x="5" y="11"/>
                      <a:pt x="4" y="12"/>
                    </a:cubicBezTo>
                    <a:cubicBezTo>
                      <a:pt x="3" y="13"/>
                      <a:pt x="2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5" y="18"/>
                      <a:pt x="9" y="21"/>
                      <a:pt x="13" y="24"/>
                    </a:cubicBezTo>
                    <a:cubicBezTo>
                      <a:pt x="22" y="31"/>
                      <a:pt x="34" y="38"/>
                      <a:pt x="39" y="40"/>
                    </a:cubicBezTo>
                    <a:cubicBezTo>
                      <a:pt x="39" y="40"/>
                      <a:pt x="40" y="40"/>
                      <a:pt x="40" y="4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2" y="35"/>
                    </a:cubicBezTo>
                    <a:cubicBezTo>
                      <a:pt x="42" y="34"/>
                      <a:pt x="42" y="33"/>
                      <a:pt x="43" y="32"/>
                    </a:cubicBezTo>
                    <a:cubicBezTo>
                      <a:pt x="43" y="30"/>
                      <a:pt x="39" y="28"/>
                      <a:pt x="37" y="27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3" y="24"/>
                      <a:pt x="32" y="24"/>
                    </a:cubicBezTo>
                    <a:cubicBezTo>
                      <a:pt x="31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1"/>
                    </a:cubicBezTo>
                    <a:cubicBezTo>
                      <a:pt x="29" y="20"/>
                      <a:pt x="31" y="19"/>
                      <a:pt x="31" y="19"/>
                    </a:cubicBezTo>
                    <a:cubicBezTo>
                      <a:pt x="31" y="18"/>
                      <a:pt x="32" y="17"/>
                      <a:pt x="31" y="12"/>
                    </a:cubicBezTo>
                    <a:cubicBezTo>
                      <a:pt x="31" y="12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6" name="Freeform 1424"/>
              <p:cNvSpPr>
                <a:spLocks/>
              </p:cNvSpPr>
              <p:nvPr/>
            </p:nvSpPr>
            <p:spPr bwMode="auto">
              <a:xfrm>
                <a:off x="1584" y="292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7" name="Freeform 1425"/>
              <p:cNvSpPr>
                <a:spLocks/>
              </p:cNvSpPr>
              <p:nvPr/>
            </p:nvSpPr>
            <p:spPr bwMode="auto">
              <a:xfrm>
                <a:off x="1585" y="29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8" name="Freeform 1426"/>
              <p:cNvSpPr>
                <a:spLocks/>
              </p:cNvSpPr>
              <p:nvPr/>
            </p:nvSpPr>
            <p:spPr bwMode="auto">
              <a:xfrm>
                <a:off x="1584" y="29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9" name="Freeform 1427"/>
              <p:cNvSpPr>
                <a:spLocks/>
              </p:cNvSpPr>
              <p:nvPr/>
            </p:nvSpPr>
            <p:spPr bwMode="auto">
              <a:xfrm>
                <a:off x="1562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0" name="Freeform 1428"/>
              <p:cNvSpPr>
                <a:spLocks/>
              </p:cNvSpPr>
              <p:nvPr/>
            </p:nvSpPr>
            <p:spPr bwMode="auto">
              <a:xfrm>
                <a:off x="1565" y="2895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0 h 3"/>
                  <a:gd name="T4" fmla="*/ 4 w 8"/>
                  <a:gd name="T5" fmla="*/ 2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3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1" name="Freeform 1429"/>
              <p:cNvSpPr>
                <a:spLocks/>
              </p:cNvSpPr>
              <p:nvPr/>
            </p:nvSpPr>
            <p:spPr bwMode="auto">
              <a:xfrm>
                <a:off x="1559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5" name="Group 1631"/>
            <p:cNvGrpSpPr>
              <a:grpSpLocks/>
            </p:cNvGrpSpPr>
            <p:nvPr/>
          </p:nvGrpSpPr>
          <p:grpSpPr bwMode="auto">
            <a:xfrm>
              <a:off x="1486" y="2617"/>
              <a:ext cx="558" cy="408"/>
              <a:chOff x="1486" y="2617"/>
              <a:chExt cx="558" cy="408"/>
            </a:xfrm>
            <a:grpFill/>
          </p:grpSpPr>
          <p:sp>
            <p:nvSpPr>
              <p:cNvPr id="262" name="Freeform 1431"/>
              <p:cNvSpPr>
                <a:spLocks/>
              </p:cNvSpPr>
              <p:nvPr/>
            </p:nvSpPr>
            <p:spPr bwMode="auto">
              <a:xfrm>
                <a:off x="1560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3" name="Freeform 1432"/>
              <p:cNvSpPr>
                <a:spLocks/>
              </p:cNvSpPr>
              <p:nvPr/>
            </p:nvSpPr>
            <p:spPr bwMode="auto">
              <a:xfrm>
                <a:off x="1557" y="28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4" name="Freeform 1433"/>
              <p:cNvSpPr>
                <a:spLocks/>
              </p:cNvSpPr>
              <p:nvPr/>
            </p:nvSpPr>
            <p:spPr bwMode="auto">
              <a:xfrm>
                <a:off x="1526" y="2867"/>
                <a:ext cx="27" cy="29"/>
              </a:xfrm>
              <a:custGeom>
                <a:avLst/>
                <a:gdLst>
                  <a:gd name="T0" fmla="*/ 27 w 28"/>
                  <a:gd name="T1" fmla="*/ 15 h 31"/>
                  <a:gd name="T2" fmla="*/ 26 w 28"/>
                  <a:gd name="T3" fmla="*/ 9 h 31"/>
                  <a:gd name="T4" fmla="*/ 19 w 28"/>
                  <a:gd name="T5" fmla="*/ 0 h 31"/>
                  <a:gd name="T6" fmla="*/ 16 w 28"/>
                  <a:gd name="T7" fmla="*/ 1 h 31"/>
                  <a:gd name="T8" fmla="*/ 11 w 28"/>
                  <a:gd name="T9" fmla="*/ 2 h 31"/>
                  <a:gd name="T10" fmla="*/ 9 w 28"/>
                  <a:gd name="T11" fmla="*/ 2 h 31"/>
                  <a:gd name="T12" fmla="*/ 8 w 28"/>
                  <a:gd name="T13" fmla="*/ 1 h 31"/>
                  <a:gd name="T14" fmla="*/ 7 w 28"/>
                  <a:gd name="T15" fmla="*/ 2 h 31"/>
                  <a:gd name="T16" fmla="*/ 7 w 28"/>
                  <a:gd name="T17" fmla="*/ 2 h 31"/>
                  <a:gd name="T18" fmla="*/ 7 w 28"/>
                  <a:gd name="T19" fmla="*/ 3 h 31"/>
                  <a:gd name="T20" fmla="*/ 7 w 28"/>
                  <a:gd name="T21" fmla="*/ 3 h 31"/>
                  <a:gd name="T22" fmla="*/ 6 w 28"/>
                  <a:gd name="T23" fmla="*/ 4 h 31"/>
                  <a:gd name="T24" fmla="*/ 6 w 28"/>
                  <a:gd name="T25" fmla="*/ 5 h 31"/>
                  <a:gd name="T26" fmla="*/ 6 w 28"/>
                  <a:gd name="T27" fmla="*/ 5 h 31"/>
                  <a:gd name="T28" fmla="*/ 5 w 28"/>
                  <a:gd name="T29" fmla="*/ 6 h 31"/>
                  <a:gd name="T30" fmla="*/ 4 w 28"/>
                  <a:gd name="T31" fmla="*/ 6 h 31"/>
                  <a:gd name="T32" fmla="*/ 4 w 28"/>
                  <a:gd name="T33" fmla="*/ 7 h 31"/>
                  <a:gd name="T34" fmla="*/ 3 w 28"/>
                  <a:gd name="T35" fmla="*/ 8 h 31"/>
                  <a:gd name="T36" fmla="*/ 2 w 28"/>
                  <a:gd name="T37" fmla="*/ 8 h 31"/>
                  <a:gd name="T38" fmla="*/ 2 w 28"/>
                  <a:gd name="T39" fmla="*/ 9 h 31"/>
                  <a:gd name="T40" fmla="*/ 1 w 28"/>
                  <a:gd name="T41" fmla="*/ 10 h 31"/>
                  <a:gd name="T42" fmla="*/ 0 w 28"/>
                  <a:gd name="T43" fmla="*/ 10 h 31"/>
                  <a:gd name="T44" fmla="*/ 1 w 28"/>
                  <a:gd name="T45" fmla="*/ 13 h 31"/>
                  <a:gd name="T46" fmla="*/ 9 w 28"/>
                  <a:gd name="T47" fmla="*/ 26 h 31"/>
                  <a:gd name="T48" fmla="*/ 10 w 28"/>
                  <a:gd name="T49" fmla="*/ 26 h 31"/>
                  <a:gd name="T50" fmla="*/ 17 w 28"/>
                  <a:gd name="T51" fmla="*/ 31 h 31"/>
                  <a:gd name="T52" fmla="*/ 17 w 28"/>
                  <a:gd name="T53" fmla="*/ 31 h 31"/>
                  <a:gd name="T54" fmla="*/ 18 w 28"/>
                  <a:gd name="T55" fmla="*/ 30 h 31"/>
                  <a:gd name="T56" fmla="*/ 18 w 28"/>
                  <a:gd name="T57" fmla="*/ 30 h 31"/>
                  <a:gd name="T58" fmla="*/ 18 w 28"/>
                  <a:gd name="T59" fmla="*/ 29 h 31"/>
                  <a:gd name="T60" fmla="*/ 18 w 28"/>
                  <a:gd name="T61" fmla="*/ 29 h 31"/>
                  <a:gd name="T62" fmla="*/ 19 w 28"/>
                  <a:gd name="T63" fmla="*/ 29 h 31"/>
                  <a:gd name="T64" fmla="*/ 22 w 28"/>
                  <a:gd name="T65" fmla="*/ 26 h 31"/>
                  <a:gd name="T66" fmla="*/ 27 w 28"/>
                  <a:gd name="T67" fmla="*/ 22 h 31"/>
                  <a:gd name="T68" fmla="*/ 28 w 28"/>
                  <a:gd name="T69" fmla="*/ 20 h 31"/>
                  <a:gd name="T70" fmla="*/ 28 w 28"/>
                  <a:gd name="T71" fmla="*/ 19 h 31"/>
                  <a:gd name="T72" fmla="*/ 28 w 28"/>
                  <a:gd name="T73" fmla="*/ 19 h 31"/>
                  <a:gd name="T74" fmla="*/ 28 w 28"/>
                  <a:gd name="T75" fmla="*/ 18 h 31"/>
                  <a:gd name="T76" fmla="*/ 28 w 28"/>
                  <a:gd name="T77" fmla="*/ 17 h 31"/>
                  <a:gd name="T78" fmla="*/ 27 w 28"/>
                  <a:gd name="T7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31">
                    <a:moveTo>
                      <a:pt x="27" y="15"/>
                    </a:moveTo>
                    <a:cubicBezTo>
                      <a:pt x="27" y="13"/>
                      <a:pt x="26" y="11"/>
                      <a:pt x="26" y="9"/>
                    </a:cubicBezTo>
                    <a:cubicBezTo>
                      <a:pt x="26" y="7"/>
                      <a:pt x="21" y="1"/>
                      <a:pt x="19" y="0"/>
                    </a:cubicBezTo>
                    <a:cubicBezTo>
                      <a:pt x="19" y="0"/>
                      <a:pt x="18" y="1"/>
                      <a:pt x="16" y="1"/>
                    </a:cubicBezTo>
                    <a:cubicBezTo>
                      <a:pt x="15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1"/>
                      <a:pt x="6" y="23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8"/>
                      <a:pt x="14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1" y="27"/>
                      <a:pt x="22" y="26"/>
                    </a:cubicBezTo>
                    <a:cubicBezTo>
                      <a:pt x="23" y="25"/>
                      <a:pt x="27" y="23"/>
                      <a:pt x="27" y="22"/>
                    </a:cubicBezTo>
                    <a:cubicBezTo>
                      <a:pt x="27" y="22"/>
                      <a:pt x="28" y="21"/>
                      <a:pt x="28" y="20"/>
                    </a:cubicBezTo>
                    <a:cubicBezTo>
                      <a:pt x="28" y="20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6"/>
                      <a:pt x="2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5" name="Freeform 1434"/>
              <p:cNvSpPr>
                <a:spLocks/>
              </p:cNvSpPr>
              <p:nvPr/>
            </p:nvSpPr>
            <p:spPr bwMode="auto">
              <a:xfrm>
                <a:off x="1532" y="2871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6" name="Freeform 1435"/>
              <p:cNvSpPr>
                <a:spLocks/>
              </p:cNvSpPr>
              <p:nvPr/>
            </p:nvSpPr>
            <p:spPr bwMode="auto">
              <a:xfrm>
                <a:off x="1533" y="28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7" name="Freeform 1436"/>
              <p:cNvSpPr>
                <a:spLocks/>
              </p:cNvSpPr>
              <p:nvPr/>
            </p:nvSpPr>
            <p:spPr bwMode="auto">
              <a:xfrm>
                <a:off x="1533" y="28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8" name="Freeform 1437"/>
              <p:cNvSpPr>
                <a:spLocks/>
              </p:cNvSpPr>
              <p:nvPr/>
            </p:nvSpPr>
            <p:spPr bwMode="auto">
              <a:xfrm>
                <a:off x="1531" y="28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9" name="Freeform 1438"/>
              <p:cNvSpPr>
                <a:spLocks/>
              </p:cNvSpPr>
              <p:nvPr/>
            </p:nvSpPr>
            <p:spPr bwMode="auto">
              <a:xfrm>
                <a:off x="1552" y="288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0" name="Freeform 1439"/>
              <p:cNvSpPr>
                <a:spLocks/>
              </p:cNvSpPr>
              <p:nvPr/>
            </p:nvSpPr>
            <p:spPr bwMode="auto">
              <a:xfrm>
                <a:off x="1527" y="28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1" name="Freeform 1440"/>
              <p:cNvSpPr>
                <a:spLocks/>
              </p:cNvSpPr>
              <p:nvPr/>
            </p:nvSpPr>
            <p:spPr bwMode="auto">
              <a:xfrm>
                <a:off x="1530" y="287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2" name="Freeform 1441"/>
              <p:cNvSpPr>
                <a:spLocks/>
              </p:cNvSpPr>
              <p:nvPr/>
            </p:nvSpPr>
            <p:spPr bwMode="auto">
              <a:xfrm>
                <a:off x="1528" y="287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3" name="Freeform 1442"/>
              <p:cNvSpPr>
                <a:spLocks/>
              </p:cNvSpPr>
              <p:nvPr/>
            </p:nvSpPr>
            <p:spPr bwMode="auto">
              <a:xfrm>
                <a:off x="1552" y="288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  <a:gd name="T6" fmla="*/ 1 w 1"/>
                  <a:gd name="T7" fmla="*/ 1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4" name="Freeform 1443"/>
              <p:cNvSpPr>
                <a:spLocks/>
              </p:cNvSpPr>
              <p:nvPr/>
            </p:nvSpPr>
            <p:spPr bwMode="auto">
              <a:xfrm>
                <a:off x="1542" y="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5" name="Freeform 1444"/>
              <p:cNvSpPr>
                <a:spLocks/>
              </p:cNvSpPr>
              <p:nvPr/>
            </p:nvSpPr>
            <p:spPr bwMode="auto">
              <a:xfrm>
                <a:off x="1553" y="288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6" name="Freeform 1445"/>
              <p:cNvSpPr>
                <a:spLocks/>
              </p:cNvSpPr>
              <p:nvPr/>
            </p:nvSpPr>
            <p:spPr bwMode="auto">
              <a:xfrm>
                <a:off x="1543" y="28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7" name="Freeform 1446"/>
              <p:cNvSpPr>
                <a:spLocks/>
              </p:cNvSpPr>
              <p:nvPr/>
            </p:nvSpPr>
            <p:spPr bwMode="auto">
              <a:xfrm>
                <a:off x="1543" y="2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8" name="Freeform 1447"/>
              <p:cNvSpPr>
                <a:spLocks/>
              </p:cNvSpPr>
              <p:nvPr/>
            </p:nvSpPr>
            <p:spPr bwMode="auto">
              <a:xfrm>
                <a:off x="1486" y="2667"/>
                <a:ext cx="86" cy="70"/>
              </a:xfrm>
              <a:custGeom>
                <a:avLst/>
                <a:gdLst>
                  <a:gd name="T0" fmla="*/ 89 w 90"/>
                  <a:gd name="T1" fmla="*/ 2 h 73"/>
                  <a:gd name="T2" fmla="*/ 84 w 90"/>
                  <a:gd name="T3" fmla="*/ 0 h 73"/>
                  <a:gd name="T4" fmla="*/ 43 w 90"/>
                  <a:gd name="T5" fmla="*/ 0 h 73"/>
                  <a:gd name="T6" fmla="*/ 38 w 90"/>
                  <a:gd name="T7" fmla="*/ 9 h 73"/>
                  <a:gd name="T8" fmla="*/ 31 w 90"/>
                  <a:gd name="T9" fmla="*/ 18 h 73"/>
                  <a:gd name="T10" fmla="*/ 23 w 90"/>
                  <a:gd name="T11" fmla="*/ 29 h 73"/>
                  <a:gd name="T12" fmla="*/ 14 w 90"/>
                  <a:gd name="T13" fmla="*/ 46 h 73"/>
                  <a:gd name="T14" fmla="*/ 3 w 90"/>
                  <a:gd name="T15" fmla="*/ 65 h 73"/>
                  <a:gd name="T16" fmla="*/ 0 w 90"/>
                  <a:gd name="T17" fmla="*/ 73 h 73"/>
                  <a:gd name="T18" fmla="*/ 40 w 90"/>
                  <a:gd name="T19" fmla="*/ 73 h 73"/>
                  <a:gd name="T20" fmla="*/ 40 w 90"/>
                  <a:gd name="T21" fmla="*/ 57 h 73"/>
                  <a:gd name="T22" fmla="*/ 47 w 90"/>
                  <a:gd name="T23" fmla="*/ 51 h 73"/>
                  <a:gd name="T24" fmla="*/ 52 w 90"/>
                  <a:gd name="T25" fmla="*/ 49 h 73"/>
                  <a:gd name="T26" fmla="*/ 52 w 90"/>
                  <a:gd name="T27" fmla="*/ 17 h 73"/>
                  <a:gd name="T28" fmla="*/ 54 w 90"/>
                  <a:gd name="T29" fmla="*/ 17 h 73"/>
                  <a:gd name="T30" fmla="*/ 81 w 90"/>
                  <a:gd name="T31" fmla="*/ 17 h 73"/>
                  <a:gd name="T32" fmla="*/ 90 w 90"/>
                  <a:gd name="T33" fmla="*/ 17 h 73"/>
                  <a:gd name="T34" fmla="*/ 90 w 90"/>
                  <a:gd name="T35" fmla="*/ 8 h 73"/>
                  <a:gd name="T36" fmla="*/ 90 w 90"/>
                  <a:gd name="T37" fmla="*/ 8 h 73"/>
                  <a:gd name="T38" fmla="*/ 90 w 90"/>
                  <a:gd name="T39" fmla="*/ 5 h 73"/>
                  <a:gd name="T40" fmla="*/ 90 w 90"/>
                  <a:gd name="T41" fmla="*/ 5 h 73"/>
                  <a:gd name="T42" fmla="*/ 90 w 90"/>
                  <a:gd name="T43" fmla="*/ 3 h 73"/>
                  <a:gd name="T44" fmla="*/ 90 w 90"/>
                  <a:gd name="T45" fmla="*/ 3 h 73"/>
                  <a:gd name="T46" fmla="*/ 89 w 90"/>
                  <a:gd name="T47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73">
                    <a:moveTo>
                      <a:pt x="89" y="2"/>
                    </a:moveTo>
                    <a:cubicBezTo>
                      <a:pt x="89" y="1"/>
                      <a:pt x="89" y="0"/>
                      <a:pt x="8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3"/>
                      <a:pt x="39" y="6"/>
                      <a:pt x="38" y="9"/>
                    </a:cubicBezTo>
                    <a:cubicBezTo>
                      <a:pt x="37" y="12"/>
                      <a:pt x="34" y="14"/>
                      <a:pt x="31" y="18"/>
                    </a:cubicBezTo>
                    <a:cubicBezTo>
                      <a:pt x="27" y="21"/>
                      <a:pt x="23" y="26"/>
                      <a:pt x="23" y="29"/>
                    </a:cubicBezTo>
                    <a:cubicBezTo>
                      <a:pt x="22" y="34"/>
                      <a:pt x="19" y="39"/>
                      <a:pt x="14" y="46"/>
                    </a:cubicBezTo>
                    <a:cubicBezTo>
                      <a:pt x="10" y="52"/>
                      <a:pt x="6" y="58"/>
                      <a:pt x="3" y="65"/>
                    </a:cubicBezTo>
                    <a:cubicBezTo>
                      <a:pt x="1" y="68"/>
                      <a:pt x="0" y="71"/>
                      <a:pt x="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5"/>
                      <a:pt x="43" y="53"/>
                      <a:pt x="47" y="51"/>
                    </a:cubicBezTo>
                    <a:cubicBezTo>
                      <a:pt x="49" y="51"/>
                      <a:pt x="51" y="49"/>
                      <a:pt x="52" y="49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70" y="17"/>
                      <a:pt x="81" y="17"/>
                    </a:cubicBezTo>
                    <a:cubicBezTo>
                      <a:pt x="86" y="17"/>
                      <a:pt x="89" y="17"/>
                      <a:pt x="90" y="17"/>
                    </a:cubicBezTo>
                    <a:cubicBezTo>
                      <a:pt x="90" y="15"/>
                      <a:pt x="90" y="12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7"/>
                      <a:pt x="90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4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2"/>
                      <a:pt x="89" y="2"/>
                      <a:pt x="89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9" name="Freeform 1448"/>
              <p:cNvSpPr>
                <a:spLocks/>
              </p:cNvSpPr>
              <p:nvPr/>
            </p:nvSpPr>
            <p:spPr bwMode="auto">
              <a:xfrm>
                <a:off x="1571" y="26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0" name="Freeform 1449"/>
              <p:cNvSpPr>
                <a:spLocks/>
              </p:cNvSpPr>
              <p:nvPr/>
            </p:nvSpPr>
            <p:spPr bwMode="auto">
              <a:xfrm>
                <a:off x="1486" y="2673"/>
                <a:ext cx="121" cy="137"/>
              </a:xfrm>
              <a:custGeom>
                <a:avLst/>
                <a:gdLst>
                  <a:gd name="T0" fmla="*/ 52 w 127"/>
                  <a:gd name="T1" fmla="*/ 143 h 143"/>
                  <a:gd name="T2" fmla="*/ 53 w 127"/>
                  <a:gd name="T3" fmla="*/ 143 h 143"/>
                  <a:gd name="T4" fmla="*/ 54 w 127"/>
                  <a:gd name="T5" fmla="*/ 143 h 143"/>
                  <a:gd name="T6" fmla="*/ 54 w 127"/>
                  <a:gd name="T7" fmla="*/ 142 h 143"/>
                  <a:gd name="T8" fmla="*/ 66 w 127"/>
                  <a:gd name="T9" fmla="*/ 139 h 143"/>
                  <a:gd name="T10" fmla="*/ 67 w 127"/>
                  <a:gd name="T11" fmla="*/ 137 h 143"/>
                  <a:gd name="T12" fmla="*/ 73 w 127"/>
                  <a:gd name="T13" fmla="*/ 136 h 143"/>
                  <a:gd name="T14" fmla="*/ 82 w 127"/>
                  <a:gd name="T15" fmla="*/ 135 h 143"/>
                  <a:gd name="T16" fmla="*/ 83 w 127"/>
                  <a:gd name="T17" fmla="*/ 135 h 143"/>
                  <a:gd name="T18" fmla="*/ 101 w 127"/>
                  <a:gd name="T19" fmla="*/ 135 h 143"/>
                  <a:gd name="T20" fmla="*/ 127 w 127"/>
                  <a:gd name="T21" fmla="*/ 135 h 143"/>
                  <a:gd name="T22" fmla="*/ 124 w 127"/>
                  <a:gd name="T23" fmla="*/ 124 h 143"/>
                  <a:gd name="T24" fmla="*/ 127 w 127"/>
                  <a:gd name="T25" fmla="*/ 22 h 143"/>
                  <a:gd name="T26" fmla="*/ 96 w 127"/>
                  <a:gd name="T27" fmla="*/ 1 h 143"/>
                  <a:gd name="T28" fmla="*/ 94 w 127"/>
                  <a:gd name="T29" fmla="*/ 0 h 143"/>
                  <a:gd name="T30" fmla="*/ 94 w 127"/>
                  <a:gd name="T31" fmla="*/ 3 h 143"/>
                  <a:gd name="T32" fmla="*/ 94 w 127"/>
                  <a:gd name="T33" fmla="*/ 5 h 143"/>
                  <a:gd name="T34" fmla="*/ 94 w 127"/>
                  <a:gd name="T35" fmla="*/ 6 h 143"/>
                  <a:gd name="T36" fmla="*/ 94 w 127"/>
                  <a:gd name="T37" fmla="*/ 8 h 143"/>
                  <a:gd name="T38" fmla="*/ 94 w 127"/>
                  <a:gd name="T39" fmla="*/ 10 h 143"/>
                  <a:gd name="T40" fmla="*/ 94 w 127"/>
                  <a:gd name="T41" fmla="*/ 10 h 143"/>
                  <a:gd name="T42" fmla="*/ 94 w 127"/>
                  <a:gd name="T43" fmla="*/ 11 h 143"/>
                  <a:gd name="T44" fmla="*/ 94 w 127"/>
                  <a:gd name="T45" fmla="*/ 12 h 143"/>
                  <a:gd name="T46" fmla="*/ 94 w 127"/>
                  <a:gd name="T47" fmla="*/ 12 h 143"/>
                  <a:gd name="T48" fmla="*/ 94 w 127"/>
                  <a:gd name="T49" fmla="*/ 13 h 143"/>
                  <a:gd name="T50" fmla="*/ 93 w 127"/>
                  <a:gd name="T51" fmla="*/ 13 h 143"/>
                  <a:gd name="T52" fmla="*/ 93 w 127"/>
                  <a:gd name="T53" fmla="*/ 13 h 143"/>
                  <a:gd name="T54" fmla="*/ 93 w 127"/>
                  <a:gd name="T55" fmla="*/ 13 h 143"/>
                  <a:gd name="T56" fmla="*/ 93 w 127"/>
                  <a:gd name="T57" fmla="*/ 13 h 143"/>
                  <a:gd name="T58" fmla="*/ 58 w 127"/>
                  <a:gd name="T59" fmla="*/ 14 h 143"/>
                  <a:gd name="T60" fmla="*/ 56 w 127"/>
                  <a:gd name="T61" fmla="*/ 42 h 143"/>
                  <a:gd name="T62" fmla="*/ 44 w 127"/>
                  <a:gd name="T63" fmla="*/ 51 h 143"/>
                  <a:gd name="T64" fmla="*/ 0 w 127"/>
                  <a:gd name="T65" fmla="*/ 70 h 143"/>
                  <a:gd name="T66" fmla="*/ 5 w 127"/>
                  <a:gd name="T67" fmla="*/ 79 h 143"/>
                  <a:gd name="T68" fmla="*/ 8 w 127"/>
                  <a:gd name="T69" fmla="*/ 98 h 143"/>
                  <a:gd name="T70" fmla="*/ 4 w 127"/>
                  <a:gd name="T71" fmla="*/ 125 h 143"/>
                  <a:gd name="T72" fmla="*/ 5 w 127"/>
                  <a:gd name="T73" fmla="*/ 123 h 143"/>
                  <a:gd name="T74" fmla="*/ 7 w 127"/>
                  <a:gd name="T75" fmla="*/ 123 h 143"/>
                  <a:gd name="T76" fmla="*/ 12 w 127"/>
                  <a:gd name="T77" fmla="*/ 123 h 143"/>
                  <a:gd name="T78" fmla="*/ 18 w 127"/>
                  <a:gd name="T79" fmla="*/ 123 h 143"/>
                  <a:gd name="T80" fmla="*/ 28 w 127"/>
                  <a:gd name="T81" fmla="*/ 123 h 143"/>
                  <a:gd name="T82" fmla="*/ 38 w 127"/>
                  <a:gd name="T83" fmla="*/ 128 h 143"/>
                  <a:gd name="T84" fmla="*/ 46 w 127"/>
                  <a:gd name="T85" fmla="*/ 138 h 143"/>
                  <a:gd name="T86" fmla="*/ 50 w 127"/>
                  <a:gd name="T87" fmla="*/ 142 h 143"/>
                  <a:gd name="T88" fmla="*/ 51 w 127"/>
                  <a:gd name="T89" fmla="*/ 143 h 143"/>
                  <a:gd name="T90" fmla="*/ 51 w 127"/>
                  <a:gd name="T9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143">
                    <a:moveTo>
                      <a:pt x="51" y="143"/>
                    </a:moveTo>
                    <a:cubicBezTo>
                      <a:pt x="52" y="143"/>
                      <a:pt x="52" y="143"/>
                      <a:pt x="52" y="143"/>
                    </a:cubicBezTo>
                    <a:cubicBezTo>
                      <a:pt x="52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4" y="143"/>
                      <a:pt x="54" y="143"/>
                      <a:pt x="54" y="143"/>
                    </a:cubicBezTo>
                    <a:cubicBezTo>
                      <a:pt x="54" y="143"/>
                      <a:pt x="54" y="143"/>
                      <a:pt x="54" y="142"/>
                    </a:cubicBezTo>
                    <a:cubicBezTo>
                      <a:pt x="54" y="142"/>
                      <a:pt x="54" y="142"/>
                      <a:pt x="54" y="142"/>
                    </a:cubicBezTo>
                    <a:cubicBezTo>
                      <a:pt x="54" y="136"/>
                      <a:pt x="59" y="133"/>
                      <a:pt x="64" y="138"/>
                    </a:cubicBezTo>
                    <a:cubicBezTo>
                      <a:pt x="65" y="139"/>
                      <a:pt x="66" y="139"/>
                      <a:pt x="66" y="139"/>
                    </a:cubicBezTo>
                    <a:cubicBezTo>
                      <a:pt x="66" y="139"/>
                      <a:pt x="67" y="139"/>
                      <a:pt x="67" y="139"/>
                    </a:cubicBezTo>
                    <a:cubicBezTo>
                      <a:pt x="67" y="138"/>
                      <a:pt x="67" y="138"/>
                      <a:pt x="67" y="137"/>
                    </a:cubicBezTo>
                    <a:cubicBezTo>
                      <a:pt x="68" y="137"/>
                      <a:pt x="69" y="136"/>
                      <a:pt x="70" y="136"/>
                    </a:cubicBezTo>
                    <a:cubicBezTo>
                      <a:pt x="71" y="136"/>
                      <a:pt x="72" y="136"/>
                      <a:pt x="73" y="136"/>
                    </a:cubicBezTo>
                    <a:cubicBezTo>
                      <a:pt x="74" y="137"/>
                      <a:pt x="76" y="137"/>
                      <a:pt x="77" y="137"/>
                    </a:cubicBezTo>
                    <a:cubicBezTo>
                      <a:pt x="78" y="137"/>
                      <a:pt x="81" y="136"/>
                      <a:pt x="82" y="135"/>
                    </a:cubicBezTo>
                    <a:cubicBezTo>
                      <a:pt x="82" y="135"/>
                      <a:pt x="83" y="135"/>
                      <a:pt x="83" y="135"/>
                    </a:cubicBezTo>
                    <a:cubicBezTo>
                      <a:pt x="83" y="135"/>
                      <a:pt x="83" y="135"/>
                      <a:pt x="83" y="135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4" y="135"/>
                      <a:pt x="92" y="135"/>
                      <a:pt x="101" y="135"/>
                    </a:cubicBezTo>
                    <a:cubicBezTo>
                      <a:pt x="102" y="135"/>
                      <a:pt x="104" y="135"/>
                      <a:pt x="105" y="135"/>
                    </a:cubicBezTo>
                    <a:cubicBezTo>
                      <a:pt x="121" y="135"/>
                      <a:pt x="125" y="135"/>
                      <a:pt x="127" y="135"/>
                    </a:cubicBezTo>
                    <a:cubicBezTo>
                      <a:pt x="127" y="134"/>
                      <a:pt x="127" y="131"/>
                      <a:pt x="127" y="128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13" y="12"/>
                      <a:pt x="101" y="4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5" y="1"/>
                      <a:pt x="95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4"/>
                    </a:cubicBezTo>
                    <a:cubicBezTo>
                      <a:pt x="94" y="4"/>
                      <a:pt x="94" y="4"/>
                      <a:pt x="94" y="5"/>
                    </a:cubicBezTo>
                    <a:cubicBezTo>
                      <a:pt x="94" y="5"/>
                      <a:pt x="94" y="5"/>
                      <a:pt x="94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9"/>
                      <a:pt x="94" y="9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2" y="14"/>
                      <a:pt x="92" y="14"/>
                      <a:pt x="81" y="14"/>
                    </a:cubicBezTo>
                    <a:cubicBezTo>
                      <a:pt x="74" y="14"/>
                      <a:pt x="64" y="14"/>
                      <a:pt x="58" y="14"/>
                    </a:cubicBezTo>
                    <a:cubicBezTo>
                      <a:pt x="57" y="14"/>
                      <a:pt x="56" y="14"/>
                      <a:pt x="56" y="14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4"/>
                      <a:pt x="53" y="46"/>
                      <a:pt x="49" y="48"/>
                    </a:cubicBezTo>
                    <a:cubicBezTo>
                      <a:pt x="47" y="49"/>
                      <a:pt x="45" y="50"/>
                      <a:pt x="44" y="51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2" y="76"/>
                      <a:pt x="4" y="78"/>
                    </a:cubicBezTo>
                    <a:cubicBezTo>
                      <a:pt x="4" y="78"/>
                      <a:pt x="5" y="79"/>
                      <a:pt x="5" y="79"/>
                    </a:cubicBezTo>
                    <a:cubicBezTo>
                      <a:pt x="8" y="82"/>
                      <a:pt x="7" y="85"/>
                      <a:pt x="7" y="88"/>
                    </a:cubicBezTo>
                    <a:cubicBezTo>
                      <a:pt x="6" y="91"/>
                      <a:pt x="6" y="94"/>
                      <a:pt x="8" y="98"/>
                    </a:cubicBezTo>
                    <a:cubicBezTo>
                      <a:pt x="12" y="103"/>
                      <a:pt x="11" y="112"/>
                      <a:pt x="4" y="122"/>
                    </a:cubicBezTo>
                    <a:cubicBezTo>
                      <a:pt x="4" y="123"/>
                      <a:pt x="4" y="124"/>
                      <a:pt x="4" y="125"/>
                    </a:cubicBezTo>
                    <a:cubicBezTo>
                      <a:pt x="4" y="124"/>
                      <a:pt x="5" y="124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6" y="123"/>
                      <a:pt x="7" y="123"/>
                      <a:pt x="7" y="123"/>
                    </a:cubicBezTo>
                    <a:cubicBezTo>
                      <a:pt x="7" y="123"/>
                      <a:pt x="8" y="123"/>
                      <a:pt x="8" y="123"/>
                    </a:cubicBezTo>
                    <a:cubicBezTo>
                      <a:pt x="9" y="123"/>
                      <a:pt x="10" y="123"/>
                      <a:pt x="12" y="123"/>
                    </a:cubicBezTo>
                    <a:cubicBezTo>
                      <a:pt x="14" y="123"/>
                      <a:pt x="16" y="123"/>
                      <a:pt x="17" y="123"/>
                    </a:cubicBezTo>
                    <a:cubicBezTo>
                      <a:pt x="17" y="123"/>
                      <a:pt x="17" y="123"/>
                      <a:pt x="18" y="123"/>
                    </a:cubicBezTo>
                    <a:cubicBezTo>
                      <a:pt x="19" y="123"/>
                      <a:pt x="22" y="122"/>
                      <a:pt x="25" y="122"/>
                    </a:cubicBezTo>
                    <a:cubicBezTo>
                      <a:pt x="26" y="122"/>
                      <a:pt x="27" y="122"/>
                      <a:pt x="28" y="123"/>
                    </a:cubicBezTo>
                    <a:cubicBezTo>
                      <a:pt x="30" y="124"/>
                      <a:pt x="33" y="127"/>
                      <a:pt x="34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40" y="132"/>
                      <a:pt x="43" y="137"/>
                      <a:pt x="46" y="138"/>
                    </a:cubicBezTo>
                    <a:cubicBezTo>
                      <a:pt x="46" y="139"/>
                      <a:pt x="47" y="139"/>
                      <a:pt x="47" y="139"/>
                    </a:cubicBezTo>
                    <a:cubicBezTo>
                      <a:pt x="48" y="140"/>
                      <a:pt x="49" y="141"/>
                      <a:pt x="50" y="142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1" y="142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1" name="Freeform 1450"/>
              <p:cNvSpPr>
                <a:spLocks/>
              </p:cNvSpPr>
              <p:nvPr/>
            </p:nvSpPr>
            <p:spPr bwMode="auto">
              <a:xfrm>
                <a:off x="1576" y="2673"/>
                <a:ext cx="0" cy="3"/>
              </a:xfrm>
              <a:custGeom>
                <a:avLst/>
                <a:gdLst>
                  <a:gd name="T0" fmla="*/ 1 h 3"/>
                  <a:gd name="T1" fmla="*/ 2 h 3"/>
                  <a:gd name="T2" fmla="*/ 3 h 3"/>
                  <a:gd name="T3" fmla="*/ 3 h 3"/>
                  <a:gd name="T4" fmla="*/ 3 h 3"/>
                  <a:gd name="T5" fmla="*/ 0 h 3"/>
                  <a:gd name="T6" fmla="*/ 0 h 3"/>
                  <a:gd name="T7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1451"/>
              <p:cNvSpPr>
                <a:spLocks/>
              </p:cNvSpPr>
              <p:nvPr/>
            </p:nvSpPr>
            <p:spPr bwMode="auto">
              <a:xfrm>
                <a:off x="1578" y="26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3" name="Freeform 1452"/>
              <p:cNvSpPr>
                <a:spLocks/>
              </p:cNvSpPr>
              <p:nvPr/>
            </p:nvSpPr>
            <p:spPr bwMode="auto">
              <a:xfrm>
                <a:off x="1576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4" name="Oval 1453"/>
              <p:cNvSpPr>
                <a:spLocks noChangeArrowheads="1"/>
              </p:cNvSpPr>
              <p:nvPr/>
            </p:nvSpPr>
            <p:spPr bwMode="auto">
              <a:xfrm>
                <a:off x="1576" y="26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5" name="Freeform 1454"/>
              <p:cNvSpPr>
                <a:spLocks/>
              </p:cNvSpPr>
              <p:nvPr/>
            </p:nvSpPr>
            <p:spPr bwMode="auto">
              <a:xfrm>
                <a:off x="1490" y="279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6" name="Freeform 1455"/>
              <p:cNvSpPr>
                <a:spLocks/>
              </p:cNvSpPr>
              <p:nvPr/>
            </p:nvSpPr>
            <p:spPr bwMode="auto">
              <a:xfrm>
                <a:off x="1534" y="28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7" name="Freeform 1456"/>
              <p:cNvSpPr>
                <a:spLocks/>
              </p:cNvSpPr>
              <p:nvPr/>
            </p:nvSpPr>
            <p:spPr bwMode="auto">
              <a:xfrm>
                <a:off x="1531" y="280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8" name="Freeform 1457"/>
              <p:cNvSpPr>
                <a:spLocks/>
              </p:cNvSpPr>
              <p:nvPr/>
            </p:nvSpPr>
            <p:spPr bwMode="auto">
              <a:xfrm>
                <a:off x="1491" y="27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9" name="Freeform 1458"/>
              <p:cNvSpPr>
                <a:spLocks/>
              </p:cNvSpPr>
              <p:nvPr/>
            </p:nvSpPr>
            <p:spPr bwMode="auto">
              <a:xfrm>
                <a:off x="1493" y="279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0" name="Freeform 1459"/>
              <p:cNvSpPr>
                <a:spLocks/>
              </p:cNvSpPr>
              <p:nvPr/>
            </p:nvSpPr>
            <p:spPr bwMode="auto">
              <a:xfrm>
                <a:off x="1494" y="2791"/>
                <a:ext cx="3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1" name="Freeform 1460"/>
              <p:cNvSpPr>
                <a:spLocks/>
              </p:cNvSpPr>
              <p:nvPr/>
            </p:nvSpPr>
            <p:spPr bwMode="auto">
              <a:xfrm>
                <a:off x="1502" y="2790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1 w 8"/>
                  <a:gd name="T3" fmla="*/ 1 h 1"/>
                  <a:gd name="T4" fmla="*/ 8 w 8"/>
                  <a:gd name="T5" fmla="*/ 0 h 1"/>
                  <a:gd name="T6" fmla="*/ 1 w 8"/>
                  <a:gd name="T7" fmla="*/ 1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5" y="0"/>
                      <a:pt x="8" y="0"/>
                    </a:cubicBezTo>
                    <a:cubicBezTo>
                      <a:pt x="5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2" name="Freeform 1461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3" name="Freeform 1462"/>
              <p:cNvSpPr>
                <a:spLocks/>
              </p:cNvSpPr>
              <p:nvPr/>
            </p:nvSpPr>
            <p:spPr bwMode="auto">
              <a:xfrm>
                <a:off x="1575" y="268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4" name="Freeform 1463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5" name="Freeform 1464"/>
              <p:cNvSpPr>
                <a:spLocks/>
              </p:cNvSpPr>
              <p:nvPr/>
            </p:nvSpPr>
            <p:spPr bwMode="auto">
              <a:xfrm>
                <a:off x="1576" y="26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6" name="Freeform 1465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7" name="Freeform 1466"/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8" name="Freeform 1467"/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9" name="Freeform 1468"/>
              <p:cNvSpPr>
                <a:spLocks/>
              </p:cNvSpPr>
              <p:nvPr/>
            </p:nvSpPr>
            <p:spPr bwMode="auto">
              <a:xfrm>
                <a:off x="1576" y="2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0" name="Freeform 1469"/>
              <p:cNvSpPr>
                <a:spLocks/>
              </p:cNvSpPr>
              <p:nvPr/>
            </p:nvSpPr>
            <p:spPr bwMode="auto">
              <a:xfrm>
                <a:off x="1576" y="268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1" name="Freeform 1470"/>
              <p:cNvSpPr>
                <a:spLocks/>
              </p:cNvSpPr>
              <p:nvPr/>
            </p:nvSpPr>
            <p:spPr bwMode="auto">
              <a:xfrm>
                <a:off x="1576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2" name="Freeform 1471"/>
              <p:cNvSpPr>
                <a:spLocks/>
              </p:cNvSpPr>
              <p:nvPr/>
            </p:nvSpPr>
            <p:spPr bwMode="auto">
              <a:xfrm>
                <a:off x="1576" y="26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3" name="Freeform 1472"/>
              <p:cNvSpPr>
                <a:spLocks/>
              </p:cNvSpPr>
              <p:nvPr/>
            </p:nvSpPr>
            <p:spPr bwMode="auto">
              <a:xfrm>
                <a:off x="1576" y="267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4" name="Freeform 1473"/>
              <p:cNvSpPr>
                <a:spLocks/>
              </p:cNvSpPr>
              <p:nvPr/>
            </p:nvSpPr>
            <p:spPr bwMode="auto">
              <a:xfrm>
                <a:off x="1576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5" name="Freeform 1474"/>
              <p:cNvSpPr>
                <a:spLocks/>
              </p:cNvSpPr>
              <p:nvPr/>
            </p:nvSpPr>
            <p:spPr bwMode="auto">
              <a:xfrm>
                <a:off x="1576" y="267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6" name="Freeform 1475"/>
              <p:cNvSpPr>
                <a:spLocks/>
              </p:cNvSpPr>
              <p:nvPr/>
            </p:nvSpPr>
            <p:spPr bwMode="auto">
              <a:xfrm>
                <a:off x="1576" y="26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7" name="Freeform 1476"/>
              <p:cNvSpPr>
                <a:spLocks/>
              </p:cNvSpPr>
              <p:nvPr/>
            </p:nvSpPr>
            <p:spPr bwMode="auto">
              <a:xfrm>
                <a:off x="1537" y="2698"/>
                <a:ext cx="176" cy="164"/>
              </a:xfrm>
              <a:custGeom>
                <a:avLst/>
                <a:gdLst>
                  <a:gd name="T0" fmla="*/ 2 w 184"/>
                  <a:gd name="T1" fmla="*/ 125 h 171"/>
                  <a:gd name="T2" fmla="*/ 10 w 184"/>
                  <a:gd name="T3" fmla="*/ 140 h 171"/>
                  <a:gd name="T4" fmla="*/ 10 w 184"/>
                  <a:gd name="T5" fmla="*/ 142 h 171"/>
                  <a:gd name="T6" fmla="*/ 10 w 184"/>
                  <a:gd name="T7" fmla="*/ 147 h 171"/>
                  <a:gd name="T8" fmla="*/ 10 w 184"/>
                  <a:gd name="T9" fmla="*/ 148 h 171"/>
                  <a:gd name="T10" fmla="*/ 16 w 184"/>
                  <a:gd name="T11" fmla="*/ 149 h 171"/>
                  <a:gd name="T12" fmla="*/ 24 w 184"/>
                  <a:gd name="T13" fmla="*/ 149 h 171"/>
                  <a:gd name="T14" fmla="*/ 33 w 184"/>
                  <a:gd name="T15" fmla="*/ 144 h 171"/>
                  <a:gd name="T16" fmla="*/ 42 w 184"/>
                  <a:gd name="T17" fmla="*/ 156 h 171"/>
                  <a:gd name="T18" fmla="*/ 42 w 184"/>
                  <a:gd name="T19" fmla="*/ 161 h 171"/>
                  <a:gd name="T20" fmla="*/ 47 w 184"/>
                  <a:gd name="T21" fmla="*/ 170 h 171"/>
                  <a:gd name="T22" fmla="*/ 47 w 184"/>
                  <a:gd name="T23" fmla="*/ 170 h 171"/>
                  <a:gd name="T24" fmla="*/ 48 w 184"/>
                  <a:gd name="T25" fmla="*/ 169 h 171"/>
                  <a:gd name="T26" fmla="*/ 53 w 184"/>
                  <a:gd name="T27" fmla="*/ 167 h 171"/>
                  <a:gd name="T28" fmla="*/ 54 w 184"/>
                  <a:gd name="T29" fmla="*/ 168 h 171"/>
                  <a:gd name="T30" fmla="*/ 55 w 184"/>
                  <a:gd name="T31" fmla="*/ 169 h 171"/>
                  <a:gd name="T32" fmla="*/ 56 w 184"/>
                  <a:gd name="T33" fmla="*/ 170 h 171"/>
                  <a:gd name="T34" fmla="*/ 57 w 184"/>
                  <a:gd name="T35" fmla="*/ 171 h 171"/>
                  <a:gd name="T36" fmla="*/ 69 w 184"/>
                  <a:gd name="T37" fmla="*/ 166 h 171"/>
                  <a:gd name="T38" fmla="*/ 70 w 184"/>
                  <a:gd name="T39" fmla="*/ 168 h 171"/>
                  <a:gd name="T40" fmla="*/ 73 w 184"/>
                  <a:gd name="T41" fmla="*/ 167 h 171"/>
                  <a:gd name="T42" fmla="*/ 74 w 184"/>
                  <a:gd name="T43" fmla="*/ 163 h 171"/>
                  <a:gd name="T44" fmla="*/ 75 w 184"/>
                  <a:gd name="T45" fmla="*/ 161 h 171"/>
                  <a:gd name="T46" fmla="*/ 76 w 184"/>
                  <a:gd name="T47" fmla="*/ 151 h 171"/>
                  <a:gd name="T48" fmla="*/ 85 w 184"/>
                  <a:gd name="T49" fmla="*/ 146 h 171"/>
                  <a:gd name="T50" fmla="*/ 93 w 184"/>
                  <a:gd name="T51" fmla="*/ 131 h 171"/>
                  <a:gd name="T52" fmla="*/ 98 w 184"/>
                  <a:gd name="T53" fmla="*/ 134 h 171"/>
                  <a:gd name="T54" fmla="*/ 103 w 184"/>
                  <a:gd name="T55" fmla="*/ 128 h 171"/>
                  <a:gd name="T56" fmla="*/ 113 w 184"/>
                  <a:gd name="T57" fmla="*/ 124 h 171"/>
                  <a:gd name="T58" fmla="*/ 126 w 184"/>
                  <a:gd name="T59" fmla="*/ 116 h 171"/>
                  <a:gd name="T60" fmla="*/ 140 w 184"/>
                  <a:gd name="T61" fmla="*/ 115 h 171"/>
                  <a:gd name="T62" fmla="*/ 147 w 184"/>
                  <a:gd name="T63" fmla="*/ 115 h 171"/>
                  <a:gd name="T64" fmla="*/ 157 w 184"/>
                  <a:gd name="T65" fmla="*/ 112 h 171"/>
                  <a:gd name="T66" fmla="*/ 174 w 184"/>
                  <a:gd name="T67" fmla="*/ 110 h 171"/>
                  <a:gd name="T68" fmla="*/ 180 w 184"/>
                  <a:gd name="T69" fmla="*/ 105 h 171"/>
                  <a:gd name="T70" fmla="*/ 183 w 184"/>
                  <a:gd name="T71" fmla="*/ 97 h 171"/>
                  <a:gd name="T72" fmla="*/ 183 w 184"/>
                  <a:gd name="T73" fmla="*/ 95 h 171"/>
                  <a:gd name="T74" fmla="*/ 183 w 184"/>
                  <a:gd name="T75" fmla="*/ 93 h 171"/>
                  <a:gd name="T76" fmla="*/ 184 w 184"/>
                  <a:gd name="T77" fmla="*/ 87 h 171"/>
                  <a:gd name="T78" fmla="*/ 184 w 184"/>
                  <a:gd name="T79" fmla="*/ 81 h 171"/>
                  <a:gd name="T80" fmla="*/ 184 w 184"/>
                  <a:gd name="T81" fmla="*/ 72 h 171"/>
                  <a:gd name="T82" fmla="*/ 176 w 184"/>
                  <a:gd name="T83" fmla="*/ 73 h 171"/>
                  <a:gd name="T84" fmla="*/ 169 w 184"/>
                  <a:gd name="T85" fmla="*/ 61 h 171"/>
                  <a:gd name="T86" fmla="*/ 156 w 184"/>
                  <a:gd name="T87" fmla="*/ 56 h 171"/>
                  <a:gd name="T88" fmla="*/ 64 w 184"/>
                  <a:gd name="T89" fmla="*/ 0 h 171"/>
                  <a:gd name="T90" fmla="*/ 78 w 184"/>
                  <a:gd name="T91" fmla="*/ 101 h 171"/>
                  <a:gd name="T92" fmla="*/ 32 w 184"/>
                  <a:gd name="T93" fmla="*/ 113 h 171"/>
                  <a:gd name="T94" fmla="*/ 19 w 184"/>
                  <a:gd name="T95" fmla="*/ 114 h 171"/>
                  <a:gd name="T96" fmla="*/ 14 w 184"/>
                  <a:gd name="T97" fmla="*/ 118 h 171"/>
                  <a:gd name="T98" fmla="*/ 5 w 184"/>
                  <a:gd name="T99" fmla="*/ 116 h 171"/>
                  <a:gd name="T100" fmla="*/ 4 w 184"/>
                  <a:gd name="T101" fmla="*/ 119 h 171"/>
                  <a:gd name="T102" fmla="*/ 2 w 184"/>
                  <a:gd name="T103" fmla="*/ 121 h 171"/>
                  <a:gd name="T104" fmla="*/ 0 w 184"/>
                  <a:gd name="T105" fmla="*/ 1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4" h="171">
                    <a:moveTo>
                      <a:pt x="0" y="121"/>
                    </a:move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7"/>
                      <a:pt x="3" y="130"/>
                      <a:pt x="3" y="131"/>
                    </a:cubicBezTo>
                    <a:cubicBezTo>
                      <a:pt x="7" y="135"/>
                      <a:pt x="10" y="137"/>
                      <a:pt x="10" y="139"/>
                    </a:cubicBezTo>
                    <a:cubicBezTo>
                      <a:pt x="10" y="139"/>
                      <a:pt x="10" y="140"/>
                      <a:pt x="10" y="140"/>
                    </a:cubicBezTo>
                    <a:cubicBezTo>
                      <a:pt x="10" y="140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3"/>
                      <a:pt x="10" y="143"/>
                      <a:pt x="10" y="144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9"/>
                      <a:pt x="10" y="149"/>
                      <a:pt x="11" y="150"/>
                    </a:cubicBezTo>
                    <a:cubicBezTo>
                      <a:pt x="13" y="148"/>
                      <a:pt x="14" y="149"/>
                      <a:pt x="16" y="149"/>
                    </a:cubicBezTo>
                    <a:cubicBezTo>
                      <a:pt x="16" y="150"/>
                      <a:pt x="16" y="150"/>
                      <a:pt x="16" y="150"/>
                    </a:cubicBezTo>
                    <a:cubicBezTo>
                      <a:pt x="17" y="148"/>
                      <a:pt x="18" y="147"/>
                      <a:pt x="20" y="147"/>
                    </a:cubicBezTo>
                    <a:cubicBezTo>
                      <a:pt x="21" y="147"/>
                      <a:pt x="22" y="148"/>
                      <a:pt x="24" y="149"/>
                    </a:cubicBezTo>
                    <a:cubicBezTo>
                      <a:pt x="24" y="149"/>
                      <a:pt x="25" y="149"/>
                      <a:pt x="25" y="149"/>
                    </a:cubicBezTo>
                    <a:cubicBezTo>
                      <a:pt x="26" y="149"/>
                      <a:pt x="28" y="147"/>
                      <a:pt x="28" y="147"/>
                    </a:cubicBezTo>
                    <a:cubicBezTo>
                      <a:pt x="31" y="145"/>
                      <a:pt x="32" y="144"/>
                      <a:pt x="33" y="144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7" y="144"/>
                      <a:pt x="40" y="151"/>
                      <a:pt x="40" y="154"/>
                    </a:cubicBezTo>
                    <a:cubicBezTo>
                      <a:pt x="40" y="154"/>
                      <a:pt x="41" y="155"/>
                      <a:pt x="42" y="156"/>
                    </a:cubicBezTo>
                    <a:cubicBezTo>
                      <a:pt x="43" y="157"/>
                      <a:pt x="44" y="158"/>
                      <a:pt x="44" y="159"/>
                    </a:cubicBezTo>
                    <a:cubicBezTo>
                      <a:pt x="44" y="160"/>
                      <a:pt x="44" y="161"/>
                      <a:pt x="42" y="161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45" y="162"/>
                      <a:pt x="45" y="165"/>
                      <a:pt x="46" y="166"/>
                    </a:cubicBezTo>
                    <a:cubicBezTo>
                      <a:pt x="46" y="167"/>
                      <a:pt x="46" y="168"/>
                      <a:pt x="46" y="168"/>
                    </a:cubicBezTo>
                    <a:cubicBezTo>
                      <a:pt x="46" y="169"/>
                      <a:pt x="47" y="169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69"/>
                    </a:cubicBezTo>
                    <a:cubicBezTo>
                      <a:pt x="49" y="168"/>
                      <a:pt x="50" y="167"/>
                      <a:pt x="51" y="167"/>
                    </a:cubicBezTo>
                    <a:cubicBezTo>
                      <a:pt x="52" y="167"/>
                      <a:pt x="52" y="167"/>
                      <a:pt x="52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4" y="167"/>
                      <a:pt x="54" y="168"/>
                      <a:pt x="54" y="168"/>
                    </a:cubicBezTo>
                    <a:cubicBezTo>
                      <a:pt x="54" y="168"/>
                      <a:pt x="54" y="168"/>
                      <a:pt x="54" y="168"/>
                    </a:cubicBezTo>
                    <a:cubicBezTo>
                      <a:pt x="54" y="168"/>
                      <a:pt x="55" y="168"/>
                      <a:pt x="55" y="168"/>
                    </a:cubicBezTo>
                    <a:cubicBezTo>
                      <a:pt x="55" y="168"/>
                      <a:pt x="55" y="168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6" y="169"/>
                      <a:pt x="56" y="169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1"/>
                      <a:pt x="57" y="171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58" y="171"/>
                      <a:pt x="60" y="169"/>
                      <a:pt x="60" y="168"/>
                    </a:cubicBezTo>
                    <a:cubicBezTo>
                      <a:pt x="61" y="165"/>
                      <a:pt x="67" y="163"/>
                      <a:pt x="69" y="166"/>
                    </a:cubicBezTo>
                    <a:cubicBezTo>
                      <a:pt x="69" y="166"/>
                      <a:pt x="70" y="167"/>
                      <a:pt x="69" y="168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70" y="168"/>
                      <a:pt x="70" y="168"/>
                      <a:pt x="70" y="168"/>
                    </a:cubicBezTo>
                    <a:cubicBezTo>
                      <a:pt x="71" y="168"/>
                      <a:pt x="71" y="167"/>
                      <a:pt x="72" y="167"/>
                    </a:cubicBezTo>
                    <a:cubicBezTo>
                      <a:pt x="72" y="167"/>
                      <a:pt x="72" y="167"/>
                      <a:pt x="73" y="167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73" y="167"/>
                      <a:pt x="73" y="166"/>
                      <a:pt x="73" y="166"/>
                    </a:cubicBezTo>
                    <a:cubicBezTo>
                      <a:pt x="74" y="166"/>
                      <a:pt x="74" y="165"/>
                      <a:pt x="74" y="165"/>
                    </a:cubicBezTo>
                    <a:cubicBezTo>
                      <a:pt x="74" y="164"/>
                      <a:pt x="74" y="164"/>
                      <a:pt x="74" y="163"/>
                    </a:cubicBezTo>
                    <a:cubicBezTo>
                      <a:pt x="74" y="163"/>
                      <a:pt x="75" y="163"/>
                      <a:pt x="75" y="163"/>
                    </a:cubicBezTo>
                    <a:cubicBezTo>
                      <a:pt x="75" y="162"/>
                      <a:pt x="75" y="162"/>
                      <a:pt x="75" y="16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0"/>
                      <a:pt x="76" y="160"/>
                      <a:pt x="76" y="159"/>
                    </a:cubicBezTo>
                    <a:cubicBezTo>
                      <a:pt x="76" y="159"/>
                      <a:pt x="76" y="158"/>
                      <a:pt x="75" y="157"/>
                    </a:cubicBezTo>
                    <a:cubicBezTo>
                      <a:pt x="75" y="155"/>
                      <a:pt x="74" y="152"/>
                      <a:pt x="76" y="151"/>
                    </a:cubicBezTo>
                    <a:cubicBezTo>
                      <a:pt x="77" y="151"/>
                      <a:pt x="78" y="151"/>
                      <a:pt x="79" y="151"/>
                    </a:cubicBezTo>
                    <a:cubicBezTo>
                      <a:pt x="82" y="151"/>
                      <a:pt x="83" y="150"/>
                      <a:pt x="84" y="148"/>
                    </a:cubicBezTo>
                    <a:cubicBezTo>
                      <a:pt x="85" y="147"/>
                      <a:pt x="85" y="146"/>
                      <a:pt x="85" y="146"/>
                    </a:cubicBezTo>
                    <a:cubicBezTo>
                      <a:pt x="86" y="143"/>
                      <a:pt x="87" y="142"/>
                      <a:pt x="88" y="141"/>
                    </a:cubicBezTo>
                    <a:cubicBezTo>
                      <a:pt x="88" y="137"/>
                      <a:pt x="89" y="133"/>
                      <a:pt x="92" y="132"/>
                    </a:cubicBezTo>
                    <a:cubicBezTo>
                      <a:pt x="92" y="131"/>
                      <a:pt x="92" y="131"/>
                      <a:pt x="93" y="131"/>
                    </a:cubicBezTo>
                    <a:cubicBezTo>
                      <a:pt x="93" y="131"/>
                      <a:pt x="94" y="132"/>
                      <a:pt x="94" y="132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96" y="133"/>
                      <a:pt x="98" y="134"/>
                      <a:pt x="98" y="134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9" y="130"/>
                      <a:pt x="101" y="130"/>
                      <a:pt x="102" y="129"/>
                    </a:cubicBezTo>
                    <a:cubicBezTo>
                      <a:pt x="103" y="129"/>
                      <a:pt x="103" y="129"/>
                      <a:pt x="103" y="128"/>
                    </a:cubicBezTo>
                    <a:cubicBezTo>
                      <a:pt x="104" y="125"/>
                      <a:pt x="106" y="123"/>
                      <a:pt x="108" y="123"/>
                    </a:cubicBezTo>
                    <a:cubicBezTo>
                      <a:pt x="109" y="123"/>
                      <a:pt x="110" y="124"/>
                      <a:pt x="111" y="124"/>
                    </a:cubicBezTo>
                    <a:cubicBezTo>
                      <a:pt x="112" y="124"/>
                      <a:pt x="113" y="124"/>
                      <a:pt x="113" y="124"/>
                    </a:cubicBezTo>
                    <a:cubicBezTo>
                      <a:pt x="113" y="121"/>
                      <a:pt x="116" y="120"/>
                      <a:pt x="118" y="120"/>
                    </a:cubicBezTo>
                    <a:cubicBezTo>
                      <a:pt x="120" y="120"/>
                      <a:pt x="122" y="119"/>
                      <a:pt x="124" y="118"/>
                    </a:cubicBezTo>
                    <a:cubicBezTo>
                      <a:pt x="124" y="117"/>
                      <a:pt x="125" y="117"/>
                      <a:pt x="126" y="116"/>
                    </a:cubicBezTo>
                    <a:cubicBezTo>
                      <a:pt x="128" y="115"/>
                      <a:pt x="130" y="113"/>
                      <a:pt x="132" y="113"/>
                    </a:cubicBezTo>
                    <a:cubicBezTo>
                      <a:pt x="133" y="113"/>
                      <a:pt x="134" y="114"/>
                      <a:pt x="134" y="114"/>
                    </a:cubicBezTo>
                    <a:cubicBezTo>
                      <a:pt x="135" y="115"/>
                      <a:pt x="136" y="115"/>
                      <a:pt x="140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4" y="115"/>
                      <a:pt x="146" y="115"/>
                      <a:pt x="146" y="115"/>
                    </a:cubicBezTo>
                    <a:cubicBezTo>
                      <a:pt x="146" y="115"/>
                      <a:pt x="147" y="115"/>
                      <a:pt x="147" y="115"/>
                    </a:cubicBezTo>
                    <a:cubicBezTo>
                      <a:pt x="147" y="115"/>
                      <a:pt x="147" y="114"/>
                      <a:pt x="148" y="114"/>
                    </a:cubicBezTo>
                    <a:cubicBezTo>
                      <a:pt x="149" y="113"/>
                      <a:pt x="150" y="113"/>
                      <a:pt x="152" y="112"/>
                    </a:cubicBezTo>
                    <a:cubicBezTo>
                      <a:pt x="153" y="112"/>
                      <a:pt x="155" y="111"/>
                      <a:pt x="157" y="112"/>
                    </a:cubicBezTo>
                    <a:cubicBezTo>
                      <a:pt x="157" y="112"/>
                      <a:pt x="158" y="112"/>
                      <a:pt x="159" y="112"/>
                    </a:cubicBezTo>
                    <a:cubicBezTo>
                      <a:pt x="161" y="112"/>
                      <a:pt x="164" y="111"/>
                      <a:pt x="167" y="111"/>
                    </a:cubicBezTo>
                    <a:cubicBezTo>
                      <a:pt x="170" y="110"/>
                      <a:pt x="172" y="110"/>
                      <a:pt x="174" y="110"/>
                    </a:cubicBezTo>
                    <a:cubicBezTo>
                      <a:pt x="176" y="110"/>
                      <a:pt x="177" y="109"/>
                      <a:pt x="179" y="107"/>
                    </a:cubicBezTo>
                    <a:cubicBezTo>
                      <a:pt x="179" y="106"/>
                      <a:pt x="179" y="106"/>
                      <a:pt x="180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4"/>
                      <a:pt x="181" y="103"/>
                      <a:pt x="181" y="102"/>
                    </a:cubicBezTo>
                    <a:cubicBezTo>
                      <a:pt x="182" y="100"/>
                      <a:pt x="182" y="99"/>
                      <a:pt x="182" y="98"/>
                    </a:cubicBezTo>
                    <a:cubicBezTo>
                      <a:pt x="183" y="98"/>
                      <a:pt x="183" y="98"/>
                      <a:pt x="183" y="97"/>
                    </a:cubicBezTo>
                    <a:cubicBezTo>
                      <a:pt x="183" y="97"/>
                      <a:pt x="183" y="97"/>
                      <a:pt x="183" y="97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6"/>
                      <a:pt x="183" y="96"/>
                      <a:pt x="183" y="95"/>
                    </a:cubicBezTo>
                    <a:cubicBezTo>
                      <a:pt x="183" y="95"/>
                      <a:pt x="183" y="95"/>
                      <a:pt x="183" y="95"/>
                    </a:cubicBezTo>
                    <a:cubicBezTo>
                      <a:pt x="183" y="94"/>
                      <a:pt x="183" y="94"/>
                      <a:pt x="183" y="93"/>
                    </a:cubicBezTo>
                    <a:cubicBezTo>
                      <a:pt x="183" y="93"/>
                      <a:pt x="183" y="93"/>
                      <a:pt x="183" y="93"/>
                    </a:cubicBezTo>
                    <a:cubicBezTo>
                      <a:pt x="183" y="92"/>
                      <a:pt x="183" y="91"/>
                      <a:pt x="183" y="90"/>
                    </a:cubicBezTo>
                    <a:cubicBezTo>
                      <a:pt x="183" y="90"/>
                      <a:pt x="183" y="90"/>
                      <a:pt x="184" y="90"/>
                    </a:cubicBezTo>
                    <a:cubicBezTo>
                      <a:pt x="184" y="89"/>
                      <a:pt x="184" y="88"/>
                      <a:pt x="184" y="87"/>
                    </a:cubicBezTo>
                    <a:cubicBezTo>
                      <a:pt x="184" y="86"/>
                      <a:pt x="184" y="86"/>
                      <a:pt x="184" y="86"/>
                    </a:cubicBezTo>
                    <a:cubicBezTo>
                      <a:pt x="184" y="85"/>
                      <a:pt x="184" y="84"/>
                      <a:pt x="184" y="83"/>
                    </a:cubicBezTo>
                    <a:cubicBezTo>
                      <a:pt x="184" y="82"/>
                      <a:pt x="184" y="82"/>
                      <a:pt x="184" y="81"/>
                    </a:cubicBezTo>
                    <a:cubicBezTo>
                      <a:pt x="184" y="80"/>
                      <a:pt x="184" y="79"/>
                      <a:pt x="184" y="77"/>
                    </a:cubicBezTo>
                    <a:cubicBezTo>
                      <a:pt x="184" y="77"/>
                      <a:pt x="184" y="77"/>
                      <a:pt x="184" y="76"/>
                    </a:cubicBezTo>
                    <a:cubicBezTo>
                      <a:pt x="184" y="75"/>
                      <a:pt x="184" y="73"/>
                      <a:pt x="184" y="7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2"/>
                      <a:pt x="178" y="72"/>
                      <a:pt x="177" y="72"/>
                    </a:cubicBezTo>
                    <a:cubicBezTo>
                      <a:pt x="177" y="73"/>
                      <a:pt x="176" y="73"/>
                      <a:pt x="176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63"/>
                      <a:pt x="169" y="61"/>
                    </a:cubicBezTo>
                    <a:cubicBezTo>
                      <a:pt x="164" y="58"/>
                      <a:pt x="157" y="57"/>
                      <a:pt x="157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6"/>
                      <a:pt x="152" y="49"/>
                      <a:pt x="149" y="46"/>
                    </a:cubicBezTo>
                    <a:cubicBezTo>
                      <a:pt x="147" y="44"/>
                      <a:pt x="118" y="25"/>
                      <a:pt x="8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7"/>
                      <a:pt x="78" y="111"/>
                      <a:pt x="76" y="112"/>
                    </a:cubicBezTo>
                    <a:cubicBezTo>
                      <a:pt x="75" y="113"/>
                      <a:pt x="74" y="113"/>
                      <a:pt x="52" y="113"/>
                    </a:cubicBezTo>
                    <a:cubicBezTo>
                      <a:pt x="44" y="113"/>
                      <a:pt x="36" y="113"/>
                      <a:pt x="32" y="113"/>
                    </a:cubicBezTo>
                    <a:cubicBezTo>
                      <a:pt x="32" y="113"/>
                      <a:pt x="31" y="113"/>
                      <a:pt x="31" y="113"/>
                    </a:cubicBezTo>
                    <a:cubicBezTo>
                      <a:pt x="30" y="113"/>
                      <a:pt x="26" y="115"/>
                      <a:pt x="24" y="115"/>
                    </a:cubicBezTo>
                    <a:cubicBezTo>
                      <a:pt x="22" y="115"/>
                      <a:pt x="21" y="115"/>
                      <a:pt x="19" y="114"/>
                    </a:cubicBezTo>
                    <a:cubicBezTo>
                      <a:pt x="19" y="114"/>
                      <a:pt x="18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5"/>
                      <a:pt x="16" y="118"/>
                      <a:pt x="14" y="118"/>
                    </a:cubicBezTo>
                    <a:cubicBezTo>
                      <a:pt x="12" y="118"/>
                      <a:pt x="11" y="117"/>
                      <a:pt x="9" y="115"/>
                    </a:cubicBezTo>
                    <a:cubicBezTo>
                      <a:pt x="7" y="113"/>
                      <a:pt x="6" y="113"/>
                      <a:pt x="6" y="113"/>
                    </a:cubicBezTo>
                    <a:cubicBezTo>
                      <a:pt x="6" y="113"/>
                      <a:pt x="5" y="114"/>
                      <a:pt x="5" y="116"/>
                    </a:cubicBezTo>
                    <a:cubicBezTo>
                      <a:pt x="5" y="117"/>
                      <a:pt x="5" y="117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4" y="119"/>
                      <a:pt x="4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2" y="120"/>
                      <a:pt x="2" y="120"/>
                      <a:pt x="2" y="121"/>
                    </a:cubicBezTo>
                    <a:cubicBezTo>
                      <a:pt x="2" y="121"/>
                      <a:pt x="1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8" name="Freeform 1477"/>
              <p:cNvSpPr>
                <a:spLocks/>
              </p:cNvSpPr>
              <p:nvPr/>
            </p:nvSpPr>
            <p:spPr bwMode="auto">
              <a:xfrm>
                <a:off x="1686" y="27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9" name="Freeform 1478"/>
              <p:cNvSpPr>
                <a:spLocks/>
              </p:cNvSpPr>
              <p:nvPr/>
            </p:nvSpPr>
            <p:spPr bwMode="auto">
              <a:xfrm>
                <a:off x="1706" y="2766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1" y="1"/>
                      <a:pt x="4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0" name="Freeform 1479"/>
              <p:cNvSpPr>
                <a:spLocks/>
              </p:cNvSpPr>
              <p:nvPr/>
            </p:nvSpPr>
            <p:spPr bwMode="auto">
              <a:xfrm>
                <a:off x="1546" y="283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1" name="Freeform 1480"/>
              <p:cNvSpPr>
                <a:spLocks/>
              </p:cNvSpPr>
              <p:nvPr/>
            </p:nvSpPr>
            <p:spPr bwMode="auto">
              <a:xfrm>
                <a:off x="1546" y="283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2" name="Oval 1481"/>
              <p:cNvSpPr>
                <a:spLocks noChangeArrowheads="1"/>
              </p:cNvSpPr>
              <p:nvPr/>
            </p:nvSpPr>
            <p:spPr bwMode="auto">
              <a:xfrm>
                <a:off x="1537" y="2814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3" name="Freeform 1482"/>
              <p:cNvSpPr>
                <a:spLocks/>
              </p:cNvSpPr>
              <p:nvPr/>
            </p:nvSpPr>
            <p:spPr bwMode="auto">
              <a:xfrm>
                <a:off x="1546" y="283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4" name="Freeform 1483"/>
              <p:cNvSpPr>
                <a:spLocks/>
              </p:cNvSpPr>
              <p:nvPr/>
            </p:nvSpPr>
            <p:spPr bwMode="auto">
              <a:xfrm>
                <a:off x="1590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5" name="Freeform 1484"/>
              <p:cNvSpPr>
                <a:spLocks/>
              </p:cNvSpPr>
              <p:nvPr/>
            </p:nvSpPr>
            <p:spPr bwMode="auto">
              <a:xfrm>
                <a:off x="1590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6" name="Freeform 1485"/>
              <p:cNvSpPr>
                <a:spLocks/>
              </p:cNvSpPr>
              <p:nvPr/>
            </p:nvSpPr>
            <p:spPr bwMode="auto">
              <a:xfrm>
                <a:off x="1588" y="2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7" name="Freeform 1486"/>
              <p:cNvSpPr>
                <a:spLocks/>
              </p:cNvSpPr>
              <p:nvPr/>
            </p:nvSpPr>
            <p:spPr bwMode="auto">
              <a:xfrm>
                <a:off x="1583" y="2858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8" name="Freeform 1487"/>
              <p:cNvSpPr>
                <a:spLocks/>
              </p:cNvSpPr>
              <p:nvPr/>
            </p:nvSpPr>
            <p:spPr bwMode="auto">
              <a:xfrm>
                <a:off x="1587" y="285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9" name="Freeform 1488"/>
              <p:cNvSpPr>
                <a:spLocks/>
              </p:cNvSpPr>
              <p:nvPr/>
            </p:nvSpPr>
            <p:spPr bwMode="auto">
              <a:xfrm>
                <a:off x="158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0" name="Freeform 1489"/>
              <p:cNvSpPr>
                <a:spLocks/>
              </p:cNvSpPr>
              <p:nvPr/>
            </p:nvSpPr>
            <p:spPr bwMode="auto">
              <a:xfrm>
                <a:off x="1589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1" name="Freeform 1490"/>
              <p:cNvSpPr>
                <a:spLocks/>
              </p:cNvSpPr>
              <p:nvPr/>
            </p:nvSpPr>
            <p:spPr bwMode="auto">
              <a:xfrm>
                <a:off x="160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2" name="Freeform 1491"/>
              <p:cNvSpPr>
                <a:spLocks/>
              </p:cNvSpPr>
              <p:nvPr/>
            </p:nvSpPr>
            <p:spPr bwMode="auto">
              <a:xfrm>
                <a:off x="1583" y="286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3" name="Freeform 1492"/>
              <p:cNvSpPr>
                <a:spLocks/>
              </p:cNvSpPr>
              <p:nvPr/>
            </p:nvSpPr>
            <p:spPr bwMode="auto">
              <a:xfrm>
                <a:off x="1591" y="28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4" name="Freeform 1493"/>
              <p:cNvSpPr>
                <a:spLocks/>
              </p:cNvSpPr>
              <p:nvPr/>
            </p:nvSpPr>
            <p:spPr bwMode="auto">
              <a:xfrm>
                <a:off x="1582" y="28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5" name="Freeform 1494"/>
              <p:cNvSpPr>
                <a:spLocks/>
              </p:cNvSpPr>
              <p:nvPr/>
            </p:nvSpPr>
            <p:spPr bwMode="auto">
              <a:xfrm>
                <a:off x="1581" y="285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6" name="Freeform 1495"/>
              <p:cNvSpPr>
                <a:spLocks/>
              </p:cNvSpPr>
              <p:nvPr/>
            </p:nvSpPr>
            <p:spPr bwMode="auto">
              <a:xfrm>
                <a:off x="1546" y="283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7" name="Freeform 1496"/>
              <p:cNvSpPr>
                <a:spLocks/>
              </p:cNvSpPr>
              <p:nvPr/>
            </p:nvSpPr>
            <p:spPr bwMode="auto">
              <a:xfrm>
                <a:off x="1546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8" name="Freeform 1497"/>
              <p:cNvSpPr>
                <a:spLocks/>
              </p:cNvSpPr>
              <p:nvPr/>
            </p:nvSpPr>
            <p:spPr bwMode="auto">
              <a:xfrm>
                <a:off x="1582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9" name="Freeform 1498"/>
              <p:cNvSpPr>
                <a:spLocks/>
              </p:cNvSpPr>
              <p:nvPr/>
            </p:nvSpPr>
            <p:spPr bwMode="auto">
              <a:xfrm>
                <a:off x="1541" y="281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0" name="Freeform 1499"/>
              <p:cNvSpPr>
                <a:spLocks/>
              </p:cNvSpPr>
              <p:nvPr/>
            </p:nvSpPr>
            <p:spPr bwMode="auto">
              <a:xfrm>
                <a:off x="1545" y="280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2"/>
                      <a:pt x="3" y="3"/>
                      <a:pt x="5" y="3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1" name="Freeform 1500"/>
              <p:cNvSpPr>
                <a:spLocks/>
              </p:cNvSpPr>
              <p:nvPr/>
            </p:nvSpPr>
            <p:spPr bwMode="auto">
              <a:xfrm>
                <a:off x="1541" y="280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2" name="Freeform 1501"/>
              <p:cNvSpPr>
                <a:spLocks/>
              </p:cNvSpPr>
              <p:nvPr/>
            </p:nvSpPr>
            <p:spPr bwMode="auto">
              <a:xfrm>
                <a:off x="1540" y="28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3" name="Freeform 1502"/>
              <p:cNvSpPr>
                <a:spLocks/>
              </p:cNvSpPr>
              <p:nvPr/>
            </p:nvSpPr>
            <p:spPr bwMode="auto">
              <a:xfrm>
                <a:off x="1537" y="28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4" name="Freeform 1503"/>
              <p:cNvSpPr>
                <a:spLocks/>
              </p:cNvSpPr>
              <p:nvPr/>
            </p:nvSpPr>
            <p:spPr bwMode="auto">
              <a:xfrm>
                <a:off x="1610" y="2810"/>
                <a:ext cx="85" cy="57"/>
              </a:xfrm>
              <a:custGeom>
                <a:avLst/>
                <a:gdLst>
                  <a:gd name="T0" fmla="*/ 87 w 88"/>
                  <a:gd name="T1" fmla="*/ 35 h 59"/>
                  <a:gd name="T2" fmla="*/ 86 w 88"/>
                  <a:gd name="T3" fmla="*/ 35 h 59"/>
                  <a:gd name="T4" fmla="*/ 86 w 88"/>
                  <a:gd name="T5" fmla="*/ 34 h 59"/>
                  <a:gd name="T6" fmla="*/ 84 w 88"/>
                  <a:gd name="T7" fmla="*/ 34 h 59"/>
                  <a:gd name="T8" fmla="*/ 83 w 88"/>
                  <a:gd name="T9" fmla="*/ 29 h 59"/>
                  <a:gd name="T10" fmla="*/ 78 w 88"/>
                  <a:gd name="T11" fmla="*/ 29 h 59"/>
                  <a:gd name="T12" fmla="*/ 74 w 88"/>
                  <a:gd name="T13" fmla="*/ 25 h 59"/>
                  <a:gd name="T14" fmla="*/ 70 w 88"/>
                  <a:gd name="T15" fmla="*/ 19 h 59"/>
                  <a:gd name="T16" fmla="*/ 66 w 88"/>
                  <a:gd name="T17" fmla="*/ 14 h 59"/>
                  <a:gd name="T18" fmla="*/ 62 w 88"/>
                  <a:gd name="T19" fmla="*/ 8 h 59"/>
                  <a:gd name="T20" fmla="*/ 61 w 88"/>
                  <a:gd name="T21" fmla="*/ 7 h 59"/>
                  <a:gd name="T22" fmla="*/ 61 w 88"/>
                  <a:gd name="T23" fmla="*/ 6 h 59"/>
                  <a:gd name="T24" fmla="*/ 61 w 88"/>
                  <a:gd name="T25" fmla="*/ 4 h 59"/>
                  <a:gd name="T26" fmla="*/ 61 w 88"/>
                  <a:gd name="T27" fmla="*/ 2 h 59"/>
                  <a:gd name="T28" fmla="*/ 57 w 88"/>
                  <a:gd name="T29" fmla="*/ 2 h 59"/>
                  <a:gd name="T30" fmla="*/ 56 w 88"/>
                  <a:gd name="T31" fmla="*/ 1 h 59"/>
                  <a:gd name="T32" fmla="*/ 56 w 88"/>
                  <a:gd name="T33" fmla="*/ 1 h 59"/>
                  <a:gd name="T34" fmla="*/ 55 w 88"/>
                  <a:gd name="T35" fmla="*/ 1 h 59"/>
                  <a:gd name="T36" fmla="*/ 55 w 88"/>
                  <a:gd name="T37" fmla="*/ 1 h 59"/>
                  <a:gd name="T38" fmla="*/ 55 w 88"/>
                  <a:gd name="T39" fmla="*/ 0 h 59"/>
                  <a:gd name="T40" fmla="*/ 51 w 88"/>
                  <a:gd name="T41" fmla="*/ 3 h 59"/>
                  <a:gd name="T42" fmla="*/ 42 w 88"/>
                  <a:gd name="T43" fmla="*/ 7 h 59"/>
                  <a:gd name="T44" fmla="*/ 33 w 88"/>
                  <a:gd name="T45" fmla="*/ 11 h 59"/>
                  <a:gd name="T46" fmla="*/ 30 w 88"/>
                  <a:gd name="T47" fmla="*/ 12 h 59"/>
                  <a:gd name="T48" fmla="*/ 25 w 88"/>
                  <a:gd name="T49" fmla="*/ 17 h 59"/>
                  <a:gd name="T50" fmla="*/ 16 w 88"/>
                  <a:gd name="T51" fmla="*/ 19 h 59"/>
                  <a:gd name="T52" fmla="*/ 15 w 88"/>
                  <a:gd name="T53" fmla="*/ 25 h 59"/>
                  <a:gd name="T54" fmla="*/ 14 w 88"/>
                  <a:gd name="T55" fmla="*/ 26 h 59"/>
                  <a:gd name="T56" fmla="*/ 2 w 88"/>
                  <a:gd name="T57" fmla="*/ 38 h 59"/>
                  <a:gd name="T58" fmla="*/ 2 w 88"/>
                  <a:gd name="T59" fmla="*/ 39 h 59"/>
                  <a:gd name="T60" fmla="*/ 2 w 88"/>
                  <a:gd name="T61" fmla="*/ 45 h 59"/>
                  <a:gd name="T62" fmla="*/ 1 w 88"/>
                  <a:gd name="T63" fmla="*/ 47 h 59"/>
                  <a:gd name="T64" fmla="*/ 1 w 88"/>
                  <a:gd name="T65" fmla="*/ 49 h 59"/>
                  <a:gd name="T66" fmla="*/ 0 w 88"/>
                  <a:gd name="T67" fmla="*/ 51 h 59"/>
                  <a:gd name="T68" fmla="*/ 4 w 88"/>
                  <a:gd name="T69" fmla="*/ 54 h 59"/>
                  <a:gd name="T70" fmla="*/ 5 w 88"/>
                  <a:gd name="T71" fmla="*/ 55 h 59"/>
                  <a:gd name="T72" fmla="*/ 11 w 88"/>
                  <a:gd name="T73" fmla="*/ 59 h 59"/>
                  <a:gd name="T74" fmla="*/ 22 w 88"/>
                  <a:gd name="T75" fmla="*/ 55 h 59"/>
                  <a:gd name="T76" fmla="*/ 28 w 88"/>
                  <a:gd name="T77" fmla="*/ 57 h 59"/>
                  <a:gd name="T78" fmla="*/ 27 w 88"/>
                  <a:gd name="T79" fmla="*/ 55 h 59"/>
                  <a:gd name="T80" fmla="*/ 26 w 88"/>
                  <a:gd name="T81" fmla="*/ 45 h 59"/>
                  <a:gd name="T82" fmla="*/ 42 w 88"/>
                  <a:gd name="T83" fmla="*/ 43 h 59"/>
                  <a:gd name="T84" fmla="*/ 50 w 88"/>
                  <a:gd name="T85" fmla="*/ 44 h 59"/>
                  <a:gd name="T86" fmla="*/ 52 w 88"/>
                  <a:gd name="T87" fmla="*/ 44 h 59"/>
                  <a:gd name="T88" fmla="*/ 54 w 88"/>
                  <a:gd name="T89" fmla="*/ 44 h 59"/>
                  <a:gd name="T90" fmla="*/ 55 w 88"/>
                  <a:gd name="T91" fmla="*/ 44 h 59"/>
                  <a:gd name="T92" fmla="*/ 57 w 88"/>
                  <a:gd name="T93" fmla="*/ 43 h 59"/>
                  <a:gd name="T94" fmla="*/ 57 w 88"/>
                  <a:gd name="T95" fmla="*/ 43 h 59"/>
                  <a:gd name="T96" fmla="*/ 59 w 88"/>
                  <a:gd name="T97" fmla="*/ 42 h 59"/>
                  <a:gd name="T98" fmla="*/ 61 w 88"/>
                  <a:gd name="T99" fmla="*/ 41 h 59"/>
                  <a:gd name="T100" fmla="*/ 62 w 88"/>
                  <a:gd name="T101" fmla="*/ 42 h 59"/>
                  <a:gd name="T102" fmla="*/ 69 w 88"/>
                  <a:gd name="T103" fmla="*/ 43 h 59"/>
                  <a:gd name="T104" fmla="*/ 70 w 88"/>
                  <a:gd name="T105" fmla="*/ 43 h 59"/>
                  <a:gd name="T106" fmla="*/ 73 w 88"/>
                  <a:gd name="T107" fmla="*/ 42 h 59"/>
                  <a:gd name="T108" fmla="*/ 85 w 88"/>
                  <a:gd name="T109" fmla="*/ 38 h 59"/>
                  <a:gd name="T110" fmla="*/ 88 w 88"/>
                  <a:gd name="T111" fmla="*/ 36 h 59"/>
                  <a:gd name="T112" fmla="*/ 88 w 88"/>
                  <a:gd name="T11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59">
                    <a:moveTo>
                      <a:pt x="88" y="35"/>
                    </a:move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3" y="33"/>
                      <a:pt x="83" y="31"/>
                      <a:pt x="83" y="29"/>
                    </a:cubicBezTo>
                    <a:cubicBezTo>
                      <a:pt x="83" y="29"/>
                      <a:pt x="83" y="29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5" y="26"/>
                      <a:pt x="74" y="25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0" y="25"/>
                      <a:pt x="70" y="20"/>
                      <a:pt x="70" y="19"/>
                    </a:cubicBezTo>
                    <a:cubicBezTo>
                      <a:pt x="70" y="18"/>
                      <a:pt x="67" y="15"/>
                      <a:pt x="66" y="15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4" y="13"/>
                      <a:pt x="63" y="11"/>
                      <a:pt x="63" y="9"/>
                    </a:cubicBezTo>
                    <a:cubicBezTo>
                      <a:pt x="63" y="9"/>
                      <a:pt x="62" y="8"/>
                      <a:pt x="62" y="8"/>
                    </a:cubicBezTo>
                    <a:cubicBezTo>
                      <a:pt x="62" y="8"/>
                      <a:pt x="61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6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3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0" y="2"/>
                    </a:cubicBezTo>
                    <a:cubicBezTo>
                      <a:pt x="59" y="2"/>
                      <a:pt x="58" y="2"/>
                      <a:pt x="57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1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3"/>
                      <a:pt x="50" y="4"/>
                      <a:pt x="49" y="4"/>
                    </a:cubicBezTo>
                    <a:cubicBezTo>
                      <a:pt x="46" y="6"/>
                      <a:pt x="44" y="7"/>
                      <a:pt x="42" y="7"/>
                    </a:cubicBezTo>
                    <a:cubicBezTo>
                      <a:pt x="41" y="7"/>
                      <a:pt x="40" y="7"/>
                      <a:pt x="40" y="7"/>
                    </a:cubicBezTo>
                    <a:cubicBezTo>
                      <a:pt x="40" y="10"/>
                      <a:pt x="37" y="12"/>
                      <a:pt x="33" y="11"/>
                    </a:cubicBezTo>
                    <a:cubicBezTo>
                      <a:pt x="33" y="11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12"/>
                    </a:cubicBezTo>
                    <a:cubicBezTo>
                      <a:pt x="30" y="15"/>
                      <a:pt x="28" y="16"/>
                      <a:pt x="26" y="16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5" y="21"/>
                      <a:pt x="23" y="21"/>
                      <a:pt x="22" y="21"/>
                    </a:cubicBezTo>
                    <a:cubicBezTo>
                      <a:pt x="20" y="21"/>
                      <a:pt x="18" y="20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0"/>
                      <a:pt x="15" y="23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2" y="28"/>
                      <a:pt x="11" y="33"/>
                    </a:cubicBezTo>
                    <a:cubicBezTo>
                      <a:pt x="9" y="37"/>
                      <a:pt x="5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3" y="40"/>
                      <a:pt x="3" y="42"/>
                      <a:pt x="3" y="44"/>
                    </a:cubicBezTo>
                    <a:cubicBezTo>
                      <a:pt x="2" y="44"/>
                      <a:pt x="2" y="45"/>
                      <a:pt x="2" y="45"/>
                    </a:cubicBezTo>
                    <a:cubicBezTo>
                      <a:pt x="2" y="45"/>
                      <a:pt x="2" y="46"/>
                      <a:pt x="2" y="46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2" y="51"/>
                      <a:pt x="3" y="52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5" y="54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6" y="56"/>
                      <a:pt x="8" y="58"/>
                      <a:pt x="10" y="59"/>
                    </a:cubicBezTo>
                    <a:cubicBezTo>
                      <a:pt x="10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4" y="56"/>
                      <a:pt x="18" y="55"/>
                      <a:pt x="22" y="55"/>
                    </a:cubicBezTo>
                    <a:cubicBezTo>
                      <a:pt x="23" y="55"/>
                      <a:pt x="26" y="56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6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0"/>
                      <a:pt x="25" y="47"/>
                      <a:pt x="26" y="45"/>
                    </a:cubicBezTo>
                    <a:cubicBezTo>
                      <a:pt x="27" y="44"/>
                      <a:pt x="28" y="43"/>
                      <a:pt x="38" y="43"/>
                    </a:cubicBezTo>
                    <a:cubicBezTo>
                      <a:pt x="39" y="43"/>
                      <a:pt x="40" y="43"/>
                      <a:pt x="42" y="43"/>
                    </a:cubicBezTo>
                    <a:cubicBezTo>
                      <a:pt x="42" y="43"/>
                      <a:pt x="42" y="43"/>
                      <a:pt x="43" y="43"/>
                    </a:cubicBezTo>
                    <a:cubicBezTo>
                      <a:pt x="45" y="43"/>
                      <a:pt x="48" y="43"/>
                      <a:pt x="50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4"/>
                      <a:pt x="51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3" y="42"/>
                      <a:pt x="64" y="42"/>
                      <a:pt x="65" y="43"/>
                    </a:cubicBezTo>
                    <a:cubicBezTo>
                      <a:pt x="67" y="43"/>
                      <a:pt x="68" y="43"/>
                      <a:pt x="69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1" y="43"/>
                      <a:pt x="72" y="42"/>
                    </a:cubicBezTo>
                    <a:cubicBezTo>
                      <a:pt x="72" y="42"/>
                      <a:pt x="72" y="42"/>
                      <a:pt x="73" y="42"/>
                    </a:cubicBezTo>
                    <a:cubicBezTo>
                      <a:pt x="74" y="40"/>
                      <a:pt x="76" y="39"/>
                      <a:pt x="77" y="39"/>
                    </a:cubicBezTo>
                    <a:cubicBezTo>
                      <a:pt x="81" y="39"/>
                      <a:pt x="85" y="38"/>
                      <a:pt x="85" y="38"/>
                    </a:cubicBezTo>
                    <a:cubicBezTo>
                      <a:pt x="86" y="37"/>
                      <a:pt x="87" y="36"/>
                      <a:pt x="87" y="36"/>
                    </a:cubicBezTo>
                    <a:cubicBezTo>
                      <a:pt x="87" y="36"/>
                      <a:pt x="87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5"/>
                      <a:pt x="88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5" name="Freeform 1504"/>
              <p:cNvSpPr>
                <a:spLocks/>
              </p:cNvSpPr>
              <p:nvPr/>
            </p:nvSpPr>
            <p:spPr bwMode="auto">
              <a:xfrm>
                <a:off x="1694" y="2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6" name="Freeform 1505"/>
              <p:cNvSpPr>
                <a:spLocks/>
              </p:cNvSpPr>
              <p:nvPr/>
            </p:nvSpPr>
            <p:spPr bwMode="auto">
              <a:xfrm>
                <a:off x="1679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7" name="Freeform 1506"/>
              <p:cNvSpPr>
                <a:spLocks/>
              </p:cNvSpPr>
              <p:nvPr/>
            </p:nvSpPr>
            <p:spPr bwMode="auto">
              <a:xfrm>
                <a:off x="1695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8" name="Freeform 1507"/>
              <p:cNvSpPr>
                <a:spLocks/>
              </p:cNvSpPr>
              <p:nvPr/>
            </p:nvSpPr>
            <p:spPr bwMode="auto">
              <a:xfrm>
                <a:off x="1676" y="2851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9" name="Freeform 1508"/>
              <p:cNvSpPr>
                <a:spLocks/>
              </p:cNvSpPr>
              <p:nvPr/>
            </p:nvSpPr>
            <p:spPr bwMode="auto">
              <a:xfrm>
                <a:off x="1670" y="2850"/>
                <a:ext cx="6" cy="1"/>
              </a:xfrm>
              <a:custGeom>
                <a:avLst/>
                <a:gdLst>
                  <a:gd name="T0" fmla="*/ 3 w 7"/>
                  <a:gd name="T1" fmla="*/ 1 h 1"/>
                  <a:gd name="T2" fmla="*/ 0 w 7"/>
                  <a:gd name="T3" fmla="*/ 0 h 1"/>
                  <a:gd name="T4" fmla="*/ 3 w 7"/>
                  <a:gd name="T5" fmla="*/ 1 h 1"/>
                  <a:gd name="T6" fmla="*/ 7 w 7"/>
                  <a:gd name="T7" fmla="*/ 1 h 1"/>
                  <a:gd name="T8" fmla="*/ 7 w 7"/>
                  <a:gd name="T9" fmla="*/ 1 h 1"/>
                  <a:gd name="T10" fmla="*/ 3 w 7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0" name="Freeform 1509"/>
              <p:cNvSpPr>
                <a:spLocks/>
              </p:cNvSpPr>
              <p:nvPr/>
            </p:nvSpPr>
            <p:spPr bwMode="auto">
              <a:xfrm>
                <a:off x="1665" y="285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1" name="Freeform 1510"/>
              <p:cNvSpPr>
                <a:spLocks/>
              </p:cNvSpPr>
              <p:nvPr/>
            </p:nvSpPr>
            <p:spPr bwMode="auto">
              <a:xfrm>
                <a:off x="1676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2" name="Freeform 1511"/>
              <p:cNvSpPr>
                <a:spLocks/>
              </p:cNvSpPr>
              <p:nvPr/>
            </p:nvSpPr>
            <p:spPr bwMode="auto">
              <a:xfrm>
                <a:off x="1637" y="28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3" name="Freeform 1512"/>
              <p:cNvSpPr>
                <a:spLocks/>
              </p:cNvSpPr>
              <p:nvPr/>
            </p:nvSpPr>
            <p:spPr bwMode="auto">
              <a:xfrm>
                <a:off x="1610" y="285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3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4" name="Freeform 1513"/>
              <p:cNvSpPr>
                <a:spLocks/>
              </p:cNvSpPr>
              <p:nvPr/>
            </p:nvSpPr>
            <p:spPr bwMode="auto">
              <a:xfrm>
                <a:off x="1614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5" name="Freeform 1514"/>
              <p:cNvSpPr>
                <a:spLocks/>
              </p:cNvSpPr>
              <p:nvPr/>
            </p:nvSpPr>
            <p:spPr bwMode="auto">
              <a:xfrm>
                <a:off x="1662" y="285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6" name="Oval 1515"/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7" name="Freeform 1516"/>
              <p:cNvSpPr>
                <a:spLocks/>
              </p:cNvSpPr>
              <p:nvPr/>
            </p:nvSpPr>
            <p:spPr bwMode="auto">
              <a:xfrm>
                <a:off x="1665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8" name="Freeform 1517"/>
              <p:cNvSpPr>
                <a:spLocks/>
              </p:cNvSpPr>
              <p:nvPr/>
            </p:nvSpPr>
            <p:spPr bwMode="auto">
              <a:xfrm>
                <a:off x="1647" y="2851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9" name="Freeform 1518"/>
              <p:cNvSpPr>
                <a:spLocks/>
              </p:cNvSpPr>
              <p:nvPr/>
            </p:nvSpPr>
            <p:spPr bwMode="auto">
              <a:xfrm>
                <a:off x="1660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0" name="Freeform 1519"/>
              <p:cNvSpPr>
                <a:spLocks/>
              </p:cNvSpPr>
              <p:nvPr/>
            </p:nvSpPr>
            <p:spPr bwMode="auto">
              <a:xfrm>
                <a:off x="1651" y="2851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0 h 1"/>
                  <a:gd name="T4" fmla="*/ 7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1" name="Freeform 1520"/>
              <p:cNvSpPr>
                <a:spLocks/>
              </p:cNvSpPr>
              <p:nvPr/>
            </p:nvSpPr>
            <p:spPr bwMode="auto">
              <a:xfrm>
                <a:off x="1667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2" name="Freeform 1521"/>
              <p:cNvSpPr>
                <a:spLocks/>
              </p:cNvSpPr>
              <p:nvPr/>
            </p:nvSpPr>
            <p:spPr bwMode="auto">
              <a:xfrm>
                <a:off x="1658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3" name="Freeform 1522"/>
              <p:cNvSpPr>
                <a:spLocks/>
              </p:cNvSpPr>
              <p:nvPr/>
            </p:nvSpPr>
            <p:spPr bwMode="auto">
              <a:xfrm>
                <a:off x="1667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4" name="Oval 1523"/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5" name="Freeform 1524"/>
              <p:cNvSpPr>
                <a:spLocks/>
              </p:cNvSpPr>
              <p:nvPr/>
            </p:nvSpPr>
            <p:spPr bwMode="auto">
              <a:xfrm>
                <a:off x="1665" y="28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6" name="Freeform 1525"/>
              <p:cNvSpPr>
                <a:spLocks/>
              </p:cNvSpPr>
              <p:nvPr/>
            </p:nvSpPr>
            <p:spPr bwMode="auto">
              <a:xfrm>
                <a:off x="1626" y="2828"/>
                <a:ext cx="5" cy="2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2" y="1"/>
                      <a:pt x="0" y="0"/>
                    </a:cubicBezTo>
                    <a:cubicBezTo>
                      <a:pt x="2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7" name="Freeform 1526"/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8" name="Freeform 1527"/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9" name="Freeform 1528"/>
              <p:cNvSpPr>
                <a:spLocks/>
              </p:cNvSpPr>
              <p:nvPr/>
            </p:nvSpPr>
            <p:spPr bwMode="auto">
              <a:xfrm>
                <a:off x="1612" y="285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0" name="Freeform 1529"/>
              <p:cNvSpPr>
                <a:spLocks/>
              </p:cNvSpPr>
              <p:nvPr/>
            </p:nvSpPr>
            <p:spPr bwMode="auto">
              <a:xfrm>
                <a:off x="1664" y="28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1" name="Freeform 1530"/>
              <p:cNvSpPr>
                <a:spLocks/>
              </p:cNvSpPr>
              <p:nvPr/>
            </p:nvSpPr>
            <p:spPr bwMode="auto">
              <a:xfrm>
                <a:off x="1611" y="285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2" name="Freeform 1531"/>
              <p:cNvSpPr>
                <a:spLocks/>
              </p:cNvSpPr>
              <p:nvPr/>
            </p:nvSpPr>
            <p:spPr bwMode="auto">
              <a:xfrm>
                <a:off x="1664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3" name="Freeform 1532"/>
              <p:cNvSpPr>
                <a:spLocks/>
              </p:cNvSpPr>
              <p:nvPr/>
            </p:nvSpPr>
            <p:spPr bwMode="auto">
              <a:xfrm>
                <a:off x="1663" y="28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4" name="Freeform 1533"/>
              <p:cNvSpPr>
                <a:spLocks/>
              </p:cNvSpPr>
              <p:nvPr/>
            </p:nvSpPr>
            <p:spPr bwMode="auto">
              <a:xfrm>
                <a:off x="1611" y="285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5" name="Freeform 1534"/>
              <p:cNvSpPr>
                <a:spLocks/>
              </p:cNvSpPr>
              <p:nvPr/>
            </p:nvSpPr>
            <p:spPr bwMode="auto">
              <a:xfrm>
                <a:off x="1610" y="285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6" name="Oval 1535"/>
              <p:cNvSpPr>
                <a:spLocks noChangeArrowheads="1"/>
              </p:cNvSpPr>
              <p:nvPr/>
            </p:nvSpPr>
            <p:spPr bwMode="auto">
              <a:xfrm>
                <a:off x="1610" y="2859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7" name="Freeform 1536"/>
              <p:cNvSpPr>
                <a:spLocks/>
              </p:cNvSpPr>
              <p:nvPr/>
            </p:nvSpPr>
            <p:spPr bwMode="auto">
              <a:xfrm>
                <a:off x="1673" y="2716"/>
                <a:ext cx="162" cy="126"/>
              </a:xfrm>
              <a:custGeom>
                <a:avLst/>
                <a:gdLst>
                  <a:gd name="T0" fmla="*/ 148 w 170"/>
                  <a:gd name="T1" fmla="*/ 99 h 132"/>
                  <a:gd name="T2" fmla="*/ 169 w 170"/>
                  <a:gd name="T3" fmla="*/ 36 h 132"/>
                  <a:gd name="T4" fmla="*/ 165 w 170"/>
                  <a:gd name="T5" fmla="*/ 23 h 132"/>
                  <a:gd name="T6" fmla="*/ 163 w 170"/>
                  <a:gd name="T7" fmla="*/ 17 h 132"/>
                  <a:gd name="T8" fmla="*/ 163 w 170"/>
                  <a:gd name="T9" fmla="*/ 15 h 132"/>
                  <a:gd name="T10" fmla="*/ 163 w 170"/>
                  <a:gd name="T11" fmla="*/ 13 h 132"/>
                  <a:gd name="T12" fmla="*/ 154 w 170"/>
                  <a:gd name="T13" fmla="*/ 11 h 132"/>
                  <a:gd name="T14" fmla="*/ 146 w 170"/>
                  <a:gd name="T15" fmla="*/ 2 h 132"/>
                  <a:gd name="T16" fmla="*/ 143 w 170"/>
                  <a:gd name="T17" fmla="*/ 1 h 132"/>
                  <a:gd name="T18" fmla="*/ 140 w 170"/>
                  <a:gd name="T19" fmla="*/ 1 h 132"/>
                  <a:gd name="T20" fmla="*/ 136 w 170"/>
                  <a:gd name="T21" fmla="*/ 0 h 132"/>
                  <a:gd name="T22" fmla="*/ 84 w 170"/>
                  <a:gd name="T23" fmla="*/ 30 h 132"/>
                  <a:gd name="T24" fmla="*/ 54 w 170"/>
                  <a:gd name="T25" fmla="*/ 50 h 132"/>
                  <a:gd name="T26" fmla="*/ 52 w 170"/>
                  <a:gd name="T27" fmla="*/ 50 h 132"/>
                  <a:gd name="T28" fmla="*/ 50 w 170"/>
                  <a:gd name="T29" fmla="*/ 51 h 132"/>
                  <a:gd name="T30" fmla="*/ 48 w 170"/>
                  <a:gd name="T31" fmla="*/ 52 h 132"/>
                  <a:gd name="T32" fmla="*/ 46 w 170"/>
                  <a:gd name="T33" fmla="*/ 52 h 132"/>
                  <a:gd name="T34" fmla="*/ 46 w 170"/>
                  <a:gd name="T35" fmla="*/ 54 h 132"/>
                  <a:gd name="T36" fmla="*/ 46 w 170"/>
                  <a:gd name="T37" fmla="*/ 61 h 132"/>
                  <a:gd name="T38" fmla="*/ 46 w 170"/>
                  <a:gd name="T39" fmla="*/ 67 h 132"/>
                  <a:gd name="T40" fmla="*/ 46 w 170"/>
                  <a:gd name="T41" fmla="*/ 71 h 132"/>
                  <a:gd name="T42" fmla="*/ 45 w 170"/>
                  <a:gd name="T43" fmla="*/ 75 h 132"/>
                  <a:gd name="T44" fmla="*/ 45 w 170"/>
                  <a:gd name="T45" fmla="*/ 77 h 132"/>
                  <a:gd name="T46" fmla="*/ 45 w 170"/>
                  <a:gd name="T47" fmla="*/ 79 h 132"/>
                  <a:gd name="T48" fmla="*/ 45 w 170"/>
                  <a:gd name="T49" fmla="*/ 81 h 132"/>
                  <a:gd name="T50" fmla="*/ 45 w 170"/>
                  <a:gd name="T51" fmla="*/ 81 h 132"/>
                  <a:gd name="T52" fmla="*/ 44 w 170"/>
                  <a:gd name="T53" fmla="*/ 82 h 132"/>
                  <a:gd name="T54" fmla="*/ 44 w 170"/>
                  <a:gd name="T55" fmla="*/ 82 h 132"/>
                  <a:gd name="T56" fmla="*/ 40 w 170"/>
                  <a:gd name="T57" fmla="*/ 91 h 132"/>
                  <a:gd name="T58" fmla="*/ 14 w 170"/>
                  <a:gd name="T59" fmla="*/ 98 h 132"/>
                  <a:gd name="T60" fmla="*/ 5 w 170"/>
                  <a:gd name="T61" fmla="*/ 101 h 132"/>
                  <a:gd name="T62" fmla="*/ 0 w 170"/>
                  <a:gd name="T63" fmla="*/ 101 h 132"/>
                  <a:gd name="T64" fmla="*/ 0 w 170"/>
                  <a:gd name="T65" fmla="*/ 103 h 132"/>
                  <a:gd name="T66" fmla="*/ 0 w 170"/>
                  <a:gd name="T67" fmla="*/ 104 h 132"/>
                  <a:gd name="T68" fmla="*/ 3 w 170"/>
                  <a:gd name="T69" fmla="*/ 110 h 132"/>
                  <a:gd name="T70" fmla="*/ 9 w 170"/>
                  <a:gd name="T71" fmla="*/ 120 h 132"/>
                  <a:gd name="T72" fmla="*/ 17 w 170"/>
                  <a:gd name="T73" fmla="*/ 124 h 132"/>
                  <a:gd name="T74" fmla="*/ 21 w 170"/>
                  <a:gd name="T75" fmla="*/ 124 h 132"/>
                  <a:gd name="T76" fmla="*/ 23 w 170"/>
                  <a:gd name="T77" fmla="*/ 130 h 132"/>
                  <a:gd name="T78" fmla="*/ 24 w 170"/>
                  <a:gd name="T79" fmla="*/ 128 h 132"/>
                  <a:gd name="T80" fmla="*/ 25 w 170"/>
                  <a:gd name="T81" fmla="*/ 127 h 132"/>
                  <a:gd name="T82" fmla="*/ 26 w 170"/>
                  <a:gd name="T83" fmla="*/ 126 h 132"/>
                  <a:gd name="T84" fmla="*/ 29 w 170"/>
                  <a:gd name="T85" fmla="*/ 126 h 132"/>
                  <a:gd name="T86" fmla="*/ 33 w 170"/>
                  <a:gd name="T87" fmla="*/ 131 h 132"/>
                  <a:gd name="T88" fmla="*/ 35 w 170"/>
                  <a:gd name="T89" fmla="*/ 132 h 132"/>
                  <a:gd name="T90" fmla="*/ 41 w 170"/>
                  <a:gd name="T91" fmla="*/ 120 h 132"/>
                  <a:gd name="T92" fmla="*/ 50 w 170"/>
                  <a:gd name="T93" fmla="*/ 112 h 132"/>
                  <a:gd name="T94" fmla="*/ 56 w 170"/>
                  <a:gd name="T95" fmla="*/ 112 h 132"/>
                  <a:gd name="T96" fmla="*/ 67 w 170"/>
                  <a:gd name="T97" fmla="*/ 112 h 132"/>
                  <a:gd name="T98" fmla="*/ 76 w 170"/>
                  <a:gd name="T99" fmla="*/ 119 h 132"/>
                  <a:gd name="T100" fmla="*/ 96 w 170"/>
                  <a:gd name="T101" fmla="*/ 121 h 132"/>
                  <a:gd name="T102" fmla="*/ 107 w 170"/>
                  <a:gd name="T103" fmla="*/ 119 h 132"/>
                  <a:gd name="T104" fmla="*/ 120 w 170"/>
                  <a:gd name="T105" fmla="*/ 116 h 132"/>
                  <a:gd name="T106" fmla="*/ 124 w 170"/>
                  <a:gd name="T107" fmla="*/ 115 h 132"/>
                  <a:gd name="T108" fmla="*/ 130 w 170"/>
                  <a:gd name="T109" fmla="*/ 116 h 132"/>
                  <a:gd name="T110" fmla="*/ 141 w 170"/>
                  <a:gd name="T111" fmla="*/ 115 h 132"/>
                  <a:gd name="T112" fmla="*/ 146 w 170"/>
                  <a:gd name="T113" fmla="*/ 10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0" h="132">
                    <a:moveTo>
                      <a:pt x="146" y="109"/>
                    </a:moveTo>
                    <a:cubicBezTo>
                      <a:pt x="146" y="106"/>
                      <a:pt x="146" y="105"/>
                      <a:pt x="147" y="103"/>
                    </a:cubicBezTo>
                    <a:cubicBezTo>
                      <a:pt x="147" y="102"/>
                      <a:pt x="148" y="102"/>
                      <a:pt x="148" y="99"/>
                    </a:cubicBezTo>
                    <a:cubicBezTo>
                      <a:pt x="149" y="93"/>
                      <a:pt x="164" y="78"/>
                      <a:pt x="166" y="76"/>
                    </a:cubicBezTo>
                    <a:cubicBezTo>
                      <a:pt x="167" y="74"/>
                      <a:pt x="167" y="66"/>
                      <a:pt x="167" y="49"/>
                    </a:cubicBezTo>
                    <a:cubicBezTo>
                      <a:pt x="167" y="45"/>
                      <a:pt x="168" y="41"/>
                      <a:pt x="169" y="36"/>
                    </a:cubicBezTo>
                    <a:cubicBezTo>
                      <a:pt x="170" y="35"/>
                      <a:pt x="170" y="34"/>
                      <a:pt x="169" y="33"/>
                    </a:cubicBezTo>
                    <a:cubicBezTo>
                      <a:pt x="168" y="32"/>
                      <a:pt x="167" y="31"/>
                      <a:pt x="167" y="28"/>
                    </a:cubicBezTo>
                    <a:cubicBezTo>
                      <a:pt x="168" y="26"/>
                      <a:pt x="166" y="25"/>
                      <a:pt x="165" y="23"/>
                    </a:cubicBezTo>
                    <a:cubicBezTo>
                      <a:pt x="164" y="21"/>
                      <a:pt x="163" y="20"/>
                      <a:pt x="163" y="18"/>
                    </a:cubicBezTo>
                    <a:cubicBezTo>
                      <a:pt x="163" y="18"/>
                      <a:pt x="163" y="18"/>
                      <a:pt x="163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17"/>
                      <a:pt x="163" y="17"/>
                      <a:pt x="163" y="16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6"/>
                      <a:pt x="163" y="16"/>
                      <a:pt x="163" y="15"/>
                    </a:cubicBezTo>
                    <a:cubicBezTo>
                      <a:pt x="163" y="15"/>
                      <a:pt x="163" y="15"/>
                      <a:pt x="163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3" y="13"/>
                      <a:pt x="163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2" y="11"/>
                      <a:pt x="162" y="9"/>
                      <a:pt x="162" y="7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1" y="6"/>
                      <a:pt x="147" y="3"/>
                    </a:cubicBezTo>
                    <a:cubicBezTo>
                      <a:pt x="146" y="3"/>
                      <a:pt x="146" y="2"/>
                      <a:pt x="146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4" y="2"/>
                      <a:pt x="144" y="1"/>
                    </a:cubicBezTo>
                    <a:cubicBezTo>
                      <a:pt x="144" y="1"/>
                      <a:pt x="143" y="1"/>
                      <a:pt x="143" y="1"/>
                    </a:cubicBezTo>
                    <a:cubicBezTo>
                      <a:pt x="143" y="1"/>
                      <a:pt x="142" y="1"/>
                      <a:pt x="142" y="1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7" y="0"/>
                      <a:pt x="137" y="0"/>
                      <a:pt x="136" y="0"/>
                    </a:cubicBezTo>
                    <a:cubicBezTo>
                      <a:pt x="136" y="0"/>
                      <a:pt x="136" y="0"/>
                      <a:pt x="135" y="0"/>
                    </a:cubicBezTo>
                    <a:cubicBezTo>
                      <a:pt x="134" y="0"/>
                      <a:pt x="133" y="0"/>
                      <a:pt x="132" y="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59" y="48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3" y="50"/>
                      <a:pt x="53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1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5" y="52"/>
                    </a:cubicBezTo>
                    <a:cubicBezTo>
                      <a:pt x="45" y="53"/>
                      <a:pt x="46" y="53"/>
                      <a:pt x="46" y="54"/>
                    </a:cubicBezTo>
                    <a:cubicBezTo>
                      <a:pt x="46" y="55"/>
                      <a:pt x="46" y="56"/>
                      <a:pt x="46" y="57"/>
                    </a:cubicBezTo>
                    <a:cubicBezTo>
                      <a:pt x="46" y="57"/>
                      <a:pt x="46" y="58"/>
                      <a:pt x="46" y="59"/>
                    </a:cubicBezTo>
                    <a:cubicBezTo>
                      <a:pt x="46" y="60"/>
                      <a:pt x="46" y="60"/>
                      <a:pt x="46" y="61"/>
                    </a:cubicBezTo>
                    <a:cubicBezTo>
                      <a:pt x="46" y="62"/>
                      <a:pt x="46" y="62"/>
                      <a:pt x="46" y="63"/>
                    </a:cubicBezTo>
                    <a:cubicBezTo>
                      <a:pt x="46" y="64"/>
                      <a:pt x="46" y="64"/>
                      <a:pt x="46" y="65"/>
                    </a:cubicBezTo>
                    <a:cubicBezTo>
                      <a:pt x="46" y="66"/>
                      <a:pt x="46" y="66"/>
                      <a:pt x="46" y="67"/>
                    </a:cubicBezTo>
                    <a:cubicBezTo>
                      <a:pt x="46" y="67"/>
                      <a:pt x="46" y="68"/>
                      <a:pt x="46" y="68"/>
                    </a:cubicBezTo>
                    <a:cubicBezTo>
                      <a:pt x="46" y="69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2"/>
                      <a:pt x="45" y="72"/>
                      <a:pt x="45" y="73"/>
                    </a:cubicBezTo>
                    <a:cubicBezTo>
                      <a:pt x="45" y="73"/>
                      <a:pt x="45" y="73"/>
                      <a:pt x="45" y="74"/>
                    </a:cubicBezTo>
                    <a:cubicBezTo>
                      <a:pt x="45" y="74"/>
                      <a:pt x="45" y="75"/>
                      <a:pt x="45" y="75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2"/>
                      <a:pt x="45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3" y="84"/>
                      <a:pt x="43" y="85"/>
                    </a:cubicBezTo>
                    <a:cubicBezTo>
                      <a:pt x="42" y="88"/>
                      <a:pt x="41" y="89"/>
                      <a:pt x="40" y="9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93"/>
                      <a:pt x="36" y="96"/>
                      <a:pt x="32" y="96"/>
                    </a:cubicBezTo>
                    <a:cubicBezTo>
                      <a:pt x="31" y="96"/>
                      <a:pt x="28" y="96"/>
                      <a:pt x="25" y="97"/>
                    </a:cubicBezTo>
                    <a:cubicBezTo>
                      <a:pt x="21" y="97"/>
                      <a:pt x="17" y="98"/>
                      <a:pt x="14" y="98"/>
                    </a:cubicBezTo>
                    <a:cubicBezTo>
                      <a:pt x="12" y="97"/>
                      <a:pt x="10" y="98"/>
                      <a:pt x="8" y="99"/>
                    </a:cubicBezTo>
                    <a:cubicBezTo>
                      <a:pt x="7" y="100"/>
                      <a:pt x="7" y="100"/>
                      <a:pt x="6" y="100"/>
                    </a:cubicBezTo>
                    <a:cubicBezTo>
                      <a:pt x="6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3" y="101"/>
                      <a:pt x="1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105"/>
                      <a:pt x="1" y="106"/>
                      <a:pt x="1" y="107"/>
                    </a:cubicBezTo>
                    <a:cubicBezTo>
                      <a:pt x="2" y="108"/>
                      <a:pt x="2" y="109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6" y="112"/>
                      <a:pt x="9" y="115"/>
                      <a:pt x="9" y="118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11" y="120"/>
                      <a:pt x="12" y="121"/>
                      <a:pt x="13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5" y="124"/>
                      <a:pt x="16" y="124"/>
                      <a:pt x="17" y="124"/>
                    </a:cubicBezTo>
                    <a:cubicBezTo>
                      <a:pt x="18" y="123"/>
                      <a:pt x="19" y="123"/>
                      <a:pt x="19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5"/>
                      <a:pt x="22" y="126"/>
                      <a:pt x="22" y="128"/>
                    </a:cubicBezTo>
                    <a:cubicBezTo>
                      <a:pt x="22" y="128"/>
                      <a:pt x="22" y="129"/>
                      <a:pt x="22" y="130"/>
                    </a:cubicBezTo>
                    <a:cubicBezTo>
                      <a:pt x="22" y="130"/>
                      <a:pt x="22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9"/>
                      <a:pt x="23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7" y="126"/>
                      <a:pt x="27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2" y="127"/>
                      <a:pt x="32" y="129"/>
                      <a:pt x="33" y="130"/>
                    </a:cubicBezTo>
                    <a:cubicBezTo>
                      <a:pt x="33" y="130"/>
                      <a:pt x="33" y="131"/>
                      <a:pt x="33" y="131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4" y="132"/>
                      <a:pt x="34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28"/>
                      <a:pt x="41" y="122"/>
                      <a:pt x="41" y="122"/>
                    </a:cubicBezTo>
                    <a:cubicBezTo>
                      <a:pt x="41" y="122"/>
                      <a:pt x="41" y="121"/>
                      <a:pt x="41" y="120"/>
                    </a:cubicBezTo>
                    <a:cubicBezTo>
                      <a:pt x="41" y="117"/>
                      <a:pt x="42" y="115"/>
                      <a:pt x="43" y="113"/>
                    </a:cubicBezTo>
                    <a:cubicBezTo>
                      <a:pt x="44" y="112"/>
                      <a:pt x="46" y="112"/>
                      <a:pt x="48" y="112"/>
                    </a:cubicBezTo>
                    <a:cubicBezTo>
                      <a:pt x="49" y="112"/>
                      <a:pt x="49" y="112"/>
                      <a:pt x="50" y="112"/>
                    </a:cubicBezTo>
                    <a:cubicBezTo>
                      <a:pt x="51" y="112"/>
                      <a:pt x="53" y="112"/>
                      <a:pt x="54" y="11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2"/>
                      <a:pt x="56" y="112"/>
                    </a:cubicBezTo>
                    <a:cubicBezTo>
                      <a:pt x="57" y="111"/>
                      <a:pt x="59" y="110"/>
                      <a:pt x="60" y="110"/>
                    </a:cubicBezTo>
                    <a:cubicBezTo>
                      <a:pt x="61" y="110"/>
                      <a:pt x="62" y="110"/>
                      <a:pt x="63" y="111"/>
                    </a:cubicBezTo>
                    <a:cubicBezTo>
                      <a:pt x="64" y="111"/>
                      <a:pt x="65" y="112"/>
                      <a:pt x="67" y="112"/>
                    </a:cubicBezTo>
                    <a:cubicBezTo>
                      <a:pt x="68" y="112"/>
                      <a:pt x="71" y="112"/>
                      <a:pt x="72" y="114"/>
                    </a:cubicBezTo>
                    <a:cubicBezTo>
                      <a:pt x="73" y="114"/>
                      <a:pt x="74" y="116"/>
                      <a:pt x="74" y="117"/>
                    </a:cubicBezTo>
                    <a:cubicBezTo>
                      <a:pt x="75" y="118"/>
                      <a:pt x="75" y="119"/>
                      <a:pt x="76" y="119"/>
                    </a:cubicBezTo>
                    <a:cubicBezTo>
                      <a:pt x="80" y="117"/>
                      <a:pt x="84" y="116"/>
                      <a:pt x="86" y="116"/>
                    </a:cubicBezTo>
                    <a:cubicBezTo>
                      <a:pt x="88" y="116"/>
                      <a:pt x="90" y="117"/>
                      <a:pt x="93" y="119"/>
                    </a:cubicBezTo>
                    <a:cubicBezTo>
                      <a:pt x="94" y="120"/>
                      <a:pt x="95" y="121"/>
                      <a:pt x="96" y="121"/>
                    </a:cubicBezTo>
                    <a:cubicBezTo>
                      <a:pt x="97" y="121"/>
                      <a:pt x="99" y="122"/>
                      <a:pt x="101" y="122"/>
                    </a:cubicBezTo>
                    <a:cubicBezTo>
                      <a:pt x="104" y="122"/>
                      <a:pt x="105" y="121"/>
                      <a:pt x="105" y="121"/>
                    </a:cubicBezTo>
                    <a:cubicBezTo>
                      <a:pt x="106" y="121"/>
                      <a:pt x="106" y="120"/>
                      <a:pt x="107" y="119"/>
                    </a:cubicBezTo>
                    <a:cubicBezTo>
                      <a:pt x="109" y="118"/>
                      <a:pt x="111" y="116"/>
                      <a:pt x="114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6" y="116"/>
                      <a:pt x="118" y="116"/>
                      <a:pt x="120" y="116"/>
                    </a:cubicBezTo>
                    <a:cubicBezTo>
                      <a:pt x="121" y="116"/>
                      <a:pt x="123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6"/>
                      <a:pt x="129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1" y="117"/>
                      <a:pt x="134" y="118"/>
                      <a:pt x="136" y="118"/>
                    </a:cubicBezTo>
                    <a:cubicBezTo>
                      <a:pt x="136" y="119"/>
                      <a:pt x="137" y="118"/>
                      <a:pt x="137" y="118"/>
                    </a:cubicBezTo>
                    <a:cubicBezTo>
                      <a:pt x="138" y="118"/>
                      <a:pt x="140" y="116"/>
                      <a:pt x="141" y="115"/>
                    </a:cubicBezTo>
                    <a:cubicBezTo>
                      <a:pt x="142" y="113"/>
                      <a:pt x="144" y="111"/>
                      <a:pt x="146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0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8" name="Freeform 1537"/>
              <p:cNvSpPr>
                <a:spLocks/>
              </p:cNvSpPr>
              <p:nvPr/>
            </p:nvSpPr>
            <p:spPr bwMode="auto">
              <a:xfrm>
                <a:off x="1721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9" name="Freeform 1538"/>
              <p:cNvSpPr>
                <a:spLocks/>
              </p:cNvSpPr>
              <p:nvPr/>
            </p:nvSpPr>
            <p:spPr bwMode="auto">
              <a:xfrm>
                <a:off x="1722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0" name="Freeform 1539"/>
              <p:cNvSpPr>
                <a:spLocks/>
              </p:cNvSpPr>
              <p:nvPr/>
            </p:nvSpPr>
            <p:spPr bwMode="auto">
              <a:xfrm>
                <a:off x="1719" y="27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1" name="Freeform 1540"/>
              <p:cNvSpPr>
                <a:spLocks/>
              </p:cNvSpPr>
              <p:nvPr/>
            </p:nvSpPr>
            <p:spPr bwMode="auto">
              <a:xfrm>
                <a:off x="1724" y="2761"/>
                <a:ext cx="9" cy="2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9 w 9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5" y="1"/>
                      <a:pt x="0" y="3"/>
                    </a:cubicBezTo>
                    <a:cubicBezTo>
                      <a:pt x="5" y="1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2" name="Freeform 1541"/>
              <p:cNvSpPr>
                <a:spLocks/>
              </p:cNvSpPr>
              <p:nvPr/>
            </p:nvSpPr>
            <p:spPr bwMode="auto">
              <a:xfrm>
                <a:off x="1723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3" name="Freeform 1542"/>
              <p:cNvSpPr>
                <a:spLocks/>
              </p:cNvSpPr>
              <p:nvPr/>
            </p:nvSpPr>
            <p:spPr bwMode="auto">
              <a:xfrm>
                <a:off x="1753" y="2716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46 w 46"/>
                  <a:gd name="T3" fmla="*/ 0 h 28"/>
                  <a:gd name="T4" fmla="*/ 46 w 46"/>
                  <a:gd name="T5" fmla="*/ 0 h 28"/>
                  <a:gd name="T6" fmla="*/ 0 w 4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4" name="Freeform 1543"/>
              <p:cNvSpPr>
                <a:spLocks/>
              </p:cNvSpPr>
              <p:nvPr/>
            </p:nvSpPr>
            <p:spPr bwMode="auto">
              <a:xfrm>
                <a:off x="1718" y="27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5" name="Freeform 1544"/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6" name="Freeform 1545"/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7" name="Freeform 1546"/>
              <p:cNvSpPr>
                <a:spLocks/>
              </p:cNvSpPr>
              <p:nvPr/>
            </p:nvSpPr>
            <p:spPr bwMode="auto">
              <a:xfrm>
                <a:off x="1811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8" name="Freeform 1547"/>
              <p:cNvSpPr>
                <a:spLocks/>
              </p:cNvSpPr>
              <p:nvPr/>
            </p:nvSpPr>
            <p:spPr bwMode="auto">
              <a:xfrm>
                <a:off x="1799" y="271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9" name="Freeform 1548"/>
              <p:cNvSpPr>
                <a:spLocks/>
              </p:cNvSpPr>
              <p:nvPr/>
            </p:nvSpPr>
            <p:spPr bwMode="auto">
              <a:xfrm>
                <a:off x="1807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0" name="Freeform 1549"/>
              <p:cNvSpPr>
                <a:spLocks/>
              </p:cNvSpPr>
              <p:nvPr/>
            </p:nvSpPr>
            <p:spPr bwMode="auto">
              <a:xfrm>
                <a:off x="1809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1" name="Freeform 1550"/>
              <p:cNvSpPr>
                <a:spLocks/>
              </p:cNvSpPr>
              <p:nvPr/>
            </p:nvSpPr>
            <p:spPr bwMode="auto">
              <a:xfrm>
                <a:off x="1803" y="271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2" name="Freeform 1551"/>
              <p:cNvSpPr>
                <a:spLocks/>
              </p:cNvSpPr>
              <p:nvPr/>
            </p:nvSpPr>
            <p:spPr bwMode="auto">
              <a:xfrm>
                <a:off x="1805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3" name="Rectangle 1552"/>
              <p:cNvSpPr>
                <a:spLocks noChangeArrowheads="1"/>
              </p:cNvSpPr>
              <p:nvPr/>
            </p:nvSpPr>
            <p:spPr bwMode="auto">
              <a:xfrm>
                <a:off x="1799" y="2716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4" name="Freeform 1553"/>
              <p:cNvSpPr>
                <a:spLocks/>
              </p:cNvSpPr>
              <p:nvPr/>
            </p:nvSpPr>
            <p:spPr bwMode="auto">
              <a:xfrm>
                <a:off x="1791" y="282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5" name="Freeform 1554"/>
              <p:cNvSpPr>
                <a:spLocks/>
              </p:cNvSpPr>
              <p:nvPr/>
            </p:nvSpPr>
            <p:spPr bwMode="auto">
              <a:xfrm>
                <a:off x="1720" y="282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5 w 5"/>
                  <a:gd name="T5" fmla="*/ 1 h 1"/>
                  <a:gd name="T6" fmla="*/ 4 w 5"/>
                  <a:gd name="T7" fmla="*/ 0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6" name="Freeform 1555"/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7" name="Freeform 1556"/>
              <p:cNvSpPr>
                <a:spLocks/>
              </p:cNvSpPr>
              <p:nvPr/>
            </p:nvSpPr>
            <p:spPr bwMode="auto">
              <a:xfrm>
                <a:off x="1783" y="2827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8" name="Freeform 1557"/>
              <p:cNvSpPr>
                <a:spLocks/>
              </p:cNvSpPr>
              <p:nvPr/>
            </p:nvSpPr>
            <p:spPr bwMode="auto">
              <a:xfrm>
                <a:off x="1797" y="2827"/>
                <a:ext cx="6" cy="1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1" y="1"/>
                      <a:pt x="0" y="0"/>
                    </a:cubicBezTo>
                    <a:cubicBezTo>
                      <a:pt x="1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9" name="Freeform 1558"/>
              <p:cNvSpPr>
                <a:spLocks/>
              </p:cNvSpPr>
              <p:nvPr/>
            </p:nvSpPr>
            <p:spPr bwMode="auto">
              <a:xfrm>
                <a:off x="1697" y="28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0" name="Freeform 1559"/>
              <p:cNvSpPr>
                <a:spLocks/>
              </p:cNvSpPr>
              <p:nvPr/>
            </p:nvSpPr>
            <p:spPr bwMode="auto">
              <a:xfrm>
                <a:off x="1695" y="2838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1" name="Freeform 1560"/>
              <p:cNvSpPr>
                <a:spLocks/>
              </p:cNvSpPr>
              <p:nvPr/>
            </p:nvSpPr>
            <p:spPr bwMode="auto">
              <a:xfrm>
                <a:off x="1704" y="284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2" name="Freeform 1561"/>
              <p:cNvSpPr>
                <a:spLocks/>
              </p:cNvSpPr>
              <p:nvPr/>
            </p:nvSpPr>
            <p:spPr bwMode="auto">
              <a:xfrm>
                <a:off x="1699" y="283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3" name="Freeform 1562"/>
              <p:cNvSpPr>
                <a:spLocks/>
              </p:cNvSpPr>
              <p:nvPr/>
            </p:nvSpPr>
            <p:spPr bwMode="auto">
              <a:xfrm>
                <a:off x="1696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4" name="Freeform 1563"/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5" name="Freeform 1564"/>
              <p:cNvSpPr>
                <a:spLocks/>
              </p:cNvSpPr>
              <p:nvPr/>
            </p:nvSpPr>
            <p:spPr bwMode="auto">
              <a:xfrm>
                <a:off x="1716" y="27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6" name="Freeform 1565"/>
              <p:cNvSpPr>
                <a:spLocks/>
              </p:cNvSpPr>
              <p:nvPr/>
            </p:nvSpPr>
            <p:spPr bwMode="auto">
              <a:xfrm>
                <a:off x="1716" y="2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7" name="Freeform 1566"/>
              <p:cNvSpPr>
                <a:spLocks/>
              </p:cNvSpPr>
              <p:nvPr/>
            </p:nvSpPr>
            <p:spPr bwMode="auto">
              <a:xfrm>
                <a:off x="1716" y="279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8" name="Freeform 1567"/>
              <p:cNvSpPr>
                <a:spLocks/>
              </p:cNvSpPr>
              <p:nvPr/>
            </p:nvSpPr>
            <p:spPr bwMode="auto">
              <a:xfrm>
                <a:off x="1717" y="277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9" name="Freeform 1568"/>
              <p:cNvSpPr>
                <a:spLocks/>
              </p:cNvSpPr>
              <p:nvPr/>
            </p:nvSpPr>
            <p:spPr bwMode="auto">
              <a:xfrm>
                <a:off x="1716" y="278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0" name="Freeform 1569"/>
              <p:cNvSpPr>
                <a:spLocks/>
              </p:cNvSpPr>
              <p:nvPr/>
            </p:nvSpPr>
            <p:spPr bwMode="auto">
              <a:xfrm>
                <a:off x="1717" y="27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1" name="Freeform 1570"/>
              <p:cNvSpPr>
                <a:spLocks/>
              </p:cNvSpPr>
              <p:nvPr/>
            </p:nvSpPr>
            <p:spPr bwMode="auto">
              <a:xfrm>
                <a:off x="1716" y="2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2" name="Freeform 1571"/>
              <p:cNvSpPr>
                <a:spLocks/>
              </p:cNvSpPr>
              <p:nvPr/>
            </p:nvSpPr>
            <p:spPr bwMode="auto">
              <a:xfrm>
                <a:off x="1717" y="277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3" name="Freeform 1572"/>
              <p:cNvSpPr>
                <a:spLocks/>
              </p:cNvSpPr>
              <p:nvPr/>
            </p:nvSpPr>
            <p:spPr bwMode="auto">
              <a:xfrm>
                <a:off x="1716" y="278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4" name="Freeform 1573"/>
              <p:cNvSpPr>
                <a:spLocks/>
              </p:cNvSpPr>
              <p:nvPr/>
            </p:nvSpPr>
            <p:spPr bwMode="auto">
              <a:xfrm>
                <a:off x="1717" y="278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5" name="Freeform 1574"/>
              <p:cNvSpPr>
                <a:spLocks/>
              </p:cNvSpPr>
              <p:nvPr/>
            </p:nvSpPr>
            <p:spPr bwMode="auto">
              <a:xfrm>
                <a:off x="1717" y="278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6" name="Freeform 1575"/>
              <p:cNvSpPr>
                <a:spLocks/>
              </p:cNvSpPr>
              <p:nvPr/>
            </p:nvSpPr>
            <p:spPr bwMode="auto">
              <a:xfrm>
                <a:off x="1716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7" name="Freeform 1576"/>
              <p:cNvSpPr>
                <a:spLocks/>
              </p:cNvSpPr>
              <p:nvPr/>
            </p:nvSpPr>
            <p:spPr bwMode="auto">
              <a:xfrm>
                <a:off x="1677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8" name="Freeform 1577"/>
              <p:cNvSpPr>
                <a:spLocks/>
              </p:cNvSpPr>
              <p:nvPr/>
            </p:nvSpPr>
            <p:spPr bwMode="auto">
              <a:xfrm>
                <a:off x="1673" y="2812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9" name="Freeform 1578"/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0" name="Freeform 1579"/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1" name="Freeform 1580"/>
              <p:cNvSpPr>
                <a:spLocks/>
              </p:cNvSpPr>
              <p:nvPr/>
            </p:nvSpPr>
            <p:spPr bwMode="auto">
              <a:xfrm>
                <a:off x="1716" y="279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2" name="Freeform 1581"/>
              <p:cNvSpPr>
                <a:spLocks/>
              </p:cNvSpPr>
              <p:nvPr/>
            </p:nvSpPr>
            <p:spPr bwMode="auto">
              <a:xfrm>
                <a:off x="1673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3" name="Freeform 1582"/>
              <p:cNvSpPr>
                <a:spLocks/>
              </p:cNvSpPr>
              <p:nvPr/>
            </p:nvSpPr>
            <p:spPr bwMode="auto">
              <a:xfrm>
                <a:off x="1673" y="2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4" name="Freeform 1583"/>
              <p:cNvSpPr>
                <a:spLocks/>
              </p:cNvSpPr>
              <p:nvPr/>
            </p:nvSpPr>
            <p:spPr bwMode="auto">
              <a:xfrm>
                <a:off x="1694" y="284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5" name="Freeform 1584"/>
              <p:cNvSpPr>
                <a:spLocks/>
              </p:cNvSpPr>
              <p:nvPr/>
            </p:nvSpPr>
            <p:spPr bwMode="auto">
              <a:xfrm>
                <a:off x="1691" y="2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6" name="Freeform 1585"/>
              <p:cNvSpPr>
                <a:spLocks/>
              </p:cNvSpPr>
              <p:nvPr/>
            </p:nvSpPr>
            <p:spPr bwMode="auto">
              <a:xfrm>
                <a:off x="1673" y="281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7" name="Freeform 1586"/>
              <p:cNvSpPr>
                <a:spLocks/>
              </p:cNvSpPr>
              <p:nvPr/>
            </p:nvSpPr>
            <p:spPr bwMode="auto">
              <a:xfrm>
                <a:off x="16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8" name="Rectangle 1587"/>
              <p:cNvSpPr>
                <a:spLocks noChangeArrowheads="1"/>
              </p:cNvSpPr>
              <p:nvPr/>
            </p:nvSpPr>
            <p:spPr bwMode="auto">
              <a:xfrm>
                <a:off x="1673" y="2812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9" name="Freeform 1588"/>
              <p:cNvSpPr>
                <a:spLocks/>
              </p:cNvSpPr>
              <p:nvPr/>
            </p:nvSpPr>
            <p:spPr bwMode="auto">
              <a:xfrm>
                <a:off x="1816" y="2716"/>
                <a:ext cx="103" cy="175"/>
              </a:xfrm>
              <a:custGeom>
                <a:avLst/>
                <a:gdLst>
                  <a:gd name="T0" fmla="*/ 21 w 108"/>
                  <a:gd name="T1" fmla="*/ 183 h 183"/>
                  <a:gd name="T2" fmla="*/ 22 w 108"/>
                  <a:gd name="T3" fmla="*/ 183 h 183"/>
                  <a:gd name="T4" fmla="*/ 28 w 108"/>
                  <a:gd name="T5" fmla="*/ 179 h 183"/>
                  <a:gd name="T6" fmla="*/ 32 w 108"/>
                  <a:gd name="T7" fmla="*/ 181 h 183"/>
                  <a:gd name="T8" fmla="*/ 45 w 108"/>
                  <a:gd name="T9" fmla="*/ 176 h 183"/>
                  <a:gd name="T10" fmla="*/ 55 w 108"/>
                  <a:gd name="T11" fmla="*/ 172 h 183"/>
                  <a:gd name="T12" fmla="*/ 56 w 108"/>
                  <a:gd name="T13" fmla="*/ 165 h 183"/>
                  <a:gd name="T14" fmla="*/ 64 w 108"/>
                  <a:gd name="T15" fmla="*/ 164 h 183"/>
                  <a:gd name="T16" fmla="*/ 81 w 108"/>
                  <a:gd name="T17" fmla="*/ 152 h 183"/>
                  <a:gd name="T18" fmla="*/ 83 w 108"/>
                  <a:gd name="T19" fmla="*/ 150 h 183"/>
                  <a:gd name="T20" fmla="*/ 94 w 108"/>
                  <a:gd name="T21" fmla="*/ 141 h 183"/>
                  <a:gd name="T22" fmla="*/ 94 w 108"/>
                  <a:gd name="T23" fmla="*/ 141 h 183"/>
                  <a:gd name="T24" fmla="*/ 96 w 108"/>
                  <a:gd name="T25" fmla="*/ 141 h 183"/>
                  <a:gd name="T26" fmla="*/ 91 w 108"/>
                  <a:gd name="T27" fmla="*/ 131 h 183"/>
                  <a:gd name="T28" fmla="*/ 91 w 108"/>
                  <a:gd name="T29" fmla="*/ 125 h 183"/>
                  <a:gd name="T30" fmla="*/ 88 w 108"/>
                  <a:gd name="T31" fmla="*/ 115 h 183"/>
                  <a:gd name="T32" fmla="*/ 87 w 108"/>
                  <a:gd name="T33" fmla="*/ 108 h 183"/>
                  <a:gd name="T34" fmla="*/ 91 w 108"/>
                  <a:gd name="T35" fmla="*/ 104 h 183"/>
                  <a:gd name="T36" fmla="*/ 97 w 108"/>
                  <a:gd name="T37" fmla="*/ 93 h 183"/>
                  <a:gd name="T38" fmla="*/ 108 w 108"/>
                  <a:gd name="T39" fmla="*/ 85 h 183"/>
                  <a:gd name="T40" fmla="*/ 108 w 108"/>
                  <a:gd name="T41" fmla="*/ 75 h 183"/>
                  <a:gd name="T42" fmla="*/ 24 w 108"/>
                  <a:gd name="T43" fmla="*/ 0 h 183"/>
                  <a:gd name="T44" fmla="*/ 17 w 108"/>
                  <a:gd name="T45" fmla="*/ 16 h 183"/>
                  <a:gd name="T46" fmla="*/ 17 w 108"/>
                  <a:gd name="T47" fmla="*/ 17 h 183"/>
                  <a:gd name="T48" fmla="*/ 17 w 108"/>
                  <a:gd name="T49" fmla="*/ 18 h 183"/>
                  <a:gd name="T50" fmla="*/ 21 w 108"/>
                  <a:gd name="T51" fmla="*/ 28 h 183"/>
                  <a:gd name="T52" fmla="*/ 23 w 108"/>
                  <a:gd name="T53" fmla="*/ 37 h 183"/>
                  <a:gd name="T54" fmla="*/ 19 w 108"/>
                  <a:gd name="T55" fmla="*/ 79 h 183"/>
                  <a:gd name="T56" fmla="*/ 0 w 108"/>
                  <a:gd name="T57" fmla="*/ 105 h 183"/>
                  <a:gd name="T58" fmla="*/ 0 w 108"/>
                  <a:gd name="T59" fmla="*/ 110 h 183"/>
                  <a:gd name="T60" fmla="*/ 0 w 108"/>
                  <a:gd name="T61" fmla="*/ 112 h 183"/>
                  <a:gd name="T62" fmla="*/ 1 w 108"/>
                  <a:gd name="T63" fmla="*/ 114 h 183"/>
                  <a:gd name="T64" fmla="*/ 2 w 108"/>
                  <a:gd name="T65" fmla="*/ 114 h 183"/>
                  <a:gd name="T66" fmla="*/ 5 w 108"/>
                  <a:gd name="T67" fmla="*/ 118 h 183"/>
                  <a:gd name="T68" fmla="*/ 5 w 108"/>
                  <a:gd name="T69" fmla="*/ 118 h 183"/>
                  <a:gd name="T70" fmla="*/ 5 w 108"/>
                  <a:gd name="T71" fmla="*/ 118 h 183"/>
                  <a:gd name="T72" fmla="*/ 7 w 108"/>
                  <a:gd name="T73" fmla="*/ 118 h 183"/>
                  <a:gd name="T74" fmla="*/ 9 w 108"/>
                  <a:gd name="T75" fmla="*/ 119 h 183"/>
                  <a:gd name="T76" fmla="*/ 14 w 108"/>
                  <a:gd name="T77" fmla="*/ 131 h 183"/>
                  <a:gd name="T78" fmla="*/ 15 w 108"/>
                  <a:gd name="T79" fmla="*/ 141 h 183"/>
                  <a:gd name="T80" fmla="*/ 21 w 108"/>
                  <a:gd name="T81" fmla="*/ 156 h 183"/>
                  <a:gd name="T82" fmla="*/ 9 w 108"/>
                  <a:gd name="T83" fmla="*/ 158 h 183"/>
                  <a:gd name="T84" fmla="*/ 6 w 108"/>
                  <a:gd name="T85" fmla="*/ 159 h 183"/>
                  <a:gd name="T86" fmla="*/ 11 w 108"/>
                  <a:gd name="T87" fmla="*/ 167 h 183"/>
                  <a:gd name="T88" fmla="*/ 18 w 108"/>
                  <a:gd name="T89" fmla="*/ 177 h 183"/>
                  <a:gd name="T90" fmla="*/ 19 w 108"/>
                  <a:gd name="T91" fmla="*/ 179 h 183"/>
                  <a:gd name="T92" fmla="*/ 21 w 108"/>
                  <a:gd name="T93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" h="183">
                    <a:moveTo>
                      <a:pt x="21" y="182"/>
                    </a:move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2" y="183"/>
                      <a:pt x="24" y="182"/>
                      <a:pt x="25" y="181"/>
                    </a:cubicBezTo>
                    <a:cubicBezTo>
                      <a:pt x="26" y="179"/>
                      <a:pt x="27" y="179"/>
                      <a:pt x="28" y="179"/>
                    </a:cubicBezTo>
                    <a:cubicBezTo>
                      <a:pt x="29" y="179"/>
                      <a:pt x="30" y="180"/>
                      <a:pt x="31" y="180"/>
                    </a:cubicBezTo>
                    <a:cubicBezTo>
                      <a:pt x="32" y="180"/>
                      <a:pt x="32" y="181"/>
                      <a:pt x="32" y="181"/>
                    </a:cubicBezTo>
                    <a:cubicBezTo>
                      <a:pt x="34" y="178"/>
                      <a:pt x="39" y="177"/>
                      <a:pt x="42" y="177"/>
                    </a:cubicBezTo>
                    <a:cubicBezTo>
                      <a:pt x="43" y="177"/>
                      <a:pt x="45" y="177"/>
                      <a:pt x="45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9" y="175"/>
                      <a:pt x="53" y="173"/>
                      <a:pt x="55" y="172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170"/>
                      <a:pt x="53" y="167"/>
                      <a:pt x="56" y="165"/>
                    </a:cubicBezTo>
                    <a:cubicBezTo>
                      <a:pt x="57" y="164"/>
                      <a:pt x="59" y="164"/>
                      <a:pt x="61" y="164"/>
                    </a:cubicBezTo>
                    <a:cubicBezTo>
                      <a:pt x="64" y="164"/>
                      <a:pt x="64" y="164"/>
                      <a:pt x="64" y="164"/>
                    </a:cubicBezTo>
                    <a:cubicBezTo>
                      <a:pt x="67" y="164"/>
                      <a:pt x="70" y="164"/>
                      <a:pt x="71" y="162"/>
                    </a:cubicBezTo>
                    <a:cubicBezTo>
                      <a:pt x="74" y="159"/>
                      <a:pt x="78" y="155"/>
                      <a:pt x="81" y="152"/>
                    </a:cubicBezTo>
                    <a:cubicBezTo>
                      <a:pt x="81" y="152"/>
                      <a:pt x="82" y="151"/>
                      <a:pt x="82" y="151"/>
                    </a:cubicBezTo>
                    <a:cubicBezTo>
                      <a:pt x="83" y="151"/>
                      <a:pt x="83" y="151"/>
                      <a:pt x="83" y="150"/>
                    </a:cubicBezTo>
                    <a:cubicBezTo>
                      <a:pt x="83" y="149"/>
                      <a:pt x="83" y="147"/>
                      <a:pt x="85" y="145"/>
                    </a:cubicBezTo>
                    <a:cubicBezTo>
                      <a:pt x="87" y="144"/>
                      <a:pt x="91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95" y="141"/>
                      <a:pt x="95" y="141"/>
                      <a:pt x="96" y="141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4" y="138"/>
                      <a:pt x="91" y="135"/>
                      <a:pt x="91" y="131"/>
                    </a:cubicBezTo>
                    <a:cubicBezTo>
                      <a:pt x="91" y="130"/>
                      <a:pt x="91" y="129"/>
                      <a:pt x="91" y="128"/>
                    </a:cubicBezTo>
                    <a:cubicBezTo>
                      <a:pt x="91" y="127"/>
                      <a:pt x="91" y="125"/>
                      <a:pt x="91" y="125"/>
                    </a:cubicBezTo>
                    <a:cubicBezTo>
                      <a:pt x="89" y="125"/>
                      <a:pt x="87" y="124"/>
                      <a:pt x="86" y="122"/>
                    </a:cubicBezTo>
                    <a:cubicBezTo>
                      <a:pt x="85" y="120"/>
                      <a:pt x="86" y="117"/>
                      <a:pt x="88" y="115"/>
                    </a:cubicBezTo>
                    <a:cubicBezTo>
                      <a:pt x="88" y="115"/>
                      <a:pt x="88" y="114"/>
                      <a:pt x="87" y="113"/>
                    </a:cubicBezTo>
                    <a:cubicBezTo>
                      <a:pt x="87" y="111"/>
                      <a:pt x="86" y="109"/>
                      <a:pt x="87" y="108"/>
                    </a:cubicBezTo>
                    <a:cubicBezTo>
                      <a:pt x="87" y="107"/>
                      <a:pt x="88" y="106"/>
                      <a:pt x="90" y="106"/>
                    </a:cubicBezTo>
                    <a:cubicBezTo>
                      <a:pt x="91" y="106"/>
                      <a:pt x="91" y="106"/>
                      <a:pt x="91" y="104"/>
                    </a:cubicBezTo>
                    <a:cubicBezTo>
                      <a:pt x="91" y="102"/>
                      <a:pt x="91" y="99"/>
                      <a:pt x="95" y="98"/>
                    </a:cubicBezTo>
                    <a:cubicBezTo>
                      <a:pt x="96" y="98"/>
                      <a:pt x="97" y="97"/>
                      <a:pt x="97" y="93"/>
                    </a:cubicBezTo>
                    <a:cubicBezTo>
                      <a:pt x="97" y="89"/>
                      <a:pt x="104" y="86"/>
                      <a:pt x="108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8" y="84"/>
                      <a:pt x="108" y="81"/>
                      <a:pt x="108" y="78"/>
                    </a:cubicBezTo>
                    <a:cubicBezTo>
                      <a:pt x="108" y="77"/>
                      <a:pt x="108" y="76"/>
                      <a:pt x="108" y="7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0"/>
                      <a:pt x="17" y="14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20"/>
                      <a:pt x="18" y="21"/>
                    </a:cubicBezTo>
                    <a:cubicBezTo>
                      <a:pt x="20" y="23"/>
                      <a:pt x="22" y="25"/>
                      <a:pt x="21" y="28"/>
                    </a:cubicBezTo>
                    <a:cubicBezTo>
                      <a:pt x="21" y="30"/>
                      <a:pt x="22" y="30"/>
                      <a:pt x="22" y="31"/>
                    </a:cubicBezTo>
                    <a:cubicBezTo>
                      <a:pt x="23" y="32"/>
                      <a:pt x="24" y="34"/>
                      <a:pt x="23" y="37"/>
                    </a:cubicBezTo>
                    <a:cubicBezTo>
                      <a:pt x="22" y="42"/>
                      <a:pt x="21" y="46"/>
                      <a:pt x="21" y="49"/>
                    </a:cubicBezTo>
                    <a:cubicBezTo>
                      <a:pt x="21" y="77"/>
                      <a:pt x="20" y="78"/>
                      <a:pt x="19" y="79"/>
                    </a:cubicBezTo>
                    <a:cubicBezTo>
                      <a:pt x="18" y="80"/>
                      <a:pt x="3" y="95"/>
                      <a:pt x="2" y="100"/>
                    </a:cubicBezTo>
                    <a:cubicBezTo>
                      <a:pt x="2" y="103"/>
                      <a:pt x="1" y="104"/>
                      <a:pt x="0" y="105"/>
                    </a:cubicBezTo>
                    <a:cubicBezTo>
                      <a:pt x="0" y="106"/>
                      <a:pt x="0" y="106"/>
                      <a:pt x="0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1" y="113"/>
                    </a:cubicBezTo>
                    <a:cubicBezTo>
                      <a:pt x="1" y="113"/>
                      <a:pt x="1" y="113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5"/>
                      <a:pt x="3" y="115"/>
                      <a:pt x="3" y="116"/>
                    </a:cubicBezTo>
                    <a:cubicBezTo>
                      <a:pt x="4" y="117"/>
                      <a:pt x="4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6" y="118"/>
                      <a:pt x="6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9"/>
                      <a:pt x="8" y="119"/>
                      <a:pt x="9" y="119"/>
                    </a:cubicBezTo>
                    <a:cubicBezTo>
                      <a:pt x="9" y="120"/>
                      <a:pt x="9" y="120"/>
                      <a:pt x="10" y="120"/>
                    </a:cubicBezTo>
                    <a:cubicBezTo>
                      <a:pt x="12" y="123"/>
                      <a:pt x="14" y="128"/>
                      <a:pt x="14" y="131"/>
                    </a:cubicBezTo>
                    <a:cubicBezTo>
                      <a:pt x="14" y="132"/>
                      <a:pt x="14" y="133"/>
                      <a:pt x="15" y="134"/>
                    </a:cubicBezTo>
                    <a:cubicBezTo>
                      <a:pt x="15" y="135"/>
                      <a:pt x="16" y="137"/>
                      <a:pt x="15" y="141"/>
                    </a:cubicBezTo>
                    <a:cubicBezTo>
                      <a:pt x="15" y="145"/>
                      <a:pt x="18" y="152"/>
                      <a:pt x="19" y="153"/>
                    </a:cubicBezTo>
                    <a:cubicBezTo>
                      <a:pt x="21" y="154"/>
                      <a:pt x="21" y="155"/>
                      <a:pt x="21" y="156"/>
                    </a:cubicBezTo>
                    <a:cubicBezTo>
                      <a:pt x="20" y="158"/>
                      <a:pt x="18" y="159"/>
                      <a:pt x="13" y="158"/>
                    </a:cubicBezTo>
                    <a:cubicBezTo>
                      <a:pt x="12" y="158"/>
                      <a:pt x="11" y="158"/>
                      <a:pt x="9" y="158"/>
                    </a:cubicBezTo>
                    <a:cubicBezTo>
                      <a:pt x="7" y="158"/>
                      <a:pt x="6" y="158"/>
                      <a:pt x="6" y="158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5" y="160"/>
                      <a:pt x="5" y="162"/>
                      <a:pt x="8" y="164"/>
                    </a:cubicBezTo>
                    <a:cubicBezTo>
                      <a:pt x="9" y="165"/>
                      <a:pt x="10" y="166"/>
                      <a:pt x="11" y="167"/>
                    </a:cubicBezTo>
                    <a:cubicBezTo>
                      <a:pt x="14" y="169"/>
                      <a:pt x="17" y="171"/>
                      <a:pt x="18" y="175"/>
                    </a:cubicBezTo>
                    <a:cubicBezTo>
                      <a:pt x="18" y="175"/>
                      <a:pt x="18" y="176"/>
                      <a:pt x="18" y="177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9" y="178"/>
                      <a:pt x="19" y="179"/>
                      <a:pt x="19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0" y="181"/>
                      <a:pt x="20" y="182"/>
                      <a:pt x="21" y="1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589"/>
              <p:cNvSpPr>
                <a:spLocks/>
              </p:cNvSpPr>
              <p:nvPr/>
            </p:nvSpPr>
            <p:spPr bwMode="auto">
              <a:xfrm>
                <a:off x="1839" y="2716"/>
                <a:ext cx="80" cy="43"/>
              </a:xfrm>
              <a:custGeom>
                <a:avLst/>
                <a:gdLst>
                  <a:gd name="T0" fmla="*/ 0 w 80"/>
                  <a:gd name="T1" fmla="*/ 0 h 43"/>
                  <a:gd name="T2" fmla="*/ 80 w 80"/>
                  <a:gd name="T3" fmla="*/ 43 h 43"/>
                  <a:gd name="T4" fmla="*/ 80 w 80"/>
                  <a:gd name="T5" fmla="*/ 43 h 43"/>
                  <a:gd name="T6" fmla="*/ 0 w 8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43">
                    <a:moveTo>
                      <a:pt x="0" y="0"/>
                    </a:moveTo>
                    <a:lnTo>
                      <a:pt x="80" y="43"/>
                    </a:lnTo>
                    <a:lnTo>
                      <a:pt x="8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1590"/>
              <p:cNvSpPr>
                <a:spLocks/>
              </p:cNvSpPr>
              <p:nvPr/>
            </p:nvSpPr>
            <p:spPr bwMode="auto">
              <a:xfrm>
                <a:off x="1831" y="271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0 w 8"/>
                  <a:gd name="T5" fmla="*/ 4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1591"/>
              <p:cNvSpPr>
                <a:spLocks/>
              </p:cNvSpPr>
              <p:nvPr/>
            </p:nvSpPr>
            <p:spPr bwMode="auto">
              <a:xfrm>
                <a:off x="1906" y="285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1592"/>
              <p:cNvSpPr>
                <a:spLocks/>
              </p:cNvSpPr>
              <p:nvPr/>
            </p:nvSpPr>
            <p:spPr bwMode="auto">
              <a:xfrm>
                <a:off x="1836" y="289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1593"/>
              <p:cNvSpPr>
                <a:spLocks/>
              </p:cNvSpPr>
              <p:nvPr/>
            </p:nvSpPr>
            <p:spPr bwMode="auto">
              <a:xfrm>
                <a:off x="1897" y="2850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9 w 9"/>
                  <a:gd name="T5" fmla="*/ 0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0"/>
                      <a:pt x="2" y="3"/>
                      <a:pt x="0" y="4"/>
                    </a:cubicBezTo>
                    <a:cubicBezTo>
                      <a:pt x="2" y="3"/>
                      <a:pt x="6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1594"/>
              <p:cNvSpPr>
                <a:spLocks/>
              </p:cNvSpPr>
              <p:nvPr/>
            </p:nvSpPr>
            <p:spPr bwMode="auto">
              <a:xfrm>
                <a:off x="1836" y="28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1595"/>
              <p:cNvSpPr>
                <a:spLocks/>
              </p:cNvSpPr>
              <p:nvPr/>
            </p:nvSpPr>
            <p:spPr bwMode="auto">
              <a:xfrm>
                <a:off x="1818" y="2825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1596"/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8" name="Freeform 1597"/>
              <p:cNvSpPr>
                <a:spLocks/>
              </p:cNvSpPr>
              <p:nvPr/>
            </p:nvSpPr>
            <p:spPr bwMode="auto">
              <a:xfrm>
                <a:off x="1816" y="2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9" name="Freeform 1598"/>
              <p:cNvSpPr>
                <a:spLocks/>
              </p:cNvSpPr>
              <p:nvPr/>
            </p:nvSpPr>
            <p:spPr bwMode="auto">
              <a:xfrm>
                <a:off x="1821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0" name="Freeform 1599"/>
              <p:cNvSpPr>
                <a:spLocks/>
              </p:cNvSpPr>
              <p:nvPr/>
            </p:nvSpPr>
            <p:spPr bwMode="auto">
              <a:xfrm>
                <a:off x="1833" y="28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1" name="Freeform 1600"/>
              <p:cNvSpPr>
                <a:spLocks/>
              </p:cNvSpPr>
              <p:nvPr/>
            </p:nvSpPr>
            <p:spPr bwMode="auto">
              <a:xfrm>
                <a:off x="1834" y="288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2" name="Freeform 1601"/>
              <p:cNvSpPr>
                <a:spLocks/>
              </p:cNvSpPr>
              <p:nvPr/>
            </p:nvSpPr>
            <p:spPr bwMode="auto">
              <a:xfrm>
                <a:off x="1833" y="288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3" name="Freeform 1602"/>
              <p:cNvSpPr>
                <a:spLocks/>
              </p:cNvSpPr>
              <p:nvPr/>
            </p:nvSpPr>
            <p:spPr bwMode="auto">
              <a:xfrm>
                <a:off x="1823" y="28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4" name="Freeform 1603"/>
              <p:cNvSpPr>
                <a:spLocks/>
              </p:cNvSpPr>
              <p:nvPr/>
            </p:nvSpPr>
            <p:spPr bwMode="auto">
              <a:xfrm>
                <a:off x="1836" y="2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5" name="Freeform 1604"/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6" name="Freeform 1605"/>
              <p:cNvSpPr>
                <a:spLocks/>
              </p:cNvSpPr>
              <p:nvPr/>
            </p:nvSpPr>
            <p:spPr bwMode="auto">
              <a:xfrm>
                <a:off x="18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7" name="Freeform 1606"/>
              <p:cNvSpPr>
                <a:spLocks/>
              </p:cNvSpPr>
              <p:nvPr/>
            </p:nvSpPr>
            <p:spPr bwMode="auto">
              <a:xfrm>
                <a:off x="1832" y="27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8" name="Freeform 1607"/>
              <p:cNvSpPr>
                <a:spLocks/>
              </p:cNvSpPr>
              <p:nvPr/>
            </p:nvSpPr>
            <p:spPr bwMode="auto">
              <a:xfrm>
                <a:off x="1832" y="27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9" name="Freeform 1608"/>
              <p:cNvSpPr>
                <a:spLocks/>
              </p:cNvSpPr>
              <p:nvPr/>
            </p:nvSpPr>
            <p:spPr bwMode="auto">
              <a:xfrm>
                <a:off x="1816" y="28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0" name="Freeform 1609"/>
              <p:cNvSpPr>
                <a:spLocks/>
              </p:cNvSpPr>
              <p:nvPr/>
            </p:nvSpPr>
            <p:spPr bwMode="auto">
              <a:xfrm>
                <a:off x="1932" y="2617"/>
                <a:ext cx="112" cy="113"/>
              </a:xfrm>
              <a:custGeom>
                <a:avLst/>
                <a:gdLst>
                  <a:gd name="T0" fmla="*/ 108 w 117"/>
                  <a:gd name="T1" fmla="*/ 26 h 118"/>
                  <a:gd name="T2" fmla="*/ 109 w 117"/>
                  <a:gd name="T3" fmla="*/ 24 h 118"/>
                  <a:gd name="T4" fmla="*/ 109 w 117"/>
                  <a:gd name="T5" fmla="*/ 24 h 118"/>
                  <a:gd name="T6" fmla="*/ 103 w 117"/>
                  <a:gd name="T7" fmla="*/ 8 h 118"/>
                  <a:gd name="T8" fmla="*/ 98 w 117"/>
                  <a:gd name="T9" fmla="*/ 8 h 118"/>
                  <a:gd name="T10" fmla="*/ 91 w 117"/>
                  <a:gd name="T11" fmla="*/ 7 h 118"/>
                  <a:gd name="T12" fmla="*/ 75 w 117"/>
                  <a:gd name="T13" fmla="*/ 4 h 118"/>
                  <a:gd name="T14" fmla="*/ 70 w 117"/>
                  <a:gd name="T15" fmla="*/ 3 h 118"/>
                  <a:gd name="T16" fmla="*/ 54 w 117"/>
                  <a:gd name="T17" fmla="*/ 7 h 118"/>
                  <a:gd name="T18" fmla="*/ 39 w 117"/>
                  <a:gd name="T19" fmla="*/ 9 h 118"/>
                  <a:gd name="T20" fmla="*/ 37 w 117"/>
                  <a:gd name="T21" fmla="*/ 8 h 118"/>
                  <a:gd name="T22" fmla="*/ 19 w 117"/>
                  <a:gd name="T23" fmla="*/ 3 h 118"/>
                  <a:gd name="T24" fmla="*/ 3 w 117"/>
                  <a:gd name="T25" fmla="*/ 0 h 118"/>
                  <a:gd name="T26" fmla="*/ 3 w 117"/>
                  <a:gd name="T27" fmla="*/ 0 h 118"/>
                  <a:gd name="T28" fmla="*/ 3 w 117"/>
                  <a:gd name="T29" fmla="*/ 8 h 118"/>
                  <a:gd name="T30" fmla="*/ 1 w 117"/>
                  <a:gd name="T31" fmla="*/ 15 h 118"/>
                  <a:gd name="T32" fmla="*/ 1 w 117"/>
                  <a:gd name="T33" fmla="*/ 23 h 118"/>
                  <a:gd name="T34" fmla="*/ 2 w 117"/>
                  <a:gd name="T35" fmla="*/ 31 h 118"/>
                  <a:gd name="T36" fmla="*/ 2 w 117"/>
                  <a:gd name="T37" fmla="*/ 116 h 118"/>
                  <a:gd name="T38" fmla="*/ 68 w 117"/>
                  <a:gd name="T39" fmla="*/ 116 h 118"/>
                  <a:gd name="T40" fmla="*/ 71 w 117"/>
                  <a:gd name="T41" fmla="*/ 113 h 118"/>
                  <a:gd name="T42" fmla="*/ 73 w 117"/>
                  <a:gd name="T43" fmla="*/ 113 h 118"/>
                  <a:gd name="T44" fmla="*/ 79 w 117"/>
                  <a:gd name="T45" fmla="*/ 115 h 118"/>
                  <a:gd name="T46" fmla="*/ 93 w 117"/>
                  <a:gd name="T47" fmla="*/ 115 h 118"/>
                  <a:gd name="T48" fmla="*/ 94 w 117"/>
                  <a:gd name="T49" fmla="*/ 116 h 118"/>
                  <a:gd name="T50" fmla="*/ 98 w 117"/>
                  <a:gd name="T51" fmla="*/ 118 h 118"/>
                  <a:gd name="T52" fmla="*/ 99 w 117"/>
                  <a:gd name="T53" fmla="*/ 117 h 118"/>
                  <a:gd name="T54" fmla="*/ 105 w 117"/>
                  <a:gd name="T55" fmla="*/ 113 h 118"/>
                  <a:gd name="T56" fmla="*/ 108 w 117"/>
                  <a:gd name="T57" fmla="*/ 110 h 118"/>
                  <a:gd name="T58" fmla="*/ 112 w 117"/>
                  <a:gd name="T59" fmla="*/ 105 h 118"/>
                  <a:gd name="T60" fmla="*/ 114 w 117"/>
                  <a:gd name="T61" fmla="*/ 105 h 118"/>
                  <a:gd name="T62" fmla="*/ 116 w 117"/>
                  <a:gd name="T63" fmla="*/ 102 h 118"/>
                  <a:gd name="T64" fmla="*/ 117 w 117"/>
                  <a:gd name="T65" fmla="*/ 102 h 118"/>
                  <a:gd name="T66" fmla="*/ 117 w 117"/>
                  <a:gd name="T67" fmla="*/ 98 h 118"/>
                  <a:gd name="T68" fmla="*/ 115 w 117"/>
                  <a:gd name="T69" fmla="*/ 93 h 118"/>
                  <a:gd name="T70" fmla="*/ 112 w 117"/>
                  <a:gd name="T71" fmla="*/ 86 h 118"/>
                  <a:gd name="T72" fmla="*/ 105 w 117"/>
                  <a:gd name="T73" fmla="*/ 74 h 118"/>
                  <a:gd name="T74" fmla="*/ 100 w 117"/>
                  <a:gd name="T75" fmla="*/ 63 h 118"/>
                  <a:gd name="T76" fmla="*/ 97 w 117"/>
                  <a:gd name="T77" fmla="*/ 58 h 118"/>
                  <a:gd name="T78" fmla="*/ 94 w 117"/>
                  <a:gd name="T79" fmla="*/ 51 h 118"/>
                  <a:gd name="T80" fmla="*/ 92 w 117"/>
                  <a:gd name="T81" fmla="*/ 45 h 118"/>
                  <a:gd name="T82" fmla="*/ 87 w 117"/>
                  <a:gd name="T83" fmla="*/ 40 h 118"/>
                  <a:gd name="T84" fmla="*/ 81 w 117"/>
                  <a:gd name="T85" fmla="*/ 18 h 118"/>
                  <a:gd name="T86" fmla="*/ 83 w 117"/>
                  <a:gd name="T87" fmla="*/ 16 h 118"/>
                  <a:gd name="T88" fmla="*/ 84 w 117"/>
                  <a:gd name="T89" fmla="*/ 16 h 118"/>
                  <a:gd name="T90" fmla="*/ 91 w 117"/>
                  <a:gd name="T91" fmla="*/ 28 h 118"/>
                  <a:gd name="T92" fmla="*/ 93 w 117"/>
                  <a:gd name="T93" fmla="*/ 31 h 118"/>
                  <a:gd name="T94" fmla="*/ 102 w 117"/>
                  <a:gd name="T95" fmla="*/ 45 h 118"/>
                  <a:gd name="T96" fmla="*/ 105 w 117"/>
                  <a:gd name="T97" fmla="*/ 35 h 118"/>
                  <a:gd name="T98" fmla="*/ 108 w 117"/>
                  <a:gd name="T99" fmla="*/ 29 h 118"/>
                  <a:gd name="T100" fmla="*/ 108 w 117"/>
                  <a:gd name="T101" fmla="*/ 28 h 118"/>
                  <a:gd name="T102" fmla="*/ 108 w 117"/>
                  <a:gd name="T103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118">
                    <a:moveTo>
                      <a:pt x="108" y="26"/>
                    </a:move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8" y="8"/>
                    </a:cubicBezTo>
                    <a:cubicBezTo>
                      <a:pt x="96" y="7"/>
                      <a:pt x="93" y="7"/>
                      <a:pt x="91" y="7"/>
                    </a:cubicBezTo>
                    <a:cubicBezTo>
                      <a:pt x="85" y="9"/>
                      <a:pt x="81" y="7"/>
                      <a:pt x="75" y="4"/>
                    </a:cubicBezTo>
                    <a:cubicBezTo>
                      <a:pt x="74" y="4"/>
                      <a:pt x="73" y="3"/>
                      <a:pt x="70" y="3"/>
                    </a:cubicBezTo>
                    <a:cubicBezTo>
                      <a:pt x="63" y="3"/>
                      <a:pt x="55" y="6"/>
                      <a:pt x="54" y="7"/>
                    </a:cubicBezTo>
                    <a:cubicBezTo>
                      <a:pt x="52" y="11"/>
                      <a:pt x="45" y="12"/>
                      <a:pt x="39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3" y="7"/>
                      <a:pt x="27" y="4"/>
                      <a:pt x="19" y="3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6"/>
                      <a:pt x="3" y="8"/>
                    </a:cubicBezTo>
                    <a:cubicBezTo>
                      <a:pt x="3" y="10"/>
                      <a:pt x="4" y="13"/>
                      <a:pt x="1" y="15"/>
                    </a:cubicBezTo>
                    <a:cubicBezTo>
                      <a:pt x="0" y="17"/>
                      <a:pt x="0" y="19"/>
                      <a:pt x="1" y="23"/>
                    </a:cubicBezTo>
                    <a:cubicBezTo>
                      <a:pt x="1" y="25"/>
                      <a:pt x="2" y="28"/>
                      <a:pt x="2" y="31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2" y="113"/>
                      <a:pt x="73" y="113"/>
                      <a:pt x="73" y="113"/>
                    </a:cubicBezTo>
                    <a:cubicBezTo>
                      <a:pt x="76" y="113"/>
                      <a:pt x="77" y="114"/>
                      <a:pt x="79" y="115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5" y="116"/>
                      <a:pt x="96" y="118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0" y="116"/>
                      <a:pt x="101" y="113"/>
                      <a:pt x="105" y="113"/>
                    </a:cubicBezTo>
                    <a:cubicBezTo>
                      <a:pt x="106" y="113"/>
                      <a:pt x="107" y="112"/>
                      <a:pt x="108" y="110"/>
                    </a:cubicBezTo>
                    <a:cubicBezTo>
                      <a:pt x="109" y="108"/>
                      <a:pt x="110" y="105"/>
                      <a:pt x="112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5"/>
                      <a:pt x="115" y="104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0"/>
                      <a:pt x="117" y="99"/>
                      <a:pt x="117" y="98"/>
                    </a:cubicBezTo>
                    <a:cubicBezTo>
                      <a:pt x="117" y="95"/>
                      <a:pt x="117" y="95"/>
                      <a:pt x="115" y="93"/>
                    </a:cubicBezTo>
                    <a:cubicBezTo>
                      <a:pt x="114" y="92"/>
                      <a:pt x="113" y="90"/>
                      <a:pt x="112" y="86"/>
                    </a:cubicBezTo>
                    <a:cubicBezTo>
                      <a:pt x="111" y="83"/>
                      <a:pt x="108" y="78"/>
                      <a:pt x="105" y="74"/>
                    </a:cubicBezTo>
                    <a:cubicBezTo>
                      <a:pt x="102" y="68"/>
                      <a:pt x="100" y="65"/>
                      <a:pt x="100" y="63"/>
                    </a:cubicBezTo>
                    <a:cubicBezTo>
                      <a:pt x="99" y="61"/>
                      <a:pt x="98" y="60"/>
                      <a:pt x="97" y="58"/>
                    </a:cubicBezTo>
                    <a:cubicBezTo>
                      <a:pt x="96" y="56"/>
                      <a:pt x="94" y="54"/>
                      <a:pt x="94" y="51"/>
                    </a:cubicBezTo>
                    <a:cubicBezTo>
                      <a:pt x="94" y="49"/>
                      <a:pt x="94" y="48"/>
                      <a:pt x="92" y="45"/>
                    </a:cubicBezTo>
                    <a:cubicBezTo>
                      <a:pt x="90" y="44"/>
                      <a:pt x="89" y="42"/>
                      <a:pt x="87" y="40"/>
                    </a:cubicBezTo>
                    <a:cubicBezTo>
                      <a:pt x="82" y="32"/>
                      <a:pt x="80" y="21"/>
                      <a:pt x="81" y="18"/>
                    </a:cubicBezTo>
                    <a:cubicBezTo>
                      <a:pt x="82" y="16"/>
                      <a:pt x="82" y="16"/>
                      <a:pt x="83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6" y="16"/>
                      <a:pt x="87" y="18"/>
                      <a:pt x="91" y="28"/>
                    </a:cubicBezTo>
                    <a:cubicBezTo>
                      <a:pt x="92" y="30"/>
                      <a:pt x="92" y="31"/>
                      <a:pt x="93" y="31"/>
                    </a:cubicBezTo>
                    <a:cubicBezTo>
                      <a:pt x="96" y="39"/>
                      <a:pt x="101" y="45"/>
                      <a:pt x="102" y="45"/>
                    </a:cubicBezTo>
                    <a:cubicBezTo>
                      <a:pt x="103" y="44"/>
                      <a:pt x="105" y="38"/>
                      <a:pt x="105" y="35"/>
                    </a:cubicBezTo>
                    <a:cubicBezTo>
                      <a:pt x="106" y="32"/>
                      <a:pt x="107" y="30"/>
                      <a:pt x="108" y="29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6"/>
                      <a:pt x="108" y="26"/>
                      <a:pt x="10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1" name="Rectangle 1610"/>
              <p:cNvSpPr>
                <a:spLocks noChangeArrowheads="1"/>
              </p:cNvSpPr>
              <p:nvPr/>
            </p:nvSpPr>
            <p:spPr bwMode="auto">
              <a:xfrm>
                <a:off x="1935" y="2617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2" name="Freeform 1611"/>
              <p:cNvSpPr>
                <a:spLocks/>
              </p:cNvSpPr>
              <p:nvPr/>
            </p:nvSpPr>
            <p:spPr bwMode="auto">
              <a:xfrm>
                <a:off x="1766" y="2950"/>
                <a:ext cx="56" cy="63"/>
              </a:xfrm>
              <a:custGeom>
                <a:avLst/>
                <a:gdLst>
                  <a:gd name="T0" fmla="*/ 29 w 58"/>
                  <a:gd name="T1" fmla="*/ 0 h 66"/>
                  <a:gd name="T2" fmla="*/ 29 w 58"/>
                  <a:gd name="T3" fmla="*/ 3 h 66"/>
                  <a:gd name="T4" fmla="*/ 29 w 58"/>
                  <a:gd name="T5" fmla="*/ 5 h 66"/>
                  <a:gd name="T6" fmla="*/ 29 w 58"/>
                  <a:gd name="T7" fmla="*/ 8 h 66"/>
                  <a:gd name="T8" fmla="*/ 29 w 58"/>
                  <a:gd name="T9" fmla="*/ 10 h 66"/>
                  <a:gd name="T10" fmla="*/ 29 w 58"/>
                  <a:gd name="T11" fmla="*/ 11 h 66"/>
                  <a:gd name="T12" fmla="*/ 29 w 58"/>
                  <a:gd name="T13" fmla="*/ 13 h 66"/>
                  <a:gd name="T14" fmla="*/ 29 w 58"/>
                  <a:gd name="T15" fmla="*/ 13 h 66"/>
                  <a:gd name="T16" fmla="*/ 29 w 58"/>
                  <a:gd name="T17" fmla="*/ 15 h 66"/>
                  <a:gd name="T18" fmla="*/ 12 w 58"/>
                  <a:gd name="T19" fmla="*/ 16 h 66"/>
                  <a:gd name="T20" fmla="*/ 11 w 58"/>
                  <a:gd name="T21" fmla="*/ 16 h 66"/>
                  <a:gd name="T22" fmla="*/ 10 w 58"/>
                  <a:gd name="T23" fmla="*/ 16 h 66"/>
                  <a:gd name="T24" fmla="*/ 9 w 58"/>
                  <a:gd name="T25" fmla="*/ 16 h 66"/>
                  <a:gd name="T26" fmla="*/ 7 w 58"/>
                  <a:gd name="T27" fmla="*/ 17 h 66"/>
                  <a:gd name="T28" fmla="*/ 7 w 58"/>
                  <a:gd name="T29" fmla="*/ 19 h 66"/>
                  <a:gd name="T30" fmla="*/ 11 w 58"/>
                  <a:gd name="T31" fmla="*/ 24 h 66"/>
                  <a:gd name="T32" fmla="*/ 5 w 58"/>
                  <a:gd name="T33" fmla="*/ 28 h 66"/>
                  <a:gd name="T34" fmla="*/ 2 w 58"/>
                  <a:gd name="T35" fmla="*/ 39 h 66"/>
                  <a:gd name="T36" fmla="*/ 13 w 58"/>
                  <a:gd name="T37" fmla="*/ 54 h 66"/>
                  <a:gd name="T38" fmla="*/ 23 w 58"/>
                  <a:gd name="T39" fmla="*/ 66 h 66"/>
                  <a:gd name="T40" fmla="*/ 23 w 58"/>
                  <a:gd name="T41" fmla="*/ 66 h 66"/>
                  <a:gd name="T42" fmla="*/ 25 w 58"/>
                  <a:gd name="T43" fmla="*/ 65 h 66"/>
                  <a:gd name="T44" fmla="*/ 26 w 58"/>
                  <a:gd name="T45" fmla="*/ 64 h 66"/>
                  <a:gd name="T46" fmla="*/ 30 w 58"/>
                  <a:gd name="T47" fmla="*/ 64 h 66"/>
                  <a:gd name="T48" fmla="*/ 28 w 58"/>
                  <a:gd name="T49" fmla="*/ 57 h 66"/>
                  <a:gd name="T50" fmla="*/ 34 w 58"/>
                  <a:gd name="T51" fmla="*/ 50 h 66"/>
                  <a:gd name="T52" fmla="*/ 37 w 58"/>
                  <a:gd name="T53" fmla="*/ 48 h 66"/>
                  <a:gd name="T54" fmla="*/ 46 w 58"/>
                  <a:gd name="T55" fmla="*/ 48 h 66"/>
                  <a:gd name="T56" fmla="*/ 52 w 58"/>
                  <a:gd name="T57" fmla="*/ 51 h 66"/>
                  <a:gd name="T58" fmla="*/ 58 w 58"/>
                  <a:gd name="T59" fmla="*/ 41 h 66"/>
                  <a:gd name="T60" fmla="*/ 56 w 58"/>
                  <a:gd name="T61" fmla="*/ 31 h 66"/>
                  <a:gd name="T62" fmla="*/ 54 w 58"/>
                  <a:gd name="T63" fmla="*/ 18 h 66"/>
                  <a:gd name="T64" fmla="*/ 55 w 58"/>
                  <a:gd name="T65" fmla="*/ 12 h 66"/>
                  <a:gd name="T66" fmla="*/ 46 w 58"/>
                  <a:gd name="T67" fmla="*/ 13 h 66"/>
                  <a:gd name="T68" fmla="*/ 45 w 58"/>
                  <a:gd name="T69" fmla="*/ 13 h 66"/>
                  <a:gd name="T70" fmla="*/ 44 w 58"/>
                  <a:gd name="T71" fmla="*/ 13 h 66"/>
                  <a:gd name="T72" fmla="*/ 43 w 58"/>
                  <a:gd name="T73" fmla="*/ 12 h 66"/>
                  <a:gd name="T74" fmla="*/ 43 w 58"/>
                  <a:gd name="T75" fmla="*/ 11 h 66"/>
                  <a:gd name="T76" fmla="*/ 43 w 58"/>
                  <a:gd name="T77" fmla="*/ 9 h 66"/>
                  <a:gd name="T78" fmla="*/ 43 w 58"/>
                  <a:gd name="T79" fmla="*/ 7 h 66"/>
                  <a:gd name="T80" fmla="*/ 44 w 58"/>
                  <a:gd name="T81" fmla="*/ 4 h 66"/>
                  <a:gd name="T82" fmla="*/ 44 w 58"/>
                  <a:gd name="T83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66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10"/>
                    </a:cubicBezTo>
                    <a:cubicBezTo>
                      <a:pt x="29" y="10"/>
                      <a:pt x="29" y="10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14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9" y="20"/>
                      <a:pt x="10" y="21"/>
                      <a:pt x="11" y="22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6"/>
                      <a:pt x="8" y="26"/>
                      <a:pt x="7" y="27"/>
                    </a:cubicBezTo>
                    <a:cubicBezTo>
                      <a:pt x="6" y="27"/>
                      <a:pt x="5" y="27"/>
                      <a:pt x="5" y="28"/>
                    </a:cubicBezTo>
                    <a:cubicBezTo>
                      <a:pt x="5" y="30"/>
                      <a:pt x="3" y="33"/>
                      <a:pt x="0" y="36"/>
                    </a:cubicBezTo>
                    <a:cubicBezTo>
                      <a:pt x="0" y="37"/>
                      <a:pt x="2" y="38"/>
                      <a:pt x="2" y="39"/>
                    </a:cubicBezTo>
                    <a:cubicBezTo>
                      <a:pt x="4" y="42"/>
                      <a:pt x="5" y="43"/>
                      <a:pt x="6" y="45"/>
                    </a:cubicBezTo>
                    <a:cubicBezTo>
                      <a:pt x="6" y="46"/>
                      <a:pt x="7" y="48"/>
                      <a:pt x="13" y="54"/>
                    </a:cubicBezTo>
                    <a:cubicBezTo>
                      <a:pt x="16" y="56"/>
                      <a:pt x="17" y="58"/>
                      <a:pt x="18" y="60"/>
                    </a:cubicBezTo>
                    <a:cubicBezTo>
                      <a:pt x="19" y="62"/>
                      <a:pt x="20" y="64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4" y="65"/>
                      <a:pt x="24" y="65"/>
                    </a:cubicBezTo>
                    <a:cubicBezTo>
                      <a:pt x="24" y="65"/>
                      <a:pt x="24" y="65"/>
                      <a:pt x="25" y="65"/>
                    </a:cubicBezTo>
                    <a:cubicBezTo>
                      <a:pt x="25" y="64"/>
                      <a:pt x="25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8" y="64"/>
                      <a:pt x="28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3"/>
                      <a:pt x="29" y="61"/>
                      <a:pt x="29" y="59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7" y="53"/>
                      <a:pt x="28" y="52"/>
                    </a:cubicBezTo>
                    <a:cubicBezTo>
                      <a:pt x="30" y="50"/>
                      <a:pt x="33" y="50"/>
                      <a:pt x="34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48"/>
                      <a:pt x="37" y="48"/>
                    </a:cubicBezTo>
                    <a:cubicBezTo>
                      <a:pt x="38" y="46"/>
                      <a:pt x="39" y="44"/>
                      <a:pt x="42" y="44"/>
                    </a:cubicBezTo>
                    <a:cubicBezTo>
                      <a:pt x="44" y="44"/>
                      <a:pt x="45" y="46"/>
                      <a:pt x="46" y="48"/>
                    </a:cubicBezTo>
                    <a:cubicBezTo>
                      <a:pt x="47" y="49"/>
                      <a:pt x="47" y="50"/>
                      <a:pt x="48" y="51"/>
                    </a:cubicBezTo>
                    <a:cubicBezTo>
                      <a:pt x="49" y="50"/>
                      <a:pt x="51" y="51"/>
                      <a:pt x="52" y="51"/>
                    </a:cubicBezTo>
                    <a:cubicBezTo>
                      <a:pt x="54" y="52"/>
                      <a:pt x="54" y="52"/>
                      <a:pt x="56" y="52"/>
                    </a:cubicBezTo>
                    <a:cubicBezTo>
                      <a:pt x="58" y="52"/>
                      <a:pt x="58" y="44"/>
                      <a:pt x="58" y="41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58" y="34"/>
                      <a:pt x="58" y="32"/>
                      <a:pt x="56" y="31"/>
                    </a:cubicBezTo>
                    <a:cubicBezTo>
                      <a:pt x="53" y="29"/>
                      <a:pt x="51" y="26"/>
                      <a:pt x="51" y="23"/>
                    </a:cubicBezTo>
                    <a:cubicBezTo>
                      <a:pt x="51" y="21"/>
                      <a:pt x="52" y="19"/>
                      <a:pt x="54" y="18"/>
                    </a:cubicBezTo>
                    <a:cubicBezTo>
                      <a:pt x="55" y="17"/>
                      <a:pt x="56" y="16"/>
                      <a:pt x="56" y="15"/>
                    </a:cubicBezTo>
                    <a:cubicBezTo>
                      <a:pt x="56" y="14"/>
                      <a:pt x="56" y="13"/>
                      <a:pt x="55" y="12"/>
                    </a:cubicBezTo>
                    <a:cubicBezTo>
                      <a:pt x="54" y="12"/>
                      <a:pt x="51" y="12"/>
                      <a:pt x="49" y="13"/>
                    </a:cubicBezTo>
                    <a:cubicBezTo>
                      <a:pt x="48" y="13"/>
                      <a:pt x="47" y="13"/>
                      <a:pt x="46" y="13"/>
                    </a:cubicBezTo>
                    <a:cubicBezTo>
                      <a:pt x="46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3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37" y="1"/>
                      <a:pt x="31" y="0"/>
                      <a:pt x="3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3" name="Freeform 1612"/>
              <p:cNvSpPr>
                <a:spLocks/>
              </p:cNvSpPr>
              <p:nvPr/>
            </p:nvSpPr>
            <p:spPr bwMode="auto">
              <a:xfrm>
                <a:off x="1795" y="2950"/>
                <a:ext cx="13" cy="1"/>
              </a:xfrm>
              <a:custGeom>
                <a:avLst/>
                <a:gdLst>
                  <a:gd name="T0" fmla="*/ 14 w 14"/>
                  <a:gd name="T1" fmla="*/ 1 h 1"/>
                  <a:gd name="T2" fmla="*/ 0 w 14"/>
                  <a:gd name="T3" fmla="*/ 0 h 1"/>
                  <a:gd name="T4" fmla="*/ 0 w 14"/>
                  <a:gd name="T5" fmla="*/ 0 h 1"/>
                  <a:gd name="T6" fmla="*/ 14 w 1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14" y="1"/>
                    </a:moveTo>
                    <a:cubicBezTo>
                      <a:pt x="7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7" y="1"/>
                      <a:pt x="1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4" name="Freeform 1613"/>
              <p:cNvSpPr>
                <a:spLocks/>
              </p:cNvSpPr>
              <p:nvPr/>
            </p:nvSpPr>
            <p:spPr bwMode="auto">
              <a:xfrm>
                <a:off x="1772" y="2952"/>
                <a:ext cx="18" cy="9"/>
              </a:xfrm>
              <a:custGeom>
                <a:avLst/>
                <a:gdLst>
                  <a:gd name="T0" fmla="*/ 6 w 19"/>
                  <a:gd name="T1" fmla="*/ 0 h 10"/>
                  <a:gd name="T2" fmla="*/ 6 w 19"/>
                  <a:gd name="T3" fmla="*/ 3 h 10"/>
                  <a:gd name="T4" fmla="*/ 1 w 19"/>
                  <a:gd name="T5" fmla="*/ 7 h 10"/>
                  <a:gd name="T6" fmla="*/ 0 w 19"/>
                  <a:gd name="T7" fmla="*/ 8 h 10"/>
                  <a:gd name="T8" fmla="*/ 0 w 19"/>
                  <a:gd name="T9" fmla="*/ 8 h 10"/>
                  <a:gd name="T10" fmla="*/ 3 w 19"/>
                  <a:gd name="T11" fmla="*/ 10 h 10"/>
                  <a:gd name="T12" fmla="*/ 3 w 19"/>
                  <a:gd name="T13" fmla="*/ 10 h 10"/>
                  <a:gd name="T14" fmla="*/ 5 w 19"/>
                  <a:gd name="T15" fmla="*/ 10 h 10"/>
                  <a:gd name="T16" fmla="*/ 5 w 19"/>
                  <a:gd name="T17" fmla="*/ 10 h 10"/>
                  <a:gd name="T18" fmla="*/ 5 w 19"/>
                  <a:gd name="T19" fmla="*/ 10 h 10"/>
                  <a:gd name="T20" fmla="*/ 5 w 19"/>
                  <a:gd name="T21" fmla="*/ 10 h 10"/>
                  <a:gd name="T22" fmla="*/ 6 w 19"/>
                  <a:gd name="T23" fmla="*/ 10 h 10"/>
                  <a:gd name="T24" fmla="*/ 19 w 19"/>
                  <a:gd name="T25" fmla="*/ 10 h 10"/>
                  <a:gd name="T26" fmla="*/ 19 w 19"/>
                  <a:gd name="T27" fmla="*/ 8 h 10"/>
                  <a:gd name="T28" fmla="*/ 19 w 19"/>
                  <a:gd name="T29" fmla="*/ 7 h 10"/>
                  <a:gd name="T30" fmla="*/ 19 w 19"/>
                  <a:gd name="T31" fmla="*/ 5 h 10"/>
                  <a:gd name="T32" fmla="*/ 19 w 19"/>
                  <a:gd name="T33" fmla="*/ 4 h 10"/>
                  <a:gd name="T34" fmla="*/ 19 w 19"/>
                  <a:gd name="T35" fmla="*/ 2 h 10"/>
                  <a:gd name="T36" fmla="*/ 19 w 19"/>
                  <a:gd name="T37" fmla="*/ 0 h 10"/>
                  <a:gd name="T38" fmla="*/ 19 w 19"/>
                  <a:gd name="T39" fmla="*/ 0 h 10"/>
                  <a:gd name="T40" fmla="*/ 19 w 19"/>
                  <a:gd name="T41" fmla="*/ 0 h 10"/>
                  <a:gd name="T42" fmla="*/ 6 w 19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0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3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10"/>
                      <a:pt x="16" y="10"/>
                      <a:pt x="19" y="10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5" name="Freeform 1614"/>
              <p:cNvSpPr>
                <a:spLocks/>
              </p:cNvSpPr>
              <p:nvPr/>
            </p:nvSpPr>
            <p:spPr bwMode="auto">
              <a:xfrm>
                <a:off x="1790" y="2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6" name="Freeform 1615"/>
              <p:cNvSpPr>
                <a:spLocks/>
              </p:cNvSpPr>
              <p:nvPr/>
            </p:nvSpPr>
            <p:spPr bwMode="auto">
              <a:xfrm>
                <a:off x="1790" y="295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7" name="Freeform 1616"/>
              <p:cNvSpPr>
                <a:spLocks/>
              </p:cNvSpPr>
              <p:nvPr/>
            </p:nvSpPr>
            <p:spPr bwMode="auto">
              <a:xfrm>
                <a:off x="1775" y="29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8" name="Freeform 1617"/>
              <p:cNvSpPr>
                <a:spLocks/>
              </p:cNvSpPr>
              <p:nvPr/>
            </p:nvSpPr>
            <p:spPr bwMode="auto">
              <a:xfrm>
                <a:off x="1777" y="29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9" name="Freeform 1618"/>
              <p:cNvSpPr>
                <a:spLocks/>
              </p:cNvSpPr>
              <p:nvPr/>
            </p:nvSpPr>
            <p:spPr bwMode="auto">
              <a:xfrm>
                <a:off x="1777" y="2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0" name="Freeform 1619"/>
              <p:cNvSpPr>
                <a:spLocks/>
              </p:cNvSpPr>
              <p:nvPr/>
            </p:nvSpPr>
            <p:spPr bwMode="auto">
              <a:xfrm>
                <a:off x="1790" y="295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1" name="Freeform 1620"/>
              <p:cNvSpPr>
                <a:spLocks/>
              </p:cNvSpPr>
              <p:nvPr/>
            </p:nvSpPr>
            <p:spPr bwMode="auto">
              <a:xfrm>
                <a:off x="1790" y="295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2" name="Freeform 1621"/>
              <p:cNvSpPr>
                <a:spLocks/>
              </p:cNvSpPr>
              <p:nvPr/>
            </p:nvSpPr>
            <p:spPr bwMode="auto">
              <a:xfrm>
                <a:off x="1791" y="2935"/>
                <a:ext cx="71" cy="90"/>
              </a:xfrm>
              <a:custGeom>
                <a:avLst/>
                <a:gdLst>
                  <a:gd name="T0" fmla="*/ 62 w 74"/>
                  <a:gd name="T1" fmla="*/ 2 h 95"/>
                  <a:gd name="T2" fmla="*/ 54 w 74"/>
                  <a:gd name="T3" fmla="*/ 11 h 95"/>
                  <a:gd name="T4" fmla="*/ 54 w 74"/>
                  <a:gd name="T5" fmla="*/ 11 h 95"/>
                  <a:gd name="T6" fmla="*/ 51 w 74"/>
                  <a:gd name="T7" fmla="*/ 21 h 95"/>
                  <a:gd name="T8" fmla="*/ 51 w 74"/>
                  <a:gd name="T9" fmla="*/ 24 h 95"/>
                  <a:gd name="T10" fmla="*/ 34 w 74"/>
                  <a:gd name="T11" fmla="*/ 17 h 95"/>
                  <a:gd name="T12" fmla="*/ 29 w 74"/>
                  <a:gd name="T13" fmla="*/ 17 h 95"/>
                  <a:gd name="T14" fmla="*/ 26 w 74"/>
                  <a:gd name="T15" fmla="*/ 17 h 95"/>
                  <a:gd name="T16" fmla="*/ 23 w 74"/>
                  <a:gd name="T17" fmla="*/ 17 h 95"/>
                  <a:gd name="T18" fmla="*/ 22 w 74"/>
                  <a:gd name="T19" fmla="*/ 20 h 95"/>
                  <a:gd name="T20" fmla="*/ 21 w 74"/>
                  <a:gd name="T21" fmla="*/ 22 h 95"/>
                  <a:gd name="T22" fmla="*/ 21 w 74"/>
                  <a:gd name="T23" fmla="*/ 24 h 95"/>
                  <a:gd name="T24" fmla="*/ 21 w 74"/>
                  <a:gd name="T25" fmla="*/ 25 h 95"/>
                  <a:gd name="T26" fmla="*/ 31 w 74"/>
                  <a:gd name="T27" fmla="*/ 25 h 95"/>
                  <a:gd name="T28" fmla="*/ 30 w 74"/>
                  <a:gd name="T29" fmla="*/ 38 h 95"/>
                  <a:gd name="T30" fmla="*/ 32 w 74"/>
                  <a:gd name="T31" fmla="*/ 43 h 95"/>
                  <a:gd name="T32" fmla="*/ 36 w 74"/>
                  <a:gd name="T33" fmla="*/ 57 h 95"/>
                  <a:gd name="T34" fmla="*/ 25 w 74"/>
                  <a:gd name="T35" fmla="*/ 71 h 95"/>
                  <a:gd name="T36" fmla="*/ 21 w 74"/>
                  <a:gd name="T37" fmla="*/ 71 h 95"/>
                  <a:gd name="T38" fmla="*/ 16 w 74"/>
                  <a:gd name="T39" fmla="*/ 64 h 95"/>
                  <a:gd name="T40" fmla="*/ 11 w 74"/>
                  <a:gd name="T41" fmla="*/ 70 h 95"/>
                  <a:gd name="T42" fmla="*/ 5 w 74"/>
                  <a:gd name="T43" fmla="*/ 70 h 95"/>
                  <a:gd name="T44" fmla="*/ 6 w 74"/>
                  <a:gd name="T45" fmla="*/ 74 h 95"/>
                  <a:gd name="T46" fmla="*/ 2 w 74"/>
                  <a:gd name="T47" fmla="*/ 84 h 95"/>
                  <a:gd name="T48" fmla="*/ 1 w 74"/>
                  <a:gd name="T49" fmla="*/ 84 h 95"/>
                  <a:gd name="T50" fmla="*/ 0 w 74"/>
                  <a:gd name="T51" fmla="*/ 85 h 95"/>
                  <a:gd name="T52" fmla="*/ 9 w 74"/>
                  <a:gd name="T53" fmla="*/ 94 h 95"/>
                  <a:gd name="T54" fmla="*/ 12 w 74"/>
                  <a:gd name="T55" fmla="*/ 93 h 95"/>
                  <a:gd name="T56" fmla="*/ 13 w 74"/>
                  <a:gd name="T57" fmla="*/ 92 h 95"/>
                  <a:gd name="T58" fmla="*/ 15 w 74"/>
                  <a:gd name="T59" fmla="*/ 91 h 95"/>
                  <a:gd name="T60" fmla="*/ 16 w 74"/>
                  <a:gd name="T61" fmla="*/ 91 h 95"/>
                  <a:gd name="T62" fmla="*/ 17 w 74"/>
                  <a:gd name="T63" fmla="*/ 90 h 95"/>
                  <a:gd name="T64" fmla="*/ 18 w 74"/>
                  <a:gd name="T65" fmla="*/ 90 h 95"/>
                  <a:gd name="T66" fmla="*/ 18 w 74"/>
                  <a:gd name="T67" fmla="*/ 90 h 95"/>
                  <a:gd name="T68" fmla="*/ 21 w 74"/>
                  <a:gd name="T69" fmla="*/ 92 h 95"/>
                  <a:gd name="T70" fmla="*/ 32 w 74"/>
                  <a:gd name="T71" fmla="*/ 89 h 95"/>
                  <a:gd name="T72" fmla="*/ 38 w 74"/>
                  <a:gd name="T73" fmla="*/ 91 h 95"/>
                  <a:gd name="T74" fmla="*/ 45 w 74"/>
                  <a:gd name="T75" fmla="*/ 89 h 95"/>
                  <a:gd name="T76" fmla="*/ 45 w 74"/>
                  <a:gd name="T77" fmla="*/ 87 h 95"/>
                  <a:gd name="T78" fmla="*/ 49 w 74"/>
                  <a:gd name="T79" fmla="*/ 81 h 95"/>
                  <a:gd name="T80" fmla="*/ 50 w 74"/>
                  <a:gd name="T81" fmla="*/ 65 h 95"/>
                  <a:gd name="T82" fmla="*/ 55 w 74"/>
                  <a:gd name="T83" fmla="*/ 53 h 95"/>
                  <a:gd name="T84" fmla="*/ 64 w 74"/>
                  <a:gd name="T85" fmla="*/ 35 h 95"/>
                  <a:gd name="T86" fmla="*/ 71 w 74"/>
                  <a:gd name="T87" fmla="*/ 12 h 95"/>
                  <a:gd name="T88" fmla="*/ 73 w 74"/>
                  <a:gd name="T89" fmla="*/ 9 h 95"/>
                  <a:gd name="T90" fmla="*/ 74 w 74"/>
                  <a:gd name="T91" fmla="*/ 6 h 95"/>
                  <a:gd name="T92" fmla="*/ 74 w 74"/>
                  <a:gd name="T93" fmla="*/ 4 h 95"/>
                  <a:gd name="T94" fmla="*/ 74 w 74"/>
                  <a:gd name="T95" fmla="*/ 2 h 95"/>
                  <a:gd name="T96" fmla="*/ 66 w 74"/>
                  <a:gd name="T9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95">
                    <a:moveTo>
                      <a:pt x="66" y="0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5"/>
                      <a:pt x="56" y="8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2" y="14"/>
                      <a:pt x="51" y="19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4" y="20"/>
                      <a:pt x="37" y="17"/>
                      <a:pt x="34" y="17"/>
                    </a:cubicBezTo>
                    <a:cubicBezTo>
                      <a:pt x="33" y="17"/>
                      <a:pt x="32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7"/>
                      <a:pt x="24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1" y="21"/>
                      <a:pt x="21" y="22"/>
                    </a:cubicBezTo>
                    <a:cubicBezTo>
                      <a:pt x="21" y="22"/>
                      <a:pt x="21" y="22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5" y="24"/>
                      <a:pt x="29" y="23"/>
                      <a:pt x="31" y="25"/>
                    </a:cubicBezTo>
                    <a:cubicBezTo>
                      <a:pt x="34" y="27"/>
                      <a:pt x="35" y="29"/>
                      <a:pt x="34" y="31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9" y="40"/>
                      <a:pt x="30" y="42"/>
                      <a:pt x="32" y="43"/>
                    </a:cubicBezTo>
                    <a:cubicBezTo>
                      <a:pt x="36" y="45"/>
                      <a:pt x="36" y="50"/>
                      <a:pt x="36" y="54"/>
                    </a:cubicBezTo>
                    <a:cubicBezTo>
                      <a:pt x="36" y="55"/>
                      <a:pt x="36" y="56"/>
                      <a:pt x="36" y="57"/>
                    </a:cubicBezTo>
                    <a:cubicBezTo>
                      <a:pt x="36" y="63"/>
                      <a:pt x="36" y="71"/>
                      <a:pt x="31" y="72"/>
                    </a:cubicBezTo>
                    <a:cubicBezTo>
                      <a:pt x="28" y="72"/>
                      <a:pt x="26" y="72"/>
                      <a:pt x="25" y="71"/>
                    </a:cubicBezTo>
                    <a:cubicBezTo>
                      <a:pt x="24" y="71"/>
                      <a:pt x="23" y="70"/>
                      <a:pt x="22" y="70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1"/>
                      <a:pt x="18" y="68"/>
                      <a:pt x="17" y="66"/>
                    </a:cubicBezTo>
                    <a:cubicBezTo>
                      <a:pt x="16" y="65"/>
                      <a:pt x="16" y="64"/>
                      <a:pt x="16" y="64"/>
                    </a:cubicBezTo>
                    <a:cubicBezTo>
                      <a:pt x="16" y="64"/>
                      <a:pt x="15" y="65"/>
                      <a:pt x="15" y="65"/>
                    </a:cubicBezTo>
                    <a:cubicBezTo>
                      <a:pt x="15" y="67"/>
                      <a:pt x="14" y="70"/>
                      <a:pt x="11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0"/>
                      <a:pt x="5" y="70"/>
                      <a:pt x="5" y="70"/>
                    </a:cubicBezTo>
                    <a:cubicBezTo>
                      <a:pt x="5" y="70"/>
                      <a:pt x="5" y="71"/>
                      <a:pt x="6" y="7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8" y="77"/>
                      <a:pt x="9" y="80"/>
                      <a:pt x="7" y="82"/>
                    </a:cubicBezTo>
                    <a:cubicBezTo>
                      <a:pt x="6" y="84"/>
                      <a:pt x="4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" y="88"/>
                      <a:pt x="6" y="91"/>
                      <a:pt x="8" y="95"/>
                    </a:cubicBezTo>
                    <a:cubicBezTo>
                      <a:pt x="9" y="95"/>
                      <a:pt x="9" y="95"/>
                      <a:pt x="9" y="94"/>
                    </a:cubicBezTo>
                    <a:cubicBezTo>
                      <a:pt x="9" y="94"/>
                      <a:pt x="10" y="94"/>
                      <a:pt x="10" y="94"/>
                    </a:cubicBezTo>
                    <a:cubicBezTo>
                      <a:pt x="11" y="94"/>
                      <a:pt x="11" y="93"/>
                      <a:pt x="12" y="93"/>
                    </a:cubicBezTo>
                    <a:cubicBezTo>
                      <a:pt x="12" y="93"/>
                      <a:pt x="12" y="93"/>
                      <a:pt x="12" y="92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4" y="92"/>
                      <a:pt x="14" y="92"/>
                      <a:pt x="14" y="91"/>
                    </a:cubicBezTo>
                    <a:cubicBezTo>
                      <a:pt x="14" y="91"/>
                      <a:pt x="15" y="91"/>
                      <a:pt x="15" y="91"/>
                    </a:cubicBezTo>
                    <a:cubicBezTo>
                      <a:pt x="15" y="91"/>
                      <a:pt x="15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91"/>
                      <a:pt x="20" y="91"/>
                      <a:pt x="21" y="92"/>
                    </a:cubicBezTo>
                    <a:cubicBezTo>
                      <a:pt x="23" y="93"/>
                      <a:pt x="23" y="93"/>
                      <a:pt x="25" y="91"/>
                    </a:cubicBezTo>
                    <a:cubicBezTo>
                      <a:pt x="27" y="90"/>
                      <a:pt x="29" y="89"/>
                      <a:pt x="32" y="89"/>
                    </a:cubicBezTo>
                    <a:cubicBezTo>
                      <a:pt x="35" y="89"/>
                      <a:pt x="37" y="90"/>
                      <a:pt x="37" y="93"/>
                    </a:cubicBezTo>
                    <a:cubicBezTo>
                      <a:pt x="37" y="93"/>
                      <a:pt x="38" y="92"/>
                      <a:pt x="38" y="91"/>
                    </a:cubicBezTo>
                    <a:cubicBezTo>
                      <a:pt x="40" y="90"/>
                      <a:pt x="42" y="89"/>
                      <a:pt x="44" y="89"/>
                    </a:cubicBezTo>
                    <a:cubicBezTo>
                      <a:pt x="44" y="89"/>
                      <a:pt x="44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7"/>
                    </a:cubicBezTo>
                    <a:cubicBezTo>
                      <a:pt x="45" y="83"/>
                      <a:pt x="46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81"/>
                      <a:pt x="49" y="80"/>
                      <a:pt x="49" y="78"/>
                    </a:cubicBezTo>
                    <a:cubicBezTo>
                      <a:pt x="49" y="74"/>
                      <a:pt x="49" y="69"/>
                      <a:pt x="50" y="65"/>
                    </a:cubicBezTo>
                    <a:cubicBezTo>
                      <a:pt x="50" y="63"/>
                      <a:pt x="50" y="61"/>
                      <a:pt x="50" y="59"/>
                    </a:cubicBezTo>
                    <a:cubicBezTo>
                      <a:pt x="50" y="57"/>
                      <a:pt x="52" y="55"/>
                      <a:pt x="55" y="53"/>
                    </a:cubicBezTo>
                    <a:cubicBezTo>
                      <a:pt x="57" y="51"/>
                      <a:pt x="60" y="49"/>
                      <a:pt x="60" y="47"/>
                    </a:cubicBezTo>
                    <a:cubicBezTo>
                      <a:pt x="60" y="44"/>
                      <a:pt x="61" y="40"/>
                      <a:pt x="64" y="35"/>
                    </a:cubicBezTo>
                    <a:cubicBezTo>
                      <a:pt x="66" y="31"/>
                      <a:pt x="68" y="26"/>
                      <a:pt x="68" y="23"/>
                    </a:cubicBezTo>
                    <a:cubicBezTo>
                      <a:pt x="68" y="17"/>
                      <a:pt x="69" y="15"/>
                      <a:pt x="71" y="12"/>
                    </a:cubicBezTo>
                    <a:cubicBezTo>
                      <a:pt x="72" y="12"/>
                      <a:pt x="72" y="11"/>
                      <a:pt x="72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7"/>
                      <a:pt x="74" y="7"/>
                      <a:pt x="74" y="6"/>
                    </a:cubicBezTo>
                    <a:cubicBezTo>
                      <a:pt x="74" y="6"/>
                      <a:pt x="74" y="6"/>
                      <a:pt x="74" y="5"/>
                    </a:cubicBezTo>
                    <a:cubicBezTo>
                      <a:pt x="74" y="5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0" y="1"/>
                      <a:pt x="70" y="1"/>
                      <a:pt x="70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3" name="Freeform 1622"/>
              <p:cNvSpPr>
                <a:spLocks/>
              </p:cNvSpPr>
              <p:nvPr/>
            </p:nvSpPr>
            <p:spPr bwMode="auto">
              <a:xfrm>
                <a:off x="1843" y="29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4" name="Freeform 1623"/>
              <p:cNvSpPr>
                <a:spLocks/>
              </p:cNvSpPr>
              <p:nvPr/>
            </p:nvSpPr>
            <p:spPr bwMode="auto">
              <a:xfrm>
                <a:off x="1854" y="293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5" name="Freeform 1624"/>
              <p:cNvSpPr>
                <a:spLocks/>
              </p:cNvSpPr>
              <p:nvPr/>
            </p:nvSpPr>
            <p:spPr bwMode="auto">
              <a:xfrm>
                <a:off x="1813" y="29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6" name="Freeform 1625"/>
              <p:cNvSpPr>
                <a:spLocks/>
              </p:cNvSpPr>
              <p:nvPr/>
            </p:nvSpPr>
            <p:spPr bwMode="auto">
              <a:xfrm>
                <a:off x="1816" y="29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7" name="Freeform 1626"/>
              <p:cNvSpPr>
                <a:spLocks/>
              </p:cNvSpPr>
              <p:nvPr/>
            </p:nvSpPr>
            <p:spPr bwMode="auto">
              <a:xfrm>
                <a:off x="1840" y="2945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0 w 3"/>
                  <a:gd name="T5" fmla="*/ 10 h 10"/>
                  <a:gd name="T6" fmla="*/ 3 w 3"/>
                  <a:gd name="T7" fmla="*/ 1 h 10"/>
                  <a:gd name="T8" fmla="*/ 3 w 3"/>
                  <a:gd name="T9" fmla="*/ 0 h 10"/>
                  <a:gd name="T10" fmla="*/ 3 w 3"/>
                  <a:gd name="T11" fmla="*/ 1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3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4"/>
                      <a:pt x="0" y="8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8" name="Freeform 1627"/>
              <p:cNvSpPr>
                <a:spLocks/>
              </p:cNvSpPr>
              <p:nvPr/>
            </p:nvSpPr>
            <p:spPr bwMode="auto">
              <a:xfrm>
                <a:off x="1843" y="294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9" name="Freeform 1628"/>
              <p:cNvSpPr>
                <a:spLocks/>
              </p:cNvSpPr>
              <p:nvPr/>
            </p:nvSpPr>
            <p:spPr bwMode="auto">
              <a:xfrm>
                <a:off x="1812" y="29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0" name="Freeform 1629"/>
              <p:cNvSpPr>
                <a:spLocks/>
              </p:cNvSpPr>
              <p:nvPr/>
            </p:nvSpPr>
            <p:spPr bwMode="auto">
              <a:xfrm>
                <a:off x="1811" y="295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1" name="Freeform 1630"/>
              <p:cNvSpPr>
                <a:spLocks/>
              </p:cNvSpPr>
              <p:nvPr/>
            </p:nvSpPr>
            <p:spPr bwMode="auto">
              <a:xfrm>
                <a:off x="1792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6" name="Group 1832"/>
            <p:cNvGrpSpPr>
              <a:grpSpLocks/>
            </p:cNvGrpSpPr>
            <p:nvPr/>
          </p:nvGrpSpPr>
          <p:grpSpPr bwMode="auto">
            <a:xfrm>
              <a:off x="1791" y="2634"/>
              <a:ext cx="411" cy="636"/>
              <a:chOff x="1791" y="2634"/>
              <a:chExt cx="411" cy="636"/>
            </a:xfrm>
            <a:grpFill/>
          </p:grpSpPr>
          <p:sp>
            <p:nvSpPr>
              <p:cNvPr id="62" name="Freeform 1632"/>
              <p:cNvSpPr>
                <a:spLocks/>
              </p:cNvSpPr>
              <p:nvPr/>
            </p:nvSpPr>
            <p:spPr bwMode="auto">
              <a:xfrm>
                <a:off x="1811" y="29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Freeform 1633"/>
              <p:cNvSpPr>
                <a:spLocks/>
              </p:cNvSpPr>
              <p:nvPr/>
            </p:nvSpPr>
            <p:spPr bwMode="auto">
              <a:xfrm>
                <a:off x="1791" y="30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1634"/>
              <p:cNvSpPr>
                <a:spLocks/>
              </p:cNvSpPr>
              <p:nvPr/>
            </p:nvSpPr>
            <p:spPr bwMode="auto">
              <a:xfrm>
                <a:off x="1902" y="2719"/>
                <a:ext cx="172" cy="214"/>
              </a:xfrm>
              <a:custGeom>
                <a:avLst/>
                <a:gdLst>
                  <a:gd name="T0" fmla="*/ 22 w 180"/>
                  <a:gd name="T1" fmla="*/ 44 h 223"/>
                  <a:gd name="T2" fmla="*/ 19 w 180"/>
                  <a:gd name="T3" fmla="*/ 85 h 223"/>
                  <a:gd name="T4" fmla="*/ 5 w 180"/>
                  <a:gd name="T5" fmla="*/ 100 h 223"/>
                  <a:gd name="T6" fmla="*/ 1 w 180"/>
                  <a:gd name="T7" fmla="*/ 114 h 223"/>
                  <a:gd name="T8" fmla="*/ 4 w 180"/>
                  <a:gd name="T9" fmla="*/ 118 h 223"/>
                  <a:gd name="T10" fmla="*/ 9 w 180"/>
                  <a:gd name="T11" fmla="*/ 132 h 223"/>
                  <a:gd name="T12" fmla="*/ 9 w 180"/>
                  <a:gd name="T13" fmla="*/ 139 h 223"/>
                  <a:gd name="T14" fmla="*/ 12 w 180"/>
                  <a:gd name="T15" fmla="*/ 142 h 223"/>
                  <a:gd name="T16" fmla="*/ 13 w 180"/>
                  <a:gd name="T17" fmla="*/ 143 h 223"/>
                  <a:gd name="T18" fmla="*/ 17 w 180"/>
                  <a:gd name="T19" fmla="*/ 149 h 223"/>
                  <a:gd name="T20" fmla="*/ 17 w 180"/>
                  <a:gd name="T21" fmla="*/ 150 h 223"/>
                  <a:gd name="T22" fmla="*/ 17 w 180"/>
                  <a:gd name="T23" fmla="*/ 162 h 223"/>
                  <a:gd name="T24" fmla="*/ 22 w 180"/>
                  <a:gd name="T25" fmla="*/ 167 h 223"/>
                  <a:gd name="T26" fmla="*/ 37 w 180"/>
                  <a:gd name="T27" fmla="*/ 180 h 223"/>
                  <a:gd name="T28" fmla="*/ 48 w 180"/>
                  <a:gd name="T29" fmla="*/ 193 h 223"/>
                  <a:gd name="T30" fmla="*/ 58 w 180"/>
                  <a:gd name="T31" fmla="*/ 204 h 223"/>
                  <a:gd name="T32" fmla="*/ 59 w 180"/>
                  <a:gd name="T33" fmla="*/ 205 h 223"/>
                  <a:gd name="T34" fmla="*/ 60 w 180"/>
                  <a:gd name="T35" fmla="*/ 206 h 223"/>
                  <a:gd name="T36" fmla="*/ 61 w 180"/>
                  <a:gd name="T37" fmla="*/ 209 h 223"/>
                  <a:gd name="T38" fmla="*/ 65 w 180"/>
                  <a:gd name="T39" fmla="*/ 212 h 223"/>
                  <a:gd name="T40" fmla="*/ 70 w 180"/>
                  <a:gd name="T41" fmla="*/ 213 h 223"/>
                  <a:gd name="T42" fmla="*/ 85 w 180"/>
                  <a:gd name="T43" fmla="*/ 212 h 223"/>
                  <a:gd name="T44" fmla="*/ 86 w 180"/>
                  <a:gd name="T45" fmla="*/ 214 h 223"/>
                  <a:gd name="T46" fmla="*/ 89 w 180"/>
                  <a:gd name="T47" fmla="*/ 216 h 223"/>
                  <a:gd name="T48" fmla="*/ 92 w 180"/>
                  <a:gd name="T49" fmla="*/ 218 h 223"/>
                  <a:gd name="T50" fmla="*/ 95 w 180"/>
                  <a:gd name="T51" fmla="*/ 221 h 223"/>
                  <a:gd name="T52" fmla="*/ 102 w 180"/>
                  <a:gd name="T53" fmla="*/ 220 h 223"/>
                  <a:gd name="T54" fmla="*/ 104 w 180"/>
                  <a:gd name="T55" fmla="*/ 220 h 223"/>
                  <a:gd name="T56" fmla="*/ 110 w 180"/>
                  <a:gd name="T57" fmla="*/ 223 h 223"/>
                  <a:gd name="T58" fmla="*/ 123 w 180"/>
                  <a:gd name="T59" fmla="*/ 220 h 223"/>
                  <a:gd name="T60" fmla="*/ 129 w 180"/>
                  <a:gd name="T61" fmla="*/ 216 h 223"/>
                  <a:gd name="T62" fmla="*/ 143 w 180"/>
                  <a:gd name="T63" fmla="*/ 207 h 223"/>
                  <a:gd name="T64" fmla="*/ 146 w 180"/>
                  <a:gd name="T65" fmla="*/ 208 h 223"/>
                  <a:gd name="T66" fmla="*/ 149 w 180"/>
                  <a:gd name="T67" fmla="*/ 209 h 223"/>
                  <a:gd name="T68" fmla="*/ 138 w 180"/>
                  <a:gd name="T69" fmla="*/ 195 h 223"/>
                  <a:gd name="T70" fmla="*/ 128 w 180"/>
                  <a:gd name="T71" fmla="*/ 182 h 223"/>
                  <a:gd name="T72" fmla="*/ 119 w 180"/>
                  <a:gd name="T73" fmla="*/ 171 h 223"/>
                  <a:gd name="T74" fmla="*/ 129 w 180"/>
                  <a:gd name="T75" fmla="*/ 165 h 223"/>
                  <a:gd name="T76" fmla="*/ 133 w 180"/>
                  <a:gd name="T77" fmla="*/ 148 h 223"/>
                  <a:gd name="T78" fmla="*/ 137 w 180"/>
                  <a:gd name="T79" fmla="*/ 139 h 223"/>
                  <a:gd name="T80" fmla="*/ 143 w 180"/>
                  <a:gd name="T81" fmla="*/ 127 h 223"/>
                  <a:gd name="T82" fmla="*/ 154 w 180"/>
                  <a:gd name="T83" fmla="*/ 114 h 223"/>
                  <a:gd name="T84" fmla="*/ 158 w 180"/>
                  <a:gd name="T85" fmla="*/ 101 h 223"/>
                  <a:gd name="T86" fmla="*/ 163 w 180"/>
                  <a:gd name="T87" fmla="*/ 75 h 223"/>
                  <a:gd name="T88" fmla="*/ 172 w 180"/>
                  <a:gd name="T89" fmla="*/ 65 h 223"/>
                  <a:gd name="T90" fmla="*/ 176 w 180"/>
                  <a:gd name="T91" fmla="*/ 63 h 223"/>
                  <a:gd name="T92" fmla="*/ 179 w 180"/>
                  <a:gd name="T93" fmla="*/ 59 h 223"/>
                  <a:gd name="T94" fmla="*/ 166 w 180"/>
                  <a:gd name="T95" fmla="*/ 34 h 223"/>
                  <a:gd name="T96" fmla="*/ 155 w 180"/>
                  <a:gd name="T97" fmla="*/ 6 h 223"/>
                  <a:gd name="T98" fmla="*/ 149 w 180"/>
                  <a:gd name="T99" fmla="*/ 0 h 223"/>
                  <a:gd name="T100" fmla="*/ 147 w 180"/>
                  <a:gd name="T101" fmla="*/ 2 h 223"/>
                  <a:gd name="T102" fmla="*/ 143 w 180"/>
                  <a:gd name="T103" fmla="*/ 2 h 223"/>
                  <a:gd name="T104" fmla="*/ 134 w 180"/>
                  <a:gd name="T105" fmla="*/ 12 h 223"/>
                  <a:gd name="T106" fmla="*/ 108 w 180"/>
                  <a:gd name="T107" fmla="*/ 12 h 223"/>
                  <a:gd name="T108" fmla="*/ 100 w 180"/>
                  <a:gd name="T109" fmla="*/ 13 h 223"/>
                  <a:gd name="T110" fmla="*/ 22 w 180"/>
                  <a:gd name="T111" fmla="*/ 3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0" h="223">
                    <a:moveTo>
                      <a:pt x="22" y="36"/>
                    </a:move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84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2" y="87"/>
                      <a:pt x="11" y="89"/>
                      <a:pt x="11" y="89"/>
                    </a:cubicBezTo>
                    <a:cubicBezTo>
                      <a:pt x="11" y="91"/>
                      <a:pt x="11" y="97"/>
                      <a:pt x="5" y="98"/>
                    </a:cubicBezTo>
                    <a:cubicBezTo>
                      <a:pt x="5" y="98"/>
                      <a:pt x="5" y="100"/>
                      <a:pt x="5" y="100"/>
                    </a:cubicBezTo>
                    <a:cubicBezTo>
                      <a:pt x="5" y="102"/>
                      <a:pt x="5" y="106"/>
                      <a:pt x="1" y="106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9"/>
                      <a:pt x="3" y="112"/>
                      <a:pt x="1" y="114"/>
                    </a:cubicBezTo>
                    <a:cubicBezTo>
                      <a:pt x="0" y="115"/>
                      <a:pt x="0" y="116"/>
                      <a:pt x="0" y="117"/>
                    </a:cubicBezTo>
                    <a:cubicBezTo>
                      <a:pt x="0" y="117"/>
                      <a:pt x="0" y="117"/>
                      <a:pt x="1" y="117"/>
                    </a:cubicBezTo>
                    <a:cubicBezTo>
                      <a:pt x="2" y="117"/>
                      <a:pt x="3" y="118"/>
                      <a:pt x="4" y="118"/>
                    </a:cubicBezTo>
                    <a:cubicBezTo>
                      <a:pt x="5" y="120"/>
                      <a:pt x="5" y="122"/>
                      <a:pt x="5" y="125"/>
                    </a:cubicBezTo>
                    <a:cubicBezTo>
                      <a:pt x="5" y="126"/>
                      <a:pt x="5" y="127"/>
                      <a:pt x="5" y="127"/>
                    </a:cubicBezTo>
                    <a:cubicBezTo>
                      <a:pt x="5" y="130"/>
                      <a:pt x="8" y="132"/>
                      <a:pt x="9" y="132"/>
                    </a:cubicBezTo>
                    <a:cubicBezTo>
                      <a:pt x="9" y="132"/>
                      <a:pt x="9" y="133"/>
                      <a:pt x="9" y="133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10" y="140"/>
                      <a:pt x="11" y="140"/>
                      <a:pt x="1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3"/>
                      <a:pt x="12" y="143"/>
                      <a:pt x="13" y="143"/>
                    </a:cubicBezTo>
                    <a:cubicBezTo>
                      <a:pt x="14" y="145"/>
                      <a:pt x="15" y="146"/>
                      <a:pt x="16" y="148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7" y="148"/>
                      <a:pt x="17" y="149"/>
                    </a:cubicBezTo>
                    <a:cubicBezTo>
                      <a:pt x="17" y="149"/>
                      <a:pt x="17" y="149"/>
                      <a:pt x="17" y="149"/>
                    </a:cubicBezTo>
                    <a:cubicBezTo>
                      <a:pt x="17" y="149"/>
                      <a:pt x="17" y="149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8" y="151"/>
                      <a:pt x="18" y="151"/>
                    </a:cubicBezTo>
                    <a:cubicBezTo>
                      <a:pt x="19" y="153"/>
                      <a:pt x="20" y="156"/>
                      <a:pt x="20" y="159"/>
                    </a:cubicBezTo>
                    <a:cubicBezTo>
                      <a:pt x="19" y="160"/>
                      <a:pt x="18" y="161"/>
                      <a:pt x="17" y="162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4" y="167"/>
                      <a:pt x="29" y="168"/>
                      <a:pt x="31" y="171"/>
                    </a:cubicBezTo>
                    <a:cubicBezTo>
                      <a:pt x="32" y="173"/>
                      <a:pt x="33" y="173"/>
                      <a:pt x="34" y="174"/>
                    </a:cubicBezTo>
                    <a:cubicBezTo>
                      <a:pt x="36" y="176"/>
                      <a:pt x="37" y="177"/>
                      <a:pt x="37" y="180"/>
                    </a:cubicBezTo>
                    <a:cubicBezTo>
                      <a:pt x="37" y="180"/>
                      <a:pt x="38" y="181"/>
                      <a:pt x="39" y="181"/>
                    </a:cubicBezTo>
                    <a:cubicBezTo>
                      <a:pt x="40" y="182"/>
                      <a:pt x="41" y="183"/>
                      <a:pt x="43" y="184"/>
                    </a:cubicBezTo>
                    <a:cubicBezTo>
                      <a:pt x="48" y="188"/>
                      <a:pt x="48" y="191"/>
                      <a:pt x="48" y="193"/>
                    </a:cubicBezTo>
                    <a:cubicBezTo>
                      <a:pt x="48" y="194"/>
                      <a:pt x="51" y="196"/>
                      <a:pt x="54" y="197"/>
                    </a:cubicBezTo>
                    <a:cubicBezTo>
                      <a:pt x="55" y="198"/>
                      <a:pt x="55" y="198"/>
                      <a:pt x="55" y="198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7"/>
                      <a:pt x="61" y="207"/>
                      <a:pt x="61" y="208"/>
                    </a:cubicBezTo>
                    <a:cubicBezTo>
                      <a:pt x="61" y="208"/>
                      <a:pt x="61" y="208"/>
                      <a:pt x="61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2" y="209"/>
                      <a:pt x="62" y="209"/>
                      <a:pt x="62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63" y="211"/>
                      <a:pt x="65" y="212"/>
                      <a:pt x="65" y="212"/>
                    </a:cubicBezTo>
                    <a:cubicBezTo>
                      <a:pt x="65" y="212"/>
                      <a:pt x="65" y="212"/>
                      <a:pt x="65" y="212"/>
                    </a:cubicBezTo>
                    <a:cubicBezTo>
                      <a:pt x="66" y="213"/>
                      <a:pt x="67" y="213"/>
                      <a:pt x="68" y="213"/>
                    </a:cubicBezTo>
                    <a:cubicBezTo>
                      <a:pt x="69" y="213"/>
                      <a:pt x="69" y="213"/>
                      <a:pt x="70" y="213"/>
                    </a:cubicBezTo>
                    <a:cubicBezTo>
                      <a:pt x="72" y="210"/>
                      <a:pt x="75" y="211"/>
                      <a:pt x="77" y="212"/>
                    </a:cubicBezTo>
                    <a:cubicBezTo>
                      <a:pt x="79" y="211"/>
                      <a:pt x="82" y="210"/>
                      <a:pt x="84" y="212"/>
                    </a:cubicBezTo>
                    <a:cubicBezTo>
                      <a:pt x="84" y="212"/>
                      <a:pt x="84" y="212"/>
                      <a:pt x="85" y="212"/>
                    </a:cubicBezTo>
                    <a:cubicBezTo>
                      <a:pt x="85" y="212"/>
                      <a:pt x="85" y="212"/>
                      <a:pt x="85" y="212"/>
                    </a:cubicBezTo>
                    <a:cubicBezTo>
                      <a:pt x="85" y="213"/>
                      <a:pt x="85" y="213"/>
                      <a:pt x="86" y="213"/>
                    </a:cubicBezTo>
                    <a:cubicBezTo>
                      <a:pt x="86" y="213"/>
                      <a:pt x="86" y="213"/>
                      <a:pt x="86" y="214"/>
                    </a:cubicBezTo>
                    <a:cubicBezTo>
                      <a:pt x="87" y="214"/>
                      <a:pt x="87" y="214"/>
                      <a:pt x="87" y="214"/>
                    </a:cubicBezTo>
                    <a:cubicBezTo>
                      <a:pt x="87" y="214"/>
                      <a:pt x="88" y="215"/>
                      <a:pt x="88" y="215"/>
                    </a:cubicBezTo>
                    <a:cubicBezTo>
                      <a:pt x="88" y="215"/>
                      <a:pt x="89" y="215"/>
                      <a:pt x="89" y="216"/>
                    </a:cubicBezTo>
                    <a:cubicBezTo>
                      <a:pt x="89" y="216"/>
                      <a:pt x="90" y="216"/>
                      <a:pt x="90" y="216"/>
                    </a:cubicBezTo>
                    <a:cubicBezTo>
                      <a:pt x="90" y="217"/>
                      <a:pt x="90" y="217"/>
                      <a:pt x="91" y="217"/>
                    </a:cubicBezTo>
                    <a:cubicBezTo>
                      <a:pt x="91" y="217"/>
                      <a:pt x="91" y="218"/>
                      <a:pt x="92" y="218"/>
                    </a:cubicBezTo>
                    <a:cubicBezTo>
                      <a:pt x="92" y="218"/>
                      <a:pt x="92" y="219"/>
                      <a:pt x="93" y="219"/>
                    </a:cubicBezTo>
                    <a:cubicBezTo>
                      <a:pt x="93" y="219"/>
                      <a:pt x="93" y="219"/>
                      <a:pt x="94" y="220"/>
                    </a:cubicBezTo>
                    <a:cubicBezTo>
                      <a:pt x="94" y="220"/>
                      <a:pt x="94" y="220"/>
                      <a:pt x="95" y="221"/>
                    </a:cubicBezTo>
                    <a:cubicBezTo>
                      <a:pt x="95" y="221"/>
                      <a:pt x="95" y="221"/>
                      <a:pt x="96" y="222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8" y="222"/>
                      <a:pt x="100" y="221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3" y="220"/>
                      <a:pt x="103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6" y="220"/>
                      <a:pt x="108" y="221"/>
                      <a:pt x="109" y="222"/>
                    </a:cubicBezTo>
                    <a:cubicBezTo>
                      <a:pt x="109" y="222"/>
                      <a:pt x="110" y="222"/>
                      <a:pt x="110" y="223"/>
                    </a:cubicBezTo>
                    <a:cubicBezTo>
                      <a:pt x="112" y="221"/>
                      <a:pt x="116" y="219"/>
                      <a:pt x="118" y="219"/>
                    </a:cubicBezTo>
                    <a:cubicBezTo>
                      <a:pt x="119" y="219"/>
                      <a:pt x="120" y="220"/>
                      <a:pt x="120" y="220"/>
                    </a:cubicBezTo>
                    <a:cubicBezTo>
                      <a:pt x="121" y="220"/>
                      <a:pt x="122" y="220"/>
                      <a:pt x="123" y="220"/>
                    </a:cubicBezTo>
                    <a:cubicBezTo>
                      <a:pt x="124" y="220"/>
                      <a:pt x="124" y="220"/>
                      <a:pt x="125" y="220"/>
                    </a:cubicBezTo>
                    <a:cubicBezTo>
                      <a:pt x="125" y="219"/>
                      <a:pt x="126" y="218"/>
                      <a:pt x="128" y="217"/>
                    </a:cubicBezTo>
                    <a:cubicBezTo>
                      <a:pt x="128" y="217"/>
                      <a:pt x="129" y="216"/>
                      <a:pt x="129" y="216"/>
                    </a:cubicBezTo>
                    <a:cubicBezTo>
                      <a:pt x="130" y="215"/>
                      <a:pt x="130" y="215"/>
                      <a:pt x="130" y="215"/>
                    </a:cubicBezTo>
                    <a:cubicBezTo>
                      <a:pt x="131" y="212"/>
                      <a:pt x="138" y="208"/>
                      <a:pt x="140" y="208"/>
                    </a:cubicBezTo>
                    <a:cubicBezTo>
                      <a:pt x="141" y="207"/>
                      <a:pt x="142" y="207"/>
                      <a:pt x="143" y="207"/>
                    </a:cubicBezTo>
                    <a:cubicBezTo>
                      <a:pt x="143" y="207"/>
                      <a:pt x="144" y="207"/>
                      <a:pt x="144" y="207"/>
                    </a:cubicBezTo>
                    <a:cubicBezTo>
                      <a:pt x="145" y="207"/>
                      <a:pt x="145" y="207"/>
                      <a:pt x="146" y="207"/>
                    </a:cubicBezTo>
                    <a:cubicBezTo>
                      <a:pt x="146" y="207"/>
                      <a:pt x="146" y="208"/>
                      <a:pt x="146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8" y="209"/>
                      <a:pt x="149" y="209"/>
                      <a:pt x="149" y="209"/>
                    </a:cubicBezTo>
                    <a:cubicBezTo>
                      <a:pt x="149" y="208"/>
                      <a:pt x="149" y="208"/>
                      <a:pt x="149" y="207"/>
                    </a:cubicBezTo>
                    <a:cubicBezTo>
                      <a:pt x="149" y="206"/>
                      <a:pt x="149" y="205"/>
                      <a:pt x="149" y="204"/>
                    </a:cubicBezTo>
                    <a:cubicBezTo>
                      <a:pt x="146" y="204"/>
                      <a:pt x="140" y="200"/>
                      <a:pt x="138" y="195"/>
                    </a:cubicBezTo>
                    <a:cubicBezTo>
                      <a:pt x="138" y="194"/>
                      <a:pt x="137" y="193"/>
                      <a:pt x="137" y="193"/>
                    </a:cubicBezTo>
                    <a:cubicBezTo>
                      <a:pt x="136" y="191"/>
                      <a:pt x="134" y="189"/>
                      <a:pt x="133" y="187"/>
                    </a:cubicBezTo>
                    <a:cubicBezTo>
                      <a:pt x="131" y="186"/>
                      <a:pt x="129" y="184"/>
                      <a:pt x="128" y="182"/>
                    </a:cubicBezTo>
                    <a:cubicBezTo>
                      <a:pt x="128" y="181"/>
                      <a:pt x="126" y="181"/>
                      <a:pt x="124" y="180"/>
                    </a:cubicBezTo>
                    <a:cubicBezTo>
                      <a:pt x="122" y="179"/>
                      <a:pt x="119" y="179"/>
                      <a:pt x="118" y="177"/>
                    </a:cubicBezTo>
                    <a:cubicBezTo>
                      <a:pt x="117" y="174"/>
                      <a:pt x="118" y="172"/>
                      <a:pt x="119" y="171"/>
                    </a:cubicBezTo>
                    <a:cubicBezTo>
                      <a:pt x="120" y="171"/>
                      <a:pt x="120" y="170"/>
                      <a:pt x="120" y="169"/>
                    </a:cubicBezTo>
                    <a:cubicBezTo>
                      <a:pt x="120" y="168"/>
                      <a:pt x="121" y="165"/>
                      <a:pt x="126" y="165"/>
                    </a:cubicBezTo>
                    <a:cubicBezTo>
                      <a:pt x="127" y="165"/>
                      <a:pt x="128" y="165"/>
                      <a:pt x="129" y="165"/>
                    </a:cubicBezTo>
                    <a:cubicBezTo>
                      <a:pt x="129" y="165"/>
                      <a:pt x="129" y="165"/>
                      <a:pt x="129" y="166"/>
                    </a:cubicBezTo>
                    <a:cubicBezTo>
                      <a:pt x="130" y="163"/>
                      <a:pt x="130" y="158"/>
                      <a:pt x="130" y="155"/>
                    </a:cubicBezTo>
                    <a:cubicBezTo>
                      <a:pt x="130" y="152"/>
                      <a:pt x="132" y="150"/>
                      <a:pt x="133" y="148"/>
                    </a:cubicBezTo>
                    <a:cubicBezTo>
                      <a:pt x="133" y="147"/>
                      <a:pt x="134" y="146"/>
                      <a:pt x="134" y="146"/>
                    </a:cubicBezTo>
                    <a:cubicBezTo>
                      <a:pt x="133" y="145"/>
                      <a:pt x="133" y="144"/>
                      <a:pt x="133" y="143"/>
                    </a:cubicBezTo>
                    <a:cubicBezTo>
                      <a:pt x="134" y="141"/>
                      <a:pt x="135" y="140"/>
                      <a:pt x="137" y="139"/>
                    </a:cubicBezTo>
                    <a:cubicBezTo>
                      <a:pt x="138" y="139"/>
                      <a:pt x="139" y="138"/>
                      <a:pt x="139" y="138"/>
                    </a:cubicBezTo>
                    <a:cubicBezTo>
                      <a:pt x="140" y="137"/>
                      <a:pt x="140" y="136"/>
                      <a:pt x="140" y="134"/>
                    </a:cubicBezTo>
                    <a:cubicBezTo>
                      <a:pt x="141" y="132"/>
                      <a:pt x="141" y="129"/>
                      <a:pt x="143" y="127"/>
                    </a:cubicBezTo>
                    <a:cubicBezTo>
                      <a:pt x="144" y="126"/>
                      <a:pt x="145" y="124"/>
                      <a:pt x="146" y="123"/>
                    </a:cubicBezTo>
                    <a:cubicBezTo>
                      <a:pt x="147" y="120"/>
                      <a:pt x="149" y="118"/>
                      <a:pt x="151" y="118"/>
                    </a:cubicBezTo>
                    <a:cubicBezTo>
                      <a:pt x="152" y="118"/>
                      <a:pt x="154" y="116"/>
                      <a:pt x="154" y="114"/>
                    </a:cubicBezTo>
                    <a:cubicBezTo>
                      <a:pt x="154" y="113"/>
                      <a:pt x="155" y="111"/>
                      <a:pt x="156" y="109"/>
                    </a:cubicBezTo>
                    <a:cubicBezTo>
                      <a:pt x="157" y="107"/>
                      <a:pt x="158" y="104"/>
                      <a:pt x="158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8" y="101"/>
                      <a:pt x="158" y="100"/>
                      <a:pt x="158" y="99"/>
                    </a:cubicBezTo>
                    <a:cubicBezTo>
                      <a:pt x="157" y="94"/>
                      <a:pt x="156" y="89"/>
                      <a:pt x="159" y="85"/>
                    </a:cubicBezTo>
                    <a:cubicBezTo>
                      <a:pt x="162" y="81"/>
                      <a:pt x="164" y="78"/>
                      <a:pt x="163" y="75"/>
                    </a:cubicBezTo>
                    <a:cubicBezTo>
                      <a:pt x="162" y="71"/>
                      <a:pt x="166" y="70"/>
                      <a:pt x="168" y="68"/>
                    </a:cubicBezTo>
                    <a:cubicBezTo>
                      <a:pt x="169" y="68"/>
                      <a:pt x="169" y="67"/>
                      <a:pt x="170" y="67"/>
                    </a:cubicBezTo>
                    <a:cubicBezTo>
                      <a:pt x="170" y="66"/>
                      <a:pt x="171" y="66"/>
                      <a:pt x="172" y="65"/>
                    </a:cubicBezTo>
                    <a:cubicBezTo>
                      <a:pt x="173" y="65"/>
                      <a:pt x="173" y="65"/>
                      <a:pt x="174" y="64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2"/>
                      <a:pt x="176" y="62"/>
                      <a:pt x="177" y="62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8" y="60"/>
                      <a:pt x="178" y="60"/>
                      <a:pt x="179" y="59"/>
                    </a:cubicBezTo>
                    <a:cubicBezTo>
                      <a:pt x="179" y="59"/>
                      <a:pt x="179" y="59"/>
                      <a:pt x="180" y="58"/>
                    </a:cubicBezTo>
                    <a:cubicBezTo>
                      <a:pt x="177" y="56"/>
                      <a:pt x="175" y="54"/>
                      <a:pt x="174" y="54"/>
                    </a:cubicBezTo>
                    <a:cubicBezTo>
                      <a:pt x="169" y="52"/>
                      <a:pt x="166" y="44"/>
                      <a:pt x="166" y="34"/>
                    </a:cubicBezTo>
                    <a:cubicBezTo>
                      <a:pt x="166" y="28"/>
                      <a:pt x="165" y="23"/>
                      <a:pt x="165" y="19"/>
                    </a:cubicBezTo>
                    <a:cubicBezTo>
                      <a:pt x="164" y="18"/>
                      <a:pt x="164" y="17"/>
                      <a:pt x="164" y="16"/>
                    </a:cubicBezTo>
                    <a:cubicBezTo>
                      <a:pt x="164" y="14"/>
                      <a:pt x="160" y="8"/>
                      <a:pt x="155" y="6"/>
                    </a:cubicBezTo>
                    <a:cubicBezTo>
                      <a:pt x="152" y="4"/>
                      <a:pt x="150" y="2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1"/>
                      <a:pt x="148" y="1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1"/>
                      <a:pt x="147" y="1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3"/>
                      <a:pt x="143" y="4"/>
                    </a:cubicBezTo>
                    <a:cubicBezTo>
                      <a:pt x="142" y="6"/>
                      <a:pt x="140" y="10"/>
                      <a:pt x="136" y="10"/>
                    </a:cubicBezTo>
                    <a:cubicBezTo>
                      <a:pt x="134" y="10"/>
                      <a:pt x="134" y="10"/>
                      <a:pt x="134" y="12"/>
                    </a:cubicBezTo>
                    <a:cubicBezTo>
                      <a:pt x="133" y="13"/>
                      <a:pt x="132" y="15"/>
                      <a:pt x="129" y="15"/>
                    </a:cubicBezTo>
                    <a:cubicBezTo>
                      <a:pt x="126" y="15"/>
                      <a:pt x="124" y="13"/>
                      <a:pt x="123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5" y="10"/>
                      <a:pt x="104" y="10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36"/>
                      <a:pt x="33" y="36"/>
                      <a:pt x="33" y="36"/>
                    </a:cubicBezTo>
                    <a:lnTo>
                      <a:pt x="22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1635"/>
              <p:cNvSpPr>
                <a:spLocks/>
              </p:cNvSpPr>
              <p:nvPr/>
            </p:nvSpPr>
            <p:spPr bwMode="auto">
              <a:xfrm>
                <a:off x="1913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1636"/>
              <p:cNvSpPr>
                <a:spLocks/>
              </p:cNvSpPr>
              <p:nvPr/>
            </p:nvSpPr>
            <p:spPr bwMode="auto">
              <a:xfrm>
                <a:off x="1955" y="290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1637"/>
              <p:cNvSpPr>
                <a:spLocks/>
              </p:cNvSpPr>
              <p:nvPr/>
            </p:nvSpPr>
            <p:spPr bwMode="auto">
              <a:xfrm>
                <a:off x="1918" y="28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1638"/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1639"/>
              <p:cNvSpPr>
                <a:spLocks/>
              </p:cNvSpPr>
              <p:nvPr/>
            </p:nvSpPr>
            <p:spPr bwMode="auto">
              <a:xfrm>
                <a:off x="1917" y="2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1640"/>
              <p:cNvSpPr>
                <a:spLocks/>
              </p:cNvSpPr>
              <p:nvPr/>
            </p:nvSpPr>
            <p:spPr bwMode="auto">
              <a:xfrm>
                <a:off x="1914" y="2856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1641"/>
              <p:cNvSpPr>
                <a:spLocks/>
              </p:cNvSpPr>
              <p:nvPr/>
            </p:nvSpPr>
            <p:spPr bwMode="auto">
              <a:xfrm>
                <a:off x="1911" y="2846"/>
                <a:ext cx="2" cy="6"/>
              </a:xfrm>
              <a:custGeom>
                <a:avLst/>
                <a:gdLst>
                  <a:gd name="T0" fmla="*/ 2 w 2"/>
                  <a:gd name="T1" fmla="*/ 1 h 7"/>
                  <a:gd name="T2" fmla="*/ 0 w 2"/>
                  <a:gd name="T3" fmla="*/ 7 h 7"/>
                  <a:gd name="T4" fmla="*/ 0 w 2"/>
                  <a:gd name="T5" fmla="*/ 7 h 7"/>
                  <a:gd name="T6" fmla="*/ 2 w 2"/>
                  <a:gd name="T7" fmla="*/ 1 h 7"/>
                  <a:gd name="T8" fmla="*/ 0 w 2"/>
                  <a:gd name="T9" fmla="*/ 1 h 7"/>
                  <a:gd name="T10" fmla="*/ 0 w 2"/>
                  <a:gd name="T11" fmla="*/ 0 h 7"/>
                  <a:gd name="T12" fmla="*/ 0 w 2"/>
                  <a:gd name="T13" fmla="*/ 1 h 7"/>
                  <a:gd name="T14" fmla="*/ 2 w 2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1642"/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Oval 1643"/>
              <p:cNvSpPr>
                <a:spLocks noChangeArrowheads="1"/>
              </p:cNvSpPr>
              <p:nvPr/>
            </p:nvSpPr>
            <p:spPr bwMode="auto">
              <a:xfrm>
                <a:off x="1914" y="28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1644"/>
              <p:cNvSpPr>
                <a:spLocks/>
              </p:cNvSpPr>
              <p:nvPr/>
            </p:nvSpPr>
            <p:spPr bwMode="auto">
              <a:xfrm>
                <a:off x="2043" y="27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1645"/>
              <p:cNvSpPr>
                <a:spLocks/>
              </p:cNvSpPr>
              <p:nvPr/>
            </p:nvSpPr>
            <p:spPr bwMode="auto">
              <a:xfrm>
                <a:off x="2044" y="27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1646"/>
              <p:cNvSpPr>
                <a:spLocks/>
              </p:cNvSpPr>
              <p:nvPr/>
            </p:nvSpPr>
            <p:spPr bwMode="auto">
              <a:xfrm>
                <a:off x="2045" y="27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Freeform 1647"/>
              <p:cNvSpPr>
                <a:spLocks/>
              </p:cNvSpPr>
              <p:nvPr/>
            </p:nvSpPr>
            <p:spPr bwMode="auto">
              <a:xfrm>
                <a:off x="2112" y="2837"/>
                <a:ext cx="16" cy="15"/>
              </a:xfrm>
              <a:custGeom>
                <a:avLst/>
                <a:gdLst>
                  <a:gd name="T0" fmla="*/ 4 w 16"/>
                  <a:gd name="T1" fmla="*/ 5 h 16"/>
                  <a:gd name="T2" fmla="*/ 4 w 16"/>
                  <a:gd name="T3" fmla="*/ 6 h 16"/>
                  <a:gd name="T4" fmla="*/ 3 w 16"/>
                  <a:gd name="T5" fmla="*/ 7 h 16"/>
                  <a:gd name="T6" fmla="*/ 3 w 16"/>
                  <a:gd name="T7" fmla="*/ 8 h 16"/>
                  <a:gd name="T8" fmla="*/ 1 w 16"/>
                  <a:gd name="T9" fmla="*/ 9 h 16"/>
                  <a:gd name="T10" fmla="*/ 1 w 16"/>
                  <a:gd name="T11" fmla="*/ 16 h 16"/>
                  <a:gd name="T12" fmla="*/ 2 w 16"/>
                  <a:gd name="T13" fmla="*/ 16 h 16"/>
                  <a:gd name="T14" fmla="*/ 5 w 16"/>
                  <a:gd name="T15" fmla="*/ 15 h 16"/>
                  <a:gd name="T16" fmla="*/ 6 w 16"/>
                  <a:gd name="T17" fmla="*/ 15 h 16"/>
                  <a:gd name="T18" fmla="*/ 6 w 16"/>
                  <a:gd name="T19" fmla="*/ 14 h 16"/>
                  <a:gd name="T20" fmla="*/ 8 w 16"/>
                  <a:gd name="T21" fmla="*/ 14 h 16"/>
                  <a:gd name="T22" fmla="*/ 8 w 16"/>
                  <a:gd name="T23" fmla="*/ 14 h 16"/>
                  <a:gd name="T24" fmla="*/ 9 w 16"/>
                  <a:gd name="T25" fmla="*/ 15 h 16"/>
                  <a:gd name="T26" fmla="*/ 10 w 16"/>
                  <a:gd name="T27" fmla="*/ 15 h 16"/>
                  <a:gd name="T28" fmla="*/ 10 w 16"/>
                  <a:gd name="T29" fmla="*/ 16 h 16"/>
                  <a:gd name="T30" fmla="*/ 11 w 16"/>
                  <a:gd name="T31" fmla="*/ 16 h 16"/>
                  <a:gd name="T32" fmla="*/ 12 w 16"/>
                  <a:gd name="T33" fmla="*/ 14 h 16"/>
                  <a:gd name="T34" fmla="*/ 11 w 16"/>
                  <a:gd name="T35" fmla="*/ 13 h 16"/>
                  <a:gd name="T36" fmla="*/ 8 w 16"/>
                  <a:gd name="T37" fmla="*/ 12 h 16"/>
                  <a:gd name="T38" fmla="*/ 8 w 16"/>
                  <a:gd name="T39" fmla="*/ 9 h 16"/>
                  <a:gd name="T40" fmla="*/ 16 w 16"/>
                  <a:gd name="T41" fmla="*/ 3 h 16"/>
                  <a:gd name="T42" fmla="*/ 14 w 16"/>
                  <a:gd name="T43" fmla="*/ 0 h 16"/>
                  <a:gd name="T44" fmla="*/ 13 w 16"/>
                  <a:gd name="T45" fmla="*/ 0 h 16"/>
                  <a:gd name="T46" fmla="*/ 13 w 16"/>
                  <a:gd name="T47" fmla="*/ 0 h 16"/>
                  <a:gd name="T48" fmla="*/ 13 w 16"/>
                  <a:gd name="T49" fmla="*/ 0 h 16"/>
                  <a:gd name="T50" fmla="*/ 12 w 16"/>
                  <a:gd name="T51" fmla="*/ 1 h 16"/>
                  <a:gd name="T52" fmla="*/ 12 w 16"/>
                  <a:gd name="T53" fmla="*/ 1 h 16"/>
                  <a:gd name="T54" fmla="*/ 12 w 16"/>
                  <a:gd name="T55" fmla="*/ 1 h 16"/>
                  <a:gd name="T56" fmla="*/ 12 w 16"/>
                  <a:gd name="T57" fmla="*/ 1 h 16"/>
                  <a:gd name="T58" fmla="*/ 9 w 16"/>
                  <a:gd name="T59" fmla="*/ 2 h 16"/>
                  <a:gd name="T60" fmla="*/ 9 w 16"/>
                  <a:gd name="T61" fmla="*/ 2 h 16"/>
                  <a:gd name="T62" fmla="*/ 6 w 16"/>
                  <a:gd name="T63" fmla="*/ 2 h 16"/>
                  <a:gd name="T64" fmla="*/ 4 w 16"/>
                  <a:gd name="T6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6">
                    <a:moveTo>
                      <a:pt x="4" y="5"/>
                    </a:move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1"/>
                      <a:pt x="1" y="15"/>
                      <a:pt x="1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2" y="14"/>
                      <a:pt x="11" y="13"/>
                      <a:pt x="11" y="13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8" y="11"/>
                      <a:pt x="7" y="10"/>
                      <a:pt x="8" y="9"/>
                    </a:cubicBezTo>
                    <a:cubicBezTo>
                      <a:pt x="8" y="7"/>
                      <a:pt x="13" y="4"/>
                      <a:pt x="16" y="3"/>
                    </a:cubicBezTo>
                    <a:cubicBezTo>
                      <a:pt x="16" y="3"/>
                      <a:pt x="16" y="2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3"/>
                      <a:pt x="5" y="4"/>
                      <a:pt x="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1648"/>
              <p:cNvSpPr>
                <a:spLocks/>
              </p:cNvSpPr>
              <p:nvPr/>
            </p:nvSpPr>
            <p:spPr bwMode="auto">
              <a:xfrm>
                <a:off x="2123" y="28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1649"/>
              <p:cNvSpPr>
                <a:spLocks/>
              </p:cNvSpPr>
              <p:nvPr/>
            </p:nvSpPr>
            <p:spPr bwMode="auto">
              <a:xfrm>
                <a:off x="2055" y="2779"/>
                <a:ext cx="68" cy="56"/>
              </a:xfrm>
              <a:custGeom>
                <a:avLst/>
                <a:gdLst>
                  <a:gd name="T0" fmla="*/ 2 w 71"/>
                  <a:gd name="T1" fmla="*/ 37 h 59"/>
                  <a:gd name="T2" fmla="*/ 5 w 71"/>
                  <a:gd name="T3" fmla="*/ 37 h 59"/>
                  <a:gd name="T4" fmla="*/ 10 w 71"/>
                  <a:gd name="T5" fmla="*/ 38 h 59"/>
                  <a:gd name="T6" fmla="*/ 11 w 71"/>
                  <a:gd name="T7" fmla="*/ 35 h 59"/>
                  <a:gd name="T8" fmla="*/ 16 w 71"/>
                  <a:gd name="T9" fmla="*/ 31 h 59"/>
                  <a:gd name="T10" fmla="*/ 20 w 71"/>
                  <a:gd name="T11" fmla="*/ 33 h 59"/>
                  <a:gd name="T12" fmla="*/ 21 w 71"/>
                  <a:gd name="T13" fmla="*/ 34 h 59"/>
                  <a:gd name="T14" fmla="*/ 24 w 71"/>
                  <a:gd name="T15" fmla="*/ 36 h 59"/>
                  <a:gd name="T16" fmla="*/ 30 w 71"/>
                  <a:gd name="T17" fmla="*/ 35 h 59"/>
                  <a:gd name="T18" fmla="*/ 31 w 71"/>
                  <a:gd name="T19" fmla="*/ 36 h 59"/>
                  <a:gd name="T20" fmla="*/ 33 w 71"/>
                  <a:gd name="T21" fmla="*/ 36 h 59"/>
                  <a:gd name="T22" fmla="*/ 36 w 71"/>
                  <a:gd name="T23" fmla="*/ 36 h 59"/>
                  <a:gd name="T24" fmla="*/ 42 w 71"/>
                  <a:gd name="T25" fmla="*/ 35 h 59"/>
                  <a:gd name="T26" fmla="*/ 67 w 71"/>
                  <a:gd name="T27" fmla="*/ 59 h 59"/>
                  <a:gd name="T28" fmla="*/ 67 w 71"/>
                  <a:gd name="T29" fmla="*/ 59 h 59"/>
                  <a:gd name="T30" fmla="*/ 68 w 71"/>
                  <a:gd name="T31" fmla="*/ 59 h 59"/>
                  <a:gd name="T32" fmla="*/ 68 w 71"/>
                  <a:gd name="T33" fmla="*/ 59 h 59"/>
                  <a:gd name="T34" fmla="*/ 69 w 71"/>
                  <a:gd name="T35" fmla="*/ 59 h 59"/>
                  <a:gd name="T36" fmla="*/ 70 w 71"/>
                  <a:gd name="T37" fmla="*/ 59 h 59"/>
                  <a:gd name="T38" fmla="*/ 70 w 71"/>
                  <a:gd name="T39" fmla="*/ 59 h 59"/>
                  <a:gd name="T40" fmla="*/ 70 w 71"/>
                  <a:gd name="T41" fmla="*/ 58 h 59"/>
                  <a:gd name="T42" fmla="*/ 71 w 71"/>
                  <a:gd name="T43" fmla="*/ 58 h 59"/>
                  <a:gd name="T44" fmla="*/ 60 w 71"/>
                  <a:gd name="T45" fmla="*/ 46 h 59"/>
                  <a:gd name="T46" fmla="*/ 44 w 71"/>
                  <a:gd name="T47" fmla="*/ 35 h 59"/>
                  <a:gd name="T48" fmla="*/ 38 w 71"/>
                  <a:gd name="T49" fmla="*/ 29 h 59"/>
                  <a:gd name="T50" fmla="*/ 36 w 71"/>
                  <a:gd name="T51" fmla="*/ 27 h 59"/>
                  <a:gd name="T52" fmla="*/ 26 w 71"/>
                  <a:gd name="T53" fmla="*/ 9 h 59"/>
                  <a:gd name="T54" fmla="*/ 22 w 71"/>
                  <a:gd name="T55" fmla="*/ 0 h 59"/>
                  <a:gd name="T56" fmla="*/ 22 w 71"/>
                  <a:gd name="T57" fmla="*/ 0 h 59"/>
                  <a:gd name="T58" fmla="*/ 21 w 71"/>
                  <a:gd name="T59" fmla="*/ 1 h 59"/>
                  <a:gd name="T60" fmla="*/ 19 w 71"/>
                  <a:gd name="T61" fmla="*/ 3 h 59"/>
                  <a:gd name="T62" fmla="*/ 18 w 71"/>
                  <a:gd name="T63" fmla="*/ 4 h 59"/>
                  <a:gd name="T64" fmla="*/ 17 w 71"/>
                  <a:gd name="T65" fmla="*/ 5 h 59"/>
                  <a:gd name="T66" fmla="*/ 16 w 71"/>
                  <a:gd name="T67" fmla="*/ 5 h 59"/>
                  <a:gd name="T68" fmla="*/ 14 w 71"/>
                  <a:gd name="T69" fmla="*/ 7 h 59"/>
                  <a:gd name="T70" fmla="*/ 13 w 71"/>
                  <a:gd name="T71" fmla="*/ 8 h 59"/>
                  <a:gd name="T72" fmla="*/ 10 w 71"/>
                  <a:gd name="T73" fmla="*/ 10 h 59"/>
                  <a:gd name="T74" fmla="*/ 7 w 71"/>
                  <a:gd name="T75" fmla="*/ 12 h 59"/>
                  <a:gd name="T76" fmla="*/ 2 w 71"/>
                  <a:gd name="T77" fmla="*/ 25 h 59"/>
                  <a:gd name="T78" fmla="*/ 2 w 71"/>
                  <a:gd name="T79" fmla="*/ 36 h 59"/>
                  <a:gd name="T80" fmla="*/ 2 w 71"/>
                  <a:gd name="T81" fmla="*/ 36 h 59"/>
                  <a:gd name="T82" fmla="*/ 2 w 71"/>
                  <a:gd name="T83" fmla="*/ 37 h 59"/>
                  <a:gd name="T84" fmla="*/ 2 w 71"/>
                  <a:gd name="T85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" h="59">
                    <a:moveTo>
                      <a:pt x="2" y="37"/>
                    </a:moveTo>
                    <a:cubicBezTo>
                      <a:pt x="3" y="37"/>
                      <a:pt x="4" y="37"/>
                      <a:pt x="5" y="37"/>
                    </a:cubicBezTo>
                    <a:cubicBezTo>
                      <a:pt x="8" y="37"/>
                      <a:pt x="10" y="37"/>
                      <a:pt x="10" y="38"/>
                    </a:cubicBezTo>
                    <a:cubicBezTo>
                      <a:pt x="11" y="37"/>
                      <a:pt x="11" y="36"/>
                      <a:pt x="11" y="35"/>
                    </a:cubicBezTo>
                    <a:cubicBezTo>
                      <a:pt x="12" y="32"/>
                      <a:pt x="14" y="31"/>
                      <a:pt x="16" y="31"/>
                    </a:cubicBezTo>
                    <a:cubicBezTo>
                      <a:pt x="17" y="31"/>
                      <a:pt x="18" y="32"/>
                      <a:pt x="20" y="33"/>
                    </a:cubicBezTo>
                    <a:cubicBezTo>
                      <a:pt x="20" y="34"/>
                      <a:pt x="21" y="34"/>
                      <a:pt x="21" y="34"/>
                    </a:cubicBezTo>
                    <a:cubicBezTo>
                      <a:pt x="22" y="36"/>
                      <a:pt x="23" y="36"/>
                      <a:pt x="24" y="36"/>
                    </a:cubicBezTo>
                    <a:cubicBezTo>
                      <a:pt x="28" y="34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3" y="36"/>
                    </a:cubicBezTo>
                    <a:cubicBezTo>
                      <a:pt x="34" y="36"/>
                      <a:pt x="35" y="36"/>
                      <a:pt x="36" y="36"/>
                    </a:cubicBezTo>
                    <a:cubicBezTo>
                      <a:pt x="39" y="35"/>
                      <a:pt x="41" y="35"/>
                      <a:pt x="42" y="35"/>
                    </a:cubicBezTo>
                    <a:cubicBezTo>
                      <a:pt x="43" y="36"/>
                      <a:pt x="45" y="36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59"/>
                      <a:pt x="67" y="59"/>
                      <a:pt x="6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59"/>
                      <a:pt x="69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1" y="58"/>
                    </a:cubicBezTo>
                    <a:cubicBezTo>
                      <a:pt x="67" y="55"/>
                      <a:pt x="64" y="51"/>
                      <a:pt x="60" y="46"/>
                    </a:cubicBezTo>
                    <a:cubicBezTo>
                      <a:pt x="54" y="38"/>
                      <a:pt x="47" y="35"/>
                      <a:pt x="44" y="35"/>
                    </a:cubicBezTo>
                    <a:cubicBezTo>
                      <a:pt x="40" y="35"/>
                      <a:pt x="39" y="32"/>
                      <a:pt x="38" y="29"/>
                    </a:cubicBezTo>
                    <a:cubicBezTo>
                      <a:pt x="37" y="29"/>
                      <a:pt x="37" y="28"/>
                      <a:pt x="36" y="27"/>
                    </a:cubicBezTo>
                    <a:cubicBezTo>
                      <a:pt x="32" y="27"/>
                      <a:pt x="27" y="15"/>
                      <a:pt x="26" y="9"/>
                    </a:cubicBezTo>
                    <a:cubicBezTo>
                      <a:pt x="26" y="7"/>
                      <a:pt x="25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19" y="3"/>
                    </a:cubicBezTo>
                    <a:cubicBezTo>
                      <a:pt x="19" y="3"/>
                      <a:pt x="19" y="3"/>
                      <a:pt x="18" y="4"/>
                    </a:cubicBezTo>
                    <a:cubicBezTo>
                      <a:pt x="18" y="4"/>
                      <a:pt x="17" y="5"/>
                      <a:pt x="17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6"/>
                      <a:pt x="15" y="6"/>
                      <a:pt x="14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6"/>
                      <a:pt x="6" y="20"/>
                      <a:pt x="2" y="25"/>
                    </a:cubicBezTo>
                    <a:cubicBezTo>
                      <a:pt x="0" y="28"/>
                      <a:pt x="1" y="32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1650"/>
              <p:cNvSpPr>
                <a:spLocks/>
              </p:cNvSpPr>
              <p:nvPr/>
            </p:nvSpPr>
            <p:spPr bwMode="auto">
              <a:xfrm>
                <a:off x="2072" y="278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1651"/>
              <p:cNvSpPr>
                <a:spLocks/>
              </p:cNvSpPr>
              <p:nvPr/>
            </p:nvSpPr>
            <p:spPr bwMode="auto">
              <a:xfrm>
                <a:off x="2070" y="278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1652"/>
              <p:cNvSpPr>
                <a:spLocks/>
              </p:cNvSpPr>
              <p:nvPr/>
            </p:nvSpPr>
            <p:spPr bwMode="auto">
              <a:xfrm>
                <a:off x="2075" y="277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1653"/>
              <p:cNvSpPr>
                <a:spLocks/>
              </p:cNvSpPr>
              <p:nvPr/>
            </p:nvSpPr>
            <p:spPr bwMode="auto">
              <a:xfrm>
                <a:off x="2055" y="2803"/>
                <a:ext cx="2" cy="10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11 h 11"/>
                  <a:gd name="T4" fmla="*/ 2 w 2"/>
                  <a:gd name="T5" fmla="*/ 11 h 11"/>
                  <a:gd name="T6" fmla="*/ 2 w 2"/>
                  <a:gd name="T7" fmla="*/ 11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3"/>
                      <a:pt x="1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7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1654"/>
              <p:cNvSpPr>
                <a:spLocks/>
              </p:cNvSpPr>
              <p:nvPr/>
            </p:nvSpPr>
            <p:spPr bwMode="auto">
              <a:xfrm>
                <a:off x="2121" y="2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1655"/>
              <p:cNvSpPr>
                <a:spLocks/>
              </p:cNvSpPr>
              <p:nvPr/>
            </p:nvSpPr>
            <p:spPr bwMode="auto">
              <a:xfrm>
                <a:off x="2122" y="28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1656"/>
              <p:cNvSpPr>
                <a:spLocks/>
              </p:cNvSpPr>
              <p:nvPr/>
            </p:nvSpPr>
            <p:spPr bwMode="auto">
              <a:xfrm>
                <a:off x="2119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1657"/>
              <p:cNvSpPr>
                <a:spLocks/>
              </p:cNvSpPr>
              <p:nvPr/>
            </p:nvSpPr>
            <p:spPr bwMode="auto">
              <a:xfrm>
                <a:off x="2120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1658"/>
              <p:cNvSpPr>
                <a:spLocks/>
              </p:cNvSpPr>
              <p:nvPr/>
            </p:nvSpPr>
            <p:spPr bwMode="auto">
              <a:xfrm>
                <a:off x="2018" y="2812"/>
                <a:ext cx="156" cy="122"/>
              </a:xfrm>
              <a:custGeom>
                <a:avLst/>
                <a:gdLst>
                  <a:gd name="T0" fmla="*/ 41 w 163"/>
                  <a:gd name="T1" fmla="*/ 8 h 127"/>
                  <a:gd name="T2" fmla="*/ 40 w 163"/>
                  <a:gd name="T3" fmla="*/ 11 h 127"/>
                  <a:gd name="T4" fmla="*/ 38 w 163"/>
                  <a:gd name="T5" fmla="*/ 14 h 127"/>
                  <a:gd name="T6" fmla="*/ 30 w 163"/>
                  <a:gd name="T7" fmla="*/ 25 h 127"/>
                  <a:gd name="T8" fmla="*/ 25 w 163"/>
                  <a:gd name="T9" fmla="*/ 33 h 127"/>
                  <a:gd name="T10" fmla="*/ 21 w 163"/>
                  <a:gd name="T11" fmla="*/ 44 h 127"/>
                  <a:gd name="T12" fmla="*/ 17 w 163"/>
                  <a:gd name="T13" fmla="*/ 47 h 127"/>
                  <a:gd name="T14" fmla="*/ 13 w 163"/>
                  <a:gd name="T15" fmla="*/ 58 h 127"/>
                  <a:gd name="T16" fmla="*/ 7 w 163"/>
                  <a:gd name="T17" fmla="*/ 72 h 127"/>
                  <a:gd name="T18" fmla="*/ 3 w 163"/>
                  <a:gd name="T19" fmla="*/ 73 h 127"/>
                  <a:gd name="T20" fmla="*/ 0 w 163"/>
                  <a:gd name="T21" fmla="*/ 78 h 127"/>
                  <a:gd name="T22" fmla="*/ 11 w 163"/>
                  <a:gd name="T23" fmla="*/ 84 h 127"/>
                  <a:gd name="T24" fmla="*/ 21 w 163"/>
                  <a:gd name="T25" fmla="*/ 96 h 127"/>
                  <a:gd name="T26" fmla="*/ 32 w 163"/>
                  <a:gd name="T27" fmla="*/ 104 h 127"/>
                  <a:gd name="T28" fmla="*/ 32 w 163"/>
                  <a:gd name="T29" fmla="*/ 111 h 127"/>
                  <a:gd name="T30" fmla="*/ 31 w 163"/>
                  <a:gd name="T31" fmla="*/ 114 h 127"/>
                  <a:gd name="T32" fmla="*/ 33 w 163"/>
                  <a:gd name="T33" fmla="*/ 114 h 127"/>
                  <a:gd name="T34" fmla="*/ 34 w 163"/>
                  <a:gd name="T35" fmla="*/ 115 h 127"/>
                  <a:gd name="T36" fmla="*/ 46 w 163"/>
                  <a:gd name="T37" fmla="*/ 117 h 127"/>
                  <a:gd name="T38" fmla="*/ 71 w 163"/>
                  <a:gd name="T39" fmla="*/ 127 h 127"/>
                  <a:gd name="T40" fmla="*/ 77 w 163"/>
                  <a:gd name="T41" fmla="*/ 121 h 127"/>
                  <a:gd name="T42" fmla="*/ 89 w 163"/>
                  <a:gd name="T43" fmla="*/ 120 h 127"/>
                  <a:gd name="T44" fmla="*/ 98 w 163"/>
                  <a:gd name="T45" fmla="*/ 120 h 127"/>
                  <a:gd name="T46" fmla="*/ 98 w 163"/>
                  <a:gd name="T47" fmla="*/ 119 h 127"/>
                  <a:gd name="T48" fmla="*/ 103 w 163"/>
                  <a:gd name="T49" fmla="*/ 118 h 127"/>
                  <a:gd name="T50" fmla="*/ 106 w 163"/>
                  <a:gd name="T51" fmla="*/ 118 h 127"/>
                  <a:gd name="T52" fmla="*/ 108 w 163"/>
                  <a:gd name="T53" fmla="*/ 118 h 127"/>
                  <a:gd name="T54" fmla="*/ 123 w 163"/>
                  <a:gd name="T55" fmla="*/ 110 h 127"/>
                  <a:gd name="T56" fmla="*/ 134 w 163"/>
                  <a:gd name="T57" fmla="*/ 109 h 127"/>
                  <a:gd name="T58" fmla="*/ 161 w 163"/>
                  <a:gd name="T59" fmla="*/ 79 h 127"/>
                  <a:gd name="T60" fmla="*/ 122 w 163"/>
                  <a:gd name="T61" fmla="*/ 68 h 127"/>
                  <a:gd name="T62" fmla="*/ 115 w 163"/>
                  <a:gd name="T63" fmla="*/ 61 h 127"/>
                  <a:gd name="T64" fmla="*/ 106 w 163"/>
                  <a:gd name="T65" fmla="*/ 49 h 127"/>
                  <a:gd name="T66" fmla="*/ 107 w 163"/>
                  <a:gd name="T67" fmla="*/ 47 h 127"/>
                  <a:gd name="T68" fmla="*/ 107 w 163"/>
                  <a:gd name="T69" fmla="*/ 46 h 127"/>
                  <a:gd name="T70" fmla="*/ 108 w 163"/>
                  <a:gd name="T71" fmla="*/ 45 h 127"/>
                  <a:gd name="T72" fmla="*/ 107 w 163"/>
                  <a:gd name="T73" fmla="*/ 45 h 127"/>
                  <a:gd name="T74" fmla="*/ 106 w 163"/>
                  <a:gd name="T75" fmla="*/ 44 h 127"/>
                  <a:gd name="T76" fmla="*/ 101 w 163"/>
                  <a:gd name="T77" fmla="*/ 46 h 127"/>
                  <a:gd name="T78" fmla="*/ 97 w 163"/>
                  <a:gd name="T79" fmla="*/ 32 h 127"/>
                  <a:gd name="T80" fmla="*/ 99 w 163"/>
                  <a:gd name="T81" fmla="*/ 31 h 127"/>
                  <a:gd name="T82" fmla="*/ 100 w 163"/>
                  <a:gd name="T83" fmla="*/ 29 h 127"/>
                  <a:gd name="T84" fmla="*/ 102 w 163"/>
                  <a:gd name="T85" fmla="*/ 27 h 127"/>
                  <a:gd name="T86" fmla="*/ 91 w 163"/>
                  <a:gd name="T87" fmla="*/ 15 h 127"/>
                  <a:gd name="T88" fmla="*/ 88 w 163"/>
                  <a:gd name="T89" fmla="*/ 12 h 127"/>
                  <a:gd name="T90" fmla="*/ 85 w 163"/>
                  <a:gd name="T91" fmla="*/ 9 h 127"/>
                  <a:gd name="T92" fmla="*/ 83 w 163"/>
                  <a:gd name="T93" fmla="*/ 7 h 127"/>
                  <a:gd name="T94" fmla="*/ 80 w 163"/>
                  <a:gd name="T95" fmla="*/ 4 h 127"/>
                  <a:gd name="T96" fmla="*/ 76 w 163"/>
                  <a:gd name="T97" fmla="*/ 5 h 127"/>
                  <a:gd name="T98" fmla="*/ 69 w 163"/>
                  <a:gd name="T99" fmla="*/ 4 h 127"/>
                  <a:gd name="T100" fmla="*/ 65 w 163"/>
                  <a:gd name="T101" fmla="*/ 4 h 127"/>
                  <a:gd name="T102" fmla="*/ 57 w 163"/>
                  <a:gd name="T103" fmla="*/ 2 h 127"/>
                  <a:gd name="T104" fmla="*/ 55 w 163"/>
                  <a:gd name="T105" fmla="*/ 0 h 127"/>
                  <a:gd name="T106" fmla="*/ 54 w 163"/>
                  <a:gd name="T107" fmla="*/ 3 h 127"/>
                  <a:gd name="T108" fmla="*/ 47 w 163"/>
                  <a:gd name="T109" fmla="*/ 6 h 127"/>
                  <a:gd name="T110" fmla="*/ 41 w 163"/>
                  <a:gd name="T111" fmla="*/ 6 h 127"/>
                  <a:gd name="T112" fmla="*/ 41 w 163"/>
                  <a:gd name="T113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27">
                    <a:moveTo>
                      <a:pt x="41" y="8"/>
                    </a:move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0" y="9"/>
                      <a:pt x="40" y="10"/>
                    </a:cubicBezTo>
                    <a:cubicBezTo>
                      <a:pt x="40" y="10"/>
                      <a:pt x="40" y="11"/>
                      <a:pt x="40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3"/>
                      <a:pt x="39" y="13"/>
                      <a:pt x="38" y="14"/>
                    </a:cubicBezTo>
                    <a:cubicBezTo>
                      <a:pt x="38" y="15"/>
                      <a:pt x="37" y="17"/>
                      <a:pt x="37" y="17"/>
                    </a:cubicBezTo>
                    <a:cubicBezTo>
                      <a:pt x="37" y="21"/>
                      <a:pt x="33" y="25"/>
                      <a:pt x="30" y="25"/>
                    </a:cubicBezTo>
                    <a:cubicBezTo>
                      <a:pt x="30" y="25"/>
                      <a:pt x="29" y="27"/>
                      <a:pt x="28" y="28"/>
                    </a:cubicBezTo>
                    <a:cubicBezTo>
                      <a:pt x="27" y="30"/>
                      <a:pt x="26" y="31"/>
                      <a:pt x="25" y="33"/>
                    </a:cubicBezTo>
                    <a:cubicBezTo>
                      <a:pt x="24" y="34"/>
                      <a:pt x="24" y="35"/>
                      <a:pt x="23" y="37"/>
                    </a:cubicBezTo>
                    <a:cubicBezTo>
                      <a:pt x="23" y="40"/>
                      <a:pt x="23" y="42"/>
                      <a:pt x="21" y="44"/>
                    </a:cubicBezTo>
                    <a:cubicBezTo>
                      <a:pt x="20" y="45"/>
                      <a:pt x="19" y="45"/>
                      <a:pt x="18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8" y="49"/>
                      <a:pt x="17" y="51"/>
                      <a:pt x="15" y="53"/>
                    </a:cubicBezTo>
                    <a:cubicBezTo>
                      <a:pt x="14" y="55"/>
                      <a:pt x="13" y="56"/>
                      <a:pt x="13" y="58"/>
                    </a:cubicBezTo>
                    <a:cubicBezTo>
                      <a:pt x="13" y="58"/>
                      <a:pt x="13" y="70"/>
                      <a:pt x="11" y="72"/>
                    </a:cubicBezTo>
                    <a:cubicBezTo>
                      <a:pt x="10" y="73"/>
                      <a:pt x="9" y="73"/>
                      <a:pt x="7" y="72"/>
                    </a:cubicBezTo>
                    <a:cubicBezTo>
                      <a:pt x="7" y="72"/>
                      <a:pt x="6" y="72"/>
                      <a:pt x="5" y="72"/>
                    </a:cubicBezTo>
                    <a:cubicBezTo>
                      <a:pt x="3" y="72"/>
                      <a:pt x="3" y="73"/>
                      <a:pt x="3" y="73"/>
                    </a:cubicBezTo>
                    <a:cubicBezTo>
                      <a:pt x="3" y="75"/>
                      <a:pt x="2" y="76"/>
                      <a:pt x="1" y="77"/>
                    </a:cubicBezTo>
                    <a:cubicBezTo>
                      <a:pt x="1" y="77"/>
                      <a:pt x="0" y="78"/>
                      <a:pt x="0" y="78"/>
                    </a:cubicBezTo>
                    <a:cubicBezTo>
                      <a:pt x="1" y="78"/>
                      <a:pt x="3" y="79"/>
                      <a:pt x="4" y="79"/>
                    </a:cubicBezTo>
                    <a:cubicBezTo>
                      <a:pt x="7" y="80"/>
                      <a:pt x="10" y="81"/>
                      <a:pt x="11" y="84"/>
                    </a:cubicBezTo>
                    <a:cubicBezTo>
                      <a:pt x="12" y="85"/>
                      <a:pt x="13" y="86"/>
                      <a:pt x="14" y="88"/>
                    </a:cubicBezTo>
                    <a:cubicBezTo>
                      <a:pt x="17" y="90"/>
                      <a:pt x="19" y="93"/>
                      <a:pt x="21" y="96"/>
                    </a:cubicBezTo>
                    <a:cubicBezTo>
                      <a:pt x="23" y="101"/>
                      <a:pt x="27" y="103"/>
                      <a:pt x="29" y="103"/>
                    </a:cubicBezTo>
                    <a:cubicBezTo>
                      <a:pt x="30" y="103"/>
                      <a:pt x="31" y="104"/>
                      <a:pt x="32" y="104"/>
                    </a:cubicBezTo>
                    <a:cubicBezTo>
                      <a:pt x="32" y="105"/>
                      <a:pt x="32" y="106"/>
                      <a:pt x="32" y="107"/>
                    </a:cubicBezTo>
                    <a:cubicBezTo>
                      <a:pt x="32" y="108"/>
                      <a:pt x="32" y="109"/>
                      <a:pt x="32" y="111"/>
                    </a:cubicBezTo>
                    <a:cubicBezTo>
                      <a:pt x="32" y="112"/>
                      <a:pt x="32" y="112"/>
                      <a:pt x="32" y="113"/>
                    </a:cubicBezTo>
                    <a:cubicBezTo>
                      <a:pt x="31" y="113"/>
                      <a:pt x="31" y="114"/>
                      <a:pt x="31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5"/>
                      <a:pt x="33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6" y="115"/>
                      <a:pt x="37" y="115"/>
                    </a:cubicBezTo>
                    <a:cubicBezTo>
                      <a:pt x="40" y="115"/>
                      <a:pt x="44" y="116"/>
                      <a:pt x="46" y="117"/>
                    </a:cubicBezTo>
                    <a:cubicBezTo>
                      <a:pt x="48" y="120"/>
                      <a:pt x="56" y="124"/>
                      <a:pt x="57" y="124"/>
                    </a:cubicBezTo>
                    <a:cubicBezTo>
                      <a:pt x="59" y="124"/>
                      <a:pt x="68" y="125"/>
                      <a:pt x="71" y="127"/>
                    </a:cubicBezTo>
                    <a:cubicBezTo>
                      <a:pt x="71" y="126"/>
                      <a:pt x="72" y="126"/>
                      <a:pt x="72" y="125"/>
                    </a:cubicBezTo>
                    <a:cubicBezTo>
                      <a:pt x="73" y="124"/>
                      <a:pt x="75" y="122"/>
                      <a:pt x="77" y="121"/>
                    </a:cubicBezTo>
                    <a:cubicBezTo>
                      <a:pt x="80" y="119"/>
                      <a:pt x="83" y="118"/>
                      <a:pt x="86" y="118"/>
                    </a:cubicBezTo>
                    <a:cubicBezTo>
                      <a:pt x="88" y="118"/>
                      <a:pt x="89" y="119"/>
                      <a:pt x="89" y="120"/>
                    </a:cubicBezTo>
                    <a:cubicBezTo>
                      <a:pt x="90" y="121"/>
                      <a:pt x="91" y="122"/>
                      <a:pt x="92" y="121"/>
                    </a:cubicBezTo>
                    <a:cubicBezTo>
                      <a:pt x="93" y="121"/>
                      <a:pt x="96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8"/>
                      <a:pt x="106" y="118"/>
                    </a:cubicBezTo>
                    <a:cubicBezTo>
                      <a:pt x="106" y="118"/>
                      <a:pt x="107" y="118"/>
                      <a:pt x="108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8" y="118"/>
                      <a:pt x="109" y="117"/>
                      <a:pt x="110" y="116"/>
                    </a:cubicBezTo>
                    <a:cubicBezTo>
                      <a:pt x="113" y="114"/>
                      <a:pt x="117" y="110"/>
                      <a:pt x="123" y="110"/>
                    </a:cubicBezTo>
                    <a:cubicBezTo>
                      <a:pt x="124" y="110"/>
                      <a:pt x="126" y="110"/>
                      <a:pt x="127" y="110"/>
                    </a:cubicBezTo>
                    <a:cubicBezTo>
                      <a:pt x="130" y="110"/>
                      <a:pt x="132" y="111"/>
                      <a:pt x="134" y="109"/>
                    </a:cubicBezTo>
                    <a:cubicBezTo>
                      <a:pt x="136" y="106"/>
                      <a:pt x="157" y="85"/>
                      <a:pt x="163" y="79"/>
                    </a:cubicBezTo>
                    <a:cubicBezTo>
                      <a:pt x="162" y="79"/>
                      <a:pt x="162" y="79"/>
                      <a:pt x="161" y="79"/>
                    </a:cubicBezTo>
                    <a:cubicBezTo>
                      <a:pt x="159" y="79"/>
                      <a:pt x="154" y="79"/>
                      <a:pt x="145" y="76"/>
                    </a:cubicBezTo>
                    <a:cubicBezTo>
                      <a:pt x="137" y="73"/>
                      <a:pt x="125" y="68"/>
                      <a:pt x="122" y="68"/>
                    </a:cubicBezTo>
                    <a:cubicBezTo>
                      <a:pt x="121" y="67"/>
                      <a:pt x="119" y="66"/>
                      <a:pt x="117" y="64"/>
                    </a:cubicBezTo>
                    <a:cubicBezTo>
                      <a:pt x="116" y="63"/>
                      <a:pt x="115" y="61"/>
                      <a:pt x="115" y="61"/>
                    </a:cubicBezTo>
                    <a:cubicBezTo>
                      <a:pt x="111" y="59"/>
                      <a:pt x="107" y="51"/>
                      <a:pt x="107" y="50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8"/>
                      <a:pt x="106" y="48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6"/>
                    </a:cubicBezTo>
                    <a:cubicBezTo>
                      <a:pt x="107" y="46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8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4"/>
                      <a:pt x="107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4" y="46"/>
                      <a:pt x="102" y="46"/>
                      <a:pt x="101" y="46"/>
                    </a:cubicBezTo>
                    <a:cubicBezTo>
                      <a:pt x="98" y="46"/>
                      <a:pt x="97" y="45"/>
                      <a:pt x="97" y="44"/>
                    </a:cubicBezTo>
                    <a:cubicBezTo>
                      <a:pt x="96" y="43"/>
                      <a:pt x="94" y="36"/>
                      <a:pt x="97" y="32"/>
                    </a:cubicBezTo>
                    <a:cubicBezTo>
                      <a:pt x="98" y="32"/>
                      <a:pt x="98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0"/>
                      <a:pt x="100" y="30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2" y="27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98" y="22"/>
                      <a:pt x="95" y="18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89" y="13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1"/>
                      <a:pt x="86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4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5"/>
                      <a:pt x="80" y="5"/>
                      <a:pt x="80" y="4"/>
                    </a:cubicBezTo>
                    <a:cubicBezTo>
                      <a:pt x="80" y="4"/>
                      <a:pt x="80" y="4"/>
                      <a:pt x="79" y="4"/>
                    </a:cubicBezTo>
                    <a:cubicBezTo>
                      <a:pt x="78" y="4"/>
                      <a:pt x="77" y="4"/>
                      <a:pt x="76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8" y="4"/>
                      <a:pt x="68" y="4"/>
                      <a:pt x="67" y="4"/>
                    </a:cubicBezTo>
                    <a:cubicBezTo>
                      <a:pt x="67" y="4"/>
                      <a:pt x="67" y="4"/>
                      <a:pt x="65" y="4"/>
                    </a:cubicBezTo>
                    <a:cubicBezTo>
                      <a:pt x="64" y="5"/>
                      <a:pt x="63" y="5"/>
                      <a:pt x="62" y="5"/>
                    </a:cubicBezTo>
                    <a:cubicBezTo>
                      <a:pt x="60" y="5"/>
                      <a:pt x="58" y="3"/>
                      <a:pt x="57" y="2"/>
                    </a:cubicBezTo>
                    <a:cubicBezTo>
                      <a:pt x="57" y="2"/>
                      <a:pt x="56" y="2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1"/>
                      <a:pt x="54" y="2"/>
                    </a:cubicBezTo>
                    <a:cubicBezTo>
                      <a:pt x="54" y="2"/>
                      <a:pt x="54" y="2"/>
                      <a:pt x="54" y="3"/>
                    </a:cubicBezTo>
                    <a:cubicBezTo>
                      <a:pt x="53" y="5"/>
                      <a:pt x="52" y="7"/>
                      <a:pt x="50" y="7"/>
                    </a:cubicBezTo>
                    <a:cubicBezTo>
                      <a:pt x="49" y="7"/>
                      <a:pt x="48" y="7"/>
                      <a:pt x="47" y="6"/>
                    </a:cubicBezTo>
                    <a:cubicBezTo>
                      <a:pt x="47" y="6"/>
                      <a:pt x="47" y="6"/>
                      <a:pt x="44" y="6"/>
                    </a:cubicBezTo>
                    <a:cubicBezTo>
                      <a:pt x="43" y="6"/>
                      <a:pt x="42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1659"/>
              <p:cNvSpPr>
                <a:spLocks/>
              </p:cNvSpPr>
              <p:nvPr/>
            </p:nvSpPr>
            <p:spPr bwMode="auto">
              <a:xfrm>
                <a:off x="2120" y="28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1660"/>
              <p:cNvSpPr>
                <a:spLocks/>
              </p:cNvSpPr>
              <p:nvPr/>
            </p:nvSpPr>
            <p:spPr bwMode="auto">
              <a:xfrm>
                <a:off x="2119" y="28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1661"/>
              <p:cNvSpPr>
                <a:spLocks/>
              </p:cNvSpPr>
              <p:nvPr/>
            </p:nvSpPr>
            <p:spPr bwMode="auto">
              <a:xfrm>
                <a:off x="2120" y="285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1662"/>
              <p:cNvSpPr>
                <a:spLocks/>
              </p:cNvSpPr>
              <p:nvPr/>
            </p:nvSpPr>
            <p:spPr bwMode="auto">
              <a:xfrm>
                <a:off x="2112" y="29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1663"/>
              <p:cNvSpPr>
                <a:spLocks/>
              </p:cNvSpPr>
              <p:nvPr/>
            </p:nvSpPr>
            <p:spPr bwMode="auto">
              <a:xfrm>
                <a:off x="2056" y="28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1664"/>
              <p:cNvSpPr>
                <a:spLocks/>
              </p:cNvSpPr>
              <p:nvPr/>
            </p:nvSpPr>
            <p:spPr bwMode="auto">
              <a:xfrm>
                <a:off x="2047" y="292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1665"/>
              <p:cNvSpPr>
                <a:spLocks/>
              </p:cNvSpPr>
              <p:nvPr/>
            </p:nvSpPr>
            <p:spPr bwMode="auto">
              <a:xfrm>
                <a:off x="2048" y="2915"/>
                <a:ext cx="0" cy="3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1666"/>
              <p:cNvSpPr>
                <a:spLocks/>
              </p:cNvSpPr>
              <p:nvPr/>
            </p:nvSpPr>
            <p:spPr bwMode="auto">
              <a:xfrm>
                <a:off x="2055" y="28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Freeform 1667"/>
              <p:cNvSpPr>
                <a:spLocks/>
              </p:cNvSpPr>
              <p:nvPr/>
            </p:nvSpPr>
            <p:spPr bwMode="auto">
              <a:xfrm>
                <a:off x="2057" y="28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1668"/>
              <p:cNvSpPr>
                <a:spLocks/>
              </p:cNvSpPr>
              <p:nvPr/>
            </p:nvSpPr>
            <p:spPr bwMode="auto">
              <a:xfrm>
                <a:off x="2115" y="283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1669"/>
              <p:cNvSpPr>
                <a:spLocks/>
              </p:cNvSpPr>
              <p:nvPr/>
            </p:nvSpPr>
            <p:spPr bwMode="auto">
              <a:xfrm>
                <a:off x="2112" y="284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1670"/>
              <p:cNvSpPr>
                <a:spLocks/>
              </p:cNvSpPr>
              <p:nvPr/>
            </p:nvSpPr>
            <p:spPr bwMode="auto">
              <a:xfrm>
                <a:off x="2120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1671"/>
              <p:cNvSpPr>
                <a:spLocks/>
              </p:cNvSpPr>
              <p:nvPr/>
            </p:nvSpPr>
            <p:spPr bwMode="auto">
              <a:xfrm>
                <a:off x="2120" y="285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1672"/>
              <p:cNvSpPr>
                <a:spLocks/>
              </p:cNvSpPr>
              <p:nvPr/>
            </p:nvSpPr>
            <p:spPr bwMode="auto">
              <a:xfrm>
                <a:off x="2111" y="284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1673"/>
              <p:cNvSpPr>
                <a:spLocks/>
              </p:cNvSpPr>
              <p:nvPr/>
            </p:nvSpPr>
            <p:spPr bwMode="auto">
              <a:xfrm>
                <a:off x="2113" y="28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1674"/>
              <p:cNvSpPr>
                <a:spLocks/>
              </p:cNvSpPr>
              <p:nvPr/>
            </p:nvSpPr>
            <p:spPr bwMode="auto">
              <a:xfrm>
                <a:off x="2097" y="28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1675"/>
              <p:cNvSpPr>
                <a:spLocks/>
              </p:cNvSpPr>
              <p:nvPr/>
            </p:nvSpPr>
            <p:spPr bwMode="auto">
              <a:xfrm>
                <a:off x="2082" y="28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1676"/>
              <p:cNvSpPr>
                <a:spLocks/>
              </p:cNvSpPr>
              <p:nvPr/>
            </p:nvSpPr>
            <p:spPr bwMode="auto">
              <a:xfrm>
                <a:off x="2099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1677"/>
              <p:cNvSpPr>
                <a:spLocks/>
              </p:cNvSpPr>
              <p:nvPr/>
            </p:nvSpPr>
            <p:spPr bwMode="auto">
              <a:xfrm>
                <a:off x="2105" y="2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1678"/>
              <p:cNvSpPr>
                <a:spLocks/>
              </p:cNvSpPr>
              <p:nvPr/>
            </p:nvSpPr>
            <p:spPr bwMode="auto">
              <a:xfrm>
                <a:off x="2102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679"/>
              <p:cNvSpPr>
                <a:spLocks/>
              </p:cNvSpPr>
              <p:nvPr/>
            </p:nvSpPr>
            <p:spPr bwMode="auto">
              <a:xfrm>
                <a:off x="2057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1680"/>
              <p:cNvSpPr>
                <a:spLocks/>
              </p:cNvSpPr>
              <p:nvPr/>
            </p:nvSpPr>
            <p:spPr bwMode="auto">
              <a:xfrm>
                <a:off x="2066" y="2815"/>
                <a:ext cx="3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2" y="4"/>
                      <a:pt x="0" y="4"/>
                    </a:cubicBezTo>
                    <a:cubicBezTo>
                      <a:pt x="2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1681"/>
              <p:cNvSpPr>
                <a:spLocks/>
              </p:cNvSpPr>
              <p:nvPr/>
            </p:nvSpPr>
            <p:spPr bwMode="auto">
              <a:xfrm>
                <a:off x="2041" y="26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1682"/>
              <p:cNvSpPr>
                <a:spLocks/>
              </p:cNvSpPr>
              <p:nvPr/>
            </p:nvSpPr>
            <p:spPr bwMode="auto">
              <a:xfrm>
                <a:off x="2042" y="26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1683"/>
              <p:cNvSpPr>
                <a:spLocks/>
              </p:cNvSpPr>
              <p:nvPr/>
            </p:nvSpPr>
            <p:spPr bwMode="auto">
              <a:xfrm>
                <a:off x="2042" y="263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1684"/>
              <p:cNvSpPr>
                <a:spLocks/>
              </p:cNvSpPr>
              <p:nvPr/>
            </p:nvSpPr>
            <p:spPr bwMode="auto">
              <a:xfrm>
                <a:off x="2038" y="264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1685"/>
              <p:cNvSpPr>
                <a:spLocks/>
              </p:cNvSpPr>
              <p:nvPr/>
            </p:nvSpPr>
            <p:spPr bwMode="auto">
              <a:xfrm>
                <a:off x="2039" y="26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1686"/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1687"/>
              <p:cNvSpPr>
                <a:spLocks/>
              </p:cNvSpPr>
              <p:nvPr/>
            </p:nvSpPr>
            <p:spPr bwMode="auto">
              <a:xfrm>
                <a:off x="2047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688"/>
              <p:cNvSpPr>
                <a:spLocks/>
              </p:cNvSpPr>
              <p:nvPr/>
            </p:nvSpPr>
            <p:spPr bwMode="auto">
              <a:xfrm>
                <a:off x="2046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1689"/>
              <p:cNvSpPr>
                <a:spLocks/>
              </p:cNvSpPr>
              <p:nvPr/>
            </p:nvSpPr>
            <p:spPr bwMode="auto">
              <a:xfrm>
                <a:off x="2046" y="264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1690"/>
              <p:cNvSpPr>
                <a:spLocks/>
              </p:cNvSpPr>
              <p:nvPr/>
            </p:nvSpPr>
            <p:spPr bwMode="auto">
              <a:xfrm>
                <a:off x="2043" y="26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691"/>
              <p:cNvSpPr>
                <a:spLocks/>
              </p:cNvSpPr>
              <p:nvPr/>
            </p:nvSpPr>
            <p:spPr bwMode="auto">
              <a:xfrm>
                <a:off x="2041" y="26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692"/>
              <p:cNvSpPr>
                <a:spLocks/>
              </p:cNvSpPr>
              <p:nvPr/>
            </p:nvSpPr>
            <p:spPr bwMode="auto">
              <a:xfrm>
                <a:off x="2044" y="264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1693"/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694"/>
              <p:cNvSpPr>
                <a:spLocks/>
              </p:cNvSpPr>
              <p:nvPr/>
            </p:nvSpPr>
            <p:spPr bwMode="auto">
              <a:xfrm>
                <a:off x="2027" y="2921"/>
                <a:ext cx="81" cy="101"/>
              </a:xfrm>
              <a:custGeom>
                <a:avLst/>
                <a:gdLst>
                  <a:gd name="T0" fmla="*/ 76 w 84"/>
                  <a:gd name="T1" fmla="*/ 8 h 105"/>
                  <a:gd name="T2" fmla="*/ 65 w 84"/>
                  <a:gd name="T3" fmla="*/ 14 h 105"/>
                  <a:gd name="T4" fmla="*/ 59 w 84"/>
                  <a:gd name="T5" fmla="*/ 16 h 105"/>
                  <a:gd name="T6" fmla="*/ 33 w 84"/>
                  <a:gd name="T7" fmla="*/ 6 h 105"/>
                  <a:gd name="T8" fmla="*/ 22 w 84"/>
                  <a:gd name="T9" fmla="*/ 4 h 105"/>
                  <a:gd name="T10" fmla="*/ 21 w 84"/>
                  <a:gd name="T11" fmla="*/ 4 h 105"/>
                  <a:gd name="T12" fmla="*/ 18 w 84"/>
                  <a:gd name="T13" fmla="*/ 3 h 105"/>
                  <a:gd name="T14" fmla="*/ 17 w 84"/>
                  <a:gd name="T15" fmla="*/ 2 h 105"/>
                  <a:gd name="T16" fmla="*/ 16 w 84"/>
                  <a:gd name="T17" fmla="*/ 2 h 105"/>
                  <a:gd name="T18" fmla="*/ 10 w 84"/>
                  <a:gd name="T19" fmla="*/ 1 h 105"/>
                  <a:gd name="T20" fmla="*/ 2 w 84"/>
                  <a:gd name="T21" fmla="*/ 6 h 105"/>
                  <a:gd name="T22" fmla="*/ 6 w 84"/>
                  <a:gd name="T23" fmla="*/ 10 h 105"/>
                  <a:gd name="T24" fmla="*/ 12 w 84"/>
                  <a:gd name="T25" fmla="*/ 22 h 105"/>
                  <a:gd name="T26" fmla="*/ 12 w 84"/>
                  <a:gd name="T27" fmla="*/ 33 h 105"/>
                  <a:gd name="T28" fmla="*/ 3 w 84"/>
                  <a:gd name="T29" fmla="*/ 47 h 105"/>
                  <a:gd name="T30" fmla="*/ 3 w 84"/>
                  <a:gd name="T31" fmla="*/ 47 h 105"/>
                  <a:gd name="T32" fmla="*/ 3 w 84"/>
                  <a:gd name="T33" fmla="*/ 48 h 105"/>
                  <a:gd name="T34" fmla="*/ 3 w 84"/>
                  <a:gd name="T35" fmla="*/ 48 h 105"/>
                  <a:gd name="T36" fmla="*/ 3 w 84"/>
                  <a:gd name="T37" fmla="*/ 49 h 105"/>
                  <a:gd name="T38" fmla="*/ 2 w 84"/>
                  <a:gd name="T39" fmla="*/ 50 h 105"/>
                  <a:gd name="T40" fmla="*/ 1 w 84"/>
                  <a:gd name="T41" fmla="*/ 51 h 105"/>
                  <a:gd name="T42" fmla="*/ 4 w 84"/>
                  <a:gd name="T43" fmla="*/ 61 h 105"/>
                  <a:gd name="T44" fmla="*/ 43 w 84"/>
                  <a:gd name="T45" fmla="*/ 87 h 105"/>
                  <a:gd name="T46" fmla="*/ 46 w 84"/>
                  <a:gd name="T47" fmla="*/ 97 h 105"/>
                  <a:gd name="T48" fmla="*/ 48 w 84"/>
                  <a:gd name="T49" fmla="*/ 98 h 105"/>
                  <a:gd name="T50" fmla="*/ 50 w 84"/>
                  <a:gd name="T51" fmla="*/ 100 h 105"/>
                  <a:gd name="T52" fmla="*/ 53 w 84"/>
                  <a:gd name="T53" fmla="*/ 101 h 105"/>
                  <a:gd name="T54" fmla="*/ 55 w 84"/>
                  <a:gd name="T55" fmla="*/ 103 h 105"/>
                  <a:gd name="T56" fmla="*/ 58 w 84"/>
                  <a:gd name="T57" fmla="*/ 105 h 105"/>
                  <a:gd name="T58" fmla="*/ 68 w 84"/>
                  <a:gd name="T59" fmla="*/ 83 h 105"/>
                  <a:gd name="T60" fmla="*/ 76 w 84"/>
                  <a:gd name="T61" fmla="*/ 77 h 105"/>
                  <a:gd name="T62" fmla="*/ 80 w 84"/>
                  <a:gd name="T63" fmla="*/ 75 h 105"/>
                  <a:gd name="T64" fmla="*/ 82 w 84"/>
                  <a:gd name="T65" fmla="*/ 73 h 105"/>
                  <a:gd name="T66" fmla="*/ 77 w 84"/>
                  <a:gd name="T67" fmla="*/ 64 h 105"/>
                  <a:gd name="T68" fmla="*/ 82 w 84"/>
                  <a:gd name="T69" fmla="*/ 14 h 105"/>
                  <a:gd name="T70" fmla="*/ 84 w 84"/>
                  <a:gd name="T71" fmla="*/ 1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" h="105">
                    <a:moveTo>
                      <a:pt x="84" y="11"/>
                    </a:moveTo>
                    <a:cubicBezTo>
                      <a:pt x="81" y="12"/>
                      <a:pt x="78" y="11"/>
                      <a:pt x="76" y="8"/>
                    </a:cubicBezTo>
                    <a:cubicBezTo>
                      <a:pt x="74" y="8"/>
                      <a:pt x="71" y="9"/>
                      <a:pt x="69" y="10"/>
                    </a:cubicBezTo>
                    <a:cubicBezTo>
                      <a:pt x="67" y="11"/>
                      <a:pt x="66" y="13"/>
                      <a:pt x="65" y="14"/>
                    </a:cubicBezTo>
                    <a:cubicBezTo>
                      <a:pt x="64" y="16"/>
                      <a:pt x="62" y="17"/>
                      <a:pt x="61" y="17"/>
                    </a:cubicBezTo>
                    <a:cubicBezTo>
                      <a:pt x="60" y="17"/>
                      <a:pt x="60" y="17"/>
                      <a:pt x="59" y="16"/>
                    </a:cubicBezTo>
                    <a:cubicBezTo>
                      <a:pt x="58" y="16"/>
                      <a:pt x="50" y="14"/>
                      <a:pt x="47" y="14"/>
                    </a:cubicBezTo>
                    <a:cubicBezTo>
                      <a:pt x="44" y="14"/>
                      <a:pt x="35" y="8"/>
                      <a:pt x="33" y="6"/>
                    </a:cubicBezTo>
                    <a:cubicBezTo>
                      <a:pt x="32" y="6"/>
                      <a:pt x="29" y="5"/>
                      <a:pt x="27" y="5"/>
                    </a:cubicBezTo>
                    <a:cubicBezTo>
                      <a:pt x="25" y="5"/>
                      <a:pt x="23" y="5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5" y="1"/>
                    </a:cubicBezTo>
                    <a:cubicBezTo>
                      <a:pt x="15" y="0"/>
                      <a:pt x="13" y="0"/>
                      <a:pt x="10" y="1"/>
                    </a:cubicBezTo>
                    <a:cubicBezTo>
                      <a:pt x="8" y="1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8"/>
                      <a:pt x="12" y="33"/>
                    </a:cubicBezTo>
                    <a:cubicBezTo>
                      <a:pt x="11" y="38"/>
                      <a:pt x="6" y="44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1"/>
                    </a:cubicBezTo>
                    <a:cubicBezTo>
                      <a:pt x="2" y="51"/>
                      <a:pt x="1" y="51"/>
                      <a:pt x="1" y="51"/>
                    </a:cubicBezTo>
                    <a:cubicBezTo>
                      <a:pt x="5" y="53"/>
                      <a:pt x="9" y="55"/>
                      <a:pt x="8" y="57"/>
                    </a:cubicBezTo>
                    <a:cubicBezTo>
                      <a:pt x="8" y="60"/>
                      <a:pt x="6" y="60"/>
                      <a:pt x="4" y="61"/>
                    </a:cubicBezTo>
                    <a:cubicBezTo>
                      <a:pt x="1" y="62"/>
                      <a:pt x="0" y="62"/>
                      <a:pt x="0" y="64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4"/>
                      <a:pt x="44" y="96"/>
                      <a:pt x="46" y="97"/>
                    </a:cubicBezTo>
                    <a:cubicBezTo>
                      <a:pt x="46" y="97"/>
                      <a:pt x="46" y="97"/>
                      <a:pt x="47" y="97"/>
                    </a:cubicBezTo>
                    <a:cubicBezTo>
                      <a:pt x="47" y="97"/>
                      <a:pt x="48" y="98"/>
                      <a:pt x="48" y="98"/>
                    </a:cubicBezTo>
                    <a:cubicBezTo>
                      <a:pt x="48" y="98"/>
                      <a:pt x="48" y="98"/>
                      <a:pt x="49" y="99"/>
                    </a:cubicBezTo>
                    <a:cubicBezTo>
                      <a:pt x="49" y="99"/>
                      <a:pt x="50" y="99"/>
                      <a:pt x="50" y="100"/>
                    </a:cubicBezTo>
                    <a:cubicBezTo>
                      <a:pt x="50" y="100"/>
                      <a:pt x="51" y="100"/>
                      <a:pt x="51" y="100"/>
                    </a:cubicBezTo>
                    <a:cubicBezTo>
                      <a:pt x="52" y="101"/>
                      <a:pt x="52" y="101"/>
                      <a:pt x="53" y="101"/>
                    </a:cubicBezTo>
                    <a:cubicBezTo>
                      <a:pt x="53" y="102"/>
                      <a:pt x="53" y="102"/>
                      <a:pt x="54" y="102"/>
                    </a:cubicBezTo>
                    <a:cubicBezTo>
                      <a:pt x="54" y="102"/>
                      <a:pt x="55" y="103"/>
                      <a:pt x="55" y="103"/>
                    </a:cubicBezTo>
                    <a:cubicBezTo>
                      <a:pt x="55" y="103"/>
                      <a:pt x="56" y="104"/>
                      <a:pt x="56" y="104"/>
                    </a:cubicBezTo>
                    <a:cubicBezTo>
                      <a:pt x="57" y="104"/>
                      <a:pt x="57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62" y="96"/>
                      <a:pt x="67" y="85"/>
                      <a:pt x="68" y="83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4" y="78"/>
                      <a:pt x="75" y="77"/>
                      <a:pt x="76" y="77"/>
                    </a:cubicBezTo>
                    <a:cubicBezTo>
                      <a:pt x="77" y="75"/>
                      <a:pt x="78" y="75"/>
                      <a:pt x="79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1" y="74"/>
                      <a:pt x="82" y="73"/>
                    </a:cubicBezTo>
                    <a:cubicBezTo>
                      <a:pt x="82" y="73"/>
                      <a:pt x="82" y="73"/>
                      <a:pt x="82" y="72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1695"/>
              <p:cNvSpPr>
                <a:spLocks/>
              </p:cNvSpPr>
              <p:nvPr/>
            </p:nvSpPr>
            <p:spPr bwMode="auto">
              <a:xfrm>
                <a:off x="2100" y="2932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8 w 8"/>
                  <a:gd name="T3" fmla="*/ 0 h 11"/>
                  <a:gd name="T4" fmla="*/ 6 w 8"/>
                  <a:gd name="T5" fmla="*/ 3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6" y="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1696"/>
              <p:cNvSpPr>
                <a:spLocks/>
              </p:cNvSpPr>
              <p:nvPr/>
            </p:nvSpPr>
            <p:spPr bwMode="auto">
              <a:xfrm>
                <a:off x="2101" y="2982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0 w 5"/>
                  <a:gd name="T3" fmla="*/ 0 h 8"/>
                  <a:gd name="T4" fmla="*/ 5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1697"/>
              <p:cNvSpPr>
                <a:spLocks/>
              </p:cNvSpPr>
              <p:nvPr/>
            </p:nvSpPr>
            <p:spPr bwMode="auto">
              <a:xfrm>
                <a:off x="2046" y="292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1698"/>
              <p:cNvSpPr>
                <a:spLocks/>
              </p:cNvSpPr>
              <p:nvPr/>
            </p:nvSpPr>
            <p:spPr bwMode="auto">
              <a:xfrm>
                <a:off x="2029" y="29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1699"/>
              <p:cNvSpPr>
                <a:spLocks/>
              </p:cNvSpPr>
              <p:nvPr/>
            </p:nvSpPr>
            <p:spPr bwMode="auto">
              <a:xfrm>
                <a:off x="2043" y="292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1700"/>
              <p:cNvSpPr>
                <a:spLocks/>
              </p:cNvSpPr>
              <p:nvPr/>
            </p:nvSpPr>
            <p:spPr bwMode="auto">
              <a:xfrm>
                <a:off x="2108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1701"/>
              <p:cNvSpPr>
                <a:spLocks/>
              </p:cNvSpPr>
              <p:nvPr/>
            </p:nvSpPr>
            <p:spPr bwMode="auto">
              <a:xfrm>
                <a:off x="2044" y="29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1702"/>
              <p:cNvSpPr>
                <a:spLocks/>
              </p:cNvSpPr>
              <p:nvPr/>
            </p:nvSpPr>
            <p:spPr bwMode="auto">
              <a:xfrm>
                <a:off x="1981" y="2930"/>
                <a:ext cx="54" cy="56"/>
              </a:xfrm>
              <a:custGeom>
                <a:avLst/>
                <a:gdLst>
                  <a:gd name="T0" fmla="*/ 45 w 56"/>
                  <a:gd name="T1" fmla="*/ 2 h 59"/>
                  <a:gd name="T2" fmla="*/ 36 w 56"/>
                  <a:gd name="T3" fmla="*/ 3 h 59"/>
                  <a:gd name="T4" fmla="*/ 34 w 56"/>
                  <a:gd name="T5" fmla="*/ 3 h 59"/>
                  <a:gd name="T6" fmla="*/ 28 w 56"/>
                  <a:gd name="T7" fmla="*/ 7 h 59"/>
                  <a:gd name="T8" fmla="*/ 21 w 56"/>
                  <a:gd name="T9" fmla="*/ 4 h 59"/>
                  <a:gd name="T10" fmla="*/ 19 w 56"/>
                  <a:gd name="T11" fmla="*/ 4 h 59"/>
                  <a:gd name="T12" fmla="*/ 17 w 56"/>
                  <a:gd name="T13" fmla="*/ 5 h 59"/>
                  <a:gd name="T14" fmla="*/ 14 w 56"/>
                  <a:gd name="T15" fmla="*/ 14 h 59"/>
                  <a:gd name="T16" fmla="*/ 17 w 56"/>
                  <a:gd name="T17" fmla="*/ 20 h 59"/>
                  <a:gd name="T18" fmla="*/ 14 w 56"/>
                  <a:gd name="T19" fmla="*/ 26 h 59"/>
                  <a:gd name="T20" fmla="*/ 7 w 56"/>
                  <a:gd name="T21" fmla="*/ 33 h 59"/>
                  <a:gd name="T22" fmla="*/ 3 w 56"/>
                  <a:gd name="T23" fmla="*/ 40 h 59"/>
                  <a:gd name="T24" fmla="*/ 0 w 56"/>
                  <a:gd name="T25" fmla="*/ 53 h 59"/>
                  <a:gd name="T26" fmla="*/ 0 w 56"/>
                  <a:gd name="T27" fmla="*/ 56 h 59"/>
                  <a:gd name="T28" fmla="*/ 0 w 56"/>
                  <a:gd name="T29" fmla="*/ 59 h 59"/>
                  <a:gd name="T30" fmla="*/ 0 w 56"/>
                  <a:gd name="T31" fmla="*/ 59 h 59"/>
                  <a:gd name="T32" fmla="*/ 6 w 56"/>
                  <a:gd name="T33" fmla="*/ 57 h 59"/>
                  <a:gd name="T34" fmla="*/ 8 w 56"/>
                  <a:gd name="T35" fmla="*/ 56 h 59"/>
                  <a:gd name="T36" fmla="*/ 10 w 56"/>
                  <a:gd name="T37" fmla="*/ 55 h 59"/>
                  <a:gd name="T38" fmla="*/ 11 w 56"/>
                  <a:gd name="T39" fmla="*/ 55 h 59"/>
                  <a:gd name="T40" fmla="*/ 12 w 56"/>
                  <a:gd name="T41" fmla="*/ 55 h 59"/>
                  <a:gd name="T42" fmla="*/ 13 w 56"/>
                  <a:gd name="T43" fmla="*/ 54 h 59"/>
                  <a:gd name="T44" fmla="*/ 22 w 56"/>
                  <a:gd name="T45" fmla="*/ 54 h 59"/>
                  <a:gd name="T46" fmla="*/ 45 w 56"/>
                  <a:gd name="T47" fmla="*/ 41 h 59"/>
                  <a:gd name="T48" fmla="*/ 46 w 56"/>
                  <a:gd name="T49" fmla="*/ 41 h 59"/>
                  <a:gd name="T50" fmla="*/ 46 w 56"/>
                  <a:gd name="T51" fmla="*/ 39 h 59"/>
                  <a:gd name="T52" fmla="*/ 47 w 56"/>
                  <a:gd name="T53" fmla="*/ 38 h 59"/>
                  <a:gd name="T54" fmla="*/ 47 w 56"/>
                  <a:gd name="T55" fmla="*/ 37 h 59"/>
                  <a:gd name="T56" fmla="*/ 48 w 56"/>
                  <a:gd name="T57" fmla="*/ 37 h 59"/>
                  <a:gd name="T58" fmla="*/ 48 w 56"/>
                  <a:gd name="T59" fmla="*/ 36 h 59"/>
                  <a:gd name="T60" fmla="*/ 48 w 56"/>
                  <a:gd name="T61" fmla="*/ 36 h 59"/>
                  <a:gd name="T62" fmla="*/ 56 w 56"/>
                  <a:gd name="T63" fmla="*/ 23 h 59"/>
                  <a:gd name="T64" fmla="*/ 56 w 56"/>
                  <a:gd name="T65" fmla="*/ 15 h 59"/>
                  <a:gd name="T66" fmla="*/ 50 w 56"/>
                  <a:gd name="T67" fmla="*/ 3 h 59"/>
                  <a:gd name="T68" fmla="*/ 47 w 56"/>
                  <a:gd name="T6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59">
                    <a:moveTo>
                      <a:pt x="47" y="0"/>
                    </a:moveTo>
                    <a:cubicBezTo>
                      <a:pt x="47" y="1"/>
                      <a:pt x="46" y="1"/>
                      <a:pt x="45" y="2"/>
                    </a:cubicBezTo>
                    <a:cubicBezTo>
                      <a:pt x="45" y="2"/>
                      <a:pt x="45" y="4"/>
                      <a:pt x="40" y="4"/>
                    </a:cubicBezTo>
                    <a:cubicBezTo>
                      <a:pt x="39" y="4"/>
                      <a:pt x="37" y="4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3" y="4"/>
                      <a:pt x="30" y="5"/>
                      <a:pt x="30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2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4" y="8"/>
                      <a:pt x="14" y="12"/>
                      <a:pt x="14" y="14"/>
                    </a:cubicBezTo>
                    <a:cubicBezTo>
                      <a:pt x="14" y="15"/>
                      <a:pt x="14" y="15"/>
                      <a:pt x="15" y="16"/>
                    </a:cubicBezTo>
                    <a:cubicBezTo>
                      <a:pt x="16" y="16"/>
                      <a:pt x="17" y="18"/>
                      <a:pt x="17" y="20"/>
                    </a:cubicBezTo>
                    <a:cubicBezTo>
                      <a:pt x="17" y="22"/>
                      <a:pt x="16" y="23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9"/>
                      <a:pt x="10" y="30"/>
                      <a:pt x="8" y="31"/>
                    </a:cubicBezTo>
                    <a:cubicBezTo>
                      <a:pt x="8" y="31"/>
                      <a:pt x="7" y="32"/>
                      <a:pt x="7" y="33"/>
                    </a:cubicBezTo>
                    <a:cubicBezTo>
                      <a:pt x="6" y="34"/>
                      <a:pt x="6" y="35"/>
                      <a:pt x="4" y="37"/>
                    </a:cubicBezTo>
                    <a:cubicBezTo>
                      <a:pt x="4" y="37"/>
                      <a:pt x="4" y="38"/>
                      <a:pt x="3" y="40"/>
                    </a:cubicBezTo>
                    <a:cubicBezTo>
                      <a:pt x="3" y="41"/>
                      <a:pt x="3" y="42"/>
                      <a:pt x="2" y="44"/>
                    </a:cubicBezTo>
                    <a:cubicBezTo>
                      <a:pt x="1" y="46"/>
                      <a:pt x="0" y="50"/>
                      <a:pt x="0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2" y="58"/>
                      <a:pt x="2" y="57"/>
                      <a:pt x="6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3" y="55"/>
                      <a:pt x="13" y="55"/>
                    </a:cubicBezTo>
                    <a:cubicBezTo>
                      <a:pt x="13" y="55"/>
                      <a:pt x="13" y="54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49"/>
                      <a:pt x="27" y="43"/>
                      <a:pt x="31" y="41"/>
                    </a:cubicBezTo>
                    <a:cubicBezTo>
                      <a:pt x="35" y="40"/>
                      <a:pt x="40" y="40"/>
                      <a:pt x="45" y="41"/>
                    </a:cubicBezTo>
                    <a:cubicBezTo>
                      <a:pt x="45" y="41"/>
                      <a:pt x="45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39"/>
                      <a:pt x="46" y="39"/>
                    </a:cubicBezTo>
                    <a:cubicBezTo>
                      <a:pt x="46" y="39"/>
                      <a:pt x="47" y="39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9" y="35"/>
                      <a:pt x="49" y="35"/>
                    </a:cubicBezTo>
                    <a:cubicBezTo>
                      <a:pt x="51" y="33"/>
                      <a:pt x="55" y="27"/>
                      <a:pt x="56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8"/>
                      <a:pt x="56" y="16"/>
                      <a:pt x="56" y="15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1703"/>
              <p:cNvSpPr>
                <a:spLocks/>
              </p:cNvSpPr>
              <p:nvPr/>
            </p:nvSpPr>
            <p:spPr bwMode="auto">
              <a:xfrm>
                <a:off x="1982" y="298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1704"/>
              <p:cNvSpPr>
                <a:spLocks/>
              </p:cNvSpPr>
              <p:nvPr/>
            </p:nvSpPr>
            <p:spPr bwMode="auto">
              <a:xfrm>
                <a:off x="1981" y="298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705"/>
              <p:cNvSpPr>
                <a:spLocks/>
              </p:cNvSpPr>
              <p:nvPr/>
            </p:nvSpPr>
            <p:spPr bwMode="auto">
              <a:xfrm>
                <a:off x="1989" y="29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1706"/>
              <p:cNvSpPr>
                <a:spLocks/>
              </p:cNvSpPr>
              <p:nvPr/>
            </p:nvSpPr>
            <p:spPr bwMode="auto">
              <a:xfrm>
                <a:off x="1981" y="29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1707"/>
              <p:cNvSpPr>
                <a:spLocks/>
              </p:cNvSpPr>
              <p:nvPr/>
            </p:nvSpPr>
            <p:spPr bwMode="auto">
              <a:xfrm>
                <a:off x="1995" y="293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1708"/>
              <p:cNvSpPr>
                <a:spLocks/>
              </p:cNvSpPr>
              <p:nvPr/>
            </p:nvSpPr>
            <p:spPr bwMode="auto">
              <a:xfrm>
                <a:off x="2001" y="29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1709"/>
              <p:cNvSpPr>
                <a:spLocks/>
              </p:cNvSpPr>
              <p:nvPr/>
            </p:nvSpPr>
            <p:spPr bwMode="auto">
              <a:xfrm>
                <a:off x="1999" y="293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1710"/>
              <p:cNvSpPr>
                <a:spLocks/>
              </p:cNvSpPr>
              <p:nvPr/>
            </p:nvSpPr>
            <p:spPr bwMode="auto">
              <a:xfrm>
                <a:off x="2025" y="29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1711"/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1712"/>
              <p:cNvSpPr>
                <a:spLocks/>
              </p:cNvSpPr>
              <p:nvPr/>
            </p:nvSpPr>
            <p:spPr bwMode="auto">
              <a:xfrm>
                <a:off x="2026" y="29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1713"/>
              <p:cNvSpPr>
                <a:spLocks/>
              </p:cNvSpPr>
              <p:nvPr/>
            </p:nvSpPr>
            <p:spPr bwMode="auto">
              <a:xfrm>
                <a:off x="2027" y="29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1714"/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1715"/>
              <p:cNvSpPr>
                <a:spLocks/>
              </p:cNvSpPr>
              <p:nvPr/>
            </p:nvSpPr>
            <p:spPr bwMode="auto">
              <a:xfrm>
                <a:off x="2035" y="294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1716"/>
              <p:cNvSpPr>
                <a:spLocks/>
              </p:cNvSpPr>
              <p:nvPr/>
            </p:nvSpPr>
            <p:spPr bwMode="auto">
              <a:xfrm>
                <a:off x="2026" y="29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1717"/>
              <p:cNvSpPr>
                <a:spLocks/>
              </p:cNvSpPr>
              <p:nvPr/>
            </p:nvSpPr>
            <p:spPr bwMode="auto">
              <a:xfrm>
                <a:off x="2025" y="29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1718"/>
              <p:cNvSpPr>
                <a:spLocks/>
              </p:cNvSpPr>
              <p:nvPr/>
            </p:nvSpPr>
            <p:spPr bwMode="auto">
              <a:xfrm>
                <a:off x="2127" y="3108"/>
                <a:ext cx="75" cy="147"/>
              </a:xfrm>
              <a:custGeom>
                <a:avLst/>
                <a:gdLst>
                  <a:gd name="T0" fmla="*/ 69 w 79"/>
                  <a:gd name="T1" fmla="*/ 4 h 154"/>
                  <a:gd name="T2" fmla="*/ 67 w 79"/>
                  <a:gd name="T3" fmla="*/ 0 h 154"/>
                  <a:gd name="T4" fmla="*/ 65 w 79"/>
                  <a:gd name="T5" fmla="*/ 2 h 154"/>
                  <a:gd name="T6" fmla="*/ 64 w 79"/>
                  <a:gd name="T7" fmla="*/ 9 h 154"/>
                  <a:gd name="T8" fmla="*/ 63 w 79"/>
                  <a:gd name="T9" fmla="*/ 13 h 154"/>
                  <a:gd name="T10" fmla="*/ 55 w 79"/>
                  <a:gd name="T11" fmla="*/ 16 h 154"/>
                  <a:gd name="T12" fmla="*/ 52 w 79"/>
                  <a:gd name="T13" fmla="*/ 17 h 154"/>
                  <a:gd name="T14" fmla="*/ 52 w 79"/>
                  <a:gd name="T15" fmla="*/ 18 h 154"/>
                  <a:gd name="T16" fmla="*/ 51 w 79"/>
                  <a:gd name="T17" fmla="*/ 23 h 154"/>
                  <a:gd name="T18" fmla="*/ 51 w 79"/>
                  <a:gd name="T19" fmla="*/ 24 h 154"/>
                  <a:gd name="T20" fmla="*/ 51 w 79"/>
                  <a:gd name="T21" fmla="*/ 28 h 154"/>
                  <a:gd name="T22" fmla="*/ 42 w 79"/>
                  <a:gd name="T23" fmla="*/ 34 h 154"/>
                  <a:gd name="T24" fmla="*/ 36 w 79"/>
                  <a:gd name="T25" fmla="*/ 37 h 154"/>
                  <a:gd name="T26" fmla="*/ 25 w 79"/>
                  <a:gd name="T27" fmla="*/ 42 h 154"/>
                  <a:gd name="T28" fmla="*/ 19 w 79"/>
                  <a:gd name="T29" fmla="*/ 43 h 154"/>
                  <a:gd name="T30" fmla="*/ 11 w 79"/>
                  <a:gd name="T31" fmla="*/ 45 h 154"/>
                  <a:gd name="T32" fmla="*/ 11 w 79"/>
                  <a:gd name="T33" fmla="*/ 49 h 154"/>
                  <a:gd name="T34" fmla="*/ 8 w 79"/>
                  <a:gd name="T35" fmla="*/ 59 h 154"/>
                  <a:gd name="T36" fmla="*/ 10 w 79"/>
                  <a:gd name="T37" fmla="*/ 77 h 154"/>
                  <a:gd name="T38" fmla="*/ 7 w 79"/>
                  <a:gd name="T39" fmla="*/ 102 h 154"/>
                  <a:gd name="T40" fmla="*/ 3 w 79"/>
                  <a:gd name="T41" fmla="*/ 127 h 154"/>
                  <a:gd name="T42" fmla="*/ 6 w 79"/>
                  <a:gd name="T43" fmla="*/ 137 h 154"/>
                  <a:gd name="T44" fmla="*/ 10 w 79"/>
                  <a:gd name="T45" fmla="*/ 148 h 154"/>
                  <a:gd name="T46" fmla="*/ 24 w 79"/>
                  <a:gd name="T47" fmla="*/ 154 h 154"/>
                  <a:gd name="T48" fmla="*/ 27 w 79"/>
                  <a:gd name="T49" fmla="*/ 153 h 154"/>
                  <a:gd name="T50" fmla="*/ 34 w 79"/>
                  <a:gd name="T51" fmla="*/ 151 h 154"/>
                  <a:gd name="T52" fmla="*/ 39 w 79"/>
                  <a:gd name="T53" fmla="*/ 149 h 154"/>
                  <a:gd name="T54" fmla="*/ 49 w 79"/>
                  <a:gd name="T55" fmla="*/ 119 h 154"/>
                  <a:gd name="T56" fmla="*/ 55 w 79"/>
                  <a:gd name="T57" fmla="*/ 102 h 154"/>
                  <a:gd name="T58" fmla="*/ 67 w 79"/>
                  <a:gd name="T59" fmla="*/ 59 h 154"/>
                  <a:gd name="T60" fmla="*/ 68 w 79"/>
                  <a:gd name="T61" fmla="*/ 52 h 154"/>
                  <a:gd name="T62" fmla="*/ 69 w 79"/>
                  <a:gd name="T63" fmla="*/ 47 h 154"/>
                  <a:gd name="T64" fmla="*/ 69 w 79"/>
                  <a:gd name="T65" fmla="*/ 37 h 154"/>
                  <a:gd name="T66" fmla="*/ 72 w 79"/>
                  <a:gd name="T67" fmla="*/ 36 h 154"/>
                  <a:gd name="T68" fmla="*/ 75 w 79"/>
                  <a:gd name="T69" fmla="*/ 38 h 154"/>
                  <a:gd name="T70" fmla="*/ 77 w 79"/>
                  <a:gd name="T71" fmla="*/ 40 h 154"/>
                  <a:gd name="T72" fmla="*/ 78 w 79"/>
                  <a:gd name="T73" fmla="*/ 37 h 154"/>
                  <a:gd name="T74" fmla="*/ 77 w 79"/>
                  <a:gd name="T75" fmla="*/ 28 h 154"/>
                  <a:gd name="T76" fmla="*/ 74 w 79"/>
                  <a:gd name="T77" fmla="*/ 16 h 154"/>
                  <a:gd name="T78" fmla="*/ 69 w 79"/>
                  <a:gd name="T7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" h="154">
                    <a:moveTo>
                      <a:pt x="69" y="4"/>
                    </a:moveTo>
                    <a:cubicBezTo>
                      <a:pt x="68" y="2"/>
                      <a:pt x="67" y="1"/>
                      <a:pt x="67" y="0"/>
                    </a:cubicBezTo>
                    <a:cubicBezTo>
                      <a:pt x="66" y="1"/>
                      <a:pt x="66" y="2"/>
                      <a:pt x="65" y="2"/>
                    </a:cubicBezTo>
                    <a:cubicBezTo>
                      <a:pt x="65" y="3"/>
                      <a:pt x="64" y="6"/>
                      <a:pt x="64" y="9"/>
                    </a:cubicBezTo>
                    <a:cubicBezTo>
                      <a:pt x="65" y="10"/>
                      <a:pt x="64" y="11"/>
                      <a:pt x="63" y="13"/>
                    </a:cubicBezTo>
                    <a:cubicBezTo>
                      <a:pt x="61" y="15"/>
                      <a:pt x="58" y="16"/>
                      <a:pt x="55" y="16"/>
                    </a:cubicBezTo>
                    <a:cubicBezTo>
                      <a:pt x="54" y="16"/>
                      <a:pt x="53" y="16"/>
                      <a:pt x="52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3" y="21"/>
                      <a:pt x="52" y="23"/>
                      <a:pt x="51" y="23"/>
                    </a:cubicBezTo>
                    <a:cubicBezTo>
                      <a:pt x="51" y="23"/>
                      <a:pt x="51" y="24"/>
                      <a:pt x="51" y="24"/>
                    </a:cubicBezTo>
                    <a:cubicBezTo>
                      <a:pt x="52" y="25"/>
                      <a:pt x="52" y="27"/>
                      <a:pt x="51" y="28"/>
                    </a:cubicBezTo>
                    <a:cubicBezTo>
                      <a:pt x="50" y="31"/>
                      <a:pt x="46" y="34"/>
                      <a:pt x="42" y="34"/>
                    </a:cubicBezTo>
                    <a:cubicBezTo>
                      <a:pt x="40" y="34"/>
                      <a:pt x="38" y="36"/>
                      <a:pt x="36" y="37"/>
                    </a:cubicBezTo>
                    <a:cubicBezTo>
                      <a:pt x="32" y="40"/>
                      <a:pt x="29" y="42"/>
                      <a:pt x="25" y="42"/>
                    </a:cubicBezTo>
                    <a:cubicBezTo>
                      <a:pt x="23" y="42"/>
                      <a:pt x="21" y="42"/>
                      <a:pt x="19" y="43"/>
                    </a:cubicBezTo>
                    <a:cubicBezTo>
                      <a:pt x="16" y="44"/>
                      <a:pt x="14" y="45"/>
                      <a:pt x="11" y="45"/>
                    </a:cubicBezTo>
                    <a:cubicBezTo>
                      <a:pt x="11" y="45"/>
                      <a:pt x="11" y="47"/>
                      <a:pt x="11" y="49"/>
                    </a:cubicBezTo>
                    <a:cubicBezTo>
                      <a:pt x="10" y="52"/>
                      <a:pt x="10" y="55"/>
                      <a:pt x="8" y="59"/>
                    </a:cubicBezTo>
                    <a:cubicBezTo>
                      <a:pt x="6" y="63"/>
                      <a:pt x="6" y="69"/>
                      <a:pt x="10" y="77"/>
                    </a:cubicBezTo>
                    <a:cubicBezTo>
                      <a:pt x="13" y="85"/>
                      <a:pt x="16" y="92"/>
                      <a:pt x="7" y="102"/>
                    </a:cubicBezTo>
                    <a:cubicBezTo>
                      <a:pt x="0" y="111"/>
                      <a:pt x="0" y="121"/>
                      <a:pt x="3" y="127"/>
                    </a:cubicBezTo>
                    <a:cubicBezTo>
                      <a:pt x="4" y="130"/>
                      <a:pt x="5" y="133"/>
                      <a:pt x="6" y="137"/>
                    </a:cubicBezTo>
                    <a:cubicBezTo>
                      <a:pt x="7" y="141"/>
                      <a:pt x="8" y="145"/>
                      <a:pt x="10" y="148"/>
                    </a:cubicBezTo>
                    <a:cubicBezTo>
                      <a:pt x="13" y="151"/>
                      <a:pt x="19" y="154"/>
                      <a:pt x="24" y="154"/>
                    </a:cubicBezTo>
                    <a:cubicBezTo>
                      <a:pt x="25" y="154"/>
                      <a:pt x="26" y="153"/>
                      <a:pt x="27" y="153"/>
                    </a:cubicBezTo>
                    <a:cubicBezTo>
                      <a:pt x="29" y="151"/>
                      <a:pt x="32" y="151"/>
                      <a:pt x="34" y="151"/>
                    </a:cubicBezTo>
                    <a:cubicBezTo>
                      <a:pt x="36" y="151"/>
                      <a:pt x="37" y="150"/>
                      <a:pt x="39" y="149"/>
                    </a:cubicBezTo>
                    <a:cubicBezTo>
                      <a:pt x="41" y="146"/>
                      <a:pt x="45" y="132"/>
                      <a:pt x="49" y="119"/>
                    </a:cubicBezTo>
                    <a:cubicBezTo>
                      <a:pt x="51" y="113"/>
                      <a:pt x="53" y="107"/>
                      <a:pt x="55" y="102"/>
                    </a:cubicBezTo>
                    <a:cubicBezTo>
                      <a:pt x="59" y="89"/>
                      <a:pt x="67" y="63"/>
                      <a:pt x="67" y="59"/>
                    </a:cubicBezTo>
                    <a:cubicBezTo>
                      <a:pt x="66" y="56"/>
                      <a:pt x="67" y="54"/>
                      <a:pt x="68" y="52"/>
                    </a:cubicBezTo>
                    <a:cubicBezTo>
                      <a:pt x="69" y="50"/>
                      <a:pt x="70" y="49"/>
                      <a:pt x="69" y="47"/>
                    </a:cubicBezTo>
                    <a:cubicBezTo>
                      <a:pt x="67" y="43"/>
                      <a:pt x="68" y="39"/>
                      <a:pt x="69" y="37"/>
                    </a:cubicBezTo>
                    <a:cubicBezTo>
                      <a:pt x="70" y="36"/>
                      <a:pt x="72" y="36"/>
                      <a:pt x="72" y="36"/>
                    </a:cubicBezTo>
                    <a:cubicBezTo>
                      <a:pt x="73" y="36"/>
                      <a:pt x="74" y="36"/>
                      <a:pt x="75" y="38"/>
                    </a:cubicBezTo>
                    <a:cubicBezTo>
                      <a:pt x="76" y="39"/>
                      <a:pt x="77" y="40"/>
                      <a:pt x="77" y="40"/>
                    </a:cubicBezTo>
                    <a:cubicBezTo>
                      <a:pt x="77" y="40"/>
                      <a:pt x="78" y="39"/>
                      <a:pt x="78" y="37"/>
                    </a:cubicBezTo>
                    <a:cubicBezTo>
                      <a:pt x="79" y="35"/>
                      <a:pt x="78" y="31"/>
                      <a:pt x="77" y="28"/>
                    </a:cubicBezTo>
                    <a:cubicBezTo>
                      <a:pt x="76" y="24"/>
                      <a:pt x="74" y="20"/>
                      <a:pt x="74" y="16"/>
                    </a:cubicBezTo>
                    <a:cubicBezTo>
                      <a:pt x="74" y="12"/>
                      <a:pt x="71" y="7"/>
                      <a:pt x="6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1719"/>
              <p:cNvSpPr>
                <a:spLocks/>
              </p:cNvSpPr>
              <p:nvPr/>
            </p:nvSpPr>
            <p:spPr bwMode="auto">
              <a:xfrm>
                <a:off x="2124" y="27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1720"/>
              <p:cNvSpPr>
                <a:spLocks/>
              </p:cNvSpPr>
              <p:nvPr/>
            </p:nvSpPr>
            <p:spPr bwMode="auto">
              <a:xfrm>
                <a:off x="2128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1721"/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1722"/>
              <p:cNvSpPr>
                <a:spLocks/>
              </p:cNvSpPr>
              <p:nvPr/>
            </p:nvSpPr>
            <p:spPr bwMode="auto">
              <a:xfrm>
                <a:off x="2126" y="279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1723"/>
              <p:cNvSpPr>
                <a:spLocks/>
              </p:cNvSpPr>
              <p:nvPr/>
            </p:nvSpPr>
            <p:spPr bwMode="auto">
              <a:xfrm>
                <a:off x="2127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1724"/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1725"/>
              <p:cNvSpPr>
                <a:spLocks/>
              </p:cNvSpPr>
              <p:nvPr/>
            </p:nvSpPr>
            <p:spPr bwMode="auto">
              <a:xfrm>
                <a:off x="2125" y="27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1726"/>
              <p:cNvSpPr>
                <a:spLocks/>
              </p:cNvSpPr>
              <p:nvPr/>
            </p:nvSpPr>
            <p:spPr bwMode="auto">
              <a:xfrm>
                <a:off x="1970" y="3108"/>
                <a:ext cx="10" cy="9"/>
              </a:xfrm>
              <a:custGeom>
                <a:avLst/>
                <a:gdLst>
                  <a:gd name="T0" fmla="*/ 4 w 10"/>
                  <a:gd name="T1" fmla="*/ 9 h 10"/>
                  <a:gd name="T2" fmla="*/ 9 w 10"/>
                  <a:gd name="T3" fmla="*/ 9 h 10"/>
                  <a:gd name="T4" fmla="*/ 10 w 10"/>
                  <a:gd name="T5" fmla="*/ 6 h 10"/>
                  <a:gd name="T6" fmla="*/ 10 w 10"/>
                  <a:gd name="T7" fmla="*/ 0 h 10"/>
                  <a:gd name="T8" fmla="*/ 10 w 10"/>
                  <a:gd name="T9" fmla="*/ 1 h 10"/>
                  <a:gd name="T10" fmla="*/ 3 w 10"/>
                  <a:gd name="T11" fmla="*/ 2 h 10"/>
                  <a:gd name="T12" fmla="*/ 0 w 10"/>
                  <a:gd name="T13" fmla="*/ 0 h 10"/>
                  <a:gd name="T14" fmla="*/ 0 w 10"/>
                  <a:gd name="T15" fmla="*/ 1 h 10"/>
                  <a:gd name="T16" fmla="*/ 4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5" y="10"/>
                      <a:pt x="8" y="9"/>
                      <a:pt x="9" y="9"/>
                    </a:cubicBezTo>
                    <a:cubicBezTo>
                      <a:pt x="10" y="9"/>
                      <a:pt x="10" y="8"/>
                      <a:pt x="10" y="6"/>
                    </a:cubicBezTo>
                    <a:cubicBezTo>
                      <a:pt x="10" y="5"/>
                      <a:pt x="10" y="2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8" y="2"/>
                      <a:pt x="6" y="3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8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1727"/>
              <p:cNvSpPr>
                <a:spLocks/>
              </p:cNvSpPr>
              <p:nvPr/>
            </p:nvSpPr>
            <p:spPr bwMode="auto">
              <a:xfrm>
                <a:off x="1801" y="2916"/>
                <a:ext cx="193" cy="191"/>
              </a:xfrm>
              <a:custGeom>
                <a:avLst/>
                <a:gdLst>
                  <a:gd name="T0" fmla="*/ 128 w 202"/>
                  <a:gd name="T1" fmla="*/ 182 h 199"/>
                  <a:gd name="T2" fmla="*/ 131 w 202"/>
                  <a:gd name="T3" fmla="*/ 186 h 199"/>
                  <a:gd name="T4" fmla="*/ 141 w 202"/>
                  <a:gd name="T5" fmla="*/ 191 h 199"/>
                  <a:gd name="T6" fmla="*/ 159 w 202"/>
                  <a:gd name="T7" fmla="*/ 190 h 199"/>
                  <a:gd name="T8" fmla="*/ 173 w 202"/>
                  <a:gd name="T9" fmla="*/ 195 h 199"/>
                  <a:gd name="T10" fmla="*/ 174 w 202"/>
                  <a:gd name="T11" fmla="*/ 176 h 199"/>
                  <a:gd name="T12" fmla="*/ 176 w 202"/>
                  <a:gd name="T13" fmla="*/ 159 h 199"/>
                  <a:gd name="T14" fmla="*/ 192 w 202"/>
                  <a:gd name="T15" fmla="*/ 152 h 199"/>
                  <a:gd name="T16" fmla="*/ 186 w 202"/>
                  <a:gd name="T17" fmla="*/ 141 h 199"/>
                  <a:gd name="T18" fmla="*/ 180 w 202"/>
                  <a:gd name="T19" fmla="*/ 91 h 199"/>
                  <a:gd name="T20" fmla="*/ 178 w 202"/>
                  <a:gd name="T21" fmla="*/ 88 h 199"/>
                  <a:gd name="T22" fmla="*/ 183 w 202"/>
                  <a:gd name="T23" fmla="*/ 74 h 199"/>
                  <a:gd name="T24" fmla="*/ 188 w 202"/>
                  <a:gd name="T25" fmla="*/ 56 h 199"/>
                  <a:gd name="T26" fmla="*/ 196 w 202"/>
                  <a:gd name="T27" fmla="*/ 41 h 199"/>
                  <a:gd name="T28" fmla="*/ 201 w 202"/>
                  <a:gd name="T29" fmla="*/ 33 h 199"/>
                  <a:gd name="T30" fmla="*/ 199 w 202"/>
                  <a:gd name="T31" fmla="*/ 26 h 199"/>
                  <a:gd name="T32" fmla="*/ 199 w 202"/>
                  <a:gd name="T33" fmla="*/ 23 h 199"/>
                  <a:gd name="T34" fmla="*/ 199 w 202"/>
                  <a:gd name="T35" fmla="*/ 20 h 199"/>
                  <a:gd name="T36" fmla="*/ 198 w 202"/>
                  <a:gd name="T37" fmla="*/ 18 h 199"/>
                  <a:gd name="T38" fmla="*/ 194 w 202"/>
                  <a:gd name="T39" fmla="*/ 14 h 199"/>
                  <a:gd name="T40" fmla="*/ 191 w 202"/>
                  <a:gd name="T41" fmla="*/ 11 h 199"/>
                  <a:gd name="T42" fmla="*/ 188 w 202"/>
                  <a:gd name="T43" fmla="*/ 10 h 199"/>
                  <a:gd name="T44" fmla="*/ 184 w 202"/>
                  <a:gd name="T45" fmla="*/ 10 h 199"/>
                  <a:gd name="T46" fmla="*/ 178 w 202"/>
                  <a:gd name="T47" fmla="*/ 9 h 199"/>
                  <a:gd name="T48" fmla="*/ 163 w 202"/>
                  <a:gd name="T49" fmla="*/ 2 h 199"/>
                  <a:gd name="T50" fmla="*/ 153 w 202"/>
                  <a:gd name="T51" fmla="*/ 3 h 199"/>
                  <a:gd name="T52" fmla="*/ 136 w 202"/>
                  <a:gd name="T53" fmla="*/ 4 h 199"/>
                  <a:gd name="T54" fmla="*/ 113 w 202"/>
                  <a:gd name="T55" fmla="*/ 7 h 199"/>
                  <a:gd name="T56" fmla="*/ 85 w 202"/>
                  <a:gd name="T57" fmla="*/ 9 h 199"/>
                  <a:gd name="T58" fmla="*/ 68 w 202"/>
                  <a:gd name="T59" fmla="*/ 20 h 199"/>
                  <a:gd name="T60" fmla="*/ 57 w 202"/>
                  <a:gd name="T61" fmla="*/ 56 h 199"/>
                  <a:gd name="T62" fmla="*/ 43 w 202"/>
                  <a:gd name="T63" fmla="*/ 85 h 199"/>
                  <a:gd name="T64" fmla="*/ 34 w 202"/>
                  <a:gd name="T65" fmla="*/ 112 h 199"/>
                  <a:gd name="T66" fmla="*/ 24 w 202"/>
                  <a:gd name="T67" fmla="*/ 116 h 199"/>
                  <a:gd name="T68" fmla="*/ 23 w 202"/>
                  <a:gd name="T69" fmla="*/ 115 h 199"/>
                  <a:gd name="T70" fmla="*/ 22 w 202"/>
                  <a:gd name="T71" fmla="*/ 112 h 199"/>
                  <a:gd name="T72" fmla="*/ 8 w 202"/>
                  <a:gd name="T73" fmla="*/ 113 h 199"/>
                  <a:gd name="T74" fmla="*/ 4 w 202"/>
                  <a:gd name="T75" fmla="*/ 115 h 199"/>
                  <a:gd name="T76" fmla="*/ 3 w 202"/>
                  <a:gd name="T77" fmla="*/ 127 h 199"/>
                  <a:gd name="T78" fmla="*/ 6 w 202"/>
                  <a:gd name="T79" fmla="*/ 125 h 199"/>
                  <a:gd name="T80" fmla="*/ 8 w 202"/>
                  <a:gd name="T81" fmla="*/ 125 h 199"/>
                  <a:gd name="T82" fmla="*/ 47 w 202"/>
                  <a:gd name="T83" fmla="*/ 126 h 199"/>
                  <a:gd name="T84" fmla="*/ 58 w 202"/>
                  <a:gd name="T85" fmla="*/ 150 h 199"/>
                  <a:gd name="T86" fmla="*/ 78 w 202"/>
                  <a:gd name="T87" fmla="*/ 138 h 199"/>
                  <a:gd name="T88" fmla="*/ 89 w 202"/>
                  <a:gd name="T89" fmla="*/ 140 h 199"/>
                  <a:gd name="T90" fmla="*/ 102 w 202"/>
                  <a:gd name="T91" fmla="*/ 144 h 199"/>
                  <a:gd name="T92" fmla="*/ 108 w 202"/>
                  <a:gd name="T93" fmla="*/ 178 h 199"/>
                  <a:gd name="T94" fmla="*/ 115 w 202"/>
                  <a:gd name="T95" fmla="*/ 182 h 199"/>
                  <a:gd name="T96" fmla="*/ 126 w 202"/>
                  <a:gd name="T97" fmla="*/ 18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" h="199">
                    <a:moveTo>
                      <a:pt x="126" y="181"/>
                    </a:move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9" y="183"/>
                      <a:pt x="129" y="184"/>
                      <a:pt x="130" y="184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6"/>
                      <a:pt x="131" y="186"/>
                      <a:pt x="131" y="186"/>
                    </a:cubicBezTo>
                    <a:cubicBezTo>
                      <a:pt x="132" y="186"/>
                      <a:pt x="135" y="185"/>
                      <a:pt x="137" y="185"/>
                    </a:cubicBezTo>
                    <a:cubicBezTo>
                      <a:pt x="138" y="185"/>
                      <a:pt x="139" y="185"/>
                      <a:pt x="140" y="186"/>
                    </a:cubicBezTo>
                    <a:cubicBezTo>
                      <a:pt x="140" y="187"/>
                      <a:pt x="141" y="188"/>
                      <a:pt x="140" y="188"/>
                    </a:cubicBezTo>
                    <a:cubicBezTo>
                      <a:pt x="140" y="189"/>
                      <a:pt x="141" y="191"/>
                      <a:pt x="141" y="191"/>
                    </a:cubicBezTo>
                    <a:cubicBezTo>
                      <a:pt x="143" y="191"/>
                      <a:pt x="146" y="192"/>
                      <a:pt x="148" y="193"/>
                    </a:cubicBezTo>
                    <a:cubicBezTo>
                      <a:pt x="149" y="194"/>
                      <a:pt x="151" y="194"/>
                      <a:pt x="151" y="194"/>
                    </a:cubicBezTo>
                    <a:cubicBezTo>
                      <a:pt x="152" y="194"/>
                      <a:pt x="154" y="194"/>
                      <a:pt x="154" y="194"/>
                    </a:cubicBezTo>
                    <a:cubicBezTo>
                      <a:pt x="155" y="192"/>
                      <a:pt x="157" y="190"/>
                      <a:pt x="159" y="190"/>
                    </a:cubicBezTo>
                    <a:cubicBezTo>
                      <a:pt x="161" y="190"/>
                      <a:pt x="162" y="191"/>
                      <a:pt x="162" y="192"/>
                    </a:cubicBezTo>
                    <a:cubicBezTo>
                      <a:pt x="164" y="196"/>
                      <a:pt x="166" y="197"/>
                      <a:pt x="166" y="197"/>
                    </a:cubicBezTo>
                    <a:cubicBezTo>
                      <a:pt x="169" y="197"/>
                      <a:pt x="173" y="197"/>
                      <a:pt x="175" y="199"/>
                    </a:cubicBezTo>
                    <a:cubicBezTo>
                      <a:pt x="175" y="198"/>
                      <a:pt x="174" y="196"/>
                      <a:pt x="173" y="195"/>
                    </a:cubicBezTo>
                    <a:cubicBezTo>
                      <a:pt x="173" y="194"/>
                      <a:pt x="172" y="193"/>
                      <a:pt x="172" y="193"/>
                    </a:cubicBezTo>
                    <a:cubicBezTo>
                      <a:pt x="170" y="192"/>
                      <a:pt x="171" y="189"/>
                      <a:pt x="172" y="185"/>
                    </a:cubicBezTo>
                    <a:cubicBezTo>
                      <a:pt x="173" y="184"/>
                      <a:pt x="173" y="182"/>
                      <a:pt x="173" y="181"/>
                    </a:cubicBezTo>
                    <a:cubicBezTo>
                      <a:pt x="173" y="180"/>
                      <a:pt x="174" y="178"/>
                      <a:pt x="174" y="176"/>
                    </a:cubicBezTo>
                    <a:cubicBezTo>
                      <a:pt x="174" y="174"/>
                      <a:pt x="175" y="171"/>
                      <a:pt x="175" y="170"/>
                    </a:cubicBezTo>
                    <a:cubicBezTo>
                      <a:pt x="174" y="169"/>
                      <a:pt x="173" y="168"/>
                      <a:pt x="173" y="167"/>
                    </a:cubicBezTo>
                    <a:cubicBezTo>
                      <a:pt x="173" y="165"/>
                      <a:pt x="174" y="163"/>
                      <a:pt x="176" y="161"/>
                    </a:cubicBezTo>
                    <a:cubicBezTo>
                      <a:pt x="176" y="161"/>
                      <a:pt x="176" y="159"/>
                      <a:pt x="176" y="159"/>
                    </a:cubicBezTo>
                    <a:cubicBezTo>
                      <a:pt x="176" y="157"/>
                      <a:pt x="176" y="155"/>
                      <a:pt x="177" y="154"/>
                    </a:cubicBezTo>
                    <a:cubicBezTo>
                      <a:pt x="178" y="153"/>
                      <a:pt x="179" y="153"/>
                      <a:pt x="180" y="153"/>
                    </a:cubicBezTo>
                    <a:cubicBezTo>
                      <a:pt x="184" y="153"/>
                      <a:pt x="184" y="153"/>
                      <a:pt x="184" y="153"/>
                    </a:cubicBezTo>
                    <a:cubicBezTo>
                      <a:pt x="190" y="153"/>
                      <a:pt x="192" y="152"/>
                      <a:pt x="192" y="152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2" y="150"/>
                      <a:pt x="192" y="149"/>
                      <a:pt x="192" y="149"/>
                    </a:cubicBezTo>
                    <a:cubicBezTo>
                      <a:pt x="190" y="146"/>
                      <a:pt x="188" y="142"/>
                      <a:pt x="186" y="141"/>
                    </a:cubicBezTo>
                    <a:cubicBezTo>
                      <a:pt x="180" y="138"/>
                      <a:pt x="178" y="110"/>
                      <a:pt x="179" y="101"/>
                    </a:cubicBezTo>
                    <a:cubicBezTo>
                      <a:pt x="179" y="98"/>
                      <a:pt x="179" y="97"/>
                      <a:pt x="181" y="96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79" y="91"/>
                      <a:pt x="179" y="91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7" y="88"/>
                      <a:pt x="177" y="87"/>
                      <a:pt x="177" y="86"/>
                    </a:cubicBezTo>
                    <a:cubicBezTo>
                      <a:pt x="177" y="84"/>
                      <a:pt x="179" y="83"/>
                      <a:pt x="180" y="82"/>
                    </a:cubicBezTo>
                    <a:cubicBezTo>
                      <a:pt x="180" y="79"/>
                      <a:pt x="180" y="75"/>
                      <a:pt x="183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3"/>
                      <a:pt x="184" y="73"/>
                      <a:pt x="185" y="72"/>
                    </a:cubicBezTo>
                    <a:cubicBezTo>
                      <a:pt x="185" y="71"/>
                      <a:pt x="185" y="69"/>
                      <a:pt x="185" y="67"/>
                    </a:cubicBezTo>
                    <a:cubicBezTo>
                      <a:pt x="185" y="63"/>
                      <a:pt x="186" y="59"/>
                      <a:pt x="188" y="56"/>
                    </a:cubicBezTo>
                    <a:cubicBezTo>
                      <a:pt x="188" y="55"/>
                      <a:pt x="188" y="54"/>
                      <a:pt x="188" y="53"/>
                    </a:cubicBezTo>
                    <a:cubicBezTo>
                      <a:pt x="189" y="51"/>
                      <a:pt x="189" y="49"/>
                      <a:pt x="191" y="47"/>
                    </a:cubicBezTo>
                    <a:cubicBezTo>
                      <a:pt x="191" y="47"/>
                      <a:pt x="192" y="46"/>
                      <a:pt x="192" y="45"/>
                    </a:cubicBezTo>
                    <a:cubicBezTo>
                      <a:pt x="193" y="44"/>
                      <a:pt x="194" y="41"/>
                      <a:pt x="196" y="41"/>
                    </a:cubicBezTo>
                    <a:cubicBezTo>
                      <a:pt x="199" y="40"/>
                      <a:pt x="199" y="39"/>
                      <a:pt x="199" y="39"/>
                    </a:cubicBezTo>
                    <a:cubicBezTo>
                      <a:pt x="199" y="38"/>
                      <a:pt x="200" y="37"/>
                      <a:pt x="201" y="36"/>
                    </a:cubicBezTo>
                    <a:cubicBezTo>
                      <a:pt x="202" y="35"/>
                      <a:pt x="202" y="34"/>
                      <a:pt x="202" y="34"/>
                    </a:cubicBezTo>
                    <a:cubicBezTo>
                      <a:pt x="202" y="33"/>
                      <a:pt x="202" y="33"/>
                      <a:pt x="201" y="33"/>
                    </a:cubicBezTo>
                    <a:cubicBezTo>
                      <a:pt x="200" y="32"/>
                      <a:pt x="199" y="31"/>
                      <a:pt x="199" y="28"/>
                    </a:cubicBezTo>
                    <a:cubicBezTo>
                      <a:pt x="199" y="28"/>
                      <a:pt x="199" y="27"/>
                      <a:pt x="199" y="27"/>
                    </a:cubicBezTo>
                    <a:cubicBezTo>
                      <a:pt x="199" y="27"/>
                      <a:pt x="199" y="27"/>
                      <a:pt x="199" y="27"/>
                    </a:cubicBezTo>
                    <a:cubicBezTo>
                      <a:pt x="199" y="26"/>
                      <a:pt x="199" y="26"/>
                      <a:pt x="199" y="26"/>
                    </a:cubicBezTo>
                    <a:cubicBezTo>
                      <a:pt x="199" y="25"/>
                      <a:pt x="199" y="25"/>
                      <a:pt x="199" y="25"/>
                    </a:cubicBezTo>
                    <a:cubicBezTo>
                      <a:pt x="199" y="25"/>
                      <a:pt x="199" y="25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199" y="22"/>
                      <a:pt x="199" y="22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21"/>
                      <a:pt x="199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9" y="20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199" y="19"/>
                      <a:pt x="199" y="19"/>
                      <a:pt x="199" y="18"/>
                    </a:cubicBezTo>
                    <a:cubicBezTo>
                      <a:pt x="199" y="18"/>
                      <a:pt x="198" y="18"/>
                      <a:pt x="198" y="18"/>
                    </a:cubicBezTo>
                    <a:cubicBezTo>
                      <a:pt x="198" y="17"/>
                      <a:pt x="197" y="17"/>
                      <a:pt x="197" y="17"/>
                    </a:cubicBezTo>
                    <a:cubicBezTo>
                      <a:pt x="197" y="16"/>
                      <a:pt x="196" y="16"/>
                      <a:pt x="196" y="16"/>
                    </a:cubicBezTo>
                    <a:cubicBezTo>
                      <a:pt x="196" y="16"/>
                      <a:pt x="195" y="15"/>
                      <a:pt x="195" y="15"/>
                    </a:cubicBezTo>
                    <a:cubicBezTo>
                      <a:pt x="195" y="15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3" y="14"/>
                    </a:cubicBezTo>
                    <a:cubicBezTo>
                      <a:pt x="193" y="13"/>
                      <a:pt x="193" y="13"/>
                      <a:pt x="192" y="13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1" y="12"/>
                      <a:pt x="191" y="12"/>
                      <a:pt x="191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0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9" y="10"/>
                      <a:pt x="188" y="10"/>
                      <a:pt x="188" y="10"/>
                    </a:cubicBezTo>
                    <a:cubicBezTo>
                      <a:pt x="188" y="9"/>
                      <a:pt x="188" y="9"/>
                      <a:pt x="188" y="9"/>
                    </a:cubicBezTo>
                    <a:cubicBezTo>
                      <a:pt x="187" y="9"/>
                      <a:pt x="185" y="10"/>
                      <a:pt x="185" y="10"/>
                    </a:cubicBezTo>
                    <a:cubicBezTo>
                      <a:pt x="185" y="10"/>
                      <a:pt x="185" y="10"/>
                      <a:pt x="184" y="10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0" y="9"/>
                      <a:pt x="179" y="9"/>
                    </a:cubicBezTo>
                    <a:cubicBezTo>
                      <a:pt x="179" y="9"/>
                      <a:pt x="179" y="9"/>
                      <a:pt x="178" y="9"/>
                    </a:cubicBezTo>
                    <a:cubicBezTo>
                      <a:pt x="177" y="11"/>
                      <a:pt x="176" y="11"/>
                      <a:pt x="174" y="11"/>
                    </a:cubicBezTo>
                    <a:cubicBezTo>
                      <a:pt x="171" y="11"/>
                      <a:pt x="169" y="10"/>
                      <a:pt x="169" y="10"/>
                    </a:cubicBezTo>
                    <a:cubicBezTo>
                      <a:pt x="169" y="10"/>
                      <a:pt x="165" y="7"/>
                      <a:pt x="163" y="3"/>
                    </a:cubicBezTo>
                    <a:cubicBezTo>
                      <a:pt x="163" y="3"/>
                      <a:pt x="163" y="3"/>
                      <a:pt x="163" y="2"/>
                    </a:cubicBezTo>
                    <a:cubicBezTo>
                      <a:pt x="163" y="2"/>
                      <a:pt x="163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2" y="2"/>
                      <a:pt x="147" y="0"/>
                      <a:pt x="145" y="0"/>
                    </a:cubicBezTo>
                    <a:cubicBezTo>
                      <a:pt x="144" y="0"/>
                      <a:pt x="143" y="1"/>
                      <a:pt x="143" y="1"/>
                    </a:cubicBezTo>
                    <a:cubicBezTo>
                      <a:pt x="143" y="2"/>
                      <a:pt x="141" y="4"/>
                      <a:pt x="139" y="4"/>
                    </a:cubicBezTo>
                    <a:cubicBezTo>
                      <a:pt x="138" y="4"/>
                      <a:pt x="137" y="4"/>
                      <a:pt x="136" y="4"/>
                    </a:cubicBezTo>
                    <a:cubicBezTo>
                      <a:pt x="135" y="4"/>
                      <a:pt x="134" y="3"/>
                      <a:pt x="132" y="3"/>
                    </a:cubicBezTo>
                    <a:cubicBezTo>
                      <a:pt x="128" y="3"/>
                      <a:pt x="124" y="5"/>
                      <a:pt x="122" y="7"/>
                    </a:cubicBezTo>
                    <a:cubicBezTo>
                      <a:pt x="120" y="8"/>
                      <a:pt x="117" y="7"/>
                      <a:pt x="115" y="7"/>
                    </a:cubicBezTo>
                    <a:cubicBezTo>
                      <a:pt x="114" y="7"/>
                      <a:pt x="113" y="7"/>
                      <a:pt x="113" y="7"/>
                    </a:cubicBezTo>
                    <a:cubicBezTo>
                      <a:pt x="112" y="7"/>
                      <a:pt x="111" y="10"/>
                      <a:pt x="110" y="13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1" y="4"/>
                      <a:pt x="78" y="4"/>
                    </a:cubicBezTo>
                    <a:cubicBezTo>
                      <a:pt x="75" y="4"/>
                      <a:pt x="70" y="8"/>
                      <a:pt x="68" y="12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20"/>
                      <a:pt x="68" y="20"/>
                    </a:cubicBezTo>
                    <a:cubicBezTo>
                      <a:pt x="68" y="25"/>
                      <a:pt x="67" y="29"/>
                      <a:pt x="66" y="31"/>
                    </a:cubicBezTo>
                    <a:cubicBezTo>
                      <a:pt x="65" y="32"/>
                      <a:pt x="65" y="33"/>
                      <a:pt x="65" y="33"/>
                    </a:cubicBezTo>
                    <a:cubicBezTo>
                      <a:pt x="63" y="36"/>
                      <a:pt x="62" y="37"/>
                      <a:pt x="62" y="42"/>
                    </a:cubicBezTo>
                    <a:cubicBezTo>
                      <a:pt x="62" y="46"/>
                      <a:pt x="59" y="51"/>
                      <a:pt x="57" y="56"/>
                    </a:cubicBezTo>
                    <a:cubicBezTo>
                      <a:pt x="55" y="60"/>
                      <a:pt x="54" y="64"/>
                      <a:pt x="54" y="66"/>
                    </a:cubicBezTo>
                    <a:cubicBezTo>
                      <a:pt x="54" y="70"/>
                      <a:pt x="50" y="73"/>
                      <a:pt x="47" y="75"/>
                    </a:cubicBezTo>
                    <a:cubicBezTo>
                      <a:pt x="46" y="76"/>
                      <a:pt x="44" y="78"/>
                      <a:pt x="44" y="78"/>
                    </a:cubicBezTo>
                    <a:cubicBezTo>
                      <a:pt x="44" y="80"/>
                      <a:pt x="44" y="82"/>
                      <a:pt x="43" y="85"/>
                    </a:cubicBezTo>
                    <a:cubicBezTo>
                      <a:pt x="43" y="88"/>
                      <a:pt x="43" y="93"/>
                      <a:pt x="43" y="97"/>
                    </a:cubicBezTo>
                    <a:cubicBezTo>
                      <a:pt x="43" y="102"/>
                      <a:pt x="42" y="103"/>
                      <a:pt x="39" y="104"/>
                    </a:cubicBezTo>
                    <a:cubicBezTo>
                      <a:pt x="39" y="104"/>
                      <a:pt x="39" y="104"/>
                      <a:pt x="39" y="106"/>
                    </a:cubicBezTo>
                    <a:cubicBezTo>
                      <a:pt x="39" y="111"/>
                      <a:pt x="37" y="112"/>
                      <a:pt x="34" y="112"/>
                    </a:cubicBezTo>
                    <a:cubicBezTo>
                      <a:pt x="33" y="112"/>
                      <a:pt x="32" y="112"/>
                      <a:pt x="31" y="113"/>
                    </a:cubicBezTo>
                    <a:cubicBezTo>
                      <a:pt x="29" y="116"/>
                      <a:pt x="27" y="117"/>
                      <a:pt x="26" y="117"/>
                    </a:cubicBezTo>
                    <a:cubicBezTo>
                      <a:pt x="25" y="117"/>
                      <a:pt x="25" y="117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5"/>
                    </a:cubicBezTo>
                    <a:cubicBezTo>
                      <a:pt x="24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4"/>
                      <a:pt x="23" y="114"/>
                      <a:pt x="23" y="113"/>
                    </a:cubicBezTo>
                    <a:cubicBezTo>
                      <a:pt x="23" y="112"/>
                      <a:pt x="23" y="112"/>
                      <a:pt x="22" y="112"/>
                    </a:cubicBezTo>
                    <a:cubicBezTo>
                      <a:pt x="20" y="112"/>
                      <a:pt x="19" y="112"/>
                      <a:pt x="17" y="113"/>
                    </a:cubicBezTo>
                    <a:cubicBezTo>
                      <a:pt x="16" y="115"/>
                      <a:pt x="14" y="115"/>
                      <a:pt x="13" y="115"/>
                    </a:cubicBezTo>
                    <a:cubicBezTo>
                      <a:pt x="11" y="115"/>
                      <a:pt x="10" y="114"/>
                      <a:pt x="9" y="114"/>
                    </a:cubicBezTo>
                    <a:cubicBezTo>
                      <a:pt x="8" y="114"/>
                      <a:pt x="8" y="113"/>
                      <a:pt x="8" y="113"/>
                    </a:cubicBezTo>
                    <a:cubicBezTo>
                      <a:pt x="8" y="113"/>
                      <a:pt x="7" y="113"/>
                      <a:pt x="7" y="114"/>
                    </a:cubicBezTo>
                    <a:cubicBezTo>
                      <a:pt x="7" y="114"/>
                      <a:pt x="6" y="114"/>
                      <a:pt x="6" y="114"/>
                    </a:cubicBezTo>
                    <a:cubicBezTo>
                      <a:pt x="6" y="114"/>
                      <a:pt x="6" y="114"/>
                      <a:pt x="5" y="115"/>
                    </a:cubicBezTo>
                    <a:cubicBezTo>
                      <a:pt x="5" y="115"/>
                      <a:pt x="4" y="115"/>
                      <a:pt x="4" y="115"/>
                    </a:cubicBezTo>
                    <a:cubicBezTo>
                      <a:pt x="4" y="115"/>
                      <a:pt x="3" y="116"/>
                      <a:pt x="3" y="116"/>
                    </a:cubicBezTo>
                    <a:cubicBezTo>
                      <a:pt x="2" y="116"/>
                      <a:pt x="2" y="117"/>
                      <a:pt x="1" y="117"/>
                    </a:cubicBezTo>
                    <a:cubicBezTo>
                      <a:pt x="1" y="117"/>
                      <a:pt x="1" y="117"/>
                      <a:pt x="0" y="118"/>
                    </a:cubicBezTo>
                    <a:cubicBezTo>
                      <a:pt x="2" y="121"/>
                      <a:pt x="3" y="124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4" y="127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5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7" y="125"/>
                      <a:pt x="7" y="125"/>
                      <a:pt x="8" y="125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9" y="125"/>
                      <a:pt x="11" y="125"/>
                      <a:pt x="19" y="125"/>
                    </a:cubicBezTo>
                    <a:cubicBezTo>
                      <a:pt x="30" y="125"/>
                      <a:pt x="45" y="125"/>
                      <a:pt x="45" y="125"/>
                    </a:cubicBezTo>
                    <a:cubicBezTo>
                      <a:pt x="46" y="125"/>
                      <a:pt x="46" y="125"/>
                      <a:pt x="46" y="125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47" y="126"/>
                      <a:pt x="50" y="132"/>
                      <a:pt x="49" y="137"/>
                    </a:cubicBezTo>
                    <a:cubicBezTo>
                      <a:pt x="49" y="138"/>
                      <a:pt x="49" y="138"/>
                      <a:pt x="49" y="139"/>
                    </a:cubicBezTo>
                    <a:cubicBezTo>
                      <a:pt x="50" y="140"/>
                      <a:pt x="52" y="141"/>
                      <a:pt x="53" y="144"/>
                    </a:cubicBezTo>
                    <a:cubicBezTo>
                      <a:pt x="55" y="149"/>
                      <a:pt x="57" y="150"/>
                      <a:pt x="58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5" y="149"/>
                      <a:pt x="71" y="148"/>
                      <a:pt x="73" y="148"/>
                    </a:cubicBezTo>
                    <a:cubicBezTo>
                      <a:pt x="73" y="147"/>
                      <a:pt x="74" y="146"/>
                      <a:pt x="74" y="146"/>
                    </a:cubicBezTo>
                    <a:cubicBezTo>
                      <a:pt x="74" y="143"/>
                      <a:pt x="75" y="139"/>
                      <a:pt x="78" y="138"/>
                    </a:cubicBezTo>
                    <a:cubicBezTo>
                      <a:pt x="79" y="138"/>
                      <a:pt x="80" y="137"/>
                      <a:pt x="82" y="137"/>
                    </a:cubicBezTo>
                    <a:cubicBezTo>
                      <a:pt x="85" y="137"/>
                      <a:pt x="88" y="138"/>
                      <a:pt x="88" y="138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9" y="140"/>
                      <a:pt x="90" y="140"/>
                      <a:pt x="93" y="140"/>
                    </a:cubicBezTo>
                    <a:cubicBezTo>
                      <a:pt x="94" y="140"/>
                      <a:pt x="96" y="140"/>
                      <a:pt x="97" y="140"/>
                    </a:cubicBezTo>
                    <a:cubicBezTo>
                      <a:pt x="97" y="140"/>
                      <a:pt x="98" y="140"/>
                      <a:pt x="99" y="140"/>
                    </a:cubicBezTo>
                    <a:cubicBezTo>
                      <a:pt x="100" y="140"/>
                      <a:pt x="102" y="140"/>
                      <a:pt x="102" y="144"/>
                    </a:cubicBezTo>
                    <a:cubicBezTo>
                      <a:pt x="102" y="148"/>
                      <a:pt x="103" y="151"/>
                      <a:pt x="104" y="151"/>
                    </a:cubicBezTo>
                    <a:cubicBezTo>
                      <a:pt x="105" y="153"/>
                      <a:pt x="105" y="156"/>
                      <a:pt x="104" y="160"/>
                    </a:cubicBezTo>
                    <a:cubicBezTo>
                      <a:pt x="103" y="162"/>
                      <a:pt x="102" y="167"/>
                      <a:pt x="102" y="168"/>
                    </a:cubicBezTo>
                    <a:cubicBezTo>
                      <a:pt x="104" y="169"/>
                      <a:pt x="109" y="174"/>
                      <a:pt x="108" y="178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08" y="180"/>
                      <a:pt x="107" y="183"/>
                      <a:pt x="107" y="184"/>
                    </a:cubicBezTo>
                    <a:cubicBezTo>
                      <a:pt x="108" y="183"/>
                      <a:pt x="110" y="182"/>
                      <a:pt x="112" y="182"/>
                    </a:cubicBezTo>
                    <a:cubicBezTo>
                      <a:pt x="113" y="182"/>
                      <a:pt x="114" y="182"/>
                      <a:pt x="115" y="182"/>
                    </a:cubicBezTo>
                    <a:cubicBezTo>
                      <a:pt x="117" y="182"/>
                      <a:pt x="119" y="182"/>
                      <a:pt x="122" y="181"/>
                    </a:cubicBezTo>
                    <a:cubicBezTo>
                      <a:pt x="122" y="181"/>
                      <a:pt x="123" y="181"/>
                      <a:pt x="124" y="181"/>
                    </a:cubicBezTo>
                    <a:cubicBezTo>
                      <a:pt x="124" y="180"/>
                      <a:pt x="124" y="180"/>
                      <a:pt x="124" y="180"/>
                    </a:cubicBezTo>
                    <a:lnTo>
                      <a:pt x="126" y="1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1728"/>
              <p:cNvSpPr>
                <a:spLocks/>
              </p:cNvSpPr>
              <p:nvPr/>
            </p:nvSpPr>
            <p:spPr bwMode="auto">
              <a:xfrm>
                <a:off x="1806" y="30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1729"/>
              <p:cNvSpPr>
                <a:spLocks/>
              </p:cNvSpPr>
              <p:nvPr/>
            </p:nvSpPr>
            <p:spPr bwMode="auto">
              <a:xfrm>
                <a:off x="1805" y="30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1730"/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1731"/>
              <p:cNvSpPr>
                <a:spLocks/>
              </p:cNvSpPr>
              <p:nvPr/>
            </p:nvSpPr>
            <p:spPr bwMode="auto">
              <a:xfrm>
                <a:off x="1808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1732"/>
              <p:cNvSpPr>
                <a:spLocks/>
              </p:cNvSpPr>
              <p:nvPr/>
            </p:nvSpPr>
            <p:spPr bwMode="auto">
              <a:xfrm>
                <a:off x="1804" y="303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1733"/>
              <p:cNvSpPr>
                <a:spLocks/>
              </p:cNvSpPr>
              <p:nvPr/>
            </p:nvSpPr>
            <p:spPr bwMode="auto">
              <a:xfrm>
                <a:off x="1984" y="306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1734"/>
              <p:cNvSpPr>
                <a:spLocks/>
              </p:cNvSpPr>
              <p:nvPr/>
            </p:nvSpPr>
            <p:spPr bwMode="auto">
              <a:xfrm>
                <a:off x="1923" y="3091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1735"/>
              <p:cNvSpPr>
                <a:spLocks/>
              </p:cNvSpPr>
              <p:nvPr/>
            </p:nvSpPr>
            <p:spPr bwMode="auto">
              <a:xfrm>
                <a:off x="1919" y="308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1736"/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Freeform 1737"/>
              <p:cNvSpPr>
                <a:spLocks/>
              </p:cNvSpPr>
              <p:nvPr/>
            </p:nvSpPr>
            <p:spPr bwMode="auto">
              <a:xfrm>
                <a:off x="1972" y="30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Freeform 1738"/>
              <p:cNvSpPr>
                <a:spLocks/>
              </p:cNvSpPr>
              <p:nvPr/>
            </p:nvSpPr>
            <p:spPr bwMode="auto">
              <a:xfrm>
                <a:off x="1971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1739"/>
              <p:cNvSpPr>
                <a:spLocks/>
              </p:cNvSpPr>
              <p:nvPr/>
            </p:nvSpPr>
            <p:spPr bwMode="auto">
              <a:xfrm>
                <a:off x="1971" y="30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1740"/>
              <p:cNvSpPr>
                <a:spLocks/>
              </p:cNvSpPr>
              <p:nvPr/>
            </p:nvSpPr>
            <p:spPr bwMode="auto">
              <a:xfrm>
                <a:off x="1807" y="3025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1741"/>
              <p:cNvSpPr>
                <a:spLocks/>
              </p:cNvSpPr>
              <p:nvPr/>
            </p:nvSpPr>
            <p:spPr bwMode="auto">
              <a:xfrm>
                <a:off x="1801" y="3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1742"/>
              <p:cNvSpPr>
                <a:spLocks/>
              </p:cNvSpPr>
              <p:nvPr/>
            </p:nvSpPr>
            <p:spPr bwMode="auto">
              <a:xfrm>
                <a:off x="1823" y="3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1743"/>
              <p:cNvSpPr>
                <a:spLocks/>
              </p:cNvSpPr>
              <p:nvPr/>
            </p:nvSpPr>
            <p:spPr bwMode="auto">
              <a:xfrm>
                <a:off x="1866" y="293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1744"/>
              <p:cNvSpPr>
                <a:spLocks/>
              </p:cNvSpPr>
              <p:nvPr/>
            </p:nvSpPr>
            <p:spPr bwMode="auto">
              <a:xfrm>
                <a:off x="1805" y="30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1745"/>
              <p:cNvSpPr>
                <a:spLocks/>
              </p:cNvSpPr>
              <p:nvPr/>
            </p:nvSpPr>
            <p:spPr bwMode="auto">
              <a:xfrm>
                <a:off x="1824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1746"/>
              <p:cNvSpPr>
                <a:spLocks/>
              </p:cNvSpPr>
              <p:nvPr/>
            </p:nvSpPr>
            <p:spPr bwMode="auto">
              <a:xfrm>
                <a:off x="1824" y="30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1747"/>
              <p:cNvSpPr>
                <a:spLocks/>
              </p:cNvSpPr>
              <p:nvPr/>
            </p:nvSpPr>
            <p:spPr bwMode="auto">
              <a:xfrm>
                <a:off x="1824" y="302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1748"/>
              <p:cNvSpPr>
                <a:spLocks/>
              </p:cNvSpPr>
              <p:nvPr/>
            </p:nvSpPr>
            <p:spPr bwMode="auto">
              <a:xfrm>
                <a:off x="1804" y="302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1749"/>
              <p:cNvSpPr>
                <a:spLocks/>
              </p:cNvSpPr>
              <p:nvPr/>
            </p:nvSpPr>
            <p:spPr bwMode="auto">
              <a:xfrm>
                <a:off x="1985" y="293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1750"/>
              <p:cNvSpPr>
                <a:spLocks/>
              </p:cNvSpPr>
              <p:nvPr/>
            </p:nvSpPr>
            <p:spPr bwMode="auto">
              <a:xfrm>
                <a:off x="1989" y="293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1751"/>
              <p:cNvSpPr>
                <a:spLocks/>
              </p:cNvSpPr>
              <p:nvPr/>
            </p:nvSpPr>
            <p:spPr bwMode="auto">
              <a:xfrm>
                <a:off x="1981" y="2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1752"/>
              <p:cNvSpPr>
                <a:spLocks/>
              </p:cNvSpPr>
              <p:nvPr/>
            </p:nvSpPr>
            <p:spPr bwMode="auto">
              <a:xfrm>
                <a:off x="1991" y="293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1753"/>
              <p:cNvSpPr>
                <a:spLocks/>
              </p:cNvSpPr>
              <p:nvPr/>
            </p:nvSpPr>
            <p:spPr bwMode="auto">
              <a:xfrm>
                <a:off x="1957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1754"/>
              <p:cNvSpPr>
                <a:spLocks/>
              </p:cNvSpPr>
              <p:nvPr/>
            </p:nvSpPr>
            <p:spPr bwMode="auto">
              <a:xfrm>
                <a:off x="1982" y="292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1755"/>
              <p:cNvSpPr>
                <a:spLocks/>
              </p:cNvSpPr>
              <p:nvPr/>
            </p:nvSpPr>
            <p:spPr bwMode="auto">
              <a:xfrm>
                <a:off x="1984" y="292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1756"/>
              <p:cNvSpPr>
                <a:spLocks/>
              </p:cNvSpPr>
              <p:nvPr/>
            </p:nvSpPr>
            <p:spPr bwMode="auto">
              <a:xfrm>
                <a:off x="1987" y="293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1757"/>
              <p:cNvSpPr>
                <a:spLocks/>
              </p:cNvSpPr>
              <p:nvPr/>
            </p:nvSpPr>
            <p:spPr bwMode="auto">
              <a:xfrm>
                <a:off x="1975" y="292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1758"/>
              <p:cNvSpPr>
                <a:spLocks/>
              </p:cNvSpPr>
              <p:nvPr/>
            </p:nvSpPr>
            <p:spPr bwMode="auto">
              <a:xfrm>
                <a:off x="1978" y="2925"/>
                <a:ext cx="2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1759"/>
              <p:cNvSpPr>
                <a:spLocks/>
              </p:cNvSpPr>
              <p:nvPr/>
            </p:nvSpPr>
            <p:spPr bwMode="auto">
              <a:xfrm>
                <a:off x="1980" y="292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1760"/>
              <p:cNvSpPr>
                <a:spLocks/>
              </p:cNvSpPr>
              <p:nvPr/>
            </p:nvSpPr>
            <p:spPr bwMode="auto">
              <a:xfrm>
                <a:off x="1956" y="2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1761"/>
              <p:cNvSpPr>
                <a:spLocks/>
              </p:cNvSpPr>
              <p:nvPr/>
            </p:nvSpPr>
            <p:spPr bwMode="auto">
              <a:xfrm>
                <a:off x="1991" y="293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1762"/>
              <p:cNvSpPr>
                <a:spLocks/>
              </p:cNvSpPr>
              <p:nvPr/>
            </p:nvSpPr>
            <p:spPr bwMode="auto">
              <a:xfrm>
                <a:off x="1991" y="293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1763"/>
              <p:cNvSpPr>
                <a:spLocks/>
              </p:cNvSpPr>
              <p:nvPr/>
            </p:nvSpPr>
            <p:spPr bwMode="auto">
              <a:xfrm>
                <a:off x="1991" y="29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1764"/>
              <p:cNvSpPr>
                <a:spLocks/>
              </p:cNvSpPr>
              <p:nvPr/>
            </p:nvSpPr>
            <p:spPr bwMode="auto">
              <a:xfrm>
                <a:off x="1991" y="29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1765"/>
              <p:cNvSpPr>
                <a:spLocks/>
              </p:cNvSpPr>
              <p:nvPr/>
            </p:nvSpPr>
            <p:spPr bwMode="auto">
              <a:xfrm>
                <a:off x="1978" y="2981"/>
                <a:ext cx="0" cy="4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1766"/>
              <p:cNvSpPr>
                <a:spLocks/>
              </p:cNvSpPr>
              <p:nvPr/>
            </p:nvSpPr>
            <p:spPr bwMode="auto">
              <a:xfrm>
                <a:off x="1991" y="29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1767"/>
              <p:cNvSpPr>
                <a:spLocks/>
              </p:cNvSpPr>
              <p:nvPr/>
            </p:nvSpPr>
            <p:spPr bwMode="auto">
              <a:xfrm>
                <a:off x="1991" y="293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1768"/>
              <p:cNvSpPr>
                <a:spLocks/>
              </p:cNvSpPr>
              <p:nvPr/>
            </p:nvSpPr>
            <p:spPr bwMode="auto">
              <a:xfrm>
                <a:off x="1978" y="3002"/>
                <a:ext cx="11" cy="17"/>
              </a:xfrm>
              <a:custGeom>
                <a:avLst/>
                <a:gdLst>
                  <a:gd name="T0" fmla="*/ 8 w 12"/>
                  <a:gd name="T1" fmla="*/ 0 h 18"/>
                  <a:gd name="T2" fmla="*/ 8 w 12"/>
                  <a:gd name="T3" fmla="*/ 0 h 18"/>
                  <a:gd name="T4" fmla="*/ 8 w 12"/>
                  <a:gd name="T5" fmla="*/ 0 h 18"/>
                  <a:gd name="T6" fmla="*/ 8 w 12"/>
                  <a:gd name="T7" fmla="*/ 1 h 18"/>
                  <a:gd name="T8" fmla="*/ 7 w 12"/>
                  <a:gd name="T9" fmla="*/ 1 h 18"/>
                  <a:gd name="T10" fmla="*/ 6 w 12"/>
                  <a:gd name="T11" fmla="*/ 2 h 18"/>
                  <a:gd name="T12" fmla="*/ 6 w 12"/>
                  <a:gd name="T13" fmla="*/ 2 h 18"/>
                  <a:gd name="T14" fmla="*/ 5 w 12"/>
                  <a:gd name="T15" fmla="*/ 3 h 18"/>
                  <a:gd name="T16" fmla="*/ 4 w 12"/>
                  <a:gd name="T17" fmla="*/ 3 h 18"/>
                  <a:gd name="T18" fmla="*/ 3 w 12"/>
                  <a:gd name="T19" fmla="*/ 3 h 18"/>
                  <a:gd name="T20" fmla="*/ 2 w 12"/>
                  <a:gd name="T21" fmla="*/ 3 h 18"/>
                  <a:gd name="T22" fmla="*/ 2 w 12"/>
                  <a:gd name="T23" fmla="*/ 3 h 18"/>
                  <a:gd name="T24" fmla="*/ 0 w 12"/>
                  <a:gd name="T25" fmla="*/ 3 h 18"/>
                  <a:gd name="T26" fmla="*/ 0 w 12"/>
                  <a:gd name="T27" fmla="*/ 3 h 18"/>
                  <a:gd name="T28" fmla="*/ 0 w 12"/>
                  <a:gd name="T29" fmla="*/ 9 h 18"/>
                  <a:gd name="T30" fmla="*/ 0 w 12"/>
                  <a:gd name="T31" fmla="*/ 9 h 18"/>
                  <a:gd name="T32" fmla="*/ 2 w 12"/>
                  <a:gd name="T33" fmla="*/ 18 h 18"/>
                  <a:gd name="T34" fmla="*/ 3 w 12"/>
                  <a:gd name="T35" fmla="*/ 17 h 18"/>
                  <a:gd name="T36" fmla="*/ 4 w 12"/>
                  <a:gd name="T37" fmla="*/ 17 h 18"/>
                  <a:gd name="T38" fmla="*/ 4 w 12"/>
                  <a:gd name="T39" fmla="*/ 17 h 18"/>
                  <a:gd name="T40" fmla="*/ 4 w 12"/>
                  <a:gd name="T41" fmla="*/ 17 h 18"/>
                  <a:gd name="T42" fmla="*/ 5 w 12"/>
                  <a:gd name="T43" fmla="*/ 16 h 18"/>
                  <a:gd name="T44" fmla="*/ 12 w 12"/>
                  <a:gd name="T45" fmla="*/ 6 h 18"/>
                  <a:gd name="T46" fmla="*/ 10 w 12"/>
                  <a:gd name="T47" fmla="*/ 4 h 18"/>
                  <a:gd name="T48" fmla="*/ 10 w 12"/>
                  <a:gd name="T49" fmla="*/ 3 h 18"/>
                  <a:gd name="T50" fmla="*/ 10 w 12"/>
                  <a:gd name="T51" fmla="*/ 3 h 18"/>
                  <a:gd name="T52" fmla="*/ 10 w 12"/>
                  <a:gd name="T53" fmla="*/ 3 h 18"/>
                  <a:gd name="T54" fmla="*/ 10 w 12"/>
                  <a:gd name="T55" fmla="*/ 2 h 18"/>
                  <a:gd name="T56" fmla="*/ 10 w 12"/>
                  <a:gd name="T57" fmla="*/ 1 h 18"/>
                  <a:gd name="T58" fmla="*/ 10 w 12"/>
                  <a:gd name="T59" fmla="*/ 0 h 18"/>
                  <a:gd name="T60" fmla="*/ 10 w 12"/>
                  <a:gd name="T61" fmla="*/ 0 h 18"/>
                  <a:gd name="T62" fmla="*/ 10 w 12"/>
                  <a:gd name="T63" fmla="*/ 0 h 18"/>
                  <a:gd name="T64" fmla="*/ 8 w 12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4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6"/>
                      <a:pt x="9" y="11"/>
                      <a:pt x="12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1769"/>
              <p:cNvSpPr>
                <a:spLocks/>
              </p:cNvSpPr>
              <p:nvPr/>
            </p:nvSpPr>
            <p:spPr bwMode="auto">
              <a:xfrm>
                <a:off x="1978" y="30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1770"/>
              <p:cNvSpPr>
                <a:spLocks/>
              </p:cNvSpPr>
              <p:nvPr/>
            </p:nvSpPr>
            <p:spPr bwMode="auto">
              <a:xfrm>
                <a:off x="1985" y="300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1771"/>
              <p:cNvSpPr>
                <a:spLocks/>
              </p:cNvSpPr>
              <p:nvPr/>
            </p:nvSpPr>
            <p:spPr bwMode="auto">
              <a:xfrm>
                <a:off x="1982" y="300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1772"/>
              <p:cNvSpPr>
                <a:spLocks/>
              </p:cNvSpPr>
              <p:nvPr/>
            </p:nvSpPr>
            <p:spPr bwMode="auto">
              <a:xfrm>
                <a:off x="1978" y="30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1773"/>
              <p:cNvSpPr>
                <a:spLocks/>
              </p:cNvSpPr>
              <p:nvPr/>
            </p:nvSpPr>
            <p:spPr bwMode="auto">
              <a:xfrm>
                <a:off x="1980" y="30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1774"/>
              <p:cNvSpPr>
                <a:spLocks/>
              </p:cNvSpPr>
              <p:nvPr/>
            </p:nvSpPr>
            <p:spPr bwMode="auto">
              <a:xfrm>
                <a:off x="1983" y="3003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1775"/>
              <p:cNvSpPr>
                <a:spLocks/>
              </p:cNvSpPr>
              <p:nvPr/>
            </p:nvSpPr>
            <p:spPr bwMode="auto">
              <a:xfrm>
                <a:off x="1978" y="3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1776"/>
              <p:cNvSpPr>
                <a:spLocks/>
              </p:cNvSpPr>
              <p:nvPr/>
            </p:nvSpPr>
            <p:spPr bwMode="auto">
              <a:xfrm>
                <a:off x="1987" y="3091"/>
                <a:ext cx="110" cy="179"/>
              </a:xfrm>
              <a:custGeom>
                <a:avLst/>
                <a:gdLst>
                  <a:gd name="T0" fmla="*/ 56 w 115"/>
                  <a:gd name="T1" fmla="*/ 35 h 187"/>
                  <a:gd name="T2" fmla="*/ 59 w 115"/>
                  <a:gd name="T3" fmla="*/ 38 h 187"/>
                  <a:gd name="T4" fmla="*/ 61 w 115"/>
                  <a:gd name="T5" fmla="*/ 40 h 187"/>
                  <a:gd name="T6" fmla="*/ 63 w 115"/>
                  <a:gd name="T7" fmla="*/ 54 h 187"/>
                  <a:gd name="T8" fmla="*/ 56 w 115"/>
                  <a:gd name="T9" fmla="*/ 68 h 187"/>
                  <a:gd name="T10" fmla="*/ 54 w 115"/>
                  <a:gd name="T11" fmla="*/ 74 h 187"/>
                  <a:gd name="T12" fmla="*/ 44 w 115"/>
                  <a:gd name="T13" fmla="*/ 44 h 187"/>
                  <a:gd name="T14" fmla="*/ 37 w 115"/>
                  <a:gd name="T15" fmla="*/ 44 h 187"/>
                  <a:gd name="T16" fmla="*/ 30 w 115"/>
                  <a:gd name="T17" fmla="*/ 39 h 187"/>
                  <a:gd name="T18" fmla="*/ 0 w 115"/>
                  <a:gd name="T19" fmla="*/ 49 h 187"/>
                  <a:gd name="T20" fmla="*/ 4 w 115"/>
                  <a:gd name="T21" fmla="*/ 58 h 187"/>
                  <a:gd name="T22" fmla="*/ 7 w 115"/>
                  <a:gd name="T23" fmla="*/ 59 h 187"/>
                  <a:gd name="T24" fmla="*/ 10 w 115"/>
                  <a:gd name="T25" fmla="*/ 59 h 187"/>
                  <a:gd name="T26" fmla="*/ 13 w 115"/>
                  <a:gd name="T27" fmla="*/ 60 h 187"/>
                  <a:gd name="T28" fmla="*/ 15 w 115"/>
                  <a:gd name="T29" fmla="*/ 61 h 187"/>
                  <a:gd name="T30" fmla="*/ 30 w 115"/>
                  <a:gd name="T31" fmla="*/ 66 h 187"/>
                  <a:gd name="T32" fmla="*/ 29 w 115"/>
                  <a:gd name="T33" fmla="*/ 93 h 187"/>
                  <a:gd name="T34" fmla="*/ 31 w 115"/>
                  <a:gd name="T35" fmla="*/ 102 h 187"/>
                  <a:gd name="T36" fmla="*/ 25 w 115"/>
                  <a:gd name="T37" fmla="*/ 117 h 187"/>
                  <a:gd name="T38" fmla="*/ 12 w 115"/>
                  <a:gd name="T39" fmla="*/ 135 h 187"/>
                  <a:gd name="T40" fmla="*/ 12 w 115"/>
                  <a:gd name="T41" fmla="*/ 136 h 187"/>
                  <a:gd name="T42" fmla="*/ 13 w 115"/>
                  <a:gd name="T43" fmla="*/ 138 h 187"/>
                  <a:gd name="T44" fmla="*/ 18 w 115"/>
                  <a:gd name="T45" fmla="*/ 154 h 187"/>
                  <a:gd name="T46" fmla="*/ 20 w 115"/>
                  <a:gd name="T47" fmla="*/ 179 h 187"/>
                  <a:gd name="T48" fmla="*/ 23 w 115"/>
                  <a:gd name="T49" fmla="*/ 187 h 187"/>
                  <a:gd name="T50" fmla="*/ 26 w 115"/>
                  <a:gd name="T51" fmla="*/ 183 h 187"/>
                  <a:gd name="T52" fmla="*/ 26 w 115"/>
                  <a:gd name="T53" fmla="*/ 183 h 187"/>
                  <a:gd name="T54" fmla="*/ 53 w 115"/>
                  <a:gd name="T55" fmla="*/ 157 h 187"/>
                  <a:gd name="T56" fmla="*/ 54 w 115"/>
                  <a:gd name="T57" fmla="*/ 135 h 187"/>
                  <a:gd name="T58" fmla="*/ 47 w 115"/>
                  <a:gd name="T59" fmla="*/ 113 h 187"/>
                  <a:gd name="T60" fmla="*/ 53 w 115"/>
                  <a:gd name="T61" fmla="*/ 99 h 187"/>
                  <a:gd name="T62" fmla="*/ 64 w 115"/>
                  <a:gd name="T63" fmla="*/ 90 h 187"/>
                  <a:gd name="T64" fmla="*/ 89 w 115"/>
                  <a:gd name="T65" fmla="*/ 71 h 187"/>
                  <a:gd name="T66" fmla="*/ 112 w 115"/>
                  <a:gd name="T67" fmla="*/ 24 h 187"/>
                  <a:gd name="T68" fmla="*/ 111 w 115"/>
                  <a:gd name="T69" fmla="*/ 0 h 187"/>
                  <a:gd name="T70" fmla="*/ 108 w 115"/>
                  <a:gd name="T71" fmla="*/ 1 h 187"/>
                  <a:gd name="T72" fmla="*/ 105 w 115"/>
                  <a:gd name="T73" fmla="*/ 3 h 187"/>
                  <a:gd name="T74" fmla="*/ 104 w 115"/>
                  <a:gd name="T75" fmla="*/ 3 h 187"/>
                  <a:gd name="T76" fmla="*/ 103 w 115"/>
                  <a:gd name="T77" fmla="*/ 4 h 187"/>
                  <a:gd name="T78" fmla="*/ 99 w 115"/>
                  <a:gd name="T79" fmla="*/ 6 h 187"/>
                  <a:gd name="T80" fmla="*/ 88 w 115"/>
                  <a:gd name="T81" fmla="*/ 7 h 187"/>
                  <a:gd name="T82" fmla="*/ 81 w 115"/>
                  <a:gd name="T83" fmla="*/ 12 h 187"/>
                  <a:gd name="T84" fmla="*/ 67 w 115"/>
                  <a:gd name="T85" fmla="*/ 13 h 187"/>
                  <a:gd name="T86" fmla="*/ 59 w 115"/>
                  <a:gd name="T87" fmla="*/ 10 h 187"/>
                  <a:gd name="T88" fmla="*/ 55 w 115"/>
                  <a:gd name="T89" fmla="*/ 11 h 187"/>
                  <a:gd name="T90" fmla="*/ 52 w 115"/>
                  <a:gd name="T91" fmla="*/ 1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87">
                    <a:moveTo>
                      <a:pt x="51" y="13"/>
                    </a:moveTo>
                    <a:cubicBezTo>
                      <a:pt x="50" y="16"/>
                      <a:pt x="52" y="22"/>
                      <a:pt x="54" y="27"/>
                    </a:cubicBezTo>
                    <a:cubicBezTo>
                      <a:pt x="55" y="30"/>
                      <a:pt x="56" y="33"/>
                      <a:pt x="56" y="35"/>
                    </a:cubicBezTo>
                    <a:cubicBezTo>
                      <a:pt x="56" y="35"/>
                      <a:pt x="57" y="36"/>
                      <a:pt x="57" y="36"/>
                    </a:cubicBezTo>
                    <a:cubicBezTo>
                      <a:pt x="57" y="36"/>
                      <a:pt x="58" y="36"/>
                      <a:pt x="58" y="37"/>
                    </a:cubicBezTo>
                    <a:cubicBezTo>
                      <a:pt x="58" y="37"/>
                      <a:pt x="59" y="37"/>
                      <a:pt x="59" y="38"/>
                    </a:cubicBezTo>
                    <a:cubicBezTo>
                      <a:pt x="59" y="38"/>
                      <a:pt x="60" y="38"/>
                      <a:pt x="60" y="38"/>
                    </a:cubicBezTo>
                    <a:cubicBezTo>
                      <a:pt x="60" y="39"/>
                      <a:pt x="61" y="39"/>
                      <a:pt x="61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40"/>
                      <a:pt x="62" y="41"/>
                      <a:pt x="63" y="41"/>
                    </a:cubicBezTo>
                    <a:cubicBezTo>
                      <a:pt x="65" y="44"/>
                      <a:pt x="65" y="45"/>
                      <a:pt x="64" y="48"/>
                    </a:cubicBezTo>
                    <a:cubicBezTo>
                      <a:pt x="64" y="49"/>
                      <a:pt x="63" y="51"/>
                      <a:pt x="63" y="54"/>
                    </a:cubicBezTo>
                    <a:cubicBezTo>
                      <a:pt x="64" y="60"/>
                      <a:pt x="62" y="61"/>
                      <a:pt x="59" y="62"/>
                    </a:cubicBezTo>
                    <a:cubicBezTo>
                      <a:pt x="58" y="62"/>
                      <a:pt x="57" y="62"/>
                      <a:pt x="56" y="63"/>
                    </a:cubicBezTo>
                    <a:cubicBezTo>
                      <a:pt x="55" y="64"/>
                      <a:pt x="56" y="66"/>
                      <a:pt x="56" y="68"/>
                    </a:cubicBezTo>
                    <a:cubicBezTo>
                      <a:pt x="56" y="70"/>
                      <a:pt x="56" y="71"/>
                      <a:pt x="56" y="72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0" y="74"/>
                      <a:pt x="42" y="59"/>
                      <a:pt x="42" y="59"/>
                    </a:cubicBezTo>
                    <a:cubicBezTo>
                      <a:pt x="41" y="57"/>
                      <a:pt x="42" y="55"/>
                      <a:pt x="43" y="52"/>
                    </a:cubicBezTo>
                    <a:cubicBezTo>
                      <a:pt x="44" y="49"/>
                      <a:pt x="45" y="46"/>
                      <a:pt x="44" y="44"/>
                    </a:cubicBezTo>
                    <a:cubicBezTo>
                      <a:pt x="44" y="43"/>
                      <a:pt x="44" y="43"/>
                      <a:pt x="43" y="43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8" y="44"/>
                      <a:pt x="38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4"/>
                      <a:pt x="33" y="42"/>
                      <a:pt x="31" y="40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6" y="40"/>
                      <a:pt x="11" y="45"/>
                      <a:pt x="0" y="49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5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cubicBezTo>
                      <a:pt x="6" y="58"/>
                      <a:pt x="6" y="58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8" y="59"/>
                      <a:pt x="8" y="59"/>
                      <a:pt x="9" y="59"/>
                    </a:cubicBezTo>
                    <a:cubicBezTo>
                      <a:pt x="9" y="59"/>
                      <a:pt x="9" y="59"/>
                      <a:pt x="10" y="59"/>
                    </a:cubicBezTo>
                    <a:cubicBezTo>
                      <a:pt x="10" y="59"/>
                      <a:pt x="10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7" y="61"/>
                      <a:pt x="17" y="62"/>
                    </a:cubicBezTo>
                    <a:cubicBezTo>
                      <a:pt x="20" y="63"/>
                      <a:pt x="23" y="64"/>
                      <a:pt x="26" y="65"/>
                    </a:cubicBezTo>
                    <a:cubicBezTo>
                      <a:pt x="28" y="65"/>
                      <a:pt x="29" y="66"/>
                      <a:pt x="30" y="66"/>
                    </a:cubicBezTo>
                    <a:cubicBezTo>
                      <a:pt x="32" y="67"/>
                      <a:pt x="32" y="70"/>
                      <a:pt x="31" y="77"/>
                    </a:cubicBezTo>
                    <a:cubicBezTo>
                      <a:pt x="31" y="80"/>
                      <a:pt x="31" y="83"/>
                      <a:pt x="31" y="85"/>
                    </a:cubicBezTo>
                    <a:cubicBezTo>
                      <a:pt x="32" y="89"/>
                      <a:pt x="30" y="91"/>
                      <a:pt x="29" y="93"/>
                    </a:cubicBezTo>
                    <a:cubicBezTo>
                      <a:pt x="28" y="93"/>
                      <a:pt x="28" y="94"/>
                      <a:pt x="28" y="94"/>
                    </a:cubicBezTo>
                    <a:cubicBezTo>
                      <a:pt x="30" y="96"/>
                      <a:pt x="30" y="99"/>
                      <a:pt x="31" y="101"/>
                    </a:cubicBezTo>
                    <a:cubicBezTo>
                      <a:pt x="31" y="101"/>
                      <a:pt x="31" y="102"/>
                      <a:pt x="31" y="102"/>
                    </a:cubicBezTo>
                    <a:cubicBezTo>
                      <a:pt x="32" y="102"/>
                      <a:pt x="32" y="103"/>
                      <a:pt x="32" y="104"/>
                    </a:cubicBezTo>
                    <a:cubicBezTo>
                      <a:pt x="33" y="107"/>
                      <a:pt x="27" y="113"/>
                      <a:pt x="25" y="114"/>
                    </a:cubicBezTo>
                    <a:cubicBezTo>
                      <a:pt x="25" y="114"/>
                      <a:pt x="25" y="116"/>
                      <a:pt x="25" y="117"/>
                    </a:cubicBezTo>
                    <a:cubicBezTo>
                      <a:pt x="25" y="119"/>
                      <a:pt x="24" y="122"/>
                      <a:pt x="23" y="125"/>
                    </a:cubicBezTo>
                    <a:cubicBezTo>
                      <a:pt x="21" y="127"/>
                      <a:pt x="18" y="130"/>
                      <a:pt x="14" y="133"/>
                    </a:cubicBezTo>
                    <a:cubicBezTo>
                      <a:pt x="14" y="134"/>
                      <a:pt x="13" y="134"/>
                      <a:pt x="12" y="135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2" y="136"/>
                      <a:pt x="12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36"/>
                      <a:pt x="12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3" y="138"/>
                      <a:pt x="13" y="138"/>
                      <a:pt x="13" y="139"/>
                    </a:cubicBezTo>
                    <a:cubicBezTo>
                      <a:pt x="13" y="139"/>
                      <a:pt x="13" y="140"/>
                      <a:pt x="13" y="140"/>
                    </a:cubicBezTo>
                    <a:cubicBezTo>
                      <a:pt x="14" y="144"/>
                      <a:pt x="17" y="153"/>
                      <a:pt x="18" y="154"/>
                    </a:cubicBezTo>
                    <a:cubicBezTo>
                      <a:pt x="23" y="157"/>
                      <a:pt x="20" y="177"/>
                      <a:pt x="20" y="177"/>
                    </a:cubicBezTo>
                    <a:cubicBezTo>
                      <a:pt x="20" y="177"/>
                      <a:pt x="20" y="178"/>
                      <a:pt x="20" y="178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20" y="181"/>
                      <a:pt x="21" y="185"/>
                      <a:pt x="21" y="187"/>
                    </a:cubicBezTo>
                    <a:cubicBezTo>
                      <a:pt x="21" y="187"/>
                      <a:pt x="22" y="187"/>
                      <a:pt x="23" y="187"/>
                    </a:cubicBezTo>
                    <a:cubicBezTo>
                      <a:pt x="23" y="187"/>
                      <a:pt x="23" y="187"/>
                      <a:pt x="23" y="187"/>
                    </a:cubicBezTo>
                    <a:cubicBezTo>
                      <a:pt x="24" y="187"/>
                      <a:pt x="25" y="187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86"/>
                      <a:pt x="26" y="184"/>
                      <a:pt x="26" y="183"/>
                    </a:cubicBezTo>
                    <a:cubicBezTo>
                      <a:pt x="26" y="183"/>
                      <a:pt x="26" y="183"/>
                      <a:pt x="26" y="182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3"/>
                      <a:pt x="26" y="183"/>
                      <a:pt x="26" y="183"/>
                    </a:cubicBezTo>
                    <a:cubicBezTo>
                      <a:pt x="24" y="183"/>
                      <a:pt x="22" y="182"/>
                      <a:pt x="22" y="180"/>
                    </a:cubicBezTo>
                    <a:cubicBezTo>
                      <a:pt x="19" y="174"/>
                      <a:pt x="35" y="166"/>
                      <a:pt x="41" y="164"/>
                    </a:cubicBezTo>
                    <a:cubicBezTo>
                      <a:pt x="50" y="161"/>
                      <a:pt x="53" y="159"/>
                      <a:pt x="53" y="157"/>
                    </a:cubicBezTo>
                    <a:cubicBezTo>
                      <a:pt x="54" y="155"/>
                      <a:pt x="54" y="153"/>
                      <a:pt x="54" y="150"/>
                    </a:cubicBezTo>
                    <a:cubicBezTo>
                      <a:pt x="54" y="146"/>
                      <a:pt x="54" y="143"/>
                      <a:pt x="55" y="140"/>
                    </a:cubicBezTo>
                    <a:cubicBezTo>
                      <a:pt x="55" y="139"/>
                      <a:pt x="55" y="138"/>
                      <a:pt x="54" y="135"/>
                    </a:cubicBezTo>
                    <a:cubicBezTo>
                      <a:pt x="54" y="133"/>
                      <a:pt x="53" y="131"/>
                      <a:pt x="53" y="127"/>
                    </a:cubicBezTo>
                    <a:cubicBezTo>
                      <a:pt x="52" y="122"/>
                      <a:pt x="51" y="120"/>
                      <a:pt x="49" y="118"/>
                    </a:cubicBezTo>
                    <a:cubicBezTo>
                      <a:pt x="49" y="116"/>
                      <a:pt x="48" y="115"/>
                      <a:pt x="47" y="113"/>
                    </a:cubicBezTo>
                    <a:cubicBezTo>
                      <a:pt x="46" y="110"/>
                      <a:pt x="46" y="106"/>
                      <a:pt x="47" y="104"/>
                    </a:cubicBezTo>
                    <a:cubicBezTo>
                      <a:pt x="48" y="103"/>
                      <a:pt x="49" y="102"/>
                      <a:pt x="51" y="102"/>
                    </a:cubicBezTo>
                    <a:cubicBezTo>
                      <a:pt x="52" y="102"/>
                      <a:pt x="52" y="102"/>
                      <a:pt x="53" y="99"/>
                    </a:cubicBezTo>
                    <a:cubicBezTo>
                      <a:pt x="53" y="99"/>
                      <a:pt x="54" y="98"/>
                      <a:pt x="54" y="97"/>
                    </a:cubicBezTo>
                    <a:cubicBezTo>
                      <a:pt x="56" y="94"/>
                      <a:pt x="58" y="93"/>
                      <a:pt x="60" y="92"/>
                    </a:cubicBezTo>
                    <a:cubicBezTo>
                      <a:pt x="61" y="92"/>
                      <a:pt x="63" y="91"/>
                      <a:pt x="64" y="90"/>
                    </a:cubicBezTo>
                    <a:cubicBezTo>
                      <a:pt x="66" y="89"/>
                      <a:pt x="67" y="88"/>
                      <a:pt x="68" y="86"/>
                    </a:cubicBezTo>
                    <a:cubicBezTo>
                      <a:pt x="70" y="83"/>
                      <a:pt x="72" y="81"/>
                      <a:pt x="76" y="77"/>
                    </a:cubicBezTo>
                    <a:cubicBezTo>
                      <a:pt x="80" y="74"/>
                      <a:pt x="85" y="73"/>
                      <a:pt x="89" y="71"/>
                    </a:cubicBezTo>
                    <a:cubicBezTo>
                      <a:pt x="92" y="70"/>
                      <a:pt x="96" y="69"/>
                      <a:pt x="98" y="68"/>
                    </a:cubicBezTo>
                    <a:cubicBezTo>
                      <a:pt x="105" y="64"/>
                      <a:pt x="115" y="49"/>
                      <a:pt x="115" y="46"/>
                    </a:cubicBezTo>
                    <a:cubicBezTo>
                      <a:pt x="114" y="44"/>
                      <a:pt x="112" y="30"/>
                      <a:pt x="112" y="24"/>
                    </a:cubicBezTo>
                    <a:cubicBezTo>
                      <a:pt x="113" y="21"/>
                      <a:pt x="112" y="14"/>
                      <a:pt x="112" y="8"/>
                    </a:cubicBezTo>
                    <a:cubicBezTo>
                      <a:pt x="112" y="5"/>
                      <a:pt x="112" y="2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09" y="1"/>
                      <a:pt x="109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8" y="1"/>
                      <a:pt x="107" y="2"/>
                      <a:pt x="107" y="2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2" y="6"/>
                      <a:pt x="100" y="6"/>
                      <a:pt x="99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6"/>
                      <a:pt x="95" y="6"/>
                      <a:pt x="95" y="6"/>
                    </a:cubicBezTo>
                    <a:cubicBezTo>
                      <a:pt x="92" y="9"/>
                      <a:pt x="90" y="8"/>
                      <a:pt x="88" y="7"/>
                    </a:cubicBezTo>
                    <a:cubicBezTo>
                      <a:pt x="87" y="7"/>
                      <a:pt x="87" y="7"/>
                      <a:pt x="86" y="7"/>
                    </a:cubicBezTo>
                    <a:cubicBezTo>
                      <a:pt x="86" y="7"/>
                      <a:pt x="85" y="8"/>
                      <a:pt x="85" y="9"/>
                    </a:cubicBezTo>
                    <a:cubicBezTo>
                      <a:pt x="85" y="10"/>
                      <a:pt x="84" y="12"/>
                      <a:pt x="81" y="12"/>
                    </a:cubicBezTo>
                    <a:cubicBezTo>
                      <a:pt x="79" y="12"/>
                      <a:pt x="77" y="12"/>
                      <a:pt x="76" y="12"/>
                    </a:cubicBezTo>
                    <a:cubicBezTo>
                      <a:pt x="75" y="11"/>
                      <a:pt x="74" y="12"/>
                      <a:pt x="72" y="12"/>
                    </a:cubicBezTo>
                    <a:cubicBezTo>
                      <a:pt x="70" y="13"/>
                      <a:pt x="68" y="13"/>
                      <a:pt x="67" y="13"/>
                    </a:cubicBezTo>
                    <a:cubicBezTo>
                      <a:pt x="64" y="13"/>
                      <a:pt x="63" y="11"/>
                      <a:pt x="63" y="10"/>
                    </a:cubicBezTo>
                    <a:cubicBezTo>
                      <a:pt x="63" y="10"/>
                      <a:pt x="63" y="10"/>
                      <a:pt x="62" y="9"/>
                    </a:cubicBezTo>
                    <a:cubicBezTo>
                      <a:pt x="61" y="9"/>
                      <a:pt x="60" y="10"/>
                      <a:pt x="59" y="10"/>
                    </a:cubicBezTo>
                    <a:cubicBezTo>
                      <a:pt x="58" y="10"/>
                      <a:pt x="57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2" y="10"/>
                    </a:cubicBezTo>
                    <a:cubicBezTo>
                      <a:pt x="52" y="11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1777"/>
              <p:cNvSpPr>
                <a:spLocks/>
              </p:cNvSpPr>
              <p:nvPr/>
            </p:nvSpPr>
            <p:spPr bwMode="auto">
              <a:xfrm>
                <a:off x="1994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1778"/>
              <p:cNvSpPr>
                <a:spLocks/>
              </p:cNvSpPr>
              <p:nvPr/>
            </p:nvSpPr>
            <p:spPr bwMode="auto">
              <a:xfrm>
                <a:off x="1996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1779"/>
              <p:cNvSpPr>
                <a:spLocks/>
              </p:cNvSpPr>
              <p:nvPr/>
            </p:nvSpPr>
            <p:spPr bwMode="auto">
              <a:xfrm>
                <a:off x="1992" y="31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1780"/>
              <p:cNvSpPr>
                <a:spLocks/>
              </p:cNvSpPr>
              <p:nvPr/>
            </p:nvSpPr>
            <p:spPr bwMode="auto">
              <a:xfrm>
                <a:off x="1999" y="32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1781"/>
              <p:cNvSpPr>
                <a:spLocks/>
              </p:cNvSpPr>
              <p:nvPr/>
            </p:nvSpPr>
            <p:spPr bwMode="auto">
              <a:xfrm>
                <a:off x="1991" y="3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1782"/>
              <p:cNvSpPr>
                <a:spLocks/>
              </p:cNvSpPr>
              <p:nvPr/>
            </p:nvSpPr>
            <p:spPr bwMode="auto">
              <a:xfrm>
                <a:off x="2000" y="31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1783"/>
              <p:cNvSpPr>
                <a:spLocks/>
              </p:cNvSpPr>
              <p:nvPr/>
            </p:nvSpPr>
            <p:spPr bwMode="auto">
              <a:xfrm>
                <a:off x="2002" y="3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1784"/>
              <p:cNvSpPr>
                <a:spLocks/>
              </p:cNvSpPr>
              <p:nvPr/>
            </p:nvSpPr>
            <p:spPr bwMode="auto">
              <a:xfrm>
                <a:off x="1998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1785"/>
              <p:cNvSpPr>
                <a:spLocks/>
              </p:cNvSpPr>
              <p:nvPr/>
            </p:nvSpPr>
            <p:spPr bwMode="auto">
              <a:xfrm>
                <a:off x="2006" y="3262"/>
                <a:ext cx="1" cy="8"/>
              </a:xfrm>
              <a:custGeom>
                <a:avLst/>
                <a:gdLst>
                  <a:gd name="T0" fmla="*/ 0 w 1"/>
                  <a:gd name="T1" fmla="*/ 2 h 9"/>
                  <a:gd name="T2" fmla="*/ 1 w 1"/>
                  <a:gd name="T3" fmla="*/ 9 h 9"/>
                  <a:gd name="T4" fmla="*/ 1 w 1"/>
                  <a:gd name="T5" fmla="*/ 9 h 9"/>
                  <a:gd name="T6" fmla="*/ 0 w 1"/>
                  <a:gd name="T7" fmla="*/ 1 h 9"/>
                  <a:gd name="T8" fmla="*/ 0 w 1"/>
                  <a:gd name="T9" fmla="*/ 0 h 9"/>
                  <a:gd name="T10" fmla="*/ 0 w 1"/>
                  <a:gd name="T11" fmla="*/ 1 h 9"/>
                  <a:gd name="T12" fmla="*/ 0 w 1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9">
                    <a:moveTo>
                      <a:pt x="0" y="2"/>
                    </a:moveTo>
                    <a:cubicBezTo>
                      <a:pt x="0" y="4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1786"/>
              <p:cNvSpPr>
                <a:spLocks/>
              </p:cNvSpPr>
              <p:nvPr/>
            </p:nvSpPr>
            <p:spPr bwMode="auto">
              <a:xfrm>
                <a:off x="2009" y="327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1787"/>
              <p:cNvSpPr>
                <a:spLocks/>
              </p:cNvSpPr>
              <p:nvPr/>
            </p:nvSpPr>
            <p:spPr bwMode="auto">
              <a:xfrm>
                <a:off x="2000" y="322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8" name="Freeform 1788"/>
              <p:cNvSpPr>
                <a:spLocks/>
              </p:cNvSpPr>
              <p:nvPr/>
            </p:nvSpPr>
            <p:spPr bwMode="auto">
              <a:xfrm>
                <a:off x="1999" y="32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9" name="Freeform 1789"/>
              <p:cNvSpPr>
                <a:spLocks/>
              </p:cNvSpPr>
              <p:nvPr/>
            </p:nvSpPr>
            <p:spPr bwMode="auto">
              <a:xfrm>
                <a:off x="2000" y="32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0" name="Freeform 1790"/>
              <p:cNvSpPr>
                <a:spLocks/>
              </p:cNvSpPr>
              <p:nvPr/>
            </p:nvSpPr>
            <p:spPr bwMode="auto">
              <a:xfrm>
                <a:off x="2006" y="326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1791"/>
              <p:cNvSpPr>
                <a:spLocks/>
              </p:cNvSpPr>
              <p:nvPr/>
            </p:nvSpPr>
            <p:spPr bwMode="auto">
              <a:xfrm>
                <a:off x="1999" y="32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1792"/>
              <p:cNvSpPr>
                <a:spLocks/>
              </p:cNvSpPr>
              <p:nvPr/>
            </p:nvSpPr>
            <p:spPr bwMode="auto">
              <a:xfrm>
                <a:off x="2007" y="327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1793"/>
              <p:cNvSpPr>
                <a:spLocks/>
              </p:cNvSpPr>
              <p:nvPr/>
            </p:nvSpPr>
            <p:spPr bwMode="auto">
              <a:xfrm>
                <a:off x="2006" y="326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1794"/>
              <p:cNvSpPr>
                <a:spLocks/>
              </p:cNvSpPr>
              <p:nvPr/>
            </p:nvSpPr>
            <p:spPr bwMode="auto">
              <a:xfrm>
                <a:off x="2007" y="32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1795"/>
              <p:cNvSpPr>
                <a:spLocks/>
              </p:cNvSpPr>
              <p:nvPr/>
            </p:nvSpPr>
            <p:spPr bwMode="auto">
              <a:xfrm>
                <a:off x="1987" y="3129"/>
                <a:ext cx="28" cy="9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0 h 10"/>
                  <a:gd name="T4" fmla="*/ 29 w 29"/>
                  <a:gd name="T5" fmla="*/ 0 h 10"/>
                  <a:gd name="T6" fmla="*/ 0 w 2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11" y="6"/>
                      <a:pt x="26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1"/>
                      <a:pt x="11" y="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1796"/>
              <p:cNvSpPr>
                <a:spLocks/>
              </p:cNvSpPr>
              <p:nvPr/>
            </p:nvSpPr>
            <p:spPr bwMode="auto">
              <a:xfrm>
                <a:off x="1987" y="3138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7" name="Freeform 1797"/>
              <p:cNvSpPr>
                <a:spLocks/>
              </p:cNvSpPr>
              <p:nvPr/>
            </p:nvSpPr>
            <p:spPr bwMode="auto">
              <a:xfrm>
                <a:off x="1980" y="2985"/>
                <a:ext cx="113" cy="115"/>
              </a:xfrm>
              <a:custGeom>
                <a:avLst/>
                <a:gdLst>
                  <a:gd name="T0" fmla="*/ 45 w 118"/>
                  <a:gd name="T1" fmla="*/ 16 h 120"/>
                  <a:gd name="T2" fmla="*/ 25 w 118"/>
                  <a:gd name="T3" fmla="*/ 17 h 120"/>
                  <a:gd name="T4" fmla="*/ 21 w 118"/>
                  <a:gd name="T5" fmla="*/ 0 h 120"/>
                  <a:gd name="T6" fmla="*/ 13 w 118"/>
                  <a:gd name="T7" fmla="*/ 4 h 120"/>
                  <a:gd name="T8" fmla="*/ 14 w 118"/>
                  <a:gd name="T9" fmla="*/ 14 h 120"/>
                  <a:gd name="T10" fmla="*/ 11 w 118"/>
                  <a:gd name="T11" fmla="*/ 16 h 120"/>
                  <a:gd name="T12" fmla="*/ 11 w 118"/>
                  <a:gd name="T13" fmla="*/ 18 h 120"/>
                  <a:gd name="T14" fmla="*/ 14 w 118"/>
                  <a:gd name="T15" fmla="*/ 21 h 120"/>
                  <a:gd name="T16" fmla="*/ 3 w 118"/>
                  <a:gd name="T17" fmla="*/ 37 h 120"/>
                  <a:gd name="T18" fmla="*/ 2 w 118"/>
                  <a:gd name="T19" fmla="*/ 38 h 120"/>
                  <a:gd name="T20" fmla="*/ 0 w 118"/>
                  <a:gd name="T21" fmla="*/ 39 h 120"/>
                  <a:gd name="T22" fmla="*/ 13 w 118"/>
                  <a:gd name="T23" fmla="*/ 74 h 120"/>
                  <a:gd name="T24" fmla="*/ 16 w 118"/>
                  <a:gd name="T25" fmla="*/ 84 h 120"/>
                  <a:gd name="T26" fmla="*/ 19 w 118"/>
                  <a:gd name="T27" fmla="*/ 85 h 120"/>
                  <a:gd name="T28" fmla="*/ 41 w 118"/>
                  <a:gd name="T29" fmla="*/ 95 h 120"/>
                  <a:gd name="T30" fmla="*/ 44 w 118"/>
                  <a:gd name="T31" fmla="*/ 95 h 120"/>
                  <a:gd name="T32" fmla="*/ 47 w 118"/>
                  <a:gd name="T33" fmla="*/ 95 h 120"/>
                  <a:gd name="T34" fmla="*/ 52 w 118"/>
                  <a:gd name="T35" fmla="*/ 96 h 120"/>
                  <a:gd name="T36" fmla="*/ 59 w 118"/>
                  <a:gd name="T37" fmla="*/ 118 h 120"/>
                  <a:gd name="T38" fmla="*/ 61 w 118"/>
                  <a:gd name="T39" fmla="*/ 118 h 120"/>
                  <a:gd name="T40" fmla="*/ 63 w 118"/>
                  <a:gd name="T41" fmla="*/ 118 h 120"/>
                  <a:gd name="T42" fmla="*/ 69 w 118"/>
                  <a:gd name="T43" fmla="*/ 116 h 120"/>
                  <a:gd name="T44" fmla="*/ 72 w 118"/>
                  <a:gd name="T45" fmla="*/ 117 h 120"/>
                  <a:gd name="T46" fmla="*/ 74 w 118"/>
                  <a:gd name="T47" fmla="*/ 120 h 120"/>
                  <a:gd name="T48" fmla="*/ 88 w 118"/>
                  <a:gd name="T49" fmla="*/ 119 h 120"/>
                  <a:gd name="T50" fmla="*/ 96 w 118"/>
                  <a:gd name="T51" fmla="*/ 114 h 120"/>
                  <a:gd name="T52" fmla="*/ 104 w 118"/>
                  <a:gd name="T53" fmla="*/ 113 h 120"/>
                  <a:gd name="T54" fmla="*/ 107 w 118"/>
                  <a:gd name="T55" fmla="*/ 113 h 120"/>
                  <a:gd name="T56" fmla="*/ 107 w 118"/>
                  <a:gd name="T57" fmla="*/ 112 h 120"/>
                  <a:gd name="T58" fmla="*/ 107 w 118"/>
                  <a:gd name="T59" fmla="*/ 112 h 120"/>
                  <a:gd name="T60" fmla="*/ 108 w 118"/>
                  <a:gd name="T61" fmla="*/ 112 h 120"/>
                  <a:gd name="T62" fmla="*/ 108 w 118"/>
                  <a:gd name="T63" fmla="*/ 111 h 120"/>
                  <a:gd name="T64" fmla="*/ 109 w 118"/>
                  <a:gd name="T65" fmla="*/ 111 h 120"/>
                  <a:gd name="T66" fmla="*/ 110 w 118"/>
                  <a:gd name="T67" fmla="*/ 110 h 120"/>
                  <a:gd name="T68" fmla="*/ 112 w 118"/>
                  <a:gd name="T69" fmla="*/ 109 h 120"/>
                  <a:gd name="T70" fmla="*/ 114 w 118"/>
                  <a:gd name="T71" fmla="*/ 108 h 120"/>
                  <a:gd name="T72" fmla="*/ 116 w 118"/>
                  <a:gd name="T73" fmla="*/ 107 h 120"/>
                  <a:gd name="T74" fmla="*/ 118 w 118"/>
                  <a:gd name="T75" fmla="*/ 106 h 120"/>
                  <a:gd name="T76" fmla="*/ 108 w 118"/>
                  <a:gd name="T77" fmla="*/ 92 h 120"/>
                  <a:gd name="T78" fmla="*/ 106 w 118"/>
                  <a:gd name="T79" fmla="*/ 78 h 120"/>
                  <a:gd name="T80" fmla="*/ 108 w 118"/>
                  <a:gd name="T81" fmla="*/ 66 h 120"/>
                  <a:gd name="T82" fmla="*/ 106 w 118"/>
                  <a:gd name="T83" fmla="*/ 42 h 120"/>
                  <a:gd name="T84" fmla="*/ 101 w 118"/>
                  <a:gd name="T85" fmla="*/ 39 h 120"/>
                  <a:gd name="T86" fmla="*/ 97 w 118"/>
                  <a:gd name="T87" fmla="*/ 36 h 120"/>
                  <a:gd name="T88" fmla="*/ 92 w 118"/>
                  <a:gd name="T89" fmla="*/ 33 h 120"/>
                  <a:gd name="T90" fmla="*/ 90 w 118"/>
                  <a:gd name="T91" fmla="*/ 31 h 120"/>
                  <a:gd name="T92" fmla="*/ 87 w 118"/>
                  <a:gd name="T93" fmla="*/ 29 h 120"/>
                  <a:gd name="T94" fmla="*/ 43 w 118"/>
                  <a:gd name="T95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120">
                    <a:moveTo>
                      <a:pt x="43" y="10"/>
                    </a:moveTo>
                    <a:cubicBezTo>
                      <a:pt x="43" y="11"/>
                      <a:pt x="44" y="11"/>
                      <a:pt x="44" y="12"/>
                    </a:cubicBezTo>
                    <a:cubicBezTo>
                      <a:pt x="45" y="13"/>
                      <a:pt x="46" y="14"/>
                      <a:pt x="45" y="16"/>
                    </a:cubicBezTo>
                    <a:cubicBezTo>
                      <a:pt x="45" y="17"/>
                      <a:pt x="44" y="18"/>
                      <a:pt x="43" y="18"/>
                    </a:cubicBezTo>
                    <a:cubicBezTo>
                      <a:pt x="41" y="18"/>
                      <a:pt x="39" y="18"/>
                      <a:pt x="36" y="17"/>
                    </a:cubicBezTo>
                    <a:cubicBezTo>
                      <a:pt x="32" y="16"/>
                      <a:pt x="28" y="16"/>
                      <a:pt x="25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18" y="13"/>
                      <a:pt x="20" y="5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2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6" y="9"/>
                      <a:pt x="15" y="13"/>
                    </a:cubicBezTo>
                    <a:cubicBezTo>
                      <a:pt x="15" y="13"/>
                      <a:pt x="15" y="13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7"/>
                      <a:pt x="11" y="17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2" y="27"/>
                      <a:pt x="7" y="36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6"/>
                      <a:pt x="3" y="56"/>
                      <a:pt x="6" y="58"/>
                    </a:cubicBezTo>
                    <a:cubicBezTo>
                      <a:pt x="11" y="62"/>
                      <a:pt x="11" y="67"/>
                      <a:pt x="12" y="71"/>
                    </a:cubicBezTo>
                    <a:cubicBezTo>
                      <a:pt x="12" y="72"/>
                      <a:pt x="12" y="73"/>
                      <a:pt x="13" y="74"/>
                    </a:cubicBezTo>
                    <a:cubicBezTo>
                      <a:pt x="13" y="75"/>
                      <a:pt x="14" y="76"/>
                      <a:pt x="14" y="77"/>
                    </a:cubicBezTo>
                    <a:cubicBezTo>
                      <a:pt x="16" y="79"/>
                      <a:pt x="17" y="81"/>
                      <a:pt x="16" y="83"/>
                    </a:cubicBezTo>
                    <a:cubicBezTo>
                      <a:pt x="16" y="83"/>
                      <a:pt x="16" y="83"/>
                      <a:pt x="1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4"/>
                      <a:pt x="18" y="84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0" y="86"/>
                      <a:pt x="21" y="86"/>
                    </a:cubicBezTo>
                    <a:cubicBezTo>
                      <a:pt x="22" y="87"/>
                      <a:pt x="24" y="87"/>
                      <a:pt x="25" y="88"/>
                    </a:cubicBezTo>
                    <a:cubicBezTo>
                      <a:pt x="28" y="88"/>
                      <a:pt x="39" y="92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5"/>
                      <a:pt x="43" y="95"/>
                      <a:pt x="44" y="95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5" y="95"/>
                      <a:pt x="46" y="95"/>
                      <a:pt x="46" y="95"/>
                    </a:cubicBezTo>
                    <a:cubicBezTo>
                      <a:pt x="46" y="95"/>
                      <a:pt x="47" y="95"/>
                      <a:pt x="47" y="95"/>
                    </a:cubicBezTo>
                    <a:cubicBezTo>
                      <a:pt x="48" y="94"/>
                      <a:pt x="50" y="94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6" y="100"/>
                      <a:pt x="59" y="110"/>
                      <a:pt x="59" y="117"/>
                    </a:cubicBezTo>
                    <a:cubicBezTo>
                      <a:pt x="59" y="117"/>
                      <a:pt x="59" y="118"/>
                      <a:pt x="59" y="118"/>
                    </a:cubicBezTo>
                    <a:cubicBezTo>
                      <a:pt x="59" y="118"/>
                      <a:pt x="60" y="118"/>
                      <a:pt x="60" y="118"/>
                    </a:cubicBezTo>
                    <a:cubicBezTo>
                      <a:pt x="60" y="118"/>
                      <a:pt x="61" y="118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2" y="118"/>
                      <a:pt x="63" y="118"/>
                      <a:pt x="63" y="118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4" y="118"/>
                      <a:pt x="64" y="118"/>
                      <a:pt x="65" y="117"/>
                    </a:cubicBezTo>
                    <a:cubicBezTo>
                      <a:pt x="66" y="117"/>
                      <a:pt x="67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70" y="116"/>
                      <a:pt x="71" y="117"/>
                    </a:cubicBezTo>
                    <a:cubicBezTo>
                      <a:pt x="71" y="117"/>
                      <a:pt x="72" y="117"/>
                      <a:pt x="72" y="117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9"/>
                      <a:pt x="74" y="119"/>
                      <a:pt x="74" y="120"/>
                    </a:cubicBezTo>
                    <a:cubicBezTo>
                      <a:pt x="75" y="120"/>
                      <a:pt x="77" y="120"/>
                      <a:pt x="78" y="119"/>
                    </a:cubicBezTo>
                    <a:cubicBezTo>
                      <a:pt x="81" y="119"/>
                      <a:pt x="83" y="118"/>
                      <a:pt x="84" y="119"/>
                    </a:cubicBezTo>
                    <a:cubicBezTo>
                      <a:pt x="85" y="119"/>
                      <a:pt x="86" y="119"/>
                      <a:pt x="88" y="119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15"/>
                      <a:pt x="91" y="113"/>
                      <a:pt x="94" y="114"/>
                    </a:cubicBezTo>
                    <a:cubicBezTo>
                      <a:pt x="95" y="114"/>
                      <a:pt x="96" y="114"/>
                      <a:pt x="96" y="114"/>
                    </a:cubicBezTo>
                    <a:cubicBezTo>
                      <a:pt x="97" y="115"/>
                      <a:pt x="97" y="115"/>
                      <a:pt x="98" y="115"/>
                    </a:cubicBezTo>
                    <a:cubicBezTo>
                      <a:pt x="98" y="115"/>
                      <a:pt x="98" y="115"/>
                      <a:pt x="99" y="114"/>
                    </a:cubicBezTo>
                    <a:cubicBezTo>
                      <a:pt x="101" y="113"/>
                      <a:pt x="103" y="113"/>
                      <a:pt x="104" y="113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1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10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110"/>
                      <a:pt x="110" y="110"/>
                      <a:pt x="111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11" y="110"/>
                      <a:pt x="111" y="110"/>
                      <a:pt x="112" y="109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2" y="109"/>
                      <a:pt x="113" y="109"/>
                      <a:pt x="113" y="109"/>
                    </a:cubicBezTo>
                    <a:cubicBezTo>
                      <a:pt x="113" y="109"/>
                      <a:pt x="113" y="109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6" y="107"/>
                      <a:pt x="116" y="107"/>
                    </a:cubicBezTo>
                    <a:cubicBezTo>
                      <a:pt x="116" y="107"/>
                      <a:pt x="117" y="107"/>
                      <a:pt x="117" y="107"/>
                    </a:cubicBezTo>
                    <a:cubicBezTo>
                      <a:pt x="117" y="107"/>
                      <a:pt x="117" y="107"/>
                      <a:pt x="118" y="107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05"/>
                      <a:pt x="117" y="105"/>
                      <a:pt x="116" y="104"/>
                    </a:cubicBezTo>
                    <a:cubicBezTo>
                      <a:pt x="114" y="103"/>
                      <a:pt x="111" y="102"/>
                      <a:pt x="110" y="97"/>
                    </a:cubicBezTo>
                    <a:cubicBezTo>
                      <a:pt x="110" y="94"/>
                      <a:pt x="109" y="93"/>
                      <a:pt x="108" y="92"/>
                    </a:cubicBezTo>
                    <a:cubicBezTo>
                      <a:pt x="107" y="90"/>
                      <a:pt x="106" y="89"/>
                      <a:pt x="106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2"/>
                      <a:pt x="106" y="79"/>
                      <a:pt x="106" y="78"/>
                    </a:cubicBezTo>
                    <a:cubicBezTo>
                      <a:pt x="105" y="78"/>
                      <a:pt x="105" y="77"/>
                      <a:pt x="104" y="76"/>
                    </a:cubicBezTo>
                    <a:cubicBezTo>
                      <a:pt x="104" y="74"/>
                      <a:pt x="105" y="70"/>
                      <a:pt x="107" y="67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6" y="65"/>
                      <a:pt x="106" y="65"/>
                    </a:cubicBezTo>
                    <a:cubicBezTo>
                      <a:pt x="104" y="64"/>
                      <a:pt x="102" y="62"/>
                      <a:pt x="101" y="59"/>
                    </a:cubicBezTo>
                    <a:cubicBezTo>
                      <a:pt x="101" y="58"/>
                      <a:pt x="100" y="56"/>
                      <a:pt x="106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4" y="41"/>
                      <a:pt x="103" y="40"/>
                      <a:pt x="103" y="40"/>
                    </a:cubicBezTo>
                    <a:cubicBezTo>
                      <a:pt x="102" y="40"/>
                      <a:pt x="102" y="39"/>
                      <a:pt x="101" y="3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7"/>
                      <a:pt x="98" y="37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5"/>
                      <a:pt x="95" y="35"/>
                      <a:pt x="95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3"/>
                      <a:pt x="93" y="33"/>
                      <a:pt x="92" y="33"/>
                    </a:cubicBezTo>
                    <a:cubicBezTo>
                      <a:pt x="92" y="32"/>
                      <a:pt x="92" y="32"/>
                      <a:pt x="91" y="32"/>
                    </a:cubicBezTo>
                    <a:cubicBezTo>
                      <a:pt x="91" y="32"/>
                      <a:pt x="91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0"/>
                      <a:pt x="88" y="29"/>
                      <a:pt x="88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6"/>
                      <a:pt x="46" y="9"/>
                      <a:pt x="4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8" name="Freeform 1798"/>
              <p:cNvSpPr>
                <a:spLocks/>
              </p:cNvSpPr>
              <p:nvPr/>
            </p:nvSpPr>
            <p:spPr bwMode="auto">
              <a:xfrm>
                <a:off x="1996" y="30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Freeform 1799"/>
              <p:cNvSpPr>
                <a:spLocks/>
              </p:cNvSpPr>
              <p:nvPr/>
            </p:nvSpPr>
            <p:spPr bwMode="auto">
              <a:xfrm>
                <a:off x="1999" y="306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Freeform 1800"/>
              <p:cNvSpPr>
                <a:spLocks/>
              </p:cNvSpPr>
              <p:nvPr/>
            </p:nvSpPr>
            <p:spPr bwMode="auto">
              <a:xfrm>
                <a:off x="1994" y="29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Freeform 1801"/>
              <p:cNvSpPr>
                <a:spLocks/>
              </p:cNvSpPr>
              <p:nvPr/>
            </p:nvSpPr>
            <p:spPr bwMode="auto">
              <a:xfrm>
                <a:off x="1991" y="30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Freeform 1802"/>
              <p:cNvSpPr>
                <a:spLocks/>
              </p:cNvSpPr>
              <p:nvPr/>
            </p:nvSpPr>
            <p:spPr bwMode="auto">
              <a:xfrm>
                <a:off x="1993" y="299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Freeform 1803"/>
              <p:cNvSpPr>
                <a:spLocks/>
              </p:cNvSpPr>
              <p:nvPr/>
            </p:nvSpPr>
            <p:spPr bwMode="auto">
              <a:xfrm>
                <a:off x="2065" y="30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1804"/>
              <p:cNvSpPr>
                <a:spLocks/>
              </p:cNvSpPr>
              <p:nvPr/>
            </p:nvSpPr>
            <p:spPr bwMode="auto">
              <a:xfrm>
                <a:off x="2067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1805"/>
              <p:cNvSpPr>
                <a:spLocks/>
              </p:cNvSpPr>
              <p:nvPr/>
            </p:nvSpPr>
            <p:spPr bwMode="auto">
              <a:xfrm>
                <a:off x="2073" y="30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1806"/>
              <p:cNvSpPr>
                <a:spLocks/>
              </p:cNvSpPr>
              <p:nvPr/>
            </p:nvSpPr>
            <p:spPr bwMode="auto">
              <a:xfrm>
                <a:off x="2068" y="301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7" name="Freeform 1807"/>
              <p:cNvSpPr>
                <a:spLocks/>
              </p:cNvSpPr>
              <p:nvPr/>
            </p:nvSpPr>
            <p:spPr bwMode="auto">
              <a:xfrm>
                <a:off x="2076" y="3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8" name="Freeform 1808"/>
              <p:cNvSpPr>
                <a:spLocks/>
              </p:cNvSpPr>
              <p:nvPr/>
            </p:nvSpPr>
            <p:spPr bwMode="auto">
              <a:xfrm>
                <a:off x="2070" y="301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9" name="Freeform 1809"/>
              <p:cNvSpPr>
                <a:spLocks/>
              </p:cNvSpPr>
              <p:nvPr/>
            </p:nvSpPr>
            <p:spPr bwMode="auto">
              <a:xfrm>
                <a:off x="2079" y="30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0" name="Rectangle 1810"/>
              <p:cNvSpPr>
                <a:spLocks noChangeArrowheads="1"/>
              </p:cNvSpPr>
              <p:nvPr/>
            </p:nvSpPr>
            <p:spPr bwMode="auto">
              <a:xfrm>
                <a:off x="2001" y="2985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1" name="Freeform 1811"/>
              <p:cNvSpPr>
                <a:spLocks/>
              </p:cNvSpPr>
              <p:nvPr/>
            </p:nvSpPr>
            <p:spPr bwMode="auto">
              <a:xfrm>
                <a:off x="1981" y="302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2" name="Freeform 1812"/>
              <p:cNvSpPr>
                <a:spLocks/>
              </p:cNvSpPr>
              <p:nvPr/>
            </p:nvSpPr>
            <p:spPr bwMode="auto">
              <a:xfrm>
                <a:off x="1982" y="30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3" name="Freeform 1813"/>
              <p:cNvSpPr>
                <a:spLocks/>
              </p:cNvSpPr>
              <p:nvPr/>
            </p:nvSpPr>
            <p:spPr bwMode="auto">
              <a:xfrm>
                <a:off x="1980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4" name="Freeform 1814"/>
              <p:cNvSpPr>
                <a:spLocks/>
              </p:cNvSpPr>
              <p:nvPr/>
            </p:nvSpPr>
            <p:spPr bwMode="auto">
              <a:xfrm>
                <a:off x="1983" y="30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5" name="Freeform 1815"/>
              <p:cNvSpPr>
                <a:spLocks/>
              </p:cNvSpPr>
              <p:nvPr/>
            </p:nvSpPr>
            <p:spPr bwMode="auto">
              <a:xfrm>
                <a:off x="1991" y="300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6" name="Freeform 1816"/>
              <p:cNvSpPr>
                <a:spLocks/>
              </p:cNvSpPr>
              <p:nvPr/>
            </p:nvSpPr>
            <p:spPr bwMode="auto">
              <a:xfrm>
                <a:off x="1991" y="300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7" name="Freeform 1817"/>
              <p:cNvSpPr>
                <a:spLocks/>
              </p:cNvSpPr>
              <p:nvPr/>
            </p:nvSpPr>
            <p:spPr bwMode="auto">
              <a:xfrm>
                <a:off x="2084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8" name="Freeform 1818"/>
              <p:cNvSpPr>
                <a:spLocks/>
              </p:cNvSpPr>
              <p:nvPr/>
            </p:nvSpPr>
            <p:spPr bwMode="auto">
              <a:xfrm>
                <a:off x="2085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9" name="Freeform 1819"/>
              <p:cNvSpPr>
                <a:spLocks/>
              </p:cNvSpPr>
              <p:nvPr/>
            </p:nvSpPr>
            <p:spPr bwMode="auto">
              <a:xfrm>
                <a:off x="2085" y="3091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0" name="Freeform 1820"/>
              <p:cNvSpPr>
                <a:spLocks/>
              </p:cNvSpPr>
              <p:nvPr/>
            </p:nvSpPr>
            <p:spPr bwMode="auto">
              <a:xfrm>
                <a:off x="2084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1" name="Freeform 1821"/>
              <p:cNvSpPr>
                <a:spLocks/>
              </p:cNvSpPr>
              <p:nvPr/>
            </p:nvSpPr>
            <p:spPr bwMode="auto">
              <a:xfrm>
                <a:off x="2092" y="308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2" name="Freeform 1822"/>
              <p:cNvSpPr>
                <a:spLocks/>
              </p:cNvSpPr>
              <p:nvPr/>
            </p:nvSpPr>
            <p:spPr bwMode="auto">
              <a:xfrm>
                <a:off x="2037" y="30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3" name="Freeform 1823"/>
              <p:cNvSpPr>
                <a:spLocks/>
              </p:cNvSpPr>
              <p:nvPr/>
            </p:nvSpPr>
            <p:spPr bwMode="auto">
              <a:xfrm>
                <a:off x="2039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4" name="Freeform 1824"/>
              <p:cNvSpPr>
                <a:spLocks/>
              </p:cNvSpPr>
              <p:nvPr/>
            </p:nvSpPr>
            <p:spPr bwMode="auto">
              <a:xfrm>
                <a:off x="2038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5" name="Freeform 1825"/>
              <p:cNvSpPr>
                <a:spLocks/>
              </p:cNvSpPr>
              <p:nvPr/>
            </p:nvSpPr>
            <p:spPr bwMode="auto">
              <a:xfrm>
                <a:off x="2041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6" name="Freeform 1826"/>
              <p:cNvSpPr>
                <a:spLocks/>
              </p:cNvSpPr>
              <p:nvPr/>
            </p:nvSpPr>
            <p:spPr bwMode="auto">
              <a:xfrm>
                <a:off x="2083" y="309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7" name="Freeform 1827"/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8" name="Freeform 1828"/>
              <p:cNvSpPr>
                <a:spLocks/>
              </p:cNvSpPr>
              <p:nvPr/>
            </p:nvSpPr>
            <p:spPr bwMode="auto">
              <a:xfrm>
                <a:off x="2083" y="30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9" name="Freeform 1829"/>
              <p:cNvSpPr>
                <a:spLocks/>
              </p:cNvSpPr>
              <p:nvPr/>
            </p:nvSpPr>
            <p:spPr bwMode="auto">
              <a:xfrm>
                <a:off x="2083" y="30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0" name="Freeform 1830"/>
              <p:cNvSpPr>
                <a:spLocks/>
              </p:cNvSpPr>
              <p:nvPr/>
            </p:nvSpPr>
            <p:spPr bwMode="auto">
              <a:xfrm>
                <a:off x="2090" y="30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1" name="Freeform 1831"/>
              <p:cNvSpPr>
                <a:spLocks/>
              </p:cNvSpPr>
              <p:nvPr/>
            </p:nvSpPr>
            <p:spPr bwMode="auto">
              <a:xfrm>
                <a:off x="2049" y="309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9" name="Freeform 1833"/>
            <p:cNvSpPr>
              <a:spLocks/>
            </p:cNvSpPr>
            <p:nvPr/>
          </p:nvSpPr>
          <p:spPr bwMode="auto">
            <a:xfrm>
              <a:off x="2050" y="3098"/>
              <a:ext cx="5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5 w 5"/>
                <a:gd name="T5" fmla="*/ 1 h 2"/>
                <a:gd name="T6" fmla="*/ 1 w 5"/>
                <a:gd name="T7" fmla="*/ 2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4" y="2"/>
                    <a:pt x="5" y="1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834"/>
            <p:cNvSpPr>
              <a:spLocks/>
            </p:cNvSpPr>
            <p:nvPr/>
          </p:nvSpPr>
          <p:spPr bwMode="auto">
            <a:xfrm>
              <a:off x="2090" y="30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835"/>
            <p:cNvSpPr>
              <a:spLocks/>
            </p:cNvSpPr>
            <p:nvPr/>
          </p:nvSpPr>
          <p:spPr bwMode="auto">
            <a:xfrm>
              <a:off x="2046" y="309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836"/>
            <p:cNvSpPr>
              <a:spLocks/>
            </p:cNvSpPr>
            <p:nvPr/>
          </p:nvSpPr>
          <p:spPr bwMode="auto">
            <a:xfrm>
              <a:off x="2086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837"/>
            <p:cNvSpPr>
              <a:spLocks/>
            </p:cNvSpPr>
            <p:nvPr/>
          </p:nvSpPr>
          <p:spPr bwMode="auto">
            <a:xfrm>
              <a:off x="2048" y="309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838"/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839"/>
            <p:cNvSpPr>
              <a:spLocks/>
            </p:cNvSpPr>
            <p:nvPr/>
          </p:nvSpPr>
          <p:spPr bwMode="auto">
            <a:xfrm>
              <a:off x="2087" y="3090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840"/>
            <p:cNvSpPr>
              <a:spLocks/>
            </p:cNvSpPr>
            <p:nvPr/>
          </p:nvSpPr>
          <p:spPr bwMode="auto">
            <a:xfrm>
              <a:off x="2088" y="309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841"/>
            <p:cNvSpPr>
              <a:spLocks/>
            </p:cNvSpPr>
            <p:nvPr/>
          </p:nvSpPr>
          <p:spPr bwMode="auto">
            <a:xfrm>
              <a:off x="2015" y="3089"/>
              <a:ext cx="31" cy="67"/>
            </a:xfrm>
            <a:custGeom>
              <a:avLst/>
              <a:gdLst>
                <a:gd name="T0" fmla="*/ 10 w 32"/>
                <a:gd name="T1" fmla="*/ 2 h 70"/>
                <a:gd name="T2" fmla="*/ 9 w 32"/>
                <a:gd name="T3" fmla="*/ 2 h 70"/>
                <a:gd name="T4" fmla="*/ 9 w 32"/>
                <a:gd name="T5" fmla="*/ 2 h 70"/>
                <a:gd name="T6" fmla="*/ 9 w 32"/>
                <a:gd name="T7" fmla="*/ 2 h 70"/>
                <a:gd name="T8" fmla="*/ 8 w 32"/>
                <a:gd name="T9" fmla="*/ 3 h 70"/>
                <a:gd name="T10" fmla="*/ 8 w 32"/>
                <a:gd name="T11" fmla="*/ 3 h 70"/>
                <a:gd name="T12" fmla="*/ 7 w 32"/>
                <a:gd name="T13" fmla="*/ 3 h 70"/>
                <a:gd name="T14" fmla="*/ 7 w 32"/>
                <a:gd name="T15" fmla="*/ 3 h 70"/>
                <a:gd name="T16" fmla="*/ 6 w 32"/>
                <a:gd name="T17" fmla="*/ 3 h 70"/>
                <a:gd name="T18" fmla="*/ 6 w 32"/>
                <a:gd name="T19" fmla="*/ 19 h 70"/>
                <a:gd name="T20" fmla="*/ 7 w 32"/>
                <a:gd name="T21" fmla="*/ 22 h 70"/>
                <a:gd name="T22" fmla="*/ 3 w 32"/>
                <a:gd name="T23" fmla="*/ 24 h 70"/>
                <a:gd name="T24" fmla="*/ 2 w 32"/>
                <a:gd name="T25" fmla="*/ 24 h 70"/>
                <a:gd name="T26" fmla="*/ 0 w 32"/>
                <a:gd name="T27" fmla="*/ 35 h 70"/>
                <a:gd name="T28" fmla="*/ 1 w 32"/>
                <a:gd name="T29" fmla="*/ 37 h 70"/>
                <a:gd name="T30" fmla="*/ 2 w 32"/>
                <a:gd name="T31" fmla="*/ 38 h 70"/>
                <a:gd name="T32" fmla="*/ 2 w 32"/>
                <a:gd name="T33" fmla="*/ 38 h 70"/>
                <a:gd name="T34" fmla="*/ 3 w 32"/>
                <a:gd name="T35" fmla="*/ 39 h 70"/>
                <a:gd name="T36" fmla="*/ 3 w 32"/>
                <a:gd name="T37" fmla="*/ 39 h 70"/>
                <a:gd name="T38" fmla="*/ 4 w 32"/>
                <a:gd name="T39" fmla="*/ 40 h 70"/>
                <a:gd name="T40" fmla="*/ 8 w 32"/>
                <a:gd name="T41" fmla="*/ 43 h 70"/>
                <a:gd name="T42" fmla="*/ 9 w 32"/>
                <a:gd name="T43" fmla="*/ 43 h 70"/>
                <a:gd name="T44" fmla="*/ 14 w 32"/>
                <a:gd name="T45" fmla="*/ 42 h 70"/>
                <a:gd name="T46" fmla="*/ 19 w 32"/>
                <a:gd name="T47" fmla="*/ 46 h 70"/>
                <a:gd name="T48" fmla="*/ 18 w 32"/>
                <a:gd name="T49" fmla="*/ 56 h 70"/>
                <a:gd name="T50" fmla="*/ 17 w 32"/>
                <a:gd name="T51" fmla="*/ 60 h 70"/>
                <a:gd name="T52" fmla="*/ 17 w 32"/>
                <a:gd name="T53" fmla="*/ 61 h 70"/>
                <a:gd name="T54" fmla="*/ 23 w 32"/>
                <a:gd name="T55" fmla="*/ 70 h 70"/>
                <a:gd name="T56" fmla="*/ 25 w 32"/>
                <a:gd name="T57" fmla="*/ 63 h 70"/>
                <a:gd name="T58" fmla="*/ 29 w 32"/>
                <a:gd name="T59" fmla="*/ 61 h 70"/>
                <a:gd name="T60" fmla="*/ 30 w 32"/>
                <a:gd name="T61" fmla="*/ 57 h 70"/>
                <a:gd name="T62" fmla="*/ 31 w 32"/>
                <a:gd name="T63" fmla="*/ 50 h 70"/>
                <a:gd name="T64" fmla="*/ 31 w 32"/>
                <a:gd name="T65" fmla="*/ 47 h 70"/>
                <a:gd name="T66" fmla="*/ 30 w 32"/>
                <a:gd name="T67" fmla="*/ 46 h 70"/>
                <a:gd name="T68" fmla="*/ 29 w 32"/>
                <a:gd name="T69" fmla="*/ 45 h 70"/>
                <a:gd name="T70" fmla="*/ 28 w 32"/>
                <a:gd name="T71" fmla="*/ 44 h 70"/>
                <a:gd name="T72" fmla="*/ 28 w 32"/>
                <a:gd name="T73" fmla="*/ 44 h 70"/>
                <a:gd name="T74" fmla="*/ 26 w 32"/>
                <a:gd name="T75" fmla="*/ 43 h 70"/>
                <a:gd name="T76" fmla="*/ 23 w 32"/>
                <a:gd name="T77" fmla="*/ 44 h 70"/>
                <a:gd name="T78" fmla="*/ 23 w 32"/>
                <a:gd name="T79" fmla="*/ 44 h 70"/>
                <a:gd name="T80" fmla="*/ 11 w 32"/>
                <a:gd name="T81" fmla="*/ 24 h 70"/>
                <a:gd name="T82" fmla="*/ 12 w 32"/>
                <a:gd name="T83" fmla="*/ 14 h 70"/>
                <a:gd name="T84" fmla="*/ 12 w 32"/>
                <a:gd name="T85" fmla="*/ 4 h 70"/>
                <a:gd name="T86" fmla="*/ 10 w 32"/>
                <a:gd name="T87" fmla="*/ 0 h 70"/>
                <a:gd name="T88" fmla="*/ 10 w 32"/>
                <a:gd name="T89" fmla="*/ 0 h 70"/>
                <a:gd name="T90" fmla="*/ 10 w 32"/>
                <a:gd name="T91" fmla="*/ 1 h 70"/>
                <a:gd name="T92" fmla="*/ 10 w 32"/>
                <a:gd name="T9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70">
                  <a:moveTo>
                    <a:pt x="10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6"/>
                    <a:pt x="5" y="18"/>
                    <a:pt x="6" y="19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2" y="27"/>
                    <a:pt x="2" y="33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41"/>
                    <a:pt x="7" y="43"/>
                    <a:pt x="8" y="43"/>
                  </a:cubicBezTo>
                  <a:cubicBezTo>
                    <a:pt x="8" y="43"/>
                    <a:pt x="9" y="43"/>
                    <a:pt x="9" y="43"/>
                  </a:cubicBezTo>
                  <a:cubicBezTo>
                    <a:pt x="10" y="42"/>
                    <a:pt x="12" y="42"/>
                    <a:pt x="14" y="42"/>
                  </a:cubicBezTo>
                  <a:cubicBezTo>
                    <a:pt x="17" y="42"/>
                    <a:pt x="18" y="43"/>
                    <a:pt x="19" y="46"/>
                  </a:cubicBezTo>
                  <a:cubicBezTo>
                    <a:pt x="20" y="49"/>
                    <a:pt x="19" y="53"/>
                    <a:pt x="18" y="56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2" y="67"/>
                    <a:pt x="23" y="65"/>
                    <a:pt x="25" y="63"/>
                  </a:cubicBezTo>
                  <a:cubicBezTo>
                    <a:pt x="26" y="61"/>
                    <a:pt x="28" y="61"/>
                    <a:pt x="29" y="61"/>
                  </a:cubicBezTo>
                  <a:cubicBezTo>
                    <a:pt x="30" y="61"/>
                    <a:pt x="31" y="61"/>
                    <a:pt x="30" y="57"/>
                  </a:cubicBezTo>
                  <a:cubicBezTo>
                    <a:pt x="30" y="53"/>
                    <a:pt x="31" y="51"/>
                    <a:pt x="31" y="50"/>
                  </a:cubicBezTo>
                  <a:cubicBezTo>
                    <a:pt x="32" y="48"/>
                    <a:pt x="32" y="48"/>
                    <a:pt x="31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4"/>
                    <a:pt x="27" y="43"/>
                    <a:pt x="26" y="43"/>
                  </a:cubicBezTo>
                  <a:cubicBezTo>
                    <a:pt x="25" y="43"/>
                    <a:pt x="25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8" y="44"/>
                    <a:pt x="12" y="31"/>
                    <a:pt x="11" y="24"/>
                  </a:cubicBezTo>
                  <a:cubicBezTo>
                    <a:pt x="10" y="20"/>
                    <a:pt x="11" y="17"/>
                    <a:pt x="12" y="14"/>
                  </a:cubicBezTo>
                  <a:cubicBezTo>
                    <a:pt x="13" y="11"/>
                    <a:pt x="14" y="8"/>
                    <a:pt x="12" y="4"/>
                  </a:cubicBezTo>
                  <a:cubicBezTo>
                    <a:pt x="11" y="3"/>
                    <a:pt x="11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842"/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1 w 2"/>
                <a:gd name="T9" fmla="*/ 0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843"/>
            <p:cNvSpPr>
              <a:spLocks/>
            </p:cNvSpPr>
            <p:nvPr/>
          </p:nvSpPr>
          <p:spPr bwMode="auto">
            <a:xfrm>
              <a:off x="2023" y="3091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844"/>
            <p:cNvSpPr>
              <a:spLocks/>
            </p:cNvSpPr>
            <p:nvPr/>
          </p:nvSpPr>
          <p:spPr bwMode="auto">
            <a:xfrm>
              <a:off x="2024" y="3091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845"/>
            <p:cNvSpPr>
              <a:spLocks/>
            </p:cNvSpPr>
            <p:nvPr/>
          </p:nvSpPr>
          <p:spPr bwMode="auto">
            <a:xfrm>
              <a:off x="2024" y="308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1846"/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1847"/>
            <p:cNvSpPr>
              <a:spLocks/>
            </p:cNvSpPr>
            <p:nvPr/>
          </p:nvSpPr>
          <p:spPr bwMode="auto">
            <a:xfrm>
              <a:off x="2022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848"/>
            <p:cNvSpPr>
              <a:spLocks/>
            </p:cNvSpPr>
            <p:nvPr/>
          </p:nvSpPr>
          <p:spPr bwMode="auto">
            <a:xfrm>
              <a:off x="2044" y="313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849"/>
            <p:cNvSpPr>
              <a:spLocks/>
            </p:cNvSpPr>
            <p:nvPr/>
          </p:nvSpPr>
          <p:spPr bwMode="auto">
            <a:xfrm>
              <a:off x="2017" y="312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850"/>
            <p:cNvSpPr>
              <a:spLocks/>
            </p:cNvSpPr>
            <p:nvPr/>
          </p:nvSpPr>
          <p:spPr bwMode="auto">
            <a:xfrm>
              <a:off x="2042" y="313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851"/>
            <p:cNvSpPr>
              <a:spLocks/>
            </p:cNvSpPr>
            <p:nvPr/>
          </p:nvSpPr>
          <p:spPr bwMode="auto">
            <a:xfrm>
              <a:off x="2018" y="312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852"/>
            <p:cNvSpPr>
              <a:spLocks/>
            </p:cNvSpPr>
            <p:nvPr/>
          </p:nvSpPr>
          <p:spPr bwMode="auto">
            <a:xfrm>
              <a:off x="2040" y="313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853"/>
            <p:cNvSpPr>
              <a:spLocks/>
            </p:cNvSpPr>
            <p:nvPr/>
          </p:nvSpPr>
          <p:spPr bwMode="auto">
            <a:xfrm>
              <a:off x="2023" y="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2" name="661 Grupo"/>
          <p:cNvGrpSpPr/>
          <p:nvPr/>
        </p:nvGrpSpPr>
        <p:grpSpPr>
          <a:xfrm>
            <a:off x="1550904" y="3699184"/>
            <a:ext cx="2458498" cy="1433753"/>
            <a:chOff x="4700776" y="4155487"/>
            <a:chExt cx="2458498" cy="1433753"/>
          </a:xfrm>
        </p:grpSpPr>
        <p:sp>
          <p:nvSpPr>
            <p:cNvPr id="663" name="662 Rectángulo redondeado"/>
            <p:cNvSpPr/>
            <p:nvPr/>
          </p:nvSpPr>
          <p:spPr>
            <a:xfrm>
              <a:off x="5820263" y="4657063"/>
              <a:ext cx="1339011" cy="578882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Net score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AFRICA</a:t>
              </a:r>
            </a:p>
          </p:txBody>
        </p:sp>
        <p:sp>
          <p:nvSpPr>
            <p:cNvPr id="664" name="663 Elipse"/>
            <p:cNvSpPr/>
            <p:nvPr/>
          </p:nvSpPr>
          <p:spPr>
            <a:xfrm>
              <a:off x="5142094" y="4529532"/>
              <a:ext cx="809111" cy="80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aphicFrame>
          <p:nvGraphicFramePr>
            <p:cNvPr id="665" name="664 Gráfico"/>
            <p:cNvGraphicFramePr/>
            <p:nvPr>
              <p:extLst>
                <p:ext uri="{D42A27DB-BD31-4B8C-83A1-F6EECF244321}">
                  <p14:modId xmlns:p14="http://schemas.microsoft.com/office/powerpoint/2010/main" val="189442524"/>
                </p:ext>
              </p:extLst>
            </p:nvPr>
          </p:nvGraphicFramePr>
          <p:xfrm>
            <a:off x="4700776" y="4155487"/>
            <a:ext cx="1668052" cy="1433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66" name="665 CuadroTexto"/>
            <p:cNvSpPr txBox="1"/>
            <p:nvPr/>
          </p:nvSpPr>
          <p:spPr>
            <a:xfrm>
              <a:off x="5264319" y="4761838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latin typeface="Montserrat" pitchFamily="50" charset="0"/>
                </a:rPr>
                <a:t>78%</a:t>
              </a:r>
            </a:p>
          </p:txBody>
        </p:sp>
      </p:grpSp>
      <p:graphicFrame>
        <p:nvGraphicFramePr>
          <p:cNvPr id="673" name="67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93580"/>
              </p:ext>
            </p:extLst>
          </p:nvPr>
        </p:nvGraphicFramePr>
        <p:xfrm>
          <a:off x="3275856" y="1162683"/>
          <a:ext cx="1091383" cy="213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Net Score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4" name="67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75920"/>
              </p:ext>
            </p:extLst>
          </p:nvPr>
        </p:nvGraphicFramePr>
        <p:xfrm>
          <a:off x="7945113" y="1124744"/>
          <a:ext cx="1091383" cy="2185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3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Net Score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300" b="1" kern="1200" dirty="0">
                          <a:solidFill>
                            <a:schemeClr val="accent5"/>
                          </a:solidFill>
                          <a:latin typeface="Montserrat" pitchFamily="50" charset="0"/>
                          <a:ea typeface="+mn-ea"/>
                          <a:cs typeface="+mn-cs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grpSp>
        <p:nvGrpSpPr>
          <p:cNvPr id="667" name="666 Grupo"/>
          <p:cNvGrpSpPr/>
          <p:nvPr/>
        </p:nvGrpSpPr>
        <p:grpSpPr>
          <a:xfrm>
            <a:off x="4644008" y="4299503"/>
            <a:ext cx="2458498" cy="1433753"/>
            <a:chOff x="4700776" y="4155487"/>
            <a:chExt cx="2458498" cy="1433753"/>
          </a:xfrm>
        </p:grpSpPr>
        <p:sp>
          <p:nvSpPr>
            <p:cNvPr id="668" name="667 Rectángulo redondeado"/>
            <p:cNvSpPr/>
            <p:nvPr/>
          </p:nvSpPr>
          <p:spPr>
            <a:xfrm>
              <a:off x="5820263" y="4657063"/>
              <a:ext cx="1339011" cy="578882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Net score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MENA</a:t>
              </a:r>
            </a:p>
          </p:txBody>
        </p:sp>
        <p:sp>
          <p:nvSpPr>
            <p:cNvPr id="669" name="668 Elipse"/>
            <p:cNvSpPr/>
            <p:nvPr/>
          </p:nvSpPr>
          <p:spPr>
            <a:xfrm>
              <a:off x="5142094" y="4529532"/>
              <a:ext cx="809111" cy="80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aphicFrame>
          <p:nvGraphicFramePr>
            <p:cNvPr id="670" name="669 Gráfico"/>
            <p:cNvGraphicFramePr/>
            <p:nvPr>
              <p:extLst>
                <p:ext uri="{D42A27DB-BD31-4B8C-83A1-F6EECF244321}">
                  <p14:modId xmlns:p14="http://schemas.microsoft.com/office/powerpoint/2010/main" val="2019195771"/>
                </p:ext>
              </p:extLst>
            </p:nvPr>
          </p:nvGraphicFramePr>
          <p:xfrm>
            <a:off x="4700776" y="4155487"/>
            <a:ext cx="1668052" cy="1433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71" name="670 CuadroTexto"/>
            <p:cNvSpPr txBox="1"/>
            <p:nvPr/>
          </p:nvSpPr>
          <p:spPr>
            <a:xfrm>
              <a:off x="5264319" y="4761838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latin typeface="Montserrat" pitchFamily="50" charset="0"/>
                </a:rPr>
                <a:t>35%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940152" y="3428104"/>
            <a:ext cx="2326509" cy="1441056"/>
            <a:chOff x="5467801" y="4236824"/>
            <a:chExt cx="661263" cy="409591"/>
          </a:xfrm>
        </p:grpSpPr>
        <p:sp>
          <p:nvSpPr>
            <p:cNvPr id="713" name="Freeform 1162"/>
            <p:cNvSpPr>
              <a:spLocks/>
            </p:cNvSpPr>
            <p:nvPr/>
          </p:nvSpPr>
          <p:spPr bwMode="auto">
            <a:xfrm>
              <a:off x="5490966" y="4382611"/>
              <a:ext cx="21059" cy="39339"/>
            </a:xfrm>
            <a:custGeom>
              <a:avLst/>
              <a:gdLst>
                <a:gd name="T0" fmla="*/ 3 w 11"/>
                <a:gd name="T1" fmla="*/ 15 h 17"/>
                <a:gd name="T2" fmla="*/ 3 w 11"/>
                <a:gd name="T3" fmla="*/ 14 h 17"/>
                <a:gd name="T4" fmla="*/ 4 w 11"/>
                <a:gd name="T5" fmla="*/ 13 h 17"/>
                <a:gd name="T6" fmla="*/ 5 w 11"/>
                <a:gd name="T7" fmla="*/ 12 h 17"/>
                <a:gd name="T8" fmla="*/ 5 w 11"/>
                <a:gd name="T9" fmla="*/ 11 h 17"/>
                <a:gd name="T10" fmla="*/ 6 w 11"/>
                <a:gd name="T11" fmla="*/ 10 h 17"/>
                <a:gd name="T12" fmla="*/ 6 w 11"/>
                <a:gd name="T13" fmla="*/ 10 h 17"/>
                <a:gd name="T14" fmla="*/ 7 w 11"/>
                <a:gd name="T15" fmla="*/ 9 h 17"/>
                <a:gd name="T16" fmla="*/ 7 w 11"/>
                <a:gd name="T17" fmla="*/ 8 h 17"/>
                <a:gd name="T18" fmla="*/ 8 w 11"/>
                <a:gd name="T19" fmla="*/ 8 h 17"/>
                <a:gd name="T20" fmla="*/ 8 w 11"/>
                <a:gd name="T21" fmla="*/ 7 h 17"/>
                <a:gd name="T22" fmla="*/ 9 w 11"/>
                <a:gd name="T23" fmla="*/ 6 h 17"/>
                <a:gd name="T24" fmla="*/ 10 w 11"/>
                <a:gd name="T25" fmla="*/ 6 h 17"/>
                <a:gd name="T26" fmla="*/ 10 w 11"/>
                <a:gd name="T27" fmla="*/ 5 h 17"/>
                <a:gd name="T28" fmla="*/ 11 w 11"/>
                <a:gd name="T29" fmla="*/ 3 h 17"/>
                <a:gd name="T30" fmla="*/ 10 w 11"/>
                <a:gd name="T31" fmla="*/ 2 h 17"/>
                <a:gd name="T32" fmla="*/ 10 w 11"/>
                <a:gd name="T33" fmla="*/ 2 h 17"/>
                <a:gd name="T34" fmla="*/ 10 w 11"/>
                <a:gd name="T35" fmla="*/ 1 h 17"/>
                <a:gd name="T36" fmla="*/ 9 w 11"/>
                <a:gd name="T37" fmla="*/ 1 h 17"/>
                <a:gd name="T38" fmla="*/ 9 w 11"/>
                <a:gd name="T39" fmla="*/ 1 h 17"/>
                <a:gd name="T40" fmla="*/ 8 w 11"/>
                <a:gd name="T41" fmla="*/ 1 h 17"/>
                <a:gd name="T42" fmla="*/ 8 w 11"/>
                <a:gd name="T43" fmla="*/ 1 h 17"/>
                <a:gd name="T44" fmla="*/ 7 w 11"/>
                <a:gd name="T45" fmla="*/ 0 h 17"/>
                <a:gd name="T46" fmla="*/ 7 w 11"/>
                <a:gd name="T47" fmla="*/ 0 h 17"/>
                <a:gd name="T48" fmla="*/ 3 w 11"/>
                <a:gd name="T49" fmla="*/ 10 h 17"/>
                <a:gd name="T50" fmla="*/ 0 w 11"/>
                <a:gd name="T51" fmla="*/ 16 h 17"/>
                <a:gd name="T52" fmla="*/ 2 w 11"/>
                <a:gd name="T53" fmla="*/ 17 h 17"/>
                <a:gd name="T54" fmla="*/ 2 w 11"/>
                <a:gd name="T55" fmla="*/ 16 h 17"/>
                <a:gd name="T56" fmla="*/ 2 w 11"/>
                <a:gd name="T57" fmla="*/ 16 h 17"/>
                <a:gd name="T58" fmla="*/ 3 w 11"/>
                <a:gd name="T5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7">
                  <a:moveTo>
                    <a:pt x="3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4"/>
                    <a:pt x="11" y="3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5" y="6"/>
                    <a:pt x="3" y="10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714" name="Freeform 1163"/>
            <p:cNvSpPr>
              <a:spLocks/>
            </p:cNvSpPr>
            <p:nvPr/>
          </p:nvSpPr>
          <p:spPr bwMode="auto">
            <a:xfrm>
              <a:off x="5499390" y="4315503"/>
              <a:ext cx="141098" cy="124960"/>
            </a:xfrm>
            <a:custGeom>
              <a:avLst/>
              <a:gdLst>
                <a:gd name="T0" fmla="*/ 1 w 70"/>
                <a:gd name="T1" fmla="*/ 53 h 57"/>
                <a:gd name="T2" fmla="*/ 19 w 70"/>
                <a:gd name="T3" fmla="*/ 52 h 57"/>
                <a:gd name="T4" fmla="*/ 33 w 70"/>
                <a:gd name="T5" fmla="*/ 45 h 57"/>
                <a:gd name="T6" fmla="*/ 57 w 70"/>
                <a:gd name="T7" fmla="*/ 33 h 57"/>
                <a:gd name="T8" fmla="*/ 60 w 70"/>
                <a:gd name="T9" fmla="*/ 17 h 57"/>
                <a:gd name="T10" fmla="*/ 59 w 70"/>
                <a:gd name="T11" fmla="*/ 9 h 57"/>
                <a:gd name="T12" fmla="*/ 65 w 70"/>
                <a:gd name="T13" fmla="*/ 3 h 57"/>
                <a:gd name="T14" fmla="*/ 67 w 70"/>
                <a:gd name="T15" fmla="*/ 2 h 57"/>
                <a:gd name="T16" fmla="*/ 70 w 70"/>
                <a:gd name="T17" fmla="*/ 0 h 57"/>
                <a:gd name="T18" fmla="*/ 69 w 70"/>
                <a:gd name="T19" fmla="*/ 0 h 57"/>
                <a:gd name="T20" fmla="*/ 68 w 70"/>
                <a:gd name="T21" fmla="*/ 1 h 57"/>
                <a:gd name="T22" fmla="*/ 67 w 70"/>
                <a:gd name="T23" fmla="*/ 1 h 57"/>
                <a:gd name="T24" fmla="*/ 52 w 70"/>
                <a:gd name="T25" fmla="*/ 3 h 57"/>
                <a:gd name="T26" fmla="*/ 37 w 70"/>
                <a:gd name="T27" fmla="*/ 6 h 57"/>
                <a:gd name="T28" fmla="*/ 28 w 70"/>
                <a:gd name="T29" fmla="*/ 5 h 57"/>
                <a:gd name="T30" fmla="*/ 27 w 70"/>
                <a:gd name="T31" fmla="*/ 5 h 57"/>
                <a:gd name="T32" fmla="*/ 22 w 70"/>
                <a:gd name="T33" fmla="*/ 7 h 57"/>
                <a:gd name="T34" fmla="*/ 11 w 70"/>
                <a:gd name="T35" fmla="*/ 6 h 57"/>
                <a:gd name="T36" fmla="*/ 10 w 70"/>
                <a:gd name="T37" fmla="*/ 8 h 57"/>
                <a:gd name="T38" fmla="*/ 10 w 70"/>
                <a:gd name="T39" fmla="*/ 10 h 57"/>
                <a:gd name="T40" fmla="*/ 10 w 70"/>
                <a:gd name="T41" fmla="*/ 11 h 57"/>
                <a:gd name="T42" fmla="*/ 9 w 70"/>
                <a:gd name="T43" fmla="*/ 12 h 57"/>
                <a:gd name="T44" fmla="*/ 9 w 70"/>
                <a:gd name="T45" fmla="*/ 13 h 57"/>
                <a:gd name="T46" fmla="*/ 8 w 70"/>
                <a:gd name="T47" fmla="*/ 15 h 57"/>
                <a:gd name="T48" fmla="*/ 6 w 70"/>
                <a:gd name="T49" fmla="*/ 16 h 57"/>
                <a:gd name="T50" fmla="*/ 5 w 70"/>
                <a:gd name="T51" fmla="*/ 17 h 57"/>
                <a:gd name="T52" fmla="*/ 3 w 70"/>
                <a:gd name="T53" fmla="*/ 17 h 57"/>
                <a:gd name="T54" fmla="*/ 3 w 70"/>
                <a:gd name="T55" fmla="*/ 27 h 57"/>
                <a:gd name="T56" fmla="*/ 3 w 70"/>
                <a:gd name="T57" fmla="*/ 28 h 57"/>
                <a:gd name="T58" fmla="*/ 5 w 70"/>
                <a:gd name="T59" fmla="*/ 28 h 57"/>
                <a:gd name="T60" fmla="*/ 6 w 70"/>
                <a:gd name="T61" fmla="*/ 28 h 57"/>
                <a:gd name="T62" fmla="*/ 7 w 70"/>
                <a:gd name="T63" fmla="*/ 29 h 57"/>
                <a:gd name="T64" fmla="*/ 8 w 70"/>
                <a:gd name="T65" fmla="*/ 30 h 57"/>
                <a:gd name="T66" fmla="*/ 8 w 70"/>
                <a:gd name="T67" fmla="*/ 30 h 57"/>
                <a:gd name="T68" fmla="*/ 9 w 70"/>
                <a:gd name="T69" fmla="*/ 31 h 57"/>
                <a:gd name="T70" fmla="*/ 9 w 70"/>
                <a:gd name="T71" fmla="*/ 32 h 57"/>
                <a:gd name="T72" fmla="*/ 7 w 70"/>
                <a:gd name="T73" fmla="*/ 40 h 57"/>
                <a:gd name="T74" fmla="*/ 6 w 70"/>
                <a:gd name="T75" fmla="*/ 41 h 57"/>
                <a:gd name="T76" fmla="*/ 5 w 70"/>
                <a:gd name="T77" fmla="*/ 42 h 57"/>
                <a:gd name="T78" fmla="*/ 4 w 70"/>
                <a:gd name="T79" fmla="*/ 44 h 57"/>
                <a:gd name="T80" fmla="*/ 3 w 70"/>
                <a:gd name="T81" fmla="*/ 45 h 57"/>
                <a:gd name="T82" fmla="*/ 2 w 70"/>
                <a:gd name="T83" fmla="*/ 47 h 57"/>
                <a:gd name="T84" fmla="*/ 0 w 70"/>
                <a:gd name="T85" fmla="*/ 49 h 57"/>
                <a:gd name="T86" fmla="*/ 0 w 70"/>
                <a:gd name="T8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57">
                  <a:moveTo>
                    <a:pt x="0" y="50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6"/>
                    <a:pt x="17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1"/>
                    <a:pt x="24" y="50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44" y="40"/>
                    <a:pt x="55" y="34"/>
                    <a:pt x="57" y="33"/>
                  </a:cubicBezTo>
                  <a:cubicBezTo>
                    <a:pt x="58" y="31"/>
                    <a:pt x="59" y="29"/>
                    <a:pt x="59" y="28"/>
                  </a:cubicBezTo>
                  <a:cubicBezTo>
                    <a:pt x="59" y="26"/>
                    <a:pt x="58" y="21"/>
                    <a:pt x="60" y="17"/>
                  </a:cubicBezTo>
                  <a:cubicBezTo>
                    <a:pt x="61" y="17"/>
                    <a:pt x="60" y="16"/>
                    <a:pt x="60" y="15"/>
                  </a:cubicBezTo>
                  <a:cubicBezTo>
                    <a:pt x="59" y="14"/>
                    <a:pt x="58" y="11"/>
                    <a:pt x="59" y="9"/>
                  </a:cubicBezTo>
                  <a:cubicBezTo>
                    <a:pt x="60" y="6"/>
                    <a:pt x="63" y="4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6" y="3"/>
                    <a:pt x="66" y="3"/>
                  </a:cubicBezTo>
                  <a:cubicBezTo>
                    <a:pt x="66" y="3"/>
                    <a:pt x="67" y="2"/>
                    <a:pt x="67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68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1"/>
                    <a:pt x="61" y="2"/>
                    <a:pt x="58" y="2"/>
                  </a:cubicBezTo>
                  <a:cubicBezTo>
                    <a:pt x="55" y="1"/>
                    <a:pt x="54" y="2"/>
                    <a:pt x="52" y="3"/>
                  </a:cubicBezTo>
                  <a:cubicBezTo>
                    <a:pt x="49" y="5"/>
                    <a:pt x="47" y="6"/>
                    <a:pt x="43" y="6"/>
                  </a:cubicBezTo>
                  <a:cubicBezTo>
                    <a:pt x="40" y="6"/>
                    <a:pt x="38" y="6"/>
                    <a:pt x="37" y="6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7"/>
                    <a:pt x="30" y="7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6"/>
                    <a:pt x="25" y="6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17" y="9"/>
                    <a:pt x="14" y="9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5" y="22"/>
                    <a:pt x="4" y="25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10" y="35"/>
                    <a:pt x="9" y="38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5" name="Freeform 1164"/>
            <p:cNvSpPr>
              <a:spLocks/>
            </p:cNvSpPr>
            <p:nvPr/>
          </p:nvSpPr>
          <p:spPr bwMode="auto">
            <a:xfrm>
              <a:off x="5467801" y="4452033"/>
              <a:ext cx="18953" cy="55538"/>
            </a:xfrm>
            <a:custGeom>
              <a:avLst/>
              <a:gdLst>
                <a:gd name="T0" fmla="*/ 5 w 9"/>
                <a:gd name="T1" fmla="*/ 25 h 25"/>
                <a:gd name="T2" fmla="*/ 6 w 9"/>
                <a:gd name="T3" fmla="*/ 23 h 25"/>
                <a:gd name="T4" fmla="*/ 6 w 9"/>
                <a:gd name="T5" fmla="*/ 22 h 25"/>
                <a:gd name="T6" fmla="*/ 6 w 9"/>
                <a:gd name="T7" fmla="*/ 20 h 25"/>
                <a:gd name="T8" fmla="*/ 6 w 9"/>
                <a:gd name="T9" fmla="*/ 20 h 25"/>
                <a:gd name="T10" fmla="*/ 7 w 9"/>
                <a:gd name="T11" fmla="*/ 18 h 25"/>
                <a:gd name="T12" fmla="*/ 7 w 9"/>
                <a:gd name="T13" fmla="*/ 18 h 25"/>
                <a:gd name="T14" fmla="*/ 7 w 9"/>
                <a:gd name="T15" fmla="*/ 17 h 25"/>
                <a:gd name="T16" fmla="*/ 8 w 9"/>
                <a:gd name="T17" fmla="*/ 16 h 25"/>
                <a:gd name="T18" fmla="*/ 8 w 9"/>
                <a:gd name="T19" fmla="*/ 15 h 25"/>
                <a:gd name="T20" fmla="*/ 8 w 9"/>
                <a:gd name="T21" fmla="*/ 15 h 25"/>
                <a:gd name="T22" fmla="*/ 9 w 9"/>
                <a:gd name="T23" fmla="*/ 12 h 25"/>
                <a:gd name="T24" fmla="*/ 8 w 9"/>
                <a:gd name="T25" fmla="*/ 11 h 25"/>
                <a:gd name="T26" fmla="*/ 7 w 9"/>
                <a:gd name="T27" fmla="*/ 10 h 25"/>
                <a:gd name="T28" fmla="*/ 7 w 9"/>
                <a:gd name="T29" fmla="*/ 8 h 25"/>
                <a:gd name="T30" fmla="*/ 6 w 9"/>
                <a:gd name="T31" fmla="*/ 7 h 25"/>
                <a:gd name="T32" fmla="*/ 6 w 9"/>
                <a:gd name="T33" fmla="*/ 6 h 25"/>
                <a:gd name="T34" fmla="*/ 5 w 9"/>
                <a:gd name="T35" fmla="*/ 5 h 25"/>
                <a:gd name="T36" fmla="*/ 5 w 9"/>
                <a:gd name="T37" fmla="*/ 4 h 25"/>
                <a:gd name="T38" fmla="*/ 5 w 9"/>
                <a:gd name="T39" fmla="*/ 4 h 25"/>
                <a:gd name="T40" fmla="*/ 5 w 9"/>
                <a:gd name="T41" fmla="*/ 3 h 25"/>
                <a:gd name="T42" fmla="*/ 5 w 9"/>
                <a:gd name="T43" fmla="*/ 3 h 25"/>
                <a:gd name="T44" fmla="*/ 5 w 9"/>
                <a:gd name="T45" fmla="*/ 2 h 25"/>
                <a:gd name="T46" fmla="*/ 5 w 9"/>
                <a:gd name="T47" fmla="*/ 1 h 25"/>
                <a:gd name="T48" fmla="*/ 5 w 9"/>
                <a:gd name="T49" fmla="*/ 1 h 25"/>
                <a:gd name="T50" fmla="*/ 5 w 9"/>
                <a:gd name="T51" fmla="*/ 0 h 25"/>
                <a:gd name="T52" fmla="*/ 0 w 9"/>
                <a:gd name="T53" fmla="*/ 11 h 25"/>
                <a:gd name="T54" fmla="*/ 1 w 9"/>
                <a:gd name="T55" fmla="*/ 14 h 25"/>
                <a:gd name="T56" fmla="*/ 5 w 9"/>
                <a:gd name="T57" fmla="*/ 25 h 25"/>
                <a:gd name="T58" fmla="*/ 5 w 9"/>
                <a:gd name="T59" fmla="*/ 25 h 25"/>
                <a:gd name="T60" fmla="*/ 5 w 9"/>
                <a:gd name="T6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25">
                  <a:moveTo>
                    <a:pt x="5" y="25"/>
                  </a:moveTo>
                  <a:cubicBezTo>
                    <a:pt x="6" y="24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1" y="9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6" name="Freeform 1165"/>
            <p:cNvSpPr>
              <a:spLocks/>
            </p:cNvSpPr>
            <p:nvPr/>
          </p:nvSpPr>
          <p:spPr bwMode="auto">
            <a:xfrm>
              <a:off x="5482543" y="4426578"/>
              <a:ext cx="10530" cy="13884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6 h 7"/>
                <a:gd name="T4" fmla="*/ 2 w 5"/>
                <a:gd name="T5" fmla="*/ 6 h 7"/>
                <a:gd name="T6" fmla="*/ 3 w 5"/>
                <a:gd name="T7" fmla="*/ 6 h 7"/>
                <a:gd name="T8" fmla="*/ 4 w 5"/>
                <a:gd name="T9" fmla="*/ 6 h 7"/>
                <a:gd name="T10" fmla="*/ 4 w 5"/>
                <a:gd name="T11" fmla="*/ 6 h 7"/>
                <a:gd name="T12" fmla="*/ 4 w 5"/>
                <a:gd name="T13" fmla="*/ 5 h 7"/>
                <a:gd name="T14" fmla="*/ 4 w 5"/>
                <a:gd name="T15" fmla="*/ 4 h 7"/>
                <a:gd name="T16" fmla="*/ 4 w 5"/>
                <a:gd name="T17" fmla="*/ 3 h 7"/>
                <a:gd name="T18" fmla="*/ 5 w 5"/>
                <a:gd name="T19" fmla="*/ 2 h 7"/>
                <a:gd name="T20" fmla="*/ 5 w 5"/>
                <a:gd name="T21" fmla="*/ 1 h 7"/>
                <a:gd name="T22" fmla="*/ 2 w 5"/>
                <a:gd name="T23" fmla="*/ 0 h 7"/>
                <a:gd name="T24" fmla="*/ 1 w 5"/>
                <a:gd name="T25" fmla="*/ 3 h 7"/>
                <a:gd name="T26" fmla="*/ 0 w 5"/>
                <a:gd name="T27" fmla="*/ 7 h 7"/>
                <a:gd name="T28" fmla="*/ 0 w 5"/>
                <a:gd name="T29" fmla="*/ 7 h 7"/>
                <a:gd name="T30" fmla="*/ 1 w 5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Freeform 1166"/>
            <p:cNvSpPr>
              <a:spLocks/>
            </p:cNvSpPr>
            <p:nvPr/>
          </p:nvSpPr>
          <p:spPr bwMode="auto">
            <a:xfrm>
              <a:off x="5484648" y="4426578"/>
              <a:ext cx="86343" cy="104133"/>
            </a:xfrm>
            <a:custGeom>
              <a:avLst/>
              <a:gdLst>
                <a:gd name="T0" fmla="*/ 28 w 43"/>
                <a:gd name="T1" fmla="*/ 6 h 47"/>
                <a:gd name="T2" fmla="*/ 17 w 43"/>
                <a:gd name="T3" fmla="*/ 12 h 47"/>
                <a:gd name="T4" fmla="*/ 7 w 43"/>
                <a:gd name="T5" fmla="*/ 8 h 47"/>
                <a:gd name="T6" fmla="*/ 7 w 43"/>
                <a:gd name="T7" fmla="*/ 10 h 47"/>
                <a:gd name="T8" fmla="*/ 6 w 43"/>
                <a:gd name="T9" fmla="*/ 10 h 47"/>
                <a:gd name="T10" fmla="*/ 6 w 43"/>
                <a:gd name="T11" fmla="*/ 16 h 47"/>
                <a:gd name="T12" fmla="*/ 6 w 43"/>
                <a:gd name="T13" fmla="*/ 20 h 47"/>
                <a:gd name="T14" fmla="*/ 5 w 43"/>
                <a:gd name="T15" fmla="*/ 22 h 47"/>
                <a:gd name="T16" fmla="*/ 5 w 43"/>
                <a:gd name="T17" fmla="*/ 23 h 47"/>
                <a:gd name="T18" fmla="*/ 4 w 43"/>
                <a:gd name="T19" fmla="*/ 27 h 47"/>
                <a:gd name="T20" fmla="*/ 4 w 43"/>
                <a:gd name="T21" fmla="*/ 28 h 47"/>
                <a:gd name="T22" fmla="*/ 4 w 43"/>
                <a:gd name="T23" fmla="*/ 29 h 47"/>
                <a:gd name="T24" fmla="*/ 3 w 43"/>
                <a:gd name="T25" fmla="*/ 30 h 47"/>
                <a:gd name="T26" fmla="*/ 3 w 43"/>
                <a:gd name="T27" fmla="*/ 31 h 47"/>
                <a:gd name="T28" fmla="*/ 2 w 43"/>
                <a:gd name="T29" fmla="*/ 32 h 47"/>
                <a:gd name="T30" fmla="*/ 2 w 43"/>
                <a:gd name="T31" fmla="*/ 34 h 47"/>
                <a:gd name="T32" fmla="*/ 2 w 43"/>
                <a:gd name="T33" fmla="*/ 36 h 47"/>
                <a:gd name="T34" fmla="*/ 1 w 43"/>
                <a:gd name="T35" fmla="*/ 38 h 47"/>
                <a:gd name="T36" fmla="*/ 1 w 43"/>
                <a:gd name="T37" fmla="*/ 41 h 47"/>
                <a:gd name="T38" fmla="*/ 0 w 43"/>
                <a:gd name="T39" fmla="*/ 44 h 47"/>
                <a:gd name="T40" fmla="*/ 2 w 43"/>
                <a:gd name="T41" fmla="*/ 45 h 47"/>
                <a:gd name="T42" fmla="*/ 4 w 43"/>
                <a:gd name="T43" fmla="*/ 46 h 47"/>
                <a:gd name="T44" fmla="*/ 5 w 43"/>
                <a:gd name="T45" fmla="*/ 46 h 47"/>
                <a:gd name="T46" fmla="*/ 6 w 43"/>
                <a:gd name="T47" fmla="*/ 47 h 47"/>
                <a:gd name="T48" fmla="*/ 7 w 43"/>
                <a:gd name="T49" fmla="*/ 47 h 47"/>
                <a:gd name="T50" fmla="*/ 8 w 43"/>
                <a:gd name="T51" fmla="*/ 47 h 47"/>
                <a:gd name="T52" fmla="*/ 8 w 43"/>
                <a:gd name="T53" fmla="*/ 47 h 47"/>
                <a:gd name="T54" fmla="*/ 14 w 43"/>
                <a:gd name="T55" fmla="*/ 44 h 47"/>
                <a:gd name="T56" fmla="*/ 15 w 43"/>
                <a:gd name="T57" fmla="*/ 43 h 47"/>
                <a:gd name="T58" fmla="*/ 15 w 43"/>
                <a:gd name="T59" fmla="*/ 43 h 47"/>
                <a:gd name="T60" fmla="*/ 27 w 43"/>
                <a:gd name="T61" fmla="*/ 35 h 47"/>
                <a:gd name="T62" fmla="*/ 22 w 43"/>
                <a:gd name="T63" fmla="*/ 26 h 47"/>
                <a:gd name="T64" fmla="*/ 33 w 43"/>
                <a:gd name="T65" fmla="*/ 15 h 47"/>
                <a:gd name="T66" fmla="*/ 41 w 43"/>
                <a:gd name="T67" fmla="*/ 13 h 47"/>
                <a:gd name="T68" fmla="*/ 42 w 43"/>
                <a:gd name="T69" fmla="*/ 12 h 47"/>
                <a:gd name="T70" fmla="*/ 43 w 43"/>
                <a:gd name="T71" fmla="*/ 12 h 47"/>
                <a:gd name="T72" fmla="*/ 43 w 43"/>
                <a:gd name="T73" fmla="*/ 10 h 47"/>
                <a:gd name="T74" fmla="*/ 42 w 43"/>
                <a:gd name="T75" fmla="*/ 7 h 47"/>
                <a:gd name="T76" fmla="*/ 42 w 43"/>
                <a:gd name="T77" fmla="*/ 5 h 47"/>
                <a:gd name="T78" fmla="*/ 41 w 43"/>
                <a:gd name="T79" fmla="*/ 1 h 47"/>
                <a:gd name="T80" fmla="*/ 41 w 43"/>
                <a:gd name="T8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7">
                  <a:moveTo>
                    <a:pt x="37" y="2"/>
                  </a:moveTo>
                  <a:cubicBezTo>
                    <a:pt x="30" y="6"/>
                    <a:pt x="29" y="6"/>
                    <a:pt x="28" y="6"/>
                  </a:cubicBezTo>
                  <a:cubicBezTo>
                    <a:pt x="26" y="6"/>
                    <a:pt x="21" y="9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3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1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1" y="47"/>
                    <a:pt x="13" y="45"/>
                    <a:pt x="14" y="44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7"/>
                    <a:pt x="22" y="37"/>
                    <a:pt x="24" y="37"/>
                  </a:cubicBezTo>
                  <a:cubicBezTo>
                    <a:pt x="25" y="37"/>
                    <a:pt x="26" y="37"/>
                    <a:pt x="27" y="35"/>
                  </a:cubicBezTo>
                  <a:cubicBezTo>
                    <a:pt x="27" y="35"/>
                    <a:pt x="28" y="34"/>
                    <a:pt x="29" y="33"/>
                  </a:cubicBezTo>
                  <a:cubicBezTo>
                    <a:pt x="28" y="31"/>
                    <a:pt x="23" y="27"/>
                    <a:pt x="22" y="26"/>
                  </a:cubicBezTo>
                  <a:cubicBezTo>
                    <a:pt x="20" y="26"/>
                    <a:pt x="20" y="24"/>
                    <a:pt x="20" y="23"/>
                  </a:cubicBezTo>
                  <a:cubicBezTo>
                    <a:pt x="20" y="20"/>
                    <a:pt x="26" y="16"/>
                    <a:pt x="33" y="15"/>
                  </a:cubicBezTo>
                  <a:cubicBezTo>
                    <a:pt x="38" y="15"/>
                    <a:pt x="39" y="14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1"/>
                    <a:pt x="43" y="10"/>
                    <a:pt x="43" y="10"/>
                  </a:cubicBezTo>
                  <a:cubicBezTo>
                    <a:pt x="43" y="9"/>
                    <a:pt x="43" y="9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1"/>
                    <a:pt x="38" y="1"/>
                    <a:pt x="37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3" name="Freeform 1173"/>
            <p:cNvSpPr>
              <a:spLocks/>
            </p:cNvSpPr>
            <p:nvPr/>
          </p:nvSpPr>
          <p:spPr bwMode="auto">
            <a:xfrm>
              <a:off x="5573098" y="4308561"/>
              <a:ext cx="210593" cy="229093"/>
            </a:xfrm>
            <a:custGeom>
              <a:avLst/>
              <a:gdLst>
                <a:gd name="T0" fmla="*/ 64 w 105"/>
                <a:gd name="T1" fmla="*/ 6 h 103"/>
                <a:gd name="T2" fmla="*/ 63 w 105"/>
                <a:gd name="T3" fmla="*/ 6 h 103"/>
                <a:gd name="T4" fmla="*/ 54 w 105"/>
                <a:gd name="T5" fmla="*/ 2 h 103"/>
                <a:gd name="T6" fmla="*/ 49 w 105"/>
                <a:gd name="T7" fmla="*/ 1 h 103"/>
                <a:gd name="T8" fmla="*/ 43 w 105"/>
                <a:gd name="T9" fmla="*/ 0 h 103"/>
                <a:gd name="T10" fmla="*/ 42 w 105"/>
                <a:gd name="T11" fmla="*/ 1 h 103"/>
                <a:gd name="T12" fmla="*/ 43 w 105"/>
                <a:gd name="T13" fmla="*/ 1 h 103"/>
                <a:gd name="T14" fmla="*/ 43 w 105"/>
                <a:gd name="T15" fmla="*/ 1 h 103"/>
                <a:gd name="T16" fmla="*/ 40 w 105"/>
                <a:gd name="T17" fmla="*/ 4 h 103"/>
                <a:gd name="T18" fmla="*/ 27 w 105"/>
                <a:gd name="T19" fmla="*/ 13 h 103"/>
                <a:gd name="T20" fmla="*/ 28 w 105"/>
                <a:gd name="T21" fmla="*/ 23 h 103"/>
                <a:gd name="T22" fmla="*/ 24 w 105"/>
                <a:gd name="T23" fmla="*/ 38 h 103"/>
                <a:gd name="T24" fmla="*/ 23 w 105"/>
                <a:gd name="T25" fmla="*/ 39 h 103"/>
                <a:gd name="T26" fmla="*/ 0 w 105"/>
                <a:gd name="T27" fmla="*/ 51 h 103"/>
                <a:gd name="T28" fmla="*/ 1 w 105"/>
                <a:gd name="T29" fmla="*/ 53 h 103"/>
                <a:gd name="T30" fmla="*/ 2 w 105"/>
                <a:gd name="T31" fmla="*/ 57 h 103"/>
                <a:gd name="T32" fmla="*/ 2 w 105"/>
                <a:gd name="T33" fmla="*/ 60 h 103"/>
                <a:gd name="T34" fmla="*/ 3 w 105"/>
                <a:gd name="T35" fmla="*/ 63 h 103"/>
                <a:gd name="T36" fmla="*/ 3 w 105"/>
                <a:gd name="T37" fmla="*/ 65 h 103"/>
                <a:gd name="T38" fmla="*/ 5 w 105"/>
                <a:gd name="T39" fmla="*/ 65 h 103"/>
                <a:gd name="T40" fmla="*/ 7 w 105"/>
                <a:gd name="T41" fmla="*/ 64 h 103"/>
                <a:gd name="T42" fmla="*/ 8 w 105"/>
                <a:gd name="T43" fmla="*/ 64 h 103"/>
                <a:gd name="T44" fmla="*/ 11 w 105"/>
                <a:gd name="T45" fmla="*/ 65 h 103"/>
                <a:gd name="T46" fmla="*/ 27 w 105"/>
                <a:gd name="T47" fmla="*/ 74 h 103"/>
                <a:gd name="T48" fmla="*/ 34 w 105"/>
                <a:gd name="T49" fmla="*/ 78 h 103"/>
                <a:gd name="T50" fmla="*/ 73 w 105"/>
                <a:gd name="T51" fmla="*/ 102 h 103"/>
                <a:gd name="T52" fmla="*/ 74 w 105"/>
                <a:gd name="T53" fmla="*/ 102 h 103"/>
                <a:gd name="T54" fmla="*/ 75 w 105"/>
                <a:gd name="T55" fmla="*/ 102 h 103"/>
                <a:gd name="T56" fmla="*/ 77 w 105"/>
                <a:gd name="T57" fmla="*/ 102 h 103"/>
                <a:gd name="T58" fmla="*/ 85 w 105"/>
                <a:gd name="T59" fmla="*/ 103 h 103"/>
                <a:gd name="T60" fmla="*/ 86 w 105"/>
                <a:gd name="T61" fmla="*/ 101 h 103"/>
                <a:gd name="T62" fmla="*/ 87 w 105"/>
                <a:gd name="T63" fmla="*/ 99 h 103"/>
                <a:gd name="T64" fmla="*/ 88 w 105"/>
                <a:gd name="T65" fmla="*/ 97 h 103"/>
                <a:gd name="T66" fmla="*/ 88 w 105"/>
                <a:gd name="T67" fmla="*/ 96 h 103"/>
                <a:gd name="T68" fmla="*/ 89 w 105"/>
                <a:gd name="T69" fmla="*/ 95 h 103"/>
                <a:gd name="T70" fmla="*/ 89 w 105"/>
                <a:gd name="T71" fmla="*/ 95 h 103"/>
                <a:gd name="T72" fmla="*/ 89 w 105"/>
                <a:gd name="T73" fmla="*/ 94 h 103"/>
                <a:gd name="T74" fmla="*/ 90 w 105"/>
                <a:gd name="T75" fmla="*/ 93 h 103"/>
                <a:gd name="T76" fmla="*/ 98 w 105"/>
                <a:gd name="T77" fmla="*/ 89 h 103"/>
                <a:gd name="T78" fmla="*/ 100 w 105"/>
                <a:gd name="T79" fmla="*/ 90 h 103"/>
                <a:gd name="T80" fmla="*/ 102 w 105"/>
                <a:gd name="T81" fmla="*/ 91 h 103"/>
                <a:gd name="T82" fmla="*/ 104 w 105"/>
                <a:gd name="T83" fmla="*/ 93 h 103"/>
                <a:gd name="T84" fmla="*/ 105 w 105"/>
                <a:gd name="T85" fmla="*/ 92 h 103"/>
                <a:gd name="T86" fmla="*/ 103 w 105"/>
                <a:gd name="T87" fmla="*/ 90 h 103"/>
                <a:gd name="T88" fmla="*/ 101 w 105"/>
                <a:gd name="T89" fmla="*/ 88 h 103"/>
                <a:gd name="T90" fmla="*/ 100 w 105"/>
                <a:gd name="T91" fmla="*/ 86 h 103"/>
                <a:gd name="T92" fmla="*/ 100 w 105"/>
                <a:gd name="T93" fmla="*/ 84 h 103"/>
                <a:gd name="T94" fmla="*/ 96 w 105"/>
                <a:gd name="T95" fmla="*/ 77 h 103"/>
                <a:gd name="T96" fmla="*/ 98 w 105"/>
                <a:gd name="T97" fmla="*/ 70 h 103"/>
                <a:gd name="T98" fmla="*/ 93 w 105"/>
                <a:gd name="T99" fmla="*/ 64 h 103"/>
                <a:gd name="T100" fmla="*/ 87 w 105"/>
                <a:gd name="T101" fmla="*/ 62 h 103"/>
                <a:gd name="T102" fmla="*/ 85 w 105"/>
                <a:gd name="T103" fmla="*/ 61 h 103"/>
                <a:gd name="T104" fmla="*/ 83 w 105"/>
                <a:gd name="T105" fmla="*/ 59 h 103"/>
                <a:gd name="T106" fmla="*/ 81 w 105"/>
                <a:gd name="T107" fmla="*/ 58 h 103"/>
                <a:gd name="T108" fmla="*/ 80 w 105"/>
                <a:gd name="T109" fmla="*/ 55 h 103"/>
                <a:gd name="T110" fmla="*/ 79 w 105"/>
                <a:gd name="T111" fmla="*/ 53 h 103"/>
                <a:gd name="T112" fmla="*/ 72 w 105"/>
                <a:gd name="T113" fmla="*/ 41 h 103"/>
                <a:gd name="T114" fmla="*/ 75 w 105"/>
                <a:gd name="T115" fmla="*/ 32 h 103"/>
                <a:gd name="T116" fmla="*/ 78 w 105"/>
                <a:gd name="T117" fmla="*/ 25 h 103"/>
                <a:gd name="T118" fmla="*/ 78 w 105"/>
                <a:gd name="T119" fmla="*/ 21 h 103"/>
                <a:gd name="T120" fmla="*/ 68 w 105"/>
                <a:gd name="T121" fmla="*/ 11 h 103"/>
                <a:gd name="T122" fmla="*/ 65 w 105"/>
                <a:gd name="T12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03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3" y="6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3"/>
                    <a:pt x="55" y="2"/>
                    <a:pt x="54" y="2"/>
                  </a:cubicBezTo>
                  <a:cubicBezTo>
                    <a:pt x="54" y="2"/>
                    <a:pt x="53" y="3"/>
                    <a:pt x="53" y="3"/>
                  </a:cubicBezTo>
                  <a:cubicBezTo>
                    <a:pt x="51" y="3"/>
                    <a:pt x="50" y="2"/>
                    <a:pt x="49" y="1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28" y="11"/>
                    <a:pt x="27" y="13"/>
                  </a:cubicBezTo>
                  <a:cubicBezTo>
                    <a:pt x="27" y="14"/>
                    <a:pt x="27" y="15"/>
                    <a:pt x="28" y="17"/>
                  </a:cubicBezTo>
                  <a:cubicBezTo>
                    <a:pt x="28" y="19"/>
                    <a:pt x="29" y="21"/>
                    <a:pt x="28" y="23"/>
                  </a:cubicBezTo>
                  <a:cubicBezTo>
                    <a:pt x="27" y="24"/>
                    <a:pt x="27" y="28"/>
                    <a:pt x="27" y="30"/>
                  </a:cubicBezTo>
                  <a:cubicBezTo>
                    <a:pt x="28" y="32"/>
                    <a:pt x="25" y="36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8" y="42"/>
                    <a:pt x="9" y="47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1" y="56"/>
                    <a:pt x="1" y="56"/>
                    <a:pt x="2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1"/>
                    <a:pt x="3" y="61"/>
                  </a:cubicBezTo>
                  <a:cubicBezTo>
                    <a:pt x="3" y="62"/>
                    <a:pt x="3" y="62"/>
                    <a:pt x="3" y="63"/>
                  </a:cubicBezTo>
                  <a:cubicBezTo>
                    <a:pt x="3" y="63"/>
                    <a:pt x="3" y="63"/>
                    <a:pt x="3" y="64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9" y="65"/>
                    <a:pt x="10" y="65"/>
                    <a:pt x="11" y="65"/>
                  </a:cubicBezTo>
                  <a:cubicBezTo>
                    <a:pt x="13" y="65"/>
                    <a:pt x="18" y="68"/>
                    <a:pt x="24" y="72"/>
                  </a:cubicBezTo>
                  <a:cubicBezTo>
                    <a:pt x="25" y="73"/>
                    <a:pt x="26" y="73"/>
                    <a:pt x="27" y="74"/>
                  </a:cubicBezTo>
                  <a:cubicBezTo>
                    <a:pt x="30" y="76"/>
                    <a:pt x="33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0" y="81"/>
                    <a:pt x="57" y="95"/>
                    <a:pt x="61" y="98"/>
                  </a:cubicBezTo>
                  <a:cubicBezTo>
                    <a:pt x="65" y="101"/>
                    <a:pt x="71" y="102"/>
                    <a:pt x="73" y="102"/>
                  </a:cubicBezTo>
                  <a:cubicBezTo>
                    <a:pt x="73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9" y="103"/>
                    <a:pt x="82" y="103"/>
                    <a:pt x="85" y="103"/>
                  </a:cubicBezTo>
                  <a:cubicBezTo>
                    <a:pt x="85" y="103"/>
                    <a:pt x="85" y="103"/>
                    <a:pt x="85" y="102"/>
                  </a:cubicBezTo>
                  <a:cubicBezTo>
                    <a:pt x="86" y="102"/>
                    <a:pt x="86" y="102"/>
                    <a:pt x="86" y="101"/>
                  </a:cubicBezTo>
                  <a:cubicBezTo>
                    <a:pt x="86" y="101"/>
                    <a:pt x="86" y="100"/>
                    <a:pt x="86" y="100"/>
                  </a:cubicBezTo>
                  <a:cubicBezTo>
                    <a:pt x="87" y="100"/>
                    <a:pt x="87" y="99"/>
                    <a:pt x="87" y="99"/>
                  </a:cubicBezTo>
                  <a:cubicBezTo>
                    <a:pt x="87" y="99"/>
                    <a:pt x="87" y="98"/>
                    <a:pt x="87" y="98"/>
                  </a:cubicBezTo>
                  <a:cubicBezTo>
                    <a:pt x="87" y="98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96"/>
                    <a:pt x="88" y="96"/>
                    <a:pt x="89" y="96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4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89" y="94"/>
                    <a:pt x="90" y="94"/>
                  </a:cubicBezTo>
                  <a:cubicBezTo>
                    <a:pt x="90" y="94"/>
                    <a:pt x="90" y="93"/>
                    <a:pt x="90" y="93"/>
                  </a:cubicBezTo>
                  <a:cubicBezTo>
                    <a:pt x="91" y="92"/>
                    <a:pt x="92" y="90"/>
                    <a:pt x="96" y="89"/>
                  </a:cubicBezTo>
                  <a:cubicBezTo>
                    <a:pt x="97" y="89"/>
                    <a:pt x="97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1" y="90"/>
                    <a:pt x="101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2"/>
                    <a:pt x="103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5" y="92"/>
                    <a:pt x="105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4" y="91"/>
                    <a:pt x="104" y="91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2" y="89"/>
                    <a:pt x="102" y="88"/>
                    <a:pt x="101" y="88"/>
                  </a:cubicBezTo>
                  <a:cubicBezTo>
                    <a:pt x="101" y="88"/>
                    <a:pt x="101" y="88"/>
                    <a:pt x="101" y="87"/>
                  </a:cubicBezTo>
                  <a:cubicBezTo>
                    <a:pt x="101" y="87"/>
                    <a:pt x="101" y="86"/>
                    <a:pt x="100" y="86"/>
                  </a:cubicBezTo>
                  <a:cubicBezTo>
                    <a:pt x="100" y="86"/>
                    <a:pt x="100" y="86"/>
                    <a:pt x="100" y="85"/>
                  </a:cubicBezTo>
                  <a:cubicBezTo>
                    <a:pt x="100" y="85"/>
                    <a:pt x="100" y="84"/>
                    <a:pt x="100" y="84"/>
                  </a:cubicBezTo>
                  <a:cubicBezTo>
                    <a:pt x="100" y="83"/>
                    <a:pt x="100" y="82"/>
                    <a:pt x="98" y="80"/>
                  </a:cubicBezTo>
                  <a:cubicBezTo>
                    <a:pt x="97" y="79"/>
                    <a:pt x="96" y="78"/>
                    <a:pt x="96" y="77"/>
                  </a:cubicBezTo>
                  <a:cubicBezTo>
                    <a:pt x="96" y="75"/>
                    <a:pt x="96" y="74"/>
                    <a:pt x="97" y="72"/>
                  </a:cubicBezTo>
                  <a:cubicBezTo>
                    <a:pt x="97" y="72"/>
                    <a:pt x="98" y="71"/>
                    <a:pt x="98" y="70"/>
                  </a:cubicBezTo>
                  <a:cubicBezTo>
                    <a:pt x="97" y="69"/>
                    <a:pt x="96" y="68"/>
                    <a:pt x="96" y="67"/>
                  </a:cubicBezTo>
                  <a:cubicBezTo>
                    <a:pt x="95" y="65"/>
                    <a:pt x="94" y="64"/>
                    <a:pt x="93" y="64"/>
                  </a:cubicBezTo>
                  <a:cubicBezTo>
                    <a:pt x="93" y="64"/>
                    <a:pt x="93" y="64"/>
                    <a:pt x="92" y="64"/>
                  </a:cubicBezTo>
                  <a:cubicBezTo>
                    <a:pt x="91" y="63"/>
                    <a:pt x="89" y="63"/>
                    <a:pt x="87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4" y="60"/>
                    <a:pt x="83" y="60"/>
                    <a:pt x="83" y="59"/>
                  </a:cubicBezTo>
                  <a:cubicBezTo>
                    <a:pt x="82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8"/>
                  </a:cubicBezTo>
                  <a:cubicBezTo>
                    <a:pt x="81" y="57"/>
                    <a:pt x="80" y="57"/>
                    <a:pt x="80" y="57"/>
                  </a:cubicBezTo>
                  <a:cubicBezTo>
                    <a:pt x="80" y="56"/>
                    <a:pt x="80" y="56"/>
                    <a:pt x="80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4"/>
                    <a:pt x="79" y="54"/>
                    <a:pt x="79" y="53"/>
                  </a:cubicBezTo>
                  <a:cubicBezTo>
                    <a:pt x="79" y="52"/>
                    <a:pt x="78" y="51"/>
                    <a:pt x="75" y="49"/>
                  </a:cubicBezTo>
                  <a:cubicBezTo>
                    <a:pt x="73" y="48"/>
                    <a:pt x="72" y="43"/>
                    <a:pt x="72" y="41"/>
                  </a:cubicBezTo>
                  <a:cubicBezTo>
                    <a:pt x="71" y="38"/>
                    <a:pt x="72" y="36"/>
                    <a:pt x="74" y="36"/>
                  </a:cubicBezTo>
                  <a:cubicBezTo>
                    <a:pt x="74" y="35"/>
                    <a:pt x="74" y="33"/>
                    <a:pt x="75" y="32"/>
                  </a:cubicBezTo>
                  <a:cubicBezTo>
                    <a:pt x="75" y="30"/>
                    <a:pt x="76" y="27"/>
                    <a:pt x="78" y="26"/>
                  </a:cubicBezTo>
                  <a:cubicBezTo>
                    <a:pt x="78" y="26"/>
                    <a:pt x="78" y="26"/>
                    <a:pt x="78" y="25"/>
                  </a:cubicBezTo>
                  <a:cubicBezTo>
                    <a:pt x="78" y="24"/>
                    <a:pt x="78" y="23"/>
                    <a:pt x="78" y="21"/>
                  </a:cubicBezTo>
                  <a:cubicBezTo>
                    <a:pt x="79" y="21"/>
                    <a:pt x="78" y="21"/>
                    <a:pt x="78" y="21"/>
                  </a:cubicBezTo>
                  <a:cubicBezTo>
                    <a:pt x="78" y="20"/>
                    <a:pt x="77" y="20"/>
                    <a:pt x="76" y="20"/>
                  </a:cubicBezTo>
                  <a:cubicBezTo>
                    <a:pt x="72" y="20"/>
                    <a:pt x="68" y="15"/>
                    <a:pt x="68" y="11"/>
                  </a:cubicBezTo>
                  <a:cubicBezTo>
                    <a:pt x="68" y="10"/>
                    <a:pt x="66" y="8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4" name="Freeform 1174"/>
            <p:cNvSpPr>
              <a:spLocks/>
            </p:cNvSpPr>
            <p:nvPr/>
          </p:nvSpPr>
          <p:spPr bwMode="auto">
            <a:xfrm>
              <a:off x="5752102" y="4514513"/>
              <a:ext cx="31589" cy="34711"/>
            </a:xfrm>
            <a:custGeom>
              <a:avLst/>
              <a:gdLst>
                <a:gd name="T0" fmla="*/ 4 w 16"/>
                <a:gd name="T1" fmla="*/ 11 h 16"/>
                <a:gd name="T2" fmla="*/ 5 w 16"/>
                <a:gd name="T3" fmla="*/ 11 h 16"/>
                <a:gd name="T4" fmla="*/ 5 w 16"/>
                <a:gd name="T5" fmla="*/ 11 h 16"/>
                <a:gd name="T6" fmla="*/ 11 w 16"/>
                <a:gd name="T7" fmla="*/ 16 h 16"/>
                <a:gd name="T8" fmla="*/ 16 w 16"/>
                <a:gd name="T9" fmla="*/ 16 h 16"/>
                <a:gd name="T10" fmla="*/ 15 w 16"/>
                <a:gd name="T11" fmla="*/ 14 h 16"/>
                <a:gd name="T12" fmla="*/ 12 w 16"/>
                <a:gd name="T13" fmla="*/ 4 h 16"/>
                <a:gd name="T14" fmla="*/ 12 w 16"/>
                <a:gd name="T15" fmla="*/ 3 h 16"/>
                <a:gd name="T16" fmla="*/ 12 w 16"/>
                <a:gd name="T17" fmla="*/ 3 h 16"/>
                <a:gd name="T18" fmla="*/ 11 w 16"/>
                <a:gd name="T19" fmla="*/ 2 h 16"/>
                <a:gd name="T20" fmla="*/ 10 w 16"/>
                <a:gd name="T21" fmla="*/ 1 h 16"/>
                <a:gd name="T22" fmla="*/ 10 w 16"/>
                <a:gd name="T23" fmla="*/ 1 h 16"/>
                <a:gd name="T24" fmla="*/ 9 w 16"/>
                <a:gd name="T25" fmla="*/ 1 h 16"/>
                <a:gd name="T26" fmla="*/ 8 w 16"/>
                <a:gd name="T27" fmla="*/ 0 h 16"/>
                <a:gd name="T28" fmla="*/ 7 w 16"/>
                <a:gd name="T29" fmla="*/ 0 h 16"/>
                <a:gd name="T30" fmla="*/ 5 w 16"/>
                <a:gd name="T31" fmla="*/ 2 h 16"/>
                <a:gd name="T32" fmla="*/ 3 w 16"/>
                <a:gd name="T33" fmla="*/ 4 h 16"/>
                <a:gd name="T34" fmla="*/ 3 w 16"/>
                <a:gd name="T35" fmla="*/ 4 h 16"/>
                <a:gd name="T36" fmla="*/ 3 w 16"/>
                <a:gd name="T37" fmla="*/ 4 h 16"/>
                <a:gd name="T38" fmla="*/ 3 w 16"/>
                <a:gd name="T39" fmla="*/ 4 h 16"/>
                <a:gd name="T40" fmla="*/ 3 w 16"/>
                <a:gd name="T41" fmla="*/ 5 h 16"/>
                <a:gd name="T42" fmla="*/ 3 w 16"/>
                <a:gd name="T43" fmla="*/ 5 h 16"/>
                <a:gd name="T44" fmla="*/ 3 w 16"/>
                <a:gd name="T45" fmla="*/ 5 h 16"/>
                <a:gd name="T46" fmla="*/ 2 w 16"/>
                <a:gd name="T47" fmla="*/ 6 h 16"/>
                <a:gd name="T48" fmla="*/ 2 w 16"/>
                <a:gd name="T49" fmla="*/ 6 h 16"/>
                <a:gd name="T50" fmla="*/ 2 w 16"/>
                <a:gd name="T51" fmla="*/ 7 h 16"/>
                <a:gd name="T52" fmla="*/ 1 w 16"/>
                <a:gd name="T53" fmla="*/ 8 h 16"/>
                <a:gd name="T54" fmla="*/ 1 w 16"/>
                <a:gd name="T55" fmla="*/ 9 h 16"/>
                <a:gd name="T56" fmla="*/ 0 w 16"/>
                <a:gd name="T57" fmla="*/ 10 h 16"/>
                <a:gd name="T58" fmla="*/ 0 w 16"/>
                <a:gd name="T59" fmla="*/ 11 h 16"/>
                <a:gd name="T60" fmla="*/ 0 w 16"/>
                <a:gd name="T61" fmla="*/ 11 h 16"/>
                <a:gd name="T62" fmla="*/ 4 w 16"/>
                <a:gd name="T6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4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3" y="9"/>
                    <a:pt x="12" y="6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1"/>
                    <a:pt x="4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1178"/>
            <p:cNvSpPr>
              <a:spLocks/>
            </p:cNvSpPr>
            <p:nvPr/>
          </p:nvSpPr>
          <p:spPr bwMode="auto">
            <a:xfrm>
              <a:off x="5693136" y="4236824"/>
              <a:ext cx="435928" cy="409591"/>
            </a:xfrm>
            <a:custGeom>
              <a:avLst/>
              <a:gdLst>
                <a:gd name="T0" fmla="*/ 188 w 216"/>
                <a:gd name="T1" fmla="*/ 129 h 184"/>
                <a:gd name="T2" fmla="*/ 187 w 216"/>
                <a:gd name="T3" fmla="*/ 127 h 184"/>
                <a:gd name="T4" fmla="*/ 199 w 216"/>
                <a:gd name="T5" fmla="*/ 112 h 184"/>
                <a:gd name="T6" fmla="*/ 186 w 216"/>
                <a:gd name="T7" fmla="*/ 94 h 184"/>
                <a:gd name="T8" fmla="*/ 188 w 216"/>
                <a:gd name="T9" fmla="*/ 71 h 184"/>
                <a:gd name="T10" fmla="*/ 192 w 216"/>
                <a:gd name="T11" fmla="*/ 60 h 184"/>
                <a:gd name="T12" fmla="*/ 193 w 216"/>
                <a:gd name="T13" fmla="*/ 57 h 184"/>
                <a:gd name="T14" fmla="*/ 194 w 216"/>
                <a:gd name="T15" fmla="*/ 56 h 184"/>
                <a:gd name="T16" fmla="*/ 193 w 216"/>
                <a:gd name="T17" fmla="*/ 53 h 184"/>
                <a:gd name="T18" fmla="*/ 193 w 216"/>
                <a:gd name="T19" fmla="*/ 49 h 184"/>
                <a:gd name="T20" fmla="*/ 193 w 216"/>
                <a:gd name="T21" fmla="*/ 46 h 184"/>
                <a:gd name="T22" fmla="*/ 187 w 216"/>
                <a:gd name="T23" fmla="*/ 44 h 184"/>
                <a:gd name="T24" fmla="*/ 179 w 216"/>
                <a:gd name="T25" fmla="*/ 38 h 184"/>
                <a:gd name="T26" fmla="*/ 159 w 216"/>
                <a:gd name="T27" fmla="*/ 28 h 184"/>
                <a:gd name="T28" fmla="*/ 139 w 216"/>
                <a:gd name="T29" fmla="*/ 23 h 184"/>
                <a:gd name="T30" fmla="*/ 121 w 216"/>
                <a:gd name="T31" fmla="*/ 31 h 184"/>
                <a:gd name="T32" fmla="*/ 120 w 216"/>
                <a:gd name="T33" fmla="*/ 32 h 184"/>
                <a:gd name="T34" fmla="*/ 118 w 216"/>
                <a:gd name="T35" fmla="*/ 33 h 184"/>
                <a:gd name="T36" fmla="*/ 115 w 216"/>
                <a:gd name="T37" fmla="*/ 33 h 184"/>
                <a:gd name="T38" fmla="*/ 111 w 216"/>
                <a:gd name="T39" fmla="*/ 39 h 184"/>
                <a:gd name="T40" fmla="*/ 65 w 216"/>
                <a:gd name="T41" fmla="*/ 33 h 184"/>
                <a:gd name="T42" fmla="*/ 47 w 216"/>
                <a:gd name="T43" fmla="*/ 17 h 184"/>
                <a:gd name="T44" fmla="*/ 44 w 216"/>
                <a:gd name="T45" fmla="*/ 16 h 184"/>
                <a:gd name="T46" fmla="*/ 42 w 216"/>
                <a:gd name="T47" fmla="*/ 14 h 184"/>
                <a:gd name="T48" fmla="*/ 42 w 216"/>
                <a:gd name="T49" fmla="*/ 3 h 184"/>
                <a:gd name="T50" fmla="*/ 31 w 216"/>
                <a:gd name="T51" fmla="*/ 10 h 184"/>
                <a:gd name="T52" fmla="*/ 28 w 216"/>
                <a:gd name="T53" fmla="*/ 11 h 184"/>
                <a:gd name="T54" fmla="*/ 26 w 216"/>
                <a:gd name="T55" fmla="*/ 12 h 184"/>
                <a:gd name="T56" fmla="*/ 22 w 216"/>
                <a:gd name="T57" fmla="*/ 13 h 184"/>
                <a:gd name="T58" fmla="*/ 20 w 216"/>
                <a:gd name="T59" fmla="*/ 13 h 184"/>
                <a:gd name="T60" fmla="*/ 11 w 216"/>
                <a:gd name="T61" fmla="*/ 10 h 184"/>
                <a:gd name="T62" fmla="*/ 5 w 216"/>
                <a:gd name="T63" fmla="*/ 2 h 184"/>
                <a:gd name="T64" fmla="*/ 4 w 216"/>
                <a:gd name="T65" fmla="*/ 0 h 184"/>
                <a:gd name="T66" fmla="*/ 3 w 216"/>
                <a:gd name="T67" fmla="*/ 0 h 184"/>
                <a:gd name="T68" fmla="*/ 2 w 216"/>
                <a:gd name="T69" fmla="*/ 19 h 184"/>
                <a:gd name="T70" fmla="*/ 7 w 216"/>
                <a:gd name="T71" fmla="*/ 31 h 184"/>
                <a:gd name="T72" fmla="*/ 8 w 216"/>
                <a:gd name="T73" fmla="*/ 34 h 184"/>
                <a:gd name="T74" fmla="*/ 12 w 216"/>
                <a:gd name="T75" fmla="*/ 43 h 184"/>
                <a:gd name="T76" fmla="*/ 22 w 216"/>
                <a:gd name="T77" fmla="*/ 57 h 184"/>
                <a:gd name="T78" fmla="*/ 16 w 216"/>
                <a:gd name="T79" fmla="*/ 71 h 184"/>
                <a:gd name="T80" fmla="*/ 39 w 216"/>
                <a:gd name="T81" fmla="*/ 97 h 184"/>
                <a:gd name="T82" fmla="*/ 40 w 216"/>
                <a:gd name="T83" fmla="*/ 108 h 184"/>
                <a:gd name="T84" fmla="*/ 44 w 216"/>
                <a:gd name="T85" fmla="*/ 117 h 184"/>
                <a:gd name="T86" fmla="*/ 46 w 216"/>
                <a:gd name="T87" fmla="*/ 119 h 184"/>
                <a:gd name="T88" fmla="*/ 47 w 216"/>
                <a:gd name="T89" fmla="*/ 121 h 184"/>
                <a:gd name="T90" fmla="*/ 49 w 216"/>
                <a:gd name="T91" fmla="*/ 122 h 184"/>
                <a:gd name="T92" fmla="*/ 55 w 216"/>
                <a:gd name="T93" fmla="*/ 120 h 184"/>
                <a:gd name="T94" fmla="*/ 78 w 216"/>
                <a:gd name="T95" fmla="*/ 140 h 184"/>
                <a:gd name="T96" fmla="*/ 97 w 216"/>
                <a:gd name="T97" fmla="*/ 156 h 184"/>
                <a:gd name="T98" fmla="*/ 140 w 216"/>
                <a:gd name="T99" fmla="*/ 160 h 184"/>
                <a:gd name="T100" fmla="*/ 188 w 216"/>
                <a:gd name="T101" fmla="*/ 183 h 184"/>
                <a:gd name="T102" fmla="*/ 216 w 216"/>
                <a:gd name="T103" fmla="*/ 166 h 184"/>
                <a:gd name="T104" fmla="*/ 195 w 216"/>
                <a:gd name="T105" fmla="*/ 13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184">
                  <a:moveTo>
                    <a:pt x="192" y="134"/>
                  </a:moveTo>
                  <a:cubicBezTo>
                    <a:pt x="191" y="133"/>
                    <a:pt x="190" y="133"/>
                    <a:pt x="190" y="132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28"/>
                    <a:pt x="187" y="128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8" y="126"/>
                    <a:pt x="189" y="125"/>
                    <a:pt x="190" y="123"/>
                  </a:cubicBezTo>
                  <a:cubicBezTo>
                    <a:pt x="191" y="123"/>
                    <a:pt x="192" y="122"/>
                    <a:pt x="192" y="121"/>
                  </a:cubicBezTo>
                  <a:cubicBezTo>
                    <a:pt x="195" y="119"/>
                    <a:pt x="200" y="114"/>
                    <a:pt x="199" y="112"/>
                  </a:cubicBezTo>
                  <a:cubicBezTo>
                    <a:pt x="198" y="110"/>
                    <a:pt x="195" y="110"/>
                    <a:pt x="193" y="109"/>
                  </a:cubicBezTo>
                  <a:cubicBezTo>
                    <a:pt x="191" y="109"/>
                    <a:pt x="189" y="108"/>
                    <a:pt x="188" y="107"/>
                  </a:cubicBezTo>
                  <a:cubicBezTo>
                    <a:pt x="188" y="106"/>
                    <a:pt x="188" y="104"/>
                    <a:pt x="188" y="102"/>
                  </a:cubicBezTo>
                  <a:cubicBezTo>
                    <a:pt x="188" y="100"/>
                    <a:pt x="187" y="96"/>
                    <a:pt x="186" y="94"/>
                  </a:cubicBezTo>
                  <a:cubicBezTo>
                    <a:pt x="185" y="90"/>
                    <a:pt x="186" y="87"/>
                    <a:pt x="186" y="85"/>
                  </a:cubicBezTo>
                  <a:cubicBezTo>
                    <a:pt x="186" y="84"/>
                    <a:pt x="187" y="82"/>
                    <a:pt x="186" y="82"/>
                  </a:cubicBezTo>
                  <a:cubicBezTo>
                    <a:pt x="185" y="79"/>
                    <a:pt x="186" y="75"/>
                    <a:pt x="187" y="72"/>
                  </a:cubicBezTo>
                  <a:cubicBezTo>
                    <a:pt x="187" y="71"/>
                    <a:pt x="187" y="71"/>
                    <a:pt x="188" y="71"/>
                  </a:cubicBezTo>
                  <a:cubicBezTo>
                    <a:pt x="188" y="70"/>
                    <a:pt x="189" y="69"/>
                    <a:pt x="189" y="68"/>
                  </a:cubicBezTo>
                  <a:cubicBezTo>
                    <a:pt x="191" y="66"/>
                    <a:pt x="192" y="64"/>
                    <a:pt x="192" y="62"/>
                  </a:cubicBezTo>
                  <a:cubicBezTo>
                    <a:pt x="192" y="62"/>
                    <a:pt x="192" y="61"/>
                    <a:pt x="192" y="61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2" y="59"/>
                    <a:pt x="192" y="59"/>
                  </a:cubicBezTo>
                  <a:cubicBezTo>
                    <a:pt x="192" y="59"/>
                    <a:pt x="192" y="59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5"/>
                  </a:cubicBezTo>
                  <a:cubicBezTo>
                    <a:pt x="194" y="55"/>
                    <a:pt x="194" y="55"/>
                    <a:pt x="194" y="54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50"/>
                    <a:pt x="193" y="49"/>
                    <a:pt x="193" y="49"/>
                  </a:cubicBezTo>
                  <a:cubicBezTo>
                    <a:pt x="193" y="49"/>
                    <a:pt x="193" y="48"/>
                    <a:pt x="193" y="48"/>
                  </a:cubicBezTo>
                  <a:cubicBezTo>
                    <a:pt x="193" y="48"/>
                    <a:pt x="193" y="47"/>
                    <a:pt x="193" y="47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5"/>
                    <a:pt x="192" y="45"/>
                    <a:pt x="192" y="45"/>
                  </a:cubicBezTo>
                  <a:cubicBezTo>
                    <a:pt x="192" y="45"/>
                    <a:pt x="192" y="44"/>
                    <a:pt x="192" y="44"/>
                  </a:cubicBezTo>
                  <a:cubicBezTo>
                    <a:pt x="192" y="44"/>
                    <a:pt x="191" y="44"/>
                    <a:pt x="189" y="44"/>
                  </a:cubicBezTo>
                  <a:cubicBezTo>
                    <a:pt x="188" y="44"/>
                    <a:pt x="187" y="44"/>
                    <a:pt x="18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4" y="44"/>
                    <a:pt x="182" y="42"/>
                    <a:pt x="181" y="40"/>
                  </a:cubicBezTo>
                  <a:cubicBezTo>
                    <a:pt x="180" y="39"/>
                    <a:pt x="179" y="38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5" y="38"/>
                    <a:pt x="172" y="35"/>
                    <a:pt x="172" y="32"/>
                  </a:cubicBezTo>
                  <a:cubicBezTo>
                    <a:pt x="171" y="31"/>
                    <a:pt x="168" y="31"/>
                    <a:pt x="165" y="31"/>
                  </a:cubicBezTo>
                  <a:cubicBezTo>
                    <a:pt x="165" y="31"/>
                    <a:pt x="165" y="31"/>
                    <a:pt x="164" y="31"/>
                  </a:cubicBezTo>
                  <a:cubicBezTo>
                    <a:pt x="161" y="31"/>
                    <a:pt x="160" y="29"/>
                    <a:pt x="159" y="28"/>
                  </a:cubicBezTo>
                  <a:cubicBezTo>
                    <a:pt x="159" y="28"/>
                    <a:pt x="158" y="28"/>
                    <a:pt x="158" y="28"/>
                  </a:cubicBezTo>
                  <a:cubicBezTo>
                    <a:pt x="156" y="28"/>
                    <a:pt x="151" y="26"/>
                    <a:pt x="149" y="24"/>
                  </a:cubicBezTo>
                  <a:cubicBezTo>
                    <a:pt x="148" y="23"/>
                    <a:pt x="146" y="22"/>
                    <a:pt x="143" y="22"/>
                  </a:cubicBezTo>
                  <a:cubicBezTo>
                    <a:pt x="141" y="22"/>
                    <a:pt x="139" y="23"/>
                    <a:pt x="139" y="23"/>
                  </a:cubicBezTo>
                  <a:cubicBezTo>
                    <a:pt x="137" y="25"/>
                    <a:pt x="135" y="25"/>
                    <a:pt x="134" y="25"/>
                  </a:cubicBezTo>
                  <a:cubicBezTo>
                    <a:pt x="133" y="25"/>
                    <a:pt x="133" y="25"/>
                    <a:pt x="132" y="25"/>
                  </a:cubicBezTo>
                  <a:cubicBezTo>
                    <a:pt x="131" y="25"/>
                    <a:pt x="130" y="25"/>
                    <a:pt x="129" y="25"/>
                  </a:cubicBezTo>
                  <a:cubicBezTo>
                    <a:pt x="128" y="25"/>
                    <a:pt x="123" y="29"/>
                    <a:pt x="121" y="31"/>
                  </a:cubicBezTo>
                  <a:cubicBezTo>
                    <a:pt x="121" y="31"/>
                    <a:pt x="121" y="31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19" y="32"/>
                  </a:cubicBezTo>
                  <a:cubicBezTo>
                    <a:pt x="119" y="32"/>
                    <a:pt x="119" y="32"/>
                    <a:pt x="119" y="33"/>
                  </a:cubicBezTo>
                  <a:cubicBezTo>
                    <a:pt x="119" y="33"/>
                    <a:pt x="119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6"/>
                    <a:pt x="112" y="38"/>
                    <a:pt x="111" y="39"/>
                  </a:cubicBezTo>
                  <a:cubicBezTo>
                    <a:pt x="109" y="43"/>
                    <a:pt x="92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5"/>
                    <a:pt x="77" y="41"/>
                    <a:pt x="74" y="38"/>
                  </a:cubicBezTo>
                  <a:cubicBezTo>
                    <a:pt x="71" y="35"/>
                    <a:pt x="69" y="33"/>
                    <a:pt x="65" y="33"/>
                  </a:cubicBezTo>
                  <a:cubicBezTo>
                    <a:pt x="56" y="33"/>
                    <a:pt x="50" y="26"/>
                    <a:pt x="49" y="19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1"/>
                    <a:pt x="41" y="11"/>
                  </a:cubicBezTo>
                  <a:cubicBezTo>
                    <a:pt x="42" y="9"/>
                    <a:pt x="43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4"/>
                    <a:pt x="39" y="5"/>
                    <a:pt x="37" y="6"/>
                  </a:cubicBezTo>
                  <a:cubicBezTo>
                    <a:pt x="35" y="7"/>
                    <a:pt x="33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3" y="5"/>
                    <a:pt x="1" y="6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14"/>
                    <a:pt x="3" y="16"/>
                    <a:pt x="2" y="19"/>
                  </a:cubicBezTo>
                  <a:cubicBezTo>
                    <a:pt x="2" y="20"/>
                    <a:pt x="2" y="23"/>
                    <a:pt x="2" y="24"/>
                  </a:cubicBezTo>
                  <a:cubicBezTo>
                    <a:pt x="3" y="25"/>
                    <a:pt x="5" y="27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10" y="38"/>
                    <a:pt x="12" y="41"/>
                    <a:pt x="12" y="43"/>
                  </a:cubicBezTo>
                  <a:cubicBezTo>
                    <a:pt x="12" y="45"/>
                    <a:pt x="15" y="48"/>
                    <a:pt x="16" y="48"/>
                  </a:cubicBezTo>
                  <a:cubicBezTo>
                    <a:pt x="18" y="48"/>
                    <a:pt x="20" y="48"/>
                    <a:pt x="22" y="50"/>
                  </a:cubicBezTo>
                  <a:cubicBezTo>
                    <a:pt x="23" y="51"/>
                    <a:pt x="23" y="53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2" y="59"/>
                    <a:pt x="23" y="60"/>
                    <a:pt x="22" y="61"/>
                  </a:cubicBezTo>
                  <a:cubicBezTo>
                    <a:pt x="21" y="62"/>
                    <a:pt x="20" y="62"/>
                    <a:pt x="19" y="62"/>
                  </a:cubicBezTo>
                  <a:cubicBezTo>
                    <a:pt x="19" y="63"/>
                    <a:pt x="19" y="64"/>
                    <a:pt x="18" y="65"/>
                  </a:cubicBezTo>
                  <a:cubicBezTo>
                    <a:pt x="18" y="68"/>
                    <a:pt x="17" y="70"/>
                    <a:pt x="16" y="71"/>
                  </a:cubicBezTo>
                  <a:cubicBezTo>
                    <a:pt x="15" y="72"/>
                    <a:pt x="16" y="77"/>
                    <a:pt x="17" y="78"/>
                  </a:cubicBezTo>
                  <a:cubicBezTo>
                    <a:pt x="23" y="81"/>
                    <a:pt x="24" y="84"/>
                    <a:pt x="23" y="86"/>
                  </a:cubicBezTo>
                  <a:cubicBezTo>
                    <a:pt x="24" y="88"/>
                    <a:pt x="31" y="92"/>
                    <a:pt x="34" y="92"/>
                  </a:cubicBezTo>
                  <a:cubicBezTo>
                    <a:pt x="37" y="93"/>
                    <a:pt x="38" y="95"/>
                    <a:pt x="39" y="97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42" y="101"/>
                    <a:pt x="41" y="104"/>
                    <a:pt x="41" y="106"/>
                  </a:cubicBezTo>
                  <a:cubicBezTo>
                    <a:pt x="41" y="106"/>
                    <a:pt x="41" y="106"/>
                    <a:pt x="40" y="106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8"/>
                    <a:pt x="41" y="109"/>
                    <a:pt x="41" y="110"/>
                  </a:cubicBezTo>
                  <a:cubicBezTo>
                    <a:pt x="43" y="111"/>
                    <a:pt x="45" y="113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9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1"/>
                    <a:pt x="47" y="121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48" y="121"/>
                    <a:pt x="48" y="121"/>
                    <a:pt x="48" y="122"/>
                  </a:cubicBezTo>
                  <a:cubicBezTo>
                    <a:pt x="48" y="122"/>
                    <a:pt x="48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3"/>
                    <a:pt x="49" y="123"/>
                  </a:cubicBezTo>
                  <a:cubicBezTo>
                    <a:pt x="50" y="122"/>
                    <a:pt x="51" y="122"/>
                    <a:pt x="51" y="122"/>
                  </a:cubicBezTo>
                  <a:cubicBezTo>
                    <a:pt x="52" y="122"/>
                    <a:pt x="52" y="122"/>
                    <a:pt x="53" y="122"/>
                  </a:cubicBezTo>
                  <a:cubicBezTo>
                    <a:pt x="53" y="121"/>
                    <a:pt x="54" y="120"/>
                    <a:pt x="55" y="120"/>
                  </a:cubicBezTo>
                  <a:cubicBezTo>
                    <a:pt x="56" y="120"/>
                    <a:pt x="57" y="121"/>
                    <a:pt x="58" y="122"/>
                  </a:cubicBezTo>
                  <a:cubicBezTo>
                    <a:pt x="58" y="122"/>
                    <a:pt x="60" y="122"/>
                    <a:pt x="61" y="121"/>
                  </a:cubicBezTo>
                  <a:cubicBezTo>
                    <a:pt x="62" y="121"/>
                    <a:pt x="63" y="121"/>
                    <a:pt x="64" y="121"/>
                  </a:cubicBezTo>
                  <a:cubicBezTo>
                    <a:pt x="65" y="121"/>
                    <a:pt x="68" y="121"/>
                    <a:pt x="78" y="140"/>
                  </a:cubicBezTo>
                  <a:cubicBezTo>
                    <a:pt x="78" y="141"/>
                    <a:pt x="79" y="142"/>
                    <a:pt x="79" y="144"/>
                  </a:cubicBezTo>
                  <a:cubicBezTo>
                    <a:pt x="81" y="146"/>
                    <a:pt x="81" y="148"/>
                    <a:pt x="83" y="149"/>
                  </a:cubicBezTo>
                  <a:cubicBezTo>
                    <a:pt x="84" y="150"/>
                    <a:pt x="86" y="150"/>
                    <a:pt x="87" y="151"/>
                  </a:cubicBezTo>
                  <a:cubicBezTo>
                    <a:pt x="90" y="151"/>
                    <a:pt x="94" y="152"/>
                    <a:pt x="97" y="156"/>
                  </a:cubicBezTo>
                  <a:cubicBezTo>
                    <a:pt x="102" y="161"/>
                    <a:pt x="116" y="165"/>
                    <a:pt x="122" y="165"/>
                  </a:cubicBezTo>
                  <a:cubicBezTo>
                    <a:pt x="124" y="165"/>
                    <a:pt x="126" y="164"/>
                    <a:pt x="128" y="163"/>
                  </a:cubicBezTo>
                  <a:cubicBezTo>
                    <a:pt x="131" y="162"/>
                    <a:pt x="134" y="160"/>
                    <a:pt x="138" y="160"/>
                  </a:cubicBezTo>
                  <a:cubicBezTo>
                    <a:pt x="138" y="160"/>
                    <a:pt x="139" y="160"/>
                    <a:pt x="140" y="160"/>
                  </a:cubicBezTo>
                  <a:cubicBezTo>
                    <a:pt x="146" y="162"/>
                    <a:pt x="148" y="167"/>
                    <a:pt x="148" y="171"/>
                  </a:cubicBezTo>
                  <a:cubicBezTo>
                    <a:pt x="149" y="173"/>
                    <a:pt x="149" y="175"/>
                    <a:pt x="150" y="176"/>
                  </a:cubicBezTo>
                  <a:cubicBezTo>
                    <a:pt x="152" y="178"/>
                    <a:pt x="167" y="180"/>
                    <a:pt x="176" y="181"/>
                  </a:cubicBezTo>
                  <a:cubicBezTo>
                    <a:pt x="182" y="182"/>
                    <a:pt x="186" y="182"/>
                    <a:pt x="188" y="183"/>
                  </a:cubicBezTo>
                  <a:cubicBezTo>
                    <a:pt x="190" y="183"/>
                    <a:pt x="193" y="183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77"/>
                    <a:pt x="201" y="172"/>
                    <a:pt x="205" y="169"/>
                  </a:cubicBezTo>
                  <a:cubicBezTo>
                    <a:pt x="209" y="168"/>
                    <a:pt x="212" y="167"/>
                    <a:pt x="216" y="166"/>
                  </a:cubicBezTo>
                  <a:cubicBezTo>
                    <a:pt x="216" y="165"/>
                    <a:pt x="214" y="162"/>
                    <a:pt x="213" y="162"/>
                  </a:cubicBezTo>
                  <a:cubicBezTo>
                    <a:pt x="211" y="161"/>
                    <a:pt x="211" y="158"/>
                    <a:pt x="210" y="155"/>
                  </a:cubicBezTo>
                  <a:cubicBezTo>
                    <a:pt x="210" y="152"/>
                    <a:pt x="210" y="150"/>
                    <a:pt x="208" y="149"/>
                  </a:cubicBezTo>
                  <a:cubicBezTo>
                    <a:pt x="201" y="146"/>
                    <a:pt x="197" y="142"/>
                    <a:pt x="195" y="138"/>
                  </a:cubicBezTo>
                  <a:cubicBezTo>
                    <a:pt x="195" y="137"/>
                    <a:pt x="193" y="135"/>
                    <a:pt x="192" y="1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</p:grpSp>
      <p:pic>
        <p:nvPicPr>
          <p:cNvPr id="735" name="12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788195" y="2108402"/>
            <a:ext cx="360974" cy="360974"/>
          </a:xfrm>
          <a:prstGeom prst="ellipse">
            <a:avLst/>
          </a:prstGeom>
        </p:spPr>
      </p:pic>
      <p:pic>
        <p:nvPicPr>
          <p:cNvPr id="736" name="15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r="22490"/>
          <a:stretch/>
        </p:blipFill>
        <p:spPr>
          <a:xfrm>
            <a:off x="4788195" y="1576449"/>
            <a:ext cx="360974" cy="369050"/>
          </a:xfrm>
          <a:prstGeom prst="ellipse">
            <a:avLst/>
          </a:prstGeom>
        </p:spPr>
      </p:pic>
      <p:pic>
        <p:nvPicPr>
          <p:cNvPr id="737" name="23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5"/>
          <a:stretch/>
        </p:blipFill>
        <p:spPr>
          <a:xfrm>
            <a:off x="4787743" y="2632279"/>
            <a:ext cx="362100" cy="365530"/>
          </a:xfrm>
          <a:prstGeom prst="ellipse">
            <a:avLst/>
          </a:prstGeom>
        </p:spPr>
      </p:pic>
      <p:sp>
        <p:nvSpPr>
          <p:cNvPr id="67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8172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 | (**) The percentages of “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/Nr" haven't been plotted.</a:t>
            </a:r>
            <a:endParaRPr lang="es-P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1146 Flecha derecha"/>
          <p:cNvSpPr/>
          <p:nvPr/>
        </p:nvSpPr>
        <p:spPr>
          <a:xfrm rot="16200000">
            <a:off x="4113546" y="344592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146" name="11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59155"/>
              </p:ext>
            </p:extLst>
          </p:nvPr>
        </p:nvGraphicFramePr>
        <p:xfrm>
          <a:off x="147676" y="5540677"/>
          <a:ext cx="2387533" cy="335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91">
                <a:tc>
                  <a:txBody>
                    <a:bodyPr/>
                    <a:lstStyle/>
                    <a:p>
                      <a:pPr algn="r"/>
                      <a:r>
                        <a:rPr lang="es-PE" sz="800" b="1" dirty="0"/>
                        <a:t>LOW</a:t>
                      </a:r>
                    </a:p>
                    <a:p>
                      <a:pPr algn="r"/>
                      <a:r>
                        <a:rPr lang="es-PE" sz="800" b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800" b="1" dirty="0"/>
                        <a:t>HIGH</a:t>
                      </a:r>
                    </a:p>
                    <a:p>
                      <a:pPr algn="l"/>
                      <a:r>
                        <a:rPr lang="es-PE" sz="800" b="1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107"/>
          <p:cNvGrpSpPr>
            <a:grpSpLocks noChangeAspect="1"/>
          </p:cNvGrpSpPr>
          <p:nvPr/>
        </p:nvGrpSpPr>
        <p:grpSpPr bwMode="auto">
          <a:xfrm>
            <a:off x="6762918" y="4782397"/>
            <a:ext cx="1493107" cy="1115376"/>
            <a:chOff x="4133" y="2396"/>
            <a:chExt cx="709" cy="482"/>
          </a:xfrm>
          <a:solidFill>
            <a:schemeClr val="bg1">
              <a:lumMod val="85000"/>
            </a:schemeClr>
          </a:solidFill>
        </p:grpSpPr>
        <p:sp>
          <p:nvSpPr>
            <p:cNvPr id="1118" name="Freeform 1108"/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9" name="Freeform 1109"/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0" name="Freeform 1110"/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1" name="Freeform 1111"/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2" name="Freeform 1112"/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3" name="Freeform 1113"/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76" name="Freeform 1117"/>
          <p:cNvSpPr>
            <a:spLocks/>
          </p:cNvSpPr>
          <p:nvPr/>
        </p:nvSpPr>
        <p:spPr bwMode="auto">
          <a:xfrm>
            <a:off x="7071436" y="3695974"/>
            <a:ext cx="73708" cy="104133"/>
          </a:xfrm>
          <a:custGeom>
            <a:avLst/>
            <a:gdLst>
              <a:gd name="T0" fmla="*/ 4 w 36"/>
              <a:gd name="T1" fmla="*/ 10 h 47"/>
              <a:gd name="T2" fmla="*/ 8 w 36"/>
              <a:gd name="T3" fmla="*/ 15 h 47"/>
              <a:gd name="T4" fmla="*/ 2 w 36"/>
              <a:gd name="T5" fmla="*/ 19 h 47"/>
              <a:gd name="T6" fmla="*/ 4 w 36"/>
              <a:gd name="T7" fmla="*/ 27 h 47"/>
              <a:gd name="T8" fmla="*/ 2 w 36"/>
              <a:gd name="T9" fmla="*/ 37 h 47"/>
              <a:gd name="T10" fmla="*/ 0 w 36"/>
              <a:gd name="T11" fmla="*/ 40 h 47"/>
              <a:gd name="T12" fmla="*/ 2 w 36"/>
              <a:gd name="T13" fmla="*/ 46 h 47"/>
              <a:gd name="T14" fmla="*/ 2 w 36"/>
              <a:gd name="T15" fmla="*/ 47 h 47"/>
              <a:gd name="T16" fmla="*/ 2 w 36"/>
              <a:gd name="T17" fmla="*/ 47 h 47"/>
              <a:gd name="T18" fmla="*/ 20 w 36"/>
              <a:gd name="T19" fmla="*/ 40 h 47"/>
              <a:gd name="T20" fmla="*/ 30 w 36"/>
              <a:gd name="T21" fmla="*/ 35 h 47"/>
              <a:gd name="T22" fmla="*/ 33 w 36"/>
              <a:gd name="T23" fmla="*/ 35 h 47"/>
              <a:gd name="T24" fmla="*/ 33 w 36"/>
              <a:gd name="T25" fmla="*/ 35 h 47"/>
              <a:gd name="T26" fmla="*/ 36 w 36"/>
              <a:gd name="T27" fmla="*/ 34 h 47"/>
              <a:gd name="T28" fmla="*/ 36 w 36"/>
              <a:gd name="T29" fmla="*/ 33 h 47"/>
              <a:gd name="T30" fmla="*/ 32 w 36"/>
              <a:gd name="T31" fmla="*/ 16 h 47"/>
              <a:gd name="T32" fmla="*/ 22 w 36"/>
              <a:gd name="T33" fmla="*/ 0 h 47"/>
              <a:gd name="T34" fmla="*/ 22 w 36"/>
              <a:gd name="T35" fmla="*/ 0 h 47"/>
              <a:gd name="T36" fmla="*/ 22 w 36"/>
              <a:gd name="T37" fmla="*/ 0 h 47"/>
              <a:gd name="T38" fmla="*/ 21 w 36"/>
              <a:gd name="T39" fmla="*/ 0 h 47"/>
              <a:gd name="T40" fmla="*/ 20 w 36"/>
              <a:gd name="T41" fmla="*/ 1 h 47"/>
              <a:gd name="T42" fmla="*/ 19 w 36"/>
              <a:gd name="T43" fmla="*/ 1 h 47"/>
              <a:gd name="T44" fmla="*/ 19 w 36"/>
              <a:gd name="T45" fmla="*/ 1 h 47"/>
              <a:gd name="T46" fmla="*/ 17 w 36"/>
              <a:gd name="T47" fmla="*/ 1 h 47"/>
              <a:gd name="T48" fmla="*/ 8 w 36"/>
              <a:gd name="T49" fmla="*/ 3 h 47"/>
              <a:gd name="T50" fmla="*/ 5 w 36"/>
              <a:gd name="T51" fmla="*/ 5 h 47"/>
              <a:gd name="T52" fmla="*/ 3 w 36"/>
              <a:gd name="T53" fmla="*/ 7 h 47"/>
              <a:gd name="T54" fmla="*/ 2 w 36"/>
              <a:gd name="T55" fmla="*/ 7 h 47"/>
              <a:gd name="T56" fmla="*/ 3 w 36"/>
              <a:gd name="T57" fmla="*/ 8 h 47"/>
              <a:gd name="T58" fmla="*/ 4 w 36"/>
              <a:gd name="T59" fmla="*/ 1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47">
                <a:moveTo>
                  <a:pt x="4" y="10"/>
                </a:moveTo>
                <a:cubicBezTo>
                  <a:pt x="6" y="11"/>
                  <a:pt x="8" y="13"/>
                  <a:pt x="8" y="15"/>
                </a:cubicBezTo>
                <a:cubicBezTo>
                  <a:pt x="8" y="18"/>
                  <a:pt x="5" y="20"/>
                  <a:pt x="2" y="19"/>
                </a:cubicBezTo>
                <a:cubicBezTo>
                  <a:pt x="2" y="20"/>
                  <a:pt x="2" y="23"/>
                  <a:pt x="4" y="27"/>
                </a:cubicBezTo>
                <a:cubicBezTo>
                  <a:pt x="6" y="30"/>
                  <a:pt x="4" y="35"/>
                  <a:pt x="2" y="37"/>
                </a:cubicBezTo>
                <a:cubicBezTo>
                  <a:pt x="1" y="38"/>
                  <a:pt x="0" y="40"/>
                  <a:pt x="0" y="40"/>
                </a:cubicBezTo>
                <a:cubicBezTo>
                  <a:pt x="2" y="42"/>
                  <a:pt x="2" y="45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16" y="45"/>
                  <a:pt x="20" y="40"/>
                </a:cubicBezTo>
                <a:cubicBezTo>
                  <a:pt x="24" y="36"/>
                  <a:pt x="27" y="35"/>
                  <a:pt x="30" y="35"/>
                </a:cubicBezTo>
                <a:cubicBezTo>
                  <a:pt x="31" y="35"/>
                  <a:pt x="32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5" y="35"/>
                  <a:pt x="36" y="34"/>
                </a:cubicBezTo>
                <a:cubicBezTo>
                  <a:pt x="36" y="34"/>
                  <a:pt x="36" y="34"/>
                  <a:pt x="36" y="33"/>
                </a:cubicBezTo>
                <a:cubicBezTo>
                  <a:pt x="34" y="30"/>
                  <a:pt x="32" y="24"/>
                  <a:pt x="32" y="16"/>
                </a:cubicBezTo>
                <a:cubicBezTo>
                  <a:pt x="33" y="13"/>
                  <a:pt x="29" y="7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7" y="1"/>
                  <a:pt x="17" y="1"/>
                </a:cubicBezTo>
                <a:cubicBezTo>
                  <a:pt x="10" y="1"/>
                  <a:pt x="8" y="2"/>
                  <a:pt x="8" y="3"/>
                </a:cubicBezTo>
                <a:cubicBezTo>
                  <a:pt x="7" y="4"/>
                  <a:pt x="6" y="4"/>
                  <a:pt x="5" y="5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10"/>
                  <a:pt x="4" y="10"/>
                </a:cubicBezTo>
                <a:close/>
              </a:path>
            </a:pathLst>
          </a:custGeom>
          <a:solidFill>
            <a:srgbClr val="E8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77" name="Freeform 1118"/>
          <p:cNvSpPr>
            <a:spLocks/>
          </p:cNvSpPr>
          <p:nvPr/>
        </p:nvSpPr>
        <p:spPr bwMode="auto">
          <a:xfrm>
            <a:off x="6220638" y="4033827"/>
            <a:ext cx="82131" cy="108761"/>
          </a:xfrm>
          <a:custGeom>
            <a:avLst/>
            <a:gdLst>
              <a:gd name="T0" fmla="*/ 29 w 40"/>
              <a:gd name="T1" fmla="*/ 36 h 49"/>
              <a:gd name="T2" fmla="*/ 28 w 40"/>
              <a:gd name="T3" fmla="*/ 34 h 49"/>
              <a:gd name="T4" fmla="*/ 28 w 40"/>
              <a:gd name="T5" fmla="*/ 34 h 49"/>
              <a:gd name="T6" fmla="*/ 28 w 40"/>
              <a:gd name="T7" fmla="*/ 32 h 49"/>
              <a:gd name="T8" fmla="*/ 28 w 40"/>
              <a:gd name="T9" fmla="*/ 32 h 49"/>
              <a:gd name="T10" fmla="*/ 28 w 40"/>
              <a:gd name="T11" fmla="*/ 30 h 49"/>
              <a:gd name="T12" fmla="*/ 33 w 40"/>
              <a:gd name="T13" fmla="*/ 23 h 49"/>
              <a:gd name="T14" fmla="*/ 40 w 40"/>
              <a:gd name="T15" fmla="*/ 14 h 49"/>
              <a:gd name="T16" fmla="*/ 34 w 40"/>
              <a:gd name="T17" fmla="*/ 13 h 49"/>
              <a:gd name="T18" fmla="*/ 21 w 40"/>
              <a:gd name="T19" fmla="*/ 14 h 49"/>
              <a:gd name="T20" fmla="*/ 21 w 40"/>
              <a:gd name="T21" fmla="*/ 14 h 49"/>
              <a:gd name="T22" fmla="*/ 20 w 40"/>
              <a:gd name="T23" fmla="*/ 13 h 49"/>
              <a:gd name="T24" fmla="*/ 14 w 40"/>
              <a:gd name="T25" fmla="*/ 6 h 49"/>
              <a:gd name="T26" fmla="*/ 8 w 40"/>
              <a:gd name="T27" fmla="*/ 2 h 49"/>
              <a:gd name="T28" fmla="*/ 3 w 40"/>
              <a:gd name="T29" fmla="*/ 0 h 49"/>
              <a:gd name="T30" fmla="*/ 2 w 40"/>
              <a:gd name="T31" fmla="*/ 0 h 49"/>
              <a:gd name="T32" fmla="*/ 0 w 40"/>
              <a:gd name="T33" fmla="*/ 1 h 49"/>
              <a:gd name="T34" fmla="*/ 0 w 40"/>
              <a:gd name="T35" fmla="*/ 2 h 49"/>
              <a:gd name="T36" fmla="*/ 3 w 40"/>
              <a:gd name="T37" fmla="*/ 4 h 49"/>
              <a:gd name="T38" fmla="*/ 8 w 40"/>
              <a:gd name="T39" fmla="*/ 10 h 49"/>
              <a:gd name="T40" fmla="*/ 3 w 40"/>
              <a:gd name="T41" fmla="*/ 14 h 49"/>
              <a:gd name="T42" fmla="*/ 2 w 40"/>
              <a:gd name="T43" fmla="*/ 14 h 49"/>
              <a:gd name="T44" fmla="*/ 5 w 40"/>
              <a:gd name="T45" fmla="*/ 30 h 49"/>
              <a:gd name="T46" fmla="*/ 5 w 40"/>
              <a:gd name="T47" fmla="*/ 32 h 49"/>
              <a:gd name="T48" fmla="*/ 5 w 40"/>
              <a:gd name="T49" fmla="*/ 33 h 49"/>
              <a:gd name="T50" fmla="*/ 6 w 40"/>
              <a:gd name="T51" fmla="*/ 34 h 49"/>
              <a:gd name="T52" fmla="*/ 6 w 40"/>
              <a:gd name="T53" fmla="*/ 35 h 49"/>
              <a:gd name="T54" fmla="*/ 6 w 40"/>
              <a:gd name="T55" fmla="*/ 36 h 49"/>
              <a:gd name="T56" fmla="*/ 7 w 40"/>
              <a:gd name="T57" fmla="*/ 37 h 49"/>
              <a:gd name="T58" fmla="*/ 7 w 40"/>
              <a:gd name="T59" fmla="*/ 39 h 49"/>
              <a:gd name="T60" fmla="*/ 7 w 40"/>
              <a:gd name="T61" fmla="*/ 40 h 49"/>
              <a:gd name="T62" fmla="*/ 8 w 40"/>
              <a:gd name="T63" fmla="*/ 42 h 49"/>
              <a:gd name="T64" fmla="*/ 8 w 40"/>
              <a:gd name="T65" fmla="*/ 43 h 49"/>
              <a:gd name="T66" fmla="*/ 8 w 40"/>
              <a:gd name="T67" fmla="*/ 45 h 49"/>
              <a:gd name="T68" fmla="*/ 8 w 40"/>
              <a:gd name="T69" fmla="*/ 46 h 49"/>
              <a:gd name="T70" fmla="*/ 8 w 40"/>
              <a:gd name="T71" fmla="*/ 48 h 49"/>
              <a:gd name="T72" fmla="*/ 9 w 40"/>
              <a:gd name="T73" fmla="*/ 49 h 49"/>
              <a:gd name="T74" fmla="*/ 9 w 40"/>
              <a:gd name="T75" fmla="*/ 49 h 49"/>
              <a:gd name="T76" fmla="*/ 9 w 40"/>
              <a:gd name="T77" fmla="*/ 49 h 49"/>
              <a:gd name="T78" fmla="*/ 14 w 40"/>
              <a:gd name="T79" fmla="*/ 48 h 49"/>
              <a:gd name="T80" fmla="*/ 21 w 40"/>
              <a:gd name="T81" fmla="*/ 45 h 49"/>
              <a:gd name="T82" fmla="*/ 30 w 40"/>
              <a:gd name="T83" fmla="*/ 38 h 49"/>
              <a:gd name="T84" fmla="*/ 30 w 40"/>
              <a:gd name="T85" fmla="*/ 37 h 49"/>
              <a:gd name="T86" fmla="*/ 29 w 40"/>
              <a:gd name="T87" fmla="*/ 36 h 49"/>
              <a:gd name="T88" fmla="*/ 29 w 40"/>
              <a:gd name="T89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" h="49">
                <a:moveTo>
                  <a:pt x="29" y="36"/>
                </a:moveTo>
                <a:cubicBezTo>
                  <a:pt x="29" y="35"/>
                  <a:pt x="28" y="35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26"/>
                  <a:pt x="30" y="23"/>
                  <a:pt x="33" y="23"/>
                </a:cubicBezTo>
                <a:cubicBezTo>
                  <a:pt x="36" y="23"/>
                  <a:pt x="40" y="16"/>
                  <a:pt x="40" y="14"/>
                </a:cubicBezTo>
                <a:cubicBezTo>
                  <a:pt x="39" y="13"/>
                  <a:pt x="36" y="13"/>
                  <a:pt x="34" y="13"/>
                </a:cubicBezTo>
                <a:cubicBezTo>
                  <a:pt x="30" y="13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14" y="11"/>
                  <a:pt x="14" y="6"/>
                </a:cubicBezTo>
                <a:cubicBezTo>
                  <a:pt x="14" y="4"/>
                  <a:pt x="13" y="2"/>
                  <a:pt x="8" y="2"/>
                </a:cubicBezTo>
                <a:cubicBezTo>
                  <a:pt x="5" y="2"/>
                  <a:pt x="4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2" y="3"/>
                  <a:pt x="3" y="4"/>
                </a:cubicBezTo>
                <a:cubicBezTo>
                  <a:pt x="5" y="5"/>
                  <a:pt x="9" y="7"/>
                  <a:pt x="8" y="10"/>
                </a:cubicBezTo>
                <a:cubicBezTo>
                  <a:pt x="7" y="13"/>
                  <a:pt x="5" y="14"/>
                  <a:pt x="3" y="14"/>
                </a:cubicBezTo>
                <a:cubicBezTo>
                  <a:pt x="3" y="14"/>
                  <a:pt x="2" y="14"/>
                  <a:pt x="2" y="14"/>
                </a:cubicBezTo>
                <a:cubicBezTo>
                  <a:pt x="1" y="18"/>
                  <a:pt x="3" y="26"/>
                  <a:pt x="5" y="30"/>
                </a:cubicBezTo>
                <a:cubicBezTo>
                  <a:pt x="5" y="31"/>
                  <a:pt x="5" y="31"/>
                  <a:pt x="5" y="32"/>
                </a:cubicBezTo>
                <a:cubicBezTo>
                  <a:pt x="5" y="32"/>
                  <a:pt x="5" y="32"/>
                  <a:pt x="5" y="33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5"/>
                  <a:pt x="6" y="35"/>
                </a:cubicBezTo>
                <a:cubicBezTo>
                  <a:pt x="6" y="35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8" y="42"/>
                  <a:pt x="8" y="43"/>
                  <a:pt x="8" y="43"/>
                </a:cubicBezTo>
                <a:cubicBezTo>
                  <a:pt x="8" y="43"/>
                  <a:pt x="8" y="44"/>
                  <a:pt x="8" y="45"/>
                </a:cubicBezTo>
                <a:cubicBezTo>
                  <a:pt x="8" y="45"/>
                  <a:pt x="8" y="45"/>
                  <a:pt x="8" y="46"/>
                </a:cubicBezTo>
                <a:cubicBezTo>
                  <a:pt x="8" y="47"/>
                  <a:pt x="8" y="47"/>
                  <a:pt x="8" y="48"/>
                </a:cubicBezTo>
                <a:cubicBezTo>
                  <a:pt x="9" y="48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48"/>
                  <a:pt x="12" y="48"/>
                  <a:pt x="14" y="48"/>
                </a:cubicBezTo>
                <a:cubicBezTo>
                  <a:pt x="19" y="48"/>
                  <a:pt x="21" y="47"/>
                  <a:pt x="21" y="45"/>
                </a:cubicBezTo>
                <a:cubicBezTo>
                  <a:pt x="22" y="40"/>
                  <a:pt x="26" y="37"/>
                  <a:pt x="30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29" y="37"/>
                  <a:pt x="29" y="37"/>
                  <a:pt x="29" y="36"/>
                </a:cubicBezTo>
                <a:cubicBezTo>
                  <a:pt x="29" y="36"/>
                  <a:pt x="29" y="36"/>
                  <a:pt x="29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8" name="Freeform 1119"/>
          <p:cNvSpPr>
            <a:spLocks/>
          </p:cNvSpPr>
          <p:nvPr/>
        </p:nvSpPr>
        <p:spPr bwMode="auto">
          <a:xfrm>
            <a:off x="6285922" y="4105563"/>
            <a:ext cx="21059" cy="57852"/>
          </a:xfrm>
          <a:custGeom>
            <a:avLst/>
            <a:gdLst>
              <a:gd name="T0" fmla="*/ 10 w 11"/>
              <a:gd name="T1" fmla="*/ 14 h 26"/>
              <a:gd name="T2" fmla="*/ 10 w 11"/>
              <a:gd name="T3" fmla="*/ 11 h 26"/>
              <a:gd name="T4" fmla="*/ 10 w 11"/>
              <a:gd name="T5" fmla="*/ 9 h 26"/>
              <a:gd name="T6" fmla="*/ 8 w 11"/>
              <a:gd name="T7" fmla="*/ 2 h 26"/>
              <a:gd name="T8" fmla="*/ 8 w 11"/>
              <a:gd name="T9" fmla="*/ 0 h 26"/>
              <a:gd name="T10" fmla="*/ 7 w 11"/>
              <a:gd name="T11" fmla="*/ 1 h 26"/>
              <a:gd name="T12" fmla="*/ 1 w 11"/>
              <a:gd name="T13" fmla="*/ 7 h 26"/>
              <a:gd name="T14" fmla="*/ 0 w 11"/>
              <a:gd name="T15" fmla="*/ 7 h 26"/>
              <a:gd name="T16" fmla="*/ 6 w 11"/>
              <a:gd name="T17" fmla="*/ 23 h 26"/>
              <a:gd name="T18" fmla="*/ 7 w 11"/>
              <a:gd name="T19" fmla="*/ 26 h 26"/>
              <a:gd name="T20" fmla="*/ 8 w 11"/>
              <a:gd name="T21" fmla="*/ 25 h 26"/>
              <a:gd name="T22" fmla="*/ 8 w 11"/>
              <a:gd name="T23" fmla="*/ 24 h 26"/>
              <a:gd name="T24" fmla="*/ 11 w 11"/>
              <a:gd name="T25" fmla="*/ 18 h 26"/>
              <a:gd name="T26" fmla="*/ 10 w 11"/>
              <a:gd name="T27" fmla="*/ 15 h 26"/>
              <a:gd name="T28" fmla="*/ 10 w 11"/>
              <a:gd name="T2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6">
                <a:moveTo>
                  <a:pt x="10" y="14"/>
                </a:moveTo>
                <a:cubicBezTo>
                  <a:pt x="10" y="13"/>
                  <a:pt x="10" y="12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7"/>
                  <a:pt x="9" y="4"/>
                  <a:pt x="8" y="2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6" y="4"/>
                  <a:pt x="4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3" y="11"/>
                  <a:pt x="6" y="19"/>
                  <a:pt x="6" y="23"/>
                </a:cubicBezTo>
                <a:cubicBezTo>
                  <a:pt x="6" y="24"/>
                  <a:pt x="6" y="25"/>
                  <a:pt x="7" y="26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2"/>
                  <a:pt x="10" y="20"/>
                  <a:pt x="11" y="18"/>
                </a:cubicBezTo>
                <a:cubicBezTo>
                  <a:pt x="11" y="17"/>
                  <a:pt x="11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9" name="Freeform 1120"/>
          <p:cNvSpPr>
            <a:spLocks/>
          </p:cNvSpPr>
          <p:nvPr/>
        </p:nvSpPr>
        <p:spPr bwMode="auto">
          <a:xfrm>
            <a:off x="5780497" y="3779280"/>
            <a:ext cx="619145" cy="719675"/>
          </a:xfrm>
          <a:custGeom>
            <a:avLst/>
            <a:gdLst>
              <a:gd name="T0" fmla="*/ 267 w 308"/>
              <a:gd name="T1" fmla="*/ 152 h 326"/>
              <a:gd name="T2" fmla="*/ 280 w 308"/>
              <a:gd name="T3" fmla="*/ 137 h 326"/>
              <a:gd name="T4" fmla="*/ 293 w 308"/>
              <a:gd name="T5" fmla="*/ 104 h 326"/>
              <a:gd name="T6" fmla="*/ 307 w 308"/>
              <a:gd name="T7" fmla="*/ 93 h 326"/>
              <a:gd name="T8" fmla="*/ 304 w 308"/>
              <a:gd name="T9" fmla="*/ 90 h 326"/>
              <a:gd name="T10" fmla="*/ 300 w 308"/>
              <a:gd name="T11" fmla="*/ 83 h 326"/>
              <a:gd name="T12" fmla="*/ 276 w 308"/>
              <a:gd name="T13" fmla="*/ 85 h 326"/>
              <a:gd name="T14" fmla="*/ 261 w 308"/>
              <a:gd name="T15" fmla="*/ 97 h 326"/>
              <a:gd name="T16" fmla="*/ 258 w 308"/>
              <a:gd name="T17" fmla="*/ 98 h 326"/>
              <a:gd name="T18" fmla="*/ 258 w 308"/>
              <a:gd name="T19" fmla="*/ 108 h 326"/>
              <a:gd name="T20" fmla="*/ 242 w 308"/>
              <a:gd name="T21" fmla="*/ 110 h 326"/>
              <a:gd name="T22" fmla="*/ 227 w 308"/>
              <a:gd name="T23" fmla="*/ 107 h 326"/>
              <a:gd name="T24" fmla="*/ 224 w 308"/>
              <a:gd name="T25" fmla="*/ 107 h 326"/>
              <a:gd name="T26" fmla="*/ 222 w 308"/>
              <a:gd name="T27" fmla="*/ 104 h 326"/>
              <a:gd name="T28" fmla="*/ 222 w 308"/>
              <a:gd name="T29" fmla="*/ 102 h 326"/>
              <a:gd name="T30" fmla="*/ 221 w 308"/>
              <a:gd name="T31" fmla="*/ 94 h 326"/>
              <a:gd name="T32" fmla="*/ 218 w 308"/>
              <a:gd name="T33" fmla="*/ 101 h 326"/>
              <a:gd name="T34" fmla="*/ 188 w 308"/>
              <a:gd name="T35" fmla="*/ 110 h 326"/>
              <a:gd name="T36" fmla="*/ 162 w 308"/>
              <a:gd name="T37" fmla="*/ 102 h 326"/>
              <a:gd name="T38" fmla="*/ 136 w 308"/>
              <a:gd name="T39" fmla="*/ 88 h 326"/>
              <a:gd name="T40" fmla="*/ 135 w 308"/>
              <a:gd name="T41" fmla="*/ 68 h 326"/>
              <a:gd name="T42" fmla="*/ 136 w 308"/>
              <a:gd name="T43" fmla="*/ 66 h 326"/>
              <a:gd name="T44" fmla="*/ 132 w 308"/>
              <a:gd name="T45" fmla="*/ 62 h 326"/>
              <a:gd name="T46" fmla="*/ 112 w 308"/>
              <a:gd name="T47" fmla="*/ 41 h 326"/>
              <a:gd name="T48" fmla="*/ 121 w 308"/>
              <a:gd name="T49" fmla="*/ 32 h 326"/>
              <a:gd name="T50" fmla="*/ 116 w 308"/>
              <a:gd name="T51" fmla="*/ 16 h 326"/>
              <a:gd name="T52" fmla="*/ 116 w 308"/>
              <a:gd name="T53" fmla="*/ 13 h 326"/>
              <a:gd name="T54" fmla="*/ 106 w 308"/>
              <a:gd name="T55" fmla="*/ 1 h 326"/>
              <a:gd name="T56" fmla="*/ 102 w 308"/>
              <a:gd name="T57" fmla="*/ 1 h 326"/>
              <a:gd name="T58" fmla="*/ 97 w 308"/>
              <a:gd name="T59" fmla="*/ 8 h 326"/>
              <a:gd name="T60" fmla="*/ 83 w 308"/>
              <a:gd name="T61" fmla="*/ 13 h 326"/>
              <a:gd name="T62" fmla="*/ 64 w 308"/>
              <a:gd name="T63" fmla="*/ 11 h 326"/>
              <a:gd name="T64" fmla="*/ 67 w 308"/>
              <a:gd name="T65" fmla="*/ 27 h 326"/>
              <a:gd name="T66" fmla="*/ 79 w 308"/>
              <a:gd name="T67" fmla="*/ 38 h 326"/>
              <a:gd name="T68" fmla="*/ 68 w 308"/>
              <a:gd name="T69" fmla="*/ 59 h 326"/>
              <a:gd name="T70" fmla="*/ 53 w 308"/>
              <a:gd name="T71" fmla="*/ 82 h 326"/>
              <a:gd name="T72" fmla="*/ 36 w 308"/>
              <a:gd name="T73" fmla="*/ 97 h 326"/>
              <a:gd name="T74" fmla="*/ 23 w 308"/>
              <a:gd name="T75" fmla="*/ 97 h 326"/>
              <a:gd name="T76" fmla="*/ 21 w 308"/>
              <a:gd name="T77" fmla="*/ 113 h 326"/>
              <a:gd name="T78" fmla="*/ 8 w 308"/>
              <a:gd name="T79" fmla="*/ 140 h 326"/>
              <a:gd name="T80" fmla="*/ 2 w 308"/>
              <a:gd name="T81" fmla="*/ 148 h 326"/>
              <a:gd name="T82" fmla="*/ 9 w 308"/>
              <a:gd name="T83" fmla="*/ 162 h 326"/>
              <a:gd name="T84" fmla="*/ 43 w 308"/>
              <a:gd name="T85" fmla="*/ 161 h 326"/>
              <a:gd name="T86" fmla="*/ 50 w 308"/>
              <a:gd name="T87" fmla="*/ 198 h 326"/>
              <a:gd name="T88" fmla="*/ 73 w 308"/>
              <a:gd name="T89" fmla="*/ 270 h 326"/>
              <a:gd name="T90" fmla="*/ 106 w 308"/>
              <a:gd name="T91" fmla="*/ 320 h 326"/>
              <a:gd name="T92" fmla="*/ 127 w 308"/>
              <a:gd name="T93" fmla="*/ 279 h 326"/>
              <a:gd name="T94" fmla="*/ 145 w 308"/>
              <a:gd name="T95" fmla="*/ 229 h 326"/>
              <a:gd name="T96" fmla="*/ 198 w 308"/>
              <a:gd name="T97" fmla="*/ 185 h 326"/>
              <a:gd name="T98" fmla="*/ 224 w 308"/>
              <a:gd name="T99" fmla="*/ 165 h 326"/>
              <a:gd name="T100" fmla="*/ 223 w 308"/>
              <a:gd name="T101" fmla="*/ 159 h 326"/>
              <a:gd name="T102" fmla="*/ 221 w 308"/>
              <a:gd name="T103" fmla="*/ 152 h 326"/>
              <a:gd name="T104" fmla="*/ 217 w 308"/>
              <a:gd name="T105" fmla="*/ 130 h 326"/>
              <a:gd name="T106" fmla="*/ 216 w 308"/>
              <a:gd name="T107" fmla="*/ 115 h 326"/>
              <a:gd name="T108" fmla="*/ 240 w 308"/>
              <a:gd name="T109" fmla="*/ 126 h 326"/>
              <a:gd name="T110" fmla="*/ 252 w 308"/>
              <a:gd name="T111" fmla="*/ 151 h 326"/>
              <a:gd name="T112" fmla="*/ 265 w 308"/>
              <a:gd name="T113" fmla="*/ 16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8" h="326">
                <a:moveTo>
                  <a:pt x="265" y="162"/>
                </a:moveTo>
                <a:cubicBezTo>
                  <a:pt x="266" y="161"/>
                  <a:pt x="266" y="161"/>
                  <a:pt x="266" y="161"/>
                </a:cubicBezTo>
                <a:cubicBezTo>
                  <a:pt x="266" y="161"/>
                  <a:pt x="266" y="160"/>
                  <a:pt x="266" y="160"/>
                </a:cubicBezTo>
                <a:cubicBezTo>
                  <a:pt x="266" y="160"/>
                  <a:pt x="266" y="159"/>
                  <a:pt x="266" y="159"/>
                </a:cubicBezTo>
                <a:cubicBezTo>
                  <a:pt x="266" y="156"/>
                  <a:pt x="266" y="154"/>
                  <a:pt x="267" y="152"/>
                </a:cubicBezTo>
                <a:cubicBezTo>
                  <a:pt x="268" y="151"/>
                  <a:pt x="268" y="148"/>
                  <a:pt x="268" y="146"/>
                </a:cubicBezTo>
                <a:cubicBezTo>
                  <a:pt x="268" y="143"/>
                  <a:pt x="269" y="140"/>
                  <a:pt x="271" y="140"/>
                </a:cubicBezTo>
                <a:cubicBezTo>
                  <a:pt x="272" y="140"/>
                  <a:pt x="272" y="140"/>
                  <a:pt x="274" y="141"/>
                </a:cubicBezTo>
                <a:cubicBezTo>
                  <a:pt x="275" y="141"/>
                  <a:pt x="277" y="141"/>
                  <a:pt x="278" y="141"/>
                </a:cubicBezTo>
                <a:cubicBezTo>
                  <a:pt x="278" y="140"/>
                  <a:pt x="279" y="139"/>
                  <a:pt x="280" y="137"/>
                </a:cubicBezTo>
                <a:cubicBezTo>
                  <a:pt x="281" y="134"/>
                  <a:pt x="282" y="131"/>
                  <a:pt x="282" y="129"/>
                </a:cubicBezTo>
                <a:cubicBezTo>
                  <a:pt x="281" y="126"/>
                  <a:pt x="283" y="124"/>
                  <a:pt x="284" y="121"/>
                </a:cubicBezTo>
                <a:cubicBezTo>
                  <a:pt x="284" y="119"/>
                  <a:pt x="285" y="117"/>
                  <a:pt x="285" y="115"/>
                </a:cubicBezTo>
                <a:cubicBezTo>
                  <a:pt x="285" y="110"/>
                  <a:pt x="288" y="108"/>
                  <a:pt x="291" y="106"/>
                </a:cubicBezTo>
                <a:cubicBezTo>
                  <a:pt x="292" y="106"/>
                  <a:pt x="293" y="105"/>
                  <a:pt x="293" y="104"/>
                </a:cubicBezTo>
                <a:cubicBezTo>
                  <a:pt x="295" y="103"/>
                  <a:pt x="300" y="99"/>
                  <a:pt x="303" y="99"/>
                </a:cubicBezTo>
                <a:cubicBezTo>
                  <a:pt x="304" y="99"/>
                  <a:pt x="305" y="100"/>
                  <a:pt x="306" y="101"/>
                </a:cubicBezTo>
                <a:cubicBezTo>
                  <a:pt x="306" y="101"/>
                  <a:pt x="306" y="101"/>
                  <a:pt x="306" y="102"/>
                </a:cubicBezTo>
                <a:cubicBezTo>
                  <a:pt x="305" y="99"/>
                  <a:pt x="305" y="97"/>
                  <a:pt x="305" y="95"/>
                </a:cubicBezTo>
                <a:cubicBezTo>
                  <a:pt x="305" y="94"/>
                  <a:pt x="306" y="93"/>
                  <a:pt x="307" y="93"/>
                </a:cubicBezTo>
                <a:cubicBezTo>
                  <a:pt x="307" y="93"/>
                  <a:pt x="307" y="92"/>
                  <a:pt x="308" y="92"/>
                </a:cubicBezTo>
                <a:cubicBezTo>
                  <a:pt x="308" y="92"/>
                  <a:pt x="308" y="92"/>
                  <a:pt x="308" y="92"/>
                </a:cubicBezTo>
                <a:cubicBezTo>
                  <a:pt x="308" y="92"/>
                  <a:pt x="308" y="91"/>
                  <a:pt x="308" y="91"/>
                </a:cubicBezTo>
                <a:cubicBezTo>
                  <a:pt x="308" y="91"/>
                  <a:pt x="308" y="91"/>
                  <a:pt x="308" y="91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6" y="90"/>
                  <a:pt x="306" y="90"/>
                  <a:pt x="306" y="90"/>
                </a:cubicBezTo>
                <a:cubicBezTo>
                  <a:pt x="305" y="89"/>
                  <a:pt x="304" y="89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7"/>
                  <a:pt x="302" y="87"/>
                  <a:pt x="302" y="86"/>
                </a:cubicBezTo>
                <a:cubicBezTo>
                  <a:pt x="302" y="85"/>
                  <a:pt x="301" y="84"/>
                  <a:pt x="300" y="83"/>
                </a:cubicBezTo>
                <a:cubicBezTo>
                  <a:pt x="299" y="82"/>
                  <a:pt x="298" y="80"/>
                  <a:pt x="298" y="79"/>
                </a:cubicBezTo>
                <a:cubicBezTo>
                  <a:pt x="297" y="79"/>
                  <a:pt x="296" y="80"/>
                  <a:pt x="295" y="80"/>
                </a:cubicBezTo>
                <a:cubicBezTo>
                  <a:pt x="293" y="82"/>
                  <a:pt x="291" y="81"/>
                  <a:pt x="289" y="81"/>
                </a:cubicBezTo>
                <a:cubicBezTo>
                  <a:pt x="286" y="80"/>
                  <a:pt x="284" y="80"/>
                  <a:pt x="281" y="81"/>
                </a:cubicBezTo>
                <a:cubicBezTo>
                  <a:pt x="279" y="82"/>
                  <a:pt x="277" y="84"/>
                  <a:pt x="276" y="85"/>
                </a:cubicBezTo>
                <a:cubicBezTo>
                  <a:pt x="274" y="87"/>
                  <a:pt x="273" y="88"/>
                  <a:pt x="270" y="87"/>
                </a:cubicBezTo>
                <a:cubicBezTo>
                  <a:pt x="270" y="87"/>
                  <a:pt x="270" y="88"/>
                  <a:pt x="270" y="88"/>
                </a:cubicBezTo>
                <a:cubicBezTo>
                  <a:pt x="269" y="89"/>
                  <a:pt x="269" y="90"/>
                  <a:pt x="268" y="91"/>
                </a:cubicBezTo>
                <a:cubicBezTo>
                  <a:pt x="267" y="92"/>
                  <a:pt x="266" y="93"/>
                  <a:pt x="266" y="93"/>
                </a:cubicBezTo>
                <a:cubicBezTo>
                  <a:pt x="264" y="95"/>
                  <a:pt x="263" y="97"/>
                  <a:pt x="261" y="97"/>
                </a:cubicBezTo>
                <a:cubicBezTo>
                  <a:pt x="261" y="97"/>
                  <a:pt x="261" y="97"/>
                  <a:pt x="261" y="97"/>
                </a:cubicBezTo>
                <a:cubicBezTo>
                  <a:pt x="260" y="97"/>
                  <a:pt x="260" y="97"/>
                  <a:pt x="259" y="97"/>
                </a:cubicBezTo>
                <a:cubicBezTo>
                  <a:pt x="259" y="97"/>
                  <a:pt x="259" y="97"/>
                  <a:pt x="259" y="97"/>
                </a:cubicBezTo>
                <a:cubicBezTo>
                  <a:pt x="259" y="98"/>
                  <a:pt x="258" y="98"/>
                  <a:pt x="258" y="98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58" y="99"/>
                  <a:pt x="258" y="100"/>
                  <a:pt x="259" y="101"/>
                </a:cubicBezTo>
                <a:cubicBezTo>
                  <a:pt x="259" y="101"/>
                  <a:pt x="259" y="101"/>
                  <a:pt x="259" y="102"/>
                </a:cubicBezTo>
                <a:cubicBezTo>
                  <a:pt x="259" y="102"/>
                  <a:pt x="259" y="102"/>
                  <a:pt x="259" y="102"/>
                </a:cubicBezTo>
                <a:cubicBezTo>
                  <a:pt x="259" y="102"/>
                  <a:pt x="259" y="103"/>
                  <a:pt x="259" y="103"/>
                </a:cubicBezTo>
                <a:cubicBezTo>
                  <a:pt x="259" y="105"/>
                  <a:pt x="259" y="106"/>
                  <a:pt x="258" y="108"/>
                </a:cubicBezTo>
                <a:cubicBezTo>
                  <a:pt x="257" y="110"/>
                  <a:pt x="254" y="111"/>
                  <a:pt x="251" y="110"/>
                </a:cubicBezTo>
                <a:cubicBezTo>
                  <a:pt x="249" y="110"/>
                  <a:pt x="247" y="110"/>
                  <a:pt x="246" y="110"/>
                </a:cubicBezTo>
                <a:cubicBezTo>
                  <a:pt x="245" y="110"/>
                  <a:pt x="244" y="110"/>
                  <a:pt x="243" y="110"/>
                </a:cubicBezTo>
                <a:cubicBezTo>
                  <a:pt x="243" y="110"/>
                  <a:pt x="243" y="111"/>
                  <a:pt x="243" y="111"/>
                </a:cubicBezTo>
                <a:cubicBezTo>
                  <a:pt x="243" y="111"/>
                  <a:pt x="242" y="110"/>
                  <a:pt x="242" y="110"/>
                </a:cubicBezTo>
                <a:cubicBezTo>
                  <a:pt x="242" y="110"/>
                  <a:pt x="242" y="110"/>
                  <a:pt x="241" y="110"/>
                </a:cubicBezTo>
                <a:cubicBezTo>
                  <a:pt x="240" y="110"/>
                  <a:pt x="239" y="110"/>
                  <a:pt x="238" y="110"/>
                </a:cubicBezTo>
                <a:cubicBezTo>
                  <a:pt x="237" y="109"/>
                  <a:pt x="236" y="109"/>
                  <a:pt x="235" y="109"/>
                </a:cubicBezTo>
                <a:cubicBezTo>
                  <a:pt x="233" y="110"/>
                  <a:pt x="230" y="109"/>
                  <a:pt x="229" y="108"/>
                </a:cubicBezTo>
                <a:cubicBezTo>
                  <a:pt x="228" y="108"/>
                  <a:pt x="228" y="108"/>
                  <a:pt x="227" y="107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6" y="108"/>
                  <a:pt x="226" y="107"/>
                  <a:pt x="226" y="107"/>
                </a:cubicBezTo>
                <a:cubicBezTo>
                  <a:pt x="226" y="107"/>
                  <a:pt x="225" y="107"/>
                  <a:pt x="225" y="107"/>
                </a:cubicBezTo>
                <a:cubicBezTo>
                  <a:pt x="225" y="107"/>
                  <a:pt x="225" y="107"/>
                  <a:pt x="224" y="107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4"/>
                  <a:pt x="222" y="104"/>
                  <a:pt x="222" y="104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2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1" y="101"/>
                  <a:pt x="221" y="101"/>
                  <a:pt x="221" y="100"/>
                </a:cubicBezTo>
                <a:cubicBezTo>
                  <a:pt x="221" y="100"/>
                  <a:pt x="221" y="100"/>
                  <a:pt x="221" y="100"/>
                </a:cubicBezTo>
                <a:cubicBezTo>
                  <a:pt x="221" y="99"/>
                  <a:pt x="221" y="98"/>
                  <a:pt x="222" y="97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22" y="96"/>
                  <a:pt x="221" y="95"/>
                  <a:pt x="221" y="94"/>
                </a:cubicBezTo>
                <a:cubicBezTo>
                  <a:pt x="220" y="95"/>
                  <a:pt x="219" y="95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7"/>
                  <a:pt x="217" y="97"/>
                  <a:pt x="217" y="98"/>
                </a:cubicBezTo>
                <a:cubicBezTo>
                  <a:pt x="217" y="99"/>
                  <a:pt x="218" y="100"/>
                  <a:pt x="218" y="101"/>
                </a:cubicBezTo>
                <a:cubicBezTo>
                  <a:pt x="218" y="104"/>
                  <a:pt x="219" y="108"/>
                  <a:pt x="216" y="111"/>
                </a:cubicBezTo>
                <a:cubicBezTo>
                  <a:pt x="214" y="113"/>
                  <a:pt x="206" y="114"/>
                  <a:pt x="202" y="114"/>
                </a:cubicBezTo>
                <a:cubicBezTo>
                  <a:pt x="201" y="114"/>
                  <a:pt x="200" y="114"/>
                  <a:pt x="199" y="114"/>
                </a:cubicBezTo>
                <a:cubicBezTo>
                  <a:pt x="196" y="114"/>
                  <a:pt x="195" y="113"/>
                  <a:pt x="194" y="112"/>
                </a:cubicBezTo>
                <a:cubicBezTo>
                  <a:pt x="193" y="112"/>
                  <a:pt x="190" y="111"/>
                  <a:pt x="188" y="110"/>
                </a:cubicBezTo>
                <a:cubicBezTo>
                  <a:pt x="183" y="109"/>
                  <a:pt x="179" y="108"/>
                  <a:pt x="179" y="105"/>
                </a:cubicBezTo>
                <a:cubicBezTo>
                  <a:pt x="178" y="104"/>
                  <a:pt x="176" y="101"/>
                  <a:pt x="175" y="101"/>
                </a:cubicBezTo>
                <a:cubicBezTo>
                  <a:pt x="174" y="101"/>
                  <a:pt x="172" y="101"/>
                  <a:pt x="171" y="102"/>
                </a:cubicBezTo>
                <a:cubicBezTo>
                  <a:pt x="168" y="103"/>
                  <a:pt x="164" y="104"/>
                  <a:pt x="163" y="102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61" y="101"/>
                  <a:pt x="158" y="99"/>
                  <a:pt x="156" y="98"/>
                </a:cubicBezTo>
                <a:cubicBezTo>
                  <a:pt x="155" y="98"/>
                  <a:pt x="155" y="97"/>
                  <a:pt x="154" y="97"/>
                </a:cubicBezTo>
                <a:cubicBezTo>
                  <a:pt x="152" y="97"/>
                  <a:pt x="145" y="95"/>
                  <a:pt x="144" y="92"/>
                </a:cubicBezTo>
                <a:cubicBezTo>
                  <a:pt x="144" y="91"/>
                  <a:pt x="142" y="91"/>
                  <a:pt x="141" y="90"/>
                </a:cubicBezTo>
                <a:cubicBezTo>
                  <a:pt x="139" y="90"/>
                  <a:pt x="137" y="89"/>
                  <a:pt x="136" y="88"/>
                </a:cubicBezTo>
                <a:cubicBezTo>
                  <a:pt x="135" y="87"/>
                  <a:pt x="134" y="87"/>
                  <a:pt x="134" y="86"/>
                </a:cubicBezTo>
                <a:cubicBezTo>
                  <a:pt x="132" y="86"/>
                  <a:pt x="129" y="85"/>
                  <a:pt x="129" y="82"/>
                </a:cubicBezTo>
                <a:cubicBezTo>
                  <a:pt x="129" y="81"/>
                  <a:pt x="130" y="79"/>
                  <a:pt x="130" y="78"/>
                </a:cubicBezTo>
                <a:cubicBezTo>
                  <a:pt x="131" y="76"/>
                  <a:pt x="131" y="75"/>
                  <a:pt x="131" y="73"/>
                </a:cubicBezTo>
                <a:cubicBezTo>
                  <a:pt x="131" y="71"/>
                  <a:pt x="133" y="69"/>
                  <a:pt x="135" y="68"/>
                </a:cubicBezTo>
                <a:cubicBezTo>
                  <a:pt x="135" y="67"/>
                  <a:pt x="135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5" y="65"/>
                  <a:pt x="135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4" y="64"/>
                  <a:pt x="133" y="64"/>
                  <a:pt x="132" y="63"/>
                </a:cubicBezTo>
                <a:cubicBezTo>
                  <a:pt x="132" y="63"/>
                  <a:pt x="132" y="63"/>
                  <a:pt x="132" y="63"/>
                </a:cubicBezTo>
                <a:cubicBezTo>
                  <a:pt x="132" y="62"/>
                  <a:pt x="132" y="62"/>
                  <a:pt x="132" y="62"/>
                </a:cubicBezTo>
                <a:cubicBezTo>
                  <a:pt x="131" y="61"/>
                  <a:pt x="128" y="58"/>
                  <a:pt x="127" y="58"/>
                </a:cubicBezTo>
                <a:cubicBezTo>
                  <a:pt x="124" y="58"/>
                  <a:pt x="122" y="55"/>
                  <a:pt x="120" y="54"/>
                </a:cubicBezTo>
                <a:cubicBezTo>
                  <a:pt x="119" y="52"/>
                  <a:pt x="118" y="51"/>
                  <a:pt x="117" y="51"/>
                </a:cubicBezTo>
                <a:cubicBezTo>
                  <a:pt x="114" y="51"/>
                  <a:pt x="113" y="47"/>
                  <a:pt x="113" y="44"/>
                </a:cubicBezTo>
                <a:cubicBezTo>
                  <a:pt x="113" y="43"/>
                  <a:pt x="112" y="42"/>
                  <a:pt x="112" y="41"/>
                </a:cubicBezTo>
                <a:cubicBezTo>
                  <a:pt x="110" y="39"/>
                  <a:pt x="110" y="36"/>
                  <a:pt x="111" y="35"/>
                </a:cubicBezTo>
                <a:cubicBezTo>
                  <a:pt x="112" y="32"/>
                  <a:pt x="115" y="32"/>
                  <a:pt x="118" y="34"/>
                </a:cubicBezTo>
                <a:cubicBezTo>
                  <a:pt x="118" y="34"/>
                  <a:pt x="119" y="34"/>
                  <a:pt x="119" y="34"/>
                </a:cubicBezTo>
                <a:cubicBezTo>
                  <a:pt x="120" y="34"/>
                  <a:pt x="121" y="34"/>
                  <a:pt x="121" y="33"/>
                </a:cubicBezTo>
                <a:cubicBezTo>
                  <a:pt x="121" y="33"/>
                  <a:pt x="122" y="33"/>
                  <a:pt x="121" y="32"/>
                </a:cubicBezTo>
                <a:cubicBezTo>
                  <a:pt x="120" y="31"/>
                  <a:pt x="119" y="29"/>
                  <a:pt x="118" y="28"/>
                </a:cubicBezTo>
                <a:cubicBezTo>
                  <a:pt x="116" y="25"/>
                  <a:pt x="115" y="23"/>
                  <a:pt x="115" y="21"/>
                </a:cubicBezTo>
                <a:cubicBezTo>
                  <a:pt x="115" y="21"/>
                  <a:pt x="115" y="20"/>
                  <a:pt x="115" y="18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3"/>
                  <a:pt x="116" y="1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2"/>
                </a:cubicBezTo>
                <a:cubicBezTo>
                  <a:pt x="111" y="10"/>
                  <a:pt x="109" y="7"/>
                  <a:pt x="108" y="4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2"/>
                  <a:pt x="107" y="2"/>
                  <a:pt x="106" y="1"/>
                </a:cubicBezTo>
                <a:cubicBezTo>
                  <a:pt x="106" y="1"/>
                  <a:pt x="106" y="1"/>
                  <a:pt x="106" y="1"/>
                </a:cubicBezTo>
                <a:cubicBezTo>
                  <a:pt x="105" y="1"/>
                  <a:pt x="105" y="0"/>
                  <a:pt x="105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102" y="1"/>
                  <a:pt x="102" y="1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3"/>
                  <a:pt x="100" y="4"/>
                  <a:pt x="100" y="5"/>
                </a:cubicBezTo>
                <a:cubicBezTo>
                  <a:pt x="98" y="7"/>
                  <a:pt x="98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6" y="8"/>
                  <a:pt x="95" y="9"/>
                  <a:pt x="94" y="9"/>
                </a:cubicBezTo>
                <a:cubicBezTo>
                  <a:pt x="91" y="10"/>
                  <a:pt x="88" y="11"/>
                  <a:pt x="86" y="12"/>
                </a:cubicBezTo>
                <a:cubicBezTo>
                  <a:pt x="85" y="13"/>
                  <a:pt x="84" y="13"/>
                  <a:pt x="83" y="13"/>
                </a:cubicBezTo>
                <a:cubicBezTo>
                  <a:pt x="81" y="13"/>
                  <a:pt x="79" y="13"/>
                  <a:pt x="77" y="12"/>
                </a:cubicBezTo>
                <a:cubicBezTo>
                  <a:pt x="76" y="12"/>
                  <a:pt x="76" y="12"/>
                  <a:pt x="75" y="11"/>
                </a:cubicBezTo>
                <a:cubicBezTo>
                  <a:pt x="73" y="11"/>
                  <a:pt x="71" y="10"/>
                  <a:pt x="70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3"/>
                  <a:pt x="65" y="14"/>
                  <a:pt x="66" y="16"/>
                </a:cubicBezTo>
                <a:cubicBezTo>
                  <a:pt x="66" y="18"/>
                  <a:pt x="66" y="21"/>
                  <a:pt x="66" y="23"/>
                </a:cubicBezTo>
                <a:cubicBezTo>
                  <a:pt x="66" y="23"/>
                  <a:pt x="66" y="24"/>
                  <a:pt x="66" y="24"/>
                </a:cubicBezTo>
                <a:cubicBezTo>
                  <a:pt x="66" y="25"/>
                  <a:pt x="67" y="26"/>
                  <a:pt x="67" y="27"/>
                </a:cubicBezTo>
                <a:cubicBezTo>
                  <a:pt x="68" y="31"/>
                  <a:pt x="70" y="33"/>
                  <a:pt x="70" y="33"/>
                </a:cubicBezTo>
                <a:cubicBezTo>
                  <a:pt x="72" y="33"/>
                  <a:pt x="73" y="33"/>
                  <a:pt x="75" y="34"/>
                </a:cubicBezTo>
                <a:cubicBezTo>
                  <a:pt x="77" y="35"/>
                  <a:pt x="79" y="37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9"/>
                  <a:pt x="79" y="41"/>
                  <a:pt x="78" y="41"/>
                </a:cubicBezTo>
                <a:cubicBezTo>
                  <a:pt x="78" y="42"/>
                  <a:pt x="77" y="42"/>
                  <a:pt x="77" y="42"/>
                </a:cubicBezTo>
                <a:cubicBezTo>
                  <a:pt x="74" y="43"/>
                  <a:pt x="73" y="46"/>
                  <a:pt x="72" y="49"/>
                </a:cubicBezTo>
                <a:cubicBezTo>
                  <a:pt x="72" y="50"/>
                  <a:pt x="72" y="51"/>
                  <a:pt x="72" y="52"/>
                </a:cubicBezTo>
                <a:cubicBezTo>
                  <a:pt x="72" y="54"/>
                  <a:pt x="72" y="58"/>
                  <a:pt x="68" y="59"/>
                </a:cubicBezTo>
                <a:cubicBezTo>
                  <a:pt x="66" y="59"/>
                  <a:pt x="65" y="60"/>
                  <a:pt x="65" y="63"/>
                </a:cubicBezTo>
                <a:cubicBezTo>
                  <a:pt x="65" y="68"/>
                  <a:pt x="61" y="69"/>
                  <a:pt x="59" y="69"/>
                </a:cubicBezTo>
                <a:cubicBezTo>
                  <a:pt x="59" y="70"/>
                  <a:pt x="58" y="70"/>
                  <a:pt x="58" y="70"/>
                </a:cubicBezTo>
                <a:cubicBezTo>
                  <a:pt x="58" y="70"/>
                  <a:pt x="57" y="72"/>
                  <a:pt x="57" y="73"/>
                </a:cubicBezTo>
                <a:cubicBezTo>
                  <a:pt x="55" y="79"/>
                  <a:pt x="54" y="81"/>
                  <a:pt x="53" y="82"/>
                </a:cubicBezTo>
                <a:cubicBezTo>
                  <a:pt x="52" y="83"/>
                  <a:pt x="51" y="83"/>
                  <a:pt x="49" y="84"/>
                </a:cubicBezTo>
                <a:cubicBezTo>
                  <a:pt x="47" y="84"/>
                  <a:pt x="44" y="85"/>
                  <a:pt x="44" y="87"/>
                </a:cubicBezTo>
                <a:cubicBezTo>
                  <a:pt x="44" y="91"/>
                  <a:pt x="40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7"/>
                  <a:pt x="35" y="97"/>
                  <a:pt x="34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29" y="98"/>
                  <a:pt x="27" y="98"/>
                </a:cubicBezTo>
                <a:cubicBezTo>
                  <a:pt x="26" y="98"/>
                  <a:pt x="24" y="98"/>
                  <a:pt x="23" y="97"/>
                </a:cubicBezTo>
                <a:cubicBezTo>
                  <a:pt x="22" y="97"/>
                  <a:pt x="22" y="96"/>
                  <a:pt x="21" y="96"/>
                </a:cubicBezTo>
                <a:cubicBezTo>
                  <a:pt x="21" y="96"/>
                  <a:pt x="21" y="97"/>
                  <a:pt x="20" y="97"/>
                </a:cubicBezTo>
                <a:cubicBezTo>
                  <a:pt x="16" y="101"/>
                  <a:pt x="14" y="104"/>
                  <a:pt x="14" y="105"/>
                </a:cubicBezTo>
                <a:cubicBezTo>
                  <a:pt x="14" y="106"/>
                  <a:pt x="15" y="106"/>
                  <a:pt x="16" y="107"/>
                </a:cubicBezTo>
                <a:cubicBezTo>
                  <a:pt x="18" y="108"/>
                  <a:pt x="21" y="110"/>
                  <a:pt x="21" y="113"/>
                </a:cubicBezTo>
                <a:cubicBezTo>
                  <a:pt x="20" y="117"/>
                  <a:pt x="23" y="121"/>
                  <a:pt x="25" y="123"/>
                </a:cubicBezTo>
                <a:cubicBezTo>
                  <a:pt x="27" y="125"/>
                  <a:pt x="32" y="132"/>
                  <a:pt x="29" y="136"/>
                </a:cubicBezTo>
                <a:cubicBezTo>
                  <a:pt x="27" y="139"/>
                  <a:pt x="24" y="140"/>
                  <a:pt x="19" y="139"/>
                </a:cubicBezTo>
                <a:cubicBezTo>
                  <a:pt x="18" y="139"/>
                  <a:pt x="17" y="139"/>
                  <a:pt x="16" y="139"/>
                </a:cubicBezTo>
                <a:cubicBezTo>
                  <a:pt x="15" y="140"/>
                  <a:pt x="12" y="140"/>
                  <a:pt x="8" y="140"/>
                </a:cubicBezTo>
                <a:cubicBezTo>
                  <a:pt x="8" y="139"/>
                  <a:pt x="7" y="139"/>
                  <a:pt x="7" y="139"/>
                </a:cubicBezTo>
                <a:cubicBezTo>
                  <a:pt x="4" y="139"/>
                  <a:pt x="3" y="141"/>
                  <a:pt x="2" y="143"/>
                </a:cubicBezTo>
                <a:cubicBezTo>
                  <a:pt x="1" y="144"/>
                  <a:pt x="1" y="144"/>
                  <a:pt x="1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1" y="146"/>
                  <a:pt x="2" y="147"/>
                  <a:pt x="2" y="148"/>
                </a:cubicBezTo>
                <a:cubicBezTo>
                  <a:pt x="4" y="150"/>
                  <a:pt x="6" y="152"/>
                  <a:pt x="9" y="153"/>
                </a:cubicBezTo>
                <a:cubicBezTo>
                  <a:pt x="11" y="154"/>
                  <a:pt x="14" y="153"/>
                  <a:pt x="16" y="153"/>
                </a:cubicBezTo>
                <a:cubicBezTo>
                  <a:pt x="17" y="152"/>
                  <a:pt x="18" y="152"/>
                  <a:pt x="19" y="152"/>
                </a:cubicBezTo>
                <a:cubicBezTo>
                  <a:pt x="21" y="152"/>
                  <a:pt x="22" y="153"/>
                  <a:pt x="22" y="156"/>
                </a:cubicBezTo>
                <a:cubicBezTo>
                  <a:pt x="22" y="161"/>
                  <a:pt x="15" y="161"/>
                  <a:pt x="9" y="162"/>
                </a:cubicBezTo>
                <a:cubicBezTo>
                  <a:pt x="9" y="162"/>
                  <a:pt x="8" y="162"/>
                  <a:pt x="7" y="162"/>
                </a:cubicBezTo>
                <a:cubicBezTo>
                  <a:pt x="11" y="167"/>
                  <a:pt x="23" y="180"/>
                  <a:pt x="28" y="179"/>
                </a:cubicBezTo>
                <a:cubicBezTo>
                  <a:pt x="34" y="178"/>
                  <a:pt x="38" y="172"/>
                  <a:pt x="39" y="170"/>
                </a:cubicBezTo>
                <a:cubicBezTo>
                  <a:pt x="38" y="169"/>
                  <a:pt x="37" y="168"/>
                  <a:pt x="38" y="166"/>
                </a:cubicBezTo>
                <a:cubicBezTo>
                  <a:pt x="38" y="164"/>
                  <a:pt x="41" y="161"/>
                  <a:pt x="43" y="161"/>
                </a:cubicBezTo>
                <a:cubicBezTo>
                  <a:pt x="44" y="161"/>
                  <a:pt x="44" y="161"/>
                  <a:pt x="45" y="161"/>
                </a:cubicBezTo>
                <a:cubicBezTo>
                  <a:pt x="47" y="162"/>
                  <a:pt x="47" y="165"/>
                  <a:pt x="47" y="168"/>
                </a:cubicBezTo>
                <a:cubicBezTo>
                  <a:pt x="47" y="170"/>
                  <a:pt x="47" y="173"/>
                  <a:pt x="48" y="173"/>
                </a:cubicBezTo>
                <a:cubicBezTo>
                  <a:pt x="52" y="176"/>
                  <a:pt x="50" y="181"/>
                  <a:pt x="49" y="186"/>
                </a:cubicBezTo>
                <a:cubicBezTo>
                  <a:pt x="48" y="188"/>
                  <a:pt x="49" y="193"/>
                  <a:pt x="50" y="198"/>
                </a:cubicBezTo>
                <a:cubicBezTo>
                  <a:pt x="50" y="200"/>
                  <a:pt x="51" y="202"/>
                  <a:pt x="51" y="204"/>
                </a:cubicBezTo>
                <a:cubicBezTo>
                  <a:pt x="51" y="206"/>
                  <a:pt x="52" y="209"/>
                  <a:pt x="53" y="212"/>
                </a:cubicBezTo>
                <a:cubicBezTo>
                  <a:pt x="54" y="216"/>
                  <a:pt x="55" y="220"/>
                  <a:pt x="56" y="224"/>
                </a:cubicBezTo>
                <a:cubicBezTo>
                  <a:pt x="57" y="232"/>
                  <a:pt x="62" y="245"/>
                  <a:pt x="66" y="254"/>
                </a:cubicBezTo>
                <a:cubicBezTo>
                  <a:pt x="69" y="258"/>
                  <a:pt x="71" y="265"/>
                  <a:pt x="73" y="270"/>
                </a:cubicBezTo>
                <a:cubicBezTo>
                  <a:pt x="74" y="276"/>
                  <a:pt x="76" y="281"/>
                  <a:pt x="77" y="283"/>
                </a:cubicBezTo>
                <a:cubicBezTo>
                  <a:pt x="80" y="286"/>
                  <a:pt x="88" y="299"/>
                  <a:pt x="88" y="307"/>
                </a:cubicBezTo>
                <a:cubicBezTo>
                  <a:pt x="88" y="314"/>
                  <a:pt x="96" y="324"/>
                  <a:pt x="98" y="326"/>
                </a:cubicBezTo>
                <a:cubicBezTo>
                  <a:pt x="99" y="326"/>
                  <a:pt x="99" y="326"/>
                  <a:pt x="99" y="326"/>
                </a:cubicBezTo>
                <a:cubicBezTo>
                  <a:pt x="101" y="326"/>
                  <a:pt x="105" y="323"/>
                  <a:pt x="106" y="320"/>
                </a:cubicBezTo>
                <a:cubicBezTo>
                  <a:pt x="107" y="317"/>
                  <a:pt x="110" y="315"/>
                  <a:pt x="112" y="313"/>
                </a:cubicBezTo>
                <a:cubicBezTo>
                  <a:pt x="114" y="312"/>
                  <a:pt x="116" y="311"/>
                  <a:pt x="116" y="310"/>
                </a:cubicBezTo>
                <a:cubicBezTo>
                  <a:pt x="117" y="307"/>
                  <a:pt x="117" y="301"/>
                  <a:pt x="122" y="300"/>
                </a:cubicBezTo>
                <a:cubicBezTo>
                  <a:pt x="123" y="300"/>
                  <a:pt x="124" y="299"/>
                  <a:pt x="124" y="294"/>
                </a:cubicBezTo>
                <a:cubicBezTo>
                  <a:pt x="124" y="290"/>
                  <a:pt x="124" y="283"/>
                  <a:pt x="127" y="279"/>
                </a:cubicBezTo>
                <a:cubicBezTo>
                  <a:pt x="130" y="275"/>
                  <a:pt x="130" y="266"/>
                  <a:pt x="129" y="262"/>
                </a:cubicBezTo>
                <a:cubicBezTo>
                  <a:pt x="127" y="258"/>
                  <a:pt x="128" y="251"/>
                  <a:pt x="130" y="247"/>
                </a:cubicBezTo>
                <a:cubicBezTo>
                  <a:pt x="130" y="245"/>
                  <a:pt x="130" y="244"/>
                  <a:pt x="131" y="243"/>
                </a:cubicBezTo>
                <a:cubicBezTo>
                  <a:pt x="131" y="240"/>
                  <a:pt x="132" y="236"/>
                  <a:pt x="135" y="236"/>
                </a:cubicBezTo>
                <a:cubicBezTo>
                  <a:pt x="138" y="236"/>
                  <a:pt x="142" y="233"/>
                  <a:pt x="145" y="229"/>
                </a:cubicBezTo>
                <a:cubicBezTo>
                  <a:pt x="148" y="226"/>
                  <a:pt x="153" y="222"/>
                  <a:pt x="158" y="219"/>
                </a:cubicBezTo>
                <a:cubicBezTo>
                  <a:pt x="160" y="217"/>
                  <a:pt x="162" y="216"/>
                  <a:pt x="163" y="215"/>
                </a:cubicBezTo>
                <a:cubicBezTo>
                  <a:pt x="167" y="212"/>
                  <a:pt x="177" y="202"/>
                  <a:pt x="180" y="197"/>
                </a:cubicBezTo>
                <a:cubicBezTo>
                  <a:pt x="183" y="194"/>
                  <a:pt x="187" y="192"/>
                  <a:pt x="191" y="190"/>
                </a:cubicBezTo>
                <a:cubicBezTo>
                  <a:pt x="193" y="188"/>
                  <a:pt x="196" y="187"/>
                  <a:pt x="198" y="185"/>
                </a:cubicBezTo>
                <a:cubicBezTo>
                  <a:pt x="200" y="183"/>
                  <a:pt x="200" y="181"/>
                  <a:pt x="200" y="179"/>
                </a:cubicBezTo>
                <a:cubicBezTo>
                  <a:pt x="200" y="177"/>
                  <a:pt x="201" y="176"/>
                  <a:pt x="201" y="175"/>
                </a:cubicBezTo>
                <a:cubicBezTo>
                  <a:pt x="202" y="167"/>
                  <a:pt x="223" y="166"/>
                  <a:pt x="223" y="166"/>
                </a:cubicBezTo>
                <a:cubicBezTo>
                  <a:pt x="223" y="166"/>
                  <a:pt x="223" y="166"/>
                  <a:pt x="224" y="166"/>
                </a:cubicBezTo>
                <a:cubicBezTo>
                  <a:pt x="224" y="166"/>
                  <a:pt x="224" y="166"/>
                  <a:pt x="224" y="165"/>
                </a:cubicBezTo>
                <a:cubicBezTo>
                  <a:pt x="224" y="165"/>
                  <a:pt x="224" y="165"/>
                  <a:pt x="224" y="164"/>
                </a:cubicBezTo>
                <a:cubicBezTo>
                  <a:pt x="223" y="164"/>
                  <a:pt x="223" y="163"/>
                  <a:pt x="223" y="163"/>
                </a:cubicBezTo>
                <a:cubicBezTo>
                  <a:pt x="223" y="162"/>
                  <a:pt x="223" y="162"/>
                  <a:pt x="223" y="161"/>
                </a:cubicBezTo>
                <a:cubicBezTo>
                  <a:pt x="223" y="161"/>
                  <a:pt x="223" y="160"/>
                  <a:pt x="223" y="160"/>
                </a:cubicBezTo>
                <a:cubicBezTo>
                  <a:pt x="223" y="160"/>
                  <a:pt x="223" y="159"/>
                  <a:pt x="223" y="159"/>
                </a:cubicBezTo>
                <a:cubicBezTo>
                  <a:pt x="223" y="158"/>
                  <a:pt x="223" y="158"/>
                  <a:pt x="222" y="157"/>
                </a:cubicBezTo>
                <a:cubicBezTo>
                  <a:pt x="222" y="157"/>
                  <a:pt x="222" y="156"/>
                  <a:pt x="222" y="156"/>
                </a:cubicBezTo>
                <a:cubicBezTo>
                  <a:pt x="222" y="156"/>
                  <a:pt x="222" y="155"/>
                  <a:pt x="222" y="155"/>
                </a:cubicBezTo>
                <a:cubicBezTo>
                  <a:pt x="222" y="154"/>
                  <a:pt x="222" y="154"/>
                  <a:pt x="222" y="154"/>
                </a:cubicBezTo>
                <a:cubicBezTo>
                  <a:pt x="222" y="153"/>
                  <a:pt x="221" y="153"/>
                  <a:pt x="221" y="152"/>
                </a:cubicBezTo>
                <a:cubicBezTo>
                  <a:pt x="221" y="152"/>
                  <a:pt x="221" y="152"/>
                  <a:pt x="221" y="151"/>
                </a:cubicBezTo>
                <a:cubicBezTo>
                  <a:pt x="221" y="151"/>
                  <a:pt x="221" y="150"/>
                  <a:pt x="221" y="150"/>
                </a:cubicBezTo>
                <a:cubicBezTo>
                  <a:pt x="221" y="150"/>
                  <a:pt x="221" y="150"/>
                  <a:pt x="220" y="150"/>
                </a:cubicBezTo>
                <a:cubicBezTo>
                  <a:pt x="220" y="149"/>
                  <a:pt x="220" y="148"/>
                  <a:pt x="220" y="148"/>
                </a:cubicBezTo>
                <a:cubicBezTo>
                  <a:pt x="218" y="143"/>
                  <a:pt x="216" y="134"/>
                  <a:pt x="217" y="130"/>
                </a:cubicBezTo>
                <a:cubicBezTo>
                  <a:pt x="218" y="127"/>
                  <a:pt x="220" y="127"/>
                  <a:pt x="221" y="126"/>
                </a:cubicBezTo>
                <a:cubicBezTo>
                  <a:pt x="223" y="126"/>
                  <a:pt x="223" y="126"/>
                  <a:pt x="223" y="125"/>
                </a:cubicBezTo>
                <a:cubicBezTo>
                  <a:pt x="223" y="125"/>
                  <a:pt x="221" y="124"/>
                  <a:pt x="220" y="124"/>
                </a:cubicBezTo>
                <a:cubicBezTo>
                  <a:pt x="218" y="123"/>
                  <a:pt x="216" y="121"/>
                  <a:pt x="215" y="119"/>
                </a:cubicBezTo>
                <a:cubicBezTo>
                  <a:pt x="215" y="118"/>
                  <a:pt x="215" y="116"/>
                  <a:pt x="216" y="115"/>
                </a:cubicBezTo>
                <a:cubicBezTo>
                  <a:pt x="217" y="113"/>
                  <a:pt x="219" y="112"/>
                  <a:pt x="221" y="112"/>
                </a:cubicBezTo>
                <a:cubicBezTo>
                  <a:pt x="222" y="112"/>
                  <a:pt x="223" y="112"/>
                  <a:pt x="224" y="113"/>
                </a:cubicBezTo>
                <a:cubicBezTo>
                  <a:pt x="225" y="114"/>
                  <a:pt x="226" y="114"/>
                  <a:pt x="227" y="114"/>
                </a:cubicBezTo>
                <a:cubicBezTo>
                  <a:pt x="233" y="114"/>
                  <a:pt x="237" y="117"/>
                  <a:pt x="237" y="122"/>
                </a:cubicBezTo>
                <a:cubicBezTo>
                  <a:pt x="237" y="123"/>
                  <a:pt x="239" y="125"/>
                  <a:pt x="240" y="126"/>
                </a:cubicBezTo>
                <a:cubicBezTo>
                  <a:pt x="242" y="125"/>
                  <a:pt x="249" y="125"/>
                  <a:pt x="253" y="125"/>
                </a:cubicBezTo>
                <a:cubicBezTo>
                  <a:pt x="257" y="125"/>
                  <a:pt x="263" y="125"/>
                  <a:pt x="263" y="130"/>
                </a:cubicBezTo>
                <a:cubicBezTo>
                  <a:pt x="263" y="133"/>
                  <a:pt x="258" y="143"/>
                  <a:pt x="252" y="143"/>
                </a:cubicBezTo>
                <a:cubicBezTo>
                  <a:pt x="252" y="143"/>
                  <a:pt x="251" y="144"/>
                  <a:pt x="251" y="146"/>
                </a:cubicBezTo>
                <a:cubicBezTo>
                  <a:pt x="251" y="149"/>
                  <a:pt x="251" y="151"/>
                  <a:pt x="252" y="151"/>
                </a:cubicBezTo>
                <a:cubicBezTo>
                  <a:pt x="252" y="151"/>
                  <a:pt x="254" y="149"/>
                  <a:pt x="255" y="148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56" y="145"/>
                  <a:pt x="258" y="142"/>
                  <a:pt x="260" y="142"/>
                </a:cubicBezTo>
                <a:cubicBezTo>
                  <a:pt x="262" y="142"/>
                  <a:pt x="263" y="146"/>
                  <a:pt x="265" y="157"/>
                </a:cubicBezTo>
                <a:cubicBezTo>
                  <a:pt x="265" y="158"/>
                  <a:pt x="265" y="160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265" y="162"/>
                  <a:pt x="265" y="162"/>
                  <a:pt x="265" y="162"/>
                </a:cubicBezTo>
                <a:close/>
              </a:path>
            </a:pathLst>
          </a:custGeom>
          <a:solidFill>
            <a:srgbClr val="D7DF0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0" name="Freeform 1121"/>
          <p:cNvSpPr>
            <a:spLocks/>
          </p:cNvSpPr>
          <p:nvPr/>
        </p:nvSpPr>
        <p:spPr bwMode="auto">
          <a:xfrm>
            <a:off x="5807874" y="3550187"/>
            <a:ext cx="235865" cy="106447"/>
          </a:xfrm>
          <a:custGeom>
            <a:avLst/>
            <a:gdLst>
              <a:gd name="T0" fmla="*/ 117 w 118"/>
              <a:gd name="T1" fmla="*/ 12 h 48"/>
              <a:gd name="T2" fmla="*/ 116 w 118"/>
              <a:gd name="T3" fmla="*/ 12 h 48"/>
              <a:gd name="T4" fmla="*/ 109 w 118"/>
              <a:gd name="T5" fmla="*/ 9 h 48"/>
              <a:gd name="T6" fmla="*/ 105 w 118"/>
              <a:gd name="T7" fmla="*/ 7 h 48"/>
              <a:gd name="T8" fmla="*/ 77 w 118"/>
              <a:gd name="T9" fmla="*/ 4 h 48"/>
              <a:gd name="T10" fmla="*/ 56 w 118"/>
              <a:gd name="T11" fmla="*/ 1 h 48"/>
              <a:gd name="T12" fmla="*/ 53 w 118"/>
              <a:gd name="T13" fmla="*/ 0 h 48"/>
              <a:gd name="T14" fmla="*/ 41 w 118"/>
              <a:gd name="T15" fmla="*/ 9 h 48"/>
              <a:gd name="T16" fmla="*/ 25 w 118"/>
              <a:gd name="T17" fmla="*/ 5 h 48"/>
              <a:gd name="T18" fmla="*/ 13 w 118"/>
              <a:gd name="T19" fmla="*/ 15 h 48"/>
              <a:gd name="T20" fmla="*/ 12 w 118"/>
              <a:gd name="T21" fmla="*/ 16 h 48"/>
              <a:gd name="T22" fmla="*/ 11 w 118"/>
              <a:gd name="T23" fmla="*/ 18 h 48"/>
              <a:gd name="T24" fmla="*/ 14 w 118"/>
              <a:gd name="T25" fmla="*/ 22 h 48"/>
              <a:gd name="T26" fmla="*/ 20 w 118"/>
              <a:gd name="T27" fmla="*/ 22 h 48"/>
              <a:gd name="T28" fmla="*/ 39 w 118"/>
              <a:gd name="T29" fmla="*/ 28 h 48"/>
              <a:gd name="T30" fmla="*/ 38 w 118"/>
              <a:gd name="T31" fmla="*/ 35 h 48"/>
              <a:gd name="T32" fmla="*/ 29 w 118"/>
              <a:gd name="T33" fmla="*/ 39 h 48"/>
              <a:gd name="T34" fmla="*/ 23 w 118"/>
              <a:gd name="T35" fmla="*/ 39 h 48"/>
              <a:gd name="T36" fmla="*/ 22 w 118"/>
              <a:gd name="T37" fmla="*/ 40 h 48"/>
              <a:gd name="T38" fmla="*/ 20 w 118"/>
              <a:gd name="T39" fmla="*/ 40 h 48"/>
              <a:gd name="T40" fmla="*/ 17 w 118"/>
              <a:gd name="T41" fmla="*/ 41 h 48"/>
              <a:gd name="T42" fmla="*/ 10 w 118"/>
              <a:gd name="T43" fmla="*/ 41 h 48"/>
              <a:gd name="T44" fmla="*/ 9 w 118"/>
              <a:gd name="T45" fmla="*/ 41 h 48"/>
              <a:gd name="T46" fmla="*/ 5 w 118"/>
              <a:gd name="T47" fmla="*/ 42 h 48"/>
              <a:gd name="T48" fmla="*/ 5 w 118"/>
              <a:gd name="T49" fmla="*/ 41 h 48"/>
              <a:gd name="T50" fmla="*/ 5 w 118"/>
              <a:gd name="T51" fmla="*/ 41 h 48"/>
              <a:gd name="T52" fmla="*/ 3 w 118"/>
              <a:gd name="T53" fmla="*/ 45 h 48"/>
              <a:gd name="T54" fmla="*/ 14 w 118"/>
              <a:gd name="T55" fmla="*/ 46 h 48"/>
              <a:gd name="T56" fmla="*/ 18 w 118"/>
              <a:gd name="T57" fmla="*/ 46 h 48"/>
              <a:gd name="T58" fmla="*/ 28 w 118"/>
              <a:gd name="T59" fmla="*/ 48 h 48"/>
              <a:gd name="T60" fmla="*/ 31 w 118"/>
              <a:gd name="T61" fmla="*/ 47 h 48"/>
              <a:gd name="T62" fmla="*/ 34 w 118"/>
              <a:gd name="T63" fmla="*/ 48 h 48"/>
              <a:gd name="T64" fmla="*/ 37 w 118"/>
              <a:gd name="T65" fmla="*/ 48 h 48"/>
              <a:gd name="T66" fmla="*/ 39 w 118"/>
              <a:gd name="T67" fmla="*/ 48 h 48"/>
              <a:gd name="T68" fmla="*/ 40 w 118"/>
              <a:gd name="T69" fmla="*/ 48 h 48"/>
              <a:gd name="T70" fmla="*/ 42 w 118"/>
              <a:gd name="T71" fmla="*/ 47 h 48"/>
              <a:gd name="T72" fmla="*/ 44 w 118"/>
              <a:gd name="T73" fmla="*/ 47 h 48"/>
              <a:gd name="T74" fmla="*/ 46 w 118"/>
              <a:gd name="T75" fmla="*/ 47 h 48"/>
              <a:gd name="T76" fmla="*/ 47 w 118"/>
              <a:gd name="T77" fmla="*/ 47 h 48"/>
              <a:gd name="T78" fmla="*/ 47 w 118"/>
              <a:gd name="T79" fmla="*/ 45 h 48"/>
              <a:gd name="T80" fmla="*/ 47 w 118"/>
              <a:gd name="T81" fmla="*/ 44 h 48"/>
              <a:gd name="T82" fmla="*/ 47 w 118"/>
              <a:gd name="T83" fmla="*/ 43 h 48"/>
              <a:gd name="T84" fmla="*/ 54 w 118"/>
              <a:gd name="T85" fmla="*/ 38 h 48"/>
              <a:gd name="T86" fmla="*/ 61 w 118"/>
              <a:gd name="T87" fmla="*/ 34 h 48"/>
              <a:gd name="T88" fmla="*/ 68 w 118"/>
              <a:gd name="T89" fmla="*/ 32 h 48"/>
              <a:gd name="T90" fmla="*/ 73 w 118"/>
              <a:gd name="T91" fmla="*/ 35 h 48"/>
              <a:gd name="T92" fmla="*/ 76 w 118"/>
              <a:gd name="T93" fmla="*/ 33 h 48"/>
              <a:gd name="T94" fmla="*/ 90 w 118"/>
              <a:gd name="T95" fmla="*/ 27 h 48"/>
              <a:gd name="T96" fmla="*/ 99 w 118"/>
              <a:gd name="T97" fmla="*/ 23 h 48"/>
              <a:gd name="T98" fmla="*/ 108 w 118"/>
              <a:gd name="T99" fmla="*/ 17 h 48"/>
              <a:gd name="T100" fmla="*/ 110 w 118"/>
              <a:gd name="T101" fmla="*/ 16 h 48"/>
              <a:gd name="T102" fmla="*/ 111 w 118"/>
              <a:gd name="T103" fmla="*/ 15 h 48"/>
              <a:gd name="T104" fmla="*/ 113 w 118"/>
              <a:gd name="T105" fmla="*/ 14 h 48"/>
              <a:gd name="T106" fmla="*/ 114 w 118"/>
              <a:gd name="T107" fmla="*/ 14 h 48"/>
              <a:gd name="T108" fmla="*/ 118 w 118"/>
              <a:gd name="T10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" h="48">
                <a:moveTo>
                  <a:pt x="118" y="12"/>
                </a:move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3" y="12"/>
                  <a:pt x="111" y="11"/>
                  <a:pt x="109" y="9"/>
                </a:cubicBezTo>
                <a:cubicBezTo>
                  <a:pt x="107" y="7"/>
                  <a:pt x="106" y="7"/>
                  <a:pt x="106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3" y="7"/>
                  <a:pt x="101" y="7"/>
                  <a:pt x="100" y="7"/>
                </a:cubicBezTo>
                <a:cubicBezTo>
                  <a:pt x="96" y="6"/>
                  <a:pt x="85" y="4"/>
                  <a:pt x="77" y="4"/>
                </a:cubicBezTo>
                <a:cubicBezTo>
                  <a:pt x="73" y="4"/>
                  <a:pt x="72" y="5"/>
                  <a:pt x="72" y="5"/>
                </a:cubicBezTo>
                <a:cubicBezTo>
                  <a:pt x="68" y="6"/>
                  <a:pt x="60" y="3"/>
                  <a:pt x="56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4" y="0"/>
                  <a:pt x="53" y="0"/>
                </a:cubicBezTo>
                <a:cubicBezTo>
                  <a:pt x="50" y="0"/>
                  <a:pt x="47" y="2"/>
                  <a:pt x="46" y="3"/>
                </a:cubicBezTo>
                <a:cubicBezTo>
                  <a:pt x="46" y="7"/>
                  <a:pt x="44" y="9"/>
                  <a:pt x="41" y="9"/>
                </a:cubicBezTo>
                <a:cubicBezTo>
                  <a:pt x="39" y="9"/>
                  <a:pt x="37" y="8"/>
                  <a:pt x="34" y="7"/>
                </a:cubicBezTo>
                <a:cubicBezTo>
                  <a:pt x="31" y="5"/>
                  <a:pt x="28" y="5"/>
                  <a:pt x="25" y="5"/>
                </a:cubicBezTo>
                <a:cubicBezTo>
                  <a:pt x="22" y="5"/>
                  <a:pt x="21" y="5"/>
                  <a:pt x="21" y="6"/>
                </a:cubicBezTo>
                <a:cubicBezTo>
                  <a:pt x="21" y="10"/>
                  <a:pt x="15" y="14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7"/>
                  <a:pt x="11" y="18"/>
                </a:cubicBezTo>
                <a:cubicBezTo>
                  <a:pt x="12" y="19"/>
                  <a:pt x="13" y="20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2"/>
                  <a:pt x="16" y="23"/>
                  <a:pt x="17" y="23"/>
                </a:cubicBezTo>
                <a:cubicBezTo>
                  <a:pt x="19" y="23"/>
                  <a:pt x="20" y="22"/>
                  <a:pt x="20" y="22"/>
                </a:cubicBezTo>
                <a:cubicBezTo>
                  <a:pt x="20" y="21"/>
                  <a:pt x="21" y="20"/>
                  <a:pt x="23" y="20"/>
                </a:cubicBezTo>
                <a:cubicBezTo>
                  <a:pt x="27" y="20"/>
                  <a:pt x="34" y="25"/>
                  <a:pt x="39" y="28"/>
                </a:cubicBezTo>
                <a:cubicBezTo>
                  <a:pt x="40" y="29"/>
                  <a:pt x="41" y="31"/>
                  <a:pt x="41" y="32"/>
                </a:cubicBezTo>
                <a:cubicBezTo>
                  <a:pt x="41" y="34"/>
                  <a:pt x="39" y="34"/>
                  <a:pt x="38" y="35"/>
                </a:cubicBezTo>
                <a:cubicBezTo>
                  <a:pt x="36" y="35"/>
                  <a:pt x="35" y="35"/>
                  <a:pt x="34" y="36"/>
                </a:cubicBezTo>
                <a:cubicBezTo>
                  <a:pt x="34" y="38"/>
                  <a:pt x="32" y="39"/>
                  <a:pt x="29" y="39"/>
                </a:cubicBezTo>
                <a:cubicBezTo>
                  <a:pt x="28" y="39"/>
                  <a:pt x="26" y="39"/>
                  <a:pt x="25" y="39"/>
                </a:cubicBezTo>
                <a:cubicBezTo>
                  <a:pt x="24" y="39"/>
                  <a:pt x="24" y="39"/>
                  <a:pt x="23" y="39"/>
                </a:cubicBezTo>
                <a:cubicBezTo>
                  <a:pt x="23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0"/>
                  <a:pt x="19" y="40"/>
                  <a:pt x="18" y="41"/>
                </a:cubicBezTo>
                <a:cubicBezTo>
                  <a:pt x="18" y="41"/>
                  <a:pt x="18" y="41"/>
                  <a:pt x="17" y="41"/>
                </a:cubicBezTo>
                <a:cubicBezTo>
                  <a:pt x="17" y="41"/>
                  <a:pt x="17" y="41"/>
                  <a:pt x="16" y="41"/>
                </a:cubicBezTo>
                <a:cubicBezTo>
                  <a:pt x="14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3" y="41"/>
                  <a:pt x="1" y="43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5" y="45"/>
                  <a:pt x="6" y="44"/>
                  <a:pt x="8" y="44"/>
                </a:cubicBezTo>
                <a:cubicBezTo>
                  <a:pt x="11" y="44"/>
                  <a:pt x="13" y="45"/>
                  <a:pt x="14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6"/>
                  <a:pt x="18" y="46"/>
                  <a:pt x="18" y="46"/>
                </a:cubicBezTo>
                <a:cubicBezTo>
                  <a:pt x="21" y="45"/>
                  <a:pt x="24" y="45"/>
                  <a:pt x="25" y="47"/>
                </a:cubicBezTo>
                <a:cubicBezTo>
                  <a:pt x="25" y="47"/>
                  <a:pt x="26" y="48"/>
                  <a:pt x="28" y="48"/>
                </a:cubicBezTo>
                <a:cubicBezTo>
                  <a:pt x="28" y="48"/>
                  <a:pt x="29" y="48"/>
                  <a:pt x="30" y="48"/>
                </a:cubicBezTo>
                <a:cubicBezTo>
                  <a:pt x="30" y="47"/>
                  <a:pt x="30" y="47"/>
                  <a:pt x="31" y="47"/>
                </a:cubicBezTo>
                <a:cubicBezTo>
                  <a:pt x="32" y="47"/>
                  <a:pt x="33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8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7" y="47"/>
                  <a:pt x="47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5"/>
                  <a:pt x="47" y="45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7" y="39"/>
                  <a:pt x="51" y="39"/>
                  <a:pt x="52" y="39"/>
                </a:cubicBezTo>
                <a:cubicBezTo>
                  <a:pt x="53" y="38"/>
                  <a:pt x="53" y="38"/>
                  <a:pt x="54" y="38"/>
                </a:cubicBezTo>
                <a:cubicBezTo>
                  <a:pt x="55" y="38"/>
                  <a:pt x="55" y="37"/>
                  <a:pt x="56" y="37"/>
                </a:cubicBezTo>
                <a:cubicBezTo>
                  <a:pt x="57" y="35"/>
                  <a:pt x="59" y="34"/>
                  <a:pt x="61" y="34"/>
                </a:cubicBezTo>
                <a:cubicBezTo>
                  <a:pt x="61" y="34"/>
                  <a:pt x="62" y="34"/>
                  <a:pt x="63" y="33"/>
                </a:cubicBezTo>
                <a:cubicBezTo>
                  <a:pt x="64" y="32"/>
                  <a:pt x="66" y="31"/>
                  <a:pt x="68" y="32"/>
                </a:cubicBezTo>
                <a:cubicBezTo>
                  <a:pt x="69" y="32"/>
                  <a:pt x="70" y="33"/>
                  <a:pt x="71" y="34"/>
                </a:cubicBezTo>
                <a:cubicBezTo>
                  <a:pt x="71" y="34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4"/>
                  <a:pt x="75" y="33"/>
                  <a:pt x="76" y="33"/>
                </a:cubicBezTo>
                <a:cubicBezTo>
                  <a:pt x="77" y="33"/>
                  <a:pt x="78" y="33"/>
                  <a:pt x="80" y="30"/>
                </a:cubicBezTo>
                <a:cubicBezTo>
                  <a:pt x="83" y="27"/>
                  <a:pt x="86" y="26"/>
                  <a:pt x="90" y="27"/>
                </a:cubicBezTo>
                <a:cubicBezTo>
                  <a:pt x="92" y="27"/>
                  <a:pt x="92" y="27"/>
                  <a:pt x="92" y="27"/>
                </a:cubicBezTo>
                <a:cubicBezTo>
                  <a:pt x="96" y="27"/>
                  <a:pt x="97" y="25"/>
                  <a:pt x="99" y="23"/>
                </a:cubicBezTo>
                <a:cubicBezTo>
                  <a:pt x="100" y="20"/>
                  <a:pt x="102" y="19"/>
                  <a:pt x="105" y="19"/>
                </a:cubicBezTo>
                <a:cubicBezTo>
                  <a:pt x="106" y="18"/>
                  <a:pt x="107" y="18"/>
                  <a:pt x="108" y="17"/>
                </a:cubicBezTo>
                <a:cubicBezTo>
                  <a:pt x="108" y="17"/>
                  <a:pt x="109" y="17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2" y="15"/>
                  <a:pt x="112" y="15"/>
                </a:cubicBezTo>
                <a:cubicBezTo>
                  <a:pt x="112" y="15"/>
                  <a:pt x="112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4" y="14"/>
                  <a:pt x="114" y="1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6" y="13"/>
                  <a:pt x="117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1" name="Freeform 1122"/>
          <p:cNvSpPr>
            <a:spLocks/>
          </p:cNvSpPr>
          <p:nvPr/>
        </p:nvSpPr>
        <p:spPr bwMode="auto">
          <a:xfrm>
            <a:off x="6001621" y="3767710"/>
            <a:ext cx="44225" cy="43967"/>
          </a:xfrm>
          <a:custGeom>
            <a:avLst/>
            <a:gdLst>
              <a:gd name="T0" fmla="*/ 1 w 22"/>
              <a:gd name="T1" fmla="*/ 6 h 20"/>
              <a:gd name="T2" fmla="*/ 1 w 22"/>
              <a:gd name="T3" fmla="*/ 6 h 20"/>
              <a:gd name="T4" fmla="*/ 1 w 22"/>
              <a:gd name="T5" fmla="*/ 8 h 20"/>
              <a:gd name="T6" fmla="*/ 1 w 22"/>
              <a:gd name="T7" fmla="*/ 8 h 20"/>
              <a:gd name="T8" fmla="*/ 5 w 22"/>
              <a:gd name="T9" fmla="*/ 13 h 20"/>
              <a:gd name="T10" fmla="*/ 7 w 22"/>
              <a:gd name="T11" fmla="*/ 14 h 20"/>
              <a:gd name="T12" fmla="*/ 8 w 22"/>
              <a:gd name="T13" fmla="*/ 15 h 20"/>
              <a:gd name="T14" fmla="*/ 9 w 22"/>
              <a:gd name="T15" fmla="*/ 15 h 20"/>
              <a:gd name="T16" fmla="*/ 9 w 22"/>
              <a:gd name="T17" fmla="*/ 17 h 20"/>
              <a:gd name="T18" fmla="*/ 9 w 22"/>
              <a:gd name="T19" fmla="*/ 17 h 20"/>
              <a:gd name="T20" fmla="*/ 10 w 22"/>
              <a:gd name="T21" fmla="*/ 18 h 20"/>
              <a:gd name="T22" fmla="*/ 10 w 22"/>
              <a:gd name="T23" fmla="*/ 19 h 20"/>
              <a:gd name="T24" fmla="*/ 10 w 22"/>
              <a:gd name="T25" fmla="*/ 20 h 20"/>
              <a:gd name="T26" fmla="*/ 10 w 22"/>
              <a:gd name="T27" fmla="*/ 20 h 20"/>
              <a:gd name="T28" fmla="*/ 10 w 22"/>
              <a:gd name="T29" fmla="*/ 20 h 20"/>
              <a:gd name="T30" fmla="*/ 11 w 22"/>
              <a:gd name="T31" fmla="*/ 20 h 20"/>
              <a:gd name="T32" fmla="*/ 11 w 22"/>
              <a:gd name="T33" fmla="*/ 20 h 20"/>
              <a:gd name="T34" fmla="*/ 12 w 22"/>
              <a:gd name="T35" fmla="*/ 20 h 20"/>
              <a:gd name="T36" fmla="*/ 22 w 22"/>
              <a:gd name="T37" fmla="*/ 8 h 20"/>
              <a:gd name="T38" fmla="*/ 10 w 22"/>
              <a:gd name="T39" fmla="*/ 0 h 20"/>
              <a:gd name="T40" fmla="*/ 10 w 22"/>
              <a:gd name="T41" fmla="*/ 0 h 20"/>
              <a:gd name="T42" fmla="*/ 9 w 22"/>
              <a:gd name="T43" fmla="*/ 0 h 20"/>
              <a:gd name="T44" fmla="*/ 8 w 22"/>
              <a:gd name="T45" fmla="*/ 0 h 20"/>
              <a:gd name="T46" fmla="*/ 7 w 22"/>
              <a:gd name="T47" fmla="*/ 0 h 20"/>
              <a:gd name="T48" fmla="*/ 7 w 22"/>
              <a:gd name="T49" fmla="*/ 0 h 20"/>
              <a:gd name="T50" fmla="*/ 6 w 22"/>
              <a:gd name="T51" fmla="*/ 1 h 20"/>
              <a:gd name="T52" fmla="*/ 5 w 22"/>
              <a:gd name="T53" fmla="*/ 1 h 20"/>
              <a:gd name="T54" fmla="*/ 4 w 22"/>
              <a:gd name="T55" fmla="*/ 2 h 20"/>
              <a:gd name="T56" fmla="*/ 3 w 22"/>
              <a:gd name="T57" fmla="*/ 2 h 20"/>
              <a:gd name="T58" fmla="*/ 3 w 22"/>
              <a:gd name="T59" fmla="*/ 2 h 20"/>
              <a:gd name="T60" fmla="*/ 2 w 22"/>
              <a:gd name="T61" fmla="*/ 3 h 20"/>
              <a:gd name="T62" fmla="*/ 1 w 22"/>
              <a:gd name="T63" fmla="*/ 3 h 20"/>
              <a:gd name="T64" fmla="*/ 1 w 22"/>
              <a:gd name="T65" fmla="*/ 4 h 20"/>
              <a:gd name="T66" fmla="*/ 0 w 22"/>
              <a:gd name="T67" fmla="*/ 4 h 20"/>
              <a:gd name="T68" fmla="*/ 0 w 22"/>
              <a:gd name="T69" fmla="*/ 5 h 20"/>
              <a:gd name="T70" fmla="*/ 0 w 22"/>
              <a:gd name="T71" fmla="*/ 5 h 20"/>
              <a:gd name="T72" fmla="*/ 0 w 22"/>
              <a:gd name="T73" fmla="*/ 5 h 20"/>
              <a:gd name="T74" fmla="*/ 1 w 22"/>
              <a:gd name="T75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" h="20"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3" y="11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6"/>
                  <a:pt x="9" y="16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8"/>
                  <a:pt x="10" y="18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2" y="20"/>
                  <a:pt x="12" y="20"/>
                </a:cubicBezTo>
                <a:cubicBezTo>
                  <a:pt x="14" y="19"/>
                  <a:pt x="21" y="11"/>
                  <a:pt x="22" y="8"/>
                </a:cubicBezTo>
                <a:cubicBezTo>
                  <a:pt x="21" y="6"/>
                  <a:pt x="14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6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2" name="Freeform 1123"/>
          <p:cNvSpPr>
            <a:spLocks/>
          </p:cNvSpPr>
          <p:nvPr/>
        </p:nvSpPr>
        <p:spPr bwMode="auto">
          <a:xfrm>
            <a:off x="7027211" y="3559444"/>
            <a:ext cx="138992" cy="150414"/>
          </a:xfrm>
          <a:custGeom>
            <a:avLst/>
            <a:gdLst>
              <a:gd name="T0" fmla="*/ 11 w 69"/>
              <a:gd name="T1" fmla="*/ 46 h 68"/>
              <a:gd name="T2" fmla="*/ 7 w 69"/>
              <a:gd name="T3" fmla="*/ 58 h 68"/>
              <a:gd name="T4" fmla="*/ 4 w 69"/>
              <a:gd name="T5" fmla="*/ 60 h 68"/>
              <a:gd name="T6" fmla="*/ 4 w 69"/>
              <a:gd name="T7" fmla="*/ 61 h 68"/>
              <a:gd name="T8" fmla="*/ 5 w 69"/>
              <a:gd name="T9" fmla="*/ 62 h 68"/>
              <a:gd name="T10" fmla="*/ 7 w 69"/>
              <a:gd name="T11" fmla="*/ 66 h 68"/>
              <a:gd name="T12" fmla="*/ 9 w 69"/>
              <a:gd name="T13" fmla="*/ 68 h 68"/>
              <a:gd name="T14" fmla="*/ 9 w 69"/>
              <a:gd name="T15" fmla="*/ 68 h 68"/>
              <a:gd name="T16" fmla="*/ 14 w 69"/>
              <a:gd name="T17" fmla="*/ 65 h 68"/>
              <a:gd name="T18" fmla="*/ 16 w 69"/>
              <a:gd name="T19" fmla="*/ 65 h 68"/>
              <a:gd name="T20" fmla="*/ 22 w 69"/>
              <a:gd name="T21" fmla="*/ 66 h 68"/>
              <a:gd name="T22" fmla="*/ 22 w 69"/>
              <a:gd name="T23" fmla="*/ 66 h 68"/>
              <a:gd name="T24" fmla="*/ 25 w 69"/>
              <a:gd name="T25" fmla="*/ 64 h 68"/>
              <a:gd name="T26" fmla="*/ 27 w 69"/>
              <a:gd name="T27" fmla="*/ 62 h 68"/>
              <a:gd name="T28" fmla="*/ 39 w 69"/>
              <a:gd name="T29" fmla="*/ 59 h 68"/>
              <a:gd name="T30" fmla="*/ 40 w 69"/>
              <a:gd name="T31" fmla="*/ 59 h 68"/>
              <a:gd name="T32" fmla="*/ 41 w 69"/>
              <a:gd name="T33" fmla="*/ 59 h 68"/>
              <a:gd name="T34" fmla="*/ 41 w 69"/>
              <a:gd name="T35" fmla="*/ 59 h 68"/>
              <a:gd name="T36" fmla="*/ 42 w 69"/>
              <a:gd name="T37" fmla="*/ 59 h 68"/>
              <a:gd name="T38" fmla="*/ 34 w 69"/>
              <a:gd name="T39" fmla="*/ 51 h 68"/>
              <a:gd name="T40" fmla="*/ 31 w 69"/>
              <a:gd name="T41" fmla="*/ 45 h 68"/>
              <a:gd name="T42" fmla="*/ 37 w 69"/>
              <a:gd name="T43" fmla="*/ 38 h 68"/>
              <a:gd name="T44" fmla="*/ 51 w 69"/>
              <a:gd name="T45" fmla="*/ 29 h 68"/>
              <a:gd name="T46" fmla="*/ 57 w 69"/>
              <a:gd name="T47" fmla="*/ 26 h 68"/>
              <a:gd name="T48" fmla="*/ 58 w 69"/>
              <a:gd name="T49" fmla="*/ 21 h 68"/>
              <a:gd name="T50" fmla="*/ 60 w 69"/>
              <a:gd name="T51" fmla="*/ 13 h 68"/>
              <a:gd name="T52" fmla="*/ 69 w 69"/>
              <a:gd name="T53" fmla="*/ 4 h 68"/>
              <a:gd name="T54" fmla="*/ 69 w 69"/>
              <a:gd name="T55" fmla="*/ 3 h 68"/>
              <a:gd name="T56" fmla="*/ 64 w 69"/>
              <a:gd name="T57" fmla="*/ 1 h 68"/>
              <a:gd name="T58" fmla="*/ 62 w 69"/>
              <a:gd name="T59" fmla="*/ 0 h 68"/>
              <a:gd name="T60" fmla="*/ 60 w 69"/>
              <a:gd name="T61" fmla="*/ 3 h 68"/>
              <a:gd name="T62" fmla="*/ 55 w 69"/>
              <a:gd name="T63" fmla="*/ 8 h 68"/>
              <a:gd name="T64" fmla="*/ 53 w 69"/>
              <a:gd name="T65" fmla="*/ 10 h 68"/>
              <a:gd name="T66" fmla="*/ 47 w 69"/>
              <a:gd name="T67" fmla="*/ 14 h 68"/>
              <a:gd name="T68" fmla="*/ 47 w 69"/>
              <a:gd name="T69" fmla="*/ 14 h 68"/>
              <a:gd name="T70" fmla="*/ 44 w 69"/>
              <a:gd name="T71" fmla="*/ 15 h 68"/>
              <a:gd name="T72" fmla="*/ 44 w 69"/>
              <a:gd name="T73" fmla="*/ 16 h 68"/>
              <a:gd name="T74" fmla="*/ 45 w 69"/>
              <a:gd name="T75" fmla="*/ 19 h 68"/>
              <a:gd name="T76" fmla="*/ 41 w 69"/>
              <a:gd name="T77" fmla="*/ 21 h 68"/>
              <a:gd name="T78" fmla="*/ 38 w 69"/>
              <a:gd name="T79" fmla="*/ 21 h 68"/>
              <a:gd name="T80" fmla="*/ 35 w 69"/>
              <a:gd name="T81" fmla="*/ 21 h 68"/>
              <a:gd name="T82" fmla="*/ 30 w 69"/>
              <a:gd name="T83" fmla="*/ 19 h 68"/>
              <a:gd name="T84" fmla="*/ 28 w 69"/>
              <a:gd name="T85" fmla="*/ 18 h 68"/>
              <a:gd name="T86" fmla="*/ 24 w 69"/>
              <a:gd name="T87" fmla="*/ 22 h 68"/>
              <a:gd name="T88" fmla="*/ 23 w 69"/>
              <a:gd name="T89" fmla="*/ 25 h 68"/>
              <a:gd name="T90" fmla="*/ 4 w 69"/>
              <a:gd name="T91" fmla="*/ 36 h 68"/>
              <a:gd name="T92" fmla="*/ 1 w 69"/>
              <a:gd name="T93" fmla="*/ 37 h 68"/>
              <a:gd name="T94" fmla="*/ 1 w 69"/>
              <a:gd name="T95" fmla="*/ 37 h 68"/>
              <a:gd name="T96" fmla="*/ 1 w 69"/>
              <a:gd name="T97" fmla="*/ 37 h 68"/>
              <a:gd name="T98" fmla="*/ 0 w 69"/>
              <a:gd name="T99" fmla="*/ 38 h 68"/>
              <a:gd name="T100" fmla="*/ 0 w 69"/>
              <a:gd name="T101" fmla="*/ 38 h 68"/>
              <a:gd name="T102" fmla="*/ 0 w 69"/>
              <a:gd name="T103" fmla="*/ 38 h 68"/>
              <a:gd name="T104" fmla="*/ 0 w 69"/>
              <a:gd name="T105" fmla="*/ 38 h 68"/>
              <a:gd name="T106" fmla="*/ 0 w 69"/>
              <a:gd name="T107" fmla="*/ 39 h 68"/>
              <a:gd name="T108" fmla="*/ 0 w 69"/>
              <a:gd name="T109" fmla="*/ 39 h 68"/>
              <a:gd name="T110" fmla="*/ 11 w 69"/>
              <a:gd name="T111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" h="68">
                <a:moveTo>
                  <a:pt x="11" y="46"/>
                </a:moveTo>
                <a:cubicBezTo>
                  <a:pt x="15" y="50"/>
                  <a:pt x="10" y="54"/>
                  <a:pt x="7" y="58"/>
                </a:cubicBezTo>
                <a:cubicBezTo>
                  <a:pt x="6" y="58"/>
                  <a:pt x="5" y="59"/>
                  <a:pt x="4" y="60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5" y="62"/>
                </a:cubicBezTo>
                <a:cubicBezTo>
                  <a:pt x="5" y="62"/>
                  <a:pt x="7" y="64"/>
                  <a:pt x="7" y="66"/>
                </a:cubicBezTo>
                <a:cubicBezTo>
                  <a:pt x="7" y="67"/>
                  <a:pt x="8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5"/>
                  <a:pt x="12" y="65"/>
                  <a:pt x="14" y="65"/>
                </a:cubicBezTo>
                <a:cubicBezTo>
                  <a:pt x="15" y="65"/>
                  <a:pt x="16" y="65"/>
                  <a:pt x="16" y="65"/>
                </a:cubicBezTo>
                <a:cubicBezTo>
                  <a:pt x="18" y="65"/>
                  <a:pt x="21" y="65"/>
                  <a:pt x="22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3" y="65"/>
                  <a:pt x="24" y="64"/>
                  <a:pt x="25" y="64"/>
                </a:cubicBezTo>
                <a:cubicBezTo>
                  <a:pt x="26" y="63"/>
                  <a:pt x="27" y="62"/>
                  <a:pt x="27" y="62"/>
                </a:cubicBezTo>
                <a:cubicBezTo>
                  <a:pt x="29" y="60"/>
                  <a:pt x="33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0" y="59"/>
                  <a:pt x="40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38" y="55"/>
                  <a:pt x="35" y="52"/>
                  <a:pt x="34" y="51"/>
                </a:cubicBezTo>
                <a:cubicBezTo>
                  <a:pt x="32" y="50"/>
                  <a:pt x="30" y="48"/>
                  <a:pt x="31" y="45"/>
                </a:cubicBezTo>
                <a:cubicBezTo>
                  <a:pt x="31" y="41"/>
                  <a:pt x="34" y="38"/>
                  <a:pt x="37" y="38"/>
                </a:cubicBezTo>
                <a:cubicBezTo>
                  <a:pt x="40" y="37"/>
                  <a:pt x="47" y="32"/>
                  <a:pt x="51" y="29"/>
                </a:cubicBezTo>
                <a:cubicBezTo>
                  <a:pt x="54" y="28"/>
                  <a:pt x="55" y="26"/>
                  <a:pt x="57" y="26"/>
                </a:cubicBezTo>
                <a:cubicBezTo>
                  <a:pt x="57" y="25"/>
                  <a:pt x="58" y="24"/>
                  <a:pt x="58" y="21"/>
                </a:cubicBezTo>
                <a:cubicBezTo>
                  <a:pt x="58" y="19"/>
                  <a:pt x="58" y="16"/>
                  <a:pt x="60" y="13"/>
                </a:cubicBezTo>
                <a:cubicBezTo>
                  <a:pt x="61" y="11"/>
                  <a:pt x="65" y="7"/>
                  <a:pt x="69" y="4"/>
                </a:cubicBezTo>
                <a:cubicBezTo>
                  <a:pt x="69" y="4"/>
                  <a:pt x="69" y="3"/>
                  <a:pt x="69" y="3"/>
                </a:cubicBezTo>
                <a:cubicBezTo>
                  <a:pt x="67" y="3"/>
                  <a:pt x="65" y="2"/>
                  <a:pt x="64" y="1"/>
                </a:cubicBezTo>
                <a:cubicBezTo>
                  <a:pt x="63" y="0"/>
                  <a:pt x="62" y="0"/>
                  <a:pt x="62" y="0"/>
                </a:cubicBezTo>
                <a:cubicBezTo>
                  <a:pt x="61" y="0"/>
                  <a:pt x="61" y="2"/>
                  <a:pt x="60" y="3"/>
                </a:cubicBezTo>
                <a:cubicBezTo>
                  <a:pt x="59" y="5"/>
                  <a:pt x="58" y="8"/>
                  <a:pt x="55" y="8"/>
                </a:cubicBezTo>
                <a:cubicBezTo>
                  <a:pt x="55" y="8"/>
                  <a:pt x="54" y="9"/>
                  <a:pt x="53" y="10"/>
                </a:cubicBezTo>
                <a:cubicBezTo>
                  <a:pt x="52" y="11"/>
                  <a:pt x="51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4"/>
                  <a:pt x="45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5" y="16"/>
                  <a:pt x="46" y="18"/>
                  <a:pt x="45" y="19"/>
                </a:cubicBezTo>
                <a:cubicBezTo>
                  <a:pt x="44" y="21"/>
                  <a:pt x="42" y="21"/>
                  <a:pt x="41" y="21"/>
                </a:cubicBezTo>
                <a:cubicBezTo>
                  <a:pt x="40" y="21"/>
                  <a:pt x="39" y="21"/>
                  <a:pt x="38" y="21"/>
                </a:cubicBezTo>
                <a:cubicBezTo>
                  <a:pt x="37" y="21"/>
                  <a:pt x="36" y="21"/>
                  <a:pt x="35" y="21"/>
                </a:cubicBezTo>
                <a:cubicBezTo>
                  <a:pt x="32" y="21"/>
                  <a:pt x="31" y="20"/>
                  <a:pt x="30" y="19"/>
                </a:cubicBezTo>
                <a:cubicBezTo>
                  <a:pt x="29" y="18"/>
                  <a:pt x="29" y="18"/>
                  <a:pt x="28" y="18"/>
                </a:cubicBezTo>
                <a:cubicBezTo>
                  <a:pt x="27" y="18"/>
                  <a:pt x="25" y="21"/>
                  <a:pt x="24" y="22"/>
                </a:cubicBezTo>
                <a:cubicBezTo>
                  <a:pt x="24" y="23"/>
                  <a:pt x="23" y="24"/>
                  <a:pt x="23" y="25"/>
                </a:cubicBezTo>
                <a:cubicBezTo>
                  <a:pt x="21" y="28"/>
                  <a:pt x="13" y="32"/>
                  <a:pt x="4" y="36"/>
                </a:cubicBezTo>
                <a:cubicBezTo>
                  <a:pt x="3" y="36"/>
                  <a:pt x="2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0"/>
                  <a:pt x="9" y="43"/>
                  <a:pt x="11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3" name="Freeform 1124"/>
          <p:cNvSpPr>
            <a:spLocks/>
          </p:cNvSpPr>
          <p:nvPr/>
        </p:nvSpPr>
        <p:spPr bwMode="auto">
          <a:xfrm>
            <a:off x="6302769" y="3975976"/>
            <a:ext cx="179005" cy="448929"/>
          </a:xfrm>
          <a:custGeom>
            <a:avLst/>
            <a:gdLst>
              <a:gd name="T0" fmla="*/ 84 w 89"/>
              <a:gd name="T1" fmla="*/ 92 h 204"/>
              <a:gd name="T2" fmla="*/ 86 w 89"/>
              <a:gd name="T3" fmla="*/ 90 h 204"/>
              <a:gd name="T4" fmla="*/ 87 w 89"/>
              <a:gd name="T5" fmla="*/ 89 h 204"/>
              <a:gd name="T6" fmla="*/ 88 w 89"/>
              <a:gd name="T7" fmla="*/ 86 h 204"/>
              <a:gd name="T8" fmla="*/ 89 w 89"/>
              <a:gd name="T9" fmla="*/ 84 h 204"/>
              <a:gd name="T10" fmla="*/ 85 w 89"/>
              <a:gd name="T11" fmla="*/ 85 h 204"/>
              <a:gd name="T12" fmla="*/ 83 w 89"/>
              <a:gd name="T13" fmla="*/ 84 h 204"/>
              <a:gd name="T14" fmla="*/ 76 w 89"/>
              <a:gd name="T15" fmla="*/ 77 h 204"/>
              <a:gd name="T16" fmla="*/ 74 w 89"/>
              <a:gd name="T17" fmla="*/ 67 h 204"/>
              <a:gd name="T18" fmla="*/ 67 w 89"/>
              <a:gd name="T19" fmla="*/ 61 h 204"/>
              <a:gd name="T20" fmla="*/ 59 w 89"/>
              <a:gd name="T21" fmla="*/ 53 h 204"/>
              <a:gd name="T22" fmla="*/ 54 w 89"/>
              <a:gd name="T23" fmla="*/ 47 h 204"/>
              <a:gd name="T24" fmla="*/ 66 w 89"/>
              <a:gd name="T25" fmla="*/ 14 h 204"/>
              <a:gd name="T26" fmla="*/ 56 w 89"/>
              <a:gd name="T27" fmla="*/ 0 h 204"/>
              <a:gd name="T28" fmla="*/ 54 w 89"/>
              <a:gd name="T29" fmla="*/ 1 h 204"/>
              <a:gd name="T30" fmla="*/ 53 w 89"/>
              <a:gd name="T31" fmla="*/ 3 h 204"/>
              <a:gd name="T32" fmla="*/ 51 w 89"/>
              <a:gd name="T33" fmla="*/ 6 h 204"/>
              <a:gd name="T34" fmla="*/ 52 w 89"/>
              <a:gd name="T35" fmla="*/ 12 h 204"/>
              <a:gd name="T36" fmla="*/ 43 w 89"/>
              <a:gd name="T37" fmla="*/ 14 h 204"/>
              <a:gd name="T38" fmla="*/ 30 w 89"/>
              <a:gd name="T39" fmla="*/ 26 h 204"/>
              <a:gd name="T40" fmla="*/ 24 w 89"/>
              <a:gd name="T41" fmla="*/ 49 h 204"/>
              <a:gd name="T42" fmla="*/ 20 w 89"/>
              <a:gd name="T43" fmla="*/ 56 h 204"/>
              <a:gd name="T44" fmla="*/ 13 w 89"/>
              <a:gd name="T45" fmla="*/ 57 h 204"/>
              <a:gd name="T46" fmla="*/ 11 w 89"/>
              <a:gd name="T47" fmla="*/ 72 h 204"/>
              <a:gd name="T48" fmla="*/ 10 w 89"/>
              <a:gd name="T49" fmla="*/ 74 h 204"/>
              <a:gd name="T50" fmla="*/ 10 w 89"/>
              <a:gd name="T51" fmla="*/ 76 h 204"/>
              <a:gd name="T52" fmla="*/ 9 w 89"/>
              <a:gd name="T53" fmla="*/ 77 h 204"/>
              <a:gd name="T54" fmla="*/ 8 w 89"/>
              <a:gd name="T55" fmla="*/ 78 h 204"/>
              <a:gd name="T56" fmla="*/ 7 w 89"/>
              <a:gd name="T57" fmla="*/ 78 h 204"/>
              <a:gd name="T58" fmla="*/ 4 w 89"/>
              <a:gd name="T59" fmla="*/ 85 h 204"/>
              <a:gd name="T60" fmla="*/ 4 w 89"/>
              <a:gd name="T61" fmla="*/ 86 h 204"/>
              <a:gd name="T62" fmla="*/ 3 w 89"/>
              <a:gd name="T63" fmla="*/ 87 h 204"/>
              <a:gd name="T64" fmla="*/ 1 w 89"/>
              <a:gd name="T65" fmla="*/ 88 h 204"/>
              <a:gd name="T66" fmla="*/ 9 w 89"/>
              <a:gd name="T67" fmla="*/ 97 h 204"/>
              <a:gd name="T68" fmla="*/ 21 w 89"/>
              <a:gd name="T69" fmla="*/ 142 h 204"/>
              <a:gd name="T70" fmla="*/ 34 w 89"/>
              <a:gd name="T71" fmla="*/ 144 h 204"/>
              <a:gd name="T72" fmla="*/ 46 w 89"/>
              <a:gd name="T73" fmla="*/ 130 h 204"/>
              <a:gd name="T74" fmla="*/ 57 w 89"/>
              <a:gd name="T75" fmla="*/ 150 h 204"/>
              <a:gd name="T76" fmla="*/ 67 w 89"/>
              <a:gd name="T77" fmla="*/ 193 h 204"/>
              <a:gd name="T78" fmla="*/ 71 w 89"/>
              <a:gd name="T79" fmla="*/ 198 h 204"/>
              <a:gd name="T80" fmla="*/ 73 w 89"/>
              <a:gd name="T81" fmla="*/ 194 h 204"/>
              <a:gd name="T82" fmla="*/ 70 w 89"/>
              <a:gd name="T83" fmla="*/ 182 h 204"/>
              <a:gd name="T84" fmla="*/ 62 w 89"/>
              <a:gd name="T85" fmla="*/ 155 h 204"/>
              <a:gd name="T86" fmla="*/ 64 w 89"/>
              <a:gd name="T87" fmla="*/ 146 h 204"/>
              <a:gd name="T88" fmla="*/ 65 w 89"/>
              <a:gd name="T89" fmla="*/ 145 h 204"/>
              <a:gd name="T90" fmla="*/ 53 w 89"/>
              <a:gd name="T91" fmla="*/ 125 h 204"/>
              <a:gd name="T92" fmla="*/ 64 w 89"/>
              <a:gd name="T93" fmla="*/ 102 h 204"/>
              <a:gd name="T94" fmla="*/ 77 w 89"/>
              <a:gd name="T95" fmla="*/ 96 h 204"/>
              <a:gd name="T96" fmla="*/ 81 w 89"/>
              <a:gd name="T97" fmla="*/ 9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" h="204">
                <a:moveTo>
                  <a:pt x="81" y="93"/>
                </a:moveTo>
                <a:cubicBezTo>
                  <a:pt x="83" y="92"/>
                  <a:pt x="83" y="92"/>
                  <a:pt x="83" y="92"/>
                </a:cubicBezTo>
                <a:cubicBezTo>
                  <a:pt x="83" y="92"/>
                  <a:pt x="84" y="92"/>
                  <a:pt x="84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6" y="91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6" y="90"/>
                  <a:pt x="86" y="89"/>
                </a:cubicBezTo>
                <a:cubicBezTo>
                  <a:pt x="86" y="89"/>
                  <a:pt x="87" y="89"/>
                  <a:pt x="87" y="89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7"/>
                  <a:pt x="88" y="86"/>
                  <a:pt x="88" y="86"/>
                </a:cubicBezTo>
                <a:cubicBezTo>
                  <a:pt x="88" y="86"/>
                  <a:pt x="88" y="86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4"/>
                  <a:pt x="88" y="84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5"/>
                  <a:pt x="86" y="85"/>
                  <a:pt x="85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5"/>
                  <a:pt x="84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3"/>
                  <a:pt x="81" y="83"/>
                </a:cubicBezTo>
                <a:cubicBezTo>
                  <a:pt x="80" y="82"/>
                  <a:pt x="80" y="80"/>
                  <a:pt x="80" y="78"/>
                </a:cubicBezTo>
                <a:cubicBezTo>
                  <a:pt x="80" y="77"/>
                  <a:pt x="77" y="77"/>
                  <a:pt x="76" y="77"/>
                </a:cubicBezTo>
                <a:cubicBezTo>
                  <a:pt x="75" y="77"/>
                  <a:pt x="74" y="77"/>
                  <a:pt x="73" y="76"/>
                </a:cubicBezTo>
                <a:cubicBezTo>
                  <a:pt x="72" y="74"/>
                  <a:pt x="73" y="71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6"/>
                </a:cubicBezTo>
                <a:cubicBezTo>
                  <a:pt x="74" y="65"/>
                  <a:pt x="73" y="65"/>
                  <a:pt x="72" y="65"/>
                </a:cubicBezTo>
                <a:cubicBezTo>
                  <a:pt x="70" y="65"/>
                  <a:pt x="68" y="64"/>
                  <a:pt x="67" y="61"/>
                </a:cubicBezTo>
                <a:cubicBezTo>
                  <a:pt x="66" y="59"/>
                  <a:pt x="65" y="56"/>
                  <a:pt x="66" y="54"/>
                </a:cubicBezTo>
                <a:cubicBezTo>
                  <a:pt x="65" y="53"/>
                  <a:pt x="64" y="53"/>
                  <a:pt x="62" y="53"/>
                </a:cubicBezTo>
                <a:cubicBezTo>
                  <a:pt x="61" y="53"/>
                  <a:pt x="59" y="53"/>
                  <a:pt x="59" y="53"/>
                </a:cubicBezTo>
                <a:cubicBezTo>
                  <a:pt x="57" y="54"/>
                  <a:pt x="56" y="54"/>
                  <a:pt x="55" y="53"/>
                </a:cubicBezTo>
                <a:cubicBezTo>
                  <a:pt x="54" y="52"/>
                  <a:pt x="54" y="51"/>
                  <a:pt x="54" y="49"/>
                </a:cubicBezTo>
                <a:cubicBezTo>
                  <a:pt x="54" y="48"/>
                  <a:pt x="54" y="47"/>
                  <a:pt x="54" y="47"/>
                </a:cubicBezTo>
                <a:cubicBezTo>
                  <a:pt x="52" y="42"/>
                  <a:pt x="61" y="32"/>
                  <a:pt x="64" y="29"/>
                </a:cubicBezTo>
                <a:cubicBezTo>
                  <a:pt x="67" y="26"/>
                  <a:pt x="66" y="22"/>
                  <a:pt x="66" y="18"/>
                </a:cubicBezTo>
                <a:cubicBezTo>
                  <a:pt x="66" y="17"/>
                  <a:pt x="66" y="15"/>
                  <a:pt x="66" y="14"/>
                </a:cubicBezTo>
                <a:cubicBezTo>
                  <a:pt x="66" y="10"/>
                  <a:pt x="65" y="10"/>
                  <a:pt x="63" y="10"/>
                </a:cubicBezTo>
                <a:cubicBezTo>
                  <a:pt x="59" y="10"/>
                  <a:pt x="59" y="5"/>
                  <a:pt x="59" y="2"/>
                </a:cubicBezTo>
                <a:cubicBezTo>
                  <a:pt x="59" y="1"/>
                  <a:pt x="57" y="0"/>
                  <a:pt x="56" y="0"/>
                </a:cubicBezTo>
                <a:cubicBezTo>
                  <a:pt x="55" y="0"/>
                  <a:pt x="55" y="0"/>
                  <a:pt x="55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3" y="1"/>
                </a:cubicBezTo>
                <a:cubicBezTo>
                  <a:pt x="53" y="2"/>
                  <a:pt x="53" y="2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4"/>
                  <a:pt x="52" y="4"/>
                </a:cubicBezTo>
                <a:cubicBezTo>
                  <a:pt x="52" y="4"/>
                  <a:pt x="52" y="4"/>
                  <a:pt x="52" y="5"/>
                </a:cubicBezTo>
                <a:cubicBezTo>
                  <a:pt x="52" y="5"/>
                  <a:pt x="52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7"/>
                  <a:pt x="50" y="7"/>
                  <a:pt x="50" y="7"/>
                </a:cubicBezTo>
                <a:cubicBezTo>
                  <a:pt x="50" y="7"/>
                  <a:pt x="50" y="9"/>
                  <a:pt x="52" y="12"/>
                </a:cubicBezTo>
                <a:cubicBezTo>
                  <a:pt x="53" y="13"/>
                  <a:pt x="53" y="15"/>
                  <a:pt x="52" y="16"/>
                </a:cubicBezTo>
                <a:cubicBezTo>
                  <a:pt x="52" y="16"/>
                  <a:pt x="51" y="17"/>
                  <a:pt x="49" y="17"/>
                </a:cubicBezTo>
                <a:cubicBezTo>
                  <a:pt x="48" y="17"/>
                  <a:pt x="45" y="16"/>
                  <a:pt x="43" y="14"/>
                </a:cubicBezTo>
                <a:cubicBezTo>
                  <a:pt x="42" y="15"/>
                  <a:pt x="40" y="16"/>
                  <a:pt x="37" y="18"/>
                </a:cubicBezTo>
                <a:cubicBezTo>
                  <a:pt x="36" y="19"/>
                  <a:pt x="35" y="20"/>
                  <a:pt x="34" y="20"/>
                </a:cubicBezTo>
                <a:cubicBezTo>
                  <a:pt x="32" y="22"/>
                  <a:pt x="30" y="23"/>
                  <a:pt x="30" y="26"/>
                </a:cubicBezTo>
                <a:cubicBezTo>
                  <a:pt x="30" y="29"/>
                  <a:pt x="29" y="31"/>
                  <a:pt x="28" y="33"/>
                </a:cubicBezTo>
                <a:cubicBezTo>
                  <a:pt x="27" y="36"/>
                  <a:pt x="27" y="38"/>
                  <a:pt x="27" y="39"/>
                </a:cubicBezTo>
                <a:cubicBezTo>
                  <a:pt x="28" y="42"/>
                  <a:pt x="26" y="46"/>
                  <a:pt x="24" y="49"/>
                </a:cubicBezTo>
                <a:cubicBezTo>
                  <a:pt x="24" y="51"/>
                  <a:pt x="23" y="53"/>
                  <a:pt x="23" y="53"/>
                </a:cubicBezTo>
                <a:cubicBezTo>
                  <a:pt x="23" y="54"/>
                  <a:pt x="23" y="55"/>
                  <a:pt x="22" y="55"/>
                </a:cubicBezTo>
                <a:cubicBezTo>
                  <a:pt x="22" y="56"/>
                  <a:pt x="20" y="56"/>
                  <a:pt x="20" y="56"/>
                </a:cubicBezTo>
                <a:cubicBezTo>
                  <a:pt x="18" y="56"/>
                  <a:pt x="16" y="56"/>
                  <a:pt x="14" y="55"/>
                </a:cubicBezTo>
                <a:cubicBezTo>
                  <a:pt x="14" y="55"/>
                  <a:pt x="14" y="55"/>
                  <a:pt x="13" y="55"/>
                </a:cubicBezTo>
                <a:cubicBezTo>
                  <a:pt x="13" y="56"/>
                  <a:pt x="13" y="57"/>
                  <a:pt x="13" y="57"/>
                </a:cubicBezTo>
                <a:cubicBezTo>
                  <a:pt x="13" y="60"/>
                  <a:pt x="13" y="63"/>
                  <a:pt x="12" y="65"/>
                </a:cubicBezTo>
                <a:cubicBezTo>
                  <a:pt x="11" y="66"/>
                  <a:pt x="11" y="69"/>
                  <a:pt x="11" y="70"/>
                </a:cubicBezTo>
                <a:cubicBezTo>
                  <a:pt x="11" y="71"/>
                  <a:pt x="11" y="71"/>
                  <a:pt x="11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72"/>
                  <a:pt x="10" y="73"/>
                  <a:pt x="10" y="73"/>
                </a:cubicBezTo>
                <a:cubicBezTo>
                  <a:pt x="10" y="73"/>
                  <a:pt x="10" y="73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5"/>
                  <a:pt x="10" y="75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9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8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0"/>
                  <a:pt x="4" y="83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5"/>
                  <a:pt x="4" y="85"/>
                  <a:pt x="4" y="85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6"/>
                  <a:pt x="3" y="86"/>
                </a:cubicBezTo>
                <a:cubicBezTo>
                  <a:pt x="3" y="86"/>
                  <a:pt x="3" y="86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7"/>
                  <a:pt x="1" y="88"/>
                  <a:pt x="1" y="88"/>
                </a:cubicBezTo>
                <a:cubicBezTo>
                  <a:pt x="1" y="88"/>
                  <a:pt x="1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92"/>
                  <a:pt x="6" y="96"/>
                  <a:pt x="9" y="97"/>
                </a:cubicBezTo>
                <a:cubicBezTo>
                  <a:pt x="15" y="99"/>
                  <a:pt x="19" y="108"/>
                  <a:pt x="23" y="121"/>
                </a:cubicBezTo>
                <a:cubicBezTo>
                  <a:pt x="25" y="129"/>
                  <a:pt x="24" y="137"/>
                  <a:pt x="21" y="141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1" y="143"/>
                  <a:pt x="22" y="143"/>
                  <a:pt x="23" y="143"/>
                </a:cubicBezTo>
                <a:cubicBezTo>
                  <a:pt x="24" y="144"/>
                  <a:pt x="24" y="144"/>
                  <a:pt x="25" y="144"/>
                </a:cubicBezTo>
                <a:cubicBezTo>
                  <a:pt x="29" y="146"/>
                  <a:pt x="32" y="146"/>
                  <a:pt x="34" y="144"/>
                </a:cubicBezTo>
                <a:cubicBezTo>
                  <a:pt x="35" y="142"/>
                  <a:pt x="36" y="141"/>
                  <a:pt x="38" y="139"/>
                </a:cubicBezTo>
                <a:cubicBezTo>
                  <a:pt x="40" y="137"/>
                  <a:pt x="42" y="135"/>
                  <a:pt x="43" y="133"/>
                </a:cubicBezTo>
                <a:cubicBezTo>
                  <a:pt x="43" y="131"/>
                  <a:pt x="45" y="130"/>
                  <a:pt x="46" y="130"/>
                </a:cubicBezTo>
                <a:cubicBezTo>
                  <a:pt x="47" y="130"/>
                  <a:pt x="49" y="132"/>
                  <a:pt x="50" y="134"/>
                </a:cubicBezTo>
                <a:cubicBezTo>
                  <a:pt x="51" y="135"/>
                  <a:pt x="51" y="136"/>
                  <a:pt x="52" y="137"/>
                </a:cubicBezTo>
                <a:cubicBezTo>
                  <a:pt x="55" y="139"/>
                  <a:pt x="57" y="144"/>
                  <a:pt x="57" y="150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8"/>
                  <a:pt x="59" y="170"/>
                  <a:pt x="62" y="173"/>
                </a:cubicBezTo>
                <a:cubicBezTo>
                  <a:pt x="68" y="179"/>
                  <a:pt x="69" y="190"/>
                  <a:pt x="67" y="193"/>
                </a:cubicBezTo>
                <a:cubicBezTo>
                  <a:pt x="67" y="195"/>
                  <a:pt x="67" y="197"/>
                  <a:pt x="68" y="199"/>
                </a:cubicBezTo>
                <a:cubicBezTo>
                  <a:pt x="68" y="200"/>
                  <a:pt x="69" y="202"/>
                  <a:pt x="69" y="204"/>
                </a:cubicBezTo>
                <a:cubicBezTo>
                  <a:pt x="70" y="202"/>
                  <a:pt x="70" y="200"/>
                  <a:pt x="71" y="198"/>
                </a:cubicBezTo>
                <a:cubicBezTo>
                  <a:pt x="71" y="198"/>
                  <a:pt x="71" y="198"/>
                  <a:pt x="71" y="197"/>
                </a:cubicBezTo>
                <a:cubicBezTo>
                  <a:pt x="72" y="197"/>
                  <a:pt x="72" y="196"/>
                  <a:pt x="72" y="195"/>
                </a:cubicBezTo>
                <a:cubicBezTo>
                  <a:pt x="72" y="194"/>
                  <a:pt x="73" y="194"/>
                  <a:pt x="73" y="194"/>
                </a:cubicBezTo>
                <a:cubicBezTo>
                  <a:pt x="73" y="193"/>
                  <a:pt x="73" y="192"/>
                  <a:pt x="74" y="190"/>
                </a:cubicBezTo>
                <a:cubicBezTo>
                  <a:pt x="74" y="189"/>
                  <a:pt x="73" y="188"/>
                  <a:pt x="72" y="187"/>
                </a:cubicBezTo>
                <a:cubicBezTo>
                  <a:pt x="71" y="186"/>
                  <a:pt x="70" y="184"/>
                  <a:pt x="70" y="182"/>
                </a:cubicBezTo>
                <a:cubicBezTo>
                  <a:pt x="70" y="179"/>
                  <a:pt x="70" y="173"/>
                  <a:pt x="66" y="170"/>
                </a:cubicBezTo>
                <a:cubicBezTo>
                  <a:pt x="63" y="167"/>
                  <a:pt x="61" y="162"/>
                  <a:pt x="61" y="159"/>
                </a:cubicBezTo>
                <a:cubicBezTo>
                  <a:pt x="61" y="157"/>
                  <a:pt x="61" y="156"/>
                  <a:pt x="62" y="155"/>
                </a:cubicBezTo>
                <a:cubicBezTo>
                  <a:pt x="63" y="154"/>
                  <a:pt x="63" y="152"/>
                  <a:pt x="63" y="150"/>
                </a:cubicBezTo>
                <a:cubicBezTo>
                  <a:pt x="63" y="149"/>
                  <a:pt x="63" y="148"/>
                  <a:pt x="64" y="147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5" y="146"/>
                  <a:pt x="65" y="146"/>
                  <a:pt x="65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3" y="143"/>
                  <a:pt x="63" y="141"/>
                  <a:pt x="63" y="139"/>
                </a:cubicBezTo>
                <a:cubicBezTo>
                  <a:pt x="63" y="138"/>
                  <a:pt x="63" y="137"/>
                  <a:pt x="63" y="137"/>
                </a:cubicBezTo>
                <a:cubicBezTo>
                  <a:pt x="60" y="136"/>
                  <a:pt x="53" y="128"/>
                  <a:pt x="53" y="125"/>
                </a:cubicBezTo>
                <a:cubicBezTo>
                  <a:pt x="53" y="123"/>
                  <a:pt x="54" y="115"/>
                  <a:pt x="55" y="108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3"/>
                  <a:pt x="61" y="102"/>
                  <a:pt x="64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9" y="102"/>
                  <a:pt x="70" y="101"/>
                  <a:pt x="70" y="100"/>
                </a:cubicBezTo>
                <a:cubicBezTo>
                  <a:pt x="72" y="98"/>
                  <a:pt x="75" y="97"/>
                  <a:pt x="77" y="96"/>
                </a:cubicBezTo>
                <a:cubicBezTo>
                  <a:pt x="79" y="95"/>
                  <a:pt x="80" y="95"/>
                  <a:pt x="81" y="94"/>
                </a:cubicBezTo>
                <a:cubicBezTo>
                  <a:pt x="81" y="94"/>
                  <a:pt x="81" y="94"/>
                  <a:pt x="81" y="94"/>
                </a:cubicBezTo>
                <a:lnTo>
                  <a:pt x="81" y="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4" name="Freeform 1125"/>
          <p:cNvSpPr>
            <a:spLocks/>
          </p:cNvSpPr>
          <p:nvPr/>
        </p:nvSpPr>
        <p:spPr bwMode="auto">
          <a:xfrm>
            <a:off x="6523893" y="4114820"/>
            <a:ext cx="153733" cy="367937"/>
          </a:xfrm>
          <a:custGeom>
            <a:avLst/>
            <a:gdLst>
              <a:gd name="T0" fmla="*/ 1 w 77"/>
              <a:gd name="T1" fmla="*/ 11 h 167"/>
              <a:gd name="T2" fmla="*/ 2 w 77"/>
              <a:gd name="T3" fmla="*/ 12 h 167"/>
              <a:gd name="T4" fmla="*/ 3 w 77"/>
              <a:gd name="T5" fmla="*/ 14 h 167"/>
              <a:gd name="T6" fmla="*/ 8 w 77"/>
              <a:gd name="T7" fmla="*/ 23 h 167"/>
              <a:gd name="T8" fmla="*/ 9 w 77"/>
              <a:gd name="T9" fmla="*/ 24 h 167"/>
              <a:gd name="T10" fmla="*/ 9 w 77"/>
              <a:gd name="T11" fmla="*/ 24 h 167"/>
              <a:gd name="T12" fmla="*/ 10 w 77"/>
              <a:gd name="T13" fmla="*/ 25 h 167"/>
              <a:gd name="T14" fmla="*/ 14 w 77"/>
              <a:gd name="T15" fmla="*/ 26 h 167"/>
              <a:gd name="T16" fmla="*/ 20 w 77"/>
              <a:gd name="T17" fmla="*/ 25 h 167"/>
              <a:gd name="T18" fmla="*/ 27 w 77"/>
              <a:gd name="T19" fmla="*/ 34 h 167"/>
              <a:gd name="T20" fmla="*/ 23 w 77"/>
              <a:gd name="T21" fmla="*/ 43 h 167"/>
              <a:gd name="T22" fmla="*/ 26 w 77"/>
              <a:gd name="T23" fmla="*/ 48 h 167"/>
              <a:gd name="T24" fmla="*/ 35 w 77"/>
              <a:gd name="T25" fmla="*/ 59 h 167"/>
              <a:gd name="T26" fmla="*/ 42 w 77"/>
              <a:gd name="T27" fmla="*/ 68 h 167"/>
              <a:gd name="T28" fmla="*/ 53 w 77"/>
              <a:gd name="T29" fmla="*/ 81 h 167"/>
              <a:gd name="T30" fmla="*/ 59 w 77"/>
              <a:gd name="T31" fmla="*/ 97 h 167"/>
              <a:gd name="T32" fmla="*/ 59 w 77"/>
              <a:gd name="T33" fmla="*/ 104 h 167"/>
              <a:gd name="T34" fmla="*/ 59 w 77"/>
              <a:gd name="T35" fmla="*/ 107 h 167"/>
              <a:gd name="T36" fmla="*/ 60 w 77"/>
              <a:gd name="T37" fmla="*/ 110 h 167"/>
              <a:gd name="T38" fmla="*/ 62 w 77"/>
              <a:gd name="T39" fmla="*/ 114 h 167"/>
              <a:gd name="T40" fmla="*/ 54 w 77"/>
              <a:gd name="T41" fmla="*/ 129 h 167"/>
              <a:gd name="T42" fmla="*/ 46 w 77"/>
              <a:gd name="T43" fmla="*/ 137 h 167"/>
              <a:gd name="T44" fmla="*/ 42 w 77"/>
              <a:gd name="T45" fmla="*/ 136 h 167"/>
              <a:gd name="T46" fmla="*/ 43 w 77"/>
              <a:gd name="T47" fmla="*/ 139 h 167"/>
              <a:gd name="T48" fmla="*/ 41 w 77"/>
              <a:gd name="T49" fmla="*/ 147 h 167"/>
              <a:gd name="T50" fmla="*/ 32 w 77"/>
              <a:gd name="T51" fmla="*/ 146 h 167"/>
              <a:gd name="T52" fmla="*/ 31 w 77"/>
              <a:gd name="T53" fmla="*/ 147 h 167"/>
              <a:gd name="T54" fmla="*/ 30 w 77"/>
              <a:gd name="T55" fmla="*/ 148 h 167"/>
              <a:gd name="T56" fmla="*/ 29 w 77"/>
              <a:gd name="T57" fmla="*/ 149 h 167"/>
              <a:gd name="T58" fmla="*/ 26 w 77"/>
              <a:gd name="T59" fmla="*/ 150 h 167"/>
              <a:gd name="T60" fmla="*/ 29 w 77"/>
              <a:gd name="T61" fmla="*/ 152 h 167"/>
              <a:gd name="T62" fmla="*/ 29 w 77"/>
              <a:gd name="T63" fmla="*/ 158 h 167"/>
              <a:gd name="T64" fmla="*/ 29 w 77"/>
              <a:gd name="T65" fmla="*/ 167 h 167"/>
              <a:gd name="T66" fmla="*/ 40 w 77"/>
              <a:gd name="T67" fmla="*/ 158 h 167"/>
              <a:gd name="T68" fmla="*/ 40 w 77"/>
              <a:gd name="T69" fmla="*/ 158 h 167"/>
              <a:gd name="T70" fmla="*/ 44 w 77"/>
              <a:gd name="T71" fmla="*/ 152 h 167"/>
              <a:gd name="T72" fmla="*/ 49 w 77"/>
              <a:gd name="T73" fmla="*/ 146 h 167"/>
              <a:gd name="T74" fmla="*/ 53 w 77"/>
              <a:gd name="T75" fmla="*/ 147 h 167"/>
              <a:gd name="T76" fmla="*/ 67 w 77"/>
              <a:gd name="T77" fmla="*/ 140 h 167"/>
              <a:gd name="T78" fmla="*/ 75 w 77"/>
              <a:gd name="T79" fmla="*/ 126 h 167"/>
              <a:gd name="T80" fmla="*/ 73 w 77"/>
              <a:gd name="T81" fmla="*/ 100 h 167"/>
              <a:gd name="T82" fmla="*/ 64 w 77"/>
              <a:gd name="T83" fmla="*/ 84 h 167"/>
              <a:gd name="T84" fmla="*/ 45 w 77"/>
              <a:gd name="T85" fmla="*/ 69 h 167"/>
              <a:gd name="T86" fmla="*/ 40 w 77"/>
              <a:gd name="T87" fmla="*/ 60 h 167"/>
              <a:gd name="T88" fmla="*/ 42 w 77"/>
              <a:gd name="T89" fmla="*/ 36 h 167"/>
              <a:gd name="T90" fmla="*/ 46 w 77"/>
              <a:gd name="T91" fmla="*/ 26 h 167"/>
              <a:gd name="T92" fmla="*/ 57 w 77"/>
              <a:gd name="T93" fmla="*/ 20 h 167"/>
              <a:gd name="T94" fmla="*/ 56 w 77"/>
              <a:gd name="T95" fmla="*/ 20 h 167"/>
              <a:gd name="T96" fmla="*/ 54 w 77"/>
              <a:gd name="T97" fmla="*/ 19 h 167"/>
              <a:gd name="T98" fmla="*/ 52 w 77"/>
              <a:gd name="T99" fmla="*/ 17 h 167"/>
              <a:gd name="T100" fmla="*/ 50 w 77"/>
              <a:gd name="T101" fmla="*/ 16 h 167"/>
              <a:gd name="T102" fmla="*/ 48 w 77"/>
              <a:gd name="T103" fmla="*/ 14 h 167"/>
              <a:gd name="T104" fmla="*/ 46 w 77"/>
              <a:gd name="T105" fmla="*/ 13 h 167"/>
              <a:gd name="T106" fmla="*/ 45 w 77"/>
              <a:gd name="T107" fmla="*/ 11 h 167"/>
              <a:gd name="T108" fmla="*/ 45 w 77"/>
              <a:gd name="T109" fmla="*/ 7 h 167"/>
              <a:gd name="T110" fmla="*/ 46 w 77"/>
              <a:gd name="T111" fmla="*/ 6 h 167"/>
              <a:gd name="T112" fmla="*/ 33 w 77"/>
              <a:gd name="T113" fmla="*/ 0 h 167"/>
              <a:gd name="T114" fmla="*/ 27 w 77"/>
              <a:gd name="T115" fmla="*/ 5 h 167"/>
              <a:gd name="T116" fmla="*/ 22 w 77"/>
              <a:gd name="T117" fmla="*/ 7 h 167"/>
              <a:gd name="T118" fmla="*/ 11 w 77"/>
              <a:gd name="T119" fmla="*/ 7 h 167"/>
              <a:gd name="T120" fmla="*/ 6 w 77"/>
              <a:gd name="T121" fmla="*/ 8 h 167"/>
              <a:gd name="T122" fmla="*/ 1 w 77"/>
              <a:gd name="T123" fmla="*/ 7 h 167"/>
              <a:gd name="T124" fmla="*/ 0 w 77"/>
              <a:gd name="T125" fmla="*/ 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167">
                <a:moveTo>
                  <a:pt x="0" y="10"/>
                </a:move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5"/>
                  <a:pt x="4" y="16"/>
                  <a:pt x="5" y="17"/>
                </a:cubicBezTo>
                <a:cubicBezTo>
                  <a:pt x="6" y="18"/>
                  <a:pt x="8" y="20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3" y="26"/>
                  <a:pt x="14" y="26"/>
                </a:cubicBezTo>
                <a:cubicBezTo>
                  <a:pt x="14" y="26"/>
                  <a:pt x="15" y="26"/>
                  <a:pt x="15" y="26"/>
                </a:cubicBezTo>
                <a:cubicBezTo>
                  <a:pt x="16" y="25"/>
                  <a:pt x="18" y="25"/>
                  <a:pt x="20" y="25"/>
                </a:cubicBezTo>
                <a:cubicBezTo>
                  <a:pt x="23" y="25"/>
                  <a:pt x="25" y="27"/>
                  <a:pt x="25" y="30"/>
                </a:cubicBezTo>
                <a:cubicBezTo>
                  <a:pt x="26" y="32"/>
                  <a:pt x="26" y="33"/>
                  <a:pt x="27" y="34"/>
                </a:cubicBezTo>
                <a:cubicBezTo>
                  <a:pt x="28" y="35"/>
                  <a:pt x="29" y="36"/>
                  <a:pt x="29" y="39"/>
                </a:cubicBezTo>
                <a:cubicBezTo>
                  <a:pt x="29" y="42"/>
                  <a:pt x="26" y="43"/>
                  <a:pt x="23" y="43"/>
                </a:cubicBezTo>
                <a:cubicBezTo>
                  <a:pt x="22" y="43"/>
                  <a:pt x="21" y="44"/>
                  <a:pt x="20" y="44"/>
                </a:cubicBezTo>
                <a:cubicBezTo>
                  <a:pt x="21" y="45"/>
                  <a:pt x="24" y="47"/>
                  <a:pt x="26" y="48"/>
                </a:cubicBezTo>
                <a:cubicBezTo>
                  <a:pt x="30" y="50"/>
                  <a:pt x="33" y="52"/>
                  <a:pt x="33" y="54"/>
                </a:cubicBezTo>
                <a:cubicBezTo>
                  <a:pt x="33" y="55"/>
                  <a:pt x="34" y="57"/>
                  <a:pt x="35" y="59"/>
                </a:cubicBezTo>
                <a:cubicBezTo>
                  <a:pt x="36" y="60"/>
                  <a:pt x="37" y="62"/>
                  <a:pt x="38" y="64"/>
                </a:cubicBezTo>
                <a:cubicBezTo>
                  <a:pt x="39" y="65"/>
                  <a:pt x="40" y="67"/>
                  <a:pt x="42" y="68"/>
                </a:cubicBezTo>
                <a:cubicBezTo>
                  <a:pt x="44" y="71"/>
                  <a:pt x="47" y="73"/>
                  <a:pt x="47" y="76"/>
                </a:cubicBezTo>
                <a:cubicBezTo>
                  <a:pt x="48" y="78"/>
                  <a:pt x="51" y="80"/>
                  <a:pt x="53" y="81"/>
                </a:cubicBezTo>
                <a:cubicBezTo>
                  <a:pt x="54" y="82"/>
                  <a:pt x="55" y="83"/>
                  <a:pt x="56" y="84"/>
                </a:cubicBezTo>
                <a:cubicBezTo>
                  <a:pt x="59" y="87"/>
                  <a:pt x="60" y="93"/>
                  <a:pt x="59" y="97"/>
                </a:cubicBezTo>
                <a:cubicBezTo>
                  <a:pt x="59" y="98"/>
                  <a:pt x="59" y="99"/>
                  <a:pt x="59" y="101"/>
                </a:cubicBezTo>
                <a:cubicBezTo>
                  <a:pt x="59" y="102"/>
                  <a:pt x="59" y="103"/>
                  <a:pt x="59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9" y="105"/>
                  <a:pt x="59" y="106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0" y="108"/>
                  <a:pt x="60" y="109"/>
                  <a:pt x="60" y="110"/>
                </a:cubicBezTo>
                <a:cubicBezTo>
                  <a:pt x="60" y="110"/>
                  <a:pt x="61" y="111"/>
                  <a:pt x="61" y="111"/>
                </a:cubicBezTo>
                <a:cubicBezTo>
                  <a:pt x="61" y="112"/>
                  <a:pt x="62" y="113"/>
                  <a:pt x="62" y="114"/>
                </a:cubicBezTo>
                <a:cubicBezTo>
                  <a:pt x="66" y="120"/>
                  <a:pt x="61" y="124"/>
                  <a:pt x="57" y="127"/>
                </a:cubicBezTo>
                <a:cubicBezTo>
                  <a:pt x="56" y="127"/>
                  <a:pt x="55" y="128"/>
                  <a:pt x="54" y="129"/>
                </a:cubicBezTo>
                <a:cubicBezTo>
                  <a:pt x="54" y="130"/>
                  <a:pt x="53" y="131"/>
                  <a:pt x="53" y="132"/>
                </a:cubicBezTo>
                <a:cubicBezTo>
                  <a:pt x="52" y="134"/>
                  <a:pt x="51" y="137"/>
                  <a:pt x="46" y="137"/>
                </a:cubicBezTo>
                <a:cubicBezTo>
                  <a:pt x="45" y="137"/>
                  <a:pt x="44" y="137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3" y="138"/>
                  <a:pt x="43" y="139"/>
                  <a:pt x="43" y="139"/>
                </a:cubicBezTo>
                <a:cubicBezTo>
                  <a:pt x="44" y="141"/>
                  <a:pt x="45" y="143"/>
                  <a:pt x="44" y="145"/>
                </a:cubicBezTo>
                <a:cubicBezTo>
                  <a:pt x="44" y="146"/>
                  <a:pt x="43" y="147"/>
                  <a:pt x="41" y="147"/>
                </a:cubicBezTo>
                <a:cubicBezTo>
                  <a:pt x="39" y="147"/>
                  <a:pt x="37" y="147"/>
                  <a:pt x="35" y="146"/>
                </a:cubicBezTo>
                <a:cubicBezTo>
                  <a:pt x="34" y="146"/>
                  <a:pt x="33" y="146"/>
                  <a:pt x="32" y="146"/>
                </a:cubicBezTo>
                <a:cubicBezTo>
                  <a:pt x="32" y="146"/>
                  <a:pt x="31" y="146"/>
                  <a:pt x="31" y="146"/>
                </a:cubicBezTo>
                <a:cubicBezTo>
                  <a:pt x="31" y="146"/>
                  <a:pt x="31" y="147"/>
                  <a:pt x="31" y="147"/>
                </a:cubicBezTo>
                <a:cubicBezTo>
                  <a:pt x="31" y="147"/>
                  <a:pt x="31" y="147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0" y="148"/>
                  <a:pt x="29" y="148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7" y="150"/>
                  <a:pt x="27" y="150"/>
                </a:cubicBezTo>
                <a:cubicBezTo>
                  <a:pt x="27" y="150"/>
                  <a:pt x="26" y="150"/>
                  <a:pt x="26" y="150"/>
                </a:cubicBezTo>
                <a:cubicBezTo>
                  <a:pt x="27" y="151"/>
                  <a:pt x="27" y="151"/>
                  <a:pt x="28" y="151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0" y="153"/>
                  <a:pt x="30" y="153"/>
                  <a:pt x="31" y="154"/>
                </a:cubicBezTo>
                <a:cubicBezTo>
                  <a:pt x="31" y="156"/>
                  <a:pt x="30" y="157"/>
                  <a:pt x="29" y="158"/>
                </a:cubicBezTo>
                <a:cubicBezTo>
                  <a:pt x="28" y="160"/>
                  <a:pt x="27" y="161"/>
                  <a:pt x="27" y="163"/>
                </a:cubicBezTo>
                <a:cubicBezTo>
                  <a:pt x="27" y="166"/>
                  <a:pt x="28" y="167"/>
                  <a:pt x="29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30" y="164"/>
                  <a:pt x="37" y="159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8"/>
                  <a:pt x="40" y="158"/>
                  <a:pt x="40" y="158"/>
                </a:cubicBezTo>
                <a:cubicBezTo>
                  <a:pt x="40" y="154"/>
                  <a:pt x="42" y="154"/>
                  <a:pt x="43" y="154"/>
                </a:cubicBezTo>
                <a:cubicBezTo>
                  <a:pt x="43" y="154"/>
                  <a:pt x="43" y="153"/>
                  <a:pt x="44" y="152"/>
                </a:cubicBezTo>
                <a:cubicBezTo>
                  <a:pt x="44" y="151"/>
                  <a:pt x="44" y="150"/>
                  <a:pt x="44" y="149"/>
                </a:cubicBezTo>
                <a:cubicBezTo>
                  <a:pt x="46" y="147"/>
                  <a:pt x="48" y="146"/>
                  <a:pt x="49" y="146"/>
                </a:cubicBezTo>
                <a:cubicBezTo>
                  <a:pt x="50" y="146"/>
                  <a:pt x="50" y="146"/>
                  <a:pt x="51" y="146"/>
                </a:cubicBezTo>
                <a:cubicBezTo>
                  <a:pt x="52" y="146"/>
                  <a:pt x="52" y="147"/>
                  <a:pt x="53" y="147"/>
                </a:cubicBezTo>
                <a:cubicBezTo>
                  <a:pt x="53" y="147"/>
                  <a:pt x="53" y="147"/>
                  <a:pt x="53" y="147"/>
                </a:cubicBezTo>
                <a:cubicBezTo>
                  <a:pt x="57" y="147"/>
                  <a:pt x="62" y="143"/>
                  <a:pt x="67" y="140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73" y="136"/>
                  <a:pt x="73" y="136"/>
                  <a:pt x="75" y="126"/>
                </a:cubicBezTo>
                <a:cubicBezTo>
                  <a:pt x="77" y="119"/>
                  <a:pt x="75" y="110"/>
                  <a:pt x="74" y="105"/>
                </a:cubicBezTo>
                <a:cubicBezTo>
                  <a:pt x="73" y="103"/>
                  <a:pt x="73" y="101"/>
                  <a:pt x="73" y="100"/>
                </a:cubicBezTo>
                <a:cubicBezTo>
                  <a:pt x="73" y="98"/>
                  <a:pt x="66" y="85"/>
                  <a:pt x="64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2" y="84"/>
                  <a:pt x="57" y="81"/>
                  <a:pt x="47" y="70"/>
                </a:cubicBezTo>
                <a:cubicBezTo>
                  <a:pt x="46" y="70"/>
                  <a:pt x="45" y="69"/>
                  <a:pt x="45" y="69"/>
                </a:cubicBezTo>
                <a:cubicBezTo>
                  <a:pt x="43" y="67"/>
                  <a:pt x="43" y="66"/>
                  <a:pt x="42" y="64"/>
                </a:cubicBezTo>
                <a:cubicBezTo>
                  <a:pt x="42" y="63"/>
                  <a:pt x="41" y="61"/>
                  <a:pt x="40" y="60"/>
                </a:cubicBezTo>
                <a:cubicBezTo>
                  <a:pt x="36" y="56"/>
                  <a:pt x="35" y="49"/>
                  <a:pt x="36" y="43"/>
                </a:cubicBezTo>
                <a:cubicBezTo>
                  <a:pt x="37" y="39"/>
                  <a:pt x="39" y="37"/>
                  <a:pt x="42" y="36"/>
                </a:cubicBezTo>
                <a:cubicBezTo>
                  <a:pt x="43" y="35"/>
                  <a:pt x="44" y="34"/>
                  <a:pt x="44" y="33"/>
                </a:cubicBezTo>
                <a:cubicBezTo>
                  <a:pt x="44" y="30"/>
                  <a:pt x="45" y="28"/>
                  <a:pt x="46" y="26"/>
                </a:cubicBezTo>
                <a:cubicBezTo>
                  <a:pt x="47" y="25"/>
                  <a:pt x="48" y="25"/>
                  <a:pt x="50" y="25"/>
                </a:cubicBezTo>
                <a:cubicBezTo>
                  <a:pt x="53" y="24"/>
                  <a:pt x="56" y="22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6" y="20"/>
                  <a:pt x="56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5" y="19"/>
                  <a:pt x="55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7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5"/>
                  <a:pt x="48" y="15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3"/>
                  <a:pt x="47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5" y="12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6" y="7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5"/>
                  <a:pt x="43" y="5"/>
                </a:cubicBezTo>
                <a:cubicBezTo>
                  <a:pt x="37" y="4"/>
                  <a:pt x="35" y="2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28" y="3"/>
                  <a:pt x="27" y="5"/>
                </a:cubicBezTo>
                <a:cubicBezTo>
                  <a:pt x="26" y="6"/>
                  <a:pt x="25" y="7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1" y="6"/>
                  <a:pt x="20" y="6"/>
                  <a:pt x="19" y="7"/>
                </a:cubicBezTo>
                <a:cubicBezTo>
                  <a:pt x="16" y="8"/>
                  <a:pt x="13" y="7"/>
                  <a:pt x="11" y="7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8"/>
                  <a:pt x="8" y="8"/>
                  <a:pt x="6" y="8"/>
                </a:cubicBezTo>
                <a:cubicBezTo>
                  <a:pt x="5" y="8"/>
                  <a:pt x="4" y="8"/>
                  <a:pt x="3" y="8"/>
                </a:cubicBezTo>
                <a:cubicBezTo>
                  <a:pt x="3" y="7"/>
                  <a:pt x="2" y="7"/>
                  <a:pt x="1" y="7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5" name="Freeform 1126"/>
          <p:cNvSpPr>
            <a:spLocks/>
          </p:cNvSpPr>
          <p:nvPr/>
        </p:nvSpPr>
        <p:spPr bwMode="auto">
          <a:xfrm>
            <a:off x="6479668" y="4137960"/>
            <a:ext cx="153733" cy="210580"/>
          </a:xfrm>
          <a:custGeom>
            <a:avLst/>
            <a:gdLst>
              <a:gd name="T0" fmla="*/ 16 w 77"/>
              <a:gd name="T1" fmla="*/ 0 h 95"/>
              <a:gd name="T2" fmla="*/ 14 w 77"/>
              <a:gd name="T3" fmla="*/ 0 h 95"/>
              <a:gd name="T4" fmla="*/ 14 w 77"/>
              <a:gd name="T5" fmla="*/ 2 h 95"/>
              <a:gd name="T6" fmla="*/ 11 w 77"/>
              <a:gd name="T7" fmla="*/ 14 h 95"/>
              <a:gd name="T8" fmla="*/ 6 w 77"/>
              <a:gd name="T9" fmla="*/ 10 h 95"/>
              <a:gd name="T10" fmla="*/ 5 w 77"/>
              <a:gd name="T11" fmla="*/ 12 h 95"/>
              <a:gd name="T12" fmla="*/ 4 w 77"/>
              <a:gd name="T13" fmla="*/ 14 h 95"/>
              <a:gd name="T14" fmla="*/ 3 w 77"/>
              <a:gd name="T15" fmla="*/ 15 h 95"/>
              <a:gd name="T16" fmla="*/ 2 w 77"/>
              <a:gd name="T17" fmla="*/ 18 h 95"/>
              <a:gd name="T18" fmla="*/ 2 w 77"/>
              <a:gd name="T19" fmla="*/ 19 h 95"/>
              <a:gd name="T20" fmla="*/ 1 w 77"/>
              <a:gd name="T21" fmla="*/ 20 h 95"/>
              <a:gd name="T22" fmla="*/ 0 w 77"/>
              <a:gd name="T23" fmla="*/ 20 h 95"/>
              <a:gd name="T24" fmla="*/ 0 w 77"/>
              <a:gd name="T25" fmla="*/ 20 h 95"/>
              <a:gd name="T26" fmla="*/ 1 w 77"/>
              <a:gd name="T27" fmla="*/ 25 h 95"/>
              <a:gd name="T28" fmla="*/ 3 w 77"/>
              <a:gd name="T29" fmla="*/ 30 h 95"/>
              <a:gd name="T30" fmla="*/ 6 w 77"/>
              <a:gd name="T31" fmla="*/ 30 h 95"/>
              <a:gd name="T32" fmla="*/ 7 w 77"/>
              <a:gd name="T33" fmla="*/ 30 h 95"/>
              <a:gd name="T34" fmla="*/ 8 w 77"/>
              <a:gd name="T35" fmla="*/ 31 h 95"/>
              <a:gd name="T36" fmla="*/ 9 w 77"/>
              <a:gd name="T37" fmla="*/ 41 h 95"/>
              <a:gd name="T38" fmla="*/ 8 w 77"/>
              <a:gd name="T39" fmla="*/ 47 h 95"/>
              <a:gd name="T40" fmla="*/ 5 w 77"/>
              <a:gd name="T41" fmla="*/ 53 h 95"/>
              <a:gd name="T42" fmla="*/ 5 w 77"/>
              <a:gd name="T43" fmla="*/ 54 h 95"/>
              <a:gd name="T44" fmla="*/ 12 w 77"/>
              <a:gd name="T45" fmla="*/ 49 h 95"/>
              <a:gd name="T46" fmla="*/ 24 w 77"/>
              <a:gd name="T47" fmla="*/ 49 h 95"/>
              <a:gd name="T48" fmla="*/ 34 w 77"/>
              <a:gd name="T49" fmla="*/ 44 h 95"/>
              <a:gd name="T50" fmla="*/ 41 w 77"/>
              <a:gd name="T51" fmla="*/ 46 h 95"/>
              <a:gd name="T52" fmla="*/ 49 w 77"/>
              <a:gd name="T53" fmla="*/ 54 h 95"/>
              <a:gd name="T54" fmla="*/ 49 w 77"/>
              <a:gd name="T55" fmla="*/ 67 h 95"/>
              <a:gd name="T56" fmla="*/ 58 w 77"/>
              <a:gd name="T57" fmla="*/ 85 h 95"/>
              <a:gd name="T58" fmla="*/ 59 w 77"/>
              <a:gd name="T59" fmla="*/ 87 h 95"/>
              <a:gd name="T60" fmla="*/ 59 w 77"/>
              <a:gd name="T61" fmla="*/ 89 h 95"/>
              <a:gd name="T62" fmla="*/ 59 w 77"/>
              <a:gd name="T63" fmla="*/ 91 h 95"/>
              <a:gd name="T64" fmla="*/ 58 w 77"/>
              <a:gd name="T65" fmla="*/ 93 h 95"/>
              <a:gd name="T66" fmla="*/ 58 w 77"/>
              <a:gd name="T67" fmla="*/ 93 h 95"/>
              <a:gd name="T68" fmla="*/ 61 w 77"/>
              <a:gd name="T69" fmla="*/ 94 h 95"/>
              <a:gd name="T70" fmla="*/ 71 w 77"/>
              <a:gd name="T71" fmla="*/ 90 h 95"/>
              <a:gd name="T72" fmla="*/ 74 w 77"/>
              <a:gd name="T73" fmla="*/ 90 h 95"/>
              <a:gd name="T74" fmla="*/ 75 w 77"/>
              <a:gd name="T75" fmla="*/ 90 h 95"/>
              <a:gd name="T76" fmla="*/ 76 w 77"/>
              <a:gd name="T77" fmla="*/ 89 h 95"/>
              <a:gd name="T78" fmla="*/ 77 w 77"/>
              <a:gd name="T79" fmla="*/ 89 h 95"/>
              <a:gd name="T80" fmla="*/ 77 w 77"/>
              <a:gd name="T81" fmla="*/ 87 h 95"/>
              <a:gd name="T82" fmla="*/ 77 w 77"/>
              <a:gd name="T83" fmla="*/ 85 h 95"/>
              <a:gd name="T84" fmla="*/ 77 w 77"/>
              <a:gd name="T85" fmla="*/ 82 h 95"/>
              <a:gd name="T86" fmla="*/ 75 w 77"/>
              <a:gd name="T87" fmla="*/ 76 h 95"/>
              <a:gd name="T88" fmla="*/ 66 w 77"/>
              <a:gd name="T89" fmla="*/ 66 h 95"/>
              <a:gd name="T90" fmla="*/ 56 w 77"/>
              <a:gd name="T91" fmla="*/ 54 h 95"/>
              <a:gd name="T92" fmla="*/ 51 w 77"/>
              <a:gd name="T93" fmla="*/ 43 h 95"/>
              <a:gd name="T94" fmla="*/ 39 w 77"/>
              <a:gd name="T95" fmla="*/ 32 h 95"/>
              <a:gd name="T96" fmla="*/ 47 w 77"/>
              <a:gd name="T97" fmla="*/ 28 h 95"/>
              <a:gd name="T98" fmla="*/ 43 w 77"/>
              <a:gd name="T99" fmla="*/ 19 h 95"/>
              <a:gd name="T100" fmla="*/ 39 w 77"/>
              <a:gd name="T101" fmla="*/ 19 h 95"/>
              <a:gd name="T102" fmla="*/ 37 w 77"/>
              <a:gd name="T103" fmla="*/ 19 h 95"/>
              <a:gd name="T104" fmla="*/ 32 w 77"/>
              <a:gd name="T105" fmla="*/ 19 h 95"/>
              <a:gd name="T106" fmla="*/ 30 w 77"/>
              <a:gd name="T107" fmla="*/ 17 h 95"/>
              <a:gd name="T108" fmla="*/ 30 w 77"/>
              <a:gd name="T109" fmla="*/ 17 h 95"/>
              <a:gd name="T110" fmla="*/ 28 w 77"/>
              <a:gd name="T111" fmla="*/ 16 h 95"/>
              <a:gd name="T112" fmla="*/ 27 w 77"/>
              <a:gd name="T113" fmla="*/ 14 h 95"/>
              <a:gd name="T114" fmla="*/ 26 w 77"/>
              <a:gd name="T115" fmla="*/ 12 h 95"/>
              <a:gd name="T116" fmla="*/ 21 w 77"/>
              <a:gd name="T117" fmla="*/ 3 h 95"/>
              <a:gd name="T118" fmla="*/ 20 w 77"/>
              <a:gd name="T119" fmla="*/ 2 h 95"/>
              <a:gd name="T120" fmla="*/ 19 w 77"/>
              <a:gd name="T121" fmla="*/ 1 h 95"/>
              <a:gd name="T122" fmla="*/ 18 w 77"/>
              <a:gd name="T123" fmla="*/ 0 h 95"/>
              <a:gd name="T124" fmla="*/ 18 w 77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95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4"/>
                  <a:pt x="17" y="9"/>
                  <a:pt x="15" y="12"/>
                </a:cubicBezTo>
                <a:cubicBezTo>
                  <a:pt x="15" y="14"/>
                  <a:pt x="13" y="15"/>
                  <a:pt x="11" y="14"/>
                </a:cubicBezTo>
                <a:cubicBezTo>
                  <a:pt x="9" y="14"/>
                  <a:pt x="7" y="12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4" y="12"/>
                  <a:pt x="4" y="13"/>
                </a:cubicBezTo>
                <a:cubicBezTo>
                  <a:pt x="4" y="13"/>
                  <a:pt x="4" y="13"/>
                  <a:pt x="4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20"/>
                </a:cubicBezTo>
                <a:cubicBezTo>
                  <a:pt x="1" y="20"/>
                  <a:pt x="1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3"/>
                  <a:pt x="1" y="25"/>
                </a:cubicBezTo>
                <a:cubicBezTo>
                  <a:pt x="1" y="27"/>
                  <a:pt x="1" y="28"/>
                  <a:pt x="1" y="30"/>
                </a:cubicBezTo>
                <a:cubicBezTo>
                  <a:pt x="2" y="30"/>
                  <a:pt x="2" y="30"/>
                  <a:pt x="3" y="30"/>
                </a:cubicBezTo>
                <a:cubicBezTo>
                  <a:pt x="3" y="29"/>
                  <a:pt x="4" y="29"/>
                  <a:pt x="5" y="29"/>
                </a:cubicBezTo>
                <a:cubicBezTo>
                  <a:pt x="5" y="29"/>
                  <a:pt x="6" y="29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6"/>
                  <a:pt x="9" y="39"/>
                  <a:pt x="9" y="41"/>
                </a:cubicBezTo>
                <a:cubicBezTo>
                  <a:pt x="9" y="42"/>
                  <a:pt x="8" y="44"/>
                  <a:pt x="8" y="45"/>
                </a:cubicBezTo>
                <a:cubicBezTo>
                  <a:pt x="8" y="46"/>
                  <a:pt x="8" y="47"/>
                  <a:pt x="8" y="47"/>
                </a:cubicBezTo>
                <a:cubicBezTo>
                  <a:pt x="8" y="49"/>
                  <a:pt x="7" y="50"/>
                  <a:pt x="6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3"/>
                  <a:pt x="9" y="51"/>
                  <a:pt x="10" y="50"/>
                </a:cubicBezTo>
                <a:cubicBezTo>
                  <a:pt x="11" y="50"/>
                  <a:pt x="12" y="49"/>
                  <a:pt x="12" y="49"/>
                </a:cubicBezTo>
                <a:cubicBezTo>
                  <a:pt x="17" y="45"/>
                  <a:pt x="21" y="46"/>
                  <a:pt x="23" y="49"/>
                </a:cubicBezTo>
                <a:cubicBezTo>
                  <a:pt x="23" y="49"/>
                  <a:pt x="23" y="49"/>
                  <a:pt x="24" y="49"/>
                </a:cubicBezTo>
                <a:cubicBezTo>
                  <a:pt x="25" y="49"/>
                  <a:pt x="27" y="48"/>
                  <a:pt x="27" y="47"/>
                </a:cubicBezTo>
                <a:cubicBezTo>
                  <a:pt x="28" y="45"/>
                  <a:pt x="31" y="44"/>
                  <a:pt x="34" y="44"/>
                </a:cubicBezTo>
                <a:cubicBezTo>
                  <a:pt x="35" y="44"/>
                  <a:pt x="36" y="44"/>
                  <a:pt x="36" y="44"/>
                </a:cubicBezTo>
                <a:cubicBezTo>
                  <a:pt x="38" y="44"/>
                  <a:pt x="40" y="45"/>
                  <a:pt x="41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0"/>
                  <a:pt x="46" y="52"/>
                  <a:pt x="49" y="54"/>
                </a:cubicBezTo>
                <a:cubicBezTo>
                  <a:pt x="52" y="56"/>
                  <a:pt x="51" y="60"/>
                  <a:pt x="50" y="63"/>
                </a:cubicBezTo>
                <a:cubicBezTo>
                  <a:pt x="50" y="64"/>
                  <a:pt x="49" y="66"/>
                  <a:pt x="49" y="67"/>
                </a:cubicBezTo>
                <a:cubicBezTo>
                  <a:pt x="53" y="69"/>
                  <a:pt x="59" y="75"/>
                  <a:pt x="58" y="81"/>
                </a:cubicBezTo>
                <a:cubicBezTo>
                  <a:pt x="58" y="83"/>
                  <a:pt x="58" y="84"/>
                  <a:pt x="58" y="85"/>
                </a:cubicBezTo>
                <a:cubicBezTo>
                  <a:pt x="59" y="86"/>
                  <a:pt x="59" y="86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8"/>
                  <a:pt x="59" y="88"/>
                  <a:pt x="59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90"/>
                  <a:pt x="59" y="90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8" y="92"/>
                  <a:pt x="58" y="92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4"/>
                  <a:pt x="60" y="94"/>
                  <a:pt x="61" y="95"/>
                </a:cubicBezTo>
                <a:cubicBezTo>
                  <a:pt x="61" y="95"/>
                  <a:pt x="61" y="94"/>
                  <a:pt x="61" y="94"/>
                </a:cubicBezTo>
                <a:cubicBezTo>
                  <a:pt x="61" y="91"/>
                  <a:pt x="63" y="89"/>
                  <a:pt x="67" y="89"/>
                </a:cubicBezTo>
                <a:cubicBezTo>
                  <a:pt x="68" y="89"/>
                  <a:pt x="70" y="89"/>
                  <a:pt x="71" y="90"/>
                </a:cubicBezTo>
                <a:cubicBezTo>
                  <a:pt x="72" y="90"/>
                  <a:pt x="72" y="90"/>
                  <a:pt x="73" y="90"/>
                </a:cubicBezTo>
                <a:cubicBezTo>
                  <a:pt x="73" y="90"/>
                  <a:pt x="73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6" y="90"/>
                  <a:pt x="76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8"/>
                  <a:pt x="77" y="88"/>
                  <a:pt x="77" y="87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6"/>
                  <a:pt x="77" y="86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4"/>
                  <a:pt x="77" y="83"/>
                  <a:pt x="77" y="82"/>
                </a:cubicBezTo>
                <a:cubicBezTo>
                  <a:pt x="77" y="80"/>
                  <a:pt x="77" y="78"/>
                  <a:pt x="76" y="77"/>
                </a:cubicBezTo>
                <a:cubicBezTo>
                  <a:pt x="76" y="76"/>
                  <a:pt x="76" y="76"/>
                  <a:pt x="75" y="76"/>
                </a:cubicBezTo>
                <a:cubicBezTo>
                  <a:pt x="75" y="75"/>
                  <a:pt x="74" y="74"/>
                  <a:pt x="73" y="74"/>
                </a:cubicBezTo>
                <a:cubicBezTo>
                  <a:pt x="70" y="72"/>
                  <a:pt x="67" y="70"/>
                  <a:pt x="66" y="66"/>
                </a:cubicBezTo>
                <a:cubicBezTo>
                  <a:pt x="65" y="64"/>
                  <a:pt x="63" y="62"/>
                  <a:pt x="61" y="60"/>
                </a:cubicBezTo>
                <a:cubicBezTo>
                  <a:pt x="59" y="58"/>
                  <a:pt x="57" y="56"/>
                  <a:pt x="56" y="54"/>
                </a:cubicBezTo>
                <a:cubicBezTo>
                  <a:pt x="56" y="53"/>
                  <a:pt x="55" y="51"/>
                  <a:pt x="54" y="50"/>
                </a:cubicBezTo>
                <a:cubicBezTo>
                  <a:pt x="52" y="48"/>
                  <a:pt x="51" y="46"/>
                  <a:pt x="51" y="43"/>
                </a:cubicBezTo>
                <a:cubicBezTo>
                  <a:pt x="50" y="43"/>
                  <a:pt x="48" y="42"/>
                  <a:pt x="46" y="41"/>
                </a:cubicBezTo>
                <a:cubicBezTo>
                  <a:pt x="42" y="38"/>
                  <a:pt x="37" y="36"/>
                  <a:pt x="39" y="32"/>
                </a:cubicBezTo>
                <a:cubicBezTo>
                  <a:pt x="40" y="29"/>
                  <a:pt x="43" y="29"/>
                  <a:pt x="45" y="28"/>
                </a:cubicBezTo>
                <a:cubicBezTo>
                  <a:pt x="46" y="28"/>
                  <a:pt x="47" y="28"/>
                  <a:pt x="47" y="28"/>
                </a:cubicBezTo>
                <a:cubicBezTo>
                  <a:pt x="47" y="27"/>
                  <a:pt x="47" y="26"/>
                  <a:pt x="46" y="25"/>
                </a:cubicBezTo>
                <a:cubicBezTo>
                  <a:pt x="45" y="24"/>
                  <a:pt x="44" y="22"/>
                  <a:pt x="43" y="19"/>
                </a:cubicBezTo>
                <a:cubicBezTo>
                  <a:pt x="43" y="18"/>
                  <a:pt x="43" y="18"/>
                  <a:pt x="42" y="18"/>
                </a:cubicBezTo>
                <a:cubicBezTo>
                  <a:pt x="41" y="18"/>
                  <a:pt x="39" y="18"/>
                  <a:pt x="39" y="19"/>
                </a:cubicBezTo>
                <a:cubicBezTo>
                  <a:pt x="38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4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1" y="18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8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6" y="13"/>
                  <a:pt x="26" y="12"/>
                  <a:pt x="26" y="12"/>
                </a:cubicBezTo>
                <a:cubicBezTo>
                  <a:pt x="26" y="11"/>
                  <a:pt x="25" y="10"/>
                  <a:pt x="24" y="9"/>
                </a:cubicBezTo>
                <a:cubicBezTo>
                  <a:pt x="22" y="7"/>
                  <a:pt x="21" y="6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6" name="Freeform 1127"/>
          <p:cNvSpPr>
            <a:spLocks/>
          </p:cNvSpPr>
          <p:nvPr/>
        </p:nvSpPr>
        <p:spPr bwMode="auto">
          <a:xfrm>
            <a:off x="6416490" y="4186556"/>
            <a:ext cx="172687" cy="367937"/>
          </a:xfrm>
          <a:custGeom>
            <a:avLst/>
            <a:gdLst>
              <a:gd name="T0" fmla="*/ 86 w 86"/>
              <a:gd name="T1" fmla="*/ 67 h 166"/>
              <a:gd name="T2" fmla="*/ 86 w 86"/>
              <a:gd name="T3" fmla="*/ 66 h 166"/>
              <a:gd name="T4" fmla="*/ 85 w 86"/>
              <a:gd name="T5" fmla="*/ 59 h 166"/>
              <a:gd name="T6" fmla="*/ 77 w 86"/>
              <a:gd name="T7" fmla="*/ 40 h 166"/>
              <a:gd name="T8" fmla="*/ 70 w 86"/>
              <a:gd name="T9" fmla="*/ 28 h 166"/>
              <a:gd name="T10" fmla="*/ 65 w 86"/>
              <a:gd name="T11" fmla="*/ 26 h 166"/>
              <a:gd name="T12" fmla="*/ 55 w 86"/>
              <a:gd name="T13" fmla="*/ 31 h 166"/>
              <a:gd name="T14" fmla="*/ 49 w 86"/>
              <a:gd name="T15" fmla="*/ 28 h 166"/>
              <a:gd name="T16" fmla="*/ 44 w 86"/>
              <a:gd name="T17" fmla="*/ 31 h 166"/>
              <a:gd name="T18" fmla="*/ 32 w 86"/>
              <a:gd name="T19" fmla="*/ 33 h 166"/>
              <a:gd name="T20" fmla="*/ 34 w 86"/>
              <a:gd name="T21" fmla="*/ 27 h 166"/>
              <a:gd name="T22" fmla="*/ 35 w 86"/>
              <a:gd name="T23" fmla="*/ 23 h 166"/>
              <a:gd name="T24" fmla="*/ 36 w 86"/>
              <a:gd name="T25" fmla="*/ 12 h 166"/>
              <a:gd name="T26" fmla="*/ 34 w 86"/>
              <a:gd name="T27" fmla="*/ 11 h 166"/>
              <a:gd name="T28" fmla="*/ 28 w 86"/>
              <a:gd name="T29" fmla="*/ 3 h 166"/>
              <a:gd name="T30" fmla="*/ 28 w 86"/>
              <a:gd name="T31" fmla="*/ 1 h 166"/>
              <a:gd name="T32" fmla="*/ 27 w 86"/>
              <a:gd name="T33" fmla="*/ 0 h 166"/>
              <a:gd name="T34" fmla="*/ 26 w 86"/>
              <a:gd name="T35" fmla="*/ 1 h 166"/>
              <a:gd name="T36" fmla="*/ 25 w 86"/>
              <a:gd name="T37" fmla="*/ 2 h 166"/>
              <a:gd name="T38" fmla="*/ 24 w 86"/>
              <a:gd name="T39" fmla="*/ 3 h 166"/>
              <a:gd name="T40" fmla="*/ 17 w 86"/>
              <a:gd name="T41" fmla="*/ 6 h 166"/>
              <a:gd name="T42" fmla="*/ 7 w 86"/>
              <a:gd name="T43" fmla="*/ 10 h 166"/>
              <a:gd name="T44" fmla="*/ 2 w 86"/>
              <a:gd name="T45" fmla="*/ 12 h 166"/>
              <a:gd name="T46" fmla="*/ 7 w 86"/>
              <a:gd name="T47" fmla="*/ 38 h 166"/>
              <a:gd name="T48" fmla="*/ 10 w 86"/>
              <a:gd name="T49" fmla="*/ 45 h 166"/>
              <a:gd name="T50" fmla="*/ 10 w 86"/>
              <a:gd name="T51" fmla="*/ 54 h 166"/>
              <a:gd name="T52" fmla="*/ 8 w 86"/>
              <a:gd name="T53" fmla="*/ 62 h 166"/>
              <a:gd name="T54" fmla="*/ 12 w 86"/>
              <a:gd name="T55" fmla="*/ 71 h 166"/>
              <a:gd name="T56" fmla="*/ 18 w 86"/>
              <a:gd name="T57" fmla="*/ 89 h 166"/>
              <a:gd name="T58" fmla="*/ 21 w 86"/>
              <a:gd name="T59" fmla="*/ 95 h 166"/>
              <a:gd name="T60" fmla="*/ 20 w 86"/>
              <a:gd name="T61" fmla="*/ 98 h 166"/>
              <a:gd name="T62" fmla="*/ 19 w 86"/>
              <a:gd name="T63" fmla="*/ 101 h 166"/>
              <a:gd name="T64" fmla="*/ 18 w 86"/>
              <a:gd name="T65" fmla="*/ 104 h 166"/>
              <a:gd name="T66" fmla="*/ 17 w 86"/>
              <a:gd name="T67" fmla="*/ 107 h 166"/>
              <a:gd name="T68" fmla="*/ 14 w 86"/>
              <a:gd name="T69" fmla="*/ 112 h 166"/>
              <a:gd name="T70" fmla="*/ 12 w 86"/>
              <a:gd name="T71" fmla="*/ 114 h 166"/>
              <a:gd name="T72" fmla="*/ 11 w 86"/>
              <a:gd name="T73" fmla="*/ 115 h 166"/>
              <a:gd name="T74" fmla="*/ 8 w 86"/>
              <a:gd name="T75" fmla="*/ 130 h 166"/>
              <a:gd name="T76" fmla="*/ 23 w 86"/>
              <a:gd name="T77" fmla="*/ 153 h 166"/>
              <a:gd name="T78" fmla="*/ 32 w 86"/>
              <a:gd name="T79" fmla="*/ 158 h 166"/>
              <a:gd name="T80" fmla="*/ 36 w 86"/>
              <a:gd name="T81" fmla="*/ 160 h 166"/>
              <a:gd name="T82" fmla="*/ 41 w 86"/>
              <a:gd name="T83" fmla="*/ 166 h 166"/>
              <a:gd name="T84" fmla="*/ 45 w 86"/>
              <a:gd name="T85" fmla="*/ 165 h 166"/>
              <a:gd name="T86" fmla="*/ 45 w 86"/>
              <a:gd name="T87" fmla="*/ 164 h 166"/>
              <a:gd name="T88" fmla="*/ 46 w 86"/>
              <a:gd name="T89" fmla="*/ 163 h 166"/>
              <a:gd name="T90" fmla="*/ 30 w 86"/>
              <a:gd name="T91" fmla="*/ 154 h 166"/>
              <a:gd name="T92" fmla="*/ 25 w 86"/>
              <a:gd name="T93" fmla="*/ 138 h 166"/>
              <a:gd name="T94" fmla="*/ 19 w 86"/>
              <a:gd name="T95" fmla="*/ 130 h 166"/>
              <a:gd name="T96" fmla="*/ 15 w 86"/>
              <a:gd name="T97" fmla="*/ 114 h 166"/>
              <a:gd name="T98" fmla="*/ 19 w 86"/>
              <a:gd name="T99" fmla="*/ 100 h 166"/>
              <a:gd name="T100" fmla="*/ 23 w 86"/>
              <a:gd name="T101" fmla="*/ 83 h 166"/>
              <a:gd name="T102" fmla="*/ 36 w 86"/>
              <a:gd name="T103" fmla="*/ 83 h 166"/>
              <a:gd name="T104" fmla="*/ 43 w 86"/>
              <a:gd name="T105" fmla="*/ 88 h 166"/>
              <a:gd name="T106" fmla="*/ 54 w 86"/>
              <a:gd name="T107" fmla="*/ 94 h 166"/>
              <a:gd name="T108" fmla="*/ 53 w 86"/>
              <a:gd name="T109" fmla="*/ 93 h 166"/>
              <a:gd name="T110" fmla="*/ 51 w 86"/>
              <a:gd name="T111" fmla="*/ 85 h 166"/>
              <a:gd name="T112" fmla="*/ 70 w 86"/>
              <a:gd name="T113" fmla="*/ 68 h 166"/>
              <a:gd name="T114" fmla="*/ 76 w 86"/>
              <a:gd name="T115" fmla="*/ 68 h 166"/>
              <a:gd name="T116" fmla="*/ 82 w 86"/>
              <a:gd name="T117" fmla="*/ 68 h 166"/>
              <a:gd name="T118" fmla="*/ 83 w 86"/>
              <a:gd name="T119" fmla="*/ 68 h 166"/>
              <a:gd name="T120" fmla="*/ 84 w 86"/>
              <a:gd name="T121" fmla="*/ 68 h 166"/>
              <a:gd name="T122" fmla="*/ 85 w 86"/>
              <a:gd name="T123" fmla="*/ 6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" h="166">
                <a:moveTo>
                  <a:pt x="86" y="68"/>
                </a:move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6"/>
                  <a:pt x="86" y="66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5"/>
                  <a:pt x="86" y="65"/>
                  <a:pt x="86" y="64"/>
                </a:cubicBezTo>
                <a:cubicBezTo>
                  <a:pt x="85" y="62"/>
                  <a:pt x="85" y="61"/>
                  <a:pt x="85" y="59"/>
                </a:cubicBezTo>
                <a:cubicBezTo>
                  <a:pt x="86" y="54"/>
                  <a:pt x="81" y="50"/>
                  <a:pt x="79" y="49"/>
                </a:cubicBezTo>
                <a:cubicBezTo>
                  <a:pt x="76" y="48"/>
                  <a:pt x="76" y="44"/>
                  <a:pt x="77" y="40"/>
                </a:cubicBezTo>
                <a:cubicBezTo>
                  <a:pt x="77" y="39"/>
                  <a:pt x="78" y="36"/>
                  <a:pt x="78" y="35"/>
                </a:cubicBezTo>
                <a:cubicBezTo>
                  <a:pt x="74" y="33"/>
                  <a:pt x="72" y="31"/>
                  <a:pt x="70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6"/>
                  <a:pt x="67" y="26"/>
                  <a:pt x="65" y="26"/>
                </a:cubicBezTo>
                <a:cubicBezTo>
                  <a:pt x="63" y="26"/>
                  <a:pt x="62" y="26"/>
                  <a:pt x="62" y="27"/>
                </a:cubicBezTo>
                <a:cubicBezTo>
                  <a:pt x="61" y="29"/>
                  <a:pt x="57" y="31"/>
                  <a:pt x="55" y="31"/>
                </a:cubicBezTo>
                <a:cubicBezTo>
                  <a:pt x="53" y="31"/>
                  <a:pt x="52" y="30"/>
                  <a:pt x="51" y="29"/>
                </a:cubicBezTo>
                <a:cubicBezTo>
                  <a:pt x="51" y="28"/>
                  <a:pt x="50" y="28"/>
                  <a:pt x="49" y="28"/>
                </a:cubicBezTo>
                <a:cubicBezTo>
                  <a:pt x="49" y="28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1" y="34"/>
                  <a:pt x="38" y="36"/>
                  <a:pt x="36" y="36"/>
                </a:cubicBezTo>
                <a:cubicBezTo>
                  <a:pt x="35" y="36"/>
                  <a:pt x="33" y="36"/>
                  <a:pt x="32" y="33"/>
                </a:cubicBezTo>
                <a:cubicBezTo>
                  <a:pt x="32" y="32"/>
                  <a:pt x="32" y="31"/>
                  <a:pt x="32" y="30"/>
                </a:cubicBezTo>
                <a:cubicBezTo>
                  <a:pt x="32" y="29"/>
                  <a:pt x="33" y="27"/>
                  <a:pt x="34" y="27"/>
                </a:cubicBezTo>
                <a:cubicBezTo>
                  <a:pt x="34" y="26"/>
                  <a:pt x="35" y="25"/>
                  <a:pt x="35" y="25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1"/>
                  <a:pt x="36" y="20"/>
                  <a:pt x="36" y="18"/>
                </a:cubicBezTo>
                <a:cubicBezTo>
                  <a:pt x="37" y="16"/>
                  <a:pt x="37" y="14"/>
                  <a:pt x="36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2"/>
                  <a:pt x="30" y="11"/>
                  <a:pt x="29" y="9"/>
                </a:cubicBezTo>
                <a:cubicBezTo>
                  <a:pt x="28" y="7"/>
                  <a:pt x="28" y="5"/>
                  <a:pt x="28" y="3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7" y="1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2" y="3"/>
                  <a:pt x="22" y="4"/>
                </a:cubicBezTo>
                <a:cubicBezTo>
                  <a:pt x="20" y="4"/>
                  <a:pt x="18" y="5"/>
                  <a:pt x="17" y="6"/>
                </a:cubicBezTo>
                <a:cubicBezTo>
                  <a:pt x="16" y="9"/>
                  <a:pt x="13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3" y="10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22"/>
                  <a:pt x="0" y="28"/>
                  <a:pt x="0" y="29"/>
                </a:cubicBezTo>
                <a:cubicBezTo>
                  <a:pt x="1" y="31"/>
                  <a:pt x="6" y="37"/>
                  <a:pt x="7" y="38"/>
                </a:cubicBezTo>
                <a:cubicBezTo>
                  <a:pt x="10" y="38"/>
                  <a:pt x="10" y="41"/>
                  <a:pt x="10" y="43"/>
                </a:cubicBezTo>
                <a:cubicBezTo>
                  <a:pt x="10" y="43"/>
                  <a:pt x="10" y="45"/>
                  <a:pt x="10" y="45"/>
                </a:cubicBezTo>
                <a:cubicBezTo>
                  <a:pt x="12" y="46"/>
                  <a:pt x="13" y="48"/>
                  <a:pt x="12" y="51"/>
                </a:cubicBezTo>
                <a:cubicBezTo>
                  <a:pt x="12" y="52"/>
                  <a:pt x="11" y="53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6"/>
                  <a:pt x="10" y="60"/>
                  <a:pt x="8" y="62"/>
                </a:cubicBezTo>
                <a:cubicBezTo>
                  <a:pt x="8" y="62"/>
                  <a:pt x="8" y="62"/>
                  <a:pt x="8" y="63"/>
                </a:cubicBezTo>
                <a:cubicBezTo>
                  <a:pt x="8" y="65"/>
                  <a:pt x="9" y="68"/>
                  <a:pt x="12" y="71"/>
                </a:cubicBezTo>
                <a:cubicBezTo>
                  <a:pt x="17" y="75"/>
                  <a:pt x="17" y="82"/>
                  <a:pt x="17" y="86"/>
                </a:cubicBezTo>
                <a:cubicBezTo>
                  <a:pt x="17" y="87"/>
                  <a:pt x="18" y="88"/>
                  <a:pt x="18" y="89"/>
                </a:cubicBezTo>
                <a:cubicBezTo>
                  <a:pt x="19" y="90"/>
                  <a:pt x="21" y="92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0" y="96"/>
                  <a:pt x="20" y="97"/>
                  <a:pt x="20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0" y="99"/>
                  <a:pt x="19" y="100"/>
                  <a:pt x="19" y="100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102"/>
                  <a:pt x="18" y="103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5"/>
                  <a:pt x="17" y="106"/>
                  <a:pt x="17" y="107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9"/>
                  <a:pt x="15" y="110"/>
                  <a:pt x="14" y="112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3" y="113"/>
                  <a:pt x="13" y="113"/>
                  <a:pt x="13" y="114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0" y="118"/>
                  <a:pt x="10" y="119"/>
                </a:cubicBezTo>
                <a:cubicBezTo>
                  <a:pt x="9" y="123"/>
                  <a:pt x="9" y="127"/>
                  <a:pt x="8" y="130"/>
                </a:cubicBezTo>
                <a:cubicBezTo>
                  <a:pt x="7" y="132"/>
                  <a:pt x="6" y="137"/>
                  <a:pt x="7" y="138"/>
                </a:cubicBezTo>
                <a:cubicBezTo>
                  <a:pt x="10" y="138"/>
                  <a:pt x="15" y="143"/>
                  <a:pt x="23" y="153"/>
                </a:cubicBezTo>
                <a:cubicBezTo>
                  <a:pt x="24" y="154"/>
                  <a:pt x="25" y="156"/>
                  <a:pt x="26" y="158"/>
                </a:cubicBezTo>
                <a:cubicBezTo>
                  <a:pt x="28" y="158"/>
                  <a:pt x="30" y="158"/>
                  <a:pt x="32" y="158"/>
                </a:cubicBezTo>
                <a:cubicBezTo>
                  <a:pt x="32" y="158"/>
                  <a:pt x="33" y="159"/>
                  <a:pt x="33" y="159"/>
                </a:cubicBezTo>
                <a:cubicBezTo>
                  <a:pt x="34" y="159"/>
                  <a:pt x="35" y="160"/>
                  <a:pt x="36" y="160"/>
                </a:cubicBezTo>
                <a:cubicBezTo>
                  <a:pt x="38" y="162"/>
                  <a:pt x="39" y="164"/>
                  <a:pt x="39" y="166"/>
                </a:cubicBezTo>
                <a:cubicBezTo>
                  <a:pt x="39" y="166"/>
                  <a:pt x="40" y="166"/>
                  <a:pt x="41" y="166"/>
                </a:cubicBezTo>
                <a:cubicBezTo>
                  <a:pt x="42" y="166"/>
                  <a:pt x="44" y="166"/>
                  <a:pt x="44" y="166"/>
                </a:cubicBezTo>
                <a:cubicBezTo>
                  <a:pt x="44" y="166"/>
                  <a:pt x="45" y="166"/>
                  <a:pt x="45" y="16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5" y="164"/>
                  <a:pt x="45" y="164"/>
                  <a:pt x="45" y="164"/>
                </a:cubicBezTo>
                <a:cubicBezTo>
                  <a:pt x="45" y="164"/>
                  <a:pt x="46" y="164"/>
                  <a:pt x="46" y="164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4" y="161"/>
                  <a:pt x="39" y="158"/>
                  <a:pt x="36" y="158"/>
                </a:cubicBezTo>
                <a:cubicBezTo>
                  <a:pt x="34" y="158"/>
                  <a:pt x="32" y="156"/>
                  <a:pt x="30" y="154"/>
                </a:cubicBezTo>
                <a:cubicBezTo>
                  <a:pt x="27" y="151"/>
                  <a:pt x="26" y="146"/>
                  <a:pt x="26" y="143"/>
                </a:cubicBezTo>
                <a:cubicBezTo>
                  <a:pt x="27" y="141"/>
                  <a:pt x="26" y="140"/>
                  <a:pt x="25" y="138"/>
                </a:cubicBezTo>
                <a:cubicBezTo>
                  <a:pt x="23" y="137"/>
                  <a:pt x="22" y="135"/>
                  <a:pt x="22" y="133"/>
                </a:cubicBezTo>
                <a:cubicBezTo>
                  <a:pt x="22" y="132"/>
                  <a:pt x="22" y="131"/>
                  <a:pt x="19" y="130"/>
                </a:cubicBezTo>
                <a:cubicBezTo>
                  <a:pt x="18" y="130"/>
                  <a:pt x="17" y="130"/>
                  <a:pt x="16" y="129"/>
                </a:cubicBezTo>
                <a:cubicBezTo>
                  <a:pt x="12" y="127"/>
                  <a:pt x="14" y="120"/>
                  <a:pt x="15" y="114"/>
                </a:cubicBezTo>
                <a:cubicBezTo>
                  <a:pt x="16" y="112"/>
                  <a:pt x="16" y="110"/>
                  <a:pt x="16" y="109"/>
                </a:cubicBezTo>
                <a:cubicBezTo>
                  <a:pt x="17" y="107"/>
                  <a:pt x="18" y="104"/>
                  <a:pt x="19" y="100"/>
                </a:cubicBezTo>
                <a:cubicBezTo>
                  <a:pt x="21" y="96"/>
                  <a:pt x="24" y="89"/>
                  <a:pt x="23" y="87"/>
                </a:cubicBezTo>
                <a:cubicBezTo>
                  <a:pt x="22" y="86"/>
                  <a:pt x="22" y="84"/>
                  <a:pt x="23" y="83"/>
                </a:cubicBezTo>
                <a:cubicBezTo>
                  <a:pt x="24" y="80"/>
                  <a:pt x="28" y="79"/>
                  <a:pt x="30" y="79"/>
                </a:cubicBezTo>
                <a:cubicBezTo>
                  <a:pt x="33" y="79"/>
                  <a:pt x="35" y="80"/>
                  <a:pt x="36" y="83"/>
                </a:cubicBezTo>
                <a:cubicBezTo>
                  <a:pt x="37" y="88"/>
                  <a:pt x="38" y="88"/>
                  <a:pt x="4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7" y="88"/>
                  <a:pt x="49" y="90"/>
                  <a:pt x="51" y="92"/>
                </a:cubicBezTo>
                <a:cubicBezTo>
                  <a:pt x="52" y="93"/>
                  <a:pt x="53" y="94"/>
                  <a:pt x="54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4" y="94"/>
                  <a:pt x="54" y="94"/>
                  <a:pt x="53" y="93"/>
                </a:cubicBezTo>
                <a:cubicBezTo>
                  <a:pt x="53" y="92"/>
                  <a:pt x="52" y="91"/>
                  <a:pt x="52" y="88"/>
                </a:cubicBezTo>
                <a:cubicBezTo>
                  <a:pt x="52" y="87"/>
                  <a:pt x="52" y="86"/>
                  <a:pt x="51" y="85"/>
                </a:cubicBezTo>
                <a:cubicBezTo>
                  <a:pt x="50" y="83"/>
                  <a:pt x="49" y="81"/>
                  <a:pt x="52" y="77"/>
                </a:cubicBezTo>
                <a:cubicBezTo>
                  <a:pt x="57" y="70"/>
                  <a:pt x="65" y="67"/>
                  <a:pt x="70" y="68"/>
                </a:cubicBezTo>
                <a:cubicBezTo>
                  <a:pt x="70" y="68"/>
                  <a:pt x="70" y="68"/>
                  <a:pt x="71" y="68"/>
                </a:cubicBezTo>
                <a:cubicBezTo>
                  <a:pt x="72" y="69"/>
                  <a:pt x="74" y="68"/>
                  <a:pt x="76" y="68"/>
                </a:cubicBezTo>
                <a:cubicBezTo>
                  <a:pt x="78" y="68"/>
                  <a:pt x="79" y="68"/>
                  <a:pt x="81" y="68"/>
                </a:cubicBezTo>
                <a:cubicBezTo>
                  <a:pt x="81" y="68"/>
                  <a:pt x="81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3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5" y="68"/>
                  <a:pt x="85" y="68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8"/>
                  <a:pt x="86" y="68"/>
                  <a:pt x="86" y="68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7" name="Freeform 1128"/>
          <p:cNvSpPr>
            <a:spLocks/>
          </p:cNvSpPr>
          <p:nvPr/>
        </p:nvSpPr>
        <p:spPr bwMode="auto">
          <a:xfrm>
            <a:off x="6690261" y="4540608"/>
            <a:ext cx="210594" cy="138844"/>
          </a:xfrm>
          <a:custGeom>
            <a:avLst/>
            <a:gdLst>
              <a:gd name="T0" fmla="*/ 94 w 105"/>
              <a:gd name="T1" fmla="*/ 19 h 63"/>
              <a:gd name="T2" fmla="*/ 105 w 105"/>
              <a:gd name="T3" fmla="*/ 16 h 63"/>
              <a:gd name="T4" fmla="*/ 99 w 105"/>
              <a:gd name="T5" fmla="*/ 12 h 63"/>
              <a:gd name="T6" fmla="*/ 90 w 105"/>
              <a:gd name="T7" fmla="*/ 11 h 63"/>
              <a:gd name="T8" fmla="*/ 78 w 105"/>
              <a:gd name="T9" fmla="*/ 0 h 63"/>
              <a:gd name="T10" fmla="*/ 68 w 105"/>
              <a:gd name="T11" fmla="*/ 14 h 63"/>
              <a:gd name="T12" fmla="*/ 63 w 105"/>
              <a:gd name="T13" fmla="*/ 21 h 63"/>
              <a:gd name="T14" fmla="*/ 64 w 105"/>
              <a:gd name="T15" fmla="*/ 24 h 63"/>
              <a:gd name="T16" fmla="*/ 64 w 105"/>
              <a:gd name="T17" fmla="*/ 25 h 63"/>
              <a:gd name="T18" fmla="*/ 64 w 105"/>
              <a:gd name="T19" fmla="*/ 27 h 63"/>
              <a:gd name="T20" fmla="*/ 63 w 105"/>
              <a:gd name="T21" fmla="*/ 28 h 63"/>
              <a:gd name="T22" fmla="*/ 61 w 105"/>
              <a:gd name="T23" fmla="*/ 29 h 63"/>
              <a:gd name="T24" fmla="*/ 54 w 105"/>
              <a:gd name="T25" fmla="*/ 32 h 63"/>
              <a:gd name="T26" fmla="*/ 53 w 105"/>
              <a:gd name="T27" fmla="*/ 31 h 63"/>
              <a:gd name="T28" fmla="*/ 52 w 105"/>
              <a:gd name="T29" fmla="*/ 31 h 63"/>
              <a:gd name="T30" fmla="*/ 51 w 105"/>
              <a:gd name="T31" fmla="*/ 30 h 63"/>
              <a:gd name="T32" fmla="*/ 50 w 105"/>
              <a:gd name="T33" fmla="*/ 30 h 63"/>
              <a:gd name="T34" fmla="*/ 49 w 105"/>
              <a:gd name="T35" fmla="*/ 28 h 63"/>
              <a:gd name="T36" fmla="*/ 48 w 105"/>
              <a:gd name="T37" fmla="*/ 27 h 63"/>
              <a:gd name="T38" fmla="*/ 47 w 105"/>
              <a:gd name="T39" fmla="*/ 25 h 63"/>
              <a:gd name="T40" fmla="*/ 39 w 105"/>
              <a:gd name="T41" fmla="*/ 38 h 63"/>
              <a:gd name="T42" fmla="*/ 21 w 105"/>
              <a:gd name="T43" fmla="*/ 44 h 63"/>
              <a:gd name="T44" fmla="*/ 16 w 105"/>
              <a:gd name="T45" fmla="*/ 57 h 63"/>
              <a:gd name="T46" fmla="*/ 3 w 105"/>
              <a:gd name="T47" fmla="*/ 57 h 63"/>
              <a:gd name="T48" fmla="*/ 0 w 105"/>
              <a:gd name="T49" fmla="*/ 56 h 63"/>
              <a:gd name="T50" fmla="*/ 0 w 105"/>
              <a:gd name="T51" fmla="*/ 56 h 63"/>
              <a:gd name="T52" fmla="*/ 1 w 105"/>
              <a:gd name="T53" fmla="*/ 57 h 63"/>
              <a:gd name="T54" fmla="*/ 1 w 105"/>
              <a:gd name="T55" fmla="*/ 57 h 63"/>
              <a:gd name="T56" fmla="*/ 6 w 105"/>
              <a:gd name="T57" fmla="*/ 60 h 63"/>
              <a:gd name="T58" fmla="*/ 7 w 105"/>
              <a:gd name="T59" fmla="*/ 62 h 63"/>
              <a:gd name="T60" fmla="*/ 8 w 105"/>
              <a:gd name="T61" fmla="*/ 62 h 63"/>
              <a:gd name="T62" fmla="*/ 10 w 105"/>
              <a:gd name="T63" fmla="*/ 62 h 63"/>
              <a:gd name="T64" fmla="*/ 17 w 105"/>
              <a:gd name="T65" fmla="*/ 61 h 63"/>
              <a:gd name="T66" fmla="*/ 24 w 105"/>
              <a:gd name="T67" fmla="*/ 61 h 63"/>
              <a:gd name="T68" fmla="*/ 36 w 105"/>
              <a:gd name="T69" fmla="*/ 56 h 63"/>
              <a:gd name="T70" fmla="*/ 43 w 105"/>
              <a:gd name="T71" fmla="*/ 59 h 63"/>
              <a:gd name="T72" fmla="*/ 43 w 105"/>
              <a:gd name="T73" fmla="*/ 59 h 63"/>
              <a:gd name="T74" fmla="*/ 52 w 105"/>
              <a:gd name="T75" fmla="*/ 56 h 63"/>
              <a:gd name="T76" fmla="*/ 57 w 105"/>
              <a:gd name="T77" fmla="*/ 46 h 63"/>
              <a:gd name="T78" fmla="*/ 62 w 105"/>
              <a:gd name="T79" fmla="*/ 38 h 63"/>
              <a:gd name="T80" fmla="*/ 66 w 105"/>
              <a:gd name="T81" fmla="*/ 27 h 63"/>
              <a:gd name="T82" fmla="*/ 84 w 105"/>
              <a:gd name="T83" fmla="*/ 24 h 63"/>
              <a:gd name="T84" fmla="*/ 85 w 105"/>
              <a:gd name="T85" fmla="*/ 24 h 63"/>
              <a:gd name="T86" fmla="*/ 87 w 105"/>
              <a:gd name="T87" fmla="*/ 24 h 63"/>
              <a:gd name="T88" fmla="*/ 89 w 105"/>
              <a:gd name="T89" fmla="*/ 25 h 63"/>
              <a:gd name="T90" fmla="*/ 95 w 105"/>
              <a:gd name="T91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63">
                <a:moveTo>
                  <a:pt x="95" y="22"/>
                </a:moveTo>
                <a:cubicBezTo>
                  <a:pt x="93" y="21"/>
                  <a:pt x="94" y="20"/>
                  <a:pt x="94" y="19"/>
                </a:cubicBezTo>
                <a:cubicBezTo>
                  <a:pt x="94" y="17"/>
                  <a:pt x="96" y="17"/>
                  <a:pt x="99" y="17"/>
                </a:cubicBezTo>
                <a:cubicBezTo>
                  <a:pt x="100" y="17"/>
                  <a:pt x="104" y="17"/>
                  <a:pt x="105" y="16"/>
                </a:cubicBezTo>
                <a:cubicBezTo>
                  <a:pt x="105" y="15"/>
                  <a:pt x="105" y="15"/>
                  <a:pt x="104" y="14"/>
                </a:cubicBezTo>
                <a:cubicBezTo>
                  <a:pt x="103" y="12"/>
                  <a:pt x="100" y="11"/>
                  <a:pt x="99" y="12"/>
                </a:cubicBezTo>
                <a:cubicBezTo>
                  <a:pt x="98" y="12"/>
                  <a:pt x="97" y="12"/>
                  <a:pt x="96" y="12"/>
                </a:cubicBezTo>
                <a:cubicBezTo>
                  <a:pt x="94" y="12"/>
                  <a:pt x="92" y="12"/>
                  <a:pt x="90" y="11"/>
                </a:cubicBezTo>
                <a:cubicBezTo>
                  <a:pt x="87" y="10"/>
                  <a:pt x="87" y="8"/>
                  <a:pt x="87" y="7"/>
                </a:cubicBezTo>
                <a:cubicBezTo>
                  <a:pt x="87" y="5"/>
                  <a:pt x="81" y="0"/>
                  <a:pt x="78" y="0"/>
                </a:cubicBezTo>
                <a:cubicBezTo>
                  <a:pt x="76" y="0"/>
                  <a:pt x="72" y="7"/>
                  <a:pt x="71" y="10"/>
                </a:cubicBezTo>
                <a:cubicBezTo>
                  <a:pt x="71" y="12"/>
                  <a:pt x="69" y="13"/>
                  <a:pt x="68" y="14"/>
                </a:cubicBezTo>
                <a:cubicBezTo>
                  <a:pt x="66" y="15"/>
                  <a:pt x="65" y="16"/>
                  <a:pt x="65" y="17"/>
                </a:cubicBezTo>
                <a:cubicBezTo>
                  <a:pt x="66" y="18"/>
                  <a:pt x="65" y="20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8"/>
                  <a:pt x="63" y="28"/>
                </a:cubicBezTo>
                <a:cubicBezTo>
                  <a:pt x="63" y="29"/>
                  <a:pt x="62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0" y="29"/>
                  <a:pt x="60" y="29"/>
                  <a:pt x="59" y="30"/>
                </a:cubicBezTo>
                <a:cubicBezTo>
                  <a:pt x="58" y="30"/>
                  <a:pt x="56" y="32"/>
                  <a:pt x="54" y="32"/>
                </a:cubicBezTo>
                <a:cubicBezTo>
                  <a:pt x="54" y="32"/>
                  <a:pt x="53" y="32"/>
                  <a:pt x="53" y="32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0" y="30"/>
                  <a:pt x="50" y="30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49" y="28"/>
                  <a:pt x="49" y="28"/>
                  <a:pt x="49" y="27"/>
                </a:cubicBezTo>
                <a:cubicBezTo>
                  <a:pt x="49" y="27"/>
                  <a:pt x="48" y="27"/>
                  <a:pt x="48" y="27"/>
                </a:cubicBez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45" y="26"/>
                  <a:pt x="40" y="32"/>
                  <a:pt x="39" y="38"/>
                </a:cubicBezTo>
                <a:cubicBezTo>
                  <a:pt x="38" y="44"/>
                  <a:pt x="33" y="44"/>
                  <a:pt x="27" y="44"/>
                </a:cubicBezTo>
                <a:cubicBezTo>
                  <a:pt x="25" y="44"/>
                  <a:pt x="23" y="44"/>
                  <a:pt x="21" y="44"/>
                </a:cubicBezTo>
                <a:cubicBezTo>
                  <a:pt x="17" y="45"/>
                  <a:pt x="17" y="47"/>
                  <a:pt x="17" y="52"/>
                </a:cubicBezTo>
                <a:cubicBezTo>
                  <a:pt x="16" y="54"/>
                  <a:pt x="16" y="56"/>
                  <a:pt x="16" y="57"/>
                </a:cubicBezTo>
                <a:cubicBezTo>
                  <a:pt x="15" y="58"/>
                  <a:pt x="14" y="60"/>
                  <a:pt x="12" y="60"/>
                </a:cubicBezTo>
                <a:cubicBezTo>
                  <a:pt x="9" y="60"/>
                  <a:pt x="6" y="58"/>
                  <a:pt x="3" y="57"/>
                </a:cubicBezTo>
                <a:cubicBezTo>
                  <a:pt x="2" y="56"/>
                  <a:pt x="1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"/>
                  <a:pt x="0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8"/>
                  <a:pt x="1" y="58"/>
                </a:cubicBezTo>
                <a:cubicBezTo>
                  <a:pt x="3" y="58"/>
                  <a:pt x="4" y="59"/>
                  <a:pt x="6" y="60"/>
                </a:cubicBezTo>
                <a:cubicBezTo>
                  <a:pt x="6" y="61"/>
                  <a:pt x="7" y="61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3"/>
                  <a:pt x="9" y="63"/>
                  <a:pt x="9" y="63"/>
                </a:cubicBezTo>
                <a:cubicBezTo>
                  <a:pt x="9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ubicBezTo>
                  <a:pt x="12" y="61"/>
                  <a:pt x="15" y="61"/>
                  <a:pt x="17" y="61"/>
                </a:cubicBezTo>
                <a:cubicBezTo>
                  <a:pt x="18" y="61"/>
                  <a:pt x="19" y="61"/>
                  <a:pt x="20" y="61"/>
                </a:cubicBezTo>
                <a:cubicBezTo>
                  <a:pt x="21" y="61"/>
                  <a:pt x="23" y="61"/>
                  <a:pt x="24" y="61"/>
                </a:cubicBezTo>
                <a:cubicBezTo>
                  <a:pt x="25" y="61"/>
                  <a:pt x="26" y="60"/>
                  <a:pt x="27" y="59"/>
                </a:cubicBezTo>
                <a:cubicBezTo>
                  <a:pt x="29" y="58"/>
                  <a:pt x="31" y="56"/>
                  <a:pt x="36" y="56"/>
                </a:cubicBezTo>
                <a:cubicBezTo>
                  <a:pt x="40" y="56"/>
                  <a:pt x="41" y="58"/>
                  <a:pt x="42" y="59"/>
                </a:cubicBezTo>
                <a:cubicBezTo>
                  <a:pt x="42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4" y="59"/>
                  <a:pt x="46" y="58"/>
                </a:cubicBezTo>
                <a:cubicBezTo>
                  <a:pt x="48" y="57"/>
                  <a:pt x="50" y="57"/>
                  <a:pt x="52" y="56"/>
                </a:cubicBezTo>
                <a:cubicBezTo>
                  <a:pt x="55" y="56"/>
                  <a:pt x="55" y="56"/>
                  <a:pt x="54" y="54"/>
                </a:cubicBezTo>
                <a:cubicBezTo>
                  <a:pt x="54" y="50"/>
                  <a:pt x="56" y="48"/>
                  <a:pt x="57" y="46"/>
                </a:cubicBezTo>
                <a:cubicBezTo>
                  <a:pt x="57" y="45"/>
                  <a:pt x="58" y="45"/>
                  <a:pt x="58" y="43"/>
                </a:cubicBezTo>
                <a:cubicBezTo>
                  <a:pt x="57" y="40"/>
                  <a:pt x="60" y="39"/>
                  <a:pt x="62" y="38"/>
                </a:cubicBezTo>
                <a:cubicBezTo>
                  <a:pt x="63" y="37"/>
                  <a:pt x="65" y="37"/>
                  <a:pt x="64" y="33"/>
                </a:cubicBezTo>
                <a:cubicBezTo>
                  <a:pt x="64" y="31"/>
                  <a:pt x="65" y="29"/>
                  <a:pt x="66" y="27"/>
                </a:cubicBezTo>
                <a:cubicBezTo>
                  <a:pt x="70" y="23"/>
                  <a:pt x="77" y="23"/>
                  <a:pt x="82" y="24"/>
                </a:cubicBezTo>
                <a:cubicBezTo>
                  <a:pt x="83" y="24"/>
                  <a:pt x="83" y="24"/>
                  <a:pt x="84" y="24"/>
                </a:cubicBezTo>
                <a:cubicBezTo>
                  <a:pt x="84" y="24"/>
                  <a:pt x="84" y="24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7" y="24"/>
                  <a:pt x="87" y="24"/>
                </a:cubicBezTo>
                <a:cubicBezTo>
                  <a:pt x="87" y="24"/>
                  <a:pt x="87" y="24"/>
                  <a:pt x="88" y="25"/>
                </a:cubicBezTo>
                <a:cubicBezTo>
                  <a:pt x="88" y="25"/>
                  <a:pt x="88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1" y="24"/>
                  <a:pt x="94" y="23"/>
                  <a:pt x="95" y="22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8" name="Freeform 1129"/>
          <p:cNvSpPr>
            <a:spLocks/>
          </p:cNvSpPr>
          <p:nvPr/>
        </p:nvSpPr>
        <p:spPr bwMode="auto">
          <a:xfrm>
            <a:off x="6473350" y="4545236"/>
            <a:ext cx="84237" cy="122646"/>
          </a:xfrm>
          <a:custGeom>
            <a:avLst/>
            <a:gdLst>
              <a:gd name="T0" fmla="*/ 9 w 42"/>
              <a:gd name="T1" fmla="*/ 29 h 56"/>
              <a:gd name="T2" fmla="*/ 13 w 42"/>
              <a:gd name="T3" fmla="*/ 36 h 56"/>
              <a:gd name="T4" fmla="*/ 20 w 42"/>
              <a:gd name="T5" fmla="*/ 43 h 56"/>
              <a:gd name="T6" fmla="*/ 23 w 42"/>
              <a:gd name="T7" fmla="*/ 45 h 56"/>
              <a:gd name="T8" fmla="*/ 42 w 42"/>
              <a:gd name="T9" fmla="*/ 56 h 56"/>
              <a:gd name="T10" fmla="*/ 35 w 42"/>
              <a:gd name="T11" fmla="*/ 43 h 56"/>
              <a:gd name="T12" fmla="*/ 33 w 42"/>
              <a:gd name="T13" fmla="*/ 28 h 56"/>
              <a:gd name="T14" fmla="*/ 34 w 42"/>
              <a:gd name="T15" fmla="*/ 20 h 56"/>
              <a:gd name="T16" fmla="*/ 31 w 42"/>
              <a:gd name="T17" fmla="*/ 15 h 56"/>
              <a:gd name="T18" fmla="*/ 26 w 42"/>
              <a:gd name="T19" fmla="*/ 9 h 56"/>
              <a:gd name="T20" fmla="*/ 24 w 42"/>
              <a:gd name="T21" fmla="*/ 7 h 56"/>
              <a:gd name="T22" fmla="*/ 20 w 42"/>
              <a:gd name="T23" fmla="*/ 4 h 56"/>
              <a:gd name="T24" fmla="*/ 20 w 42"/>
              <a:gd name="T25" fmla="*/ 5 h 56"/>
              <a:gd name="T26" fmla="*/ 20 w 42"/>
              <a:gd name="T27" fmla="*/ 5 h 56"/>
              <a:gd name="T28" fmla="*/ 18 w 42"/>
              <a:gd name="T29" fmla="*/ 8 h 56"/>
              <a:gd name="T30" fmla="*/ 13 w 42"/>
              <a:gd name="T31" fmla="*/ 8 h 56"/>
              <a:gd name="T32" fmla="*/ 11 w 42"/>
              <a:gd name="T33" fmla="*/ 8 h 56"/>
              <a:gd name="T34" fmla="*/ 10 w 42"/>
              <a:gd name="T35" fmla="*/ 8 h 56"/>
              <a:gd name="T36" fmla="*/ 10 w 42"/>
              <a:gd name="T37" fmla="*/ 8 h 56"/>
              <a:gd name="T38" fmla="*/ 9 w 42"/>
              <a:gd name="T39" fmla="*/ 8 h 56"/>
              <a:gd name="T40" fmla="*/ 8 w 42"/>
              <a:gd name="T41" fmla="*/ 7 h 56"/>
              <a:gd name="T42" fmla="*/ 7 w 42"/>
              <a:gd name="T43" fmla="*/ 7 h 56"/>
              <a:gd name="T44" fmla="*/ 7 w 42"/>
              <a:gd name="T45" fmla="*/ 6 h 56"/>
              <a:gd name="T46" fmla="*/ 7 w 42"/>
              <a:gd name="T47" fmla="*/ 5 h 56"/>
              <a:gd name="T48" fmla="*/ 3 w 42"/>
              <a:gd name="T49" fmla="*/ 0 h 56"/>
              <a:gd name="T50" fmla="*/ 0 w 42"/>
              <a:gd name="T51" fmla="*/ 0 h 56"/>
              <a:gd name="T52" fmla="*/ 0 w 42"/>
              <a:gd name="T53" fmla="*/ 0 h 56"/>
              <a:gd name="T54" fmla="*/ 2 w 42"/>
              <a:gd name="T55" fmla="*/ 15 h 56"/>
              <a:gd name="T56" fmla="*/ 9 w 42"/>
              <a:gd name="T57" fmla="*/ 2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56">
                <a:moveTo>
                  <a:pt x="9" y="29"/>
                </a:moveTo>
                <a:cubicBezTo>
                  <a:pt x="11" y="32"/>
                  <a:pt x="13" y="34"/>
                  <a:pt x="13" y="36"/>
                </a:cubicBezTo>
                <a:cubicBezTo>
                  <a:pt x="14" y="39"/>
                  <a:pt x="16" y="40"/>
                  <a:pt x="20" y="43"/>
                </a:cubicBezTo>
                <a:cubicBezTo>
                  <a:pt x="21" y="44"/>
                  <a:pt x="22" y="45"/>
                  <a:pt x="23" y="45"/>
                </a:cubicBezTo>
                <a:cubicBezTo>
                  <a:pt x="30" y="50"/>
                  <a:pt x="39" y="55"/>
                  <a:pt x="42" y="56"/>
                </a:cubicBezTo>
                <a:cubicBezTo>
                  <a:pt x="42" y="53"/>
                  <a:pt x="38" y="47"/>
                  <a:pt x="35" y="43"/>
                </a:cubicBezTo>
                <a:cubicBezTo>
                  <a:pt x="32" y="40"/>
                  <a:pt x="33" y="34"/>
                  <a:pt x="33" y="28"/>
                </a:cubicBezTo>
                <a:cubicBezTo>
                  <a:pt x="34" y="25"/>
                  <a:pt x="34" y="23"/>
                  <a:pt x="34" y="20"/>
                </a:cubicBezTo>
                <a:cubicBezTo>
                  <a:pt x="34" y="17"/>
                  <a:pt x="33" y="16"/>
                  <a:pt x="31" y="15"/>
                </a:cubicBezTo>
                <a:cubicBezTo>
                  <a:pt x="29" y="13"/>
                  <a:pt x="27" y="12"/>
                  <a:pt x="26" y="9"/>
                </a:cubicBezTo>
                <a:cubicBezTo>
                  <a:pt x="25" y="7"/>
                  <a:pt x="25" y="7"/>
                  <a:pt x="24" y="7"/>
                </a:cubicBezTo>
                <a:cubicBezTo>
                  <a:pt x="23" y="7"/>
                  <a:pt x="21" y="6"/>
                  <a:pt x="20" y="4"/>
                </a:cubicBezTo>
                <a:cubicBezTo>
                  <a:pt x="20" y="4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8"/>
                  <a:pt x="18" y="8"/>
                </a:cubicBezTo>
                <a:cubicBezTo>
                  <a:pt x="17" y="8"/>
                  <a:pt x="15" y="8"/>
                  <a:pt x="13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8" y="8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7" y="1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10"/>
                  <a:pt x="2" y="15"/>
                </a:cubicBezTo>
                <a:cubicBezTo>
                  <a:pt x="2" y="19"/>
                  <a:pt x="6" y="24"/>
                  <a:pt x="9" y="29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89" name="Freeform 1130"/>
          <p:cNvSpPr>
            <a:spLocks/>
          </p:cNvSpPr>
          <p:nvPr/>
        </p:nvSpPr>
        <p:spPr bwMode="auto">
          <a:xfrm>
            <a:off x="7149355" y="3830189"/>
            <a:ext cx="48437" cy="64794"/>
          </a:xfrm>
          <a:custGeom>
            <a:avLst/>
            <a:gdLst>
              <a:gd name="T0" fmla="*/ 1 w 24"/>
              <a:gd name="T1" fmla="*/ 10 h 30"/>
              <a:gd name="T2" fmla="*/ 4 w 24"/>
              <a:gd name="T3" fmla="*/ 6 h 30"/>
              <a:gd name="T4" fmla="*/ 6 w 24"/>
              <a:gd name="T5" fmla="*/ 4 h 30"/>
              <a:gd name="T6" fmla="*/ 9 w 24"/>
              <a:gd name="T7" fmla="*/ 6 h 30"/>
              <a:gd name="T8" fmla="*/ 9 w 24"/>
              <a:gd name="T9" fmla="*/ 19 h 30"/>
              <a:gd name="T10" fmla="*/ 9 w 24"/>
              <a:gd name="T11" fmla="*/ 29 h 30"/>
              <a:gd name="T12" fmla="*/ 11 w 24"/>
              <a:gd name="T13" fmla="*/ 30 h 30"/>
              <a:gd name="T14" fmla="*/ 11 w 24"/>
              <a:gd name="T15" fmla="*/ 30 h 30"/>
              <a:gd name="T16" fmla="*/ 16 w 24"/>
              <a:gd name="T17" fmla="*/ 22 h 30"/>
              <a:gd name="T18" fmla="*/ 23 w 24"/>
              <a:gd name="T19" fmla="*/ 12 h 30"/>
              <a:gd name="T20" fmla="*/ 24 w 24"/>
              <a:gd name="T21" fmla="*/ 10 h 30"/>
              <a:gd name="T22" fmla="*/ 23 w 24"/>
              <a:gd name="T23" fmla="*/ 10 h 30"/>
              <a:gd name="T24" fmla="*/ 20 w 24"/>
              <a:gd name="T25" fmla="*/ 6 h 30"/>
              <a:gd name="T26" fmla="*/ 17 w 24"/>
              <a:gd name="T27" fmla="*/ 4 h 30"/>
              <a:gd name="T28" fmla="*/ 12 w 24"/>
              <a:gd name="T29" fmla="*/ 0 h 30"/>
              <a:gd name="T30" fmla="*/ 5 w 24"/>
              <a:gd name="T31" fmla="*/ 4 h 30"/>
              <a:gd name="T32" fmla="*/ 4 w 24"/>
              <a:gd name="T33" fmla="*/ 5 h 30"/>
              <a:gd name="T34" fmla="*/ 1 w 24"/>
              <a:gd name="T35" fmla="*/ 9 h 30"/>
              <a:gd name="T36" fmla="*/ 1 w 24"/>
              <a:gd name="T37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30">
                <a:moveTo>
                  <a:pt x="1" y="10"/>
                </a:moveTo>
                <a:cubicBezTo>
                  <a:pt x="2" y="10"/>
                  <a:pt x="3" y="8"/>
                  <a:pt x="4" y="6"/>
                </a:cubicBezTo>
                <a:cubicBezTo>
                  <a:pt x="4" y="4"/>
                  <a:pt x="6" y="4"/>
                  <a:pt x="6" y="4"/>
                </a:cubicBezTo>
                <a:cubicBezTo>
                  <a:pt x="7" y="4"/>
                  <a:pt x="8" y="4"/>
                  <a:pt x="9" y="6"/>
                </a:cubicBezTo>
                <a:cubicBezTo>
                  <a:pt x="10" y="8"/>
                  <a:pt x="11" y="14"/>
                  <a:pt x="9" y="19"/>
                </a:cubicBezTo>
                <a:cubicBezTo>
                  <a:pt x="7" y="22"/>
                  <a:pt x="8" y="26"/>
                  <a:pt x="9" y="29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5" y="25"/>
                  <a:pt x="16" y="22"/>
                </a:cubicBezTo>
                <a:cubicBezTo>
                  <a:pt x="18" y="18"/>
                  <a:pt x="20" y="14"/>
                  <a:pt x="23" y="12"/>
                </a:cubicBezTo>
                <a:cubicBezTo>
                  <a:pt x="23" y="11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9"/>
                  <a:pt x="20" y="8"/>
                  <a:pt x="20" y="6"/>
                </a:cubicBezTo>
                <a:cubicBezTo>
                  <a:pt x="20" y="5"/>
                  <a:pt x="18" y="5"/>
                  <a:pt x="17" y="4"/>
                </a:cubicBezTo>
                <a:cubicBezTo>
                  <a:pt x="15" y="4"/>
                  <a:pt x="13" y="3"/>
                  <a:pt x="12" y="0"/>
                </a:cubicBezTo>
                <a:cubicBezTo>
                  <a:pt x="11" y="0"/>
                  <a:pt x="8" y="2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0" y="8"/>
                  <a:pt x="0" y="8"/>
                  <a:pt x="1" y="9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0" name="Freeform 1131"/>
          <p:cNvSpPr>
            <a:spLocks/>
          </p:cNvSpPr>
          <p:nvPr/>
        </p:nvSpPr>
        <p:spPr bwMode="auto">
          <a:xfrm>
            <a:off x="7178838" y="3612667"/>
            <a:ext cx="248500" cy="212894"/>
          </a:xfrm>
          <a:custGeom>
            <a:avLst/>
            <a:gdLst>
              <a:gd name="T0" fmla="*/ 7 w 123"/>
              <a:gd name="T1" fmla="*/ 91 h 96"/>
              <a:gd name="T2" fmla="*/ 11 w 123"/>
              <a:gd name="T3" fmla="*/ 90 h 96"/>
              <a:gd name="T4" fmla="*/ 41 w 123"/>
              <a:gd name="T5" fmla="*/ 82 h 96"/>
              <a:gd name="T6" fmla="*/ 42 w 123"/>
              <a:gd name="T7" fmla="*/ 82 h 96"/>
              <a:gd name="T8" fmla="*/ 48 w 123"/>
              <a:gd name="T9" fmla="*/ 84 h 96"/>
              <a:gd name="T10" fmla="*/ 49 w 123"/>
              <a:gd name="T11" fmla="*/ 90 h 96"/>
              <a:gd name="T12" fmla="*/ 48 w 123"/>
              <a:gd name="T13" fmla="*/ 94 h 96"/>
              <a:gd name="T14" fmla="*/ 51 w 123"/>
              <a:gd name="T15" fmla="*/ 96 h 96"/>
              <a:gd name="T16" fmla="*/ 58 w 123"/>
              <a:gd name="T17" fmla="*/ 92 h 96"/>
              <a:gd name="T18" fmla="*/ 62 w 123"/>
              <a:gd name="T19" fmla="*/ 88 h 96"/>
              <a:gd name="T20" fmla="*/ 63 w 123"/>
              <a:gd name="T21" fmla="*/ 88 h 96"/>
              <a:gd name="T22" fmla="*/ 62 w 123"/>
              <a:gd name="T23" fmla="*/ 87 h 96"/>
              <a:gd name="T24" fmla="*/ 60 w 123"/>
              <a:gd name="T25" fmla="*/ 83 h 96"/>
              <a:gd name="T26" fmla="*/ 64 w 123"/>
              <a:gd name="T27" fmla="*/ 80 h 96"/>
              <a:gd name="T28" fmla="*/ 68 w 123"/>
              <a:gd name="T29" fmla="*/ 83 h 96"/>
              <a:gd name="T30" fmla="*/ 73 w 123"/>
              <a:gd name="T31" fmla="*/ 85 h 96"/>
              <a:gd name="T32" fmla="*/ 79 w 123"/>
              <a:gd name="T33" fmla="*/ 82 h 96"/>
              <a:gd name="T34" fmla="*/ 84 w 123"/>
              <a:gd name="T35" fmla="*/ 79 h 96"/>
              <a:gd name="T36" fmla="*/ 87 w 123"/>
              <a:gd name="T37" fmla="*/ 81 h 96"/>
              <a:gd name="T38" fmla="*/ 89 w 123"/>
              <a:gd name="T39" fmla="*/ 82 h 96"/>
              <a:gd name="T40" fmla="*/ 93 w 123"/>
              <a:gd name="T41" fmla="*/ 77 h 96"/>
              <a:gd name="T42" fmla="*/ 96 w 123"/>
              <a:gd name="T43" fmla="*/ 74 h 96"/>
              <a:gd name="T44" fmla="*/ 98 w 123"/>
              <a:gd name="T45" fmla="*/ 77 h 96"/>
              <a:gd name="T46" fmla="*/ 99 w 123"/>
              <a:gd name="T47" fmla="*/ 77 h 96"/>
              <a:gd name="T48" fmla="*/ 105 w 123"/>
              <a:gd name="T49" fmla="*/ 74 h 96"/>
              <a:gd name="T50" fmla="*/ 107 w 123"/>
              <a:gd name="T51" fmla="*/ 67 h 96"/>
              <a:gd name="T52" fmla="*/ 108 w 123"/>
              <a:gd name="T53" fmla="*/ 58 h 96"/>
              <a:gd name="T54" fmla="*/ 111 w 123"/>
              <a:gd name="T55" fmla="*/ 43 h 96"/>
              <a:gd name="T56" fmla="*/ 117 w 123"/>
              <a:gd name="T57" fmla="*/ 31 h 96"/>
              <a:gd name="T58" fmla="*/ 121 w 123"/>
              <a:gd name="T59" fmla="*/ 28 h 96"/>
              <a:gd name="T60" fmla="*/ 118 w 123"/>
              <a:gd name="T61" fmla="*/ 11 h 96"/>
              <a:gd name="T62" fmla="*/ 115 w 123"/>
              <a:gd name="T63" fmla="*/ 0 h 96"/>
              <a:gd name="T64" fmla="*/ 115 w 123"/>
              <a:gd name="T65" fmla="*/ 0 h 96"/>
              <a:gd name="T66" fmla="*/ 107 w 123"/>
              <a:gd name="T67" fmla="*/ 4 h 96"/>
              <a:gd name="T68" fmla="*/ 104 w 123"/>
              <a:gd name="T69" fmla="*/ 6 h 96"/>
              <a:gd name="T70" fmla="*/ 101 w 123"/>
              <a:gd name="T71" fmla="*/ 12 h 96"/>
              <a:gd name="T72" fmla="*/ 102 w 123"/>
              <a:gd name="T73" fmla="*/ 17 h 96"/>
              <a:gd name="T74" fmla="*/ 101 w 123"/>
              <a:gd name="T75" fmla="*/ 27 h 96"/>
              <a:gd name="T76" fmla="*/ 97 w 123"/>
              <a:gd name="T77" fmla="*/ 34 h 96"/>
              <a:gd name="T78" fmla="*/ 93 w 123"/>
              <a:gd name="T79" fmla="*/ 42 h 96"/>
              <a:gd name="T80" fmla="*/ 90 w 123"/>
              <a:gd name="T81" fmla="*/ 45 h 96"/>
              <a:gd name="T82" fmla="*/ 85 w 123"/>
              <a:gd name="T83" fmla="*/ 51 h 96"/>
              <a:gd name="T84" fmla="*/ 79 w 123"/>
              <a:gd name="T85" fmla="*/ 55 h 96"/>
              <a:gd name="T86" fmla="*/ 69 w 123"/>
              <a:gd name="T87" fmla="*/ 54 h 96"/>
              <a:gd name="T88" fmla="*/ 68 w 123"/>
              <a:gd name="T89" fmla="*/ 51 h 96"/>
              <a:gd name="T90" fmla="*/ 64 w 123"/>
              <a:gd name="T91" fmla="*/ 58 h 96"/>
              <a:gd name="T92" fmla="*/ 59 w 123"/>
              <a:gd name="T93" fmla="*/ 68 h 96"/>
              <a:gd name="T94" fmla="*/ 57 w 123"/>
              <a:gd name="T95" fmla="*/ 69 h 96"/>
              <a:gd name="T96" fmla="*/ 57 w 123"/>
              <a:gd name="T97" fmla="*/ 72 h 96"/>
              <a:gd name="T98" fmla="*/ 51 w 123"/>
              <a:gd name="T99" fmla="*/ 75 h 96"/>
              <a:gd name="T100" fmla="*/ 47 w 123"/>
              <a:gd name="T101" fmla="*/ 74 h 96"/>
              <a:gd name="T102" fmla="*/ 46 w 123"/>
              <a:gd name="T103" fmla="*/ 72 h 96"/>
              <a:gd name="T104" fmla="*/ 35 w 123"/>
              <a:gd name="T105" fmla="*/ 75 h 96"/>
              <a:gd name="T106" fmla="*/ 25 w 123"/>
              <a:gd name="T107" fmla="*/ 76 h 96"/>
              <a:gd name="T108" fmla="*/ 19 w 123"/>
              <a:gd name="T109" fmla="*/ 76 h 96"/>
              <a:gd name="T110" fmla="*/ 19 w 123"/>
              <a:gd name="T111" fmla="*/ 77 h 96"/>
              <a:gd name="T112" fmla="*/ 1 w 123"/>
              <a:gd name="T113" fmla="*/ 90 h 96"/>
              <a:gd name="T114" fmla="*/ 0 w 123"/>
              <a:gd name="T115" fmla="*/ 91 h 96"/>
              <a:gd name="T116" fmla="*/ 0 w 123"/>
              <a:gd name="T117" fmla="*/ 92 h 96"/>
              <a:gd name="T118" fmla="*/ 7 w 123"/>
              <a:gd name="T11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3" h="96">
                <a:moveTo>
                  <a:pt x="7" y="91"/>
                </a:moveTo>
                <a:cubicBezTo>
                  <a:pt x="9" y="91"/>
                  <a:pt x="11" y="91"/>
                  <a:pt x="11" y="90"/>
                </a:cubicBezTo>
                <a:cubicBezTo>
                  <a:pt x="14" y="86"/>
                  <a:pt x="33" y="83"/>
                  <a:pt x="41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4" y="82"/>
                  <a:pt x="47" y="82"/>
                  <a:pt x="48" y="84"/>
                </a:cubicBezTo>
                <a:cubicBezTo>
                  <a:pt x="50" y="86"/>
                  <a:pt x="49" y="88"/>
                  <a:pt x="49" y="90"/>
                </a:cubicBezTo>
                <a:cubicBezTo>
                  <a:pt x="48" y="91"/>
                  <a:pt x="48" y="93"/>
                  <a:pt x="48" y="94"/>
                </a:cubicBezTo>
                <a:cubicBezTo>
                  <a:pt x="48" y="94"/>
                  <a:pt x="48" y="96"/>
                  <a:pt x="51" y="96"/>
                </a:cubicBezTo>
                <a:cubicBezTo>
                  <a:pt x="53" y="96"/>
                  <a:pt x="56" y="95"/>
                  <a:pt x="58" y="92"/>
                </a:cubicBezTo>
                <a:cubicBezTo>
                  <a:pt x="59" y="90"/>
                  <a:pt x="61" y="89"/>
                  <a:pt x="62" y="88"/>
                </a:cubicBezTo>
                <a:cubicBezTo>
                  <a:pt x="62" y="88"/>
                  <a:pt x="62" y="88"/>
                  <a:pt x="63" y="88"/>
                </a:cubicBezTo>
                <a:cubicBezTo>
                  <a:pt x="63" y="88"/>
                  <a:pt x="62" y="88"/>
                  <a:pt x="62" y="87"/>
                </a:cubicBezTo>
                <a:cubicBezTo>
                  <a:pt x="60" y="86"/>
                  <a:pt x="60" y="84"/>
                  <a:pt x="60" y="83"/>
                </a:cubicBezTo>
                <a:cubicBezTo>
                  <a:pt x="61" y="81"/>
                  <a:pt x="62" y="80"/>
                  <a:pt x="64" y="80"/>
                </a:cubicBezTo>
                <a:cubicBezTo>
                  <a:pt x="65" y="80"/>
                  <a:pt x="67" y="81"/>
                  <a:pt x="68" y="83"/>
                </a:cubicBezTo>
                <a:cubicBezTo>
                  <a:pt x="69" y="84"/>
                  <a:pt x="71" y="85"/>
                  <a:pt x="73" y="85"/>
                </a:cubicBezTo>
                <a:cubicBezTo>
                  <a:pt x="76" y="85"/>
                  <a:pt x="78" y="84"/>
                  <a:pt x="79" y="82"/>
                </a:cubicBezTo>
                <a:cubicBezTo>
                  <a:pt x="80" y="81"/>
                  <a:pt x="82" y="79"/>
                  <a:pt x="84" y="79"/>
                </a:cubicBezTo>
                <a:cubicBezTo>
                  <a:pt x="85" y="79"/>
                  <a:pt x="86" y="80"/>
                  <a:pt x="87" y="81"/>
                </a:cubicBezTo>
                <a:cubicBezTo>
                  <a:pt x="88" y="81"/>
                  <a:pt x="88" y="82"/>
                  <a:pt x="89" y="82"/>
                </a:cubicBezTo>
                <a:cubicBezTo>
                  <a:pt x="90" y="82"/>
                  <a:pt x="92" y="79"/>
                  <a:pt x="93" y="77"/>
                </a:cubicBezTo>
                <a:cubicBezTo>
                  <a:pt x="94" y="76"/>
                  <a:pt x="94" y="74"/>
                  <a:pt x="96" y="74"/>
                </a:cubicBezTo>
                <a:cubicBezTo>
                  <a:pt x="96" y="74"/>
                  <a:pt x="98" y="75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101" y="77"/>
                  <a:pt x="103" y="76"/>
                  <a:pt x="105" y="74"/>
                </a:cubicBezTo>
                <a:cubicBezTo>
                  <a:pt x="107" y="72"/>
                  <a:pt x="107" y="70"/>
                  <a:pt x="107" y="67"/>
                </a:cubicBezTo>
                <a:cubicBezTo>
                  <a:pt x="107" y="64"/>
                  <a:pt x="107" y="61"/>
                  <a:pt x="108" y="58"/>
                </a:cubicBezTo>
                <a:cubicBezTo>
                  <a:pt x="111" y="55"/>
                  <a:pt x="113" y="47"/>
                  <a:pt x="111" y="43"/>
                </a:cubicBezTo>
                <a:cubicBezTo>
                  <a:pt x="108" y="38"/>
                  <a:pt x="113" y="34"/>
                  <a:pt x="117" y="31"/>
                </a:cubicBezTo>
                <a:cubicBezTo>
                  <a:pt x="119" y="30"/>
                  <a:pt x="120" y="29"/>
                  <a:pt x="121" y="28"/>
                </a:cubicBezTo>
                <a:cubicBezTo>
                  <a:pt x="123" y="27"/>
                  <a:pt x="120" y="16"/>
                  <a:pt x="118" y="11"/>
                </a:cubicBezTo>
                <a:cubicBezTo>
                  <a:pt x="117" y="6"/>
                  <a:pt x="116" y="2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09" y="2"/>
                  <a:pt x="107" y="4"/>
                </a:cubicBezTo>
                <a:cubicBezTo>
                  <a:pt x="106" y="5"/>
                  <a:pt x="105" y="5"/>
                  <a:pt x="104" y="6"/>
                </a:cubicBezTo>
                <a:cubicBezTo>
                  <a:pt x="103" y="6"/>
                  <a:pt x="102" y="9"/>
                  <a:pt x="101" y="12"/>
                </a:cubicBezTo>
                <a:cubicBezTo>
                  <a:pt x="101" y="15"/>
                  <a:pt x="101" y="17"/>
                  <a:pt x="102" y="17"/>
                </a:cubicBezTo>
                <a:cubicBezTo>
                  <a:pt x="106" y="20"/>
                  <a:pt x="103" y="24"/>
                  <a:pt x="101" y="27"/>
                </a:cubicBezTo>
                <a:cubicBezTo>
                  <a:pt x="99" y="29"/>
                  <a:pt x="97" y="31"/>
                  <a:pt x="97" y="34"/>
                </a:cubicBezTo>
                <a:cubicBezTo>
                  <a:pt x="98" y="38"/>
                  <a:pt x="95" y="41"/>
                  <a:pt x="93" y="42"/>
                </a:cubicBezTo>
                <a:cubicBezTo>
                  <a:pt x="92" y="43"/>
                  <a:pt x="91" y="44"/>
                  <a:pt x="90" y="45"/>
                </a:cubicBezTo>
                <a:cubicBezTo>
                  <a:pt x="90" y="49"/>
                  <a:pt x="87" y="50"/>
                  <a:pt x="85" y="51"/>
                </a:cubicBezTo>
                <a:cubicBezTo>
                  <a:pt x="83" y="52"/>
                  <a:pt x="81" y="53"/>
                  <a:pt x="79" y="55"/>
                </a:cubicBezTo>
                <a:cubicBezTo>
                  <a:pt x="75" y="57"/>
                  <a:pt x="71" y="57"/>
                  <a:pt x="69" y="54"/>
                </a:cubicBezTo>
                <a:cubicBezTo>
                  <a:pt x="69" y="53"/>
                  <a:pt x="69" y="52"/>
                  <a:pt x="68" y="51"/>
                </a:cubicBezTo>
                <a:cubicBezTo>
                  <a:pt x="67" y="53"/>
                  <a:pt x="64" y="55"/>
                  <a:pt x="64" y="58"/>
                </a:cubicBezTo>
                <a:cubicBezTo>
                  <a:pt x="65" y="63"/>
                  <a:pt x="61" y="66"/>
                  <a:pt x="59" y="68"/>
                </a:cubicBezTo>
                <a:cubicBezTo>
                  <a:pt x="58" y="68"/>
                  <a:pt x="58" y="68"/>
                  <a:pt x="57" y="69"/>
                </a:cubicBezTo>
                <a:cubicBezTo>
                  <a:pt x="58" y="70"/>
                  <a:pt x="58" y="71"/>
                  <a:pt x="57" y="72"/>
                </a:cubicBezTo>
                <a:cubicBezTo>
                  <a:pt x="56" y="75"/>
                  <a:pt x="53" y="75"/>
                  <a:pt x="51" y="75"/>
                </a:cubicBezTo>
                <a:cubicBezTo>
                  <a:pt x="49" y="75"/>
                  <a:pt x="48" y="75"/>
                  <a:pt x="47" y="74"/>
                </a:cubicBezTo>
                <a:cubicBezTo>
                  <a:pt x="47" y="74"/>
                  <a:pt x="46" y="73"/>
                  <a:pt x="46" y="72"/>
                </a:cubicBezTo>
                <a:cubicBezTo>
                  <a:pt x="45" y="72"/>
                  <a:pt x="42" y="73"/>
                  <a:pt x="35" y="75"/>
                </a:cubicBezTo>
                <a:cubicBezTo>
                  <a:pt x="32" y="77"/>
                  <a:pt x="28" y="76"/>
                  <a:pt x="25" y="76"/>
                </a:cubicBezTo>
                <a:cubicBezTo>
                  <a:pt x="22" y="75"/>
                  <a:pt x="21" y="75"/>
                  <a:pt x="19" y="76"/>
                </a:cubicBezTo>
                <a:cubicBezTo>
                  <a:pt x="19" y="77"/>
                  <a:pt x="19" y="77"/>
                  <a:pt x="19" y="77"/>
                </a:cubicBezTo>
                <a:cubicBezTo>
                  <a:pt x="14" y="81"/>
                  <a:pt x="7" y="89"/>
                  <a:pt x="1" y="90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91"/>
                  <a:pt x="0" y="92"/>
                  <a:pt x="0" y="92"/>
                </a:cubicBezTo>
                <a:cubicBezTo>
                  <a:pt x="2" y="91"/>
                  <a:pt x="5" y="91"/>
                  <a:pt x="7" y="9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1" name="Freeform 1132"/>
          <p:cNvSpPr>
            <a:spLocks/>
          </p:cNvSpPr>
          <p:nvPr/>
        </p:nvSpPr>
        <p:spPr bwMode="auto">
          <a:xfrm>
            <a:off x="7393644" y="3485394"/>
            <a:ext cx="122144" cy="94877"/>
          </a:xfrm>
          <a:custGeom>
            <a:avLst/>
            <a:gdLst>
              <a:gd name="T0" fmla="*/ 1 w 60"/>
              <a:gd name="T1" fmla="*/ 33 h 43"/>
              <a:gd name="T2" fmla="*/ 0 w 60"/>
              <a:gd name="T3" fmla="*/ 37 h 43"/>
              <a:gd name="T4" fmla="*/ 3 w 60"/>
              <a:gd name="T5" fmla="*/ 37 h 43"/>
              <a:gd name="T6" fmla="*/ 8 w 60"/>
              <a:gd name="T7" fmla="*/ 37 h 43"/>
              <a:gd name="T8" fmla="*/ 13 w 60"/>
              <a:gd name="T9" fmla="*/ 36 h 43"/>
              <a:gd name="T10" fmla="*/ 27 w 60"/>
              <a:gd name="T11" fmla="*/ 41 h 43"/>
              <a:gd name="T12" fmla="*/ 30 w 60"/>
              <a:gd name="T13" fmla="*/ 43 h 43"/>
              <a:gd name="T14" fmla="*/ 31 w 60"/>
              <a:gd name="T15" fmla="*/ 40 h 43"/>
              <a:gd name="T16" fmla="*/ 49 w 60"/>
              <a:gd name="T17" fmla="*/ 31 h 43"/>
              <a:gd name="T18" fmla="*/ 55 w 60"/>
              <a:gd name="T19" fmla="*/ 29 h 43"/>
              <a:gd name="T20" fmla="*/ 54 w 60"/>
              <a:gd name="T21" fmla="*/ 29 h 43"/>
              <a:gd name="T22" fmla="*/ 53 w 60"/>
              <a:gd name="T23" fmla="*/ 27 h 43"/>
              <a:gd name="T24" fmla="*/ 60 w 60"/>
              <a:gd name="T25" fmla="*/ 19 h 43"/>
              <a:gd name="T26" fmla="*/ 56 w 60"/>
              <a:gd name="T27" fmla="*/ 17 h 43"/>
              <a:gd name="T28" fmla="*/ 55 w 60"/>
              <a:gd name="T29" fmla="*/ 17 h 43"/>
              <a:gd name="T30" fmla="*/ 52 w 60"/>
              <a:gd name="T31" fmla="*/ 19 h 43"/>
              <a:gd name="T32" fmla="*/ 46 w 60"/>
              <a:gd name="T33" fmla="*/ 21 h 43"/>
              <a:gd name="T34" fmla="*/ 45 w 60"/>
              <a:gd name="T35" fmla="*/ 21 h 43"/>
              <a:gd name="T36" fmla="*/ 20 w 60"/>
              <a:gd name="T37" fmla="*/ 2 h 43"/>
              <a:gd name="T38" fmla="*/ 15 w 60"/>
              <a:gd name="T39" fmla="*/ 1 h 43"/>
              <a:gd name="T40" fmla="*/ 16 w 60"/>
              <a:gd name="T41" fmla="*/ 3 h 43"/>
              <a:gd name="T42" fmla="*/ 16 w 60"/>
              <a:gd name="T43" fmla="*/ 11 h 43"/>
              <a:gd name="T44" fmla="*/ 15 w 60"/>
              <a:gd name="T45" fmla="*/ 16 h 43"/>
              <a:gd name="T46" fmla="*/ 13 w 60"/>
              <a:gd name="T47" fmla="*/ 23 h 43"/>
              <a:gd name="T48" fmla="*/ 12 w 60"/>
              <a:gd name="T49" fmla="*/ 26 h 43"/>
              <a:gd name="T50" fmla="*/ 11 w 60"/>
              <a:gd name="T51" fmla="*/ 29 h 43"/>
              <a:gd name="T52" fmla="*/ 4 w 60"/>
              <a:gd name="T53" fmla="*/ 32 h 43"/>
              <a:gd name="T54" fmla="*/ 1 w 60"/>
              <a:gd name="T55" fmla="*/ 32 h 43"/>
              <a:gd name="T56" fmla="*/ 1 w 60"/>
              <a:gd name="T57" fmla="*/ 32 h 43"/>
              <a:gd name="T58" fmla="*/ 1 w 60"/>
              <a:gd name="T5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" h="43">
                <a:moveTo>
                  <a:pt x="1" y="33"/>
                </a:moveTo>
                <a:cubicBezTo>
                  <a:pt x="1" y="34"/>
                  <a:pt x="1" y="35"/>
                  <a:pt x="0" y="37"/>
                </a:cubicBezTo>
                <a:cubicBezTo>
                  <a:pt x="1" y="36"/>
                  <a:pt x="2" y="37"/>
                  <a:pt x="3" y="37"/>
                </a:cubicBezTo>
                <a:cubicBezTo>
                  <a:pt x="5" y="37"/>
                  <a:pt x="7" y="38"/>
                  <a:pt x="8" y="37"/>
                </a:cubicBezTo>
                <a:cubicBezTo>
                  <a:pt x="9" y="36"/>
                  <a:pt x="11" y="36"/>
                  <a:pt x="13" y="36"/>
                </a:cubicBezTo>
                <a:cubicBezTo>
                  <a:pt x="18" y="36"/>
                  <a:pt x="23" y="38"/>
                  <a:pt x="27" y="41"/>
                </a:cubicBezTo>
                <a:cubicBezTo>
                  <a:pt x="29" y="43"/>
                  <a:pt x="30" y="43"/>
                  <a:pt x="30" y="43"/>
                </a:cubicBezTo>
                <a:cubicBezTo>
                  <a:pt x="30" y="43"/>
                  <a:pt x="31" y="43"/>
                  <a:pt x="31" y="40"/>
                </a:cubicBezTo>
                <a:cubicBezTo>
                  <a:pt x="32" y="33"/>
                  <a:pt x="41" y="31"/>
                  <a:pt x="49" y="31"/>
                </a:cubicBezTo>
                <a:cubicBezTo>
                  <a:pt x="53" y="31"/>
                  <a:pt x="55" y="29"/>
                  <a:pt x="55" y="29"/>
                </a:cubicBezTo>
                <a:cubicBezTo>
                  <a:pt x="55" y="29"/>
                  <a:pt x="55" y="29"/>
                  <a:pt x="54" y="29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5"/>
                  <a:pt x="55" y="23"/>
                  <a:pt x="60" y="19"/>
                </a:cubicBezTo>
                <a:cubicBezTo>
                  <a:pt x="58" y="19"/>
                  <a:pt x="57" y="19"/>
                  <a:pt x="56" y="17"/>
                </a:cubicBezTo>
                <a:cubicBezTo>
                  <a:pt x="56" y="17"/>
                  <a:pt x="56" y="17"/>
                  <a:pt x="55" y="17"/>
                </a:cubicBezTo>
                <a:cubicBezTo>
                  <a:pt x="55" y="17"/>
                  <a:pt x="53" y="18"/>
                  <a:pt x="52" y="19"/>
                </a:cubicBezTo>
                <a:cubicBezTo>
                  <a:pt x="51" y="19"/>
                  <a:pt x="49" y="20"/>
                  <a:pt x="46" y="21"/>
                </a:cubicBezTo>
                <a:cubicBezTo>
                  <a:pt x="46" y="21"/>
                  <a:pt x="46" y="21"/>
                  <a:pt x="45" y="21"/>
                </a:cubicBezTo>
                <a:cubicBezTo>
                  <a:pt x="39" y="21"/>
                  <a:pt x="24" y="8"/>
                  <a:pt x="20" y="2"/>
                </a:cubicBezTo>
                <a:cubicBezTo>
                  <a:pt x="18" y="0"/>
                  <a:pt x="16" y="0"/>
                  <a:pt x="15" y="1"/>
                </a:cubicBezTo>
                <a:cubicBezTo>
                  <a:pt x="15" y="2"/>
                  <a:pt x="15" y="2"/>
                  <a:pt x="16" y="3"/>
                </a:cubicBezTo>
                <a:cubicBezTo>
                  <a:pt x="18" y="7"/>
                  <a:pt x="17" y="9"/>
                  <a:pt x="16" y="11"/>
                </a:cubicBezTo>
                <a:cubicBezTo>
                  <a:pt x="16" y="12"/>
                  <a:pt x="15" y="14"/>
                  <a:pt x="15" y="16"/>
                </a:cubicBezTo>
                <a:cubicBezTo>
                  <a:pt x="15" y="20"/>
                  <a:pt x="14" y="22"/>
                  <a:pt x="13" y="23"/>
                </a:cubicBezTo>
                <a:cubicBezTo>
                  <a:pt x="12" y="24"/>
                  <a:pt x="12" y="25"/>
                  <a:pt x="12" y="26"/>
                </a:cubicBezTo>
                <a:cubicBezTo>
                  <a:pt x="12" y="27"/>
                  <a:pt x="12" y="28"/>
                  <a:pt x="11" y="29"/>
                </a:cubicBezTo>
                <a:cubicBezTo>
                  <a:pt x="10" y="31"/>
                  <a:pt x="7" y="31"/>
                  <a:pt x="4" y="32"/>
                </a:cubicBezTo>
                <a:cubicBezTo>
                  <a:pt x="3" y="32"/>
                  <a:pt x="2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2" name="Freeform 1133"/>
          <p:cNvSpPr>
            <a:spLocks/>
          </p:cNvSpPr>
          <p:nvPr/>
        </p:nvSpPr>
        <p:spPr bwMode="auto">
          <a:xfrm>
            <a:off x="7212533" y="3811677"/>
            <a:ext cx="44225" cy="37025"/>
          </a:xfrm>
          <a:custGeom>
            <a:avLst/>
            <a:gdLst>
              <a:gd name="T0" fmla="*/ 15 w 22"/>
              <a:gd name="T1" fmla="*/ 1 h 17"/>
              <a:gd name="T2" fmla="*/ 7 w 22"/>
              <a:gd name="T3" fmla="*/ 5 h 17"/>
              <a:gd name="T4" fmla="*/ 2 w 22"/>
              <a:gd name="T5" fmla="*/ 6 h 17"/>
              <a:gd name="T6" fmla="*/ 0 w 22"/>
              <a:gd name="T7" fmla="*/ 11 h 17"/>
              <a:gd name="T8" fmla="*/ 1 w 22"/>
              <a:gd name="T9" fmla="*/ 17 h 17"/>
              <a:gd name="T10" fmla="*/ 3 w 22"/>
              <a:gd name="T11" fmla="*/ 17 h 17"/>
              <a:gd name="T12" fmla="*/ 5 w 22"/>
              <a:gd name="T13" fmla="*/ 15 h 17"/>
              <a:gd name="T14" fmla="*/ 13 w 22"/>
              <a:gd name="T15" fmla="*/ 9 h 17"/>
              <a:gd name="T16" fmla="*/ 17 w 22"/>
              <a:gd name="T17" fmla="*/ 10 h 17"/>
              <a:gd name="T18" fmla="*/ 20 w 22"/>
              <a:gd name="T19" fmla="*/ 8 h 17"/>
              <a:gd name="T20" fmla="*/ 22 w 22"/>
              <a:gd name="T21" fmla="*/ 2 h 17"/>
              <a:gd name="T22" fmla="*/ 18 w 22"/>
              <a:gd name="T23" fmla="*/ 0 h 17"/>
              <a:gd name="T24" fmla="*/ 15 w 22"/>
              <a:gd name="T2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7">
                <a:moveTo>
                  <a:pt x="15" y="1"/>
                </a:moveTo>
                <a:cubicBezTo>
                  <a:pt x="13" y="5"/>
                  <a:pt x="10" y="5"/>
                  <a:pt x="7" y="5"/>
                </a:cubicBezTo>
                <a:cubicBezTo>
                  <a:pt x="6" y="5"/>
                  <a:pt x="4" y="5"/>
                  <a:pt x="2" y="6"/>
                </a:cubicBezTo>
                <a:cubicBezTo>
                  <a:pt x="1" y="6"/>
                  <a:pt x="0" y="8"/>
                  <a:pt x="0" y="11"/>
                </a:cubicBezTo>
                <a:cubicBezTo>
                  <a:pt x="0" y="14"/>
                  <a:pt x="1" y="17"/>
                  <a:pt x="1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4" y="17"/>
                  <a:pt x="4" y="17"/>
                  <a:pt x="5" y="15"/>
                </a:cubicBezTo>
                <a:cubicBezTo>
                  <a:pt x="6" y="12"/>
                  <a:pt x="9" y="9"/>
                  <a:pt x="13" y="9"/>
                </a:cubicBezTo>
                <a:cubicBezTo>
                  <a:pt x="15" y="9"/>
                  <a:pt x="16" y="10"/>
                  <a:pt x="17" y="10"/>
                </a:cubicBezTo>
                <a:cubicBezTo>
                  <a:pt x="18" y="10"/>
                  <a:pt x="19" y="10"/>
                  <a:pt x="20" y="8"/>
                </a:cubicBezTo>
                <a:cubicBezTo>
                  <a:pt x="21" y="6"/>
                  <a:pt x="22" y="4"/>
                  <a:pt x="22" y="2"/>
                </a:cubicBezTo>
                <a:cubicBezTo>
                  <a:pt x="22" y="0"/>
                  <a:pt x="20" y="0"/>
                  <a:pt x="18" y="0"/>
                </a:cubicBezTo>
                <a:cubicBezTo>
                  <a:pt x="16" y="0"/>
                  <a:pt x="15" y="1"/>
                  <a:pt x="1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3" name="Freeform 1134"/>
          <p:cNvSpPr>
            <a:spLocks/>
          </p:cNvSpPr>
          <p:nvPr/>
        </p:nvSpPr>
        <p:spPr bwMode="auto">
          <a:xfrm>
            <a:off x="5906853" y="3221590"/>
            <a:ext cx="1349905" cy="960337"/>
          </a:xfrm>
          <a:custGeom>
            <a:avLst/>
            <a:gdLst>
              <a:gd name="T0" fmla="*/ 478 w 671"/>
              <a:gd name="T1" fmla="*/ 83 h 435"/>
              <a:gd name="T2" fmla="*/ 464 w 671"/>
              <a:gd name="T3" fmla="*/ 113 h 435"/>
              <a:gd name="T4" fmla="*/ 408 w 671"/>
              <a:gd name="T5" fmla="*/ 147 h 435"/>
              <a:gd name="T6" fmla="*/ 338 w 671"/>
              <a:gd name="T7" fmla="*/ 171 h 435"/>
              <a:gd name="T8" fmla="*/ 299 w 671"/>
              <a:gd name="T9" fmla="*/ 162 h 435"/>
              <a:gd name="T10" fmla="*/ 242 w 671"/>
              <a:gd name="T11" fmla="*/ 157 h 435"/>
              <a:gd name="T12" fmla="*/ 237 w 671"/>
              <a:gd name="T13" fmla="*/ 155 h 435"/>
              <a:gd name="T14" fmla="*/ 206 w 671"/>
              <a:gd name="T15" fmla="*/ 124 h 435"/>
              <a:gd name="T16" fmla="*/ 155 w 671"/>
              <a:gd name="T17" fmla="*/ 73 h 435"/>
              <a:gd name="T18" fmla="*/ 151 w 671"/>
              <a:gd name="T19" fmla="*/ 68 h 435"/>
              <a:gd name="T20" fmla="*/ 145 w 671"/>
              <a:gd name="T21" fmla="*/ 63 h 435"/>
              <a:gd name="T22" fmla="*/ 113 w 671"/>
              <a:gd name="T23" fmla="*/ 96 h 435"/>
              <a:gd name="T24" fmla="*/ 82 w 671"/>
              <a:gd name="T25" fmla="*/ 121 h 435"/>
              <a:gd name="T26" fmla="*/ 72 w 671"/>
              <a:gd name="T27" fmla="*/ 159 h 435"/>
              <a:gd name="T28" fmla="*/ 56 w 671"/>
              <a:gd name="T29" fmla="*/ 171 h 435"/>
              <a:gd name="T30" fmla="*/ 43 w 671"/>
              <a:gd name="T31" fmla="*/ 180 h 435"/>
              <a:gd name="T32" fmla="*/ 17 w 671"/>
              <a:gd name="T33" fmla="*/ 185 h 435"/>
              <a:gd name="T34" fmla="*/ 0 w 671"/>
              <a:gd name="T35" fmla="*/ 198 h 435"/>
              <a:gd name="T36" fmla="*/ 15 w 671"/>
              <a:gd name="T37" fmla="*/ 229 h 435"/>
              <a:gd name="T38" fmla="*/ 43 w 671"/>
              <a:gd name="T39" fmla="*/ 248 h 435"/>
              <a:gd name="T40" fmla="*/ 51 w 671"/>
              <a:gd name="T41" fmla="*/ 244 h 435"/>
              <a:gd name="T42" fmla="*/ 60 w 671"/>
              <a:gd name="T43" fmla="*/ 271 h 435"/>
              <a:gd name="T44" fmla="*/ 52 w 671"/>
              <a:gd name="T45" fmla="*/ 291 h 435"/>
              <a:gd name="T46" fmla="*/ 76 w 671"/>
              <a:gd name="T47" fmla="*/ 315 h 435"/>
              <a:gd name="T48" fmla="*/ 80 w 671"/>
              <a:gd name="T49" fmla="*/ 316 h 435"/>
              <a:gd name="T50" fmla="*/ 153 w 671"/>
              <a:gd name="T51" fmla="*/ 345 h 435"/>
              <a:gd name="T52" fmla="*/ 163 w 671"/>
              <a:gd name="T53" fmla="*/ 348 h 435"/>
              <a:gd name="T54" fmla="*/ 185 w 671"/>
              <a:gd name="T55" fmla="*/ 343 h 435"/>
              <a:gd name="T56" fmla="*/ 196 w 671"/>
              <a:gd name="T57" fmla="*/ 345 h 435"/>
              <a:gd name="T58" fmla="*/ 216 w 671"/>
              <a:gd name="T59" fmla="*/ 330 h 435"/>
              <a:gd name="T60" fmla="*/ 245 w 671"/>
              <a:gd name="T61" fmla="*/ 338 h 435"/>
              <a:gd name="T62" fmla="*/ 266 w 671"/>
              <a:gd name="T63" fmla="*/ 359 h 435"/>
              <a:gd name="T64" fmla="*/ 274 w 671"/>
              <a:gd name="T65" fmla="*/ 410 h 435"/>
              <a:gd name="T66" fmla="*/ 289 w 671"/>
              <a:gd name="T67" fmla="*/ 420 h 435"/>
              <a:gd name="T68" fmla="*/ 299 w 671"/>
              <a:gd name="T69" fmla="*/ 411 h 435"/>
              <a:gd name="T70" fmla="*/ 310 w 671"/>
              <a:gd name="T71" fmla="*/ 408 h 435"/>
              <a:gd name="T72" fmla="*/ 343 w 671"/>
              <a:gd name="T73" fmla="*/ 402 h 435"/>
              <a:gd name="T74" fmla="*/ 369 w 671"/>
              <a:gd name="T75" fmla="*/ 422 h 435"/>
              <a:gd name="T76" fmla="*/ 390 w 671"/>
              <a:gd name="T77" fmla="*/ 429 h 435"/>
              <a:gd name="T78" fmla="*/ 465 w 671"/>
              <a:gd name="T79" fmla="*/ 403 h 435"/>
              <a:gd name="T80" fmla="*/ 499 w 671"/>
              <a:gd name="T81" fmla="*/ 373 h 435"/>
              <a:gd name="T82" fmla="*/ 521 w 671"/>
              <a:gd name="T83" fmla="*/ 333 h 435"/>
              <a:gd name="T84" fmla="*/ 525 w 671"/>
              <a:gd name="T85" fmla="*/ 308 h 435"/>
              <a:gd name="T86" fmla="*/ 513 w 671"/>
              <a:gd name="T87" fmla="*/ 283 h 435"/>
              <a:gd name="T88" fmla="*/ 509 w 671"/>
              <a:gd name="T89" fmla="*/ 241 h 435"/>
              <a:gd name="T90" fmla="*/ 510 w 671"/>
              <a:gd name="T91" fmla="*/ 226 h 435"/>
              <a:gd name="T92" fmla="*/ 487 w 671"/>
              <a:gd name="T93" fmla="*/ 201 h 435"/>
              <a:gd name="T94" fmla="*/ 523 w 671"/>
              <a:gd name="T95" fmla="*/ 201 h 435"/>
              <a:gd name="T96" fmla="*/ 555 w 671"/>
              <a:gd name="T97" fmla="*/ 187 h 435"/>
              <a:gd name="T98" fmla="*/ 597 w 671"/>
              <a:gd name="T99" fmla="*/ 166 h 435"/>
              <a:gd name="T100" fmla="*/ 630 w 671"/>
              <a:gd name="T101" fmla="*/ 152 h 435"/>
              <a:gd name="T102" fmla="*/ 636 w 671"/>
              <a:gd name="T103" fmla="*/ 121 h 435"/>
              <a:gd name="T104" fmla="*/ 664 w 671"/>
              <a:gd name="T105" fmla="*/ 102 h 435"/>
              <a:gd name="T106" fmla="*/ 658 w 671"/>
              <a:gd name="T107" fmla="*/ 81 h 435"/>
              <a:gd name="T108" fmla="*/ 626 w 671"/>
              <a:gd name="T109" fmla="*/ 70 h 435"/>
              <a:gd name="T110" fmla="*/ 591 w 671"/>
              <a:gd name="T111" fmla="*/ 49 h 435"/>
              <a:gd name="T112" fmla="*/ 553 w 671"/>
              <a:gd name="T113" fmla="*/ 2 h 435"/>
              <a:gd name="T114" fmla="*/ 511 w 671"/>
              <a:gd name="T115" fmla="*/ 8 h 435"/>
              <a:gd name="T116" fmla="*/ 493 w 671"/>
              <a:gd name="T117" fmla="*/ 53 h 435"/>
              <a:gd name="T118" fmla="*/ 476 w 671"/>
              <a:gd name="T119" fmla="*/ 59 h 435"/>
              <a:gd name="T120" fmla="*/ 461 w 671"/>
              <a:gd name="T121" fmla="*/ 7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1" h="435">
                <a:moveTo>
                  <a:pt x="461" y="71"/>
                </a:moveTo>
                <a:cubicBezTo>
                  <a:pt x="461" y="77"/>
                  <a:pt x="461" y="77"/>
                  <a:pt x="461" y="77"/>
                </a:cubicBezTo>
                <a:cubicBezTo>
                  <a:pt x="459" y="78"/>
                  <a:pt x="459" y="78"/>
                  <a:pt x="459" y="78"/>
                </a:cubicBezTo>
                <a:cubicBezTo>
                  <a:pt x="459" y="78"/>
                  <a:pt x="458" y="78"/>
                  <a:pt x="458" y="79"/>
                </a:cubicBezTo>
                <a:cubicBezTo>
                  <a:pt x="458" y="79"/>
                  <a:pt x="458" y="79"/>
                  <a:pt x="459" y="80"/>
                </a:cubicBezTo>
                <a:cubicBezTo>
                  <a:pt x="460" y="82"/>
                  <a:pt x="461" y="82"/>
                  <a:pt x="461" y="82"/>
                </a:cubicBezTo>
                <a:cubicBezTo>
                  <a:pt x="462" y="82"/>
                  <a:pt x="462" y="82"/>
                  <a:pt x="463" y="81"/>
                </a:cubicBezTo>
                <a:cubicBezTo>
                  <a:pt x="464" y="81"/>
                  <a:pt x="466" y="80"/>
                  <a:pt x="469" y="80"/>
                </a:cubicBezTo>
                <a:cubicBezTo>
                  <a:pt x="472" y="80"/>
                  <a:pt x="475" y="82"/>
                  <a:pt x="477" y="82"/>
                </a:cubicBezTo>
                <a:cubicBezTo>
                  <a:pt x="477" y="83"/>
                  <a:pt x="478" y="83"/>
                  <a:pt x="478" y="83"/>
                </a:cubicBezTo>
                <a:cubicBezTo>
                  <a:pt x="479" y="80"/>
                  <a:pt x="483" y="78"/>
                  <a:pt x="486" y="78"/>
                </a:cubicBezTo>
                <a:cubicBezTo>
                  <a:pt x="488" y="78"/>
                  <a:pt x="491" y="79"/>
                  <a:pt x="492" y="81"/>
                </a:cubicBezTo>
                <a:cubicBezTo>
                  <a:pt x="493" y="83"/>
                  <a:pt x="496" y="85"/>
                  <a:pt x="498" y="86"/>
                </a:cubicBezTo>
                <a:cubicBezTo>
                  <a:pt x="503" y="91"/>
                  <a:pt x="508" y="95"/>
                  <a:pt x="507" y="98"/>
                </a:cubicBezTo>
                <a:cubicBezTo>
                  <a:pt x="507" y="100"/>
                  <a:pt x="506" y="102"/>
                  <a:pt x="500" y="102"/>
                </a:cubicBezTo>
                <a:cubicBezTo>
                  <a:pt x="498" y="102"/>
                  <a:pt x="496" y="102"/>
                  <a:pt x="493" y="101"/>
                </a:cubicBezTo>
                <a:cubicBezTo>
                  <a:pt x="491" y="100"/>
                  <a:pt x="489" y="101"/>
                  <a:pt x="486" y="102"/>
                </a:cubicBezTo>
                <a:cubicBezTo>
                  <a:pt x="484" y="103"/>
                  <a:pt x="481" y="104"/>
                  <a:pt x="479" y="104"/>
                </a:cubicBezTo>
                <a:cubicBezTo>
                  <a:pt x="476" y="104"/>
                  <a:pt x="471" y="105"/>
                  <a:pt x="467" y="109"/>
                </a:cubicBezTo>
                <a:cubicBezTo>
                  <a:pt x="465" y="111"/>
                  <a:pt x="465" y="112"/>
                  <a:pt x="464" y="113"/>
                </a:cubicBezTo>
                <a:cubicBezTo>
                  <a:pt x="462" y="116"/>
                  <a:pt x="461" y="119"/>
                  <a:pt x="455" y="119"/>
                </a:cubicBezTo>
                <a:cubicBezTo>
                  <a:pt x="454" y="119"/>
                  <a:pt x="453" y="119"/>
                  <a:pt x="452" y="120"/>
                </a:cubicBezTo>
                <a:cubicBezTo>
                  <a:pt x="448" y="120"/>
                  <a:pt x="445" y="120"/>
                  <a:pt x="440" y="124"/>
                </a:cubicBezTo>
                <a:cubicBezTo>
                  <a:pt x="436" y="126"/>
                  <a:pt x="432" y="128"/>
                  <a:pt x="428" y="128"/>
                </a:cubicBezTo>
                <a:cubicBezTo>
                  <a:pt x="424" y="128"/>
                  <a:pt x="420" y="126"/>
                  <a:pt x="419" y="126"/>
                </a:cubicBezTo>
                <a:cubicBezTo>
                  <a:pt x="419" y="125"/>
                  <a:pt x="417" y="125"/>
                  <a:pt x="416" y="125"/>
                </a:cubicBezTo>
                <a:cubicBezTo>
                  <a:pt x="414" y="125"/>
                  <a:pt x="412" y="126"/>
                  <a:pt x="411" y="128"/>
                </a:cubicBezTo>
                <a:cubicBezTo>
                  <a:pt x="410" y="129"/>
                  <a:pt x="411" y="130"/>
                  <a:pt x="412" y="132"/>
                </a:cubicBezTo>
                <a:cubicBezTo>
                  <a:pt x="413" y="134"/>
                  <a:pt x="415" y="137"/>
                  <a:pt x="414" y="140"/>
                </a:cubicBezTo>
                <a:cubicBezTo>
                  <a:pt x="414" y="144"/>
                  <a:pt x="411" y="146"/>
                  <a:pt x="408" y="147"/>
                </a:cubicBezTo>
                <a:cubicBezTo>
                  <a:pt x="405" y="148"/>
                  <a:pt x="402" y="149"/>
                  <a:pt x="400" y="152"/>
                </a:cubicBezTo>
                <a:cubicBezTo>
                  <a:pt x="394" y="159"/>
                  <a:pt x="383" y="162"/>
                  <a:pt x="378" y="161"/>
                </a:cubicBezTo>
                <a:cubicBezTo>
                  <a:pt x="377" y="161"/>
                  <a:pt x="376" y="161"/>
                  <a:pt x="375" y="161"/>
                </a:cubicBezTo>
                <a:cubicBezTo>
                  <a:pt x="373" y="160"/>
                  <a:pt x="369" y="160"/>
                  <a:pt x="365" y="160"/>
                </a:cubicBezTo>
                <a:cubicBezTo>
                  <a:pt x="360" y="160"/>
                  <a:pt x="357" y="160"/>
                  <a:pt x="354" y="162"/>
                </a:cubicBezTo>
                <a:cubicBezTo>
                  <a:pt x="350" y="164"/>
                  <a:pt x="346" y="166"/>
                  <a:pt x="343" y="168"/>
                </a:cubicBezTo>
                <a:cubicBezTo>
                  <a:pt x="343" y="168"/>
                  <a:pt x="342" y="169"/>
                  <a:pt x="341" y="169"/>
                </a:cubicBezTo>
                <a:cubicBezTo>
                  <a:pt x="341" y="170"/>
                  <a:pt x="340" y="170"/>
                  <a:pt x="339" y="170"/>
                </a:cubicBezTo>
                <a:cubicBezTo>
                  <a:pt x="339" y="170"/>
                  <a:pt x="339" y="171"/>
                  <a:pt x="339" y="171"/>
                </a:cubicBezTo>
                <a:cubicBezTo>
                  <a:pt x="338" y="171"/>
                  <a:pt x="338" y="171"/>
                  <a:pt x="338" y="171"/>
                </a:cubicBezTo>
                <a:cubicBezTo>
                  <a:pt x="337" y="172"/>
                  <a:pt x="337" y="172"/>
                  <a:pt x="336" y="172"/>
                </a:cubicBezTo>
                <a:cubicBezTo>
                  <a:pt x="336" y="172"/>
                  <a:pt x="336" y="172"/>
                  <a:pt x="335" y="172"/>
                </a:cubicBezTo>
                <a:cubicBezTo>
                  <a:pt x="335" y="172"/>
                  <a:pt x="334" y="172"/>
                  <a:pt x="334" y="172"/>
                </a:cubicBezTo>
                <a:cubicBezTo>
                  <a:pt x="334" y="172"/>
                  <a:pt x="334" y="172"/>
                  <a:pt x="334" y="172"/>
                </a:cubicBezTo>
                <a:cubicBezTo>
                  <a:pt x="333" y="172"/>
                  <a:pt x="333" y="172"/>
                  <a:pt x="333" y="172"/>
                </a:cubicBezTo>
                <a:cubicBezTo>
                  <a:pt x="331" y="172"/>
                  <a:pt x="329" y="171"/>
                  <a:pt x="328" y="169"/>
                </a:cubicBezTo>
                <a:cubicBezTo>
                  <a:pt x="327" y="168"/>
                  <a:pt x="327" y="168"/>
                  <a:pt x="325" y="168"/>
                </a:cubicBezTo>
                <a:cubicBezTo>
                  <a:pt x="319" y="169"/>
                  <a:pt x="316" y="167"/>
                  <a:pt x="312" y="165"/>
                </a:cubicBezTo>
                <a:cubicBezTo>
                  <a:pt x="311" y="164"/>
                  <a:pt x="310" y="164"/>
                  <a:pt x="309" y="164"/>
                </a:cubicBezTo>
                <a:cubicBezTo>
                  <a:pt x="306" y="164"/>
                  <a:pt x="304" y="165"/>
                  <a:pt x="299" y="162"/>
                </a:cubicBezTo>
                <a:cubicBezTo>
                  <a:pt x="295" y="159"/>
                  <a:pt x="289" y="158"/>
                  <a:pt x="284" y="158"/>
                </a:cubicBezTo>
                <a:cubicBezTo>
                  <a:pt x="283" y="158"/>
                  <a:pt x="281" y="158"/>
                  <a:pt x="280" y="158"/>
                </a:cubicBezTo>
                <a:cubicBezTo>
                  <a:pt x="278" y="157"/>
                  <a:pt x="272" y="157"/>
                  <a:pt x="267" y="157"/>
                </a:cubicBezTo>
                <a:cubicBezTo>
                  <a:pt x="262" y="157"/>
                  <a:pt x="256" y="157"/>
                  <a:pt x="253" y="157"/>
                </a:cubicBezTo>
                <a:cubicBezTo>
                  <a:pt x="251" y="157"/>
                  <a:pt x="249" y="157"/>
                  <a:pt x="246" y="157"/>
                </a:cubicBezTo>
                <a:cubicBezTo>
                  <a:pt x="245" y="157"/>
                  <a:pt x="244" y="157"/>
                  <a:pt x="243" y="157"/>
                </a:cubicBezTo>
                <a:cubicBezTo>
                  <a:pt x="243" y="157"/>
                  <a:pt x="243" y="157"/>
                  <a:pt x="243" y="157"/>
                </a:cubicBezTo>
                <a:cubicBezTo>
                  <a:pt x="243" y="157"/>
                  <a:pt x="243" y="157"/>
                  <a:pt x="243" y="157"/>
                </a:cubicBezTo>
                <a:cubicBezTo>
                  <a:pt x="243" y="157"/>
                  <a:pt x="242" y="157"/>
                  <a:pt x="242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2" y="157"/>
                  <a:pt x="242" y="157"/>
                  <a:pt x="241" y="157"/>
                </a:cubicBezTo>
                <a:cubicBezTo>
                  <a:pt x="241" y="157"/>
                  <a:pt x="241" y="157"/>
                  <a:pt x="241" y="157"/>
                </a:cubicBezTo>
                <a:cubicBezTo>
                  <a:pt x="241" y="157"/>
                  <a:pt x="241" y="157"/>
                  <a:pt x="241" y="157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39" y="157"/>
                  <a:pt x="239" y="157"/>
                  <a:pt x="239" y="157"/>
                </a:cubicBezTo>
                <a:cubicBezTo>
                  <a:pt x="239" y="156"/>
                  <a:pt x="239" y="156"/>
                  <a:pt x="239" y="156"/>
                </a:cubicBezTo>
                <a:cubicBezTo>
                  <a:pt x="239" y="156"/>
                  <a:pt x="238" y="156"/>
                  <a:pt x="238" y="156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56"/>
                  <a:pt x="238" y="156"/>
                  <a:pt x="237" y="155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37" y="155"/>
                  <a:pt x="237" y="154"/>
                  <a:pt x="237" y="154"/>
                </a:cubicBezTo>
                <a:cubicBezTo>
                  <a:pt x="237" y="153"/>
                  <a:pt x="236" y="152"/>
                  <a:pt x="235" y="151"/>
                </a:cubicBezTo>
                <a:cubicBezTo>
                  <a:pt x="233" y="149"/>
                  <a:pt x="231" y="147"/>
                  <a:pt x="230" y="142"/>
                </a:cubicBezTo>
                <a:cubicBezTo>
                  <a:pt x="229" y="136"/>
                  <a:pt x="226" y="135"/>
                  <a:pt x="223" y="134"/>
                </a:cubicBezTo>
                <a:cubicBezTo>
                  <a:pt x="221" y="134"/>
                  <a:pt x="219" y="132"/>
                  <a:pt x="218" y="131"/>
                </a:cubicBezTo>
                <a:cubicBezTo>
                  <a:pt x="217" y="130"/>
                  <a:pt x="217" y="130"/>
                  <a:pt x="216" y="129"/>
                </a:cubicBezTo>
                <a:cubicBezTo>
                  <a:pt x="215" y="129"/>
                  <a:pt x="214" y="128"/>
                  <a:pt x="213" y="127"/>
                </a:cubicBezTo>
                <a:cubicBezTo>
                  <a:pt x="212" y="126"/>
                  <a:pt x="210" y="124"/>
                  <a:pt x="208" y="124"/>
                </a:cubicBezTo>
                <a:cubicBezTo>
                  <a:pt x="207" y="124"/>
                  <a:pt x="207" y="124"/>
                  <a:pt x="206" y="124"/>
                </a:cubicBezTo>
                <a:cubicBezTo>
                  <a:pt x="200" y="124"/>
                  <a:pt x="184" y="122"/>
                  <a:pt x="181" y="117"/>
                </a:cubicBezTo>
                <a:cubicBezTo>
                  <a:pt x="179" y="114"/>
                  <a:pt x="180" y="111"/>
                  <a:pt x="182" y="110"/>
                </a:cubicBezTo>
                <a:cubicBezTo>
                  <a:pt x="182" y="109"/>
                  <a:pt x="183" y="108"/>
                  <a:pt x="183" y="107"/>
                </a:cubicBezTo>
                <a:cubicBezTo>
                  <a:pt x="183" y="105"/>
                  <a:pt x="183" y="103"/>
                  <a:pt x="184" y="101"/>
                </a:cubicBezTo>
                <a:cubicBezTo>
                  <a:pt x="184" y="100"/>
                  <a:pt x="185" y="98"/>
                  <a:pt x="184" y="97"/>
                </a:cubicBezTo>
                <a:cubicBezTo>
                  <a:pt x="182" y="96"/>
                  <a:pt x="178" y="91"/>
                  <a:pt x="178" y="87"/>
                </a:cubicBezTo>
                <a:cubicBezTo>
                  <a:pt x="177" y="85"/>
                  <a:pt x="173" y="81"/>
                  <a:pt x="170" y="81"/>
                </a:cubicBezTo>
                <a:cubicBezTo>
                  <a:pt x="165" y="81"/>
                  <a:pt x="162" y="78"/>
                  <a:pt x="159" y="75"/>
                </a:cubicBezTo>
                <a:cubicBezTo>
                  <a:pt x="158" y="74"/>
                  <a:pt x="157" y="74"/>
                  <a:pt x="156" y="74"/>
                </a:cubicBezTo>
                <a:cubicBezTo>
                  <a:pt x="156" y="73"/>
                  <a:pt x="156" y="73"/>
                  <a:pt x="155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73"/>
                  <a:pt x="155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72"/>
                  <a:pt x="154" y="72"/>
                  <a:pt x="153" y="71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53" y="71"/>
                  <a:pt x="153" y="71"/>
                  <a:pt x="152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2" y="70"/>
                  <a:pt x="152" y="69"/>
                  <a:pt x="152" y="69"/>
                </a:cubicBezTo>
                <a:cubicBezTo>
                  <a:pt x="152" y="69"/>
                  <a:pt x="151" y="69"/>
                  <a:pt x="151" y="69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1" y="67"/>
                  <a:pt x="150" y="66"/>
                  <a:pt x="150" y="66"/>
                </a:cubicBezTo>
                <a:cubicBezTo>
                  <a:pt x="150" y="66"/>
                  <a:pt x="150" y="65"/>
                  <a:pt x="150" y="65"/>
                </a:cubicBezTo>
                <a:cubicBezTo>
                  <a:pt x="150" y="65"/>
                  <a:pt x="150" y="64"/>
                  <a:pt x="150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48" y="63"/>
                  <a:pt x="148" y="63"/>
                  <a:pt x="147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6" y="63"/>
                  <a:pt x="146" y="63"/>
                  <a:pt x="145" y="63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4" y="63"/>
                  <a:pt x="144" y="64"/>
                  <a:pt x="144" y="64"/>
                </a:cubicBezTo>
                <a:cubicBezTo>
                  <a:pt x="143" y="65"/>
                  <a:pt x="142" y="66"/>
                  <a:pt x="142" y="67"/>
                </a:cubicBezTo>
                <a:cubicBezTo>
                  <a:pt x="142" y="71"/>
                  <a:pt x="140" y="75"/>
                  <a:pt x="135" y="75"/>
                </a:cubicBezTo>
                <a:cubicBezTo>
                  <a:pt x="133" y="75"/>
                  <a:pt x="130" y="77"/>
                  <a:pt x="130" y="82"/>
                </a:cubicBezTo>
                <a:cubicBezTo>
                  <a:pt x="130" y="84"/>
                  <a:pt x="131" y="85"/>
                  <a:pt x="131" y="86"/>
                </a:cubicBezTo>
                <a:cubicBezTo>
                  <a:pt x="132" y="88"/>
                  <a:pt x="133" y="89"/>
                  <a:pt x="131" y="92"/>
                </a:cubicBezTo>
                <a:cubicBezTo>
                  <a:pt x="129" y="94"/>
                  <a:pt x="124" y="97"/>
                  <a:pt x="120" y="97"/>
                </a:cubicBezTo>
                <a:cubicBezTo>
                  <a:pt x="120" y="97"/>
                  <a:pt x="119" y="97"/>
                  <a:pt x="118" y="96"/>
                </a:cubicBezTo>
                <a:cubicBezTo>
                  <a:pt x="117" y="96"/>
                  <a:pt x="115" y="96"/>
                  <a:pt x="113" y="96"/>
                </a:cubicBezTo>
                <a:cubicBezTo>
                  <a:pt x="111" y="96"/>
                  <a:pt x="110" y="96"/>
                  <a:pt x="108" y="95"/>
                </a:cubicBezTo>
                <a:cubicBezTo>
                  <a:pt x="107" y="95"/>
                  <a:pt x="105" y="94"/>
                  <a:pt x="104" y="94"/>
                </a:cubicBezTo>
                <a:cubicBezTo>
                  <a:pt x="104" y="94"/>
                  <a:pt x="103" y="93"/>
                  <a:pt x="103" y="93"/>
                </a:cubicBezTo>
                <a:cubicBezTo>
                  <a:pt x="103" y="93"/>
                  <a:pt x="103" y="94"/>
                  <a:pt x="103" y="94"/>
                </a:cubicBezTo>
                <a:cubicBezTo>
                  <a:pt x="102" y="96"/>
                  <a:pt x="101" y="99"/>
                  <a:pt x="100" y="103"/>
                </a:cubicBezTo>
                <a:cubicBezTo>
                  <a:pt x="98" y="106"/>
                  <a:pt x="96" y="112"/>
                  <a:pt x="96" y="114"/>
                </a:cubicBezTo>
                <a:cubicBezTo>
                  <a:pt x="97" y="116"/>
                  <a:pt x="99" y="118"/>
                  <a:pt x="98" y="120"/>
                </a:cubicBezTo>
                <a:cubicBezTo>
                  <a:pt x="98" y="121"/>
                  <a:pt x="97" y="122"/>
                  <a:pt x="94" y="122"/>
                </a:cubicBezTo>
                <a:cubicBezTo>
                  <a:pt x="89" y="122"/>
                  <a:pt x="86" y="122"/>
                  <a:pt x="85" y="120"/>
                </a:cubicBezTo>
                <a:cubicBezTo>
                  <a:pt x="84" y="120"/>
                  <a:pt x="83" y="121"/>
                  <a:pt x="82" y="121"/>
                </a:cubicBezTo>
                <a:cubicBezTo>
                  <a:pt x="80" y="122"/>
                  <a:pt x="78" y="123"/>
                  <a:pt x="76" y="123"/>
                </a:cubicBezTo>
                <a:cubicBezTo>
                  <a:pt x="75" y="123"/>
                  <a:pt x="72" y="123"/>
                  <a:pt x="71" y="124"/>
                </a:cubicBezTo>
                <a:cubicBezTo>
                  <a:pt x="73" y="126"/>
                  <a:pt x="73" y="130"/>
                  <a:pt x="73" y="135"/>
                </a:cubicBezTo>
                <a:cubicBezTo>
                  <a:pt x="73" y="135"/>
                  <a:pt x="75" y="137"/>
                  <a:pt x="75" y="139"/>
                </a:cubicBezTo>
                <a:cubicBezTo>
                  <a:pt x="77" y="143"/>
                  <a:pt x="79" y="146"/>
                  <a:pt x="78" y="148"/>
                </a:cubicBezTo>
                <a:cubicBezTo>
                  <a:pt x="77" y="149"/>
                  <a:pt x="76" y="150"/>
                  <a:pt x="75" y="152"/>
                </a:cubicBezTo>
                <a:cubicBezTo>
                  <a:pt x="73" y="153"/>
                  <a:pt x="72" y="155"/>
                  <a:pt x="72" y="156"/>
                </a:cubicBezTo>
                <a:cubicBezTo>
                  <a:pt x="72" y="157"/>
                  <a:pt x="72" y="157"/>
                  <a:pt x="72" y="158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0" y="164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69" y="165"/>
                  <a:pt x="69" y="165"/>
                  <a:pt x="69" y="165"/>
                </a:cubicBezTo>
                <a:cubicBezTo>
                  <a:pt x="67" y="166"/>
                  <a:pt x="63" y="168"/>
                  <a:pt x="60" y="169"/>
                </a:cubicBezTo>
                <a:cubicBezTo>
                  <a:pt x="59" y="170"/>
                  <a:pt x="58" y="171"/>
                  <a:pt x="56" y="171"/>
                </a:cubicBezTo>
                <a:cubicBezTo>
                  <a:pt x="54" y="172"/>
                  <a:pt x="53" y="172"/>
                  <a:pt x="52" y="174"/>
                </a:cubicBezTo>
                <a:cubicBezTo>
                  <a:pt x="52" y="175"/>
                  <a:pt x="51" y="176"/>
                  <a:pt x="49" y="178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49" y="178"/>
                  <a:pt x="48" y="178"/>
                  <a:pt x="48" y="178"/>
                </a:cubicBezTo>
                <a:cubicBezTo>
                  <a:pt x="48" y="178"/>
                  <a:pt x="48" y="178"/>
                  <a:pt x="48" y="17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7" y="179"/>
                  <a:pt x="46" y="179"/>
                  <a:pt x="46" y="179"/>
                </a:cubicBezTo>
                <a:cubicBezTo>
                  <a:pt x="46" y="179"/>
                  <a:pt x="46" y="179"/>
                  <a:pt x="45" y="180"/>
                </a:cubicBezTo>
                <a:cubicBezTo>
                  <a:pt x="45" y="180"/>
                  <a:pt x="45" y="180"/>
                  <a:pt x="44" y="180"/>
                </a:cubicBezTo>
                <a:cubicBezTo>
                  <a:pt x="44" y="180"/>
                  <a:pt x="44" y="180"/>
                  <a:pt x="43" y="180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2" y="180"/>
                  <a:pt x="42" y="180"/>
                  <a:pt x="41" y="180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39" y="179"/>
                  <a:pt x="38" y="179"/>
                  <a:pt x="37" y="179"/>
                </a:cubicBezTo>
                <a:cubicBezTo>
                  <a:pt x="36" y="179"/>
                  <a:pt x="35" y="179"/>
                  <a:pt x="33" y="182"/>
                </a:cubicBezTo>
                <a:cubicBezTo>
                  <a:pt x="30" y="185"/>
                  <a:pt x="29" y="185"/>
                  <a:pt x="27" y="186"/>
                </a:cubicBezTo>
                <a:cubicBezTo>
                  <a:pt x="27" y="186"/>
                  <a:pt x="26" y="186"/>
                  <a:pt x="26" y="187"/>
                </a:cubicBezTo>
                <a:cubicBezTo>
                  <a:pt x="25" y="187"/>
                  <a:pt x="24" y="188"/>
                  <a:pt x="23" y="188"/>
                </a:cubicBezTo>
                <a:cubicBezTo>
                  <a:pt x="21" y="188"/>
                  <a:pt x="19" y="187"/>
                  <a:pt x="18" y="186"/>
                </a:cubicBezTo>
                <a:cubicBezTo>
                  <a:pt x="18" y="185"/>
                  <a:pt x="17" y="185"/>
                  <a:pt x="17" y="185"/>
                </a:cubicBezTo>
                <a:cubicBezTo>
                  <a:pt x="16" y="185"/>
                  <a:pt x="15" y="185"/>
                  <a:pt x="15" y="186"/>
                </a:cubicBezTo>
                <a:cubicBezTo>
                  <a:pt x="13" y="186"/>
                  <a:pt x="12" y="187"/>
                  <a:pt x="11" y="187"/>
                </a:cubicBezTo>
                <a:cubicBezTo>
                  <a:pt x="10" y="187"/>
                  <a:pt x="9" y="188"/>
                  <a:pt x="9" y="188"/>
                </a:cubicBezTo>
                <a:cubicBezTo>
                  <a:pt x="8" y="189"/>
                  <a:pt x="7" y="191"/>
                  <a:pt x="5" y="191"/>
                </a:cubicBezTo>
                <a:cubicBezTo>
                  <a:pt x="4" y="191"/>
                  <a:pt x="3" y="191"/>
                  <a:pt x="3" y="192"/>
                </a:cubicBezTo>
                <a:cubicBezTo>
                  <a:pt x="2" y="192"/>
                  <a:pt x="2" y="192"/>
                  <a:pt x="1" y="192"/>
                </a:cubicBezTo>
                <a:cubicBezTo>
                  <a:pt x="1" y="192"/>
                  <a:pt x="1" y="192"/>
                  <a:pt x="1" y="192"/>
                </a:cubicBezTo>
                <a:cubicBezTo>
                  <a:pt x="1" y="193"/>
                  <a:pt x="1" y="194"/>
                  <a:pt x="1" y="195"/>
                </a:cubicBezTo>
                <a:cubicBezTo>
                  <a:pt x="1" y="195"/>
                  <a:pt x="1" y="195"/>
                  <a:pt x="1" y="196"/>
                </a:cubicBezTo>
                <a:cubicBezTo>
                  <a:pt x="1" y="196"/>
                  <a:pt x="0" y="197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206"/>
                  <a:pt x="1" y="206"/>
                  <a:pt x="1" y="206"/>
                </a:cubicBezTo>
                <a:cubicBezTo>
                  <a:pt x="5" y="207"/>
                  <a:pt x="10" y="210"/>
                  <a:pt x="12" y="213"/>
                </a:cubicBezTo>
                <a:cubicBezTo>
                  <a:pt x="12" y="213"/>
                  <a:pt x="12" y="214"/>
                  <a:pt x="12" y="214"/>
                </a:cubicBezTo>
                <a:cubicBezTo>
                  <a:pt x="13" y="215"/>
                  <a:pt x="13" y="215"/>
                  <a:pt x="13" y="216"/>
                </a:cubicBezTo>
                <a:cubicBezTo>
                  <a:pt x="13" y="216"/>
                  <a:pt x="13" y="216"/>
                  <a:pt x="13" y="216"/>
                </a:cubicBezTo>
                <a:cubicBezTo>
                  <a:pt x="13" y="216"/>
                  <a:pt x="13" y="217"/>
                  <a:pt x="13" y="217"/>
                </a:cubicBezTo>
                <a:cubicBezTo>
                  <a:pt x="13" y="221"/>
                  <a:pt x="14" y="226"/>
                  <a:pt x="14" y="228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6" y="230"/>
                  <a:pt x="17" y="231"/>
                  <a:pt x="18" y="232"/>
                </a:cubicBezTo>
                <a:cubicBezTo>
                  <a:pt x="23" y="235"/>
                  <a:pt x="25" y="236"/>
                  <a:pt x="25" y="238"/>
                </a:cubicBezTo>
                <a:cubicBezTo>
                  <a:pt x="25" y="239"/>
                  <a:pt x="25" y="243"/>
                  <a:pt x="29" y="245"/>
                </a:cubicBezTo>
                <a:cubicBezTo>
                  <a:pt x="30" y="245"/>
                  <a:pt x="32" y="246"/>
                  <a:pt x="33" y="246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7"/>
                  <a:pt x="35" y="248"/>
                  <a:pt x="36" y="248"/>
                </a:cubicBezTo>
                <a:cubicBezTo>
                  <a:pt x="36" y="248"/>
                  <a:pt x="36" y="248"/>
                  <a:pt x="36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3" y="248"/>
                  <a:pt x="43" y="248"/>
                </a:cubicBezTo>
                <a:cubicBezTo>
                  <a:pt x="43" y="248"/>
                  <a:pt x="44" y="249"/>
                  <a:pt x="44" y="249"/>
                </a:cubicBezTo>
                <a:cubicBezTo>
                  <a:pt x="44" y="249"/>
                  <a:pt x="45" y="249"/>
                  <a:pt x="45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47" y="247"/>
                  <a:pt x="47" y="247"/>
                  <a:pt x="47" y="246"/>
                </a:cubicBezTo>
                <a:cubicBezTo>
                  <a:pt x="47" y="246"/>
                  <a:pt x="48" y="246"/>
                  <a:pt x="49" y="245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0" y="245"/>
                  <a:pt x="50" y="245"/>
                  <a:pt x="51" y="244"/>
                </a:cubicBezTo>
                <a:cubicBezTo>
                  <a:pt x="51" y="244"/>
                  <a:pt x="51" y="244"/>
                  <a:pt x="51" y="244"/>
                </a:cubicBezTo>
                <a:cubicBezTo>
                  <a:pt x="52" y="244"/>
                  <a:pt x="52" y="244"/>
                  <a:pt x="53" y="243"/>
                </a:cubicBezTo>
                <a:cubicBezTo>
                  <a:pt x="53" y="243"/>
                  <a:pt x="53" y="243"/>
                  <a:pt x="53" y="243"/>
                </a:cubicBezTo>
                <a:cubicBezTo>
                  <a:pt x="54" y="243"/>
                  <a:pt x="54" y="243"/>
                  <a:pt x="55" y="243"/>
                </a:cubicBezTo>
                <a:cubicBezTo>
                  <a:pt x="55" y="243"/>
                  <a:pt x="55" y="243"/>
                  <a:pt x="55" y="243"/>
                </a:cubicBezTo>
                <a:cubicBezTo>
                  <a:pt x="56" y="243"/>
                  <a:pt x="57" y="243"/>
                  <a:pt x="57" y="243"/>
                </a:cubicBezTo>
                <a:cubicBezTo>
                  <a:pt x="58" y="243"/>
                  <a:pt x="58" y="243"/>
                  <a:pt x="58" y="243"/>
                </a:cubicBezTo>
                <a:cubicBezTo>
                  <a:pt x="62" y="243"/>
                  <a:pt x="69" y="248"/>
                  <a:pt x="71" y="252"/>
                </a:cubicBezTo>
                <a:cubicBezTo>
                  <a:pt x="72" y="254"/>
                  <a:pt x="73" y="255"/>
                  <a:pt x="72" y="256"/>
                </a:cubicBezTo>
                <a:cubicBezTo>
                  <a:pt x="71" y="259"/>
                  <a:pt x="64" y="270"/>
                  <a:pt x="60" y="271"/>
                </a:cubicBezTo>
                <a:cubicBezTo>
                  <a:pt x="59" y="271"/>
                  <a:pt x="58" y="271"/>
                  <a:pt x="58" y="271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57" y="271"/>
                  <a:pt x="56" y="271"/>
                  <a:pt x="56" y="271"/>
                </a:cubicBezTo>
                <a:cubicBezTo>
                  <a:pt x="56" y="272"/>
                  <a:pt x="56" y="273"/>
                  <a:pt x="56" y="273"/>
                </a:cubicBezTo>
                <a:cubicBezTo>
                  <a:pt x="56" y="274"/>
                  <a:pt x="57" y="276"/>
                  <a:pt x="58" y="277"/>
                </a:cubicBezTo>
                <a:cubicBezTo>
                  <a:pt x="59" y="279"/>
                  <a:pt x="61" y="280"/>
                  <a:pt x="62" y="282"/>
                </a:cubicBezTo>
                <a:cubicBezTo>
                  <a:pt x="63" y="284"/>
                  <a:pt x="63" y="286"/>
                  <a:pt x="62" y="287"/>
                </a:cubicBezTo>
                <a:cubicBezTo>
                  <a:pt x="60" y="290"/>
                  <a:pt x="55" y="291"/>
                  <a:pt x="52" y="289"/>
                </a:cubicBezTo>
                <a:cubicBezTo>
                  <a:pt x="52" y="289"/>
                  <a:pt x="52" y="289"/>
                  <a:pt x="52" y="289"/>
                </a:cubicBezTo>
                <a:cubicBezTo>
                  <a:pt x="52" y="289"/>
                  <a:pt x="52" y="290"/>
                  <a:pt x="52" y="291"/>
                </a:cubicBezTo>
                <a:cubicBezTo>
                  <a:pt x="53" y="292"/>
                  <a:pt x="53" y="294"/>
                  <a:pt x="54" y="296"/>
                </a:cubicBezTo>
                <a:cubicBezTo>
                  <a:pt x="54" y="297"/>
                  <a:pt x="54" y="299"/>
                  <a:pt x="55" y="299"/>
                </a:cubicBezTo>
                <a:cubicBezTo>
                  <a:pt x="57" y="299"/>
                  <a:pt x="59" y="301"/>
                  <a:pt x="60" y="303"/>
                </a:cubicBezTo>
                <a:cubicBezTo>
                  <a:pt x="61" y="304"/>
                  <a:pt x="63" y="306"/>
                  <a:pt x="64" y="306"/>
                </a:cubicBezTo>
                <a:cubicBezTo>
                  <a:pt x="68" y="306"/>
                  <a:pt x="71" y="310"/>
                  <a:pt x="72" y="312"/>
                </a:cubicBezTo>
                <a:cubicBezTo>
                  <a:pt x="73" y="312"/>
                  <a:pt x="73" y="313"/>
                  <a:pt x="73" y="313"/>
                </a:cubicBezTo>
                <a:cubicBezTo>
                  <a:pt x="73" y="313"/>
                  <a:pt x="74" y="313"/>
                  <a:pt x="74" y="313"/>
                </a:cubicBezTo>
                <a:cubicBezTo>
                  <a:pt x="74" y="314"/>
                  <a:pt x="75" y="314"/>
                  <a:pt x="75" y="314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5" y="315"/>
                  <a:pt x="76" y="315"/>
                  <a:pt x="76" y="315"/>
                </a:cubicBezTo>
                <a:cubicBezTo>
                  <a:pt x="76" y="315"/>
                  <a:pt x="76" y="316"/>
                  <a:pt x="76" y="316"/>
                </a:cubicBezTo>
                <a:cubicBezTo>
                  <a:pt x="77" y="316"/>
                  <a:pt x="77" y="316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9" y="317"/>
                  <a:pt x="79" y="317"/>
                  <a:pt x="79" y="317"/>
                </a:cubicBezTo>
                <a:cubicBezTo>
                  <a:pt x="79" y="317"/>
                  <a:pt x="79" y="317"/>
                  <a:pt x="79" y="317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81" y="315"/>
                  <a:pt x="82" y="314"/>
                  <a:pt x="85" y="314"/>
                </a:cubicBezTo>
                <a:cubicBezTo>
                  <a:pt x="87" y="314"/>
                  <a:pt x="90" y="315"/>
                  <a:pt x="93" y="317"/>
                </a:cubicBezTo>
                <a:cubicBezTo>
                  <a:pt x="94" y="319"/>
                  <a:pt x="100" y="323"/>
                  <a:pt x="105" y="326"/>
                </a:cubicBezTo>
                <a:cubicBezTo>
                  <a:pt x="109" y="329"/>
                  <a:pt x="113" y="332"/>
                  <a:pt x="115" y="334"/>
                </a:cubicBezTo>
                <a:cubicBezTo>
                  <a:pt x="120" y="338"/>
                  <a:pt x="132" y="342"/>
                  <a:pt x="136" y="342"/>
                </a:cubicBezTo>
                <a:cubicBezTo>
                  <a:pt x="136" y="342"/>
                  <a:pt x="136" y="342"/>
                  <a:pt x="136" y="342"/>
                </a:cubicBezTo>
                <a:cubicBezTo>
                  <a:pt x="138" y="342"/>
                  <a:pt x="140" y="343"/>
                  <a:pt x="142" y="343"/>
                </a:cubicBezTo>
                <a:cubicBezTo>
                  <a:pt x="145" y="344"/>
                  <a:pt x="147" y="345"/>
                  <a:pt x="150" y="345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152" y="345"/>
                  <a:pt x="152" y="345"/>
                  <a:pt x="153" y="345"/>
                </a:cubicBezTo>
                <a:cubicBezTo>
                  <a:pt x="153" y="345"/>
                  <a:pt x="153" y="344"/>
                  <a:pt x="154" y="344"/>
                </a:cubicBezTo>
                <a:cubicBezTo>
                  <a:pt x="154" y="344"/>
                  <a:pt x="155" y="344"/>
                  <a:pt x="155" y="343"/>
                </a:cubicBezTo>
                <a:cubicBezTo>
                  <a:pt x="156" y="342"/>
                  <a:pt x="157" y="341"/>
                  <a:pt x="158" y="341"/>
                </a:cubicBezTo>
                <a:cubicBezTo>
                  <a:pt x="159" y="341"/>
                  <a:pt x="160" y="342"/>
                  <a:pt x="161" y="343"/>
                </a:cubicBezTo>
                <a:cubicBezTo>
                  <a:pt x="161" y="343"/>
                  <a:pt x="161" y="344"/>
                  <a:pt x="162" y="344"/>
                </a:cubicBezTo>
                <a:cubicBezTo>
                  <a:pt x="162" y="344"/>
                  <a:pt x="162" y="345"/>
                  <a:pt x="162" y="345"/>
                </a:cubicBezTo>
                <a:cubicBezTo>
                  <a:pt x="162" y="345"/>
                  <a:pt x="162" y="346"/>
                  <a:pt x="162" y="346"/>
                </a:cubicBezTo>
                <a:cubicBezTo>
                  <a:pt x="162" y="346"/>
                  <a:pt x="162" y="346"/>
                  <a:pt x="162" y="346"/>
                </a:cubicBezTo>
                <a:cubicBezTo>
                  <a:pt x="163" y="347"/>
                  <a:pt x="163" y="347"/>
                  <a:pt x="163" y="348"/>
                </a:cubicBezTo>
                <a:cubicBezTo>
                  <a:pt x="163" y="348"/>
                  <a:pt x="163" y="348"/>
                  <a:pt x="163" y="348"/>
                </a:cubicBezTo>
                <a:cubicBezTo>
                  <a:pt x="163" y="347"/>
                  <a:pt x="164" y="346"/>
                  <a:pt x="164" y="346"/>
                </a:cubicBezTo>
                <a:cubicBezTo>
                  <a:pt x="164" y="346"/>
                  <a:pt x="164" y="346"/>
                  <a:pt x="164" y="346"/>
                </a:cubicBezTo>
                <a:cubicBezTo>
                  <a:pt x="165" y="345"/>
                  <a:pt x="165" y="345"/>
                  <a:pt x="166" y="344"/>
                </a:cubicBezTo>
                <a:cubicBezTo>
                  <a:pt x="166" y="344"/>
                  <a:pt x="166" y="344"/>
                  <a:pt x="166" y="344"/>
                </a:cubicBezTo>
                <a:cubicBezTo>
                  <a:pt x="166" y="344"/>
                  <a:pt x="167" y="343"/>
                  <a:pt x="167" y="343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8" y="343"/>
                  <a:pt x="168" y="343"/>
                  <a:pt x="169" y="343"/>
                </a:cubicBezTo>
                <a:cubicBezTo>
                  <a:pt x="169" y="342"/>
                  <a:pt x="170" y="342"/>
                  <a:pt x="170" y="342"/>
                </a:cubicBezTo>
                <a:cubicBezTo>
                  <a:pt x="173" y="339"/>
                  <a:pt x="176" y="340"/>
                  <a:pt x="182" y="343"/>
                </a:cubicBezTo>
                <a:cubicBezTo>
                  <a:pt x="183" y="343"/>
                  <a:pt x="184" y="343"/>
                  <a:pt x="185" y="343"/>
                </a:cubicBezTo>
                <a:cubicBezTo>
                  <a:pt x="186" y="343"/>
                  <a:pt x="187" y="343"/>
                  <a:pt x="187" y="343"/>
                </a:cubicBezTo>
                <a:cubicBezTo>
                  <a:pt x="188" y="343"/>
                  <a:pt x="189" y="343"/>
                  <a:pt x="189" y="343"/>
                </a:cubicBezTo>
                <a:cubicBezTo>
                  <a:pt x="189" y="343"/>
                  <a:pt x="190" y="343"/>
                  <a:pt x="190" y="343"/>
                </a:cubicBezTo>
                <a:cubicBezTo>
                  <a:pt x="190" y="343"/>
                  <a:pt x="191" y="344"/>
                  <a:pt x="191" y="344"/>
                </a:cubicBezTo>
                <a:cubicBezTo>
                  <a:pt x="191" y="344"/>
                  <a:pt x="192" y="344"/>
                  <a:pt x="192" y="344"/>
                </a:cubicBezTo>
                <a:cubicBezTo>
                  <a:pt x="192" y="344"/>
                  <a:pt x="193" y="345"/>
                  <a:pt x="193" y="345"/>
                </a:cubicBezTo>
                <a:cubicBezTo>
                  <a:pt x="193" y="345"/>
                  <a:pt x="193" y="345"/>
                  <a:pt x="194" y="345"/>
                </a:cubicBezTo>
                <a:cubicBezTo>
                  <a:pt x="194" y="346"/>
                  <a:pt x="194" y="346"/>
                  <a:pt x="194" y="346"/>
                </a:cubicBezTo>
                <a:cubicBezTo>
                  <a:pt x="195" y="346"/>
                  <a:pt x="195" y="346"/>
                  <a:pt x="195" y="346"/>
                </a:cubicBezTo>
                <a:cubicBezTo>
                  <a:pt x="196" y="345"/>
                  <a:pt x="196" y="345"/>
                  <a:pt x="196" y="345"/>
                </a:cubicBezTo>
                <a:cubicBezTo>
                  <a:pt x="196" y="345"/>
                  <a:pt x="196" y="345"/>
                  <a:pt x="196" y="345"/>
                </a:cubicBezTo>
                <a:cubicBezTo>
                  <a:pt x="197" y="345"/>
                  <a:pt x="198" y="345"/>
                  <a:pt x="198" y="345"/>
                </a:cubicBezTo>
                <a:cubicBezTo>
                  <a:pt x="198" y="345"/>
                  <a:pt x="199" y="343"/>
                  <a:pt x="200" y="343"/>
                </a:cubicBezTo>
                <a:cubicBezTo>
                  <a:pt x="200" y="342"/>
                  <a:pt x="201" y="341"/>
                  <a:pt x="202" y="341"/>
                </a:cubicBezTo>
                <a:cubicBezTo>
                  <a:pt x="202" y="340"/>
                  <a:pt x="203" y="339"/>
                  <a:pt x="203" y="339"/>
                </a:cubicBezTo>
                <a:cubicBezTo>
                  <a:pt x="204" y="337"/>
                  <a:pt x="205" y="335"/>
                  <a:pt x="208" y="336"/>
                </a:cubicBezTo>
                <a:cubicBezTo>
                  <a:pt x="208" y="336"/>
                  <a:pt x="208" y="335"/>
                  <a:pt x="208" y="335"/>
                </a:cubicBezTo>
                <a:cubicBezTo>
                  <a:pt x="209" y="335"/>
                  <a:pt x="210" y="335"/>
                  <a:pt x="210" y="334"/>
                </a:cubicBezTo>
                <a:cubicBezTo>
                  <a:pt x="211" y="333"/>
                  <a:pt x="213" y="332"/>
                  <a:pt x="215" y="331"/>
                </a:cubicBezTo>
                <a:cubicBezTo>
                  <a:pt x="215" y="330"/>
                  <a:pt x="216" y="330"/>
                  <a:pt x="216" y="330"/>
                </a:cubicBezTo>
                <a:cubicBezTo>
                  <a:pt x="220" y="328"/>
                  <a:pt x="224" y="328"/>
                  <a:pt x="227" y="329"/>
                </a:cubicBezTo>
                <a:cubicBezTo>
                  <a:pt x="228" y="329"/>
                  <a:pt x="229" y="329"/>
                  <a:pt x="230" y="329"/>
                </a:cubicBezTo>
                <a:cubicBezTo>
                  <a:pt x="232" y="328"/>
                  <a:pt x="234" y="327"/>
                  <a:pt x="235" y="327"/>
                </a:cubicBezTo>
                <a:cubicBezTo>
                  <a:pt x="237" y="327"/>
                  <a:pt x="239" y="328"/>
                  <a:pt x="239" y="330"/>
                </a:cubicBezTo>
                <a:cubicBezTo>
                  <a:pt x="239" y="330"/>
                  <a:pt x="240" y="332"/>
                  <a:pt x="240" y="333"/>
                </a:cubicBezTo>
                <a:cubicBezTo>
                  <a:pt x="241" y="334"/>
                  <a:pt x="242" y="335"/>
                  <a:pt x="243" y="337"/>
                </a:cubicBezTo>
                <a:cubicBezTo>
                  <a:pt x="243" y="337"/>
                  <a:pt x="243" y="337"/>
                  <a:pt x="243" y="337"/>
                </a:cubicBezTo>
                <a:cubicBezTo>
                  <a:pt x="244" y="338"/>
                  <a:pt x="244" y="338"/>
                  <a:pt x="244" y="338"/>
                </a:cubicBezTo>
                <a:cubicBezTo>
                  <a:pt x="244" y="338"/>
                  <a:pt x="244" y="338"/>
                  <a:pt x="245" y="33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245" y="338"/>
                  <a:pt x="246" y="338"/>
                  <a:pt x="246" y="339"/>
                </a:cubicBezTo>
                <a:cubicBezTo>
                  <a:pt x="246" y="339"/>
                  <a:pt x="246" y="339"/>
                  <a:pt x="247" y="339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8" y="339"/>
                  <a:pt x="248" y="338"/>
                  <a:pt x="248" y="338"/>
                </a:cubicBezTo>
                <a:cubicBezTo>
                  <a:pt x="249" y="338"/>
                  <a:pt x="251" y="337"/>
                  <a:pt x="252" y="337"/>
                </a:cubicBezTo>
                <a:cubicBezTo>
                  <a:pt x="255" y="337"/>
                  <a:pt x="259" y="340"/>
                  <a:pt x="259" y="343"/>
                </a:cubicBezTo>
                <a:cubicBezTo>
                  <a:pt x="259" y="347"/>
                  <a:pt x="259" y="347"/>
                  <a:pt x="260" y="347"/>
                </a:cubicBezTo>
                <a:cubicBezTo>
                  <a:pt x="263" y="347"/>
                  <a:pt x="266" y="348"/>
                  <a:pt x="266" y="355"/>
                </a:cubicBezTo>
                <a:cubicBezTo>
                  <a:pt x="266" y="356"/>
                  <a:pt x="266" y="357"/>
                  <a:pt x="266" y="359"/>
                </a:cubicBezTo>
                <a:cubicBezTo>
                  <a:pt x="266" y="363"/>
                  <a:pt x="267" y="368"/>
                  <a:pt x="263" y="373"/>
                </a:cubicBezTo>
                <a:cubicBezTo>
                  <a:pt x="258" y="378"/>
                  <a:pt x="254" y="385"/>
                  <a:pt x="254" y="387"/>
                </a:cubicBezTo>
                <a:cubicBezTo>
                  <a:pt x="254" y="388"/>
                  <a:pt x="254" y="389"/>
                  <a:pt x="254" y="390"/>
                </a:cubicBezTo>
                <a:cubicBezTo>
                  <a:pt x="255" y="390"/>
                  <a:pt x="257" y="390"/>
                  <a:pt x="258" y="390"/>
                </a:cubicBezTo>
                <a:cubicBezTo>
                  <a:pt x="260" y="390"/>
                  <a:pt x="265" y="391"/>
                  <a:pt x="266" y="393"/>
                </a:cubicBezTo>
                <a:cubicBezTo>
                  <a:pt x="266" y="394"/>
                  <a:pt x="266" y="395"/>
                  <a:pt x="266" y="396"/>
                </a:cubicBezTo>
                <a:cubicBezTo>
                  <a:pt x="266" y="396"/>
                  <a:pt x="266" y="399"/>
                  <a:pt x="267" y="401"/>
                </a:cubicBezTo>
                <a:cubicBezTo>
                  <a:pt x="267" y="402"/>
                  <a:pt x="268" y="402"/>
                  <a:pt x="268" y="402"/>
                </a:cubicBezTo>
                <a:cubicBezTo>
                  <a:pt x="270" y="402"/>
                  <a:pt x="272" y="403"/>
                  <a:pt x="273" y="405"/>
                </a:cubicBezTo>
                <a:cubicBezTo>
                  <a:pt x="274" y="406"/>
                  <a:pt x="275" y="407"/>
                  <a:pt x="274" y="410"/>
                </a:cubicBezTo>
                <a:cubicBezTo>
                  <a:pt x="274" y="410"/>
                  <a:pt x="274" y="410"/>
                  <a:pt x="274" y="410"/>
                </a:cubicBezTo>
                <a:cubicBezTo>
                  <a:pt x="273" y="411"/>
                  <a:pt x="273" y="411"/>
                  <a:pt x="273" y="411"/>
                </a:cubicBezTo>
                <a:cubicBezTo>
                  <a:pt x="273" y="412"/>
                  <a:pt x="272" y="414"/>
                  <a:pt x="272" y="414"/>
                </a:cubicBezTo>
                <a:cubicBezTo>
                  <a:pt x="275" y="414"/>
                  <a:pt x="278" y="415"/>
                  <a:pt x="279" y="416"/>
                </a:cubicBezTo>
                <a:cubicBezTo>
                  <a:pt x="280" y="417"/>
                  <a:pt x="280" y="418"/>
                  <a:pt x="280" y="420"/>
                </a:cubicBezTo>
                <a:cubicBezTo>
                  <a:pt x="280" y="420"/>
                  <a:pt x="280" y="421"/>
                  <a:pt x="280" y="421"/>
                </a:cubicBezTo>
                <a:cubicBezTo>
                  <a:pt x="281" y="422"/>
                  <a:pt x="282" y="422"/>
                  <a:pt x="282" y="422"/>
                </a:cubicBezTo>
                <a:cubicBezTo>
                  <a:pt x="283" y="422"/>
                  <a:pt x="284" y="422"/>
                  <a:pt x="284" y="421"/>
                </a:cubicBezTo>
                <a:cubicBezTo>
                  <a:pt x="285" y="421"/>
                  <a:pt x="286" y="421"/>
                  <a:pt x="286" y="421"/>
                </a:cubicBezTo>
                <a:cubicBezTo>
                  <a:pt x="287" y="420"/>
                  <a:pt x="288" y="420"/>
                  <a:pt x="289" y="420"/>
                </a:cubicBezTo>
                <a:cubicBezTo>
                  <a:pt x="290" y="420"/>
                  <a:pt x="290" y="420"/>
                  <a:pt x="290" y="420"/>
                </a:cubicBezTo>
                <a:cubicBezTo>
                  <a:pt x="290" y="420"/>
                  <a:pt x="290" y="420"/>
                  <a:pt x="291" y="420"/>
                </a:cubicBezTo>
                <a:cubicBezTo>
                  <a:pt x="291" y="420"/>
                  <a:pt x="291" y="420"/>
                  <a:pt x="291" y="420"/>
                </a:cubicBezTo>
                <a:cubicBezTo>
                  <a:pt x="291" y="420"/>
                  <a:pt x="291" y="420"/>
                  <a:pt x="291" y="420"/>
                </a:cubicBezTo>
                <a:cubicBezTo>
                  <a:pt x="293" y="421"/>
                  <a:pt x="293" y="422"/>
                  <a:pt x="294" y="423"/>
                </a:cubicBezTo>
                <a:cubicBezTo>
                  <a:pt x="295" y="424"/>
                  <a:pt x="295" y="425"/>
                  <a:pt x="296" y="425"/>
                </a:cubicBezTo>
                <a:cubicBezTo>
                  <a:pt x="296" y="424"/>
                  <a:pt x="295" y="421"/>
                  <a:pt x="295" y="420"/>
                </a:cubicBezTo>
                <a:cubicBezTo>
                  <a:pt x="293" y="418"/>
                  <a:pt x="294" y="415"/>
                  <a:pt x="295" y="413"/>
                </a:cubicBezTo>
                <a:cubicBezTo>
                  <a:pt x="295" y="411"/>
                  <a:pt x="297" y="411"/>
                  <a:pt x="298" y="411"/>
                </a:cubicBezTo>
                <a:cubicBezTo>
                  <a:pt x="298" y="411"/>
                  <a:pt x="299" y="411"/>
                  <a:pt x="299" y="411"/>
                </a:cubicBezTo>
                <a:cubicBezTo>
                  <a:pt x="300" y="411"/>
                  <a:pt x="301" y="411"/>
                  <a:pt x="301" y="411"/>
                </a:cubicBezTo>
                <a:cubicBezTo>
                  <a:pt x="301" y="411"/>
                  <a:pt x="301" y="411"/>
                  <a:pt x="302" y="411"/>
                </a:cubicBezTo>
                <a:cubicBezTo>
                  <a:pt x="302" y="410"/>
                  <a:pt x="302" y="410"/>
                  <a:pt x="303" y="410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03" y="410"/>
                  <a:pt x="304" y="409"/>
                  <a:pt x="304" y="409"/>
                </a:cubicBezTo>
                <a:cubicBezTo>
                  <a:pt x="304" y="409"/>
                  <a:pt x="304" y="409"/>
                  <a:pt x="304" y="409"/>
                </a:cubicBezTo>
                <a:cubicBezTo>
                  <a:pt x="304" y="409"/>
                  <a:pt x="304" y="408"/>
                  <a:pt x="305" y="408"/>
                </a:cubicBezTo>
                <a:cubicBezTo>
                  <a:pt x="305" y="408"/>
                  <a:pt x="305" y="408"/>
                  <a:pt x="306" y="407"/>
                </a:cubicBezTo>
                <a:cubicBezTo>
                  <a:pt x="306" y="407"/>
                  <a:pt x="307" y="407"/>
                  <a:pt x="307" y="407"/>
                </a:cubicBezTo>
                <a:cubicBezTo>
                  <a:pt x="308" y="407"/>
                  <a:pt x="310" y="408"/>
                  <a:pt x="310" y="408"/>
                </a:cubicBezTo>
                <a:cubicBezTo>
                  <a:pt x="311" y="408"/>
                  <a:pt x="312" y="408"/>
                  <a:pt x="312" y="408"/>
                </a:cubicBezTo>
                <a:cubicBezTo>
                  <a:pt x="313" y="407"/>
                  <a:pt x="314" y="406"/>
                  <a:pt x="316" y="406"/>
                </a:cubicBezTo>
                <a:cubicBezTo>
                  <a:pt x="317" y="406"/>
                  <a:pt x="318" y="407"/>
                  <a:pt x="319" y="407"/>
                </a:cubicBezTo>
                <a:cubicBezTo>
                  <a:pt x="320" y="408"/>
                  <a:pt x="322" y="408"/>
                  <a:pt x="323" y="407"/>
                </a:cubicBezTo>
                <a:cubicBezTo>
                  <a:pt x="325" y="406"/>
                  <a:pt x="328" y="406"/>
                  <a:pt x="329" y="407"/>
                </a:cubicBezTo>
                <a:cubicBezTo>
                  <a:pt x="329" y="407"/>
                  <a:pt x="329" y="407"/>
                  <a:pt x="330" y="407"/>
                </a:cubicBezTo>
                <a:cubicBezTo>
                  <a:pt x="330" y="407"/>
                  <a:pt x="330" y="407"/>
                  <a:pt x="330" y="407"/>
                </a:cubicBezTo>
                <a:cubicBezTo>
                  <a:pt x="331" y="404"/>
                  <a:pt x="337" y="400"/>
                  <a:pt x="340" y="400"/>
                </a:cubicBezTo>
                <a:cubicBezTo>
                  <a:pt x="341" y="400"/>
                  <a:pt x="341" y="400"/>
                  <a:pt x="342" y="401"/>
                </a:cubicBezTo>
                <a:cubicBezTo>
                  <a:pt x="342" y="401"/>
                  <a:pt x="342" y="401"/>
                  <a:pt x="343" y="402"/>
                </a:cubicBezTo>
                <a:cubicBezTo>
                  <a:pt x="344" y="403"/>
                  <a:pt x="345" y="404"/>
                  <a:pt x="350" y="405"/>
                </a:cubicBezTo>
                <a:cubicBezTo>
                  <a:pt x="352" y="405"/>
                  <a:pt x="354" y="406"/>
                  <a:pt x="355" y="408"/>
                </a:cubicBezTo>
                <a:cubicBezTo>
                  <a:pt x="356" y="409"/>
                  <a:pt x="356" y="411"/>
                  <a:pt x="355" y="412"/>
                </a:cubicBezTo>
                <a:cubicBezTo>
                  <a:pt x="355" y="413"/>
                  <a:pt x="355" y="413"/>
                  <a:pt x="355" y="414"/>
                </a:cubicBezTo>
                <a:cubicBezTo>
                  <a:pt x="355" y="415"/>
                  <a:pt x="362" y="420"/>
                  <a:pt x="364" y="420"/>
                </a:cubicBezTo>
                <a:cubicBezTo>
                  <a:pt x="365" y="420"/>
                  <a:pt x="365" y="420"/>
                  <a:pt x="365" y="421"/>
                </a:cubicBezTo>
                <a:cubicBezTo>
                  <a:pt x="365" y="421"/>
                  <a:pt x="365" y="421"/>
                  <a:pt x="366" y="421"/>
                </a:cubicBezTo>
                <a:cubicBezTo>
                  <a:pt x="366" y="421"/>
                  <a:pt x="366" y="421"/>
                  <a:pt x="367" y="422"/>
                </a:cubicBezTo>
                <a:cubicBezTo>
                  <a:pt x="367" y="422"/>
                  <a:pt x="367" y="422"/>
                  <a:pt x="367" y="422"/>
                </a:cubicBezTo>
                <a:cubicBezTo>
                  <a:pt x="367" y="422"/>
                  <a:pt x="368" y="422"/>
                  <a:pt x="369" y="422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1" y="422"/>
                  <a:pt x="371" y="421"/>
                  <a:pt x="371" y="421"/>
                </a:cubicBezTo>
                <a:cubicBezTo>
                  <a:pt x="372" y="419"/>
                  <a:pt x="374" y="418"/>
                  <a:pt x="376" y="418"/>
                </a:cubicBezTo>
                <a:cubicBezTo>
                  <a:pt x="378" y="418"/>
                  <a:pt x="380" y="419"/>
                  <a:pt x="381" y="421"/>
                </a:cubicBezTo>
                <a:cubicBezTo>
                  <a:pt x="381" y="422"/>
                  <a:pt x="382" y="422"/>
                  <a:pt x="382" y="422"/>
                </a:cubicBezTo>
                <a:cubicBezTo>
                  <a:pt x="382" y="422"/>
                  <a:pt x="383" y="422"/>
                  <a:pt x="384" y="421"/>
                </a:cubicBezTo>
                <a:cubicBezTo>
                  <a:pt x="385" y="420"/>
                  <a:pt x="386" y="420"/>
                  <a:pt x="387" y="420"/>
                </a:cubicBezTo>
                <a:cubicBezTo>
                  <a:pt x="389" y="420"/>
                  <a:pt x="391" y="421"/>
                  <a:pt x="391" y="423"/>
                </a:cubicBezTo>
                <a:cubicBezTo>
                  <a:pt x="392" y="424"/>
                  <a:pt x="392" y="427"/>
                  <a:pt x="390" y="429"/>
                </a:cubicBezTo>
                <a:cubicBezTo>
                  <a:pt x="390" y="429"/>
                  <a:pt x="390" y="429"/>
                  <a:pt x="390" y="429"/>
                </a:cubicBezTo>
                <a:cubicBezTo>
                  <a:pt x="390" y="431"/>
                  <a:pt x="391" y="434"/>
                  <a:pt x="392" y="435"/>
                </a:cubicBezTo>
                <a:cubicBezTo>
                  <a:pt x="393" y="435"/>
                  <a:pt x="393" y="434"/>
                  <a:pt x="392" y="433"/>
                </a:cubicBezTo>
                <a:cubicBezTo>
                  <a:pt x="391" y="428"/>
                  <a:pt x="398" y="424"/>
                  <a:pt x="409" y="421"/>
                </a:cubicBezTo>
                <a:cubicBezTo>
                  <a:pt x="419" y="417"/>
                  <a:pt x="429" y="411"/>
                  <a:pt x="430" y="409"/>
                </a:cubicBezTo>
                <a:cubicBezTo>
                  <a:pt x="430" y="408"/>
                  <a:pt x="431" y="407"/>
                  <a:pt x="433" y="407"/>
                </a:cubicBezTo>
                <a:cubicBezTo>
                  <a:pt x="433" y="407"/>
                  <a:pt x="434" y="408"/>
                  <a:pt x="436" y="408"/>
                </a:cubicBezTo>
                <a:cubicBezTo>
                  <a:pt x="438" y="409"/>
                  <a:pt x="441" y="409"/>
                  <a:pt x="442" y="408"/>
                </a:cubicBezTo>
                <a:cubicBezTo>
                  <a:pt x="445" y="406"/>
                  <a:pt x="454" y="405"/>
                  <a:pt x="461" y="405"/>
                </a:cubicBezTo>
                <a:cubicBezTo>
                  <a:pt x="462" y="405"/>
                  <a:pt x="462" y="405"/>
                  <a:pt x="462" y="405"/>
                </a:cubicBezTo>
                <a:cubicBezTo>
                  <a:pt x="463" y="405"/>
                  <a:pt x="464" y="405"/>
                  <a:pt x="465" y="403"/>
                </a:cubicBezTo>
                <a:cubicBezTo>
                  <a:pt x="465" y="402"/>
                  <a:pt x="466" y="401"/>
                  <a:pt x="468" y="400"/>
                </a:cubicBezTo>
                <a:cubicBezTo>
                  <a:pt x="469" y="399"/>
                  <a:pt x="470" y="398"/>
                  <a:pt x="470" y="397"/>
                </a:cubicBezTo>
                <a:cubicBezTo>
                  <a:pt x="472" y="396"/>
                  <a:pt x="472" y="395"/>
                  <a:pt x="475" y="394"/>
                </a:cubicBezTo>
                <a:cubicBezTo>
                  <a:pt x="479" y="393"/>
                  <a:pt x="480" y="390"/>
                  <a:pt x="480" y="389"/>
                </a:cubicBezTo>
                <a:cubicBezTo>
                  <a:pt x="480" y="387"/>
                  <a:pt x="483" y="386"/>
                  <a:pt x="485" y="385"/>
                </a:cubicBezTo>
                <a:cubicBezTo>
                  <a:pt x="486" y="384"/>
                  <a:pt x="488" y="384"/>
                  <a:pt x="488" y="384"/>
                </a:cubicBezTo>
                <a:cubicBezTo>
                  <a:pt x="488" y="382"/>
                  <a:pt x="490" y="381"/>
                  <a:pt x="492" y="380"/>
                </a:cubicBezTo>
                <a:cubicBezTo>
                  <a:pt x="492" y="380"/>
                  <a:pt x="494" y="379"/>
                  <a:pt x="494" y="379"/>
                </a:cubicBezTo>
                <a:cubicBezTo>
                  <a:pt x="494" y="376"/>
                  <a:pt x="496" y="375"/>
                  <a:pt x="497" y="374"/>
                </a:cubicBezTo>
                <a:cubicBezTo>
                  <a:pt x="498" y="374"/>
                  <a:pt x="499" y="374"/>
                  <a:pt x="499" y="373"/>
                </a:cubicBezTo>
                <a:cubicBezTo>
                  <a:pt x="499" y="373"/>
                  <a:pt x="499" y="371"/>
                  <a:pt x="499" y="370"/>
                </a:cubicBezTo>
                <a:cubicBezTo>
                  <a:pt x="499" y="368"/>
                  <a:pt x="498" y="365"/>
                  <a:pt x="501" y="364"/>
                </a:cubicBezTo>
                <a:cubicBezTo>
                  <a:pt x="500" y="364"/>
                  <a:pt x="500" y="363"/>
                  <a:pt x="500" y="363"/>
                </a:cubicBezTo>
                <a:cubicBezTo>
                  <a:pt x="499" y="362"/>
                  <a:pt x="499" y="362"/>
                  <a:pt x="499" y="361"/>
                </a:cubicBezTo>
                <a:cubicBezTo>
                  <a:pt x="498" y="360"/>
                  <a:pt x="499" y="359"/>
                  <a:pt x="499" y="359"/>
                </a:cubicBezTo>
                <a:cubicBezTo>
                  <a:pt x="500" y="358"/>
                  <a:pt x="501" y="357"/>
                  <a:pt x="503" y="356"/>
                </a:cubicBezTo>
                <a:cubicBezTo>
                  <a:pt x="505" y="356"/>
                  <a:pt x="506" y="356"/>
                  <a:pt x="507" y="355"/>
                </a:cubicBezTo>
                <a:cubicBezTo>
                  <a:pt x="510" y="353"/>
                  <a:pt x="511" y="351"/>
                  <a:pt x="512" y="348"/>
                </a:cubicBezTo>
                <a:cubicBezTo>
                  <a:pt x="512" y="344"/>
                  <a:pt x="518" y="341"/>
                  <a:pt x="520" y="340"/>
                </a:cubicBezTo>
                <a:cubicBezTo>
                  <a:pt x="521" y="340"/>
                  <a:pt x="522" y="337"/>
                  <a:pt x="521" y="333"/>
                </a:cubicBezTo>
                <a:cubicBezTo>
                  <a:pt x="521" y="331"/>
                  <a:pt x="522" y="329"/>
                  <a:pt x="523" y="329"/>
                </a:cubicBezTo>
                <a:cubicBezTo>
                  <a:pt x="522" y="328"/>
                  <a:pt x="522" y="327"/>
                  <a:pt x="522" y="326"/>
                </a:cubicBezTo>
                <a:cubicBezTo>
                  <a:pt x="523" y="325"/>
                  <a:pt x="523" y="324"/>
                  <a:pt x="525" y="323"/>
                </a:cubicBezTo>
                <a:cubicBezTo>
                  <a:pt x="523" y="323"/>
                  <a:pt x="522" y="321"/>
                  <a:pt x="521" y="320"/>
                </a:cubicBezTo>
                <a:cubicBezTo>
                  <a:pt x="520" y="320"/>
                  <a:pt x="520" y="320"/>
                  <a:pt x="520" y="320"/>
                </a:cubicBezTo>
                <a:cubicBezTo>
                  <a:pt x="519" y="320"/>
                  <a:pt x="518" y="321"/>
                  <a:pt x="517" y="321"/>
                </a:cubicBezTo>
                <a:cubicBezTo>
                  <a:pt x="515" y="321"/>
                  <a:pt x="512" y="319"/>
                  <a:pt x="512" y="317"/>
                </a:cubicBezTo>
                <a:cubicBezTo>
                  <a:pt x="511" y="316"/>
                  <a:pt x="512" y="314"/>
                  <a:pt x="514" y="314"/>
                </a:cubicBezTo>
                <a:cubicBezTo>
                  <a:pt x="516" y="313"/>
                  <a:pt x="519" y="312"/>
                  <a:pt x="521" y="310"/>
                </a:cubicBezTo>
                <a:cubicBezTo>
                  <a:pt x="523" y="310"/>
                  <a:pt x="524" y="309"/>
                  <a:pt x="525" y="308"/>
                </a:cubicBezTo>
                <a:cubicBezTo>
                  <a:pt x="524" y="307"/>
                  <a:pt x="521" y="306"/>
                  <a:pt x="520" y="306"/>
                </a:cubicBezTo>
                <a:cubicBezTo>
                  <a:pt x="520" y="306"/>
                  <a:pt x="520" y="306"/>
                  <a:pt x="520" y="306"/>
                </a:cubicBezTo>
                <a:cubicBezTo>
                  <a:pt x="517" y="306"/>
                  <a:pt x="515" y="303"/>
                  <a:pt x="513" y="301"/>
                </a:cubicBezTo>
                <a:cubicBezTo>
                  <a:pt x="512" y="300"/>
                  <a:pt x="511" y="298"/>
                  <a:pt x="510" y="298"/>
                </a:cubicBezTo>
                <a:cubicBezTo>
                  <a:pt x="507" y="298"/>
                  <a:pt x="507" y="297"/>
                  <a:pt x="507" y="296"/>
                </a:cubicBezTo>
                <a:cubicBezTo>
                  <a:pt x="507" y="293"/>
                  <a:pt x="511" y="293"/>
                  <a:pt x="512" y="293"/>
                </a:cubicBezTo>
                <a:cubicBezTo>
                  <a:pt x="514" y="293"/>
                  <a:pt x="516" y="293"/>
                  <a:pt x="517" y="294"/>
                </a:cubicBezTo>
                <a:cubicBezTo>
                  <a:pt x="520" y="296"/>
                  <a:pt x="522" y="297"/>
                  <a:pt x="524" y="297"/>
                </a:cubicBezTo>
                <a:cubicBezTo>
                  <a:pt x="523" y="295"/>
                  <a:pt x="520" y="292"/>
                  <a:pt x="515" y="289"/>
                </a:cubicBezTo>
                <a:cubicBezTo>
                  <a:pt x="513" y="287"/>
                  <a:pt x="513" y="284"/>
                  <a:pt x="513" y="283"/>
                </a:cubicBezTo>
                <a:cubicBezTo>
                  <a:pt x="513" y="282"/>
                  <a:pt x="513" y="282"/>
                  <a:pt x="513" y="282"/>
                </a:cubicBezTo>
                <a:cubicBezTo>
                  <a:pt x="511" y="280"/>
                  <a:pt x="507" y="270"/>
                  <a:pt x="506" y="267"/>
                </a:cubicBezTo>
                <a:cubicBezTo>
                  <a:pt x="505" y="266"/>
                  <a:pt x="503" y="265"/>
                  <a:pt x="501" y="264"/>
                </a:cubicBezTo>
                <a:cubicBezTo>
                  <a:pt x="499" y="263"/>
                  <a:pt x="497" y="262"/>
                  <a:pt x="496" y="261"/>
                </a:cubicBezTo>
                <a:cubicBezTo>
                  <a:pt x="495" y="259"/>
                  <a:pt x="495" y="257"/>
                  <a:pt x="495" y="255"/>
                </a:cubicBezTo>
                <a:cubicBezTo>
                  <a:pt x="496" y="252"/>
                  <a:pt x="499" y="249"/>
                  <a:pt x="502" y="247"/>
                </a:cubicBezTo>
                <a:cubicBezTo>
                  <a:pt x="504" y="247"/>
                  <a:pt x="504" y="245"/>
                  <a:pt x="505" y="244"/>
                </a:cubicBezTo>
                <a:cubicBezTo>
                  <a:pt x="505" y="243"/>
                  <a:pt x="506" y="241"/>
                  <a:pt x="508" y="241"/>
                </a:cubicBezTo>
                <a:cubicBezTo>
                  <a:pt x="508" y="241"/>
                  <a:pt x="508" y="241"/>
                  <a:pt x="508" y="241"/>
                </a:cubicBezTo>
                <a:cubicBezTo>
                  <a:pt x="509" y="241"/>
                  <a:pt x="509" y="241"/>
                  <a:pt x="509" y="241"/>
                </a:cubicBezTo>
                <a:cubicBezTo>
                  <a:pt x="510" y="241"/>
                  <a:pt x="511" y="241"/>
                  <a:pt x="512" y="238"/>
                </a:cubicBezTo>
                <a:cubicBezTo>
                  <a:pt x="514" y="235"/>
                  <a:pt x="517" y="235"/>
                  <a:pt x="518" y="234"/>
                </a:cubicBezTo>
                <a:cubicBezTo>
                  <a:pt x="519" y="234"/>
                  <a:pt x="519" y="234"/>
                  <a:pt x="520" y="234"/>
                </a:cubicBezTo>
                <a:cubicBezTo>
                  <a:pt x="521" y="233"/>
                  <a:pt x="524" y="232"/>
                  <a:pt x="527" y="231"/>
                </a:cubicBezTo>
                <a:cubicBezTo>
                  <a:pt x="529" y="231"/>
                  <a:pt x="532" y="231"/>
                  <a:pt x="533" y="230"/>
                </a:cubicBezTo>
                <a:cubicBezTo>
                  <a:pt x="533" y="230"/>
                  <a:pt x="533" y="229"/>
                  <a:pt x="532" y="228"/>
                </a:cubicBezTo>
                <a:cubicBezTo>
                  <a:pt x="531" y="227"/>
                  <a:pt x="529" y="226"/>
                  <a:pt x="528" y="226"/>
                </a:cubicBezTo>
                <a:cubicBezTo>
                  <a:pt x="527" y="227"/>
                  <a:pt x="526" y="227"/>
                  <a:pt x="525" y="227"/>
                </a:cubicBezTo>
                <a:cubicBezTo>
                  <a:pt x="521" y="227"/>
                  <a:pt x="517" y="225"/>
                  <a:pt x="515" y="221"/>
                </a:cubicBezTo>
                <a:cubicBezTo>
                  <a:pt x="514" y="221"/>
                  <a:pt x="511" y="224"/>
                  <a:pt x="510" y="226"/>
                </a:cubicBezTo>
                <a:cubicBezTo>
                  <a:pt x="507" y="228"/>
                  <a:pt x="505" y="230"/>
                  <a:pt x="502" y="232"/>
                </a:cubicBezTo>
                <a:cubicBezTo>
                  <a:pt x="499" y="233"/>
                  <a:pt x="496" y="232"/>
                  <a:pt x="494" y="229"/>
                </a:cubicBezTo>
                <a:cubicBezTo>
                  <a:pt x="492" y="226"/>
                  <a:pt x="491" y="223"/>
                  <a:pt x="493" y="220"/>
                </a:cubicBezTo>
                <a:cubicBezTo>
                  <a:pt x="493" y="219"/>
                  <a:pt x="493" y="219"/>
                  <a:pt x="493" y="219"/>
                </a:cubicBezTo>
                <a:cubicBezTo>
                  <a:pt x="493" y="219"/>
                  <a:pt x="492" y="219"/>
                  <a:pt x="488" y="219"/>
                </a:cubicBezTo>
                <a:cubicBezTo>
                  <a:pt x="486" y="219"/>
                  <a:pt x="485" y="219"/>
                  <a:pt x="483" y="219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79" y="219"/>
                  <a:pt x="476" y="216"/>
                  <a:pt x="476" y="212"/>
                </a:cubicBezTo>
                <a:cubicBezTo>
                  <a:pt x="476" y="208"/>
                  <a:pt x="478" y="201"/>
                  <a:pt x="482" y="201"/>
                </a:cubicBezTo>
                <a:cubicBezTo>
                  <a:pt x="484" y="201"/>
                  <a:pt x="486" y="201"/>
                  <a:pt x="487" y="201"/>
                </a:cubicBezTo>
                <a:cubicBezTo>
                  <a:pt x="488" y="201"/>
                  <a:pt x="490" y="202"/>
                  <a:pt x="491" y="202"/>
                </a:cubicBezTo>
                <a:cubicBezTo>
                  <a:pt x="492" y="202"/>
                  <a:pt x="494" y="201"/>
                  <a:pt x="495" y="198"/>
                </a:cubicBezTo>
                <a:cubicBezTo>
                  <a:pt x="496" y="193"/>
                  <a:pt x="499" y="192"/>
                  <a:pt x="502" y="192"/>
                </a:cubicBezTo>
                <a:cubicBezTo>
                  <a:pt x="504" y="191"/>
                  <a:pt x="506" y="191"/>
                  <a:pt x="508" y="188"/>
                </a:cubicBezTo>
                <a:cubicBezTo>
                  <a:pt x="512" y="184"/>
                  <a:pt x="518" y="178"/>
                  <a:pt x="524" y="178"/>
                </a:cubicBezTo>
                <a:cubicBezTo>
                  <a:pt x="526" y="178"/>
                  <a:pt x="528" y="179"/>
                  <a:pt x="530" y="180"/>
                </a:cubicBezTo>
                <a:cubicBezTo>
                  <a:pt x="532" y="182"/>
                  <a:pt x="532" y="183"/>
                  <a:pt x="532" y="184"/>
                </a:cubicBezTo>
                <a:cubicBezTo>
                  <a:pt x="533" y="188"/>
                  <a:pt x="530" y="191"/>
                  <a:pt x="527" y="194"/>
                </a:cubicBezTo>
                <a:cubicBezTo>
                  <a:pt x="525" y="195"/>
                  <a:pt x="524" y="197"/>
                  <a:pt x="523" y="198"/>
                </a:cubicBezTo>
                <a:cubicBezTo>
                  <a:pt x="523" y="199"/>
                  <a:pt x="523" y="200"/>
                  <a:pt x="523" y="201"/>
                </a:cubicBezTo>
                <a:cubicBezTo>
                  <a:pt x="523" y="202"/>
                  <a:pt x="523" y="204"/>
                  <a:pt x="522" y="206"/>
                </a:cubicBezTo>
                <a:cubicBezTo>
                  <a:pt x="523" y="206"/>
                  <a:pt x="525" y="205"/>
                  <a:pt x="526" y="204"/>
                </a:cubicBezTo>
                <a:cubicBezTo>
                  <a:pt x="534" y="199"/>
                  <a:pt x="541" y="195"/>
                  <a:pt x="548" y="192"/>
                </a:cubicBezTo>
                <a:cubicBezTo>
                  <a:pt x="549" y="192"/>
                  <a:pt x="551" y="191"/>
                  <a:pt x="552" y="191"/>
                </a:cubicBezTo>
                <a:cubicBezTo>
                  <a:pt x="552" y="191"/>
                  <a:pt x="552" y="191"/>
                  <a:pt x="553" y="191"/>
                </a:cubicBezTo>
                <a:cubicBezTo>
                  <a:pt x="553" y="191"/>
                  <a:pt x="553" y="190"/>
                  <a:pt x="553" y="190"/>
                </a:cubicBezTo>
                <a:cubicBezTo>
                  <a:pt x="553" y="190"/>
                  <a:pt x="553" y="189"/>
                  <a:pt x="554" y="189"/>
                </a:cubicBezTo>
                <a:cubicBezTo>
                  <a:pt x="554" y="189"/>
                  <a:pt x="554" y="189"/>
                  <a:pt x="554" y="189"/>
                </a:cubicBezTo>
                <a:cubicBezTo>
                  <a:pt x="554" y="188"/>
                  <a:pt x="554" y="188"/>
                  <a:pt x="555" y="188"/>
                </a:cubicBezTo>
                <a:cubicBezTo>
                  <a:pt x="555" y="188"/>
                  <a:pt x="555" y="188"/>
                  <a:pt x="555" y="187"/>
                </a:cubicBezTo>
                <a:cubicBezTo>
                  <a:pt x="555" y="187"/>
                  <a:pt x="556" y="187"/>
                  <a:pt x="556" y="187"/>
                </a:cubicBezTo>
                <a:cubicBezTo>
                  <a:pt x="557" y="186"/>
                  <a:pt x="558" y="186"/>
                  <a:pt x="559" y="185"/>
                </a:cubicBezTo>
                <a:cubicBezTo>
                  <a:pt x="564" y="183"/>
                  <a:pt x="575" y="178"/>
                  <a:pt x="576" y="176"/>
                </a:cubicBezTo>
                <a:cubicBezTo>
                  <a:pt x="577" y="175"/>
                  <a:pt x="577" y="174"/>
                  <a:pt x="578" y="173"/>
                </a:cubicBezTo>
                <a:cubicBezTo>
                  <a:pt x="580" y="170"/>
                  <a:pt x="582" y="167"/>
                  <a:pt x="585" y="167"/>
                </a:cubicBezTo>
                <a:cubicBezTo>
                  <a:pt x="587" y="167"/>
                  <a:pt x="588" y="168"/>
                  <a:pt x="589" y="169"/>
                </a:cubicBezTo>
                <a:cubicBezTo>
                  <a:pt x="590" y="169"/>
                  <a:pt x="591" y="170"/>
                  <a:pt x="592" y="170"/>
                </a:cubicBezTo>
                <a:cubicBezTo>
                  <a:pt x="594" y="170"/>
                  <a:pt x="595" y="170"/>
                  <a:pt x="596" y="170"/>
                </a:cubicBezTo>
                <a:cubicBezTo>
                  <a:pt x="596" y="170"/>
                  <a:pt x="597" y="170"/>
                  <a:pt x="598" y="170"/>
                </a:cubicBezTo>
                <a:cubicBezTo>
                  <a:pt x="597" y="169"/>
                  <a:pt x="596" y="167"/>
                  <a:pt x="597" y="166"/>
                </a:cubicBezTo>
                <a:cubicBezTo>
                  <a:pt x="598" y="164"/>
                  <a:pt x="600" y="164"/>
                  <a:pt x="603" y="163"/>
                </a:cubicBezTo>
                <a:cubicBezTo>
                  <a:pt x="604" y="163"/>
                  <a:pt x="604" y="163"/>
                  <a:pt x="604" y="163"/>
                </a:cubicBezTo>
                <a:cubicBezTo>
                  <a:pt x="606" y="163"/>
                  <a:pt x="606" y="162"/>
                  <a:pt x="607" y="161"/>
                </a:cubicBezTo>
                <a:cubicBezTo>
                  <a:pt x="608" y="159"/>
                  <a:pt x="609" y="157"/>
                  <a:pt x="612" y="157"/>
                </a:cubicBezTo>
                <a:cubicBezTo>
                  <a:pt x="612" y="157"/>
                  <a:pt x="613" y="155"/>
                  <a:pt x="613" y="154"/>
                </a:cubicBezTo>
                <a:cubicBezTo>
                  <a:pt x="614" y="152"/>
                  <a:pt x="615" y="149"/>
                  <a:pt x="619" y="149"/>
                </a:cubicBezTo>
                <a:cubicBezTo>
                  <a:pt x="621" y="149"/>
                  <a:pt x="622" y="150"/>
                  <a:pt x="624" y="151"/>
                </a:cubicBezTo>
                <a:cubicBezTo>
                  <a:pt x="625" y="152"/>
                  <a:pt x="626" y="153"/>
                  <a:pt x="627" y="152"/>
                </a:cubicBezTo>
                <a:cubicBezTo>
                  <a:pt x="628" y="152"/>
                  <a:pt x="629" y="152"/>
                  <a:pt x="629" y="152"/>
                </a:cubicBezTo>
                <a:cubicBezTo>
                  <a:pt x="629" y="152"/>
                  <a:pt x="630" y="152"/>
                  <a:pt x="630" y="152"/>
                </a:cubicBezTo>
                <a:cubicBezTo>
                  <a:pt x="630" y="152"/>
                  <a:pt x="630" y="152"/>
                  <a:pt x="631" y="153"/>
                </a:cubicBezTo>
                <a:cubicBezTo>
                  <a:pt x="631" y="152"/>
                  <a:pt x="631" y="152"/>
                  <a:pt x="632" y="152"/>
                </a:cubicBezTo>
                <a:cubicBezTo>
                  <a:pt x="632" y="152"/>
                  <a:pt x="632" y="152"/>
                  <a:pt x="632" y="151"/>
                </a:cubicBezTo>
                <a:cubicBezTo>
                  <a:pt x="632" y="150"/>
                  <a:pt x="632" y="149"/>
                  <a:pt x="632" y="148"/>
                </a:cubicBezTo>
                <a:cubicBezTo>
                  <a:pt x="632" y="146"/>
                  <a:pt x="632" y="144"/>
                  <a:pt x="631" y="143"/>
                </a:cubicBezTo>
                <a:cubicBezTo>
                  <a:pt x="630" y="140"/>
                  <a:pt x="630" y="137"/>
                  <a:pt x="630" y="136"/>
                </a:cubicBezTo>
                <a:cubicBezTo>
                  <a:pt x="631" y="135"/>
                  <a:pt x="631" y="134"/>
                  <a:pt x="630" y="133"/>
                </a:cubicBezTo>
                <a:cubicBezTo>
                  <a:pt x="630" y="132"/>
                  <a:pt x="629" y="127"/>
                  <a:pt x="631" y="124"/>
                </a:cubicBezTo>
                <a:cubicBezTo>
                  <a:pt x="632" y="123"/>
                  <a:pt x="633" y="123"/>
                  <a:pt x="634" y="123"/>
                </a:cubicBezTo>
                <a:cubicBezTo>
                  <a:pt x="634" y="123"/>
                  <a:pt x="636" y="121"/>
                  <a:pt x="636" y="121"/>
                </a:cubicBezTo>
                <a:cubicBezTo>
                  <a:pt x="638" y="119"/>
                  <a:pt x="640" y="118"/>
                  <a:pt x="642" y="118"/>
                </a:cubicBezTo>
                <a:cubicBezTo>
                  <a:pt x="643" y="118"/>
                  <a:pt x="644" y="118"/>
                  <a:pt x="645" y="119"/>
                </a:cubicBezTo>
                <a:cubicBezTo>
                  <a:pt x="646" y="120"/>
                  <a:pt x="648" y="120"/>
                  <a:pt x="650" y="120"/>
                </a:cubicBezTo>
                <a:cubicBezTo>
                  <a:pt x="650" y="120"/>
                  <a:pt x="650" y="120"/>
                  <a:pt x="650" y="120"/>
                </a:cubicBezTo>
                <a:cubicBezTo>
                  <a:pt x="651" y="120"/>
                  <a:pt x="651" y="120"/>
                  <a:pt x="652" y="120"/>
                </a:cubicBezTo>
                <a:cubicBezTo>
                  <a:pt x="651" y="118"/>
                  <a:pt x="653" y="117"/>
                  <a:pt x="654" y="115"/>
                </a:cubicBezTo>
                <a:cubicBezTo>
                  <a:pt x="656" y="114"/>
                  <a:pt x="657" y="114"/>
                  <a:pt x="657" y="113"/>
                </a:cubicBezTo>
                <a:cubicBezTo>
                  <a:pt x="657" y="110"/>
                  <a:pt x="659" y="108"/>
                  <a:pt x="661" y="107"/>
                </a:cubicBezTo>
                <a:cubicBezTo>
                  <a:pt x="662" y="106"/>
                  <a:pt x="663" y="105"/>
                  <a:pt x="663" y="104"/>
                </a:cubicBezTo>
                <a:cubicBezTo>
                  <a:pt x="664" y="103"/>
                  <a:pt x="664" y="103"/>
                  <a:pt x="664" y="102"/>
                </a:cubicBezTo>
                <a:cubicBezTo>
                  <a:pt x="665" y="97"/>
                  <a:pt x="666" y="93"/>
                  <a:pt x="668" y="90"/>
                </a:cubicBezTo>
                <a:cubicBezTo>
                  <a:pt x="669" y="89"/>
                  <a:pt x="670" y="89"/>
                  <a:pt x="670" y="88"/>
                </a:cubicBezTo>
                <a:cubicBezTo>
                  <a:pt x="671" y="88"/>
                  <a:pt x="671" y="88"/>
                  <a:pt x="671" y="88"/>
                </a:cubicBezTo>
                <a:cubicBezTo>
                  <a:pt x="671" y="88"/>
                  <a:pt x="671" y="88"/>
                  <a:pt x="671" y="88"/>
                </a:cubicBezTo>
                <a:cubicBezTo>
                  <a:pt x="671" y="88"/>
                  <a:pt x="670" y="87"/>
                  <a:pt x="670" y="87"/>
                </a:cubicBezTo>
                <a:cubicBezTo>
                  <a:pt x="670" y="86"/>
                  <a:pt x="669" y="84"/>
                  <a:pt x="669" y="80"/>
                </a:cubicBezTo>
                <a:cubicBezTo>
                  <a:pt x="669" y="80"/>
                  <a:pt x="669" y="79"/>
                  <a:pt x="669" y="79"/>
                </a:cubicBezTo>
                <a:cubicBezTo>
                  <a:pt x="668" y="79"/>
                  <a:pt x="668" y="79"/>
                  <a:pt x="667" y="79"/>
                </a:cubicBezTo>
                <a:cubicBezTo>
                  <a:pt x="666" y="79"/>
                  <a:pt x="664" y="79"/>
                  <a:pt x="663" y="80"/>
                </a:cubicBezTo>
                <a:cubicBezTo>
                  <a:pt x="662" y="81"/>
                  <a:pt x="660" y="81"/>
                  <a:pt x="658" y="81"/>
                </a:cubicBezTo>
                <a:cubicBezTo>
                  <a:pt x="656" y="81"/>
                  <a:pt x="654" y="82"/>
                  <a:pt x="653" y="83"/>
                </a:cubicBezTo>
                <a:cubicBezTo>
                  <a:pt x="651" y="86"/>
                  <a:pt x="649" y="87"/>
                  <a:pt x="647" y="87"/>
                </a:cubicBezTo>
                <a:cubicBezTo>
                  <a:pt x="646" y="87"/>
                  <a:pt x="646" y="87"/>
                  <a:pt x="645" y="87"/>
                </a:cubicBezTo>
                <a:cubicBezTo>
                  <a:pt x="644" y="86"/>
                  <a:pt x="643" y="86"/>
                  <a:pt x="641" y="87"/>
                </a:cubicBezTo>
                <a:cubicBezTo>
                  <a:pt x="641" y="87"/>
                  <a:pt x="640" y="87"/>
                  <a:pt x="639" y="87"/>
                </a:cubicBezTo>
                <a:cubicBezTo>
                  <a:pt x="636" y="87"/>
                  <a:pt x="631" y="86"/>
                  <a:pt x="629" y="83"/>
                </a:cubicBezTo>
                <a:cubicBezTo>
                  <a:pt x="628" y="82"/>
                  <a:pt x="628" y="81"/>
                  <a:pt x="628" y="80"/>
                </a:cubicBezTo>
                <a:cubicBezTo>
                  <a:pt x="628" y="79"/>
                  <a:pt x="628" y="78"/>
                  <a:pt x="627" y="77"/>
                </a:cubicBezTo>
                <a:cubicBezTo>
                  <a:pt x="627" y="76"/>
                  <a:pt x="627" y="76"/>
                  <a:pt x="627" y="75"/>
                </a:cubicBezTo>
                <a:cubicBezTo>
                  <a:pt x="626" y="74"/>
                  <a:pt x="626" y="72"/>
                  <a:pt x="626" y="70"/>
                </a:cubicBezTo>
                <a:cubicBezTo>
                  <a:pt x="626" y="70"/>
                  <a:pt x="625" y="70"/>
                  <a:pt x="624" y="70"/>
                </a:cubicBezTo>
                <a:cubicBezTo>
                  <a:pt x="622" y="69"/>
                  <a:pt x="620" y="69"/>
                  <a:pt x="618" y="67"/>
                </a:cubicBezTo>
                <a:cubicBezTo>
                  <a:pt x="618" y="66"/>
                  <a:pt x="617" y="65"/>
                  <a:pt x="616" y="65"/>
                </a:cubicBezTo>
                <a:cubicBezTo>
                  <a:pt x="613" y="63"/>
                  <a:pt x="610" y="62"/>
                  <a:pt x="609" y="62"/>
                </a:cubicBezTo>
                <a:cubicBezTo>
                  <a:pt x="609" y="62"/>
                  <a:pt x="609" y="62"/>
                  <a:pt x="609" y="62"/>
                </a:cubicBezTo>
                <a:cubicBezTo>
                  <a:pt x="608" y="62"/>
                  <a:pt x="608" y="62"/>
                  <a:pt x="608" y="62"/>
                </a:cubicBezTo>
                <a:cubicBezTo>
                  <a:pt x="607" y="62"/>
                  <a:pt x="606" y="62"/>
                  <a:pt x="604" y="61"/>
                </a:cubicBezTo>
                <a:cubicBezTo>
                  <a:pt x="603" y="60"/>
                  <a:pt x="600" y="58"/>
                  <a:pt x="597" y="58"/>
                </a:cubicBezTo>
                <a:cubicBezTo>
                  <a:pt x="595" y="58"/>
                  <a:pt x="593" y="57"/>
                  <a:pt x="592" y="56"/>
                </a:cubicBezTo>
                <a:cubicBezTo>
                  <a:pt x="590" y="54"/>
                  <a:pt x="591" y="51"/>
                  <a:pt x="591" y="49"/>
                </a:cubicBezTo>
                <a:cubicBezTo>
                  <a:pt x="591" y="49"/>
                  <a:pt x="590" y="45"/>
                  <a:pt x="589" y="44"/>
                </a:cubicBezTo>
                <a:cubicBezTo>
                  <a:pt x="587" y="41"/>
                  <a:pt x="586" y="39"/>
                  <a:pt x="585" y="37"/>
                </a:cubicBezTo>
                <a:cubicBezTo>
                  <a:pt x="585" y="36"/>
                  <a:pt x="585" y="35"/>
                  <a:pt x="584" y="34"/>
                </a:cubicBezTo>
                <a:cubicBezTo>
                  <a:pt x="582" y="32"/>
                  <a:pt x="580" y="29"/>
                  <a:pt x="579" y="23"/>
                </a:cubicBezTo>
                <a:cubicBezTo>
                  <a:pt x="578" y="19"/>
                  <a:pt x="577" y="18"/>
                  <a:pt x="575" y="17"/>
                </a:cubicBezTo>
                <a:cubicBezTo>
                  <a:pt x="574" y="16"/>
                  <a:pt x="573" y="15"/>
                  <a:pt x="573" y="12"/>
                </a:cubicBezTo>
                <a:cubicBezTo>
                  <a:pt x="574" y="11"/>
                  <a:pt x="572" y="10"/>
                  <a:pt x="570" y="8"/>
                </a:cubicBezTo>
                <a:cubicBezTo>
                  <a:pt x="569" y="7"/>
                  <a:pt x="567" y="7"/>
                  <a:pt x="566" y="5"/>
                </a:cubicBezTo>
                <a:cubicBezTo>
                  <a:pt x="566" y="5"/>
                  <a:pt x="564" y="5"/>
                  <a:pt x="562" y="4"/>
                </a:cubicBezTo>
                <a:cubicBezTo>
                  <a:pt x="559" y="4"/>
                  <a:pt x="556" y="3"/>
                  <a:pt x="553" y="2"/>
                </a:cubicBezTo>
                <a:cubicBezTo>
                  <a:pt x="551" y="1"/>
                  <a:pt x="550" y="1"/>
                  <a:pt x="548" y="1"/>
                </a:cubicBezTo>
                <a:cubicBezTo>
                  <a:pt x="546" y="1"/>
                  <a:pt x="546" y="1"/>
                  <a:pt x="546" y="1"/>
                </a:cubicBezTo>
                <a:cubicBezTo>
                  <a:pt x="545" y="1"/>
                  <a:pt x="543" y="1"/>
                  <a:pt x="541" y="0"/>
                </a:cubicBezTo>
                <a:cubicBezTo>
                  <a:pt x="539" y="0"/>
                  <a:pt x="534" y="0"/>
                  <a:pt x="530" y="1"/>
                </a:cubicBezTo>
                <a:cubicBezTo>
                  <a:pt x="529" y="1"/>
                  <a:pt x="529" y="1"/>
                  <a:pt x="528" y="1"/>
                </a:cubicBezTo>
                <a:cubicBezTo>
                  <a:pt x="527" y="1"/>
                  <a:pt x="525" y="2"/>
                  <a:pt x="525" y="2"/>
                </a:cubicBezTo>
                <a:cubicBezTo>
                  <a:pt x="525" y="2"/>
                  <a:pt x="525" y="2"/>
                  <a:pt x="524" y="2"/>
                </a:cubicBezTo>
                <a:cubicBezTo>
                  <a:pt x="524" y="1"/>
                  <a:pt x="523" y="1"/>
                  <a:pt x="522" y="1"/>
                </a:cubicBezTo>
                <a:cubicBezTo>
                  <a:pt x="517" y="1"/>
                  <a:pt x="514" y="3"/>
                  <a:pt x="512" y="5"/>
                </a:cubicBezTo>
                <a:cubicBezTo>
                  <a:pt x="511" y="7"/>
                  <a:pt x="511" y="8"/>
                  <a:pt x="511" y="8"/>
                </a:cubicBezTo>
                <a:cubicBezTo>
                  <a:pt x="511" y="8"/>
                  <a:pt x="511" y="8"/>
                  <a:pt x="511" y="8"/>
                </a:cubicBezTo>
                <a:cubicBezTo>
                  <a:pt x="512" y="8"/>
                  <a:pt x="512" y="8"/>
                  <a:pt x="512" y="8"/>
                </a:cubicBezTo>
                <a:cubicBezTo>
                  <a:pt x="512" y="8"/>
                  <a:pt x="513" y="8"/>
                  <a:pt x="513" y="8"/>
                </a:cubicBezTo>
                <a:cubicBezTo>
                  <a:pt x="515" y="9"/>
                  <a:pt x="516" y="14"/>
                  <a:pt x="517" y="18"/>
                </a:cubicBezTo>
                <a:cubicBezTo>
                  <a:pt x="518" y="21"/>
                  <a:pt x="513" y="25"/>
                  <a:pt x="511" y="26"/>
                </a:cubicBezTo>
                <a:cubicBezTo>
                  <a:pt x="510" y="26"/>
                  <a:pt x="506" y="33"/>
                  <a:pt x="505" y="35"/>
                </a:cubicBezTo>
                <a:cubicBezTo>
                  <a:pt x="505" y="36"/>
                  <a:pt x="504" y="38"/>
                  <a:pt x="502" y="40"/>
                </a:cubicBezTo>
                <a:cubicBezTo>
                  <a:pt x="501" y="42"/>
                  <a:pt x="500" y="45"/>
                  <a:pt x="500" y="46"/>
                </a:cubicBezTo>
                <a:cubicBezTo>
                  <a:pt x="500" y="47"/>
                  <a:pt x="500" y="48"/>
                  <a:pt x="499" y="50"/>
                </a:cubicBezTo>
                <a:cubicBezTo>
                  <a:pt x="498" y="52"/>
                  <a:pt x="495" y="53"/>
                  <a:pt x="493" y="53"/>
                </a:cubicBezTo>
                <a:cubicBezTo>
                  <a:pt x="492" y="53"/>
                  <a:pt x="489" y="55"/>
                  <a:pt x="487" y="56"/>
                </a:cubicBezTo>
                <a:cubicBezTo>
                  <a:pt x="487" y="57"/>
                  <a:pt x="487" y="57"/>
                  <a:pt x="486" y="57"/>
                </a:cubicBezTo>
                <a:cubicBezTo>
                  <a:pt x="485" y="58"/>
                  <a:pt x="484" y="59"/>
                  <a:pt x="483" y="59"/>
                </a:cubicBezTo>
                <a:cubicBezTo>
                  <a:pt x="482" y="59"/>
                  <a:pt x="481" y="59"/>
                  <a:pt x="481" y="59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59"/>
                  <a:pt x="479" y="59"/>
                  <a:pt x="478" y="59"/>
                </a:cubicBezTo>
                <a:cubicBezTo>
                  <a:pt x="478" y="59"/>
                  <a:pt x="478" y="59"/>
                  <a:pt x="478" y="59"/>
                </a:cubicBezTo>
                <a:cubicBezTo>
                  <a:pt x="477" y="59"/>
                  <a:pt x="477" y="59"/>
                  <a:pt x="477" y="59"/>
                </a:cubicBezTo>
                <a:cubicBezTo>
                  <a:pt x="476" y="59"/>
                  <a:pt x="476" y="59"/>
                  <a:pt x="476" y="59"/>
                </a:cubicBezTo>
                <a:cubicBezTo>
                  <a:pt x="476" y="58"/>
                  <a:pt x="475" y="58"/>
                  <a:pt x="475" y="58"/>
                </a:cubicBezTo>
                <a:cubicBezTo>
                  <a:pt x="475" y="58"/>
                  <a:pt x="474" y="58"/>
                  <a:pt x="474" y="58"/>
                </a:cubicBezTo>
                <a:cubicBezTo>
                  <a:pt x="474" y="58"/>
                  <a:pt x="473" y="58"/>
                  <a:pt x="473" y="58"/>
                </a:cubicBezTo>
                <a:cubicBezTo>
                  <a:pt x="473" y="58"/>
                  <a:pt x="473" y="57"/>
                  <a:pt x="472" y="57"/>
                </a:cubicBezTo>
                <a:cubicBezTo>
                  <a:pt x="472" y="57"/>
                  <a:pt x="472" y="57"/>
                  <a:pt x="472" y="57"/>
                </a:cubicBezTo>
                <a:cubicBezTo>
                  <a:pt x="471" y="57"/>
                  <a:pt x="471" y="57"/>
                  <a:pt x="471" y="57"/>
                </a:cubicBezTo>
                <a:cubicBezTo>
                  <a:pt x="471" y="56"/>
                  <a:pt x="470" y="56"/>
                  <a:pt x="470" y="56"/>
                </a:cubicBezTo>
                <a:cubicBezTo>
                  <a:pt x="470" y="56"/>
                  <a:pt x="470" y="56"/>
                  <a:pt x="470" y="55"/>
                </a:cubicBezTo>
                <a:cubicBezTo>
                  <a:pt x="470" y="55"/>
                  <a:pt x="469" y="55"/>
                  <a:pt x="469" y="55"/>
                </a:cubicBezTo>
                <a:lnTo>
                  <a:pt x="461" y="71"/>
                </a:ln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4" name="Freeform 1135"/>
          <p:cNvSpPr>
            <a:spLocks/>
          </p:cNvSpPr>
          <p:nvPr/>
        </p:nvSpPr>
        <p:spPr bwMode="auto">
          <a:xfrm>
            <a:off x="6667096" y="4200440"/>
            <a:ext cx="46331" cy="37025"/>
          </a:xfrm>
          <a:custGeom>
            <a:avLst/>
            <a:gdLst>
              <a:gd name="T0" fmla="*/ 2 w 23"/>
              <a:gd name="T1" fmla="*/ 6 h 17"/>
              <a:gd name="T2" fmla="*/ 2 w 23"/>
              <a:gd name="T3" fmla="*/ 13 h 17"/>
              <a:gd name="T4" fmla="*/ 8 w 23"/>
              <a:gd name="T5" fmla="*/ 17 h 17"/>
              <a:gd name="T6" fmla="*/ 17 w 23"/>
              <a:gd name="T7" fmla="*/ 13 h 17"/>
              <a:gd name="T8" fmla="*/ 20 w 23"/>
              <a:gd name="T9" fmla="*/ 5 h 17"/>
              <a:gd name="T10" fmla="*/ 23 w 23"/>
              <a:gd name="T11" fmla="*/ 0 h 17"/>
              <a:gd name="T12" fmla="*/ 20 w 23"/>
              <a:gd name="T13" fmla="*/ 0 h 17"/>
              <a:gd name="T14" fmla="*/ 15 w 23"/>
              <a:gd name="T15" fmla="*/ 0 h 17"/>
              <a:gd name="T16" fmla="*/ 11 w 23"/>
              <a:gd name="T17" fmla="*/ 1 h 17"/>
              <a:gd name="T18" fmla="*/ 2 w 23"/>
              <a:gd name="T1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7">
                <a:moveTo>
                  <a:pt x="2" y="6"/>
                </a:moveTo>
                <a:cubicBezTo>
                  <a:pt x="0" y="8"/>
                  <a:pt x="0" y="11"/>
                  <a:pt x="2" y="13"/>
                </a:cubicBezTo>
                <a:cubicBezTo>
                  <a:pt x="3" y="15"/>
                  <a:pt x="5" y="17"/>
                  <a:pt x="8" y="17"/>
                </a:cubicBezTo>
                <a:cubicBezTo>
                  <a:pt x="12" y="17"/>
                  <a:pt x="17" y="14"/>
                  <a:pt x="17" y="13"/>
                </a:cubicBezTo>
                <a:cubicBezTo>
                  <a:pt x="17" y="10"/>
                  <a:pt x="19" y="8"/>
                  <a:pt x="20" y="5"/>
                </a:cubicBezTo>
                <a:cubicBezTo>
                  <a:pt x="21" y="4"/>
                  <a:pt x="23" y="2"/>
                  <a:pt x="23" y="0"/>
                </a:cubicBezTo>
                <a:cubicBezTo>
                  <a:pt x="22" y="0"/>
                  <a:pt x="22" y="0"/>
                  <a:pt x="20" y="0"/>
                </a:cubicBezTo>
                <a:cubicBezTo>
                  <a:pt x="18" y="0"/>
                  <a:pt x="16" y="0"/>
                  <a:pt x="15" y="0"/>
                </a:cubicBezTo>
                <a:cubicBezTo>
                  <a:pt x="13" y="0"/>
                  <a:pt x="12" y="1"/>
                  <a:pt x="11" y="1"/>
                </a:cubicBezTo>
                <a:cubicBezTo>
                  <a:pt x="9" y="1"/>
                  <a:pt x="4" y="3"/>
                  <a:pt x="2" y="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5" name="Freeform 1136"/>
          <p:cNvSpPr>
            <a:spLocks/>
          </p:cNvSpPr>
          <p:nvPr/>
        </p:nvSpPr>
        <p:spPr bwMode="auto">
          <a:xfrm>
            <a:off x="6928232" y="4063910"/>
            <a:ext cx="42119" cy="69422"/>
          </a:xfrm>
          <a:custGeom>
            <a:avLst/>
            <a:gdLst>
              <a:gd name="T0" fmla="*/ 6 w 21"/>
              <a:gd name="T1" fmla="*/ 32 h 32"/>
              <a:gd name="T2" fmla="*/ 19 w 21"/>
              <a:gd name="T3" fmla="*/ 1 h 32"/>
              <a:gd name="T4" fmla="*/ 18 w 21"/>
              <a:gd name="T5" fmla="*/ 0 h 32"/>
              <a:gd name="T6" fmla="*/ 3 w 21"/>
              <a:gd name="T7" fmla="*/ 16 h 32"/>
              <a:gd name="T8" fmla="*/ 6 w 21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2">
                <a:moveTo>
                  <a:pt x="6" y="32"/>
                </a:moveTo>
                <a:cubicBezTo>
                  <a:pt x="10" y="28"/>
                  <a:pt x="21" y="4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5" y="6"/>
                  <a:pt x="3" y="16"/>
                </a:cubicBezTo>
                <a:cubicBezTo>
                  <a:pt x="0" y="26"/>
                  <a:pt x="4" y="31"/>
                  <a:pt x="6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6" name="Freeform 1137"/>
          <p:cNvSpPr>
            <a:spLocks/>
          </p:cNvSpPr>
          <p:nvPr/>
        </p:nvSpPr>
        <p:spPr bwMode="auto">
          <a:xfrm>
            <a:off x="6970351" y="4464244"/>
            <a:ext cx="101085" cy="101819"/>
          </a:xfrm>
          <a:custGeom>
            <a:avLst/>
            <a:gdLst>
              <a:gd name="T0" fmla="*/ 43 w 51"/>
              <a:gd name="T1" fmla="*/ 0 h 46"/>
              <a:gd name="T2" fmla="*/ 41 w 51"/>
              <a:gd name="T3" fmla="*/ 1 h 46"/>
              <a:gd name="T4" fmla="*/ 41 w 51"/>
              <a:gd name="T5" fmla="*/ 2 h 46"/>
              <a:gd name="T6" fmla="*/ 42 w 51"/>
              <a:gd name="T7" fmla="*/ 6 h 46"/>
              <a:gd name="T8" fmla="*/ 38 w 51"/>
              <a:gd name="T9" fmla="*/ 8 h 46"/>
              <a:gd name="T10" fmla="*/ 35 w 51"/>
              <a:gd name="T11" fmla="*/ 9 h 46"/>
              <a:gd name="T12" fmla="*/ 30 w 51"/>
              <a:gd name="T13" fmla="*/ 14 h 46"/>
              <a:gd name="T14" fmla="*/ 29 w 51"/>
              <a:gd name="T15" fmla="*/ 14 h 46"/>
              <a:gd name="T16" fmla="*/ 28 w 51"/>
              <a:gd name="T17" fmla="*/ 17 h 46"/>
              <a:gd name="T18" fmla="*/ 25 w 51"/>
              <a:gd name="T19" fmla="*/ 18 h 46"/>
              <a:gd name="T20" fmla="*/ 16 w 51"/>
              <a:gd name="T21" fmla="*/ 13 h 46"/>
              <a:gd name="T22" fmla="*/ 11 w 51"/>
              <a:gd name="T23" fmla="*/ 16 h 46"/>
              <a:gd name="T24" fmla="*/ 4 w 51"/>
              <a:gd name="T25" fmla="*/ 21 h 46"/>
              <a:gd name="T26" fmla="*/ 1 w 51"/>
              <a:gd name="T27" fmla="*/ 25 h 46"/>
              <a:gd name="T28" fmla="*/ 0 w 51"/>
              <a:gd name="T29" fmla="*/ 29 h 46"/>
              <a:gd name="T30" fmla="*/ 3 w 51"/>
              <a:gd name="T31" fmla="*/ 27 h 46"/>
              <a:gd name="T32" fmla="*/ 9 w 51"/>
              <a:gd name="T33" fmla="*/ 24 h 46"/>
              <a:gd name="T34" fmla="*/ 10 w 51"/>
              <a:gd name="T35" fmla="*/ 24 h 46"/>
              <a:gd name="T36" fmla="*/ 11 w 51"/>
              <a:gd name="T37" fmla="*/ 23 h 46"/>
              <a:gd name="T38" fmla="*/ 16 w 51"/>
              <a:gd name="T39" fmla="*/ 20 h 46"/>
              <a:gd name="T40" fmla="*/ 18 w 51"/>
              <a:gd name="T41" fmla="*/ 21 h 46"/>
              <a:gd name="T42" fmla="*/ 23 w 51"/>
              <a:gd name="T43" fmla="*/ 31 h 46"/>
              <a:gd name="T44" fmla="*/ 27 w 51"/>
              <a:gd name="T45" fmla="*/ 40 h 46"/>
              <a:gd name="T46" fmla="*/ 36 w 51"/>
              <a:gd name="T47" fmla="*/ 44 h 46"/>
              <a:gd name="T48" fmla="*/ 38 w 51"/>
              <a:gd name="T49" fmla="*/ 46 h 46"/>
              <a:gd name="T50" fmla="*/ 37 w 51"/>
              <a:gd name="T51" fmla="*/ 40 h 46"/>
              <a:gd name="T52" fmla="*/ 36 w 51"/>
              <a:gd name="T53" fmla="*/ 33 h 46"/>
              <a:gd name="T54" fmla="*/ 43 w 51"/>
              <a:gd name="T55" fmla="*/ 29 h 46"/>
              <a:gd name="T56" fmla="*/ 49 w 51"/>
              <a:gd name="T57" fmla="*/ 27 h 46"/>
              <a:gd name="T58" fmla="*/ 48 w 51"/>
              <a:gd name="T59" fmla="*/ 15 h 46"/>
              <a:gd name="T60" fmla="*/ 46 w 51"/>
              <a:gd name="T61" fmla="*/ 4 h 46"/>
              <a:gd name="T62" fmla="*/ 43 w 51"/>
              <a:gd name="T6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46">
                <a:moveTo>
                  <a:pt x="43" y="0"/>
                </a:moveTo>
                <a:cubicBezTo>
                  <a:pt x="42" y="0"/>
                  <a:pt x="41" y="1"/>
                  <a:pt x="41" y="1"/>
                </a:cubicBezTo>
                <a:cubicBezTo>
                  <a:pt x="41" y="1"/>
                  <a:pt x="41" y="2"/>
                  <a:pt x="41" y="2"/>
                </a:cubicBezTo>
                <a:cubicBezTo>
                  <a:pt x="42" y="3"/>
                  <a:pt x="43" y="4"/>
                  <a:pt x="42" y="6"/>
                </a:cubicBezTo>
                <a:cubicBezTo>
                  <a:pt x="41" y="7"/>
                  <a:pt x="40" y="8"/>
                  <a:pt x="38" y="8"/>
                </a:cubicBezTo>
                <a:cubicBezTo>
                  <a:pt x="36" y="8"/>
                  <a:pt x="35" y="8"/>
                  <a:pt x="35" y="9"/>
                </a:cubicBezTo>
                <a:cubicBezTo>
                  <a:pt x="35" y="13"/>
                  <a:pt x="31" y="14"/>
                  <a:pt x="3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8" y="16"/>
                  <a:pt x="28" y="17"/>
                </a:cubicBezTo>
                <a:cubicBezTo>
                  <a:pt x="27" y="17"/>
                  <a:pt x="27" y="18"/>
                  <a:pt x="25" y="18"/>
                </a:cubicBezTo>
                <a:cubicBezTo>
                  <a:pt x="22" y="18"/>
                  <a:pt x="17" y="14"/>
                  <a:pt x="16" y="13"/>
                </a:cubicBezTo>
                <a:cubicBezTo>
                  <a:pt x="15" y="13"/>
                  <a:pt x="13" y="15"/>
                  <a:pt x="11" y="16"/>
                </a:cubicBezTo>
                <a:cubicBezTo>
                  <a:pt x="9" y="18"/>
                  <a:pt x="7" y="20"/>
                  <a:pt x="4" y="21"/>
                </a:cubicBezTo>
                <a:cubicBezTo>
                  <a:pt x="3" y="21"/>
                  <a:pt x="2" y="23"/>
                  <a:pt x="1" y="25"/>
                </a:cubicBezTo>
                <a:cubicBezTo>
                  <a:pt x="0" y="26"/>
                  <a:pt x="0" y="28"/>
                  <a:pt x="0" y="29"/>
                </a:cubicBezTo>
                <a:cubicBezTo>
                  <a:pt x="1" y="28"/>
                  <a:pt x="2" y="28"/>
                  <a:pt x="3" y="27"/>
                </a:cubicBezTo>
                <a:cubicBezTo>
                  <a:pt x="5" y="25"/>
                  <a:pt x="6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1" y="23"/>
                  <a:pt x="11" y="23"/>
                </a:cubicBezTo>
                <a:cubicBezTo>
                  <a:pt x="12" y="22"/>
                  <a:pt x="13" y="20"/>
                  <a:pt x="16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22" y="21"/>
                  <a:pt x="23" y="26"/>
                  <a:pt x="23" y="31"/>
                </a:cubicBezTo>
                <a:cubicBezTo>
                  <a:pt x="24" y="36"/>
                  <a:pt x="25" y="40"/>
                  <a:pt x="27" y="40"/>
                </a:cubicBezTo>
                <a:cubicBezTo>
                  <a:pt x="32" y="41"/>
                  <a:pt x="35" y="43"/>
                  <a:pt x="36" y="44"/>
                </a:cubicBezTo>
                <a:cubicBezTo>
                  <a:pt x="37" y="45"/>
                  <a:pt x="38" y="46"/>
                  <a:pt x="38" y="46"/>
                </a:cubicBezTo>
                <a:cubicBezTo>
                  <a:pt x="38" y="45"/>
                  <a:pt x="38" y="42"/>
                  <a:pt x="37" y="40"/>
                </a:cubicBezTo>
                <a:cubicBezTo>
                  <a:pt x="37" y="37"/>
                  <a:pt x="36" y="35"/>
                  <a:pt x="36" y="33"/>
                </a:cubicBezTo>
                <a:cubicBezTo>
                  <a:pt x="37" y="30"/>
                  <a:pt x="40" y="30"/>
                  <a:pt x="43" y="29"/>
                </a:cubicBezTo>
                <a:cubicBezTo>
                  <a:pt x="45" y="29"/>
                  <a:pt x="47" y="29"/>
                  <a:pt x="49" y="27"/>
                </a:cubicBezTo>
                <a:cubicBezTo>
                  <a:pt x="51" y="25"/>
                  <a:pt x="49" y="20"/>
                  <a:pt x="48" y="15"/>
                </a:cubicBezTo>
                <a:cubicBezTo>
                  <a:pt x="47" y="11"/>
                  <a:pt x="46" y="7"/>
                  <a:pt x="46" y="4"/>
                </a:cubicBezTo>
                <a:cubicBezTo>
                  <a:pt x="46" y="1"/>
                  <a:pt x="44" y="0"/>
                  <a:pt x="43" y="0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7" name="Freeform 1138"/>
          <p:cNvSpPr>
            <a:spLocks/>
          </p:cNvSpPr>
          <p:nvPr/>
        </p:nvSpPr>
        <p:spPr bwMode="auto">
          <a:xfrm>
            <a:off x="6924020" y="4239779"/>
            <a:ext cx="52648" cy="113389"/>
          </a:xfrm>
          <a:custGeom>
            <a:avLst/>
            <a:gdLst>
              <a:gd name="T0" fmla="*/ 6 w 26"/>
              <a:gd name="T1" fmla="*/ 40 h 51"/>
              <a:gd name="T2" fmla="*/ 6 w 26"/>
              <a:gd name="T3" fmla="*/ 49 h 51"/>
              <a:gd name="T4" fmla="*/ 6 w 26"/>
              <a:gd name="T5" fmla="*/ 50 h 51"/>
              <a:gd name="T6" fmla="*/ 9 w 26"/>
              <a:gd name="T7" fmla="*/ 51 h 51"/>
              <a:gd name="T8" fmla="*/ 15 w 26"/>
              <a:gd name="T9" fmla="*/ 50 h 51"/>
              <a:gd name="T10" fmla="*/ 18 w 26"/>
              <a:gd name="T11" fmla="*/ 49 h 51"/>
              <a:gd name="T12" fmla="*/ 18 w 26"/>
              <a:gd name="T13" fmla="*/ 46 h 51"/>
              <a:gd name="T14" fmla="*/ 16 w 26"/>
              <a:gd name="T15" fmla="*/ 40 h 51"/>
              <a:gd name="T16" fmla="*/ 22 w 26"/>
              <a:gd name="T17" fmla="*/ 24 h 51"/>
              <a:gd name="T18" fmla="*/ 24 w 26"/>
              <a:gd name="T19" fmla="*/ 22 h 51"/>
              <a:gd name="T20" fmla="*/ 24 w 26"/>
              <a:gd name="T21" fmla="*/ 11 h 51"/>
              <a:gd name="T22" fmla="*/ 22 w 26"/>
              <a:gd name="T23" fmla="*/ 4 h 51"/>
              <a:gd name="T24" fmla="*/ 23 w 26"/>
              <a:gd name="T25" fmla="*/ 3 h 51"/>
              <a:gd name="T26" fmla="*/ 16 w 26"/>
              <a:gd name="T27" fmla="*/ 2 h 51"/>
              <a:gd name="T28" fmla="*/ 7 w 26"/>
              <a:gd name="T29" fmla="*/ 1 h 51"/>
              <a:gd name="T30" fmla="*/ 6 w 26"/>
              <a:gd name="T31" fmla="*/ 16 h 51"/>
              <a:gd name="T32" fmla="*/ 5 w 26"/>
              <a:gd name="T33" fmla="*/ 27 h 51"/>
              <a:gd name="T34" fmla="*/ 0 w 26"/>
              <a:gd name="T35" fmla="*/ 27 h 51"/>
              <a:gd name="T36" fmla="*/ 2 w 26"/>
              <a:gd name="T37" fmla="*/ 38 h 51"/>
              <a:gd name="T38" fmla="*/ 6 w 26"/>
              <a:gd name="T3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1">
                <a:moveTo>
                  <a:pt x="6" y="40"/>
                </a:moveTo>
                <a:cubicBezTo>
                  <a:pt x="7" y="42"/>
                  <a:pt x="7" y="45"/>
                  <a:pt x="6" y="49"/>
                </a:cubicBezTo>
                <a:cubicBezTo>
                  <a:pt x="6" y="49"/>
                  <a:pt x="6" y="50"/>
                  <a:pt x="6" y="50"/>
                </a:cubicBezTo>
                <a:cubicBezTo>
                  <a:pt x="7" y="51"/>
                  <a:pt x="8" y="51"/>
                  <a:pt x="9" y="51"/>
                </a:cubicBezTo>
                <a:cubicBezTo>
                  <a:pt x="11" y="51"/>
                  <a:pt x="13" y="51"/>
                  <a:pt x="15" y="50"/>
                </a:cubicBezTo>
                <a:cubicBezTo>
                  <a:pt x="16" y="50"/>
                  <a:pt x="17" y="49"/>
                  <a:pt x="18" y="49"/>
                </a:cubicBezTo>
                <a:cubicBezTo>
                  <a:pt x="18" y="48"/>
                  <a:pt x="18" y="47"/>
                  <a:pt x="18" y="46"/>
                </a:cubicBezTo>
                <a:cubicBezTo>
                  <a:pt x="17" y="44"/>
                  <a:pt x="17" y="42"/>
                  <a:pt x="16" y="40"/>
                </a:cubicBezTo>
                <a:cubicBezTo>
                  <a:pt x="11" y="35"/>
                  <a:pt x="17" y="29"/>
                  <a:pt x="22" y="24"/>
                </a:cubicBezTo>
                <a:cubicBezTo>
                  <a:pt x="22" y="23"/>
                  <a:pt x="23" y="22"/>
                  <a:pt x="24" y="22"/>
                </a:cubicBezTo>
                <a:cubicBezTo>
                  <a:pt x="26" y="19"/>
                  <a:pt x="25" y="15"/>
                  <a:pt x="24" y="11"/>
                </a:cubicBezTo>
                <a:cubicBezTo>
                  <a:pt x="23" y="8"/>
                  <a:pt x="22" y="6"/>
                  <a:pt x="22" y="4"/>
                </a:cubicBezTo>
                <a:cubicBezTo>
                  <a:pt x="23" y="4"/>
                  <a:pt x="23" y="3"/>
                  <a:pt x="23" y="3"/>
                </a:cubicBezTo>
                <a:cubicBezTo>
                  <a:pt x="21" y="3"/>
                  <a:pt x="19" y="3"/>
                  <a:pt x="16" y="2"/>
                </a:cubicBezTo>
                <a:cubicBezTo>
                  <a:pt x="13" y="1"/>
                  <a:pt x="9" y="0"/>
                  <a:pt x="7" y="1"/>
                </a:cubicBezTo>
                <a:cubicBezTo>
                  <a:pt x="6" y="2"/>
                  <a:pt x="6" y="12"/>
                  <a:pt x="6" y="16"/>
                </a:cubicBezTo>
                <a:cubicBezTo>
                  <a:pt x="6" y="23"/>
                  <a:pt x="7" y="26"/>
                  <a:pt x="5" y="27"/>
                </a:cubicBezTo>
                <a:cubicBezTo>
                  <a:pt x="4" y="28"/>
                  <a:pt x="1" y="28"/>
                  <a:pt x="0" y="27"/>
                </a:cubicBezTo>
                <a:cubicBezTo>
                  <a:pt x="0" y="30"/>
                  <a:pt x="1" y="36"/>
                  <a:pt x="2" y="38"/>
                </a:cubicBezTo>
                <a:cubicBezTo>
                  <a:pt x="3" y="38"/>
                  <a:pt x="5" y="39"/>
                  <a:pt x="6" y="40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98" name="Freeform 1139"/>
          <p:cNvSpPr>
            <a:spLocks/>
          </p:cNvSpPr>
          <p:nvPr/>
        </p:nvSpPr>
        <p:spPr bwMode="auto">
          <a:xfrm>
            <a:off x="6968245" y="4350854"/>
            <a:ext cx="80026" cy="94877"/>
          </a:xfrm>
          <a:custGeom>
            <a:avLst/>
            <a:gdLst>
              <a:gd name="T0" fmla="*/ 4 w 40"/>
              <a:gd name="T1" fmla="*/ 3 h 43"/>
              <a:gd name="T2" fmla="*/ 19 w 40"/>
              <a:gd name="T3" fmla="*/ 11 h 43"/>
              <a:gd name="T4" fmla="*/ 20 w 40"/>
              <a:gd name="T5" fmla="*/ 16 h 43"/>
              <a:gd name="T6" fmla="*/ 20 w 40"/>
              <a:gd name="T7" fmla="*/ 23 h 43"/>
              <a:gd name="T8" fmla="*/ 23 w 40"/>
              <a:gd name="T9" fmla="*/ 22 h 43"/>
              <a:gd name="T10" fmla="*/ 28 w 40"/>
              <a:gd name="T11" fmla="*/ 25 h 43"/>
              <a:gd name="T12" fmla="*/ 27 w 40"/>
              <a:gd name="T13" fmla="*/ 31 h 43"/>
              <a:gd name="T14" fmla="*/ 30 w 40"/>
              <a:gd name="T15" fmla="*/ 37 h 43"/>
              <a:gd name="T16" fmla="*/ 33 w 40"/>
              <a:gd name="T17" fmla="*/ 43 h 43"/>
              <a:gd name="T18" fmla="*/ 33 w 40"/>
              <a:gd name="T19" fmla="*/ 42 h 43"/>
              <a:gd name="T20" fmla="*/ 37 w 40"/>
              <a:gd name="T21" fmla="*/ 34 h 43"/>
              <a:gd name="T22" fmla="*/ 39 w 40"/>
              <a:gd name="T23" fmla="*/ 33 h 43"/>
              <a:gd name="T24" fmla="*/ 37 w 40"/>
              <a:gd name="T25" fmla="*/ 26 h 43"/>
              <a:gd name="T26" fmla="*/ 35 w 40"/>
              <a:gd name="T27" fmla="*/ 22 h 43"/>
              <a:gd name="T28" fmla="*/ 29 w 40"/>
              <a:gd name="T29" fmla="*/ 18 h 43"/>
              <a:gd name="T30" fmla="*/ 22 w 40"/>
              <a:gd name="T31" fmla="*/ 12 h 43"/>
              <a:gd name="T32" fmla="*/ 19 w 40"/>
              <a:gd name="T33" fmla="*/ 7 h 43"/>
              <a:gd name="T34" fmla="*/ 15 w 40"/>
              <a:gd name="T35" fmla="*/ 2 h 43"/>
              <a:gd name="T36" fmla="*/ 7 w 40"/>
              <a:gd name="T37" fmla="*/ 0 h 43"/>
              <a:gd name="T38" fmla="*/ 2 w 40"/>
              <a:gd name="T39" fmla="*/ 1 h 43"/>
              <a:gd name="T40" fmla="*/ 0 w 40"/>
              <a:gd name="T41" fmla="*/ 2 h 43"/>
              <a:gd name="T42" fmla="*/ 1 w 40"/>
              <a:gd name="T43" fmla="*/ 2 h 43"/>
              <a:gd name="T44" fmla="*/ 4 w 40"/>
              <a:gd name="T45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3">
                <a:moveTo>
                  <a:pt x="4" y="3"/>
                </a:moveTo>
                <a:cubicBezTo>
                  <a:pt x="9" y="2"/>
                  <a:pt x="16" y="7"/>
                  <a:pt x="19" y="11"/>
                </a:cubicBezTo>
                <a:cubicBezTo>
                  <a:pt x="20" y="13"/>
                  <a:pt x="20" y="15"/>
                  <a:pt x="20" y="16"/>
                </a:cubicBezTo>
                <a:cubicBezTo>
                  <a:pt x="19" y="18"/>
                  <a:pt x="19" y="22"/>
                  <a:pt x="20" y="23"/>
                </a:cubicBezTo>
                <a:cubicBezTo>
                  <a:pt x="21" y="23"/>
                  <a:pt x="22" y="22"/>
                  <a:pt x="23" y="22"/>
                </a:cubicBezTo>
                <a:cubicBezTo>
                  <a:pt x="25" y="22"/>
                  <a:pt x="27" y="23"/>
                  <a:pt x="28" y="25"/>
                </a:cubicBezTo>
                <a:cubicBezTo>
                  <a:pt x="29" y="27"/>
                  <a:pt x="29" y="29"/>
                  <a:pt x="27" y="31"/>
                </a:cubicBezTo>
                <a:cubicBezTo>
                  <a:pt x="27" y="33"/>
                  <a:pt x="27" y="34"/>
                  <a:pt x="30" y="37"/>
                </a:cubicBezTo>
                <a:cubicBezTo>
                  <a:pt x="31" y="39"/>
                  <a:pt x="32" y="41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37"/>
                  <a:pt x="34" y="36"/>
                  <a:pt x="37" y="34"/>
                </a:cubicBezTo>
                <a:cubicBezTo>
                  <a:pt x="37" y="34"/>
                  <a:pt x="38" y="34"/>
                  <a:pt x="39" y="33"/>
                </a:cubicBezTo>
                <a:cubicBezTo>
                  <a:pt x="40" y="32"/>
                  <a:pt x="40" y="31"/>
                  <a:pt x="37" y="26"/>
                </a:cubicBezTo>
                <a:cubicBezTo>
                  <a:pt x="37" y="24"/>
                  <a:pt x="36" y="23"/>
                  <a:pt x="35" y="22"/>
                </a:cubicBezTo>
                <a:cubicBezTo>
                  <a:pt x="34" y="20"/>
                  <a:pt x="32" y="19"/>
                  <a:pt x="29" y="18"/>
                </a:cubicBezTo>
                <a:cubicBezTo>
                  <a:pt x="26" y="17"/>
                  <a:pt x="22" y="16"/>
                  <a:pt x="22" y="12"/>
                </a:cubicBezTo>
                <a:cubicBezTo>
                  <a:pt x="22" y="10"/>
                  <a:pt x="21" y="9"/>
                  <a:pt x="19" y="7"/>
                </a:cubicBezTo>
                <a:cubicBezTo>
                  <a:pt x="17" y="6"/>
                  <a:pt x="15" y="4"/>
                  <a:pt x="15" y="2"/>
                </a:cubicBezTo>
                <a:cubicBezTo>
                  <a:pt x="14" y="2"/>
                  <a:pt x="11" y="0"/>
                  <a:pt x="7" y="0"/>
                </a:cubicBezTo>
                <a:cubicBezTo>
                  <a:pt x="5" y="0"/>
                  <a:pt x="3" y="0"/>
                  <a:pt x="2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4" y="3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99" name="Freeform 1140"/>
          <p:cNvSpPr>
            <a:spLocks/>
          </p:cNvSpPr>
          <p:nvPr/>
        </p:nvSpPr>
        <p:spPr bwMode="auto">
          <a:xfrm>
            <a:off x="6966139" y="4411020"/>
            <a:ext cx="42119" cy="64794"/>
          </a:xfrm>
          <a:custGeom>
            <a:avLst/>
            <a:gdLst>
              <a:gd name="T0" fmla="*/ 19 w 21"/>
              <a:gd name="T1" fmla="*/ 15 h 30"/>
              <a:gd name="T2" fmla="*/ 18 w 21"/>
              <a:gd name="T3" fmla="*/ 15 h 30"/>
              <a:gd name="T4" fmla="*/ 17 w 21"/>
              <a:gd name="T5" fmla="*/ 14 h 30"/>
              <a:gd name="T6" fmla="*/ 17 w 21"/>
              <a:gd name="T7" fmla="*/ 11 h 30"/>
              <a:gd name="T8" fmla="*/ 15 w 21"/>
              <a:gd name="T9" fmla="*/ 8 h 30"/>
              <a:gd name="T10" fmla="*/ 2 w 21"/>
              <a:gd name="T11" fmla="*/ 0 h 30"/>
              <a:gd name="T12" fmla="*/ 1 w 21"/>
              <a:gd name="T13" fmla="*/ 3 h 30"/>
              <a:gd name="T14" fmla="*/ 2 w 21"/>
              <a:gd name="T15" fmla="*/ 12 h 30"/>
              <a:gd name="T16" fmla="*/ 3 w 21"/>
              <a:gd name="T17" fmla="*/ 11 h 30"/>
              <a:gd name="T18" fmla="*/ 6 w 21"/>
              <a:gd name="T19" fmla="*/ 10 h 30"/>
              <a:gd name="T20" fmla="*/ 9 w 21"/>
              <a:gd name="T21" fmla="*/ 8 h 30"/>
              <a:gd name="T22" fmla="*/ 11 w 21"/>
              <a:gd name="T23" fmla="*/ 10 h 30"/>
              <a:gd name="T24" fmla="*/ 11 w 21"/>
              <a:gd name="T25" fmla="*/ 21 h 30"/>
              <a:gd name="T26" fmla="*/ 10 w 21"/>
              <a:gd name="T27" fmla="*/ 27 h 30"/>
              <a:gd name="T28" fmla="*/ 11 w 21"/>
              <a:gd name="T29" fmla="*/ 30 h 30"/>
              <a:gd name="T30" fmla="*/ 12 w 21"/>
              <a:gd name="T31" fmla="*/ 30 h 30"/>
              <a:gd name="T32" fmla="*/ 15 w 21"/>
              <a:gd name="T33" fmla="*/ 27 h 30"/>
              <a:gd name="T34" fmla="*/ 21 w 21"/>
              <a:gd name="T35" fmla="*/ 15 h 30"/>
              <a:gd name="T36" fmla="*/ 21 w 21"/>
              <a:gd name="T37" fmla="*/ 15 h 30"/>
              <a:gd name="T38" fmla="*/ 19 w 21"/>
              <a:gd name="T3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30">
                <a:moveTo>
                  <a:pt x="19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3"/>
                  <a:pt x="17" y="12"/>
                  <a:pt x="17" y="11"/>
                </a:cubicBezTo>
                <a:cubicBezTo>
                  <a:pt x="17" y="11"/>
                  <a:pt x="16" y="10"/>
                  <a:pt x="15" y="8"/>
                </a:cubicBezTo>
                <a:cubicBezTo>
                  <a:pt x="11" y="4"/>
                  <a:pt x="5" y="0"/>
                  <a:pt x="2" y="0"/>
                </a:cubicBezTo>
                <a:cubicBezTo>
                  <a:pt x="2" y="0"/>
                  <a:pt x="1" y="1"/>
                  <a:pt x="1" y="3"/>
                </a:cubicBezTo>
                <a:cubicBezTo>
                  <a:pt x="0" y="7"/>
                  <a:pt x="1" y="11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6" y="11"/>
                  <a:pt x="6" y="11"/>
                  <a:pt x="6" y="10"/>
                </a:cubicBezTo>
                <a:cubicBezTo>
                  <a:pt x="7" y="8"/>
                  <a:pt x="8" y="8"/>
                  <a:pt x="9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2" y="12"/>
                  <a:pt x="14" y="18"/>
                  <a:pt x="11" y="21"/>
                </a:cubicBezTo>
                <a:cubicBezTo>
                  <a:pt x="9" y="22"/>
                  <a:pt x="9" y="25"/>
                  <a:pt x="10" y="27"/>
                </a:cubicBezTo>
                <a:cubicBezTo>
                  <a:pt x="10" y="29"/>
                  <a:pt x="11" y="29"/>
                  <a:pt x="11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29"/>
                  <a:pt x="15" y="27"/>
                </a:cubicBezTo>
                <a:cubicBezTo>
                  <a:pt x="18" y="23"/>
                  <a:pt x="21" y="17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19" y="15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00" name="Freeform 1141"/>
          <p:cNvSpPr>
            <a:spLocks/>
          </p:cNvSpPr>
          <p:nvPr/>
        </p:nvSpPr>
        <p:spPr bwMode="auto">
          <a:xfrm>
            <a:off x="6035315" y="4468872"/>
            <a:ext cx="42119" cy="85620"/>
          </a:xfrm>
          <a:custGeom>
            <a:avLst/>
            <a:gdLst>
              <a:gd name="T0" fmla="*/ 4 w 20"/>
              <a:gd name="T1" fmla="*/ 0 h 39"/>
              <a:gd name="T2" fmla="*/ 3 w 20"/>
              <a:gd name="T3" fmla="*/ 4 h 39"/>
              <a:gd name="T4" fmla="*/ 1 w 20"/>
              <a:gd name="T5" fmla="*/ 9 h 39"/>
              <a:gd name="T6" fmla="*/ 1 w 20"/>
              <a:gd name="T7" fmla="*/ 23 h 39"/>
              <a:gd name="T8" fmla="*/ 1 w 20"/>
              <a:gd name="T9" fmla="*/ 26 h 39"/>
              <a:gd name="T10" fmla="*/ 5 w 20"/>
              <a:gd name="T11" fmla="*/ 38 h 39"/>
              <a:gd name="T12" fmla="*/ 8 w 20"/>
              <a:gd name="T13" fmla="*/ 39 h 39"/>
              <a:gd name="T14" fmla="*/ 20 w 20"/>
              <a:gd name="T15" fmla="*/ 24 h 39"/>
              <a:gd name="T16" fmla="*/ 4 w 20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39">
                <a:moveTo>
                  <a:pt x="4" y="0"/>
                </a:moveTo>
                <a:cubicBezTo>
                  <a:pt x="3" y="0"/>
                  <a:pt x="3" y="2"/>
                  <a:pt x="3" y="4"/>
                </a:cubicBezTo>
                <a:cubicBezTo>
                  <a:pt x="2" y="5"/>
                  <a:pt x="2" y="7"/>
                  <a:pt x="1" y="9"/>
                </a:cubicBezTo>
                <a:cubicBezTo>
                  <a:pt x="0" y="13"/>
                  <a:pt x="0" y="17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1" y="31"/>
                  <a:pt x="2" y="36"/>
                  <a:pt x="5" y="38"/>
                </a:cubicBezTo>
                <a:cubicBezTo>
                  <a:pt x="6" y="39"/>
                  <a:pt x="7" y="39"/>
                  <a:pt x="8" y="39"/>
                </a:cubicBezTo>
                <a:cubicBezTo>
                  <a:pt x="12" y="39"/>
                  <a:pt x="19" y="31"/>
                  <a:pt x="20" y="24"/>
                </a:cubicBezTo>
                <a:cubicBezTo>
                  <a:pt x="20" y="16"/>
                  <a:pt x="7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1" name="Freeform 1142"/>
          <p:cNvSpPr>
            <a:spLocks noEditPoints="1"/>
          </p:cNvSpPr>
          <p:nvPr/>
        </p:nvSpPr>
        <p:spPr bwMode="auto">
          <a:xfrm>
            <a:off x="5279285" y="3154482"/>
            <a:ext cx="913976" cy="462813"/>
          </a:xfrm>
          <a:custGeom>
            <a:avLst/>
            <a:gdLst>
              <a:gd name="T0" fmla="*/ 74 w 454"/>
              <a:gd name="T1" fmla="*/ 126 h 209"/>
              <a:gd name="T2" fmla="*/ 61 w 454"/>
              <a:gd name="T3" fmla="*/ 149 h 209"/>
              <a:gd name="T4" fmla="*/ 42 w 454"/>
              <a:gd name="T5" fmla="*/ 160 h 209"/>
              <a:gd name="T6" fmla="*/ 63 w 454"/>
              <a:gd name="T7" fmla="*/ 181 h 209"/>
              <a:gd name="T8" fmla="*/ 70 w 454"/>
              <a:gd name="T9" fmla="*/ 194 h 209"/>
              <a:gd name="T10" fmla="*/ 70 w 454"/>
              <a:gd name="T11" fmla="*/ 190 h 209"/>
              <a:gd name="T12" fmla="*/ 134 w 454"/>
              <a:gd name="T13" fmla="*/ 140 h 209"/>
              <a:gd name="T14" fmla="*/ 155 w 454"/>
              <a:gd name="T15" fmla="*/ 140 h 209"/>
              <a:gd name="T16" fmla="*/ 164 w 454"/>
              <a:gd name="T17" fmla="*/ 159 h 209"/>
              <a:gd name="T18" fmla="*/ 170 w 454"/>
              <a:gd name="T19" fmla="*/ 165 h 209"/>
              <a:gd name="T20" fmla="*/ 175 w 454"/>
              <a:gd name="T21" fmla="*/ 171 h 209"/>
              <a:gd name="T22" fmla="*/ 187 w 454"/>
              <a:gd name="T23" fmla="*/ 169 h 209"/>
              <a:gd name="T24" fmla="*/ 224 w 454"/>
              <a:gd name="T25" fmla="*/ 186 h 209"/>
              <a:gd name="T26" fmla="*/ 249 w 454"/>
              <a:gd name="T27" fmla="*/ 209 h 209"/>
              <a:gd name="T28" fmla="*/ 269 w 454"/>
              <a:gd name="T29" fmla="*/ 196 h 209"/>
              <a:gd name="T30" fmla="*/ 270 w 454"/>
              <a:gd name="T31" fmla="*/ 194 h 209"/>
              <a:gd name="T32" fmla="*/ 272 w 454"/>
              <a:gd name="T33" fmla="*/ 191 h 209"/>
              <a:gd name="T34" fmla="*/ 279 w 454"/>
              <a:gd name="T35" fmla="*/ 184 h 209"/>
              <a:gd name="T36" fmla="*/ 319 w 454"/>
              <a:gd name="T37" fmla="*/ 176 h 209"/>
              <a:gd name="T38" fmla="*/ 366 w 454"/>
              <a:gd name="T39" fmla="*/ 182 h 209"/>
              <a:gd name="T40" fmla="*/ 380 w 454"/>
              <a:gd name="T41" fmla="*/ 186 h 209"/>
              <a:gd name="T42" fmla="*/ 378 w 454"/>
              <a:gd name="T43" fmla="*/ 154 h 209"/>
              <a:gd name="T44" fmla="*/ 405 w 454"/>
              <a:gd name="T45" fmla="*/ 147 h 209"/>
              <a:gd name="T46" fmla="*/ 425 w 454"/>
              <a:gd name="T47" fmla="*/ 122 h 209"/>
              <a:gd name="T48" fmla="*/ 438 w 454"/>
              <a:gd name="T49" fmla="*/ 111 h 209"/>
              <a:gd name="T50" fmla="*/ 454 w 454"/>
              <a:gd name="T51" fmla="*/ 90 h 209"/>
              <a:gd name="T52" fmla="*/ 433 w 454"/>
              <a:gd name="T53" fmla="*/ 82 h 209"/>
              <a:gd name="T54" fmla="*/ 410 w 454"/>
              <a:gd name="T55" fmla="*/ 70 h 209"/>
              <a:gd name="T56" fmla="*/ 386 w 454"/>
              <a:gd name="T57" fmla="*/ 66 h 209"/>
              <a:gd name="T58" fmla="*/ 341 w 454"/>
              <a:gd name="T59" fmla="*/ 20 h 209"/>
              <a:gd name="T60" fmla="*/ 327 w 454"/>
              <a:gd name="T61" fmla="*/ 22 h 209"/>
              <a:gd name="T62" fmla="*/ 304 w 454"/>
              <a:gd name="T63" fmla="*/ 26 h 209"/>
              <a:gd name="T64" fmla="*/ 297 w 454"/>
              <a:gd name="T65" fmla="*/ 21 h 209"/>
              <a:gd name="T66" fmla="*/ 293 w 454"/>
              <a:gd name="T67" fmla="*/ 16 h 209"/>
              <a:gd name="T68" fmla="*/ 281 w 454"/>
              <a:gd name="T69" fmla="*/ 12 h 209"/>
              <a:gd name="T70" fmla="*/ 264 w 454"/>
              <a:gd name="T71" fmla="*/ 0 h 209"/>
              <a:gd name="T72" fmla="*/ 215 w 454"/>
              <a:gd name="T73" fmla="*/ 13 h 209"/>
              <a:gd name="T74" fmla="*/ 184 w 454"/>
              <a:gd name="T75" fmla="*/ 20 h 209"/>
              <a:gd name="T76" fmla="*/ 168 w 454"/>
              <a:gd name="T77" fmla="*/ 21 h 209"/>
              <a:gd name="T78" fmla="*/ 170 w 454"/>
              <a:gd name="T79" fmla="*/ 37 h 209"/>
              <a:gd name="T80" fmla="*/ 158 w 454"/>
              <a:gd name="T81" fmla="*/ 52 h 209"/>
              <a:gd name="T82" fmla="*/ 157 w 454"/>
              <a:gd name="T83" fmla="*/ 70 h 209"/>
              <a:gd name="T84" fmla="*/ 147 w 454"/>
              <a:gd name="T85" fmla="*/ 72 h 209"/>
              <a:gd name="T86" fmla="*/ 120 w 454"/>
              <a:gd name="T87" fmla="*/ 66 h 209"/>
              <a:gd name="T88" fmla="*/ 94 w 454"/>
              <a:gd name="T89" fmla="*/ 68 h 209"/>
              <a:gd name="T90" fmla="*/ 90 w 454"/>
              <a:gd name="T91" fmla="*/ 71 h 209"/>
              <a:gd name="T92" fmla="*/ 88 w 454"/>
              <a:gd name="T93" fmla="*/ 69 h 209"/>
              <a:gd name="T94" fmla="*/ 73 w 454"/>
              <a:gd name="T95" fmla="*/ 59 h 209"/>
              <a:gd name="T96" fmla="*/ 52 w 454"/>
              <a:gd name="T97" fmla="*/ 57 h 209"/>
              <a:gd name="T98" fmla="*/ 32 w 454"/>
              <a:gd name="T99" fmla="*/ 66 h 209"/>
              <a:gd name="T100" fmla="*/ 27 w 454"/>
              <a:gd name="T101" fmla="*/ 79 h 209"/>
              <a:gd name="T102" fmla="*/ 11 w 454"/>
              <a:gd name="T103" fmla="*/ 75 h 209"/>
              <a:gd name="T104" fmla="*/ 6 w 454"/>
              <a:gd name="T105" fmla="*/ 90 h 209"/>
              <a:gd name="T106" fmla="*/ 11 w 454"/>
              <a:gd name="T107" fmla="*/ 109 h 209"/>
              <a:gd name="T108" fmla="*/ 24 w 454"/>
              <a:gd name="T109" fmla="*/ 128 h 209"/>
              <a:gd name="T110" fmla="*/ 311 w 454"/>
              <a:gd name="T111" fmla="*/ 132 h 209"/>
              <a:gd name="T112" fmla="*/ 358 w 454"/>
              <a:gd name="T113" fmla="*/ 135 h 209"/>
              <a:gd name="T114" fmla="*/ 313 w 454"/>
              <a:gd name="T115" fmla="*/ 154 h 209"/>
              <a:gd name="T116" fmla="*/ 170 w 454"/>
              <a:gd name="T117" fmla="*/ 13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4" h="209">
                <a:moveTo>
                  <a:pt x="30" y="130"/>
                </a:moveTo>
                <a:cubicBezTo>
                  <a:pt x="35" y="126"/>
                  <a:pt x="43" y="121"/>
                  <a:pt x="51" y="121"/>
                </a:cubicBezTo>
                <a:cubicBezTo>
                  <a:pt x="52" y="121"/>
                  <a:pt x="54" y="122"/>
                  <a:pt x="55" y="122"/>
                </a:cubicBezTo>
                <a:cubicBezTo>
                  <a:pt x="58" y="123"/>
                  <a:pt x="61" y="123"/>
                  <a:pt x="63" y="123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8" y="123"/>
                  <a:pt x="71" y="123"/>
                  <a:pt x="74" y="126"/>
                </a:cubicBezTo>
                <a:cubicBezTo>
                  <a:pt x="76" y="130"/>
                  <a:pt x="76" y="134"/>
                  <a:pt x="75" y="138"/>
                </a:cubicBezTo>
                <a:cubicBezTo>
                  <a:pt x="75" y="140"/>
                  <a:pt x="75" y="142"/>
                  <a:pt x="75" y="143"/>
                </a:cubicBezTo>
                <a:cubicBezTo>
                  <a:pt x="76" y="144"/>
                  <a:pt x="76" y="146"/>
                  <a:pt x="75" y="147"/>
                </a:cubicBezTo>
                <a:cubicBezTo>
                  <a:pt x="74" y="148"/>
                  <a:pt x="71" y="149"/>
                  <a:pt x="67" y="149"/>
                </a:cubicBezTo>
                <a:cubicBezTo>
                  <a:pt x="65" y="149"/>
                  <a:pt x="64" y="149"/>
                  <a:pt x="62" y="149"/>
                </a:cubicBezTo>
                <a:cubicBezTo>
                  <a:pt x="62" y="149"/>
                  <a:pt x="61" y="149"/>
                  <a:pt x="61" y="149"/>
                </a:cubicBezTo>
                <a:cubicBezTo>
                  <a:pt x="56" y="149"/>
                  <a:pt x="52" y="150"/>
                  <a:pt x="50" y="151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52" y="155"/>
                  <a:pt x="53" y="158"/>
                  <a:pt x="52" y="160"/>
                </a:cubicBezTo>
                <a:cubicBezTo>
                  <a:pt x="51" y="162"/>
                  <a:pt x="49" y="162"/>
                  <a:pt x="46" y="160"/>
                </a:cubicBezTo>
                <a:cubicBezTo>
                  <a:pt x="44" y="159"/>
                  <a:pt x="42" y="159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6" y="160"/>
                  <a:pt x="52" y="165"/>
                  <a:pt x="52" y="169"/>
                </a:cubicBezTo>
                <a:cubicBezTo>
                  <a:pt x="52" y="174"/>
                  <a:pt x="53" y="176"/>
                  <a:pt x="53" y="176"/>
                </a:cubicBezTo>
                <a:cubicBezTo>
                  <a:pt x="53" y="176"/>
                  <a:pt x="54" y="176"/>
                  <a:pt x="54" y="176"/>
                </a:cubicBezTo>
                <a:cubicBezTo>
                  <a:pt x="56" y="176"/>
                  <a:pt x="57" y="177"/>
                  <a:pt x="58" y="179"/>
                </a:cubicBezTo>
                <a:cubicBezTo>
                  <a:pt x="59" y="180"/>
                  <a:pt x="60" y="181"/>
                  <a:pt x="61" y="181"/>
                </a:cubicBezTo>
                <a:cubicBezTo>
                  <a:pt x="62" y="181"/>
                  <a:pt x="62" y="181"/>
                  <a:pt x="63" y="181"/>
                </a:cubicBezTo>
                <a:cubicBezTo>
                  <a:pt x="66" y="181"/>
                  <a:pt x="69" y="182"/>
                  <a:pt x="70" y="184"/>
                </a:cubicBezTo>
                <a:cubicBezTo>
                  <a:pt x="70" y="185"/>
                  <a:pt x="71" y="187"/>
                  <a:pt x="68" y="190"/>
                </a:cubicBezTo>
                <a:cubicBezTo>
                  <a:pt x="68" y="190"/>
                  <a:pt x="67" y="192"/>
                  <a:pt x="68" y="193"/>
                </a:cubicBezTo>
                <a:cubicBezTo>
                  <a:pt x="68" y="195"/>
                  <a:pt x="68" y="197"/>
                  <a:pt x="69" y="198"/>
                </a:cubicBezTo>
                <a:cubicBezTo>
                  <a:pt x="69" y="197"/>
                  <a:pt x="69" y="195"/>
                  <a:pt x="70" y="194"/>
                </a:cubicBezTo>
                <a:cubicBezTo>
                  <a:pt x="70" y="194"/>
                  <a:pt x="70" y="194"/>
                  <a:pt x="70" y="194"/>
                </a:cubicBezTo>
                <a:cubicBezTo>
                  <a:pt x="70" y="193"/>
                  <a:pt x="70" y="193"/>
                  <a:pt x="69" y="193"/>
                </a:cubicBezTo>
                <a:cubicBezTo>
                  <a:pt x="69" y="193"/>
                  <a:pt x="69" y="193"/>
                  <a:pt x="69" y="192"/>
                </a:cubicBezTo>
                <a:cubicBezTo>
                  <a:pt x="69" y="192"/>
                  <a:pt x="69" y="192"/>
                  <a:pt x="70" y="192"/>
                </a:cubicBezTo>
                <a:cubicBezTo>
                  <a:pt x="70" y="192"/>
                  <a:pt x="70" y="191"/>
                  <a:pt x="70" y="191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72" y="187"/>
                  <a:pt x="78" y="186"/>
                  <a:pt x="83" y="186"/>
                </a:cubicBezTo>
                <a:cubicBezTo>
                  <a:pt x="88" y="186"/>
                  <a:pt x="95" y="193"/>
                  <a:pt x="99" y="198"/>
                </a:cubicBezTo>
                <a:cubicBezTo>
                  <a:pt x="100" y="200"/>
                  <a:pt x="102" y="200"/>
                  <a:pt x="103" y="199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4" y="141"/>
                  <a:pt x="134" y="141"/>
                  <a:pt x="134" y="140"/>
                </a:cubicBezTo>
                <a:cubicBezTo>
                  <a:pt x="136" y="137"/>
                  <a:pt x="139" y="137"/>
                  <a:pt x="140" y="137"/>
                </a:cubicBezTo>
                <a:cubicBezTo>
                  <a:pt x="142" y="137"/>
                  <a:pt x="144" y="138"/>
                  <a:pt x="146" y="139"/>
                </a:cubicBezTo>
                <a:cubicBezTo>
                  <a:pt x="146" y="137"/>
                  <a:pt x="148" y="134"/>
                  <a:pt x="151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53" y="134"/>
                  <a:pt x="154" y="135"/>
                  <a:pt x="154" y="136"/>
                </a:cubicBezTo>
                <a:cubicBezTo>
                  <a:pt x="155" y="137"/>
                  <a:pt x="155" y="139"/>
                  <a:pt x="155" y="140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6" y="141"/>
                  <a:pt x="157" y="142"/>
                  <a:pt x="158" y="144"/>
                </a:cubicBezTo>
                <a:cubicBezTo>
                  <a:pt x="160" y="147"/>
                  <a:pt x="163" y="152"/>
                  <a:pt x="162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4" y="159"/>
                  <a:pt x="164" y="159"/>
                </a:cubicBezTo>
                <a:cubicBezTo>
                  <a:pt x="164" y="159"/>
                  <a:pt x="165" y="159"/>
                  <a:pt x="165" y="160"/>
                </a:cubicBezTo>
                <a:cubicBezTo>
                  <a:pt x="165" y="160"/>
                  <a:pt x="166" y="160"/>
                  <a:pt x="166" y="161"/>
                </a:cubicBezTo>
                <a:cubicBezTo>
                  <a:pt x="166" y="161"/>
                  <a:pt x="167" y="161"/>
                  <a:pt x="167" y="162"/>
                </a:cubicBezTo>
                <a:cubicBezTo>
                  <a:pt x="167" y="162"/>
                  <a:pt x="168" y="162"/>
                  <a:pt x="168" y="163"/>
                </a:cubicBezTo>
                <a:cubicBezTo>
                  <a:pt x="168" y="163"/>
                  <a:pt x="169" y="163"/>
                  <a:pt x="169" y="164"/>
                </a:cubicBezTo>
                <a:cubicBezTo>
                  <a:pt x="169" y="164"/>
                  <a:pt x="170" y="165"/>
                  <a:pt x="170" y="165"/>
                </a:cubicBezTo>
                <a:cubicBezTo>
                  <a:pt x="170" y="165"/>
                  <a:pt x="170" y="166"/>
                  <a:pt x="171" y="166"/>
                </a:cubicBezTo>
                <a:cubicBezTo>
                  <a:pt x="171" y="166"/>
                  <a:pt x="171" y="167"/>
                  <a:pt x="172" y="167"/>
                </a:cubicBezTo>
                <a:cubicBezTo>
                  <a:pt x="172" y="167"/>
                  <a:pt x="172" y="168"/>
                  <a:pt x="172" y="168"/>
                </a:cubicBezTo>
                <a:cubicBezTo>
                  <a:pt x="173" y="168"/>
                  <a:pt x="173" y="169"/>
                  <a:pt x="173" y="169"/>
                </a:cubicBezTo>
                <a:cubicBezTo>
                  <a:pt x="173" y="169"/>
                  <a:pt x="174" y="169"/>
                  <a:pt x="174" y="170"/>
                </a:cubicBezTo>
                <a:cubicBezTo>
                  <a:pt x="174" y="170"/>
                  <a:pt x="174" y="171"/>
                  <a:pt x="175" y="171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7" y="171"/>
                  <a:pt x="179" y="170"/>
                  <a:pt x="181" y="170"/>
                </a:cubicBezTo>
                <a:cubicBezTo>
                  <a:pt x="182" y="170"/>
                  <a:pt x="183" y="170"/>
                  <a:pt x="184" y="169"/>
                </a:cubicBezTo>
                <a:cubicBezTo>
                  <a:pt x="184" y="169"/>
                  <a:pt x="184" y="169"/>
                  <a:pt x="185" y="169"/>
                </a:cubicBezTo>
                <a:cubicBezTo>
                  <a:pt x="185" y="169"/>
                  <a:pt x="186" y="169"/>
                  <a:pt x="186" y="169"/>
                </a:cubicBezTo>
                <a:cubicBezTo>
                  <a:pt x="186" y="169"/>
                  <a:pt x="187" y="169"/>
                  <a:pt x="187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7" y="169"/>
                  <a:pt x="188" y="169"/>
                  <a:pt x="188" y="169"/>
                </a:cubicBezTo>
                <a:cubicBezTo>
                  <a:pt x="189" y="170"/>
                  <a:pt x="196" y="170"/>
                  <a:pt x="210" y="170"/>
                </a:cubicBezTo>
                <a:cubicBezTo>
                  <a:pt x="213" y="170"/>
                  <a:pt x="215" y="172"/>
                  <a:pt x="216" y="174"/>
                </a:cubicBezTo>
                <a:cubicBezTo>
                  <a:pt x="217" y="175"/>
                  <a:pt x="219" y="177"/>
                  <a:pt x="220" y="177"/>
                </a:cubicBezTo>
                <a:cubicBezTo>
                  <a:pt x="224" y="178"/>
                  <a:pt x="224" y="183"/>
                  <a:pt x="224" y="186"/>
                </a:cubicBezTo>
                <a:cubicBezTo>
                  <a:pt x="224" y="187"/>
                  <a:pt x="224" y="188"/>
                  <a:pt x="224" y="189"/>
                </a:cubicBezTo>
                <a:cubicBezTo>
                  <a:pt x="224" y="191"/>
                  <a:pt x="225" y="193"/>
                  <a:pt x="227" y="194"/>
                </a:cubicBezTo>
                <a:cubicBezTo>
                  <a:pt x="228" y="196"/>
                  <a:pt x="230" y="199"/>
                  <a:pt x="230" y="201"/>
                </a:cubicBezTo>
                <a:cubicBezTo>
                  <a:pt x="230" y="202"/>
                  <a:pt x="235" y="201"/>
                  <a:pt x="238" y="202"/>
                </a:cubicBezTo>
                <a:cubicBezTo>
                  <a:pt x="239" y="202"/>
                  <a:pt x="241" y="202"/>
                  <a:pt x="242" y="203"/>
                </a:cubicBezTo>
                <a:cubicBezTo>
                  <a:pt x="245" y="204"/>
                  <a:pt x="249" y="205"/>
                  <a:pt x="249" y="209"/>
                </a:cubicBezTo>
                <a:cubicBezTo>
                  <a:pt x="250" y="209"/>
                  <a:pt x="250" y="208"/>
                  <a:pt x="250" y="208"/>
                </a:cubicBezTo>
                <a:cubicBezTo>
                  <a:pt x="251" y="208"/>
                  <a:pt x="251" y="208"/>
                  <a:pt x="251" y="207"/>
                </a:cubicBezTo>
                <a:cubicBezTo>
                  <a:pt x="251" y="203"/>
                  <a:pt x="258" y="199"/>
                  <a:pt x="263" y="197"/>
                </a:cubicBezTo>
                <a:cubicBezTo>
                  <a:pt x="265" y="197"/>
                  <a:pt x="266" y="196"/>
                  <a:pt x="266" y="196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68" y="196"/>
                  <a:pt x="268" y="196"/>
                  <a:pt x="269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69" y="196"/>
                  <a:pt x="269" y="196"/>
                </a:cubicBezTo>
                <a:cubicBezTo>
                  <a:pt x="269" y="196"/>
                  <a:pt x="270" y="196"/>
                  <a:pt x="270" y="196"/>
                </a:cubicBezTo>
                <a:cubicBezTo>
                  <a:pt x="270" y="196"/>
                  <a:pt x="270" y="195"/>
                  <a:pt x="270" y="195"/>
                </a:cubicBezTo>
                <a:cubicBezTo>
                  <a:pt x="270" y="195"/>
                  <a:pt x="270" y="195"/>
                  <a:pt x="270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271" y="194"/>
                  <a:pt x="271" y="193"/>
                  <a:pt x="271" y="193"/>
                </a:cubicBezTo>
                <a:cubicBezTo>
                  <a:pt x="271" y="193"/>
                  <a:pt x="271" y="193"/>
                  <a:pt x="271" y="193"/>
                </a:cubicBezTo>
                <a:cubicBezTo>
                  <a:pt x="271" y="192"/>
                  <a:pt x="271" y="192"/>
                  <a:pt x="271" y="192"/>
                </a:cubicBezTo>
                <a:cubicBezTo>
                  <a:pt x="271" y="192"/>
                  <a:pt x="271" y="192"/>
                  <a:pt x="271" y="192"/>
                </a:cubicBezTo>
                <a:cubicBezTo>
                  <a:pt x="272" y="192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2" y="191"/>
                  <a:pt x="272" y="191"/>
                  <a:pt x="272" y="191"/>
                </a:cubicBezTo>
                <a:cubicBezTo>
                  <a:pt x="273" y="191"/>
                  <a:pt x="273" y="190"/>
                  <a:pt x="273" y="190"/>
                </a:cubicBezTo>
                <a:cubicBezTo>
                  <a:pt x="273" y="190"/>
                  <a:pt x="273" y="190"/>
                  <a:pt x="273" y="190"/>
                </a:cubicBezTo>
                <a:cubicBezTo>
                  <a:pt x="273" y="190"/>
                  <a:pt x="273" y="190"/>
                  <a:pt x="273" y="190"/>
                </a:cubicBezTo>
                <a:cubicBezTo>
                  <a:pt x="275" y="189"/>
                  <a:pt x="279" y="186"/>
                  <a:pt x="279" y="184"/>
                </a:cubicBezTo>
                <a:cubicBezTo>
                  <a:pt x="279" y="183"/>
                  <a:pt x="280" y="180"/>
                  <a:pt x="287" y="180"/>
                </a:cubicBezTo>
                <a:cubicBezTo>
                  <a:pt x="290" y="180"/>
                  <a:pt x="294" y="181"/>
                  <a:pt x="297" y="182"/>
                </a:cubicBezTo>
                <a:cubicBezTo>
                  <a:pt x="300" y="184"/>
                  <a:pt x="302" y="184"/>
                  <a:pt x="303" y="184"/>
                </a:cubicBezTo>
                <a:cubicBezTo>
                  <a:pt x="304" y="184"/>
                  <a:pt x="304" y="184"/>
                  <a:pt x="304" y="182"/>
                </a:cubicBezTo>
                <a:cubicBezTo>
                  <a:pt x="305" y="178"/>
                  <a:pt x="310" y="175"/>
                  <a:pt x="315" y="175"/>
                </a:cubicBezTo>
                <a:cubicBezTo>
                  <a:pt x="316" y="175"/>
                  <a:pt x="318" y="175"/>
                  <a:pt x="319" y="176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22" y="178"/>
                  <a:pt x="328" y="180"/>
                  <a:pt x="331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3" y="180"/>
                  <a:pt x="335" y="179"/>
                  <a:pt x="339" y="179"/>
                </a:cubicBezTo>
                <a:cubicBezTo>
                  <a:pt x="347" y="179"/>
                  <a:pt x="359" y="181"/>
                  <a:pt x="363" y="182"/>
                </a:cubicBezTo>
                <a:cubicBezTo>
                  <a:pt x="364" y="182"/>
                  <a:pt x="365" y="182"/>
                  <a:pt x="366" y="182"/>
                </a:cubicBezTo>
                <a:cubicBezTo>
                  <a:pt x="369" y="181"/>
                  <a:pt x="372" y="182"/>
                  <a:pt x="374" y="185"/>
                </a:cubicBezTo>
                <a:cubicBezTo>
                  <a:pt x="376" y="187"/>
                  <a:pt x="376" y="187"/>
                  <a:pt x="377" y="187"/>
                </a:cubicBezTo>
                <a:cubicBezTo>
                  <a:pt x="378" y="187"/>
                  <a:pt x="378" y="187"/>
                  <a:pt x="378" y="187"/>
                </a:cubicBezTo>
                <a:cubicBezTo>
                  <a:pt x="379" y="187"/>
                  <a:pt x="379" y="187"/>
                  <a:pt x="380" y="187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80" y="187"/>
                  <a:pt x="380" y="186"/>
                  <a:pt x="380" y="186"/>
                </a:cubicBezTo>
                <a:cubicBezTo>
                  <a:pt x="380" y="183"/>
                  <a:pt x="382" y="181"/>
                  <a:pt x="384" y="179"/>
                </a:cubicBezTo>
                <a:cubicBezTo>
                  <a:pt x="385" y="178"/>
                  <a:pt x="386" y="177"/>
                  <a:pt x="386" y="176"/>
                </a:cubicBezTo>
                <a:cubicBezTo>
                  <a:pt x="386" y="176"/>
                  <a:pt x="385" y="172"/>
                  <a:pt x="384" y="171"/>
                </a:cubicBezTo>
                <a:cubicBezTo>
                  <a:pt x="382" y="168"/>
                  <a:pt x="381" y="166"/>
                  <a:pt x="381" y="165"/>
                </a:cubicBezTo>
                <a:cubicBezTo>
                  <a:pt x="381" y="158"/>
                  <a:pt x="380" y="157"/>
                  <a:pt x="380" y="157"/>
                </a:cubicBezTo>
                <a:cubicBezTo>
                  <a:pt x="379" y="156"/>
                  <a:pt x="378" y="155"/>
                  <a:pt x="378" y="154"/>
                </a:cubicBezTo>
                <a:cubicBezTo>
                  <a:pt x="379" y="151"/>
                  <a:pt x="385" y="148"/>
                  <a:pt x="387" y="148"/>
                </a:cubicBezTo>
                <a:cubicBezTo>
                  <a:pt x="389" y="149"/>
                  <a:pt x="391" y="148"/>
                  <a:pt x="392" y="147"/>
                </a:cubicBezTo>
                <a:cubicBezTo>
                  <a:pt x="394" y="147"/>
                  <a:pt x="395" y="146"/>
                  <a:pt x="397" y="146"/>
                </a:cubicBezTo>
                <a:cubicBezTo>
                  <a:pt x="398" y="146"/>
                  <a:pt x="399" y="147"/>
                  <a:pt x="399" y="147"/>
                </a:cubicBezTo>
                <a:cubicBezTo>
                  <a:pt x="400" y="148"/>
                  <a:pt x="402" y="148"/>
                  <a:pt x="406" y="148"/>
                </a:cubicBezTo>
                <a:cubicBezTo>
                  <a:pt x="406" y="148"/>
                  <a:pt x="405" y="147"/>
                  <a:pt x="405" y="147"/>
                </a:cubicBezTo>
                <a:cubicBezTo>
                  <a:pt x="403" y="145"/>
                  <a:pt x="404" y="141"/>
                  <a:pt x="408" y="131"/>
                </a:cubicBezTo>
                <a:cubicBezTo>
                  <a:pt x="409" y="128"/>
                  <a:pt x="411" y="125"/>
                  <a:pt x="411" y="123"/>
                </a:cubicBezTo>
                <a:cubicBezTo>
                  <a:pt x="412" y="120"/>
                  <a:pt x="413" y="119"/>
                  <a:pt x="415" y="119"/>
                </a:cubicBezTo>
                <a:cubicBezTo>
                  <a:pt x="416" y="119"/>
                  <a:pt x="417" y="120"/>
                  <a:pt x="418" y="120"/>
                </a:cubicBezTo>
                <a:cubicBezTo>
                  <a:pt x="419" y="121"/>
                  <a:pt x="420" y="121"/>
                  <a:pt x="421" y="122"/>
                </a:cubicBezTo>
                <a:cubicBezTo>
                  <a:pt x="422" y="122"/>
                  <a:pt x="424" y="122"/>
                  <a:pt x="425" y="122"/>
                </a:cubicBezTo>
                <a:cubicBezTo>
                  <a:pt x="428" y="122"/>
                  <a:pt x="430" y="122"/>
                  <a:pt x="432" y="123"/>
                </a:cubicBezTo>
                <a:cubicBezTo>
                  <a:pt x="432" y="123"/>
                  <a:pt x="432" y="123"/>
                  <a:pt x="432" y="123"/>
                </a:cubicBezTo>
                <a:cubicBezTo>
                  <a:pt x="433" y="123"/>
                  <a:pt x="433" y="123"/>
                  <a:pt x="434" y="123"/>
                </a:cubicBezTo>
                <a:cubicBezTo>
                  <a:pt x="436" y="122"/>
                  <a:pt x="439" y="121"/>
                  <a:pt x="440" y="119"/>
                </a:cubicBezTo>
                <a:cubicBezTo>
                  <a:pt x="440" y="119"/>
                  <a:pt x="440" y="119"/>
                  <a:pt x="440" y="118"/>
                </a:cubicBezTo>
                <a:cubicBezTo>
                  <a:pt x="439" y="117"/>
                  <a:pt x="438" y="115"/>
                  <a:pt x="438" y="111"/>
                </a:cubicBezTo>
                <a:cubicBezTo>
                  <a:pt x="438" y="104"/>
                  <a:pt x="443" y="101"/>
                  <a:pt x="447" y="101"/>
                </a:cubicBezTo>
                <a:cubicBezTo>
                  <a:pt x="450" y="101"/>
                  <a:pt x="450" y="98"/>
                  <a:pt x="450" y="97"/>
                </a:cubicBezTo>
                <a:cubicBezTo>
                  <a:pt x="450" y="96"/>
                  <a:pt x="450" y="96"/>
                  <a:pt x="450" y="95"/>
                </a:cubicBezTo>
                <a:cubicBezTo>
                  <a:pt x="451" y="94"/>
                  <a:pt x="452" y="93"/>
                  <a:pt x="452" y="92"/>
                </a:cubicBezTo>
                <a:cubicBezTo>
                  <a:pt x="453" y="91"/>
                  <a:pt x="453" y="91"/>
                  <a:pt x="454" y="90"/>
                </a:cubicBezTo>
                <a:cubicBezTo>
                  <a:pt x="454" y="90"/>
                  <a:pt x="454" y="90"/>
                  <a:pt x="454" y="90"/>
                </a:cubicBezTo>
                <a:cubicBezTo>
                  <a:pt x="453" y="89"/>
                  <a:pt x="453" y="89"/>
                  <a:pt x="453" y="88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52" y="87"/>
                  <a:pt x="452" y="87"/>
                  <a:pt x="452" y="86"/>
                </a:cubicBezTo>
                <a:cubicBezTo>
                  <a:pt x="452" y="86"/>
                  <a:pt x="451" y="86"/>
                  <a:pt x="451" y="87"/>
                </a:cubicBezTo>
                <a:cubicBezTo>
                  <a:pt x="449" y="88"/>
                  <a:pt x="443" y="89"/>
                  <a:pt x="441" y="89"/>
                </a:cubicBezTo>
                <a:cubicBezTo>
                  <a:pt x="438" y="89"/>
                  <a:pt x="433" y="85"/>
                  <a:pt x="433" y="82"/>
                </a:cubicBezTo>
                <a:cubicBezTo>
                  <a:pt x="433" y="80"/>
                  <a:pt x="433" y="80"/>
                  <a:pt x="433" y="80"/>
                </a:cubicBezTo>
                <a:cubicBezTo>
                  <a:pt x="430" y="80"/>
                  <a:pt x="426" y="79"/>
                  <a:pt x="424" y="73"/>
                </a:cubicBezTo>
                <a:cubicBezTo>
                  <a:pt x="423" y="70"/>
                  <a:pt x="421" y="69"/>
                  <a:pt x="419" y="69"/>
                </a:cubicBezTo>
                <a:cubicBezTo>
                  <a:pt x="419" y="68"/>
                  <a:pt x="418" y="68"/>
                  <a:pt x="417" y="68"/>
                </a:cubicBezTo>
                <a:cubicBezTo>
                  <a:pt x="417" y="68"/>
                  <a:pt x="417" y="68"/>
                  <a:pt x="417" y="68"/>
                </a:cubicBezTo>
                <a:cubicBezTo>
                  <a:pt x="416" y="68"/>
                  <a:pt x="412" y="69"/>
                  <a:pt x="410" y="70"/>
                </a:cubicBezTo>
                <a:cubicBezTo>
                  <a:pt x="409" y="70"/>
                  <a:pt x="409" y="71"/>
                  <a:pt x="408" y="71"/>
                </a:cubicBezTo>
                <a:cubicBezTo>
                  <a:pt x="405" y="72"/>
                  <a:pt x="402" y="71"/>
                  <a:pt x="399" y="70"/>
                </a:cubicBezTo>
                <a:cubicBezTo>
                  <a:pt x="398" y="70"/>
                  <a:pt x="397" y="70"/>
                  <a:pt x="396" y="69"/>
                </a:cubicBezTo>
                <a:cubicBezTo>
                  <a:pt x="393" y="69"/>
                  <a:pt x="392" y="67"/>
                  <a:pt x="390" y="65"/>
                </a:cubicBezTo>
                <a:cubicBezTo>
                  <a:pt x="390" y="64"/>
                  <a:pt x="389" y="63"/>
                  <a:pt x="388" y="63"/>
                </a:cubicBezTo>
                <a:cubicBezTo>
                  <a:pt x="387" y="63"/>
                  <a:pt x="386" y="65"/>
                  <a:pt x="386" y="66"/>
                </a:cubicBezTo>
                <a:cubicBezTo>
                  <a:pt x="385" y="68"/>
                  <a:pt x="383" y="70"/>
                  <a:pt x="381" y="70"/>
                </a:cubicBezTo>
                <a:cubicBezTo>
                  <a:pt x="378" y="70"/>
                  <a:pt x="377" y="67"/>
                  <a:pt x="373" y="60"/>
                </a:cubicBezTo>
                <a:cubicBezTo>
                  <a:pt x="371" y="56"/>
                  <a:pt x="369" y="52"/>
                  <a:pt x="367" y="49"/>
                </a:cubicBezTo>
                <a:cubicBezTo>
                  <a:pt x="366" y="46"/>
                  <a:pt x="366" y="46"/>
                  <a:pt x="366" y="46"/>
                </a:cubicBezTo>
                <a:cubicBezTo>
                  <a:pt x="361" y="39"/>
                  <a:pt x="354" y="28"/>
                  <a:pt x="348" y="26"/>
                </a:cubicBezTo>
                <a:cubicBezTo>
                  <a:pt x="344" y="24"/>
                  <a:pt x="342" y="22"/>
                  <a:pt x="341" y="20"/>
                </a:cubicBezTo>
                <a:cubicBezTo>
                  <a:pt x="341" y="19"/>
                  <a:pt x="341" y="17"/>
                  <a:pt x="342" y="15"/>
                </a:cubicBezTo>
                <a:cubicBezTo>
                  <a:pt x="342" y="15"/>
                  <a:pt x="342" y="15"/>
                  <a:pt x="342" y="15"/>
                </a:cubicBezTo>
                <a:cubicBezTo>
                  <a:pt x="341" y="15"/>
                  <a:pt x="339" y="16"/>
                  <a:pt x="339" y="16"/>
                </a:cubicBezTo>
                <a:cubicBezTo>
                  <a:pt x="338" y="17"/>
                  <a:pt x="337" y="17"/>
                  <a:pt x="336" y="18"/>
                </a:cubicBezTo>
                <a:cubicBezTo>
                  <a:pt x="333" y="20"/>
                  <a:pt x="331" y="22"/>
                  <a:pt x="328" y="22"/>
                </a:cubicBezTo>
                <a:cubicBezTo>
                  <a:pt x="328" y="22"/>
                  <a:pt x="327" y="22"/>
                  <a:pt x="327" y="22"/>
                </a:cubicBezTo>
                <a:cubicBezTo>
                  <a:pt x="326" y="23"/>
                  <a:pt x="325" y="24"/>
                  <a:pt x="324" y="24"/>
                </a:cubicBezTo>
                <a:cubicBezTo>
                  <a:pt x="321" y="26"/>
                  <a:pt x="317" y="28"/>
                  <a:pt x="315" y="27"/>
                </a:cubicBezTo>
                <a:cubicBezTo>
                  <a:pt x="314" y="27"/>
                  <a:pt x="313" y="27"/>
                  <a:pt x="312" y="28"/>
                </a:cubicBezTo>
                <a:cubicBezTo>
                  <a:pt x="311" y="29"/>
                  <a:pt x="310" y="30"/>
                  <a:pt x="308" y="30"/>
                </a:cubicBezTo>
                <a:cubicBezTo>
                  <a:pt x="307" y="30"/>
                  <a:pt x="306" y="29"/>
                  <a:pt x="305" y="29"/>
                </a:cubicBezTo>
                <a:cubicBezTo>
                  <a:pt x="304" y="28"/>
                  <a:pt x="304" y="26"/>
                  <a:pt x="304" y="26"/>
                </a:cubicBezTo>
                <a:cubicBezTo>
                  <a:pt x="304" y="24"/>
                  <a:pt x="305" y="23"/>
                  <a:pt x="307" y="21"/>
                </a:cubicBezTo>
                <a:cubicBezTo>
                  <a:pt x="305" y="22"/>
                  <a:pt x="304" y="21"/>
                  <a:pt x="303" y="20"/>
                </a:cubicBezTo>
                <a:cubicBezTo>
                  <a:pt x="303" y="20"/>
                  <a:pt x="302" y="20"/>
                  <a:pt x="301" y="19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0" y="21"/>
                  <a:pt x="299" y="22"/>
                  <a:pt x="298" y="22"/>
                </a:cubicBezTo>
                <a:cubicBezTo>
                  <a:pt x="298" y="22"/>
                  <a:pt x="298" y="22"/>
                  <a:pt x="297" y="21"/>
                </a:cubicBezTo>
                <a:cubicBezTo>
                  <a:pt x="297" y="21"/>
                  <a:pt x="297" y="21"/>
                  <a:pt x="297" y="21"/>
                </a:cubicBezTo>
                <a:cubicBezTo>
                  <a:pt x="297" y="21"/>
                  <a:pt x="297" y="21"/>
                  <a:pt x="297" y="21"/>
                </a:cubicBezTo>
                <a:cubicBezTo>
                  <a:pt x="296" y="21"/>
                  <a:pt x="296" y="21"/>
                  <a:pt x="296" y="21"/>
                </a:cubicBezTo>
                <a:cubicBezTo>
                  <a:pt x="296" y="21"/>
                  <a:pt x="296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4" y="17"/>
                  <a:pt x="294" y="16"/>
                  <a:pt x="293" y="16"/>
                </a:cubicBezTo>
                <a:cubicBezTo>
                  <a:pt x="292" y="18"/>
                  <a:pt x="287" y="19"/>
                  <a:pt x="284" y="19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2" y="19"/>
                  <a:pt x="281" y="19"/>
                  <a:pt x="280" y="18"/>
                </a:cubicBezTo>
                <a:cubicBezTo>
                  <a:pt x="278" y="16"/>
                  <a:pt x="280" y="14"/>
                  <a:pt x="280" y="13"/>
                </a:cubicBezTo>
                <a:cubicBezTo>
                  <a:pt x="281" y="12"/>
                  <a:pt x="281" y="12"/>
                  <a:pt x="281" y="12"/>
                </a:cubicBezTo>
                <a:cubicBezTo>
                  <a:pt x="281" y="11"/>
                  <a:pt x="280" y="10"/>
                  <a:pt x="280" y="9"/>
                </a:cubicBezTo>
                <a:cubicBezTo>
                  <a:pt x="279" y="8"/>
                  <a:pt x="279" y="6"/>
                  <a:pt x="279" y="4"/>
                </a:cubicBezTo>
                <a:cubicBezTo>
                  <a:pt x="279" y="3"/>
                  <a:pt x="279" y="3"/>
                  <a:pt x="279" y="3"/>
                </a:cubicBezTo>
                <a:cubicBezTo>
                  <a:pt x="278" y="2"/>
                  <a:pt x="276" y="1"/>
                  <a:pt x="275" y="1"/>
                </a:cubicBezTo>
                <a:cubicBezTo>
                  <a:pt x="275" y="1"/>
                  <a:pt x="274" y="1"/>
                  <a:pt x="274" y="1"/>
                </a:cubicBezTo>
                <a:cubicBezTo>
                  <a:pt x="271" y="2"/>
                  <a:pt x="267" y="1"/>
                  <a:pt x="264" y="0"/>
                </a:cubicBezTo>
                <a:cubicBezTo>
                  <a:pt x="264" y="0"/>
                  <a:pt x="264" y="0"/>
                  <a:pt x="262" y="0"/>
                </a:cubicBezTo>
                <a:cubicBezTo>
                  <a:pt x="258" y="0"/>
                  <a:pt x="253" y="1"/>
                  <a:pt x="253" y="2"/>
                </a:cubicBezTo>
                <a:cubicBezTo>
                  <a:pt x="252" y="5"/>
                  <a:pt x="248" y="6"/>
                  <a:pt x="239" y="8"/>
                </a:cubicBezTo>
                <a:cubicBezTo>
                  <a:pt x="238" y="8"/>
                  <a:pt x="236" y="9"/>
                  <a:pt x="235" y="9"/>
                </a:cubicBezTo>
                <a:cubicBezTo>
                  <a:pt x="232" y="10"/>
                  <a:pt x="223" y="11"/>
                  <a:pt x="219" y="12"/>
                </a:cubicBezTo>
                <a:cubicBezTo>
                  <a:pt x="217" y="12"/>
                  <a:pt x="216" y="13"/>
                  <a:pt x="215" y="13"/>
                </a:cubicBezTo>
                <a:cubicBezTo>
                  <a:pt x="212" y="14"/>
                  <a:pt x="210" y="15"/>
                  <a:pt x="207" y="15"/>
                </a:cubicBezTo>
                <a:cubicBezTo>
                  <a:pt x="200" y="15"/>
                  <a:pt x="194" y="17"/>
                  <a:pt x="191" y="19"/>
                </a:cubicBezTo>
                <a:cubicBezTo>
                  <a:pt x="191" y="19"/>
                  <a:pt x="190" y="19"/>
                  <a:pt x="189" y="20"/>
                </a:cubicBezTo>
                <a:cubicBezTo>
                  <a:pt x="187" y="20"/>
                  <a:pt x="186" y="20"/>
                  <a:pt x="184" y="2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3" y="20"/>
                  <a:pt x="182" y="20"/>
                  <a:pt x="181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79" y="20"/>
                  <a:pt x="178" y="20"/>
                  <a:pt x="177" y="20"/>
                </a:cubicBezTo>
                <a:cubicBezTo>
                  <a:pt x="176" y="21"/>
                  <a:pt x="174" y="21"/>
                  <a:pt x="173" y="21"/>
                </a:cubicBezTo>
                <a:cubicBezTo>
                  <a:pt x="172" y="21"/>
                  <a:pt x="171" y="21"/>
                  <a:pt x="171" y="21"/>
                </a:cubicBezTo>
                <a:cubicBezTo>
                  <a:pt x="170" y="21"/>
                  <a:pt x="169" y="21"/>
                  <a:pt x="168" y="21"/>
                </a:cubicBezTo>
                <a:cubicBezTo>
                  <a:pt x="168" y="22"/>
                  <a:pt x="168" y="26"/>
                  <a:pt x="169" y="27"/>
                </a:cubicBezTo>
                <a:cubicBezTo>
                  <a:pt x="170" y="28"/>
                  <a:pt x="173" y="29"/>
                  <a:pt x="174" y="30"/>
                </a:cubicBezTo>
                <a:cubicBezTo>
                  <a:pt x="177" y="31"/>
                  <a:pt x="179" y="31"/>
                  <a:pt x="179" y="33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78" y="36"/>
                  <a:pt x="176" y="37"/>
                  <a:pt x="170" y="37"/>
                </a:cubicBezTo>
                <a:cubicBezTo>
                  <a:pt x="168" y="37"/>
                  <a:pt x="167" y="37"/>
                  <a:pt x="166" y="37"/>
                </a:cubicBezTo>
                <a:cubicBezTo>
                  <a:pt x="165" y="37"/>
                  <a:pt x="165" y="38"/>
                  <a:pt x="165" y="38"/>
                </a:cubicBezTo>
                <a:cubicBezTo>
                  <a:pt x="164" y="39"/>
                  <a:pt x="164" y="41"/>
                  <a:pt x="165" y="43"/>
                </a:cubicBezTo>
                <a:cubicBezTo>
                  <a:pt x="166" y="44"/>
                  <a:pt x="166" y="45"/>
                  <a:pt x="165" y="46"/>
                </a:cubicBezTo>
                <a:cubicBezTo>
                  <a:pt x="164" y="49"/>
                  <a:pt x="159" y="51"/>
                  <a:pt x="157" y="51"/>
                </a:cubicBezTo>
                <a:cubicBezTo>
                  <a:pt x="157" y="51"/>
                  <a:pt x="157" y="52"/>
                  <a:pt x="158" y="52"/>
                </a:cubicBezTo>
                <a:cubicBezTo>
                  <a:pt x="158" y="53"/>
                  <a:pt x="159" y="53"/>
                  <a:pt x="159" y="53"/>
                </a:cubicBezTo>
                <a:cubicBezTo>
                  <a:pt x="161" y="53"/>
                  <a:pt x="163" y="54"/>
                  <a:pt x="165" y="55"/>
                </a:cubicBezTo>
                <a:cubicBezTo>
                  <a:pt x="166" y="55"/>
                  <a:pt x="167" y="56"/>
                  <a:pt x="167" y="56"/>
                </a:cubicBezTo>
                <a:cubicBezTo>
                  <a:pt x="171" y="56"/>
                  <a:pt x="172" y="59"/>
                  <a:pt x="172" y="66"/>
                </a:cubicBezTo>
                <a:cubicBezTo>
                  <a:pt x="172" y="68"/>
                  <a:pt x="171" y="72"/>
                  <a:pt x="163" y="72"/>
                </a:cubicBezTo>
                <a:cubicBezTo>
                  <a:pt x="160" y="72"/>
                  <a:pt x="158" y="71"/>
                  <a:pt x="157" y="70"/>
                </a:cubicBezTo>
                <a:cubicBezTo>
                  <a:pt x="156" y="69"/>
                  <a:pt x="155" y="69"/>
                  <a:pt x="155" y="68"/>
                </a:cubicBezTo>
                <a:cubicBezTo>
                  <a:pt x="155" y="69"/>
                  <a:pt x="155" y="69"/>
                  <a:pt x="154" y="70"/>
                </a:cubicBezTo>
                <a:cubicBezTo>
                  <a:pt x="154" y="71"/>
                  <a:pt x="153" y="73"/>
                  <a:pt x="152" y="74"/>
                </a:cubicBezTo>
                <a:cubicBezTo>
                  <a:pt x="151" y="74"/>
                  <a:pt x="151" y="74"/>
                  <a:pt x="150" y="74"/>
                </a:cubicBezTo>
                <a:cubicBezTo>
                  <a:pt x="150" y="74"/>
                  <a:pt x="150" y="74"/>
                  <a:pt x="149" y="74"/>
                </a:cubicBezTo>
                <a:cubicBezTo>
                  <a:pt x="148" y="73"/>
                  <a:pt x="148" y="73"/>
                  <a:pt x="147" y="72"/>
                </a:cubicBezTo>
                <a:cubicBezTo>
                  <a:pt x="146" y="71"/>
                  <a:pt x="146" y="70"/>
                  <a:pt x="145" y="70"/>
                </a:cubicBezTo>
                <a:cubicBezTo>
                  <a:pt x="143" y="70"/>
                  <a:pt x="138" y="70"/>
                  <a:pt x="136" y="66"/>
                </a:cubicBezTo>
                <a:cubicBezTo>
                  <a:pt x="136" y="65"/>
                  <a:pt x="135" y="64"/>
                  <a:pt x="133" y="64"/>
                </a:cubicBezTo>
                <a:cubicBezTo>
                  <a:pt x="131" y="64"/>
                  <a:pt x="129" y="65"/>
                  <a:pt x="128" y="66"/>
                </a:cubicBezTo>
                <a:cubicBezTo>
                  <a:pt x="127" y="67"/>
                  <a:pt x="126" y="68"/>
                  <a:pt x="124" y="68"/>
                </a:cubicBezTo>
                <a:cubicBezTo>
                  <a:pt x="122" y="68"/>
                  <a:pt x="121" y="67"/>
                  <a:pt x="120" y="66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9" y="65"/>
                  <a:pt x="119" y="65"/>
                  <a:pt x="118" y="65"/>
                </a:cubicBezTo>
                <a:cubicBezTo>
                  <a:pt x="115" y="65"/>
                  <a:pt x="112" y="67"/>
                  <a:pt x="111" y="68"/>
                </a:cubicBezTo>
                <a:cubicBezTo>
                  <a:pt x="110" y="70"/>
                  <a:pt x="108" y="72"/>
                  <a:pt x="104" y="72"/>
                </a:cubicBezTo>
                <a:cubicBezTo>
                  <a:pt x="102" y="72"/>
                  <a:pt x="100" y="71"/>
                  <a:pt x="98" y="70"/>
                </a:cubicBezTo>
                <a:cubicBezTo>
                  <a:pt x="96" y="69"/>
                  <a:pt x="95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72"/>
                  <a:pt x="92" y="72"/>
                  <a:pt x="92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0" y="72"/>
                  <a:pt x="90" y="72"/>
                </a:cubicBezTo>
                <a:cubicBezTo>
                  <a:pt x="90" y="72"/>
                  <a:pt x="90" y="72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8" y="70"/>
                  <a:pt x="88" y="69"/>
                  <a:pt x="88" y="69"/>
                </a:cubicBezTo>
                <a:cubicBezTo>
                  <a:pt x="88" y="69"/>
                  <a:pt x="88" y="69"/>
                  <a:pt x="88" y="68"/>
                </a:cubicBezTo>
                <a:cubicBezTo>
                  <a:pt x="88" y="68"/>
                  <a:pt x="87" y="67"/>
                  <a:pt x="87" y="67"/>
                </a:cubicBezTo>
                <a:cubicBezTo>
                  <a:pt x="87" y="67"/>
                  <a:pt x="86" y="66"/>
                  <a:pt x="85" y="65"/>
                </a:cubicBezTo>
                <a:cubicBezTo>
                  <a:pt x="84" y="64"/>
                  <a:pt x="81" y="62"/>
                  <a:pt x="80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78" y="60"/>
                  <a:pt x="75" y="59"/>
                  <a:pt x="73" y="59"/>
                </a:cubicBezTo>
                <a:cubicBezTo>
                  <a:pt x="69" y="58"/>
                  <a:pt x="66" y="58"/>
                  <a:pt x="65" y="55"/>
                </a:cubicBezTo>
                <a:cubicBezTo>
                  <a:pt x="65" y="55"/>
                  <a:pt x="64" y="55"/>
                  <a:pt x="63" y="55"/>
                </a:cubicBezTo>
                <a:cubicBezTo>
                  <a:pt x="62" y="55"/>
                  <a:pt x="61" y="55"/>
                  <a:pt x="61" y="56"/>
                </a:cubicBezTo>
                <a:cubicBezTo>
                  <a:pt x="60" y="58"/>
                  <a:pt x="58" y="59"/>
                  <a:pt x="57" y="59"/>
                </a:cubicBezTo>
                <a:cubicBezTo>
                  <a:pt x="55" y="59"/>
                  <a:pt x="54" y="58"/>
                  <a:pt x="53" y="57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0" y="57"/>
                  <a:pt x="47" y="58"/>
                  <a:pt x="46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39" y="63"/>
                  <a:pt x="35" y="65"/>
                  <a:pt x="32" y="65"/>
                </a:cubicBezTo>
                <a:cubicBezTo>
                  <a:pt x="32" y="65"/>
                  <a:pt x="32" y="66"/>
                  <a:pt x="32" y="66"/>
                </a:cubicBezTo>
                <a:cubicBezTo>
                  <a:pt x="31" y="67"/>
                  <a:pt x="31" y="69"/>
                  <a:pt x="29" y="70"/>
                </a:cubicBezTo>
                <a:cubicBezTo>
                  <a:pt x="28" y="70"/>
                  <a:pt x="28" y="70"/>
                  <a:pt x="27" y="70"/>
                </a:cubicBezTo>
                <a:cubicBezTo>
                  <a:pt x="26" y="71"/>
                  <a:pt x="25" y="71"/>
                  <a:pt x="25" y="71"/>
                </a:cubicBezTo>
                <a:cubicBezTo>
                  <a:pt x="25" y="72"/>
                  <a:pt x="25" y="73"/>
                  <a:pt x="25" y="74"/>
                </a:cubicBezTo>
                <a:cubicBezTo>
                  <a:pt x="25" y="74"/>
                  <a:pt x="26" y="75"/>
                  <a:pt x="26" y="75"/>
                </a:cubicBezTo>
                <a:cubicBezTo>
                  <a:pt x="26" y="76"/>
                  <a:pt x="27" y="78"/>
                  <a:pt x="27" y="79"/>
                </a:cubicBezTo>
                <a:cubicBezTo>
                  <a:pt x="27" y="80"/>
                  <a:pt x="26" y="80"/>
                  <a:pt x="26" y="81"/>
                </a:cubicBezTo>
                <a:cubicBezTo>
                  <a:pt x="26" y="82"/>
                  <a:pt x="25" y="83"/>
                  <a:pt x="23" y="83"/>
                </a:cubicBezTo>
                <a:cubicBezTo>
                  <a:pt x="22" y="84"/>
                  <a:pt x="22" y="84"/>
                  <a:pt x="21" y="84"/>
                </a:cubicBezTo>
                <a:cubicBezTo>
                  <a:pt x="18" y="84"/>
                  <a:pt x="17" y="81"/>
                  <a:pt x="15" y="79"/>
                </a:cubicBezTo>
                <a:cubicBezTo>
                  <a:pt x="14" y="78"/>
                  <a:pt x="13" y="76"/>
                  <a:pt x="12" y="76"/>
                </a:cubicBezTo>
                <a:cubicBezTo>
                  <a:pt x="12" y="75"/>
                  <a:pt x="11" y="75"/>
                  <a:pt x="11" y="75"/>
                </a:cubicBezTo>
                <a:cubicBezTo>
                  <a:pt x="10" y="75"/>
                  <a:pt x="9" y="76"/>
                  <a:pt x="9" y="78"/>
                </a:cubicBezTo>
                <a:cubicBezTo>
                  <a:pt x="9" y="81"/>
                  <a:pt x="7" y="82"/>
                  <a:pt x="5" y="83"/>
                </a:cubicBezTo>
                <a:cubicBezTo>
                  <a:pt x="4" y="84"/>
                  <a:pt x="3" y="85"/>
                  <a:pt x="3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3" y="87"/>
                  <a:pt x="3" y="87"/>
                  <a:pt x="4" y="87"/>
                </a:cubicBezTo>
                <a:cubicBezTo>
                  <a:pt x="5" y="88"/>
                  <a:pt x="6" y="89"/>
                  <a:pt x="6" y="90"/>
                </a:cubicBezTo>
                <a:cubicBezTo>
                  <a:pt x="6" y="93"/>
                  <a:pt x="4" y="94"/>
                  <a:pt x="1" y="96"/>
                </a:cubicBezTo>
                <a:cubicBezTo>
                  <a:pt x="1" y="96"/>
                  <a:pt x="0" y="99"/>
                  <a:pt x="0" y="100"/>
                </a:cubicBezTo>
                <a:cubicBezTo>
                  <a:pt x="0" y="100"/>
                  <a:pt x="1" y="100"/>
                  <a:pt x="1" y="100"/>
                </a:cubicBezTo>
                <a:cubicBezTo>
                  <a:pt x="3" y="101"/>
                  <a:pt x="7" y="102"/>
                  <a:pt x="6" y="106"/>
                </a:cubicBezTo>
                <a:cubicBezTo>
                  <a:pt x="6" y="107"/>
                  <a:pt x="6" y="108"/>
                  <a:pt x="6" y="109"/>
                </a:cubicBezTo>
                <a:cubicBezTo>
                  <a:pt x="8" y="109"/>
                  <a:pt x="9" y="109"/>
                  <a:pt x="11" y="109"/>
                </a:cubicBezTo>
                <a:cubicBezTo>
                  <a:pt x="12" y="109"/>
                  <a:pt x="12" y="109"/>
                  <a:pt x="13" y="109"/>
                </a:cubicBezTo>
                <a:cubicBezTo>
                  <a:pt x="13" y="109"/>
                  <a:pt x="14" y="109"/>
                  <a:pt x="14" y="109"/>
                </a:cubicBezTo>
                <a:cubicBezTo>
                  <a:pt x="17" y="109"/>
                  <a:pt x="18" y="111"/>
                  <a:pt x="20" y="113"/>
                </a:cubicBezTo>
                <a:cubicBezTo>
                  <a:pt x="21" y="115"/>
                  <a:pt x="22" y="116"/>
                  <a:pt x="23" y="118"/>
                </a:cubicBezTo>
                <a:cubicBezTo>
                  <a:pt x="26" y="121"/>
                  <a:pt x="27" y="123"/>
                  <a:pt x="27" y="125"/>
                </a:cubicBezTo>
                <a:cubicBezTo>
                  <a:pt x="26" y="127"/>
                  <a:pt x="25" y="127"/>
                  <a:pt x="24" y="128"/>
                </a:cubicBezTo>
                <a:cubicBezTo>
                  <a:pt x="24" y="128"/>
                  <a:pt x="25" y="129"/>
                  <a:pt x="26" y="129"/>
                </a:cubicBezTo>
                <a:cubicBezTo>
                  <a:pt x="27" y="129"/>
                  <a:pt x="27" y="130"/>
                  <a:pt x="28" y="130"/>
                </a:cubicBezTo>
                <a:cubicBezTo>
                  <a:pt x="28" y="130"/>
                  <a:pt x="28" y="130"/>
                  <a:pt x="29" y="13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29" y="130"/>
                  <a:pt x="30" y="130"/>
                  <a:pt x="30" y="130"/>
                </a:cubicBezTo>
                <a:close/>
                <a:moveTo>
                  <a:pt x="311" y="132"/>
                </a:moveTo>
                <a:cubicBezTo>
                  <a:pt x="315" y="128"/>
                  <a:pt x="324" y="126"/>
                  <a:pt x="332" y="126"/>
                </a:cubicBezTo>
                <a:cubicBezTo>
                  <a:pt x="336" y="126"/>
                  <a:pt x="339" y="126"/>
                  <a:pt x="342" y="127"/>
                </a:cubicBezTo>
                <a:cubicBezTo>
                  <a:pt x="347" y="128"/>
                  <a:pt x="356" y="127"/>
                  <a:pt x="363" y="126"/>
                </a:cubicBezTo>
                <a:cubicBezTo>
                  <a:pt x="366" y="126"/>
                  <a:pt x="369" y="125"/>
                  <a:pt x="370" y="126"/>
                </a:cubicBezTo>
                <a:cubicBezTo>
                  <a:pt x="371" y="126"/>
                  <a:pt x="372" y="127"/>
                  <a:pt x="372" y="129"/>
                </a:cubicBezTo>
                <a:cubicBezTo>
                  <a:pt x="372" y="132"/>
                  <a:pt x="366" y="135"/>
                  <a:pt x="358" y="135"/>
                </a:cubicBezTo>
                <a:cubicBezTo>
                  <a:pt x="356" y="135"/>
                  <a:pt x="353" y="135"/>
                  <a:pt x="350" y="134"/>
                </a:cubicBezTo>
                <a:cubicBezTo>
                  <a:pt x="346" y="134"/>
                  <a:pt x="342" y="134"/>
                  <a:pt x="338" y="134"/>
                </a:cubicBezTo>
                <a:cubicBezTo>
                  <a:pt x="329" y="134"/>
                  <a:pt x="324" y="135"/>
                  <a:pt x="321" y="139"/>
                </a:cubicBezTo>
                <a:cubicBezTo>
                  <a:pt x="316" y="143"/>
                  <a:pt x="317" y="147"/>
                  <a:pt x="317" y="149"/>
                </a:cubicBezTo>
                <a:cubicBezTo>
                  <a:pt x="317" y="150"/>
                  <a:pt x="317" y="153"/>
                  <a:pt x="314" y="154"/>
                </a:cubicBezTo>
                <a:cubicBezTo>
                  <a:pt x="313" y="154"/>
                  <a:pt x="313" y="154"/>
                  <a:pt x="313" y="154"/>
                </a:cubicBezTo>
                <a:cubicBezTo>
                  <a:pt x="312" y="154"/>
                  <a:pt x="310" y="153"/>
                  <a:pt x="309" y="150"/>
                </a:cubicBezTo>
                <a:cubicBezTo>
                  <a:pt x="307" y="145"/>
                  <a:pt x="307" y="136"/>
                  <a:pt x="311" y="132"/>
                </a:cubicBezTo>
                <a:close/>
                <a:moveTo>
                  <a:pt x="151" y="128"/>
                </a:moveTo>
                <a:cubicBezTo>
                  <a:pt x="152" y="127"/>
                  <a:pt x="153" y="127"/>
                  <a:pt x="156" y="127"/>
                </a:cubicBezTo>
                <a:cubicBezTo>
                  <a:pt x="159" y="127"/>
                  <a:pt x="169" y="128"/>
                  <a:pt x="170" y="132"/>
                </a:cubicBezTo>
                <a:cubicBezTo>
                  <a:pt x="171" y="133"/>
                  <a:pt x="171" y="134"/>
                  <a:pt x="170" y="135"/>
                </a:cubicBezTo>
                <a:cubicBezTo>
                  <a:pt x="169" y="136"/>
                  <a:pt x="168" y="137"/>
                  <a:pt x="166" y="137"/>
                </a:cubicBezTo>
                <a:cubicBezTo>
                  <a:pt x="163" y="137"/>
                  <a:pt x="152" y="134"/>
                  <a:pt x="151" y="131"/>
                </a:cubicBezTo>
                <a:cubicBezTo>
                  <a:pt x="151" y="130"/>
                  <a:pt x="151" y="129"/>
                  <a:pt x="151" y="1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2" name="Freeform 1143"/>
          <p:cNvSpPr>
            <a:spLocks/>
          </p:cNvSpPr>
          <p:nvPr/>
        </p:nvSpPr>
        <p:spPr bwMode="auto">
          <a:xfrm>
            <a:off x="7322042" y="2275137"/>
            <a:ext cx="174793" cy="69422"/>
          </a:xfrm>
          <a:custGeom>
            <a:avLst/>
            <a:gdLst>
              <a:gd name="T0" fmla="*/ 3 w 87"/>
              <a:gd name="T1" fmla="*/ 22 h 31"/>
              <a:gd name="T2" fmla="*/ 11 w 87"/>
              <a:gd name="T3" fmla="*/ 29 h 31"/>
              <a:gd name="T4" fmla="*/ 12 w 87"/>
              <a:gd name="T5" fmla="*/ 30 h 31"/>
              <a:gd name="T6" fmla="*/ 14 w 87"/>
              <a:gd name="T7" fmla="*/ 30 h 31"/>
              <a:gd name="T8" fmla="*/ 25 w 87"/>
              <a:gd name="T9" fmla="*/ 28 h 31"/>
              <a:gd name="T10" fmla="*/ 27 w 87"/>
              <a:gd name="T11" fmla="*/ 27 h 31"/>
              <a:gd name="T12" fmla="*/ 33 w 87"/>
              <a:gd name="T13" fmla="*/ 29 h 31"/>
              <a:gd name="T14" fmla="*/ 37 w 87"/>
              <a:gd name="T15" fmla="*/ 29 h 31"/>
              <a:gd name="T16" fmla="*/ 48 w 87"/>
              <a:gd name="T17" fmla="*/ 26 h 31"/>
              <a:gd name="T18" fmla="*/ 53 w 87"/>
              <a:gd name="T19" fmla="*/ 27 h 31"/>
              <a:gd name="T20" fmla="*/ 58 w 87"/>
              <a:gd name="T21" fmla="*/ 27 h 31"/>
              <a:gd name="T22" fmla="*/ 59 w 87"/>
              <a:gd name="T23" fmla="*/ 27 h 31"/>
              <a:gd name="T24" fmla="*/ 57 w 87"/>
              <a:gd name="T25" fmla="*/ 22 h 31"/>
              <a:gd name="T26" fmla="*/ 55 w 87"/>
              <a:gd name="T27" fmla="*/ 16 h 31"/>
              <a:gd name="T28" fmla="*/ 60 w 87"/>
              <a:gd name="T29" fmla="*/ 12 h 31"/>
              <a:gd name="T30" fmla="*/ 65 w 87"/>
              <a:gd name="T31" fmla="*/ 15 h 31"/>
              <a:gd name="T32" fmla="*/ 65 w 87"/>
              <a:gd name="T33" fmla="*/ 19 h 31"/>
              <a:gd name="T34" fmla="*/ 65 w 87"/>
              <a:gd name="T35" fmla="*/ 21 h 31"/>
              <a:gd name="T36" fmla="*/ 78 w 87"/>
              <a:gd name="T37" fmla="*/ 26 h 31"/>
              <a:gd name="T38" fmla="*/ 82 w 87"/>
              <a:gd name="T39" fmla="*/ 23 h 31"/>
              <a:gd name="T40" fmla="*/ 85 w 87"/>
              <a:gd name="T41" fmla="*/ 17 h 31"/>
              <a:gd name="T42" fmla="*/ 87 w 87"/>
              <a:gd name="T43" fmla="*/ 15 h 31"/>
              <a:gd name="T44" fmla="*/ 82 w 87"/>
              <a:gd name="T45" fmla="*/ 11 h 31"/>
              <a:gd name="T46" fmla="*/ 69 w 87"/>
              <a:gd name="T47" fmla="*/ 8 h 31"/>
              <a:gd name="T48" fmla="*/ 58 w 87"/>
              <a:gd name="T49" fmla="*/ 6 h 31"/>
              <a:gd name="T50" fmla="*/ 50 w 87"/>
              <a:gd name="T51" fmla="*/ 4 h 31"/>
              <a:gd name="T52" fmla="*/ 44 w 87"/>
              <a:gd name="T53" fmla="*/ 8 h 31"/>
              <a:gd name="T54" fmla="*/ 41 w 87"/>
              <a:gd name="T55" fmla="*/ 12 h 31"/>
              <a:gd name="T56" fmla="*/ 30 w 87"/>
              <a:gd name="T57" fmla="*/ 6 h 31"/>
              <a:gd name="T58" fmla="*/ 20 w 87"/>
              <a:gd name="T59" fmla="*/ 0 h 31"/>
              <a:gd name="T60" fmla="*/ 20 w 87"/>
              <a:gd name="T61" fmla="*/ 0 h 31"/>
              <a:gd name="T62" fmla="*/ 1 w 87"/>
              <a:gd name="T63" fmla="*/ 18 h 31"/>
              <a:gd name="T64" fmla="*/ 3 w 87"/>
              <a:gd name="T65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31">
                <a:moveTo>
                  <a:pt x="3" y="22"/>
                </a:moveTo>
                <a:cubicBezTo>
                  <a:pt x="7" y="25"/>
                  <a:pt x="9" y="27"/>
                  <a:pt x="11" y="29"/>
                </a:cubicBezTo>
                <a:cubicBezTo>
                  <a:pt x="11" y="29"/>
                  <a:pt x="12" y="30"/>
                  <a:pt x="12" y="30"/>
                </a:cubicBezTo>
                <a:cubicBezTo>
                  <a:pt x="12" y="30"/>
                  <a:pt x="12" y="30"/>
                  <a:pt x="14" y="30"/>
                </a:cubicBezTo>
                <a:cubicBezTo>
                  <a:pt x="17" y="30"/>
                  <a:pt x="22" y="29"/>
                  <a:pt x="25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9" y="26"/>
                  <a:pt x="31" y="28"/>
                  <a:pt x="33" y="29"/>
                </a:cubicBezTo>
                <a:cubicBezTo>
                  <a:pt x="34" y="30"/>
                  <a:pt x="35" y="31"/>
                  <a:pt x="37" y="29"/>
                </a:cubicBezTo>
                <a:cubicBezTo>
                  <a:pt x="41" y="27"/>
                  <a:pt x="45" y="26"/>
                  <a:pt x="48" y="26"/>
                </a:cubicBezTo>
                <a:cubicBezTo>
                  <a:pt x="49" y="26"/>
                  <a:pt x="51" y="27"/>
                  <a:pt x="53" y="27"/>
                </a:cubicBezTo>
                <a:cubicBezTo>
                  <a:pt x="54" y="27"/>
                  <a:pt x="56" y="27"/>
                  <a:pt x="58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6"/>
                  <a:pt x="58" y="24"/>
                  <a:pt x="57" y="22"/>
                </a:cubicBezTo>
                <a:cubicBezTo>
                  <a:pt x="56" y="20"/>
                  <a:pt x="55" y="18"/>
                  <a:pt x="55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62" y="12"/>
                  <a:pt x="64" y="13"/>
                  <a:pt x="65" y="15"/>
                </a:cubicBezTo>
                <a:cubicBezTo>
                  <a:pt x="66" y="16"/>
                  <a:pt x="66" y="18"/>
                  <a:pt x="65" y="19"/>
                </a:cubicBezTo>
                <a:cubicBezTo>
                  <a:pt x="64" y="20"/>
                  <a:pt x="65" y="20"/>
                  <a:pt x="65" y="21"/>
                </a:cubicBezTo>
                <a:cubicBezTo>
                  <a:pt x="66" y="24"/>
                  <a:pt x="71" y="27"/>
                  <a:pt x="78" y="26"/>
                </a:cubicBezTo>
                <a:cubicBezTo>
                  <a:pt x="82" y="26"/>
                  <a:pt x="82" y="25"/>
                  <a:pt x="82" y="23"/>
                </a:cubicBezTo>
                <a:cubicBezTo>
                  <a:pt x="82" y="21"/>
                  <a:pt x="81" y="18"/>
                  <a:pt x="85" y="17"/>
                </a:cubicBezTo>
                <a:cubicBezTo>
                  <a:pt x="87" y="16"/>
                  <a:pt x="87" y="15"/>
                  <a:pt x="87" y="15"/>
                </a:cubicBezTo>
                <a:cubicBezTo>
                  <a:pt x="87" y="15"/>
                  <a:pt x="87" y="14"/>
                  <a:pt x="82" y="11"/>
                </a:cubicBezTo>
                <a:cubicBezTo>
                  <a:pt x="78" y="8"/>
                  <a:pt x="73" y="8"/>
                  <a:pt x="69" y="8"/>
                </a:cubicBezTo>
                <a:cubicBezTo>
                  <a:pt x="65" y="8"/>
                  <a:pt x="61" y="8"/>
                  <a:pt x="58" y="6"/>
                </a:cubicBezTo>
                <a:cubicBezTo>
                  <a:pt x="55" y="5"/>
                  <a:pt x="52" y="4"/>
                  <a:pt x="50" y="4"/>
                </a:cubicBezTo>
                <a:cubicBezTo>
                  <a:pt x="45" y="4"/>
                  <a:pt x="44" y="7"/>
                  <a:pt x="44" y="8"/>
                </a:cubicBezTo>
                <a:cubicBezTo>
                  <a:pt x="44" y="11"/>
                  <a:pt x="42" y="12"/>
                  <a:pt x="41" y="12"/>
                </a:cubicBezTo>
                <a:cubicBezTo>
                  <a:pt x="38" y="12"/>
                  <a:pt x="35" y="10"/>
                  <a:pt x="30" y="6"/>
                </a:cubicBezTo>
                <a:cubicBezTo>
                  <a:pt x="27" y="4"/>
                  <a:pt x="23" y="1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3" y="10"/>
                  <a:pt x="1" y="18"/>
                </a:cubicBezTo>
                <a:cubicBezTo>
                  <a:pt x="0" y="21"/>
                  <a:pt x="1" y="22"/>
                  <a:pt x="3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3" name="Freeform 1144"/>
          <p:cNvSpPr>
            <a:spLocks/>
          </p:cNvSpPr>
          <p:nvPr/>
        </p:nvSpPr>
        <p:spPr bwMode="auto">
          <a:xfrm>
            <a:off x="6462820" y="2099268"/>
            <a:ext cx="132674" cy="74050"/>
          </a:xfrm>
          <a:custGeom>
            <a:avLst/>
            <a:gdLst>
              <a:gd name="T0" fmla="*/ 13 w 66"/>
              <a:gd name="T1" fmla="*/ 33 h 34"/>
              <a:gd name="T2" fmla="*/ 28 w 66"/>
              <a:gd name="T3" fmla="*/ 31 h 34"/>
              <a:gd name="T4" fmla="*/ 29 w 66"/>
              <a:gd name="T5" fmla="*/ 31 h 34"/>
              <a:gd name="T6" fmla="*/ 65 w 66"/>
              <a:gd name="T7" fmla="*/ 19 h 34"/>
              <a:gd name="T8" fmla="*/ 60 w 66"/>
              <a:gd name="T9" fmla="*/ 16 h 34"/>
              <a:gd name="T10" fmla="*/ 51 w 66"/>
              <a:gd name="T11" fmla="*/ 11 h 34"/>
              <a:gd name="T12" fmla="*/ 47 w 66"/>
              <a:gd name="T13" fmla="*/ 10 h 34"/>
              <a:gd name="T14" fmla="*/ 38 w 66"/>
              <a:gd name="T15" fmla="*/ 14 h 34"/>
              <a:gd name="T16" fmla="*/ 35 w 66"/>
              <a:gd name="T17" fmla="*/ 17 h 34"/>
              <a:gd name="T18" fmla="*/ 32 w 66"/>
              <a:gd name="T19" fmla="*/ 15 h 34"/>
              <a:gd name="T20" fmla="*/ 36 w 66"/>
              <a:gd name="T21" fmla="*/ 6 h 34"/>
              <a:gd name="T22" fmla="*/ 37 w 66"/>
              <a:gd name="T23" fmla="*/ 3 h 34"/>
              <a:gd name="T24" fmla="*/ 33 w 66"/>
              <a:gd name="T25" fmla="*/ 0 h 34"/>
              <a:gd name="T26" fmla="*/ 33 w 66"/>
              <a:gd name="T27" fmla="*/ 0 h 34"/>
              <a:gd name="T28" fmla="*/ 25 w 66"/>
              <a:gd name="T29" fmla="*/ 4 h 34"/>
              <a:gd name="T30" fmla="*/ 21 w 66"/>
              <a:gd name="T31" fmla="*/ 5 h 34"/>
              <a:gd name="T32" fmla="*/ 19 w 66"/>
              <a:gd name="T33" fmla="*/ 10 h 34"/>
              <a:gd name="T34" fmla="*/ 17 w 66"/>
              <a:gd name="T35" fmla="*/ 13 h 34"/>
              <a:gd name="T36" fmla="*/ 16 w 66"/>
              <a:gd name="T37" fmla="*/ 16 h 34"/>
              <a:gd name="T38" fmla="*/ 13 w 66"/>
              <a:gd name="T39" fmla="*/ 17 h 34"/>
              <a:gd name="T40" fmla="*/ 12 w 66"/>
              <a:gd name="T41" fmla="*/ 17 h 34"/>
              <a:gd name="T42" fmla="*/ 9 w 66"/>
              <a:gd name="T43" fmla="*/ 20 h 34"/>
              <a:gd name="T44" fmla="*/ 2 w 66"/>
              <a:gd name="T45" fmla="*/ 31 h 34"/>
              <a:gd name="T46" fmla="*/ 0 w 66"/>
              <a:gd name="T47" fmla="*/ 34 h 34"/>
              <a:gd name="T48" fmla="*/ 2 w 66"/>
              <a:gd name="T49" fmla="*/ 34 h 34"/>
              <a:gd name="T50" fmla="*/ 13 w 66"/>
              <a:gd name="T51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34">
                <a:moveTo>
                  <a:pt x="13" y="33"/>
                </a:moveTo>
                <a:cubicBezTo>
                  <a:pt x="18" y="32"/>
                  <a:pt x="23" y="31"/>
                  <a:pt x="28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41" y="31"/>
                  <a:pt x="64" y="23"/>
                  <a:pt x="65" y="19"/>
                </a:cubicBezTo>
                <a:cubicBezTo>
                  <a:pt x="66" y="18"/>
                  <a:pt x="64" y="17"/>
                  <a:pt x="60" y="16"/>
                </a:cubicBezTo>
                <a:cubicBezTo>
                  <a:pt x="57" y="15"/>
                  <a:pt x="53" y="14"/>
                  <a:pt x="51" y="11"/>
                </a:cubicBezTo>
                <a:cubicBezTo>
                  <a:pt x="50" y="10"/>
                  <a:pt x="49" y="10"/>
                  <a:pt x="47" y="10"/>
                </a:cubicBezTo>
                <a:cubicBezTo>
                  <a:pt x="44" y="10"/>
                  <a:pt x="39" y="12"/>
                  <a:pt x="38" y="14"/>
                </a:cubicBezTo>
                <a:cubicBezTo>
                  <a:pt x="37" y="17"/>
                  <a:pt x="35" y="17"/>
                  <a:pt x="35" y="17"/>
                </a:cubicBezTo>
                <a:cubicBezTo>
                  <a:pt x="33" y="17"/>
                  <a:pt x="32" y="16"/>
                  <a:pt x="32" y="15"/>
                </a:cubicBezTo>
                <a:cubicBezTo>
                  <a:pt x="31" y="13"/>
                  <a:pt x="33" y="9"/>
                  <a:pt x="36" y="6"/>
                </a:cubicBezTo>
                <a:cubicBezTo>
                  <a:pt x="38" y="4"/>
                  <a:pt x="38" y="3"/>
                  <a:pt x="37" y="3"/>
                </a:cubicBezTo>
                <a:cubicBezTo>
                  <a:pt x="37" y="2"/>
                  <a:pt x="35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4"/>
                  <a:pt x="28" y="4"/>
                  <a:pt x="25" y="4"/>
                </a:cubicBezTo>
                <a:cubicBezTo>
                  <a:pt x="24" y="4"/>
                  <a:pt x="22" y="4"/>
                  <a:pt x="21" y="5"/>
                </a:cubicBezTo>
                <a:cubicBezTo>
                  <a:pt x="21" y="7"/>
                  <a:pt x="20" y="9"/>
                  <a:pt x="19" y="10"/>
                </a:cubicBezTo>
                <a:cubicBezTo>
                  <a:pt x="18" y="11"/>
                  <a:pt x="17" y="12"/>
                  <a:pt x="17" y="13"/>
                </a:cubicBezTo>
                <a:cubicBezTo>
                  <a:pt x="17" y="14"/>
                  <a:pt x="17" y="15"/>
                  <a:pt x="16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7"/>
                  <a:pt x="9" y="17"/>
                  <a:pt x="9" y="20"/>
                </a:cubicBezTo>
                <a:cubicBezTo>
                  <a:pt x="9" y="25"/>
                  <a:pt x="5" y="28"/>
                  <a:pt x="2" y="31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4"/>
                  <a:pt x="1" y="34"/>
                  <a:pt x="2" y="34"/>
                </a:cubicBezTo>
                <a:cubicBezTo>
                  <a:pt x="5" y="34"/>
                  <a:pt x="9" y="33"/>
                  <a:pt x="13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4" name="Freeform 1145"/>
          <p:cNvSpPr>
            <a:spLocks/>
          </p:cNvSpPr>
          <p:nvPr/>
        </p:nvSpPr>
        <p:spPr bwMode="auto">
          <a:xfrm>
            <a:off x="6304875" y="1992821"/>
            <a:ext cx="111615" cy="90249"/>
          </a:xfrm>
          <a:custGeom>
            <a:avLst/>
            <a:gdLst>
              <a:gd name="T0" fmla="*/ 9 w 56"/>
              <a:gd name="T1" fmla="*/ 25 h 41"/>
              <a:gd name="T2" fmla="*/ 14 w 56"/>
              <a:gd name="T3" fmla="*/ 30 h 41"/>
              <a:gd name="T4" fmla="*/ 6 w 56"/>
              <a:gd name="T5" fmla="*/ 34 h 41"/>
              <a:gd name="T6" fmla="*/ 0 w 56"/>
              <a:gd name="T7" fmla="*/ 34 h 41"/>
              <a:gd name="T8" fmla="*/ 2 w 56"/>
              <a:gd name="T9" fmla="*/ 37 h 41"/>
              <a:gd name="T10" fmla="*/ 8 w 56"/>
              <a:gd name="T11" fmla="*/ 40 h 41"/>
              <a:gd name="T12" fmla="*/ 18 w 56"/>
              <a:gd name="T13" fmla="*/ 37 h 41"/>
              <a:gd name="T14" fmla="*/ 19 w 56"/>
              <a:gd name="T15" fmla="*/ 35 h 41"/>
              <a:gd name="T16" fmla="*/ 45 w 56"/>
              <a:gd name="T17" fmla="*/ 24 h 41"/>
              <a:gd name="T18" fmla="*/ 52 w 56"/>
              <a:gd name="T19" fmla="*/ 23 h 41"/>
              <a:gd name="T20" fmla="*/ 52 w 56"/>
              <a:gd name="T21" fmla="*/ 23 h 41"/>
              <a:gd name="T22" fmla="*/ 52 w 56"/>
              <a:gd name="T23" fmla="*/ 21 h 41"/>
              <a:gd name="T24" fmla="*/ 51 w 56"/>
              <a:gd name="T25" fmla="*/ 16 h 41"/>
              <a:gd name="T26" fmla="*/ 55 w 56"/>
              <a:gd name="T27" fmla="*/ 14 h 41"/>
              <a:gd name="T28" fmla="*/ 56 w 56"/>
              <a:gd name="T29" fmla="*/ 14 h 41"/>
              <a:gd name="T30" fmla="*/ 50 w 56"/>
              <a:gd name="T31" fmla="*/ 12 h 41"/>
              <a:gd name="T32" fmla="*/ 42 w 56"/>
              <a:gd name="T33" fmla="*/ 3 h 41"/>
              <a:gd name="T34" fmla="*/ 41 w 56"/>
              <a:gd name="T35" fmla="*/ 0 h 41"/>
              <a:gd name="T36" fmla="*/ 38 w 56"/>
              <a:gd name="T37" fmla="*/ 1 h 41"/>
              <a:gd name="T38" fmla="*/ 26 w 56"/>
              <a:gd name="T39" fmla="*/ 6 h 41"/>
              <a:gd name="T40" fmla="*/ 14 w 56"/>
              <a:gd name="T41" fmla="*/ 10 h 41"/>
              <a:gd name="T42" fmla="*/ 14 w 56"/>
              <a:gd name="T43" fmla="*/ 10 h 41"/>
              <a:gd name="T44" fmla="*/ 17 w 56"/>
              <a:gd name="T45" fmla="*/ 16 h 41"/>
              <a:gd name="T46" fmla="*/ 8 w 56"/>
              <a:gd name="T47" fmla="*/ 22 h 41"/>
              <a:gd name="T48" fmla="*/ 8 w 56"/>
              <a:gd name="T49" fmla="*/ 22 h 41"/>
              <a:gd name="T50" fmla="*/ 6 w 56"/>
              <a:gd name="T51" fmla="*/ 22 h 41"/>
              <a:gd name="T52" fmla="*/ 9 w 56"/>
              <a:gd name="T53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1">
                <a:moveTo>
                  <a:pt x="9" y="25"/>
                </a:moveTo>
                <a:cubicBezTo>
                  <a:pt x="11" y="26"/>
                  <a:pt x="15" y="28"/>
                  <a:pt x="14" y="30"/>
                </a:cubicBezTo>
                <a:cubicBezTo>
                  <a:pt x="14" y="33"/>
                  <a:pt x="11" y="34"/>
                  <a:pt x="6" y="34"/>
                </a:cubicBezTo>
                <a:cubicBezTo>
                  <a:pt x="3" y="34"/>
                  <a:pt x="1" y="34"/>
                  <a:pt x="0" y="34"/>
                </a:cubicBezTo>
                <a:cubicBezTo>
                  <a:pt x="1" y="35"/>
                  <a:pt x="1" y="36"/>
                  <a:pt x="2" y="37"/>
                </a:cubicBezTo>
                <a:cubicBezTo>
                  <a:pt x="3" y="38"/>
                  <a:pt x="5" y="39"/>
                  <a:pt x="8" y="40"/>
                </a:cubicBezTo>
                <a:cubicBezTo>
                  <a:pt x="12" y="41"/>
                  <a:pt x="16" y="39"/>
                  <a:pt x="18" y="37"/>
                </a:cubicBezTo>
                <a:cubicBezTo>
                  <a:pt x="19" y="36"/>
                  <a:pt x="19" y="35"/>
                  <a:pt x="19" y="35"/>
                </a:cubicBezTo>
                <a:cubicBezTo>
                  <a:pt x="18" y="30"/>
                  <a:pt x="25" y="28"/>
                  <a:pt x="45" y="24"/>
                </a:cubicBezTo>
                <a:cubicBezTo>
                  <a:pt x="48" y="24"/>
                  <a:pt x="50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2" y="21"/>
                  <a:pt x="52" y="21"/>
                </a:cubicBezTo>
                <a:cubicBezTo>
                  <a:pt x="51" y="19"/>
                  <a:pt x="50" y="17"/>
                  <a:pt x="51" y="16"/>
                </a:cubicBezTo>
                <a:cubicBezTo>
                  <a:pt x="52" y="14"/>
                  <a:pt x="54" y="14"/>
                  <a:pt x="55" y="14"/>
                </a:cubicBezTo>
                <a:cubicBezTo>
                  <a:pt x="55" y="14"/>
                  <a:pt x="55" y="14"/>
                  <a:pt x="56" y="14"/>
                </a:cubicBezTo>
                <a:cubicBezTo>
                  <a:pt x="54" y="13"/>
                  <a:pt x="53" y="13"/>
                  <a:pt x="50" y="12"/>
                </a:cubicBezTo>
                <a:cubicBezTo>
                  <a:pt x="43" y="11"/>
                  <a:pt x="42" y="6"/>
                  <a:pt x="42" y="3"/>
                </a:cubicBezTo>
                <a:cubicBezTo>
                  <a:pt x="41" y="2"/>
                  <a:pt x="41" y="1"/>
                  <a:pt x="41" y="0"/>
                </a:cubicBezTo>
                <a:cubicBezTo>
                  <a:pt x="40" y="0"/>
                  <a:pt x="39" y="1"/>
                  <a:pt x="38" y="1"/>
                </a:cubicBezTo>
                <a:cubicBezTo>
                  <a:pt x="36" y="3"/>
                  <a:pt x="33" y="5"/>
                  <a:pt x="26" y="6"/>
                </a:cubicBezTo>
                <a:cubicBezTo>
                  <a:pt x="18" y="8"/>
                  <a:pt x="15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1"/>
                  <a:pt x="17" y="13"/>
                  <a:pt x="17" y="16"/>
                </a:cubicBezTo>
                <a:cubicBezTo>
                  <a:pt x="16" y="19"/>
                  <a:pt x="12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3"/>
                  <a:pt x="7" y="24"/>
                  <a:pt x="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5" name="Freeform 1146"/>
          <p:cNvSpPr>
            <a:spLocks/>
          </p:cNvSpPr>
          <p:nvPr/>
        </p:nvSpPr>
        <p:spPr bwMode="auto">
          <a:xfrm>
            <a:off x="6344888" y="2062243"/>
            <a:ext cx="122144" cy="64794"/>
          </a:xfrm>
          <a:custGeom>
            <a:avLst/>
            <a:gdLst>
              <a:gd name="T0" fmla="*/ 3 w 61"/>
              <a:gd name="T1" fmla="*/ 12 h 30"/>
              <a:gd name="T2" fmla="*/ 0 w 61"/>
              <a:gd name="T3" fmla="*/ 14 h 30"/>
              <a:gd name="T4" fmla="*/ 4 w 61"/>
              <a:gd name="T5" fmla="*/ 16 h 30"/>
              <a:gd name="T6" fmla="*/ 7 w 61"/>
              <a:gd name="T7" fmla="*/ 16 h 30"/>
              <a:gd name="T8" fmla="*/ 12 w 61"/>
              <a:gd name="T9" fmla="*/ 20 h 30"/>
              <a:gd name="T10" fmla="*/ 17 w 61"/>
              <a:gd name="T11" fmla="*/ 24 h 30"/>
              <a:gd name="T12" fmla="*/ 19 w 61"/>
              <a:gd name="T13" fmla="*/ 23 h 30"/>
              <a:gd name="T14" fmla="*/ 33 w 61"/>
              <a:gd name="T15" fmla="*/ 27 h 30"/>
              <a:gd name="T16" fmla="*/ 50 w 61"/>
              <a:gd name="T17" fmla="*/ 30 h 30"/>
              <a:gd name="T18" fmla="*/ 56 w 61"/>
              <a:gd name="T19" fmla="*/ 27 h 30"/>
              <a:gd name="T20" fmla="*/ 57 w 61"/>
              <a:gd name="T21" fmla="*/ 26 h 30"/>
              <a:gd name="T22" fmla="*/ 57 w 61"/>
              <a:gd name="T23" fmla="*/ 26 h 30"/>
              <a:gd name="T24" fmla="*/ 54 w 61"/>
              <a:gd name="T25" fmla="*/ 24 h 30"/>
              <a:gd name="T26" fmla="*/ 61 w 61"/>
              <a:gd name="T27" fmla="*/ 10 h 30"/>
              <a:gd name="T28" fmla="*/ 61 w 61"/>
              <a:gd name="T29" fmla="*/ 8 h 30"/>
              <a:gd name="T30" fmla="*/ 50 w 61"/>
              <a:gd name="T31" fmla="*/ 3 h 30"/>
              <a:gd name="T32" fmla="*/ 48 w 61"/>
              <a:gd name="T33" fmla="*/ 4 h 30"/>
              <a:gd name="T34" fmla="*/ 45 w 61"/>
              <a:gd name="T35" fmla="*/ 8 h 30"/>
              <a:gd name="T36" fmla="*/ 36 w 61"/>
              <a:gd name="T37" fmla="*/ 0 h 30"/>
              <a:gd name="T38" fmla="*/ 33 w 61"/>
              <a:gd name="T39" fmla="*/ 0 h 30"/>
              <a:gd name="T40" fmla="*/ 8 w 61"/>
              <a:gd name="T41" fmla="*/ 6 h 30"/>
              <a:gd name="T42" fmla="*/ 3 w 61"/>
              <a:gd name="T4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30">
                <a:moveTo>
                  <a:pt x="3" y="12"/>
                </a:moveTo>
                <a:cubicBezTo>
                  <a:pt x="2" y="13"/>
                  <a:pt x="1" y="14"/>
                  <a:pt x="0" y="14"/>
                </a:cubicBezTo>
                <a:cubicBezTo>
                  <a:pt x="1" y="15"/>
                  <a:pt x="2" y="15"/>
                  <a:pt x="4" y="16"/>
                </a:cubicBezTo>
                <a:cubicBezTo>
                  <a:pt x="5" y="16"/>
                  <a:pt x="6" y="16"/>
                  <a:pt x="7" y="16"/>
                </a:cubicBezTo>
                <a:cubicBezTo>
                  <a:pt x="9" y="16"/>
                  <a:pt x="11" y="18"/>
                  <a:pt x="12" y="20"/>
                </a:cubicBezTo>
                <a:cubicBezTo>
                  <a:pt x="14" y="23"/>
                  <a:pt x="15" y="24"/>
                  <a:pt x="17" y="24"/>
                </a:cubicBezTo>
                <a:cubicBezTo>
                  <a:pt x="18" y="23"/>
                  <a:pt x="19" y="23"/>
                  <a:pt x="19" y="23"/>
                </a:cubicBezTo>
                <a:cubicBezTo>
                  <a:pt x="23" y="23"/>
                  <a:pt x="28" y="25"/>
                  <a:pt x="33" y="27"/>
                </a:cubicBezTo>
                <a:cubicBezTo>
                  <a:pt x="39" y="28"/>
                  <a:pt x="45" y="30"/>
                  <a:pt x="50" y="30"/>
                </a:cubicBezTo>
                <a:cubicBezTo>
                  <a:pt x="54" y="30"/>
                  <a:pt x="56" y="28"/>
                  <a:pt x="56" y="27"/>
                </a:cubicBezTo>
                <a:cubicBezTo>
                  <a:pt x="57" y="27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5" y="26"/>
                  <a:pt x="55" y="25"/>
                  <a:pt x="54" y="24"/>
                </a:cubicBezTo>
                <a:cubicBezTo>
                  <a:pt x="53" y="22"/>
                  <a:pt x="55" y="19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0" y="6"/>
                  <a:pt x="54" y="3"/>
                  <a:pt x="50" y="3"/>
                </a:cubicBezTo>
                <a:cubicBezTo>
                  <a:pt x="48" y="3"/>
                  <a:pt x="48" y="4"/>
                  <a:pt x="48" y="4"/>
                </a:cubicBezTo>
                <a:cubicBezTo>
                  <a:pt x="48" y="8"/>
                  <a:pt x="45" y="8"/>
                  <a:pt x="45" y="8"/>
                </a:cubicBezTo>
                <a:cubicBezTo>
                  <a:pt x="41" y="8"/>
                  <a:pt x="37" y="2"/>
                  <a:pt x="36" y="0"/>
                </a:cubicBezTo>
                <a:cubicBezTo>
                  <a:pt x="36" y="0"/>
                  <a:pt x="35" y="0"/>
                  <a:pt x="33" y="0"/>
                </a:cubicBezTo>
                <a:cubicBezTo>
                  <a:pt x="25" y="0"/>
                  <a:pt x="10" y="4"/>
                  <a:pt x="8" y="6"/>
                </a:cubicBezTo>
                <a:cubicBezTo>
                  <a:pt x="8" y="9"/>
                  <a:pt x="5" y="10"/>
                  <a:pt x="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6" name="Freeform 1147"/>
          <p:cNvSpPr>
            <a:spLocks noEditPoints="1"/>
          </p:cNvSpPr>
          <p:nvPr/>
        </p:nvSpPr>
        <p:spPr bwMode="auto">
          <a:xfrm>
            <a:off x="4845462" y="2196459"/>
            <a:ext cx="3683281" cy="1402324"/>
          </a:xfrm>
          <a:custGeom>
            <a:avLst/>
            <a:gdLst>
              <a:gd name="T0" fmla="*/ 49 w 1831"/>
              <a:gd name="T1" fmla="*/ 223 h 635"/>
              <a:gd name="T2" fmla="*/ 53 w 1831"/>
              <a:gd name="T3" fmla="*/ 179 h 635"/>
              <a:gd name="T4" fmla="*/ 15 w 1831"/>
              <a:gd name="T5" fmla="*/ 190 h 635"/>
              <a:gd name="T6" fmla="*/ 32 w 1831"/>
              <a:gd name="T7" fmla="*/ 275 h 635"/>
              <a:gd name="T8" fmla="*/ 7 w 1831"/>
              <a:gd name="T9" fmla="*/ 361 h 635"/>
              <a:gd name="T10" fmla="*/ 1 w 1831"/>
              <a:gd name="T11" fmla="*/ 391 h 635"/>
              <a:gd name="T12" fmla="*/ 45 w 1831"/>
              <a:gd name="T13" fmla="*/ 445 h 635"/>
              <a:gd name="T14" fmla="*/ 75 w 1831"/>
              <a:gd name="T15" fmla="*/ 484 h 635"/>
              <a:gd name="T16" fmla="*/ 139 w 1831"/>
              <a:gd name="T17" fmla="*/ 532 h 635"/>
              <a:gd name="T18" fmla="*/ 136 w 1831"/>
              <a:gd name="T19" fmla="*/ 603 h 635"/>
              <a:gd name="T20" fmla="*/ 216 w 1831"/>
              <a:gd name="T21" fmla="*/ 628 h 635"/>
              <a:gd name="T22" fmla="*/ 236 w 1831"/>
              <a:gd name="T23" fmla="*/ 554 h 635"/>
              <a:gd name="T24" fmla="*/ 234 w 1831"/>
              <a:gd name="T25" fmla="*/ 511 h 635"/>
              <a:gd name="T26" fmla="*/ 320 w 1831"/>
              <a:gd name="T27" fmla="*/ 502 h 635"/>
              <a:gd name="T28" fmla="*/ 377 w 1831"/>
              <a:gd name="T29" fmla="*/ 470 h 635"/>
              <a:gd name="T30" fmla="*/ 501 w 1831"/>
              <a:gd name="T31" fmla="*/ 446 h 635"/>
              <a:gd name="T32" fmla="*/ 563 w 1831"/>
              <a:gd name="T33" fmla="*/ 447 h 635"/>
              <a:gd name="T34" fmla="*/ 672 w 1831"/>
              <a:gd name="T35" fmla="*/ 520 h 635"/>
              <a:gd name="T36" fmla="*/ 732 w 1831"/>
              <a:gd name="T37" fmla="*/ 501 h 635"/>
              <a:gd name="T38" fmla="*/ 822 w 1831"/>
              <a:gd name="T39" fmla="*/ 490 h 635"/>
              <a:gd name="T40" fmla="*/ 931 w 1831"/>
              <a:gd name="T41" fmla="*/ 524 h 635"/>
              <a:gd name="T42" fmla="*/ 1000 w 1831"/>
              <a:gd name="T43" fmla="*/ 516 h 635"/>
              <a:gd name="T44" fmla="*/ 1041 w 1831"/>
              <a:gd name="T45" fmla="*/ 482 h 635"/>
              <a:gd name="T46" fmla="*/ 1091 w 1831"/>
              <a:gd name="T47" fmla="*/ 464 h 635"/>
              <a:gd name="T48" fmla="*/ 1160 w 1831"/>
              <a:gd name="T49" fmla="*/ 543 h 635"/>
              <a:gd name="T50" fmla="*/ 1181 w 1831"/>
              <a:gd name="T51" fmla="*/ 588 h 635"/>
              <a:gd name="T52" fmla="*/ 1267 w 1831"/>
              <a:gd name="T53" fmla="*/ 502 h 635"/>
              <a:gd name="T54" fmla="*/ 1232 w 1831"/>
              <a:gd name="T55" fmla="*/ 454 h 635"/>
              <a:gd name="T56" fmla="*/ 1342 w 1831"/>
              <a:gd name="T57" fmla="*/ 367 h 635"/>
              <a:gd name="T58" fmla="*/ 1444 w 1831"/>
              <a:gd name="T59" fmla="*/ 340 h 635"/>
              <a:gd name="T60" fmla="*/ 1525 w 1831"/>
              <a:gd name="T61" fmla="*/ 328 h 635"/>
              <a:gd name="T62" fmla="*/ 1457 w 1831"/>
              <a:gd name="T63" fmla="*/ 395 h 635"/>
              <a:gd name="T64" fmla="*/ 1508 w 1831"/>
              <a:gd name="T65" fmla="*/ 445 h 635"/>
              <a:gd name="T66" fmla="*/ 1540 w 1831"/>
              <a:gd name="T67" fmla="*/ 355 h 635"/>
              <a:gd name="T68" fmla="*/ 1687 w 1831"/>
              <a:gd name="T69" fmla="*/ 309 h 635"/>
              <a:gd name="T70" fmla="*/ 1710 w 1831"/>
              <a:gd name="T71" fmla="*/ 271 h 635"/>
              <a:gd name="T72" fmla="*/ 1775 w 1831"/>
              <a:gd name="T73" fmla="*/ 272 h 635"/>
              <a:gd name="T74" fmla="*/ 1825 w 1831"/>
              <a:gd name="T75" fmla="*/ 256 h 635"/>
              <a:gd name="T76" fmla="*/ 1685 w 1831"/>
              <a:gd name="T77" fmla="*/ 181 h 635"/>
              <a:gd name="T78" fmla="*/ 1565 w 1831"/>
              <a:gd name="T79" fmla="*/ 185 h 635"/>
              <a:gd name="T80" fmla="*/ 1389 w 1831"/>
              <a:gd name="T81" fmla="*/ 145 h 635"/>
              <a:gd name="T82" fmla="*/ 1315 w 1831"/>
              <a:gd name="T83" fmla="*/ 121 h 635"/>
              <a:gd name="T84" fmla="*/ 1244 w 1831"/>
              <a:gd name="T85" fmla="*/ 141 h 635"/>
              <a:gd name="T86" fmla="*/ 1135 w 1831"/>
              <a:gd name="T87" fmla="*/ 125 h 635"/>
              <a:gd name="T88" fmla="*/ 1076 w 1831"/>
              <a:gd name="T89" fmla="*/ 97 h 635"/>
              <a:gd name="T90" fmla="*/ 957 w 1831"/>
              <a:gd name="T91" fmla="*/ 95 h 635"/>
              <a:gd name="T92" fmla="*/ 905 w 1831"/>
              <a:gd name="T93" fmla="*/ 87 h 635"/>
              <a:gd name="T94" fmla="*/ 949 w 1831"/>
              <a:gd name="T95" fmla="*/ 27 h 635"/>
              <a:gd name="T96" fmla="*/ 866 w 1831"/>
              <a:gd name="T97" fmla="*/ 9 h 635"/>
              <a:gd name="T98" fmla="*/ 781 w 1831"/>
              <a:gd name="T99" fmla="*/ 40 h 635"/>
              <a:gd name="T100" fmla="*/ 701 w 1831"/>
              <a:gd name="T101" fmla="*/ 55 h 635"/>
              <a:gd name="T102" fmla="*/ 654 w 1831"/>
              <a:gd name="T103" fmla="*/ 93 h 635"/>
              <a:gd name="T104" fmla="*/ 564 w 1831"/>
              <a:gd name="T105" fmla="*/ 129 h 635"/>
              <a:gd name="T106" fmla="*/ 523 w 1831"/>
              <a:gd name="T107" fmla="*/ 140 h 635"/>
              <a:gd name="T108" fmla="*/ 565 w 1831"/>
              <a:gd name="T109" fmla="*/ 206 h 635"/>
              <a:gd name="T110" fmla="*/ 483 w 1831"/>
              <a:gd name="T111" fmla="*/ 235 h 635"/>
              <a:gd name="T112" fmla="*/ 514 w 1831"/>
              <a:gd name="T113" fmla="*/ 176 h 635"/>
              <a:gd name="T114" fmla="*/ 454 w 1831"/>
              <a:gd name="T115" fmla="*/ 170 h 635"/>
              <a:gd name="T116" fmla="*/ 358 w 1831"/>
              <a:gd name="T117" fmla="*/ 163 h 635"/>
              <a:gd name="T118" fmla="*/ 294 w 1831"/>
              <a:gd name="T119" fmla="*/ 206 h 635"/>
              <a:gd name="T120" fmla="*/ 203 w 1831"/>
              <a:gd name="T121" fmla="*/ 227 h 635"/>
              <a:gd name="T122" fmla="*/ 185 w 1831"/>
              <a:gd name="T123" fmla="*/ 245 h 635"/>
              <a:gd name="T124" fmla="*/ 104 w 1831"/>
              <a:gd name="T125" fmla="*/ 26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1" h="635">
                <a:moveTo>
                  <a:pt x="104" y="268"/>
                </a:moveTo>
                <a:cubicBezTo>
                  <a:pt x="105" y="269"/>
                  <a:pt x="106" y="270"/>
                  <a:pt x="107" y="272"/>
                </a:cubicBezTo>
                <a:cubicBezTo>
                  <a:pt x="107" y="274"/>
                  <a:pt x="110" y="275"/>
                  <a:pt x="116" y="275"/>
                </a:cubicBezTo>
                <a:cubicBezTo>
                  <a:pt x="117" y="275"/>
                  <a:pt x="118" y="275"/>
                  <a:pt x="119" y="277"/>
                </a:cubicBezTo>
                <a:cubicBezTo>
                  <a:pt x="121" y="279"/>
                  <a:pt x="119" y="283"/>
                  <a:pt x="119" y="284"/>
                </a:cubicBezTo>
                <a:cubicBezTo>
                  <a:pt x="117" y="287"/>
                  <a:pt x="114" y="288"/>
                  <a:pt x="111" y="288"/>
                </a:cubicBezTo>
                <a:cubicBezTo>
                  <a:pt x="109" y="288"/>
                  <a:pt x="108" y="287"/>
                  <a:pt x="107" y="286"/>
                </a:cubicBezTo>
                <a:cubicBezTo>
                  <a:pt x="106" y="286"/>
                  <a:pt x="105" y="286"/>
                  <a:pt x="104" y="286"/>
                </a:cubicBezTo>
                <a:cubicBezTo>
                  <a:pt x="101" y="286"/>
                  <a:pt x="98" y="286"/>
                  <a:pt x="97" y="282"/>
                </a:cubicBezTo>
                <a:cubicBezTo>
                  <a:pt x="97" y="281"/>
                  <a:pt x="94" y="278"/>
                  <a:pt x="89" y="278"/>
                </a:cubicBezTo>
                <a:cubicBezTo>
                  <a:pt x="86" y="279"/>
                  <a:pt x="84" y="278"/>
                  <a:pt x="83" y="277"/>
                </a:cubicBezTo>
                <a:cubicBezTo>
                  <a:pt x="82" y="275"/>
                  <a:pt x="81" y="273"/>
                  <a:pt x="81" y="270"/>
                </a:cubicBezTo>
                <a:cubicBezTo>
                  <a:pt x="81" y="268"/>
                  <a:pt x="81" y="267"/>
                  <a:pt x="80" y="265"/>
                </a:cubicBezTo>
                <a:cubicBezTo>
                  <a:pt x="79" y="264"/>
                  <a:pt x="78" y="263"/>
                  <a:pt x="79" y="262"/>
                </a:cubicBezTo>
                <a:cubicBezTo>
                  <a:pt x="79" y="261"/>
                  <a:pt x="78" y="261"/>
                  <a:pt x="78" y="260"/>
                </a:cubicBezTo>
                <a:cubicBezTo>
                  <a:pt x="78" y="258"/>
                  <a:pt x="77" y="255"/>
                  <a:pt x="80" y="253"/>
                </a:cubicBezTo>
                <a:cubicBezTo>
                  <a:pt x="80" y="252"/>
                  <a:pt x="80" y="252"/>
                  <a:pt x="80" y="250"/>
                </a:cubicBezTo>
                <a:cubicBezTo>
                  <a:pt x="80" y="249"/>
                  <a:pt x="80" y="248"/>
                  <a:pt x="80" y="247"/>
                </a:cubicBezTo>
                <a:cubicBezTo>
                  <a:pt x="80" y="247"/>
                  <a:pt x="80" y="246"/>
                  <a:pt x="79" y="246"/>
                </a:cubicBezTo>
                <a:cubicBezTo>
                  <a:pt x="77" y="244"/>
                  <a:pt x="75" y="243"/>
                  <a:pt x="73" y="243"/>
                </a:cubicBezTo>
                <a:cubicBezTo>
                  <a:pt x="70" y="243"/>
                  <a:pt x="68" y="241"/>
                  <a:pt x="68" y="240"/>
                </a:cubicBezTo>
                <a:cubicBezTo>
                  <a:pt x="67" y="239"/>
                  <a:pt x="67" y="238"/>
                  <a:pt x="66" y="238"/>
                </a:cubicBezTo>
                <a:cubicBezTo>
                  <a:pt x="62" y="237"/>
                  <a:pt x="54" y="231"/>
                  <a:pt x="53" y="227"/>
                </a:cubicBezTo>
                <a:cubicBezTo>
                  <a:pt x="53" y="227"/>
                  <a:pt x="52" y="226"/>
                  <a:pt x="51" y="226"/>
                </a:cubicBezTo>
                <a:cubicBezTo>
                  <a:pt x="50" y="226"/>
                  <a:pt x="49" y="225"/>
                  <a:pt x="49" y="223"/>
                </a:cubicBezTo>
                <a:cubicBezTo>
                  <a:pt x="49" y="223"/>
                  <a:pt x="49" y="222"/>
                  <a:pt x="50" y="221"/>
                </a:cubicBezTo>
                <a:cubicBezTo>
                  <a:pt x="53" y="220"/>
                  <a:pt x="58" y="222"/>
                  <a:pt x="62" y="225"/>
                </a:cubicBezTo>
                <a:cubicBezTo>
                  <a:pt x="65" y="228"/>
                  <a:pt x="70" y="230"/>
                  <a:pt x="76" y="231"/>
                </a:cubicBezTo>
                <a:cubicBezTo>
                  <a:pt x="80" y="232"/>
                  <a:pt x="83" y="233"/>
                  <a:pt x="86" y="234"/>
                </a:cubicBezTo>
                <a:cubicBezTo>
                  <a:pt x="89" y="235"/>
                  <a:pt x="92" y="237"/>
                  <a:pt x="96" y="237"/>
                </a:cubicBezTo>
                <a:cubicBezTo>
                  <a:pt x="101" y="238"/>
                  <a:pt x="101" y="238"/>
                  <a:pt x="101" y="238"/>
                </a:cubicBezTo>
                <a:cubicBezTo>
                  <a:pt x="107" y="239"/>
                  <a:pt x="112" y="240"/>
                  <a:pt x="122" y="242"/>
                </a:cubicBezTo>
                <a:cubicBezTo>
                  <a:pt x="134" y="243"/>
                  <a:pt x="150" y="231"/>
                  <a:pt x="153" y="228"/>
                </a:cubicBezTo>
                <a:cubicBezTo>
                  <a:pt x="155" y="226"/>
                  <a:pt x="154" y="223"/>
                  <a:pt x="153" y="220"/>
                </a:cubicBezTo>
                <a:cubicBezTo>
                  <a:pt x="152" y="218"/>
                  <a:pt x="152" y="217"/>
                  <a:pt x="152" y="216"/>
                </a:cubicBezTo>
                <a:cubicBezTo>
                  <a:pt x="151" y="216"/>
                  <a:pt x="150" y="215"/>
                  <a:pt x="149" y="215"/>
                </a:cubicBezTo>
                <a:cubicBezTo>
                  <a:pt x="148" y="214"/>
                  <a:pt x="146" y="213"/>
                  <a:pt x="145" y="212"/>
                </a:cubicBezTo>
                <a:cubicBezTo>
                  <a:pt x="145" y="210"/>
                  <a:pt x="142" y="207"/>
                  <a:pt x="138" y="207"/>
                </a:cubicBezTo>
                <a:cubicBezTo>
                  <a:pt x="134" y="207"/>
                  <a:pt x="132" y="205"/>
                  <a:pt x="131" y="204"/>
                </a:cubicBezTo>
                <a:cubicBezTo>
                  <a:pt x="130" y="203"/>
                  <a:pt x="129" y="202"/>
                  <a:pt x="129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4" y="202"/>
                  <a:pt x="121" y="200"/>
                  <a:pt x="113" y="195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02" y="188"/>
                  <a:pt x="90" y="183"/>
                  <a:pt x="87" y="183"/>
                </a:cubicBezTo>
                <a:cubicBezTo>
                  <a:pt x="85" y="184"/>
                  <a:pt x="84" y="184"/>
                  <a:pt x="82" y="184"/>
                </a:cubicBezTo>
                <a:cubicBezTo>
                  <a:pt x="81" y="184"/>
                  <a:pt x="79" y="184"/>
                  <a:pt x="78" y="182"/>
                </a:cubicBezTo>
                <a:cubicBezTo>
                  <a:pt x="77" y="181"/>
                  <a:pt x="75" y="181"/>
                  <a:pt x="73" y="182"/>
                </a:cubicBezTo>
                <a:cubicBezTo>
                  <a:pt x="71" y="184"/>
                  <a:pt x="69" y="183"/>
                  <a:pt x="67" y="182"/>
                </a:cubicBezTo>
                <a:cubicBezTo>
                  <a:pt x="65" y="182"/>
                  <a:pt x="63" y="181"/>
                  <a:pt x="62" y="182"/>
                </a:cubicBezTo>
                <a:cubicBezTo>
                  <a:pt x="58" y="183"/>
                  <a:pt x="54" y="181"/>
                  <a:pt x="53" y="179"/>
                </a:cubicBezTo>
                <a:cubicBezTo>
                  <a:pt x="52" y="177"/>
                  <a:pt x="52" y="176"/>
                  <a:pt x="53" y="175"/>
                </a:cubicBezTo>
                <a:cubicBezTo>
                  <a:pt x="54" y="174"/>
                  <a:pt x="56" y="174"/>
                  <a:pt x="57" y="174"/>
                </a:cubicBezTo>
                <a:cubicBezTo>
                  <a:pt x="56" y="173"/>
                  <a:pt x="55" y="173"/>
                  <a:pt x="55" y="172"/>
                </a:cubicBezTo>
                <a:cubicBezTo>
                  <a:pt x="52" y="171"/>
                  <a:pt x="50" y="171"/>
                  <a:pt x="50" y="173"/>
                </a:cubicBezTo>
                <a:cubicBezTo>
                  <a:pt x="48" y="176"/>
                  <a:pt x="44" y="176"/>
                  <a:pt x="41" y="174"/>
                </a:cubicBezTo>
                <a:cubicBezTo>
                  <a:pt x="41" y="174"/>
                  <a:pt x="41" y="174"/>
                  <a:pt x="41" y="175"/>
                </a:cubicBezTo>
                <a:cubicBezTo>
                  <a:pt x="41" y="175"/>
                  <a:pt x="40" y="175"/>
                  <a:pt x="40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6"/>
                  <a:pt x="39" y="177"/>
                  <a:pt x="39" y="17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8" y="177"/>
                  <a:pt x="38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6" y="177"/>
                  <a:pt x="36" y="177"/>
                </a:cubicBezTo>
                <a:cubicBezTo>
                  <a:pt x="35" y="177"/>
                  <a:pt x="35" y="177"/>
                  <a:pt x="34" y="177"/>
                </a:cubicBezTo>
                <a:cubicBezTo>
                  <a:pt x="34" y="177"/>
                  <a:pt x="33" y="177"/>
                  <a:pt x="33" y="178"/>
                </a:cubicBezTo>
                <a:cubicBezTo>
                  <a:pt x="32" y="178"/>
                  <a:pt x="32" y="178"/>
                  <a:pt x="31" y="179"/>
                </a:cubicBezTo>
                <a:cubicBezTo>
                  <a:pt x="29" y="180"/>
                  <a:pt x="27" y="182"/>
                  <a:pt x="25" y="182"/>
                </a:cubicBezTo>
                <a:cubicBezTo>
                  <a:pt x="24" y="182"/>
                  <a:pt x="23" y="182"/>
                  <a:pt x="21" y="184"/>
                </a:cubicBezTo>
                <a:cubicBezTo>
                  <a:pt x="21" y="184"/>
                  <a:pt x="20" y="185"/>
                  <a:pt x="20" y="185"/>
                </a:cubicBezTo>
                <a:cubicBezTo>
                  <a:pt x="20" y="185"/>
                  <a:pt x="20" y="185"/>
                  <a:pt x="20" y="185"/>
                </a:cubicBezTo>
                <a:cubicBezTo>
                  <a:pt x="20" y="186"/>
                  <a:pt x="19" y="186"/>
                  <a:pt x="19" y="187"/>
                </a:cubicBezTo>
                <a:cubicBezTo>
                  <a:pt x="19" y="187"/>
                  <a:pt x="19" y="187"/>
                  <a:pt x="19" y="187"/>
                </a:cubicBezTo>
                <a:cubicBezTo>
                  <a:pt x="19" y="189"/>
                  <a:pt x="17" y="190"/>
                  <a:pt x="16" y="190"/>
                </a:cubicBezTo>
                <a:cubicBezTo>
                  <a:pt x="16" y="190"/>
                  <a:pt x="15" y="190"/>
                  <a:pt x="15" y="190"/>
                </a:cubicBezTo>
                <a:cubicBezTo>
                  <a:pt x="15" y="190"/>
                  <a:pt x="15" y="190"/>
                  <a:pt x="15" y="190"/>
                </a:cubicBezTo>
                <a:cubicBezTo>
                  <a:pt x="15" y="192"/>
                  <a:pt x="15" y="195"/>
                  <a:pt x="13" y="197"/>
                </a:cubicBezTo>
                <a:cubicBezTo>
                  <a:pt x="13" y="197"/>
                  <a:pt x="13" y="197"/>
                  <a:pt x="13" y="197"/>
                </a:cubicBezTo>
                <a:cubicBezTo>
                  <a:pt x="13" y="197"/>
                  <a:pt x="13" y="198"/>
                  <a:pt x="14" y="199"/>
                </a:cubicBezTo>
                <a:cubicBezTo>
                  <a:pt x="14" y="199"/>
                  <a:pt x="14" y="200"/>
                  <a:pt x="15" y="201"/>
                </a:cubicBezTo>
                <a:cubicBezTo>
                  <a:pt x="16" y="202"/>
                  <a:pt x="17" y="203"/>
                  <a:pt x="19" y="203"/>
                </a:cubicBezTo>
                <a:cubicBezTo>
                  <a:pt x="19" y="204"/>
                  <a:pt x="20" y="204"/>
                  <a:pt x="21" y="204"/>
                </a:cubicBezTo>
                <a:cubicBezTo>
                  <a:pt x="21" y="204"/>
                  <a:pt x="30" y="211"/>
                  <a:pt x="30" y="214"/>
                </a:cubicBezTo>
                <a:cubicBezTo>
                  <a:pt x="30" y="216"/>
                  <a:pt x="29" y="217"/>
                  <a:pt x="28" y="219"/>
                </a:cubicBezTo>
                <a:cubicBezTo>
                  <a:pt x="26" y="221"/>
                  <a:pt x="23" y="224"/>
                  <a:pt x="22" y="224"/>
                </a:cubicBezTo>
                <a:cubicBezTo>
                  <a:pt x="21" y="225"/>
                  <a:pt x="20" y="226"/>
                  <a:pt x="20" y="227"/>
                </a:cubicBezTo>
                <a:cubicBezTo>
                  <a:pt x="20" y="227"/>
                  <a:pt x="19" y="227"/>
                  <a:pt x="19" y="228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2" y="232"/>
                  <a:pt x="27" y="239"/>
                  <a:pt x="30" y="245"/>
                </a:cubicBezTo>
                <a:cubicBezTo>
                  <a:pt x="31" y="248"/>
                  <a:pt x="32" y="249"/>
                  <a:pt x="31" y="251"/>
                </a:cubicBezTo>
                <a:cubicBezTo>
                  <a:pt x="31" y="253"/>
                  <a:pt x="29" y="253"/>
                  <a:pt x="28" y="253"/>
                </a:cubicBezTo>
                <a:cubicBezTo>
                  <a:pt x="27" y="253"/>
                  <a:pt x="27" y="254"/>
                  <a:pt x="26" y="254"/>
                </a:cubicBezTo>
                <a:cubicBezTo>
                  <a:pt x="25" y="255"/>
                  <a:pt x="26" y="257"/>
                  <a:pt x="27" y="259"/>
                </a:cubicBezTo>
                <a:cubicBezTo>
                  <a:pt x="28" y="260"/>
                  <a:pt x="28" y="260"/>
                  <a:pt x="28" y="261"/>
                </a:cubicBezTo>
                <a:cubicBezTo>
                  <a:pt x="29" y="263"/>
                  <a:pt x="28" y="264"/>
                  <a:pt x="27" y="265"/>
                </a:cubicBezTo>
                <a:cubicBezTo>
                  <a:pt x="27" y="265"/>
                  <a:pt x="27" y="265"/>
                  <a:pt x="28" y="265"/>
                </a:cubicBezTo>
                <a:cubicBezTo>
                  <a:pt x="29" y="266"/>
                  <a:pt x="31" y="266"/>
                  <a:pt x="31" y="268"/>
                </a:cubicBezTo>
                <a:cubicBezTo>
                  <a:pt x="32" y="270"/>
                  <a:pt x="31" y="271"/>
                  <a:pt x="30" y="272"/>
                </a:cubicBezTo>
                <a:cubicBezTo>
                  <a:pt x="29" y="273"/>
                  <a:pt x="29" y="273"/>
                  <a:pt x="29" y="273"/>
                </a:cubicBezTo>
                <a:cubicBezTo>
                  <a:pt x="30" y="274"/>
                  <a:pt x="31" y="274"/>
                  <a:pt x="32" y="275"/>
                </a:cubicBezTo>
                <a:cubicBezTo>
                  <a:pt x="33" y="276"/>
                  <a:pt x="35" y="277"/>
                  <a:pt x="36" y="280"/>
                </a:cubicBezTo>
                <a:cubicBezTo>
                  <a:pt x="36" y="283"/>
                  <a:pt x="33" y="285"/>
                  <a:pt x="31" y="286"/>
                </a:cubicBezTo>
                <a:cubicBezTo>
                  <a:pt x="30" y="286"/>
                  <a:pt x="29" y="286"/>
                  <a:pt x="29" y="287"/>
                </a:cubicBezTo>
                <a:cubicBezTo>
                  <a:pt x="29" y="287"/>
                  <a:pt x="29" y="287"/>
                  <a:pt x="30" y="287"/>
                </a:cubicBezTo>
                <a:cubicBezTo>
                  <a:pt x="31" y="288"/>
                  <a:pt x="32" y="289"/>
                  <a:pt x="33" y="290"/>
                </a:cubicBezTo>
                <a:cubicBezTo>
                  <a:pt x="36" y="291"/>
                  <a:pt x="38" y="292"/>
                  <a:pt x="41" y="294"/>
                </a:cubicBezTo>
                <a:cubicBezTo>
                  <a:pt x="41" y="295"/>
                  <a:pt x="42" y="296"/>
                  <a:pt x="43" y="296"/>
                </a:cubicBezTo>
                <a:cubicBezTo>
                  <a:pt x="47" y="301"/>
                  <a:pt x="47" y="304"/>
                  <a:pt x="46" y="307"/>
                </a:cubicBezTo>
                <a:cubicBezTo>
                  <a:pt x="45" y="311"/>
                  <a:pt x="41" y="313"/>
                  <a:pt x="37" y="316"/>
                </a:cubicBezTo>
                <a:cubicBezTo>
                  <a:pt x="34" y="318"/>
                  <a:pt x="30" y="321"/>
                  <a:pt x="29" y="323"/>
                </a:cubicBezTo>
                <a:cubicBezTo>
                  <a:pt x="27" y="328"/>
                  <a:pt x="23" y="330"/>
                  <a:pt x="18" y="333"/>
                </a:cubicBezTo>
                <a:cubicBezTo>
                  <a:pt x="16" y="335"/>
                  <a:pt x="13" y="336"/>
                  <a:pt x="11" y="338"/>
                </a:cubicBezTo>
                <a:cubicBezTo>
                  <a:pt x="11" y="338"/>
                  <a:pt x="11" y="339"/>
                  <a:pt x="10" y="339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13" y="340"/>
                  <a:pt x="14" y="342"/>
                  <a:pt x="15" y="344"/>
                </a:cubicBezTo>
                <a:cubicBezTo>
                  <a:pt x="16" y="346"/>
                  <a:pt x="17" y="347"/>
                  <a:pt x="18" y="348"/>
                </a:cubicBezTo>
                <a:cubicBezTo>
                  <a:pt x="19" y="348"/>
                  <a:pt x="20" y="348"/>
                  <a:pt x="22" y="348"/>
                </a:cubicBezTo>
                <a:cubicBezTo>
                  <a:pt x="24" y="348"/>
                  <a:pt x="26" y="348"/>
                  <a:pt x="28" y="350"/>
                </a:cubicBezTo>
                <a:cubicBezTo>
                  <a:pt x="29" y="351"/>
                  <a:pt x="29" y="353"/>
                  <a:pt x="29" y="353"/>
                </a:cubicBezTo>
                <a:cubicBezTo>
                  <a:pt x="28" y="355"/>
                  <a:pt x="25" y="355"/>
                  <a:pt x="25" y="355"/>
                </a:cubicBezTo>
                <a:cubicBezTo>
                  <a:pt x="23" y="355"/>
                  <a:pt x="22" y="355"/>
                  <a:pt x="21" y="355"/>
                </a:cubicBezTo>
                <a:cubicBezTo>
                  <a:pt x="19" y="354"/>
                  <a:pt x="18" y="355"/>
                  <a:pt x="16" y="356"/>
                </a:cubicBezTo>
                <a:cubicBezTo>
                  <a:pt x="15" y="357"/>
                  <a:pt x="13" y="357"/>
                  <a:pt x="11" y="358"/>
                </a:cubicBezTo>
                <a:cubicBezTo>
                  <a:pt x="8" y="359"/>
                  <a:pt x="8" y="360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7" y="362"/>
                  <a:pt x="7" y="362"/>
                  <a:pt x="8" y="362"/>
                </a:cubicBezTo>
                <a:cubicBezTo>
                  <a:pt x="8" y="362"/>
                  <a:pt x="8" y="362"/>
                  <a:pt x="8" y="363"/>
                </a:cubicBezTo>
                <a:cubicBezTo>
                  <a:pt x="8" y="363"/>
                  <a:pt x="8" y="363"/>
                  <a:pt x="8" y="363"/>
                </a:cubicBezTo>
                <a:cubicBezTo>
                  <a:pt x="8" y="363"/>
                  <a:pt x="8" y="364"/>
                  <a:pt x="8" y="364"/>
                </a:cubicBezTo>
                <a:cubicBezTo>
                  <a:pt x="8" y="364"/>
                  <a:pt x="8" y="364"/>
                  <a:pt x="8" y="364"/>
                </a:cubicBezTo>
                <a:cubicBezTo>
                  <a:pt x="7" y="364"/>
                  <a:pt x="7" y="364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5"/>
                  <a:pt x="7" y="365"/>
                  <a:pt x="7" y="365"/>
                </a:cubicBezTo>
                <a:cubicBezTo>
                  <a:pt x="7" y="366"/>
                  <a:pt x="7" y="366"/>
                  <a:pt x="7" y="366"/>
                </a:cubicBezTo>
                <a:cubicBezTo>
                  <a:pt x="7" y="366"/>
                  <a:pt x="7" y="366"/>
                  <a:pt x="7" y="366"/>
                </a:cubicBezTo>
                <a:cubicBezTo>
                  <a:pt x="6" y="366"/>
                  <a:pt x="6" y="366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6" y="367"/>
                  <a:pt x="6" y="367"/>
                  <a:pt x="6" y="367"/>
                </a:cubicBezTo>
                <a:cubicBezTo>
                  <a:pt x="5" y="368"/>
                  <a:pt x="5" y="368"/>
                  <a:pt x="4" y="369"/>
                </a:cubicBezTo>
                <a:cubicBezTo>
                  <a:pt x="3" y="371"/>
                  <a:pt x="2" y="372"/>
                  <a:pt x="2" y="373"/>
                </a:cubicBezTo>
                <a:cubicBezTo>
                  <a:pt x="1" y="374"/>
                  <a:pt x="1" y="374"/>
                  <a:pt x="1" y="374"/>
                </a:cubicBezTo>
                <a:cubicBezTo>
                  <a:pt x="1" y="375"/>
                  <a:pt x="1" y="376"/>
                  <a:pt x="1" y="377"/>
                </a:cubicBezTo>
                <a:cubicBezTo>
                  <a:pt x="1" y="378"/>
                  <a:pt x="1" y="379"/>
                  <a:pt x="1" y="380"/>
                </a:cubicBezTo>
                <a:cubicBezTo>
                  <a:pt x="2" y="382"/>
                  <a:pt x="2" y="383"/>
                  <a:pt x="3" y="385"/>
                </a:cubicBezTo>
                <a:cubicBezTo>
                  <a:pt x="4" y="385"/>
                  <a:pt x="4" y="385"/>
                  <a:pt x="4" y="385"/>
                </a:cubicBezTo>
                <a:cubicBezTo>
                  <a:pt x="4" y="386"/>
                  <a:pt x="5" y="387"/>
                  <a:pt x="4" y="388"/>
                </a:cubicBezTo>
                <a:cubicBezTo>
                  <a:pt x="4" y="390"/>
                  <a:pt x="2" y="391"/>
                  <a:pt x="1" y="391"/>
                </a:cubicBezTo>
                <a:cubicBezTo>
                  <a:pt x="1" y="391"/>
                  <a:pt x="0" y="392"/>
                  <a:pt x="0" y="392"/>
                </a:cubicBezTo>
                <a:cubicBezTo>
                  <a:pt x="0" y="392"/>
                  <a:pt x="0" y="392"/>
                  <a:pt x="0" y="393"/>
                </a:cubicBezTo>
                <a:cubicBezTo>
                  <a:pt x="0" y="393"/>
                  <a:pt x="0" y="393"/>
                  <a:pt x="0" y="393"/>
                </a:cubicBezTo>
                <a:cubicBezTo>
                  <a:pt x="1" y="393"/>
                  <a:pt x="1" y="394"/>
                  <a:pt x="2" y="395"/>
                </a:cubicBezTo>
                <a:cubicBezTo>
                  <a:pt x="4" y="396"/>
                  <a:pt x="4" y="398"/>
                  <a:pt x="4" y="400"/>
                </a:cubicBezTo>
                <a:cubicBezTo>
                  <a:pt x="4" y="401"/>
                  <a:pt x="4" y="402"/>
                  <a:pt x="4" y="402"/>
                </a:cubicBezTo>
                <a:cubicBezTo>
                  <a:pt x="4" y="403"/>
                  <a:pt x="4" y="403"/>
                  <a:pt x="3" y="403"/>
                </a:cubicBezTo>
                <a:cubicBezTo>
                  <a:pt x="3" y="404"/>
                  <a:pt x="4" y="405"/>
                  <a:pt x="7" y="407"/>
                </a:cubicBezTo>
                <a:cubicBezTo>
                  <a:pt x="8" y="409"/>
                  <a:pt x="8" y="411"/>
                  <a:pt x="9" y="413"/>
                </a:cubicBezTo>
                <a:cubicBezTo>
                  <a:pt x="9" y="414"/>
                  <a:pt x="9" y="414"/>
                  <a:pt x="9" y="415"/>
                </a:cubicBezTo>
                <a:cubicBezTo>
                  <a:pt x="9" y="415"/>
                  <a:pt x="9" y="415"/>
                  <a:pt x="9" y="415"/>
                </a:cubicBezTo>
                <a:cubicBezTo>
                  <a:pt x="10" y="416"/>
                  <a:pt x="11" y="416"/>
                  <a:pt x="12" y="417"/>
                </a:cubicBezTo>
                <a:cubicBezTo>
                  <a:pt x="12" y="417"/>
                  <a:pt x="13" y="417"/>
                  <a:pt x="14" y="416"/>
                </a:cubicBezTo>
                <a:cubicBezTo>
                  <a:pt x="17" y="416"/>
                  <a:pt x="20" y="417"/>
                  <a:pt x="22" y="420"/>
                </a:cubicBezTo>
                <a:cubicBezTo>
                  <a:pt x="22" y="421"/>
                  <a:pt x="22" y="421"/>
                  <a:pt x="22" y="421"/>
                </a:cubicBezTo>
                <a:cubicBezTo>
                  <a:pt x="23" y="421"/>
                  <a:pt x="24" y="420"/>
                  <a:pt x="25" y="419"/>
                </a:cubicBezTo>
                <a:cubicBezTo>
                  <a:pt x="26" y="419"/>
                  <a:pt x="26" y="419"/>
                  <a:pt x="27" y="419"/>
                </a:cubicBezTo>
                <a:cubicBezTo>
                  <a:pt x="30" y="419"/>
                  <a:pt x="34" y="421"/>
                  <a:pt x="37" y="422"/>
                </a:cubicBezTo>
                <a:cubicBezTo>
                  <a:pt x="37" y="422"/>
                  <a:pt x="37" y="422"/>
                  <a:pt x="37" y="422"/>
                </a:cubicBezTo>
                <a:cubicBezTo>
                  <a:pt x="39" y="423"/>
                  <a:pt x="39" y="426"/>
                  <a:pt x="39" y="429"/>
                </a:cubicBezTo>
                <a:cubicBezTo>
                  <a:pt x="39" y="430"/>
                  <a:pt x="39" y="431"/>
                  <a:pt x="39" y="432"/>
                </a:cubicBezTo>
                <a:cubicBezTo>
                  <a:pt x="39" y="433"/>
                  <a:pt x="39" y="434"/>
                  <a:pt x="39" y="435"/>
                </a:cubicBezTo>
                <a:cubicBezTo>
                  <a:pt x="39" y="437"/>
                  <a:pt x="39" y="438"/>
                  <a:pt x="40" y="438"/>
                </a:cubicBezTo>
                <a:cubicBezTo>
                  <a:pt x="42" y="439"/>
                  <a:pt x="42" y="441"/>
                  <a:pt x="43" y="443"/>
                </a:cubicBezTo>
                <a:cubicBezTo>
                  <a:pt x="43" y="444"/>
                  <a:pt x="44" y="445"/>
                  <a:pt x="45" y="445"/>
                </a:cubicBezTo>
                <a:cubicBezTo>
                  <a:pt x="47" y="446"/>
                  <a:pt x="48" y="448"/>
                  <a:pt x="50" y="450"/>
                </a:cubicBezTo>
                <a:cubicBezTo>
                  <a:pt x="50" y="450"/>
                  <a:pt x="50" y="450"/>
                  <a:pt x="50" y="450"/>
                </a:cubicBezTo>
                <a:cubicBezTo>
                  <a:pt x="50" y="451"/>
                  <a:pt x="51" y="451"/>
                  <a:pt x="51" y="451"/>
                </a:cubicBezTo>
                <a:cubicBezTo>
                  <a:pt x="53" y="452"/>
                  <a:pt x="55" y="453"/>
                  <a:pt x="57" y="455"/>
                </a:cubicBezTo>
                <a:cubicBezTo>
                  <a:pt x="58" y="456"/>
                  <a:pt x="58" y="457"/>
                  <a:pt x="59" y="458"/>
                </a:cubicBezTo>
                <a:cubicBezTo>
                  <a:pt x="60" y="463"/>
                  <a:pt x="54" y="465"/>
                  <a:pt x="52" y="466"/>
                </a:cubicBezTo>
                <a:cubicBezTo>
                  <a:pt x="51" y="466"/>
                  <a:pt x="51" y="466"/>
                  <a:pt x="50" y="466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50" y="466"/>
                  <a:pt x="50" y="466"/>
                  <a:pt x="49" y="466"/>
                </a:cubicBezTo>
                <a:cubicBezTo>
                  <a:pt x="49" y="466"/>
                  <a:pt x="49" y="466"/>
                  <a:pt x="49" y="466"/>
                </a:cubicBezTo>
                <a:cubicBezTo>
                  <a:pt x="48" y="466"/>
                  <a:pt x="48" y="466"/>
                  <a:pt x="48" y="466"/>
                </a:cubicBezTo>
                <a:cubicBezTo>
                  <a:pt x="47" y="466"/>
                  <a:pt x="47" y="465"/>
                  <a:pt x="46" y="465"/>
                </a:cubicBezTo>
                <a:cubicBezTo>
                  <a:pt x="46" y="465"/>
                  <a:pt x="45" y="465"/>
                  <a:pt x="44" y="465"/>
                </a:cubicBezTo>
                <a:cubicBezTo>
                  <a:pt x="44" y="465"/>
                  <a:pt x="45" y="467"/>
                  <a:pt x="45" y="468"/>
                </a:cubicBezTo>
                <a:cubicBezTo>
                  <a:pt x="46" y="470"/>
                  <a:pt x="46" y="471"/>
                  <a:pt x="47" y="473"/>
                </a:cubicBezTo>
                <a:cubicBezTo>
                  <a:pt x="47" y="475"/>
                  <a:pt x="48" y="476"/>
                  <a:pt x="48" y="477"/>
                </a:cubicBezTo>
                <a:cubicBezTo>
                  <a:pt x="48" y="477"/>
                  <a:pt x="48" y="477"/>
                  <a:pt x="49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50" y="477"/>
                  <a:pt x="51" y="477"/>
                  <a:pt x="52" y="476"/>
                </a:cubicBezTo>
                <a:cubicBezTo>
                  <a:pt x="52" y="476"/>
                  <a:pt x="53" y="475"/>
                  <a:pt x="54" y="475"/>
                </a:cubicBezTo>
                <a:cubicBezTo>
                  <a:pt x="55" y="474"/>
                  <a:pt x="57" y="474"/>
                  <a:pt x="59" y="474"/>
                </a:cubicBezTo>
                <a:cubicBezTo>
                  <a:pt x="60" y="475"/>
                  <a:pt x="61" y="475"/>
                  <a:pt x="61" y="475"/>
                </a:cubicBezTo>
                <a:cubicBezTo>
                  <a:pt x="63" y="474"/>
                  <a:pt x="65" y="474"/>
                  <a:pt x="66" y="474"/>
                </a:cubicBezTo>
                <a:cubicBezTo>
                  <a:pt x="69" y="474"/>
                  <a:pt x="72" y="474"/>
                  <a:pt x="73" y="476"/>
                </a:cubicBezTo>
                <a:cubicBezTo>
                  <a:pt x="74" y="478"/>
                  <a:pt x="75" y="482"/>
                  <a:pt x="75" y="484"/>
                </a:cubicBezTo>
                <a:cubicBezTo>
                  <a:pt x="75" y="485"/>
                  <a:pt x="75" y="486"/>
                  <a:pt x="75" y="487"/>
                </a:cubicBezTo>
                <a:cubicBezTo>
                  <a:pt x="75" y="487"/>
                  <a:pt x="75" y="488"/>
                  <a:pt x="76" y="489"/>
                </a:cubicBezTo>
                <a:cubicBezTo>
                  <a:pt x="76" y="490"/>
                  <a:pt x="77" y="490"/>
                  <a:pt x="77" y="491"/>
                </a:cubicBezTo>
                <a:cubicBezTo>
                  <a:pt x="77" y="492"/>
                  <a:pt x="80" y="492"/>
                  <a:pt x="81" y="492"/>
                </a:cubicBezTo>
                <a:cubicBezTo>
                  <a:pt x="82" y="492"/>
                  <a:pt x="83" y="492"/>
                  <a:pt x="84" y="492"/>
                </a:cubicBezTo>
                <a:cubicBezTo>
                  <a:pt x="87" y="493"/>
                  <a:pt x="92" y="500"/>
                  <a:pt x="91" y="503"/>
                </a:cubicBezTo>
                <a:cubicBezTo>
                  <a:pt x="91" y="503"/>
                  <a:pt x="91" y="503"/>
                  <a:pt x="91" y="503"/>
                </a:cubicBezTo>
                <a:cubicBezTo>
                  <a:pt x="92" y="503"/>
                  <a:pt x="92" y="503"/>
                  <a:pt x="92" y="503"/>
                </a:cubicBezTo>
                <a:cubicBezTo>
                  <a:pt x="94" y="502"/>
                  <a:pt x="96" y="504"/>
                  <a:pt x="98" y="505"/>
                </a:cubicBezTo>
                <a:cubicBezTo>
                  <a:pt x="99" y="505"/>
                  <a:pt x="99" y="506"/>
                  <a:pt x="99" y="506"/>
                </a:cubicBezTo>
                <a:cubicBezTo>
                  <a:pt x="100" y="506"/>
                  <a:pt x="100" y="506"/>
                  <a:pt x="101" y="506"/>
                </a:cubicBezTo>
                <a:cubicBezTo>
                  <a:pt x="101" y="506"/>
                  <a:pt x="102" y="506"/>
                  <a:pt x="103" y="505"/>
                </a:cubicBezTo>
                <a:cubicBezTo>
                  <a:pt x="104" y="505"/>
                  <a:pt x="106" y="504"/>
                  <a:pt x="108" y="504"/>
                </a:cubicBezTo>
                <a:cubicBezTo>
                  <a:pt x="111" y="504"/>
                  <a:pt x="112" y="505"/>
                  <a:pt x="112" y="506"/>
                </a:cubicBezTo>
                <a:cubicBezTo>
                  <a:pt x="112" y="506"/>
                  <a:pt x="114" y="507"/>
                  <a:pt x="114" y="508"/>
                </a:cubicBezTo>
                <a:cubicBezTo>
                  <a:pt x="116" y="509"/>
                  <a:pt x="116" y="510"/>
                  <a:pt x="117" y="511"/>
                </a:cubicBezTo>
                <a:cubicBezTo>
                  <a:pt x="117" y="511"/>
                  <a:pt x="118" y="511"/>
                  <a:pt x="118" y="511"/>
                </a:cubicBezTo>
                <a:cubicBezTo>
                  <a:pt x="121" y="511"/>
                  <a:pt x="124" y="511"/>
                  <a:pt x="126" y="512"/>
                </a:cubicBezTo>
                <a:cubicBezTo>
                  <a:pt x="127" y="513"/>
                  <a:pt x="128" y="513"/>
                  <a:pt x="129" y="513"/>
                </a:cubicBezTo>
                <a:cubicBezTo>
                  <a:pt x="131" y="514"/>
                  <a:pt x="133" y="514"/>
                  <a:pt x="135" y="515"/>
                </a:cubicBezTo>
                <a:cubicBezTo>
                  <a:pt x="136" y="515"/>
                  <a:pt x="137" y="516"/>
                  <a:pt x="138" y="516"/>
                </a:cubicBezTo>
                <a:cubicBezTo>
                  <a:pt x="140" y="517"/>
                  <a:pt x="142" y="518"/>
                  <a:pt x="143" y="520"/>
                </a:cubicBezTo>
                <a:cubicBezTo>
                  <a:pt x="143" y="523"/>
                  <a:pt x="141" y="524"/>
                  <a:pt x="140" y="525"/>
                </a:cubicBezTo>
                <a:cubicBezTo>
                  <a:pt x="141" y="526"/>
                  <a:pt x="142" y="527"/>
                  <a:pt x="142" y="529"/>
                </a:cubicBezTo>
                <a:cubicBezTo>
                  <a:pt x="142" y="531"/>
                  <a:pt x="140" y="532"/>
                  <a:pt x="139" y="532"/>
                </a:cubicBezTo>
                <a:cubicBezTo>
                  <a:pt x="139" y="532"/>
                  <a:pt x="139" y="532"/>
                  <a:pt x="139" y="532"/>
                </a:cubicBezTo>
                <a:cubicBezTo>
                  <a:pt x="139" y="532"/>
                  <a:pt x="139" y="533"/>
                  <a:pt x="139" y="533"/>
                </a:cubicBezTo>
                <a:cubicBezTo>
                  <a:pt x="140" y="533"/>
                  <a:pt x="140" y="534"/>
                  <a:pt x="141" y="535"/>
                </a:cubicBezTo>
                <a:cubicBezTo>
                  <a:pt x="141" y="536"/>
                  <a:pt x="140" y="538"/>
                  <a:pt x="139" y="540"/>
                </a:cubicBezTo>
                <a:cubicBezTo>
                  <a:pt x="139" y="541"/>
                  <a:pt x="139" y="542"/>
                  <a:pt x="139" y="543"/>
                </a:cubicBezTo>
                <a:cubicBezTo>
                  <a:pt x="139" y="543"/>
                  <a:pt x="138" y="545"/>
                  <a:pt x="135" y="545"/>
                </a:cubicBezTo>
                <a:cubicBezTo>
                  <a:pt x="134" y="545"/>
                  <a:pt x="132" y="545"/>
                  <a:pt x="130" y="544"/>
                </a:cubicBezTo>
                <a:cubicBezTo>
                  <a:pt x="129" y="544"/>
                  <a:pt x="128" y="544"/>
                  <a:pt x="127" y="544"/>
                </a:cubicBezTo>
                <a:cubicBezTo>
                  <a:pt x="127" y="544"/>
                  <a:pt x="125" y="546"/>
                  <a:pt x="124" y="547"/>
                </a:cubicBezTo>
                <a:cubicBezTo>
                  <a:pt x="122" y="548"/>
                  <a:pt x="121" y="549"/>
                  <a:pt x="120" y="550"/>
                </a:cubicBezTo>
                <a:cubicBezTo>
                  <a:pt x="120" y="550"/>
                  <a:pt x="120" y="551"/>
                  <a:pt x="120" y="551"/>
                </a:cubicBezTo>
                <a:cubicBezTo>
                  <a:pt x="123" y="551"/>
                  <a:pt x="125" y="551"/>
                  <a:pt x="127" y="551"/>
                </a:cubicBezTo>
                <a:cubicBezTo>
                  <a:pt x="129" y="551"/>
                  <a:pt x="131" y="551"/>
                  <a:pt x="132" y="552"/>
                </a:cubicBezTo>
                <a:cubicBezTo>
                  <a:pt x="132" y="553"/>
                  <a:pt x="132" y="554"/>
                  <a:pt x="132" y="555"/>
                </a:cubicBezTo>
                <a:cubicBezTo>
                  <a:pt x="131" y="557"/>
                  <a:pt x="122" y="561"/>
                  <a:pt x="118" y="563"/>
                </a:cubicBezTo>
                <a:cubicBezTo>
                  <a:pt x="119" y="563"/>
                  <a:pt x="119" y="563"/>
                  <a:pt x="119" y="563"/>
                </a:cubicBezTo>
                <a:cubicBezTo>
                  <a:pt x="121" y="564"/>
                  <a:pt x="122" y="566"/>
                  <a:pt x="122" y="568"/>
                </a:cubicBezTo>
                <a:cubicBezTo>
                  <a:pt x="122" y="570"/>
                  <a:pt x="120" y="571"/>
                  <a:pt x="118" y="572"/>
                </a:cubicBezTo>
                <a:cubicBezTo>
                  <a:pt x="116" y="573"/>
                  <a:pt x="115" y="573"/>
                  <a:pt x="116" y="574"/>
                </a:cubicBezTo>
                <a:cubicBezTo>
                  <a:pt x="116" y="576"/>
                  <a:pt x="116" y="578"/>
                  <a:pt x="114" y="579"/>
                </a:cubicBezTo>
                <a:cubicBezTo>
                  <a:pt x="113" y="581"/>
                  <a:pt x="110" y="581"/>
                  <a:pt x="107" y="581"/>
                </a:cubicBezTo>
                <a:cubicBezTo>
                  <a:pt x="107" y="581"/>
                  <a:pt x="107" y="581"/>
                  <a:pt x="107" y="581"/>
                </a:cubicBezTo>
                <a:cubicBezTo>
                  <a:pt x="107" y="582"/>
                  <a:pt x="107" y="582"/>
                  <a:pt x="108" y="582"/>
                </a:cubicBezTo>
                <a:cubicBezTo>
                  <a:pt x="109" y="584"/>
                  <a:pt x="110" y="586"/>
                  <a:pt x="114" y="587"/>
                </a:cubicBezTo>
                <a:cubicBezTo>
                  <a:pt x="120" y="589"/>
                  <a:pt x="128" y="594"/>
                  <a:pt x="136" y="603"/>
                </a:cubicBezTo>
                <a:cubicBezTo>
                  <a:pt x="136" y="603"/>
                  <a:pt x="137" y="604"/>
                  <a:pt x="137" y="604"/>
                </a:cubicBezTo>
                <a:cubicBezTo>
                  <a:pt x="137" y="604"/>
                  <a:pt x="138" y="604"/>
                  <a:pt x="138" y="604"/>
                </a:cubicBezTo>
                <a:cubicBezTo>
                  <a:pt x="138" y="604"/>
                  <a:pt x="138" y="604"/>
                  <a:pt x="138" y="603"/>
                </a:cubicBezTo>
                <a:cubicBezTo>
                  <a:pt x="139" y="603"/>
                  <a:pt x="139" y="603"/>
                  <a:pt x="139" y="603"/>
                </a:cubicBezTo>
                <a:cubicBezTo>
                  <a:pt x="139" y="603"/>
                  <a:pt x="139" y="603"/>
                  <a:pt x="140" y="603"/>
                </a:cubicBezTo>
                <a:cubicBezTo>
                  <a:pt x="140" y="603"/>
                  <a:pt x="140" y="603"/>
                  <a:pt x="140" y="603"/>
                </a:cubicBezTo>
                <a:cubicBezTo>
                  <a:pt x="140" y="603"/>
                  <a:pt x="140" y="603"/>
                  <a:pt x="141" y="603"/>
                </a:cubicBezTo>
                <a:cubicBezTo>
                  <a:pt x="141" y="602"/>
                  <a:pt x="141" y="602"/>
                  <a:pt x="141" y="602"/>
                </a:cubicBezTo>
                <a:cubicBezTo>
                  <a:pt x="145" y="602"/>
                  <a:pt x="152" y="604"/>
                  <a:pt x="156" y="607"/>
                </a:cubicBezTo>
                <a:cubicBezTo>
                  <a:pt x="156" y="607"/>
                  <a:pt x="157" y="607"/>
                  <a:pt x="161" y="607"/>
                </a:cubicBezTo>
                <a:cubicBezTo>
                  <a:pt x="162" y="607"/>
                  <a:pt x="164" y="607"/>
                  <a:pt x="165" y="607"/>
                </a:cubicBezTo>
                <a:cubicBezTo>
                  <a:pt x="169" y="607"/>
                  <a:pt x="173" y="607"/>
                  <a:pt x="174" y="609"/>
                </a:cubicBezTo>
                <a:cubicBezTo>
                  <a:pt x="175" y="610"/>
                  <a:pt x="178" y="612"/>
                  <a:pt x="179" y="612"/>
                </a:cubicBezTo>
                <a:cubicBezTo>
                  <a:pt x="181" y="612"/>
                  <a:pt x="183" y="614"/>
                  <a:pt x="184" y="615"/>
                </a:cubicBezTo>
                <a:cubicBezTo>
                  <a:pt x="184" y="615"/>
                  <a:pt x="185" y="616"/>
                  <a:pt x="186" y="616"/>
                </a:cubicBezTo>
                <a:cubicBezTo>
                  <a:pt x="187" y="615"/>
                  <a:pt x="190" y="614"/>
                  <a:pt x="198" y="614"/>
                </a:cubicBezTo>
                <a:cubicBezTo>
                  <a:pt x="200" y="614"/>
                  <a:pt x="200" y="615"/>
                  <a:pt x="201" y="616"/>
                </a:cubicBezTo>
                <a:cubicBezTo>
                  <a:pt x="202" y="616"/>
                  <a:pt x="202" y="616"/>
                  <a:pt x="202" y="616"/>
                </a:cubicBezTo>
                <a:cubicBezTo>
                  <a:pt x="205" y="616"/>
                  <a:pt x="205" y="619"/>
                  <a:pt x="206" y="621"/>
                </a:cubicBezTo>
                <a:cubicBezTo>
                  <a:pt x="206" y="622"/>
                  <a:pt x="206" y="622"/>
                  <a:pt x="206" y="623"/>
                </a:cubicBezTo>
                <a:cubicBezTo>
                  <a:pt x="207" y="623"/>
                  <a:pt x="209" y="624"/>
                  <a:pt x="211" y="625"/>
                </a:cubicBezTo>
                <a:cubicBezTo>
                  <a:pt x="212" y="626"/>
                  <a:pt x="212" y="626"/>
                  <a:pt x="213" y="627"/>
                </a:cubicBezTo>
                <a:cubicBezTo>
                  <a:pt x="213" y="627"/>
                  <a:pt x="213" y="627"/>
                  <a:pt x="213" y="627"/>
                </a:cubicBezTo>
                <a:cubicBezTo>
                  <a:pt x="215" y="627"/>
                  <a:pt x="215" y="628"/>
                  <a:pt x="216" y="628"/>
                </a:cubicBezTo>
                <a:cubicBezTo>
                  <a:pt x="216" y="628"/>
                  <a:pt x="216" y="628"/>
                  <a:pt x="216" y="628"/>
                </a:cubicBezTo>
                <a:cubicBezTo>
                  <a:pt x="219" y="628"/>
                  <a:pt x="221" y="631"/>
                  <a:pt x="223" y="632"/>
                </a:cubicBezTo>
                <a:cubicBezTo>
                  <a:pt x="223" y="633"/>
                  <a:pt x="224" y="634"/>
                  <a:pt x="224" y="634"/>
                </a:cubicBezTo>
                <a:cubicBezTo>
                  <a:pt x="225" y="634"/>
                  <a:pt x="225" y="634"/>
                  <a:pt x="225" y="634"/>
                </a:cubicBezTo>
                <a:cubicBezTo>
                  <a:pt x="225" y="634"/>
                  <a:pt x="225" y="634"/>
                  <a:pt x="226" y="634"/>
                </a:cubicBezTo>
                <a:cubicBezTo>
                  <a:pt x="226" y="634"/>
                  <a:pt x="226" y="634"/>
                  <a:pt x="226" y="634"/>
                </a:cubicBezTo>
                <a:cubicBezTo>
                  <a:pt x="226" y="634"/>
                  <a:pt x="227" y="634"/>
                  <a:pt x="227" y="635"/>
                </a:cubicBezTo>
                <a:cubicBezTo>
                  <a:pt x="227" y="635"/>
                  <a:pt x="228" y="635"/>
                  <a:pt x="228" y="635"/>
                </a:cubicBezTo>
                <a:cubicBezTo>
                  <a:pt x="229" y="633"/>
                  <a:pt x="230" y="633"/>
                  <a:pt x="232" y="632"/>
                </a:cubicBezTo>
                <a:cubicBezTo>
                  <a:pt x="232" y="632"/>
                  <a:pt x="233" y="632"/>
                  <a:pt x="233" y="632"/>
                </a:cubicBezTo>
                <a:cubicBezTo>
                  <a:pt x="233" y="632"/>
                  <a:pt x="233" y="632"/>
                  <a:pt x="233" y="632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34" y="631"/>
                  <a:pt x="234" y="631"/>
                  <a:pt x="234" y="631"/>
                </a:cubicBezTo>
                <a:cubicBezTo>
                  <a:pt x="226" y="621"/>
                  <a:pt x="222" y="614"/>
                  <a:pt x="222" y="611"/>
                </a:cubicBezTo>
                <a:cubicBezTo>
                  <a:pt x="222" y="610"/>
                  <a:pt x="222" y="609"/>
                  <a:pt x="222" y="608"/>
                </a:cubicBezTo>
                <a:cubicBezTo>
                  <a:pt x="223" y="604"/>
                  <a:pt x="223" y="601"/>
                  <a:pt x="218" y="597"/>
                </a:cubicBezTo>
                <a:cubicBezTo>
                  <a:pt x="216" y="595"/>
                  <a:pt x="215" y="593"/>
                  <a:pt x="215" y="591"/>
                </a:cubicBezTo>
                <a:cubicBezTo>
                  <a:pt x="214" y="588"/>
                  <a:pt x="217" y="585"/>
                  <a:pt x="220" y="582"/>
                </a:cubicBezTo>
                <a:cubicBezTo>
                  <a:pt x="221" y="581"/>
                  <a:pt x="222" y="579"/>
                  <a:pt x="224" y="578"/>
                </a:cubicBezTo>
                <a:cubicBezTo>
                  <a:pt x="227" y="574"/>
                  <a:pt x="232" y="572"/>
                  <a:pt x="237" y="569"/>
                </a:cubicBezTo>
                <a:cubicBezTo>
                  <a:pt x="238" y="569"/>
                  <a:pt x="240" y="568"/>
                  <a:pt x="241" y="567"/>
                </a:cubicBezTo>
                <a:cubicBezTo>
                  <a:pt x="241" y="567"/>
                  <a:pt x="241" y="567"/>
                  <a:pt x="241" y="567"/>
                </a:cubicBezTo>
                <a:cubicBezTo>
                  <a:pt x="237" y="565"/>
                  <a:pt x="235" y="563"/>
                  <a:pt x="235" y="561"/>
                </a:cubicBezTo>
                <a:cubicBezTo>
                  <a:pt x="235" y="560"/>
                  <a:pt x="236" y="559"/>
                  <a:pt x="238" y="558"/>
                </a:cubicBezTo>
                <a:cubicBezTo>
                  <a:pt x="239" y="558"/>
                  <a:pt x="239" y="558"/>
                  <a:pt x="239" y="558"/>
                </a:cubicBezTo>
                <a:cubicBezTo>
                  <a:pt x="238" y="557"/>
                  <a:pt x="237" y="555"/>
                  <a:pt x="236" y="554"/>
                </a:cubicBezTo>
                <a:cubicBezTo>
                  <a:pt x="234" y="553"/>
                  <a:pt x="233" y="551"/>
                  <a:pt x="232" y="550"/>
                </a:cubicBezTo>
                <a:cubicBezTo>
                  <a:pt x="232" y="549"/>
                  <a:pt x="231" y="547"/>
                  <a:pt x="230" y="547"/>
                </a:cubicBezTo>
                <a:cubicBezTo>
                  <a:pt x="230" y="547"/>
                  <a:pt x="230" y="547"/>
                  <a:pt x="229" y="547"/>
                </a:cubicBezTo>
                <a:cubicBezTo>
                  <a:pt x="229" y="547"/>
                  <a:pt x="229" y="547"/>
                  <a:pt x="229" y="547"/>
                </a:cubicBezTo>
                <a:cubicBezTo>
                  <a:pt x="228" y="547"/>
                  <a:pt x="227" y="547"/>
                  <a:pt x="226" y="547"/>
                </a:cubicBezTo>
                <a:cubicBezTo>
                  <a:pt x="226" y="547"/>
                  <a:pt x="225" y="547"/>
                  <a:pt x="224" y="547"/>
                </a:cubicBezTo>
                <a:cubicBezTo>
                  <a:pt x="224" y="547"/>
                  <a:pt x="223" y="547"/>
                  <a:pt x="223" y="547"/>
                </a:cubicBezTo>
                <a:cubicBezTo>
                  <a:pt x="222" y="548"/>
                  <a:pt x="221" y="548"/>
                  <a:pt x="220" y="547"/>
                </a:cubicBezTo>
                <a:cubicBezTo>
                  <a:pt x="220" y="547"/>
                  <a:pt x="219" y="547"/>
                  <a:pt x="219" y="546"/>
                </a:cubicBezTo>
                <a:cubicBezTo>
                  <a:pt x="218" y="546"/>
                  <a:pt x="218" y="545"/>
                  <a:pt x="218" y="543"/>
                </a:cubicBezTo>
                <a:cubicBezTo>
                  <a:pt x="218" y="542"/>
                  <a:pt x="218" y="541"/>
                  <a:pt x="218" y="539"/>
                </a:cubicBezTo>
                <a:cubicBezTo>
                  <a:pt x="218" y="539"/>
                  <a:pt x="217" y="538"/>
                  <a:pt x="217" y="538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14" y="538"/>
                  <a:pt x="213" y="537"/>
                  <a:pt x="212" y="536"/>
                </a:cubicBezTo>
                <a:cubicBezTo>
                  <a:pt x="212" y="535"/>
                  <a:pt x="211" y="534"/>
                  <a:pt x="212" y="532"/>
                </a:cubicBezTo>
                <a:cubicBezTo>
                  <a:pt x="212" y="531"/>
                  <a:pt x="214" y="527"/>
                  <a:pt x="216" y="526"/>
                </a:cubicBezTo>
                <a:cubicBezTo>
                  <a:pt x="217" y="526"/>
                  <a:pt x="217" y="525"/>
                  <a:pt x="218" y="525"/>
                </a:cubicBezTo>
                <a:cubicBezTo>
                  <a:pt x="218" y="525"/>
                  <a:pt x="218" y="525"/>
                  <a:pt x="218" y="525"/>
                </a:cubicBezTo>
                <a:cubicBezTo>
                  <a:pt x="217" y="524"/>
                  <a:pt x="216" y="524"/>
                  <a:pt x="215" y="523"/>
                </a:cubicBezTo>
                <a:cubicBezTo>
                  <a:pt x="215" y="522"/>
                  <a:pt x="214" y="520"/>
                  <a:pt x="215" y="518"/>
                </a:cubicBezTo>
                <a:cubicBezTo>
                  <a:pt x="216" y="516"/>
                  <a:pt x="218" y="515"/>
                  <a:pt x="219" y="514"/>
                </a:cubicBezTo>
                <a:cubicBezTo>
                  <a:pt x="221" y="513"/>
                  <a:pt x="221" y="513"/>
                  <a:pt x="221" y="512"/>
                </a:cubicBezTo>
                <a:cubicBezTo>
                  <a:pt x="221" y="508"/>
                  <a:pt x="224" y="505"/>
                  <a:pt x="227" y="505"/>
                </a:cubicBezTo>
                <a:cubicBezTo>
                  <a:pt x="228" y="505"/>
                  <a:pt x="229" y="505"/>
                  <a:pt x="231" y="506"/>
                </a:cubicBezTo>
                <a:cubicBezTo>
                  <a:pt x="232" y="507"/>
                  <a:pt x="233" y="509"/>
                  <a:pt x="234" y="511"/>
                </a:cubicBezTo>
                <a:cubicBezTo>
                  <a:pt x="235" y="512"/>
                  <a:pt x="236" y="514"/>
                  <a:pt x="237" y="514"/>
                </a:cubicBezTo>
                <a:cubicBezTo>
                  <a:pt x="237" y="514"/>
                  <a:pt x="238" y="514"/>
                  <a:pt x="238" y="514"/>
                </a:cubicBezTo>
                <a:cubicBezTo>
                  <a:pt x="238" y="513"/>
                  <a:pt x="239" y="513"/>
                  <a:pt x="239" y="513"/>
                </a:cubicBezTo>
                <a:cubicBezTo>
                  <a:pt x="239" y="512"/>
                  <a:pt x="238" y="511"/>
                  <a:pt x="238" y="510"/>
                </a:cubicBezTo>
                <a:cubicBezTo>
                  <a:pt x="238" y="510"/>
                  <a:pt x="238" y="509"/>
                  <a:pt x="237" y="509"/>
                </a:cubicBezTo>
                <a:cubicBezTo>
                  <a:pt x="237" y="507"/>
                  <a:pt x="236" y="505"/>
                  <a:pt x="238" y="503"/>
                </a:cubicBezTo>
                <a:cubicBezTo>
                  <a:pt x="238" y="502"/>
                  <a:pt x="240" y="501"/>
                  <a:pt x="242" y="500"/>
                </a:cubicBezTo>
                <a:cubicBezTo>
                  <a:pt x="243" y="500"/>
                  <a:pt x="244" y="500"/>
                  <a:pt x="244" y="498"/>
                </a:cubicBezTo>
                <a:cubicBezTo>
                  <a:pt x="244" y="497"/>
                  <a:pt x="245" y="495"/>
                  <a:pt x="248" y="495"/>
                </a:cubicBezTo>
                <a:cubicBezTo>
                  <a:pt x="251" y="495"/>
                  <a:pt x="255" y="492"/>
                  <a:pt x="257" y="491"/>
                </a:cubicBezTo>
                <a:cubicBezTo>
                  <a:pt x="258" y="490"/>
                  <a:pt x="259" y="490"/>
                  <a:pt x="260" y="490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4" y="488"/>
                  <a:pt x="267" y="486"/>
                  <a:pt x="270" y="487"/>
                </a:cubicBezTo>
                <a:cubicBezTo>
                  <a:pt x="270" y="487"/>
                  <a:pt x="271" y="488"/>
                  <a:pt x="271" y="488"/>
                </a:cubicBezTo>
                <a:cubicBezTo>
                  <a:pt x="272" y="488"/>
                  <a:pt x="272" y="489"/>
                  <a:pt x="273" y="489"/>
                </a:cubicBezTo>
                <a:cubicBezTo>
                  <a:pt x="273" y="489"/>
                  <a:pt x="273" y="489"/>
                  <a:pt x="273" y="488"/>
                </a:cubicBezTo>
                <a:cubicBezTo>
                  <a:pt x="274" y="486"/>
                  <a:pt x="276" y="485"/>
                  <a:pt x="279" y="485"/>
                </a:cubicBezTo>
                <a:cubicBezTo>
                  <a:pt x="281" y="485"/>
                  <a:pt x="284" y="486"/>
                  <a:pt x="285" y="488"/>
                </a:cubicBezTo>
                <a:cubicBezTo>
                  <a:pt x="285" y="488"/>
                  <a:pt x="288" y="489"/>
                  <a:pt x="289" y="489"/>
                </a:cubicBezTo>
                <a:cubicBezTo>
                  <a:pt x="292" y="490"/>
                  <a:pt x="295" y="490"/>
                  <a:pt x="297" y="491"/>
                </a:cubicBezTo>
                <a:cubicBezTo>
                  <a:pt x="298" y="492"/>
                  <a:pt x="298" y="492"/>
                  <a:pt x="298" y="492"/>
                </a:cubicBezTo>
                <a:cubicBezTo>
                  <a:pt x="303" y="495"/>
                  <a:pt x="306" y="498"/>
                  <a:pt x="307" y="500"/>
                </a:cubicBezTo>
                <a:cubicBezTo>
                  <a:pt x="308" y="498"/>
                  <a:pt x="309" y="498"/>
                  <a:pt x="310" y="498"/>
                </a:cubicBezTo>
                <a:cubicBezTo>
                  <a:pt x="312" y="498"/>
                  <a:pt x="313" y="499"/>
                  <a:pt x="316" y="501"/>
                </a:cubicBezTo>
                <a:cubicBezTo>
                  <a:pt x="317" y="501"/>
                  <a:pt x="319" y="502"/>
                  <a:pt x="320" y="502"/>
                </a:cubicBezTo>
                <a:cubicBezTo>
                  <a:pt x="322" y="502"/>
                  <a:pt x="323" y="501"/>
                  <a:pt x="324" y="501"/>
                </a:cubicBezTo>
                <a:cubicBezTo>
                  <a:pt x="325" y="498"/>
                  <a:pt x="330" y="495"/>
                  <a:pt x="334" y="495"/>
                </a:cubicBezTo>
                <a:cubicBezTo>
                  <a:pt x="336" y="495"/>
                  <a:pt x="337" y="496"/>
                  <a:pt x="338" y="496"/>
                </a:cubicBezTo>
                <a:cubicBezTo>
                  <a:pt x="338" y="497"/>
                  <a:pt x="338" y="497"/>
                  <a:pt x="338" y="497"/>
                </a:cubicBezTo>
                <a:cubicBezTo>
                  <a:pt x="339" y="497"/>
                  <a:pt x="340" y="498"/>
                  <a:pt x="340" y="498"/>
                </a:cubicBezTo>
                <a:cubicBezTo>
                  <a:pt x="340" y="498"/>
                  <a:pt x="340" y="498"/>
                  <a:pt x="341" y="497"/>
                </a:cubicBezTo>
                <a:cubicBezTo>
                  <a:pt x="343" y="495"/>
                  <a:pt x="346" y="494"/>
                  <a:pt x="349" y="494"/>
                </a:cubicBezTo>
                <a:cubicBezTo>
                  <a:pt x="352" y="494"/>
                  <a:pt x="355" y="496"/>
                  <a:pt x="356" y="498"/>
                </a:cubicBezTo>
                <a:cubicBezTo>
                  <a:pt x="356" y="499"/>
                  <a:pt x="357" y="500"/>
                  <a:pt x="361" y="500"/>
                </a:cubicBezTo>
                <a:cubicBezTo>
                  <a:pt x="364" y="500"/>
                  <a:pt x="365" y="502"/>
                  <a:pt x="366" y="503"/>
                </a:cubicBezTo>
                <a:cubicBezTo>
                  <a:pt x="366" y="503"/>
                  <a:pt x="366" y="503"/>
                  <a:pt x="366" y="504"/>
                </a:cubicBezTo>
                <a:cubicBezTo>
                  <a:pt x="366" y="503"/>
                  <a:pt x="367" y="503"/>
                  <a:pt x="367" y="502"/>
                </a:cubicBezTo>
                <a:cubicBezTo>
                  <a:pt x="367" y="501"/>
                  <a:pt x="368" y="500"/>
                  <a:pt x="369" y="499"/>
                </a:cubicBezTo>
                <a:cubicBezTo>
                  <a:pt x="369" y="499"/>
                  <a:pt x="370" y="498"/>
                  <a:pt x="371" y="498"/>
                </a:cubicBezTo>
                <a:cubicBezTo>
                  <a:pt x="371" y="498"/>
                  <a:pt x="371" y="498"/>
                  <a:pt x="371" y="498"/>
                </a:cubicBezTo>
                <a:cubicBezTo>
                  <a:pt x="373" y="499"/>
                  <a:pt x="374" y="499"/>
                  <a:pt x="375" y="500"/>
                </a:cubicBezTo>
                <a:cubicBezTo>
                  <a:pt x="376" y="501"/>
                  <a:pt x="378" y="502"/>
                  <a:pt x="379" y="502"/>
                </a:cubicBezTo>
                <a:cubicBezTo>
                  <a:pt x="383" y="502"/>
                  <a:pt x="384" y="501"/>
                  <a:pt x="384" y="500"/>
                </a:cubicBezTo>
                <a:cubicBezTo>
                  <a:pt x="384" y="496"/>
                  <a:pt x="384" y="494"/>
                  <a:pt x="383" y="494"/>
                </a:cubicBezTo>
                <a:cubicBezTo>
                  <a:pt x="382" y="494"/>
                  <a:pt x="380" y="493"/>
                  <a:pt x="379" y="493"/>
                </a:cubicBezTo>
                <a:cubicBezTo>
                  <a:pt x="378" y="492"/>
                  <a:pt x="377" y="491"/>
                  <a:pt x="375" y="491"/>
                </a:cubicBezTo>
                <a:cubicBezTo>
                  <a:pt x="372" y="491"/>
                  <a:pt x="370" y="488"/>
                  <a:pt x="369" y="486"/>
                </a:cubicBezTo>
                <a:cubicBezTo>
                  <a:pt x="369" y="484"/>
                  <a:pt x="370" y="482"/>
                  <a:pt x="372" y="482"/>
                </a:cubicBezTo>
                <a:cubicBezTo>
                  <a:pt x="375" y="480"/>
                  <a:pt x="377" y="479"/>
                  <a:pt x="378" y="478"/>
                </a:cubicBezTo>
                <a:cubicBezTo>
                  <a:pt x="377" y="477"/>
                  <a:pt x="376" y="473"/>
                  <a:pt x="377" y="470"/>
                </a:cubicBezTo>
                <a:cubicBezTo>
                  <a:pt x="378" y="469"/>
                  <a:pt x="379" y="468"/>
                  <a:pt x="381" y="467"/>
                </a:cubicBezTo>
                <a:cubicBezTo>
                  <a:pt x="382" y="467"/>
                  <a:pt x="384" y="467"/>
                  <a:pt x="385" y="467"/>
                </a:cubicBezTo>
                <a:cubicBezTo>
                  <a:pt x="386" y="467"/>
                  <a:pt x="387" y="467"/>
                  <a:pt x="387" y="467"/>
                </a:cubicBezTo>
                <a:cubicBezTo>
                  <a:pt x="385" y="466"/>
                  <a:pt x="383" y="465"/>
                  <a:pt x="382" y="463"/>
                </a:cubicBezTo>
                <a:cubicBezTo>
                  <a:pt x="380" y="461"/>
                  <a:pt x="379" y="453"/>
                  <a:pt x="382" y="451"/>
                </a:cubicBezTo>
                <a:cubicBezTo>
                  <a:pt x="383" y="451"/>
                  <a:pt x="384" y="451"/>
                  <a:pt x="385" y="451"/>
                </a:cubicBezTo>
                <a:cubicBezTo>
                  <a:pt x="386" y="451"/>
                  <a:pt x="386" y="451"/>
                  <a:pt x="387" y="451"/>
                </a:cubicBezTo>
                <a:cubicBezTo>
                  <a:pt x="389" y="451"/>
                  <a:pt x="391" y="451"/>
                  <a:pt x="392" y="451"/>
                </a:cubicBezTo>
                <a:cubicBezTo>
                  <a:pt x="393" y="450"/>
                  <a:pt x="395" y="450"/>
                  <a:pt x="397" y="450"/>
                </a:cubicBezTo>
                <a:cubicBezTo>
                  <a:pt x="398" y="450"/>
                  <a:pt x="399" y="450"/>
                  <a:pt x="400" y="450"/>
                </a:cubicBezTo>
                <a:cubicBezTo>
                  <a:pt x="402" y="450"/>
                  <a:pt x="403" y="450"/>
                  <a:pt x="404" y="450"/>
                </a:cubicBezTo>
                <a:cubicBezTo>
                  <a:pt x="404" y="450"/>
                  <a:pt x="404" y="450"/>
                  <a:pt x="405" y="449"/>
                </a:cubicBezTo>
                <a:cubicBezTo>
                  <a:pt x="409" y="446"/>
                  <a:pt x="418" y="445"/>
                  <a:pt x="423" y="445"/>
                </a:cubicBezTo>
                <a:cubicBezTo>
                  <a:pt x="425" y="445"/>
                  <a:pt x="427" y="445"/>
                  <a:pt x="429" y="444"/>
                </a:cubicBezTo>
                <a:cubicBezTo>
                  <a:pt x="431" y="443"/>
                  <a:pt x="432" y="442"/>
                  <a:pt x="434" y="442"/>
                </a:cubicBezTo>
                <a:cubicBezTo>
                  <a:pt x="440" y="441"/>
                  <a:pt x="448" y="440"/>
                  <a:pt x="450" y="439"/>
                </a:cubicBezTo>
                <a:cubicBezTo>
                  <a:pt x="451" y="439"/>
                  <a:pt x="452" y="438"/>
                  <a:pt x="455" y="438"/>
                </a:cubicBezTo>
                <a:cubicBezTo>
                  <a:pt x="457" y="437"/>
                  <a:pt x="464" y="436"/>
                  <a:pt x="465" y="435"/>
                </a:cubicBezTo>
                <a:cubicBezTo>
                  <a:pt x="466" y="431"/>
                  <a:pt x="476" y="430"/>
                  <a:pt x="478" y="430"/>
                </a:cubicBezTo>
                <a:cubicBezTo>
                  <a:pt x="480" y="430"/>
                  <a:pt x="481" y="430"/>
                  <a:pt x="482" y="430"/>
                </a:cubicBezTo>
                <a:cubicBezTo>
                  <a:pt x="485" y="432"/>
                  <a:pt x="487" y="432"/>
                  <a:pt x="489" y="432"/>
                </a:cubicBezTo>
                <a:cubicBezTo>
                  <a:pt x="491" y="431"/>
                  <a:pt x="496" y="432"/>
                  <a:pt x="498" y="434"/>
                </a:cubicBezTo>
                <a:cubicBezTo>
                  <a:pt x="499" y="436"/>
                  <a:pt x="499" y="437"/>
                  <a:pt x="499" y="438"/>
                </a:cubicBezTo>
                <a:cubicBezTo>
                  <a:pt x="499" y="439"/>
                  <a:pt x="499" y="440"/>
                  <a:pt x="500" y="442"/>
                </a:cubicBezTo>
                <a:cubicBezTo>
                  <a:pt x="500" y="443"/>
                  <a:pt x="501" y="445"/>
                  <a:pt x="501" y="446"/>
                </a:cubicBezTo>
                <a:cubicBezTo>
                  <a:pt x="501" y="448"/>
                  <a:pt x="500" y="449"/>
                  <a:pt x="499" y="449"/>
                </a:cubicBezTo>
                <a:cubicBezTo>
                  <a:pt x="499" y="449"/>
                  <a:pt x="499" y="449"/>
                  <a:pt x="499" y="449"/>
                </a:cubicBezTo>
                <a:cubicBezTo>
                  <a:pt x="500" y="449"/>
                  <a:pt x="500" y="449"/>
                  <a:pt x="500" y="449"/>
                </a:cubicBezTo>
                <a:cubicBezTo>
                  <a:pt x="503" y="449"/>
                  <a:pt x="506" y="448"/>
                  <a:pt x="506" y="448"/>
                </a:cubicBezTo>
                <a:cubicBezTo>
                  <a:pt x="507" y="446"/>
                  <a:pt x="509" y="446"/>
                  <a:pt x="509" y="446"/>
                </a:cubicBezTo>
                <a:cubicBezTo>
                  <a:pt x="512" y="446"/>
                  <a:pt x="513" y="448"/>
                  <a:pt x="514" y="451"/>
                </a:cubicBezTo>
                <a:cubicBezTo>
                  <a:pt x="515" y="450"/>
                  <a:pt x="516" y="449"/>
                  <a:pt x="517" y="449"/>
                </a:cubicBezTo>
                <a:cubicBezTo>
                  <a:pt x="518" y="449"/>
                  <a:pt x="521" y="450"/>
                  <a:pt x="522" y="452"/>
                </a:cubicBezTo>
                <a:cubicBezTo>
                  <a:pt x="522" y="452"/>
                  <a:pt x="523" y="451"/>
                  <a:pt x="523" y="451"/>
                </a:cubicBezTo>
                <a:cubicBezTo>
                  <a:pt x="524" y="451"/>
                  <a:pt x="525" y="451"/>
                  <a:pt x="526" y="451"/>
                </a:cubicBezTo>
                <a:cubicBezTo>
                  <a:pt x="527" y="451"/>
                  <a:pt x="529" y="452"/>
                  <a:pt x="529" y="454"/>
                </a:cubicBezTo>
                <a:cubicBezTo>
                  <a:pt x="529" y="456"/>
                  <a:pt x="527" y="457"/>
                  <a:pt x="526" y="458"/>
                </a:cubicBezTo>
                <a:cubicBezTo>
                  <a:pt x="525" y="459"/>
                  <a:pt x="524" y="459"/>
                  <a:pt x="524" y="460"/>
                </a:cubicBezTo>
                <a:cubicBezTo>
                  <a:pt x="524" y="460"/>
                  <a:pt x="524" y="460"/>
                  <a:pt x="524" y="460"/>
                </a:cubicBezTo>
                <a:cubicBezTo>
                  <a:pt x="524" y="460"/>
                  <a:pt x="525" y="459"/>
                  <a:pt x="526" y="459"/>
                </a:cubicBezTo>
                <a:cubicBezTo>
                  <a:pt x="527" y="458"/>
                  <a:pt x="529" y="457"/>
                  <a:pt x="531" y="457"/>
                </a:cubicBezTo>
                <a:cubicBezTo>
                  <a:pt x="531" y="457"/>
                  <a:pt x="531" y="457"/>
                  <a:pt x="532" y="457"/>
                </a:cubicBezTo>
                <a:cubicBezTo>
                  <a:pt x="532" y="457"/>
                  <a:pt x="532" y="457"/>
                  <a:pt x="532" y="457"/>
                </a:cubicBezTo>
                <a:cubicBezTo>
                  <a:pt x="533" y="457"/>
                  <a:pt x="536" y="456"/>
                  <a:pt x="538" y="455"/>
                </a:cubicBezTo>
                <a:cubicBezTo>
                  <a:pt x="540" y="454"/>
                  <a:pt x="541" y="453"/>
                  <a:pt x="543" y="452"/>
                </a:cubicBezTo>
                <a:cubicBezTo>
                  <a:pt x="545" y="452"/>
                  <a:pt x="548" y="450"/>
                  <a:pt x="550" y="449"/>
                </a:cubicBezTo>
                <a:cubicBezTo>
                  <a:pt x="551" y="448"/>
                  <a:pt x="552" y="447"/>
                  <a:pt x="553" y="447"/>
                </a:cubicBezTo>
                <a:cubicBezTo>
                  <a:pt x="554" y="446"/>
                  <a:pt x="555" y="446"/>
                  <a:pt x="557" y="445"/>
                </a:cubicBezTo>
                <a:cubicBezTo>
                  <a:pt x="557" y="445"/>
                  <a:pt x="558" y="445"/>
                  <a:pt x="558" y="445"/>
                </a:cubicBezTo>
                <a:cubicBezTo>
                  <a:pt x="560" y="445"/>
                  <a:pt x="563" y="446"/>
                  <a:pt x="563" y="447"/>
                </a:cubicBezTo>
                <a:cubicBezTo>
                  <a:pt x="563" y="448"/>
                  <a:pt x="564" y="449"/>
                  <a:pt x="563" y="451"/>
                </a:cubicBezTo>
                <a:cubicBezTo>
                  <a:pt x="562" y="452"/>
                  <a:pt x="561" y="452"/>
                  <a:pt x="561" y="453"/>
                </a:cubicBezTo>
                <a:cubicBezTo>
                  <a:pt x="561" y="453"/>
                  <a:pt x="562" y="455"/>
                  <a:pt x="565" y="456"/>
                </a:cubicBezTo>
                <a:cubicBezTo>
                  <a:pt x="572" y="458"/>
                  <a:pt x="580" y="470"/>
                  <a:pt x="585" y="478"/>
                </a:cubicBezTo>
                <a:cubicBezTo>
                  <a:pt x="587" y="481"/>
                  <a:pt x="587" y="481"/>
                  <a:pt x="587" y="481"/>
                </a:cubicBezTo>
                <a:cubicBezTo>
                  <a:pt x="589" y="484"/>
                  <a:pt x="591" y="488"/>
                  <a:pt x="593" y="492"/>
                </a:cubicBezTo>
                <a:cubicBezTo>
                  <a:pt x="594" y="495"/>
                  <a:pt x="596" y="499"/>
                  <a:pt x="597" y="500"/>
                </a:cubicBezTo>
                <a:cubicBezTo>
                  <a:pt x="597" y="500"/>
                  <a:pt x="598" y="499"/>
                  <a:pt x="598" y="498"/>
                </a:cubicBezTo>
                <a:cubicBezTo>
                  <a:pt x="599" y="497"/>
                  <a:pt x="600" y="495"/>
                  <a:pt x="601" y="494"/>
                </a:cubicBezTo>
                <a:cubicBezTo>
                  <a:pt x="602" y="494"/>
                  <a:pt x="602" y="493"/>
                  <a:pt x="603" y="493"/>
                </a:cubicBezTo>
                <a:cubicBezTo>
                  <a:pt x="606" y="493"/>
                  <a:pt x="608" y="495"/>
                  <a:pt x="610" y="497"/>
                </a:cubicBezTo>
                <a:cubicBezTo>
                  <a:pt x="611" y="498"/>
                  <a:pt x="612" y="499"/>
                  <a:pt x="613" y="499"/>
                </a:cubicBezTo>
                <a:cubicBezTo>
                  <a:pt x="614" y="500"/>
                  <a:pt x="615" y="500"/>
                  <a:pt x="616" y="500"/>
                </a:cubicBezTo>
                <a:cubicBezTo>
                  <a:pt x="618" y="501"/>
                  <a:pt x="621" y="502"/>
                  <a:pt x="622" y="501"/>
                </a:cubicBezTo>
                <a:cubicBezTo>
                  <a:pt x="623" y="501"/>
                  <a:pt x="624" y="501"/>
                  <a:pt x="625" y="500"/>
                </a:cubicBezTo>
                <a:cubicBezTo>
                  <a:pt x="629" y="499"/>
                  <a:pt x="633" y="497"/>
                  <a:pt x="635" y="498"/>
                </a:cubicBezTo>
                <a:cubicBezTo>
                  <a:pt x="636" y="498"/>
                  <a:pt x="636" y="499"/>
                  <a:pt x="637" y="499"/>
                </a:cubicBezTo>
                <a:cubicBezTo>
                  <a:pt x="639" y="500"/>
                  <a:pt x="642" y="501"/>
                  <a:pt x="643" y="505"/>
                </a:cubicBezTo>
                <a:cubicBezTo>
                  <a:pt x="645" y="509"/>
                  <a:pt x="647" y="510"/>
                  <a:pt x="649" y="510"/>
                </a:cubicBezTo>
                <a:cubicBezTo>
                  <a:pt x="650" y="510"/>
                  <a:pt x="653" y="510"/>
                  <a:pt x="653" y="516"/>
                </a:cubicBezTo>
                <a:cubicBezTo>
                  <a:pt x="653" y="517"/>
                  <a:pt x="656" y="519"/>
                  <a:pt x="657" y="519"/>
                </a:cubicBezTo>
                <a:cubicBezTo>
                  <a:pt x="659" y="519"/>
                  <a:pt x="664" y="518"/>
                  <a:pt x="665" y="517"/>
                </a:cubicBezTo>
                <a:cubicBezTo>
                  <a:pt x="666" y="516"/>
                  <a:pt x="667" y="516"/>
                  <a:pt x="668" y="516"/>
                </a:cubicBezTo>
                <a:cubicBezTo>
                  <a:pt x="670" y="516"/>
                  <a:pt x="671" y="517"/>
                  <a:pt x="672" y="519"/>
                </a:cubicBezTo>
                <a:cubicBezTo>
                  <a:pt x="672" y="519"/>
                  <a:pt x="672" y="520"/>
                  <a:pt x="672" y="520"/>
                </a:cubicBezTo>
                <a:cubicBezTo>
                  <a:pt x="672" y="520"/>
                  <a:pt x="672" y="520"/>
                  <a:pt x="672" y="521"/>
                </a:cubicBezTo>
                <a:cubicBezTo>
                  <a:pt x="673" y="521"/>
                  <a:pt x="673" y="521"/>
                  <a:pt x="673" y="521"/>
                </a:cubicBezTo>
                <a:cubicBezTo>
                  <a:pt x="673" y="522"/>
                  <a:pt x="673" y="522"/>
                  <a:pt x="673" y="522"/>
                </a:cubicBezTo>
                <a:cubicBezTo>
                  <a:pt x="674" y="522"/>
                  <a:pt x="674" y="522"/>
                  <a:pt x="674" y="523"/>
                </a:cubicBezTo>
                <a:cubicBezTo>
                  <a:pt x="674" y="523"/>
                  <a:pt x="674" y="523"/>
                  <a:pt x="674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5" y="523"/>
                  <a:pt x="675" y="523"/>
                  <a:pt x="675" y="523"/>
                </a:cubicBezTo>
                <a:cubicBezTo>
                  <a:pt x="676" y="523"/>
                  <a:pt x="677" y="523"/>
                  <a:pt x="678" y="524"/>
                </a:cubicBezTo>
                <a:cubicBezTo>
                  <a:pt x="678" y="524"/>
                  <a:pt x="678" y="524"/>
                  <a:pt x="678" y="524"/>
                </a:cubicBezTo>
                <a:cubicBezTo>
                  <a:pt x="678" y="524"/>
                  <a:pt x="679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4"/>
                </a:cubicBezTo>
                <a:cubicBezTo>
                  <a:pt x="680" y="524"/>
                  <a:pt x="680" y="524"/>
                  <a:pt x="680" y="523"/>
                </a:cubicBezTo>
                <a:cubicBezTo>
                  <a:pt x="680" y="523"/>
                  <a:pt x="680" y="523"/>
                  <a:pt x="680" y="523"/>
                </a:cubicBezTo>
                <a:cubicBezTo>
                  <a:pt x="681" y="522"/>
                  <a:pt x="683" y="521"/>
                  <a:pt x="689" y="520"/>
                </a:cubicBezTo>
                <a:cubicBezTo>
                  <a:pt x="694" y="519"/>
                  <a:pt x="697" y="518"/>
                  <a:pt x="698" y="517"/>
                </a:cubicBezTo>
                <a:cubicBezTo>
                  <a:pt x="699" y="514"/>
                  <a:pt x="701" y="513"/>
                  <a:pt x="704" y="513"/>
                </a:cubicBezTo>
                <a:cubicBezTo>
                  <a:pt x="705" y="512"/>
                  <a:pt x="706" y="512"/>
                  <a:pt x="707" y="511"/>
                </a:cubicBezTo>
                <a:cubicBezTo>
                  <a:pt x="708" y="510"/>
                  <a:pt x="709" y="509"/>
                  <a:pt x="711" y="508"/>
                </a:cubicBezTo>
                <a:cubicBezTo>
                  <a:pt x="712" y="508"/>
                  <a:pt x="713" y="507"/>
                  <a:pt x="714" y="507"/>
                </a:cubicBezTo>
                <a:cubicBezTo>
                  <a:pt x="715" y="505"/>
                  <a:pt x="717" y="504"/>
                  <a:pt x="719" y="504"/>
                </a:cubicBezTo>
                <a:cubicBezTo>
                  <a:pt x="720" y="504"/>
                  <a:pt x="721" y="503"/>
                  <a:pt x="721" y="503"/>
                </a:cubicBezTo>
                <a:cubicBezTo>
                  <a:pt x="723" y="501"/>
                  <a:pt x="727" y="501"/>
                  <a:pt x="728" y="501"/>
                </a:cubicBezTo>
                <a:cubicBezTo>
                  <a:pt x="730" y="501"/>
                  <a:pt x="731" y="501"/>
                  <a:pt x="732" y="501"/>
                </a:cubicBezTo>
                <a:cubicBezTo>
                  <a:pt x="734" y="502"/>
                  <a:pt x="744" y="504"/>
                  <a:pt x="746" y="504"/>
                </a:cubicBezTo>
                <a:cubicBezTo>
                  <a:pt x="747" y="504"/>
                  <a:pt x="747" y="504"/>
                  <a:pt x="747" y="504"/>
                </a:cubicBezTo>
                <a:cubicBezTo>
                  <a:pt x="749" y="504"/>
                  <a:pt x="750" y="506"/>
                  <a:pt x="751" y="508"/>
                </a:cubicBezTo>
                <a:cubicBezTo>
                  <a:pt x="751" y="509"/>
                  <a:pt x="751" y="510"/>
                  <a:pt x="751" y="510"/>
                </a:cubicBezTo>
                <a:cubicBezTo>
                  <a:pt x="752" y="510"/>
                  <a:pt x="753" y="511"/>
                  <a:pt x="754" y="512"/>
                </a:cubicBezTo>
                <a:cubicBezTo>
                  <a:pt x="756" y="512"/>
                  <a:pt x="758" y="514"/>
                  <a:pt x="759" y="514"/>
                </a:cubicBezTo>
                <a:cubicBezTo>
                  <a:pt x="760" y="513"/>
                  <a:pt x="762" y="512"/>
                  <a:pt x="765" y="512"/>
                </a:cubicBezTo>
                <a:cubicBezTo>
                  <a:pt x="767" y="512"/>
                  <a:pt x="768" y="512"/>
                  <a:pt x="770" y="513"/>
                </a:cubicBezTo>
                <a:cubicBezTo>
                  <a:pt x="770" y="514"/>
                  <a:pt x="771" y="514"/>
                  <a:pt x="771" y="514"/>
                </a:cubicBezTo>
                <a:cubicBezTo>
                  <a:pt x="773" y="515"/>
                  <a:pt x="774" y="516"/>
                  <a:pt x="775" y="516"/>
                </a:cubicBezTo>
                <a:cubicBezTo>
                  <a:pt x="776" y="515"/>
                  <a:pt x="778" y="514"/>
                  <a:pt x="780" y="513"/>
                </a:cubicBezTo>
                <a:cubicBezTo>
                  <a:pt x="780" y="513"/>
                  <a:pt x="781" y="513"/>
                  <a:pt x="782" y="512"/>
                </a:cubicBezTo>
                <a:cubicBezTo>
                  <a:pt x="783" y="512"/>
                  <a:pt x="784" y="512"/>
                  <a:pt x="785" y="511"/>
                </a:cubicBezTo>
                <a:cubicBezTo>
                  <a:pt x="785" y="511"/>
                  <a:pt x="786" y="508"/>
                  <a:pt x="785" y="507"/>
                </a:cubicBezTo>
                <a:cubicBezTo>
                  <a:pt x="783" y="506"/>
                  <a:pt x="781" y="499"/>
                  <a:pt x="780" y="497"/>
                </a:cubicBezTo>
                <a:cubicBezTo>
                  <a:pt x="780" y="494"/>
                  <a:pt x="782" y="493"/>
                  <a:pt x="784" y="492"/>
                </a:cubicBezTo>
                <a:cubicBezTo>
                  <a:pt x="784" y="491"/>
                  <a:pt x="785" y="491"/>
                  <a:pt x="785" y="490"/>
                </a:cubicBezTo>
                <a:cubicBezTo>
                  <a:pt x="786" y="488"/>
                  <a:pt x="788" y="487"/>
                  <a:pt x="790" y="486"/>
                </a:cubicBezTo>
                <a:cubicBezTo>
                  <a:pt x="791" y="486"/>
                  <a:pt x="791" y="486"/>
                  <a:pt x="792" y="485"/>
                </a:cubicBezTo>
                <a:cubicBezTo>
                  <a:pt x="792" y="485"/>
                  <a:pt x="792" y="485"/>
                  <a:pt x="792" y="484"/>
                </a:cubicBezTo>
                <a:cubicBezTo>
                  <a:pt x="793" y="483"/>
                  <a:pt x="794" y="481"/>
                  <a:pt x="796" y="481"/>
                </a:cubicBezTo>
                <a:cubicBezTo>
                  <a:pt x="797" y="481"/>
                  <a:pt x="797" y="481"/>
                  <a:pt x="798" y="481"/>
                </a:cubicBezTo>
                <a:cubicBezTo>
                  <a:pt x="798" y="482"/>
                  <a:pt x="805" y="484"/>
                  <a:pt x="807" y="485"/>
                </a:cubicBezTo>
                <a:cubicBezTo>
                  <a:pt x="807" y="486"/>
                  <a:pt x="810" y="486"/>
                  <a:pt x="812" y="486"/>
                </a:cubicBezTo>
                <a:cubicBezTo>
                  <a:pt x="815" y="486"/>
                  <a:pt x="819" y="488"/>
                  <a:pt x="822" y="490"/>
                </a:cubicBezTo>
                <a:cubicBezTo>
                  <a:pt x="822" y="490"/>
                  <a:pt x="824" y="491"/>
                  <a:pt x="826" y="491"/>
                </a:cubicBezTo>
                <a:cubicBezTo>
                  <a:pt x="829" y="491"/>
                  <a:pt x="832" y="492"/>
                  <a:pt x="833" y="494"/>
                </a:cubicBezTo>
                <a:cubicBezTo>
                  <a:pt x="834" y="495"/>
                  <a:pt x="834" y="497"/>
                  <a:pt x="834" y="499"/>
                </a:cubicBezTo>
                <a:cubicBezTo>
                  <a:pt x="834" y="501"/>
                  <a:pt x="834" y="503"/>
                  <a:pt x="835" y="503"/>
                </a:cubicBezTo>
                <a:cubicBezTo>
                  <a:pt x="837" y="506"/>
                  <a:pt x="839" y="508"/>
                  <a:pt x="839" y="508"/>
                </a:cubicBezTo>
                <a:cubicBezTo>
                  <a:pt x="841" y="507"/>
                  <a:pt x="843" y="508"/>
                  <a:pt x="846" y="509"/>
                </a:cubicBezTo>
                <a:cubicBezTo>
                  <a:pt x="847" y="510"/>
                  <a:pt x="849" y="511"/>
                  <a:pt x="850" y="511"/>
                </a:cubicBezTo>
                <a:cubicBezTo>
                  <a:pt x="850" y="511"/>
                  <a:pt x="852" y="510"/>
                  <a:pt x="853" y="509"/>
                </a:cubicBezTo>
                <a:cubicBezTo>
                  <a:pt x="855" y="508"/>
                  <a:pt x="856" y="507"/>
                  <a:pt x="858" y="507"/>
                </a:cubicBezTo>
                <a:cubicBezTo>
                  <a:pt x="859" y="507"/>
                  <a:pt x="860" y="507"/>
                  <a:pt x="862" y="506"/>
                </a:cubicBezTo>
                <a:cubicBezTo>
                  <a:pt x="865" y="506"/>
                  <a:pt x="867" y="505"/>
                  <a:pt x="869" y="506"/>
                </a:cubicBezTo>
                <a:cubicBezTo>
                  <a:pt x="869" y="506"/>
                  <a:pt x="871" y="506"/>
                  <a:pt x="872" y="507"/>
                </a:cubicBezTo>
                <a:cubicBezTo>
                  <a:pt x="874" y="507"/>
                  <a:pt x="877" y="508"/>
                  <a:pt x="878" y="508"/>
                </a:cubicBezTo>
                <a:cubicBezTo>
                  <a:pt x="879" y="508"/>
                  <a:pt x="879" y="508"/>
                  <a:pt x="880" y="508"/>
                </a:cubicBezTo>
                <a:cubicBezTo>
                  <a:pt x="881" y="508"/>
                  <a:pt x="888" y="508"/>
                  <a:pt x="889" y="511"/>
                </a:cubicBezTo>
                <a:cubicBezTo>
                  <a:pt x="889" y="512"/>
                  <a:pt x="891" y="512"/>
                  <a:pt x="892" y="512"/>
                </a:cubicBezTo>
                <a:cubicBezTo>
                  <a:pt x="895" y="513"/>
                  <a:pt x="899" y="514"/>
                  <a:pt x="899" y="517"/>
                </a:cubicBezTo>
                <a:cubicBezTo>
                  <a:pt x="899" y="517"/>
                  <a:pt x="900" y="518"/>
                  <a:pt x="901" y="518"/>
                </a:cubicBezTo>
                <a:cubicBezTo>
                  <a:pt x="902" y="519"/>
                  <a:pt x="904" y="520"/>
                  <a:pt x="905" y="522"/>
                </a:cubicBezTo>
                <a:cubicBezTo>
                  <a:pt x="905" y="522"/>
                  <a:pt x="907" y="522"/>
                  <a:pt x="908" y="523"/>
                </a:cubicBezTo>
                <a:cubicBezTo>
                  <a:pt x="909" y="523"/>
                  <a:pt x="910" y="523"/>
                  <a:pt x="911" y="523"/>
                </a:cubicBezTo>
                <a:cubicBezTo>
                  <a:pt x="914" y="523"/>
                  <a:pt x="916" y="523"/>
                  <a:pt x="917" y="523"/>
                </a:cubicBezTo>
                <a:cubicBezTo>
                  <a:pt x="918" y="524"/>
                  <a:pt x="918" y="524"/>
                  <a:pt x="918" y="524"/>
                </a:cubicBezTo>
                <a:cubicBezTo>
                  <a:pt x="919" y="524"/>
                  <a:pt x="921" y="525"/>
                  <a:pt x="925" y="525"/>
                </a:cubicBezTo>
                <a:cubicBezTo>
                  <a:pt x="928" y="525"/>
                  <a:pt x="930" y="524"/>
                  <a:pt x="931" y="524"/>
                </a:cubicBezTo>
                <a:cubicBezTo>
                  <a:pt x="931" y="523"/>
                  <a:pt x="934" y="523"/>
                  <a:pt x="938" y="522"/>
                </a:cubicBezTo>
                <a:cubicBezTo>
                  <a:pt x="941" y="522"/>
                  <a:pt x="945" y="521"/>
                  <a:pt x="946" y="520"/>
                </a:cubicBezTo>
                <a:cubicBezTo>
                  <a:pt x="947" y="519"/>
                  <a:pt x="949" y="519"/>
                  <a:pt x="951" y="519"/>
                </a:cubicBezTo>
                <a:cubicBezTo>
                  <a:pt x="952" y="519"/>
                  <a:pt x="953" y="518"/>
                  <a:pt x="954" y="518"/>
                </a:cubicBezTo>
                <a:cubicBezTo>
                  <a:pt x="954" y="516"/>
                  <a:pt x="957" y="514"/>
                  <a:pt x="960" y="513"/>
                </a:cubicBezTo>
                <a:cubicBezTo>
                  <a:pt x="961" y="512"/>
                  <a:pt x="963" y="512"/>
                  <a:pt x="964" y="511"/>
                </a:cubicBezTo>
                <a:cubicBezTo>
                  <a:pt x="964" y="511"/>
                  <a:pt x="965" y="510"/>
                  <a:pt x="965" y="510"/>
                </a:cubicBezTo>
                <a:cubicBezTo>
                  <a:pt x="968" y="509"/>
                  <a:pt x="970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1" y="509"/>
                  <a:pt x="971" y="509"/>
                  <a:pt x="971" y="509"/>
                </a:cubicBezTo>
                <a:cubicBezTo>
                  <a:pt x="973" y="509"/>
                  <a:pt x="975" y="509"/>
                  <a:pt x="977" y="510"/>
                </a:cubicBezTo>
                <a:cubicBezTo>
                  <a:pt x="979" y="510"/>
                  <a:pt x="980" y="511"/>
                  <a:pt x="981" y="513"/>
                </a:cubicBezTo>
                <a:cubicBezTo>
                  <a:pt x="981" y="513"/>
                  <a:pt x="983" y="514"/>
                  <a:pt x="985" y="514"/>
                </a:cubicBezTo>
                <a:cubicBezTo>
                  <a:pt x="986" y="514"/>
                  <a:pt x="987" y="514"/>
                  <a:pt x="988" y="513"/>
                </a:cubicBezTo>
                <a:cubicBezTo>
                  <a:pt x="988" y="513"/>
                  <a:pt x="989" y="513"/>
                  <a:pt x="990" y="513"/>
                </a:cubicBezTo>
                <a:cubicBezTo>
                  <a:pt x="990" y="513"/>
                  <a:pt x="990" y="513"/>
                  <a:pt x="990" y="513"/>
                </a:cubicBezTo>
                <a:cubicBezTo>
                  <a:pt x="990" y="513"/>
                  <a:pt x="990" y="513"/>
                  <a:pt x="991" y="513"/>
                </a:cubicBezTo>
                <a:cubicBezTo>
                  <a:pt x="992" y="513"/>
                  <a:pt x="994" y="513"/>
                  <a:pt x="996" y="514"/>
                </a:cubicBezTo>
                <a:cubicBezTo>
                  <a:pt x="996" y="513"/>
                  <a:pt x="996" y="513"/>
                  <a:pt x="996" y="513"/>
                </a:cubicBezTo>
                <a:cubicBezTo>
                  <a:pt x="996" y="514"/>
                  <a:pt x="996" y="514"/>
                  <a:pt x="996" y="514"/>
                </a:cubicBezTo>
                <a:cubicBezTo>
                  <a:pt x="997" y="514"/>
                  <a:pt x="998" y="514"/>
                  <a:pt x="998" y="514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999" y="515"/>
                  <a:pt x="999" y="515"/>
                  <a:pt x="999" y="515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0" y="516"/>
                  <a:pt x="1000" y="516"/>
                  <a:pt x="1000" y="516"/>
                </a:cubicBezTo>
                <a:cubicBezTo>
                  <a:pt x="1001" y="516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7"/>
                  <a:pt x="1001" y="517"/>
                  <a:pt x="1001" y="517"/>
                </a:cubicBezTo>
                <a:cubicBezTo>
                  <a:pt x="1001" y="518"/>
                  <a:pt x="1002" y="518"/>
                  <a:pt x="1002" y="518"/>
                </a:cubicBezTo>
                <a:cubicBezTo>
                  <a:pt x="1002" y="518"/>
                  <a:pt x="1002" y="518"/>
                  <a:pt x="1002" y="518"/>
                </a:cubicBezTo>
                <a:cubicBezTo>
                  <a:pt x="1002" y="518"/>
                  <a:pt x="1002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3" y="518"/>
                  <a:pt x="1003" y="518"/>
                  <a:pt x="1003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8"/>
                  <a:pt x="1004" y="518"/>
                  <a:pt x="1004" y="518"/>
                </a:cubicBezTo>
                <a:cubicBezTo>
                  <a:pt x="1004" y="519"/>
                  <a:pt x="1005" y="519"/>
                  <a:pt x="1005" y="519"/>
                </a:cubicBezTo>
                <a:cubicBezTo>
                  <a:pt x="1005" y="519"/>
                  <a:pt x="1005" y="519"/>
                  <a:pt x="1005" y="519"/>
                </a:cubicBezTo>
                <a:cubicBezTo>
                  <a:pt x="1006" y="519"/>
                  <a:pt x="1007" y="519"/>
                  <a:pt x="1009" y="519"/>
                </a:cubicBezTo>
                <a:cubicBezTo>
                  <a:pt x="1009" y="519"/>
                  <a:pt x="1009" y="519"/>
                  <a:pt x="1009" y="519"/>
                </a:cubicBezTo>
                <a:cubicBezTo>
                  <a:pt x="1010" y="519"/>
                  <a:pt x="1012" y="518"/>
                  <a:pt x="1013" y="517"/>
                </a:cubicBezTo>
                <a:cubicBezTo>
                  <a:pt x="1017" y="515"/>
                  <a:pt x="1019" y="514"/>
                  <a:pt x="1020" y="513"/>
                </a:cubicBezTo>
                <a:cubicBezTo>
                  <a:pt x="1022" y="513"/>
                  <a:pt x="1023" y="512"/>
                  <a:pt x="1024" y="511"/>
                </a:cubicBezTo>
                <a:cubicBezTo>
                  <a:pt x="1024" y="511"/>
                  <a:pt x="1024" y="511"/>
                  <a:pt x="1024" y="511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4" y="507"/>
                  <a:pt x="1025" y="505"/>
                  <a:pt x="1027" y="502"/>
                </a:cubicBezTo>
                <a:cubicBezTo>
                  <a:pt x="1028" y="501"/>
                  <a:pt x="1028" y="500"/>
                  <a:pt x="1029" y="499"/>
                </a:cubicBezTo>
                <a:cubicBezTo>
                  <a:pt x="1029" y="499"/>
                  <a:pt x="1029" y="498"/>
                  <a:pt x="1029" y="498"/>
                </a:cubicBezTo>
                <a:cubicBezTo>
                  <a:pt x="1030" y="495"/>
                  <a:pt x="1035" y="487"/>
                  <a:pt x="1037" y="486"/>
                </a:cubicBezTo>
                <a:cubicBezTo>
                  <a:pt x="1039" y="486"/>
                  <a:pt x="1041" y="483"/>
                  <a:pt x="1041" y="482"/>
                </a:cubicBezTo>
                <a:cubicBezTo>
                  <a:pt x="1041" y="482"/>
                  <a:pt x="1041" y="481"/>
                  <a:pt x="1041" y="481"/>
                </a:cubicBezTo>
                <a:cubicBezTo>
                  <a:pt x="1041" y="481"/>
                  <a:pt x="1041" y="481"/>
                  <a:pt x="1041" y="480"/>
                </a:cubicBezTo>
                <a:cubicBezTo>
                  <a:pt x="1041" y="480"/>
                  <a:pt x="1041" y="480"/>
                  <a:pt x="1041" y="480"/>
                </a:cubicBezTo>
                <a:cubicBezTo>
                  <a:pt x="1040" y="479"/>
                  <a:pt x="1040" y="479"/>
                  <a:pt x="1040" y="479"/>
                </a:cubicBezTo>
                <a:cubicBezTo>
                  <a:pt x="1040" y="479"/>
                  <a:pt x="1040" y="479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8"/>
                  <a:pt x="1040" y="478"/>
                </a:cubicBezTo>
                <a:cubicBezTo>
                  <a:pt x="1040" y="478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40" y="477"/>
                </a:cubicBezTo>
                <a:cubicBezTo>
                  <a:pt x="1040" y="477"/>
                  <a:pt x="1040" y="477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9" y="476"/>
                  <a:pt x="1039" y="476"/>
                  <a:pt x="1039" y="476"/>
                </a:cubicBezTo>
                <a:cubicBezTo>
                  <a:pt x="1038" y="476"/>
                  <a:pt x="1036" y="476"/>
                  <a:pt x="1035" y="474"/>
                </a:cubicBezTo>
                <a:cubicBezTo>
                  <a:pt x="1034" y="473"/>
                  <a:pt x="1035" y="470"/>
                  <a:pt x="1037" y="467"/>
                </a:cubicBezTo>
                <a:cubicBezTo>
                  <a:pt x="1040" y="463"/>
                  <a:pt x="1044" y="461"/>
                  <a:pt x="1050" y="461"/>
                </a:cubicBezTo>
                <a:cubicBezTo>
                  <a:pt x="1051" y="461"/>
                  <a:pt x="1052" y="461"/>
                  <a:pt x="1053" y="462"/>
                </a:cubicBezTo>
                <a:cubicBezTo>
                  <a:pt x="1053" y="462"/>
                  <a:pt x="1053" y="462"/>
                  <a:pt x="1053" y="462"/>
                </a:cubicBezTo>
                <a:cubicBezTo>
                  <a:pt x="1053" y="462"/>
                  <a:pt x="1054" y="461"/>
                  <a:pt x="1055" y="461"/>
                </a:cubicBezTo>
                <a:cubicBezTo>
                  <a:pt x="1059" y="461"/>
                  <a:pt x="1067" y="459"/>
                  <a:pt x="1070" y="460"/>
                </a:cubicBezTo>
                <a:cubicBezTo>
                  <a:pt x="1072" y="461"/>
                  <a:pt x="1073" y="461"/>
                  <a:pt x="1074" y="461"/>
                </a:cubicBezTo>
                <a:cubicBezTo>
                  <a:pt x="1076" y="461"/>
                  <a:pt x="1076" y="461"/>
                  <a:pt x="1076" y="461"/>
                </a:cubicBezTo>
                <a:cubicBezTo>
                  <a:pt x="1078" y="461"/>
                  <a:pt x="1080" y="461"/>
                  <a:pt x="1083" y="462"/>
                </a:cubicBezTo>
                <a:cubicBezTo>
                  <a:pt x="1085" y="464"/>
                  <a:pt x="1088" y="464"/>
                  <a:pt x="1091" y="464"/>
                </a:cubicBezTo>
                <a:cubicBezTo>
                  <a:pt x="1094" y="465"/>
                  <a:pt x="1096" y="465"/>
                  <a:pt x="1098" y="467"/>
                </a:cubicBezTo>
                <a:cubicBezTo>
                  <a:pt x="1098" y="468"/>
                  <a:pt x="1099" y="468"/>
                  <a:pt x="1100" y="469"/>
                </a:cubicBezTo>
                <a:cubicBezTo>
                  <a:pt x="1103" y="471"/>
                  <a:pt x="1106" y="473"/>
                  <a:pt x="1105" y="477"/>
                </a:cubicBezTo>
                <a:cubicBezTo>
                  <a:pt x="1105" y="477"/>
                  <a:pt x="1105" y="478"/>
                  <a:pt x="1105" y="478"/>
                </a:cubicBezTo>
                <a:cubicBezTo>
                  <a:pt x="1105" y="478"/>
                  <a:pt x="1106" y="478"/>
                  <a:pt x="1106" y="478"/>
                </a:cubicBezTo>
                <a:cubicBezTo>
                  <a:pt x="1107" y="479"/>
                  <a:pt x="1110" y="481"/>
                  <a:pt x="1111" y="487"/>
                </a:cubicBezTo>
                <a:cubicBezTo>
                  <a:pt x="1112" y="491"/>
                  <a:pt x="1113" y="493"/>
                  <a:pt x="1115" y="495"/>
                </a:cubicBezTo>
                <a:cubicBezTo>
                  <a:pt x="1116" y="496"/>
                  <a:pt x="1117" y="498"/>
                  <a:pt x="1117" y="500"/>
                </a:cubicBezTo>
                <a:cubicBezTo>
                  <a:pt x="1118" y="501"/>
                  <a:pt x="1119" y="504"/>
                  <a:pt x="1120" y="506"/>
                </a:cubicBezTo>
                <a:cubicBezTo>
                  <a:pt x="1122" y="510"/>
                  <a:pt x="1124" y="512"/>
                  <a:pt x="1123" y="514"/>
                </a:cubicBezTo>
                <a:cubicBezTo>
                  <a:pt x="1123" y="515"/>
                  <a:pt x="1122" y="517"/>
                  <a:pt x="1123" y="517"/>
                </a:cubicBezTo>
                <a:cubicBezTo>
                  <a:pt x="1123" y="518"/>
                  <a:pt x="1124" y="518"/>
                  <a:pt x="1126" y="518"/>
                </a:cubicBezTo>
                <a:cubicBezTo>
                  <a:pt x="1129" y="518"/>
                  <a:pt x="1132" y="520"/>
                  <a:pt x="1134" y="521"/>
                </a:cubicBezTo>
                <a:cubicBezTo>
                  <a:pt x="1135" y="522"/>
                  <a:pt x="1136" y="522"/>
                  <a:pt x="1136" y="522"/>
                </a:cubicBezTo>
                <a:cubicBezTo>
                  <a:pt x="1136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7" y="522"/>
                  <a:pt x="1137" y="522"/>
                  <a:pt x="1137" y="522"/>
                </a:cubicBezTo>
                <a:cubicBezTo>
                  <a:pt x="1139" y="522"/>
                  <a:pt x="1143" y="524"/>
                  <a:pt x="1146" y="526"/>
                </a:cubicBezTo>
                <a:cubicBezTo>
                  <a:pt x="1147" y="526"/>
                  <a:pt x="1148" y="527"/>
                  <a:pt x="1149" y="528"/>
                </a:cubicBezTo>
                <a:cubicBezTo>
                  <a:pt x="1150" y="529"/>
                  <a:pt x="1152" y="529"/>
                  <a:pt x="1153" y="530"/>
                </a:cubicBezTo>
                <a:cubicBezTo>
                  <a:pt x="1154" y="530"/>
                  <a:pt x="1155" y="530"/>
                  <a:pt x="1155" y="531"/>
                </a:cubicBezTo>
                <a:cubicBezTo>
                  <a:pt x="1157" y="531"/>
                  <a:pt x="1158" y="532"/>
                  <a:pt x="1158" y="535"/>
                </a:cubicBezTo>
                <a:cubicBezTo>
                  <a:pt x="1158" y="535"/>
                  <a:pt x="1158" y="536"/>
                  <a:pt x="1158" y="537"/>
                </a:cubicBezTo>
                <a:cubicBezTo>
                  <a:pt x="1158" y="538"/>
                  <a:pt x="1159" y="538"/>
                  <a:pt x="1159" y="539"/>
                </a:cubicBezTo>
                <a:cubicBezTo>
                  <a:pt x="1159" y="540"/>
                  <a:pt x="1160" y="542"/>
                  <a:pt x="1160" y="543"/>
                </a:cubicBezTo>
                <a:cubicBezTo>
                  <a:pt x="1160" y="544"/>
                  <a:pt x="1160" y="544"/>
                  <a:pt x="1160" y="544"/>
                </a:cubicBezTo>
                <a:cubicBezTo>
                  <a:pt x="1160" y="545"/>
                  <a:pt x="1163" y="547"/>
                  <a:pt x="1167" y="547"/>
                </a:cubicBezTo>
                <a:cubicBezTo>
                  <a:pt x="1168" y="547"/>
                  <a:pt x="1168" y="547"/>
                  <a:pt x="1169" y="547"/>
                </a:cubicBezTo>
                <a:cubicBezTo>
                  <a:pt x="1170" y="546"/>
                  <a:pt x="1172" y="546"/>
                  <a:pt x="1173" y="547"/>
                </a:cubicBezTo>
                <a:cubicBezTo>
                  <a:pt x="1174" y="547"/>
                  <a:pt x="1175" y="547"/>
                  <a:pt x="1175" y="547"/>
                </a:cubicBezTo>
                <a:cubicBezTo>
                  <a:pt x="1176" y="547"/>
                  <a:pt x="1177" y="546"/>
                  <a:pt x="1177" y="545"/>
                </a:cubicBezTo>
                <a:cubicBezTo>
                  <a:pt x="1179" y="542"/>
                  <a:pt x="1183" y="541"/>
                  <a:pt x="1186" y="541"/>
                </a:cubicBezTo>
                <a:cubicBezTo>
                  <a:pt x="1187" y="541"/>
                  <a:pt x="1188" y="541"/>
                  <a:pt x="1189" y="541"/>
                </a:cubicBezTo>
                <a:cubicBezTo>
                  <a:pt x="1190" y="540"/>
                  <a:pt x="1193" y="539"/>
                  <a:pt x="1195" y="539"/>
                </a:cubicBezTo>
                <a:cubicBezTo>
                  <a:pt x="1197" y="539"/>
                  <a:pt x="1199" y="539"/>
                  <a:pt x="1200" y="540"/>
                </a:cubicBezTo>
                <a:cubicBezTo>
                  <a:pt x="1201" y="541"/>
                  <a:pt x="1201" y="543"/>
                  <a:pt x="1201" y="545"/>
                </a:cubicBezTo>
                <a:cubicBezTo>
                  <a:pt x="1201" y="547"/>
                  <a:pt x="1202" y="548"/>
                  <a:pt x="1202" y="550"/>
                </a:cubicBezTo>
                <a:cubicBezTo>
                  <a:pt x="1203" y="551"/>
                  <a:pt x="1204" y="554"/>
                  <a:pt x="1200" y="556"/>
                </a:cubicBezTo>
                <a:cubicBezTo>
                  <a:pt x="1198" y="557"/>
                  <a:pt x="1197" y="564"/>
                  <a:pt x="1196" y="567"/>
                </a:cubicBezTo>
                <a:cubicBezTo>
                  <a:pt x="1196" y="568"/>
                  <a:pt x="1195" y="568"/>
                  <a:pt x="1195" y="569"/>
                </a:cubicBezTo>
                <a:cubicBezTo>
                  <a:pt x="1195" y="571"/>
                  <a:pt x="1193" y="573"/>
                  <a:pt x="1191" y="574"/>
                </a:cubicBezTo>
                <a:cubicBezTo>
                  <a:pt x="1190" y="575"/>
                  <a:pt x="1189" y="576"/>
                  <a:pt x="1189" y="577"/>
                </a:cubicBezTo>
                <a:cubicBezTo>
                  <a:pt x="1188" y="580"/>
                  <a:pt x="1186" y="582"/>
                  <a:pt x="1185" y="583"/>
                </a:cubicBezTo>
                <a:cubicBezTo>
                  <a:pt x="1184" y="583"/>
                  <a:pt x="1183" y="584"/>
                  <a:pt x="1183" y="584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5"/>
                  <a:pt x="1183" y="585"/>
                  <a:pt x="1183" y="585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6"/>
                  <a:pt x="1183" y="586"/>
                  <a:pt x="1183" y="586"/>
                </a:cubicBezTo>
                <a:cubicBezTo>
                  <a:pt x="1183" y="587"/>
                  <a:pt x="1182" y="587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1" y="588"/>
                </a:cubicBezTo>
                <a:cubicBezTo>
                  <a:pt x="1181" y="588"/>
                  <a:pt x="1181" y="588"/>
                  <a:pt x="1180" y="588"/>
                </a:cubicBezTo>
                <a:cubicBezTo>
                  <a:pt x="1180" y="588"/>
                  <a:pt x="1180" y="588"/>
                  <a:pt x="1180" y="588"/>
                </a:cubicBezTo>
                <a:cubicBezTo>
                  <a:pt x="1179" y="588"/>
                  <a:pt x="1179" y="588"/>
                  <a:pt x="1178" y="588"/>
                </a:cubicBezTo>
                <a:cubicBezTo>
                  <a:pt x="1175" y="588"/>
                  <a:pt x="1172" y="587"/>
                  <a:pt x="1170" y="586"/>
                </a:cubicBezTo>
                <a:cubicBezTo>
                  <a:pt x="1169" y="586"/>
                  <a:pt x="1168" y="587"/>
                  <a:pt x="1167" y="588"/>
                </a:cubicBezTo>
                <a:cubicBezTo>
                  <a:pt x="1165" y="589"/>
                  <a:pt x="1164" y="591"/>
                  <a:pt x="1162" y="591"/>
                </a:cubicBezTo>
                <a:cubicBezTo>
                  <a:pt x="1162" y="591"/>
                  <a:pt x="1162" y="594"/>
                  <a:pt x="1162" y="596"/>
                </a:cubicBezTo>
                <a:cubicBezTo>
                  <a:pt x="1163" y="597"/>
                  <a:pt x="1163" y="599"/>
                  <a:pt x="1162" y="600"/>
                </a:cubicBezTo>
                <a:cubicBezTo>
                  <a:pt x="1162" y="602"/>
                  <a:pt x="1162" y="603"/>
                  <a:pt x="1163" y="605"/>
                </a:cubicBezTo>
                <a:cubicBezTo>
                  <a:pt x="1164" y="607"/>
                  <a:pt x="1164" y="609"/>
                  <a:pt x="1164" y="612"/>
                </a:cubicBezTo>
                <a:cubicBezTo>
                  <a:pt x="1164" y="612"/>
                  <a:pt x="1164" y="613"/>
                  <a:pt x="1164" y="613"/>
                </a:cubicBezTo>
                <a:cubicBezTo>
                  <a:pt x="1169" y="610"/>
                  <a:pt x="1171" y="610"/>
                  <a:pt x="1171" y="610"/>
                </a:cubicBezTo>
                <a:cubicBezTo>
                  <a:pt x="1174" y="610"/>
                  <a:pt x="1176" y="612"/>
                  <a:pt x="1179" y="614"/>
                </a:cubicBezTo>
                <a:cubicBezTo>
                  <a:pt x="1181" y="615"/>
                  <a:pt x="1183" y="617"/>
                  <a:pt x="1184" y="617"/>
                </a:cubicBezTo>
                <a:cubicBezTo>
                  <a:pt x="1188" y="617"/>
                  <a:pt x="1206" y="605"/>
                  <a:pt x="1208" y="602"/>
                </a:cubicBezTo>
                <a:cubicBezTo>
                  <a:pt x="1209" y="600"/>
                  <a:pt x="1212" y="596"/>
                  <a:pt x="1222" y="586"/>
                </a:cubicBezTo>
                <a:cubicBezTo>
                  <a:pt x="1224" y="584"/>
                  <a:pt x="1226" y="582"/>
                  <a:pt x="1227" y="581"/>
                </a:cubicBezTo>
                <a:cubicBezTo>
                  <a:pt x="1232" y="576"/>
                  <a:pt x="1240" y="567"/>
                  <a:pt x="1243" y="559"/>
                </a:cubicBezTo>
                <a:cubicBezTo>
                  <a:pt x="1244" y="556"/>
                  <a:pt x="1248" y="552"/>
                  <a:pt x="1251" y="549"/>
                </a:cubicBezTo>
                <a:cubicBezTo>
                  <a:pt x="1253" y="546"/>
                  <a:pt x="1255" y="544"/>
                  <a:pt x="1255" y="543"/>
                </a:cubicBezTo>
                <a:cubicBezTo>
                  <a:pt x="1256" y="542"/>
                  <a:pt x="1257" y="541"/>
                  <a:pt x="1257" y="540"/>
                </a:cubicBezTo>
                <a:cubicBezTo>
                  <a:pt x="1259" y="539"/>
                  <a:pt x="1260" y="537"/>
                  <a:pt x="1262" y="532"/>
                </a:cubicBezTo>
                <a:cubicBezTo>
                  <a:pt x="1264" y="527"/>
                  <a:pt x="1265" y="517"/>
                  <a:pt x="1266" y="511"/>
                </a:cubicBezTo>
                <a:cubicBezTo>
                  <a:pt x="1266" y="504"/>
                  <a:pt x="1267" y="503"/>
                  <a:pt x="1267" y="502"/>
                </a:cubicBezTo>
                <a:cubicBezTo>
                  <a:pt x="1268" y="501"/>
                  <a:pt x="1268" y="500"/>
                  <a:pt x="1268" y="500"/>
                </a:cubicBezTo>
                <a:cubicBezTo>
                  <a:pt x="1268" y="498"/>
                  <a:pt x="1268" y="496"/>
                  <a:pt x="1269" y="495"/>
                </a:cubicBezTo>
                <a:cubicBezTo>
                  <a:pt x="1270" y="494"/>
                  <a:pt x="1270" y="493"/>
                  <a:pt x="1270" y="493"/>
                </a:cubicBezTo>
                <a:cubicBezTo>
                  <a:pt x="1271" y="491"/>
                  <a:pt x="1271" y="489"/>
                  <a:pt x="1274" y="486"/>
                </a:cubicBezTo>
                <a:cubicBezTo>
                  <a:pt x="1276" y="484"/>
                  <a:pt x="1276" y="483"/>
                  <a:pt x="1275" y="481"/>
                </a:cubicBezTo>
                <a:cubicBezTo>
                  <a:pt x="1275" y="480"/>
                  <a:pt x="1275" y="478"/>
                  <a:pt x="1275" y="476"/>
                </a:cubicBezTo>
                <a:cubicBezTo>
                  <a:pt x="1275" y="475"/>
                  <a:pt x="1275" y="473"/>
                  <a:pt x="1275" y="473"/>
                </a:cubicBezTo>
                <a:cubicBezTo>
                  <a:pt x="1273" y="470"/>
                  <a:pt x="1274" y="468"/>
                  <a:pt x="1276" y="467"/>
                </a:cubicBezTo>
                <a:cubicBezTo>
                  <a:pt x="1275" y="467"/>
                  <a:pt x="1274" y="466"/>
                  <a:pt x="1273" y="465"/>
                </a:cubicBezTo>
                <a:cubicBezTo>
                  <a:pt x="1272" y="464"/>
                  <a:pt x="1272" y="464"/>
                  <a:pt x="1272" y="464"/>
                </a:cubicBezTo>
                <a:cubicBezTo>
                  <a:pt x="1269" y="463"/>
                  <a:pt x="1265" y="462"/>
                  <a:pt x="1265" y="458"/>
                </a:cubicBezTo>
                <a:cubicBezTo>
                  <a:pt x="1265" y="456"/>
                  <a:pt x="1261" y="453"/>
                  <a:pt x="1258" y="453"/>
                </a:cubicBezTo>
                <a:cubicBezTo>
                  <a:pt x="1258" y="453"/>
                  <a:pt x="1257" y="453"/>
                  <a:pt x="1257" y="453"/>
                </a:cubicBezTo>
                <a:cubicBezTo>
                  <a:pt x="1256" y="453"/>
                  <a:pt x="1254" y="453"/>
                  <a:pt x="1253" y="452"/>
                </a:cubicBezTo>
                <a:cubicBezTo>
                  <a:pt x="1252" y="452"/>
                  <a:pt x="1251" y="452"/>
                  <a:pt x="1250" y="452"/>
                </a:cubicBezTo>
                <a:cubicBezTo>
                  <a:pt x="1251" y="453"/>
                  <a:pt x="1250" y="454"/>
                  <a:pt x="1250" y="455"/>
                </a:cubicBezTo>
                <a:cubicBezTo>
                  <a:pt x="1249" y="457"/>
                  <a:pt x="1247" y="457"/>
                  <a:pt x="1246" y="457"/>
                </a:cubicBezTo>
                <a:cubicBezTo>
                  <a:pt x="1245" y="457"/>
                  <a:pt x="1244" y="458"/>
                  <a:pt x="1243" y="460"/>
                </a:cubicBezTo>
                <a:cubicBezTo>
                  <a:pt x="1243" y="460"/>
                  <a:pt x="1243" y="460"/>
                  <a:pt x="1243" y="460"/>
                </a:cubicBezTo>
                <a:cubicBezTo>
                  <a:pt x="1241" y="463"/>
                  <a:pt x="1238" y="464"/>
                  <a:pt x="1236" y="464"/>
                </a:cubicBezTo>
                <a:cubicBezTo>
                  <a:pt x="1233" y="464"/>
                  <a:pt x="1232" y="463"/>
                  <a:pt x="1232" y="462"/>
                </a:cubicBezTo>
                <a:cubicBezTo>
                  <a:pt x="1232" y="461"/>
                  <a:pt x="1232" y="460"/>
                  <a:pt x="1234" y="458"/>
                </a:cubicBezTo>
                <a:cubicBezTo>
                  <a:pt x="1234" y="458"/>
                  <a:pt x="1234" y="458"/>
                  <a:pt x="1234" y="458"/>
                </a:cubicBezTo>
                <a:cubicBezTo>
                  <a:pt x="1234" y="458"/>
                  <a:pt x="1234" y="457"/>
                  <a:pt x="1234" y="457"/>
                </a:cubicBezTo>
                <a:cubicBezTo>
                  <a:pt x="1233" y="457"/>
                  <a:pt x="1232" y="455"/>
                  <a:pt x="1232" y="454"/>
                </a:cubicBezTo>
                <a:cubicBezTo>
                  <a:pt x="1232" y="454"/>
                  <a:pt x="1232" y="454"/>
                  <a:pt x="1232" y="454"/>
                </a:cubicBezTo>
                <a:cubicBezTo>
                  <a:pt x="1231" y="456"/>
                  <a:pt x="1230" y="458"/>
                  <a:pt x="1227" y="459"/>
                </a:cubicBezTo>
                <a:cubicBezTo>
                  <a:pt x="1227" y="459"/>
                  <a:pt x="1227" y="459"/>
                  <a:pt x="1227" y="459"/>
                </a:cubicBezTo>
                <a:cubicBezTo>
                  <a:pt x="1226" y="459"/>
                  <a:pt x="1225" y="458"/>
                  <a:pt x="1224" y="457"/>
                </a:cubicBezTo>
                <a:cubicBezTo>
                  <a:pt x="1222" y="455"/>
                  <a:pt x="1223" y="449"/>
                  <a:pt x="1223" y="446"/>
                </a:cubicBezTo>
                <a:cubicBezTo>
                  <a:pt x="1223" y="446"/>
                  <a:pt x="1222" y="446"/>
                  <a:pt x="1221" y="446"/>
                </a:cubicBezTo>
                <a:cubicBezTo>
                  <a:pt x="1219" y="447"/>
                  <a:pt x="1216" y="447"/>
                  <a:pt x="1213" y="447"/>
                </a:cubicBezTo>
                <a:cubicBezTo>
                  <a:pt x="1208" y="446"/>
                  <a:pt x="1207" y="444"/>
                  <a:pt x="1206" y="443"/>
                </a:cubicBezTo>
                <a:cubicBezTo>
                  <a:pt x="1206" y="440"/>
                  <a:pt x="1208" y="437"/>
                  <a:pt x="1212" y="435"/>
                </a:cubicBezTo>
                <a:cubicBezTo>
                  <a:pt x="1215" y="433"/>
                  <a:pt x="1216" y="432"/>
                  <a:pt x="1217" y="431"/>
                </a:cubicBezTo>
                <a:cubicBezTo>
                  <a:pt x="1218" y="430"/>
                  <a:pt x="1218" y="428"/>
                  <a:pt x="1220" y="428"/>
                </a:cubicBezTo>
                <a:cubicBezTo>
                  <a:pt x="1222" y="427"/>
                  <a:pt x="1226" y="425"/>
                  <a:pt x="1229" y="422"/>
                </a:cubicBezTo>
                <a:cubicBezTo>
                  <a:pt x="1231" y="421"/>
                  <a:pt x="1233" y="420"/>
                  <a:pt x="1234" y="419"/>
                </a:cubicBezTo>
                <a:cubicBezTo>
                  <a:pt x="1238" y="417"/>
                  <a:pt x="1239" y="415"/>
                  <a:pt x="1240" y="412"/>
                </a:cubicBezTo>
                <a:cubicBezTo>
                  <a:pt x="1240" y="410"/>
                  <a:pt x="1243" y="408"/>
                  <a:pt x="1248" y="405"/>
                </a:cubicBezTo>
                <a:cubicBezTo>
                  <a:pt x="1250" y="403"/>
                  <a:pt x="1254" y="401"/>
                  <a:pt x="1256" y="399"/>
                </a:cubicBezTo>
                <a:cubicBezTo>
                  <a:pt x="1263" y="394"/>
                  <a:pt x="1267" y="390"/>
                  <a:pt x="1268" y="387"/>
                </a:cubicBezTo>
                <a:cubicBezTo>
                  <a:pt x="1269" y="385"/>
                  <a:pt x="1272" y="383"/>
                  <a:pt x="1276" y="381"/>
                </a:cubicBezTo>
                <a:cubicBezTo>
                  <a:pt x="1278" y="380"/>
                  <a:pt x="1280" y="378"/>
                  <a:pt x="1281" y="377"/>
                </a:cubicBezTo>
                <a:cubicBezTo>
                  <a:pt x="1281" y="373"/>
                  <a:pt x="1296" y="366"/>
                  <a:pt x="1303" y="364"/>
                </a:cubicBezTo>
                <a:cubicBezTo>
                  <a:pt x="1305" y="364"/>
                  <a:pt x="1308" y="364"/>
                  <a:pt x="1311" y="364"/>
                </a:cubicBezTo>
                <a:cubicBezTo>
                  <a:pt x="1318" y="364"/>
                  <a:pt x="1327" y="365"/>
                  <a:pt x="1330" y="368"/>
                </a:cubicBezTo>
                <a:cubicBezTo>
                  <a:pt x="1331" y="369"/>
                  <a:pt x="1331" y="369"/>
                  <a:pt x="1333" y="368"/>
                </a:cubicBezTo>
                <a:cubicBezTo>
                  <a:pt x="1334" y="366"/>
                  <a:pt x="1336" y="366"/>
                  <a:pt x="1337" y="366"/>
                </a:cubicBezTo>
                <a:cubicBezTo>
                  <a:pt x="1338" y="366"/>
                  <a:pt x="1340" y="366"/>
                  <a:pt x="1342" y="367"/>
                </a:cubicBezTo>
                <a:cubicBezTo>
                  <a:pt x="1345" y="367"/>
                  <a:pt x="1345" y="367"/>
                  <a:pt x="1345" y="367"/>
                </a:cubicBezTo>
                <a:cubicBezTo>
                  <a:pt x="1347" y="367"/>
                  <a:pt x="1349" y="367"/>
                  <a:pt x="1350" y="366"/>
                </a:cubicBezTo>
                <a:cubicBezTo>
                  <a:pt x="1352" y="366"/>
                  <a:pt x="1354" y="365"/>
                  <a:pt x="1356" y="366"/>
                </a:cubicBezTo>
                <a:cubicBezTo>
                  <a:pt x="1357" y="366"/>
                  <a:pt x="1359" y="366"/>
                  <a:pt x="1360" y="366"/>
                </a:cubicBezTo>
                <a:cubicBezTo>
                  <a:pt x="1361" y="366"/>
                  <a:pt x="1362" y="366"/>
                  <a:pt x="1363" y="364"/>
                </a:cubicBezTo>
                <a:cubicBezTo>
                  <a:pt x="1365" y="360"/>
                  <a:pt x="1370" y="360"/>
                  <a:pt x="1373" y="360"/>
                </a:cubicBezTo>
                <a:cubicBezTo>
                  <a:pt x="1376" y="360"/>
                  <a:pt x="1380" y="360"/>
                  <a:pt x="1382" y="361"/>
                </a:cubicBezTo>
                <a:cubicBezTo>
                  <a:pt x="1382" y="362"/>
                  <a:pt x="1382" y="362"/>
                  <a:pt x="1383" y="362"/>
                </a:cubicBezTo>
                <a:cubicBezTo>
                  <a:pt x="1385" y="364"/>
                  <a:pt x="1386" y="364"/>
                  <a:pt x="1388" y="363"/>
                </a:cubicBezTo>
                <a:cubicBezTo>
                  <a:pt x="1389" y="362"/>
                  <a:pt x="1390" y="362"/>
                  <a:pt x="1391" y="362"/>
                </a:cubicBezTo>
                <a:cubicBezTo>
                  <a:pt x="1393" y="362"/>
                  <a:pt x="1394" y="364"/>
                  <a:pt x="1395" y="365"/>
                </a:cubicBezTo>
                <a:cubicBezTo>
                  <a:pt x="1396" y="366"/>
                  <a:pt x="1396" y="367"/>
                  <a:pt x="1397" y="367"/>
                </a:cubicBezTo>
                <a:cubicBezTo>
                  <a:pt x="1400" y="367"/>
                  <a:pt x="1401" y="369"/>
                  <a:pt x="1401" y="370"/>
                </a:cubicBezTo>
                <a:cubicBezTo>
                  <a:pt x="1401" y="371"/>
                  <a:pt x="1400" y="372"/>
                  <a:pt x="1399" y="373"/>
                </a:cubicBezTo>
                <a:cubicBezTo>
                  <a:pt x="1400" y="373"/>
                  <a:pt x="1401" y="372"/>
                  <a:pt x="1402" y="372"/>
                </a:cubicBezTo>
                <a:cubicBezTo>
                  <a:pt x="1403" y="372"/>
                  <a:pt x="1403" y="372"/>
                  <a:pt x="1403" y="372"/>
                </a:cubicBezTo>
                <a:cubicBezTo>
                  <a:pt x="1404" y="373"/>
                  <a:pt x="1405" y="373"/>
                  <a:pt x="1406" y="373"/>
                </a:cubicBezTo>
                <a:cubicBezTo>
                  <a:pt x="1409" y="373"/>
                  <a:pt x="1411" y="372"/>
                  <a:pt x="1413" y="371"/>
                </a:cubicBezTo>
                <a:cubicBezTo>
                  <a:pt x="1416" y="369"/>
                  <a:pt x="1419" y="370"/>
                  <a:pt x="1420" y="371"/>
                </a:cubicBezTo>
                <a:cubicBezTo>
                  <a:pt x="1420" y="371"/>
                  <a:pt x="1421" y="371"/>
                  <a:pt x="1421" y="371"/>
                </a:cubicBezTo>
                <a:cubicBezTo>
                  <a:pt x="1423" y="369"/>
                  <a:pt x="1426" y="368"/>
                  <a:pt x="1428" y="368"/>
                </a:cubicBezTo>
                <a:cubicBezTo>
                  <a:pt x="1427" y="368"/>
                  <a:pt x="1425" y="367"/>
                  <a:pt x="1424" y="366"/>
                </a:cubicBezTo>
                <a:cubicBezTo>
                  <a:pt x="1423" y="363"/>
                  <a:pt x="1424" y="360"/>
                  <a:pt x="1427" y="355"/>
                </a:cubicBezTo>
                <a:cubicBezTo>
                  <a:pt x="1430" y="350"/>
                  <a:pt x="1435" y="347"/>
                  <a:pt x="1439" y="344"/>
                </a:cubicBezTo>
                <a:cubicBezTo>
                  <a:pt x="1441" y="343"/>
                  <a:pt x="1443" y="341"/>
                  <a:pt x="1444" y="340"/>
                </a:cubicBezTo>
                <a:cubicBezTo>
                  <a:pt x="1447" y="338"/>
                  <a:pt x="1449" y="337"/>
                  <a:pt x="1451" y="337"/>
                </a:cubicBezTo>
                <a:cubicBezTo>
                  <a:pt x="1451" y="337"/>
                  <a:pt x="1451" y="337"/>
                  <a:pt x="1452" y="337"/>
                </a:cubicBezTo>
                <a:cubicBezTo>
                  <a:pt x="1452" y="333"/>
                  <a:pt x="1454" y="325"/>
                  <a:pt x="1459" y="325"/>
                </a:cubicBezTo>
                <a:cubicBezTo>
                  <a:pt x="1460" y="325"/>
                  <a:pt x="1460" y="325"/>
                  <a:pt x="1460" y="325"/>
                </a:cubicBezTo>
                <a:cubicBezTo>
                  <a:pt x="1461" y="325"/>
                  <a:pt x="1462" y="325"/>
                  <a:pt x="1463" y="325"/>
                </a:cubicBezTo>
                <a:cubicBezTo>
                  <a:pt x="1465" y="325"/>
                  <a:pt x="1466" y="325"/>
                  <a:pt x="1468" y="325"/>
                </a:cubicBezTo>
                <a:cubicBezTo>
                  <a:pt x="1472" y="325"/>
                  <a:pt x="1475" y="324"/>
                  <a:pt x="1477" y="323"/>
                </a:cubicBezTo>
                <a:cubicBezTo>
                  <a:pt x="1479" y="322"/>
                  <a:pt x="1480" y="322"/>
                  <a:pt x="1481" y="322"/>
                </a:cubicBezTo>
                <a:cubicBezTo>
                  <a:pt x="1484" y="322"/>
                  <a:pt x="1485" y="324"/>
                  <a:pt x="1486" y="325"/>
                </a:cubicBezTo>
                <a:cubicBezTo>
                  <a:pt x="1486" y="326"/>
                  <a:pt x="1486" y="326"/>
                  <a:pt x="1486" y="326"/>
                </a:cubicBezTo>
                <a:cubicBezTo>
                  <a:pt x="1486" y="326"/>
                  <a:pt x="1487" y="325"/>
                  <a:pt x="1488" y="325"/>
                </a:cubicBezTo>
                <a:cubicBezTo>
                  <a:pt x="1489" y="324"/>
                  <a:pt x="1491" y="323"/>
                  <a:pt x="1493" y="323"/>
                </a:cubicBezTo>
                <a:cubicBezTo>
                  <a:pt x="1493" y="323"/>
                  <a:pt x="1494" y="323"/>
                  <a:pt x="1495" y="323"/>
                </a:cubicBezTo>
                <a:cubicBezTo>
                  <a:pt x="1496" y="324"/>
                  <a:pt x="1496" y="325"/>
                  <a:pt x="1496" y="325"/>
                </a:cubicBezTo>
                <a:cubicBezTo>
                  <a:pt x="1497" y="327"/>
                  <a:pt x="1495" y="329"/>
                  <a:pt x="1494" y="331"/>
                </a:cubicBezTo>
                <a:cubicBezTo>
                  <a:pt x="1492" y="332"/>
                  <a:pt x="1491" y="334"/>
                  <a:pt x="1490" y="336"/>
                </a:cubicBezTo>
                <a:cubicBezTo>
                  <a:pt x="1490" y="337"/>
                  <a:pt x="1490" y="337"/>
                  <a:pt x="1490" y="337"/>
                </a:cubicBezTo>
                <a:cubicBezTo>
                  <a:pt x="1490" y="337"/>
                  <a:pt x="1491" y="337"/>
                  <a:pt x="1492" y="337"/>
                </a:cubicBezTo>
                <a:cubicBezTo>
                  <a:pt x="1493" y="337"/>
                  <a:pt x="1494" y="337"/>
                  <a:pt x="1495" y="338"/>
                </a:cubicBezTo>
                <a:cubicBezTo>
                  <a:pt x="1497" y="339"/>
                  <a:pt x="1497" y="340"/>
                  <a:pt x="1497" y="340"/>
                </a:cubicBezTo>
                <a:cubicBezTo>
                  <a:pt x="1497" y="341"/>
                  <a:pt x="1497" y="342"/>
                  <a:pt x="1497" y="342"/>
                </a:cubicBezTo>
                <a:cubicBezTo>
                  <a:pt x="1499" y="341"/>
                  <a:pt x="1501" y="340"/>
                  <a:pt x="1504" y="337"/>
                </a:cubicBezTo>
                <a:cubicBezTo>
                  <a:pt x="1512" y="329"/>
                  <a:pt x="1518" y="328"/>
                  <a:pt x="1523" y="328"/>
                </a:cubicBezTo>
                <a:cubicBezTo>
                  <a:pt x="1523" y="328"/>
                  <a:pt x="1524" y="328"/>
                  <a:pt x="1524" y="328"/>
                </a:cubicBezTo>
                <a:cubicBezTo>
                  <a:pt x="1524" y="328"/>
                  <a:pt x="1524" y="328"/>
                  <a:pt x="1525" y="328"/>
                </a:cubicBezTo>
                <a:cubicBezTo>
                  <a:pt x="1525" y="327"/>
                  <a:pt x="1525" y="326"/>
                  <a:pt x="1525" y="325"/>
                </a:cubicBezTo>
                <a:cubicBezTo>
                  <a:pt x="1524" y="323"/>
                  <a:pt x="1524" y="321"/>
                  <a:pt x="1524" y="318"/>
                </a:cubicBezTo>
                <a:cubicBezTo>
                  <a:pt x="1525" y="312"/>
                  <a:pt x="1535" y="309"/>
                  <a:pt x="1541" y="309"/>
                </a:cubicBezTo>
                <a:cubicBezTo>
                  <a:pt x="1542" y="309"/>
                  <a:pt x="1545" y="309"/>
                  <a:pt x="1546" y="310"/>
                </a:cubicBezTo>
                <a:cubicBezTo>
                  <a:pt x="1550" y="311"/>
                  <a:pt x="1551" y="313"/>
                  <a:pt x="1551" y="315"/>
                </a:cubicBezTo>
                <a:cubicBezTo>
                  <a:pt x="1551" y="315"/>
                  <a:pt x="1550" y="317"/>
                  <a:pt x="1548" y="317"/>
                </a:cubicBezTo>
                <a:cubicBezTo>
                  <a:pt x="1547" y="317"/>
                  <a:pt x="1546" y="317"/>
                  <a:pt x="1545" y="316"/>
                </a:cubicBezTo>
                <a:cubicBezTo>
                  <a:pt x="1543" y="316"/>
                  <a:pt x="1542" y="316"/>
                  <a:pt x="1541" y="318"/>
                </a:cubicBezTo>
                <a:cubicBezTo>
                  <a:pt x="1540" y="319"/>
                  <a:pt x="1539" y="321"/>
                  <a:pt x="1539" y="323"/>
                </a:cubicBezTo>
                <a:cubicBezTo>
                  <a:pt x="1539" y="326"/>
                  <a:pt x="1538" y="328"/>
                  <a:pt x="1537" y="330"/>
                </a:cubicBezTo>
                <a:cubicBezTo>
                  <a:pt x="1537" y="330"/>
                  <a:pt x="1536" y="331"/>
                  <a:pt x="1536" y="331"/>
                </a:cubicBezTo>
                <a:cubicBezTo>
                  <a:pt x="1538" y="332"/>
                  <a:pt x="1538" y="333"/>
                  <a:pt x="1538" y="334"/>
                </a:cubicBezTo>
                <a:cubicBezTo>
                  <a:pt x="1537" y="335"/>
                  <a:pt x="1536" y="336"/>
                  <a:pt x="1535" y="337"/>
                </a:cubicBezTo>
                <a:cubicBezTo>
                  <a:pt x="1535" y="337"/>
                  <a:pt x="1534" y="338"/>
                  <a:pt x="1534" y="338"/>
                </a:cubicBezTo>
                <a:cubicBezTo>
                  <a:pt x="1534" y="338"/>
                  <a:pt x="1534" y="338"/>
                  <a:pt x="1534" y="338"/>
                </a:cubicBezTo>
                <a:cubicBezTo>
                  <a:pt x="1534" y="340"/>
                  <a:pt x="1533" y="343"/>
                  <a:pt x="1529" y="345"/>
                </a:cubicBezTo>
                <a:cubicBezTo>
                  <a:pt x="1528" y="345"/>
                  <a:pt x="1527" y="345"/>
                  <a:pt x="1526" y="345"/>
                </a:cubicBezTo>
                <a:cubicBezTo>
                  <a:pt x="1523" y="346"/>
                  <a:pt x="1516" y="347"/>
                  <a:pt x="1516" y="349"/>
                </a:cubicBezTo>
                <a:cubicBezTo>
                  <a:pt x="1515" y="353"/>
                  <a:pt x="1513" y="354"/>
                  <a:pt x="1511" y="356"/>
                </a:cubicBezTo>
                <a:cubicBezTo>
                  <a:pt x="1509" y="357"/>
                  <a:pt x="1507" y="358"/>
                  <a:pt x="1506" y="360"/>
                </a:cubicBezTo>
                <a:cubicBezTo>
                  <a:pt x="1505" y="363"/>
                  <a:pt x="1502" y="365"/>
                  <a:pt x="1498" y="368"/>
                </a:cubicBezTo>
                <a:cubicBezTo>
                  <a:pt x="1494" y="371"/>
                  <a:pt x="1489" y="374"/>
                  <a:pt x="1485" y="380"/>
                </a:cubicBezTo>
                <a:cubicBezTo>
                  <a:pt x="1480" y="387"/>
                  <a:pt x="1473" y="390"/>
                  <a:pt x="1469" y="391"/>
                </a:cubicBezTo>
                <a:cubicBezTo>
                  <a:pt x="1468" y="392"/>
                  <a:pt x="1467" y="392"/>
                  <a:pt x="1467" y="392"/>
                </a:cubicBezTo>
                <a:cubicBezTo>
                  <a:pt x="1466" y="395"/>
                  <a:pt x="1462" y="395"/>
                  <a:pt x="1457" y="395"/>
                </a:cubicBezTo>
                <a:cubicBezTo>
                  <a:pt x="1457" y="395"/>
                  <a:pt x="1456" y="395"/>
                  <a:pt x="1456" y="395"/>
                </a:cubicBezTo>
                <a:cubicBezTo>
                  <a:pt x="1456" y="396"/>
                  <a:pt x="1456" y="396"/>
                  <a:pt x="1456" y="396"/>
                </a:cubicBezTo>
                <a:cubicBezTo>
                  <a:pt x="1456" y="399"/>
                  <a:pt x="1457" y="404"/>
                  <a:pt x="1452" y="408"/>
                </a:cubicBezTo>
                <a:cubicBezTo>
                  <a:pt x="1446" y="415"/>
                  <a:pt x="1442" y="424"/>
                  <a:pt x="1442" y="433"/>
                </a:cubicBezTo>
                <a:cubicBezTo>
                  <a:pt x="1443" y="443"/>
                  <a:pt x="1446" y="469"/>
                  <a:pt x="1448" y="474"/>
                </a:cubicBezTo>
                <a:cubicBezTo>
                  <a:pt x="1450" y="476"/>
                  <a:pt x="1450" y="481"/>
                  <a:pt x="1451" y="485"/>
                </a:cubicBezTo>
                <a:cubicBezTo>
                  <a:pt x="1451" y="488"/>
                  <a:pt x="1451" y="492"/>
                  <a:pt x="1452" y="492"/>
                </a:cubicBezTo>
                <a:cubicBezTo>
                  <a:pt x="1453" y="494"/>
                  <a:pt x="1454" y="497"/>
                  <a:pt x="1454" y="498"/>
                </a:cubicBezTo>
                <a:cubicBezTo>
                  <a:pt x="1454" y="499"/>
                  <a:pt x="1454" y="499"/>
                  <a:pt x="1454" y="500"/>
                </a:cubicBezTo>
                <a:cubicBezTo>
                  <a:pt x="1455" y="499"/>
                  <a:pt x="1457" y="497"/>
                  <a:pt x="1459" y="495"/>
                </a:cubicBezTo>
                <a:cubicBezTo>
                  <a:pt x="1460" y="493"/>
                  <a:pt x="1462" y="492"/>
                  <a:pt x="1464" y="490"/>
                </a:cubicBezTo>
                <a:cubicBezTo>
                  <a:pt x="1466" y="489"/>
                  <a:pt x="1466" y="488"/>
                  <a:pt x="1467" y="487"/>
                </a:cubicBezTo>
                <a:cubicBezTo>
                  <a:pt x="1467" y="486"/>
                  <a:pt x="1468" y="485"/>
                  <a:pt x="1469" y="484"/>
                </a:cubicBezTo>
                <a:cubicBezTo>
                  <a:pt x="1470" y="483"/>
                  <a:pt x="1471" y="479"/>
                  <a:pt x="1471" y="477"/>
                </a:cubicBezTo>
                <a:cubicBezTo>
                  <a:pt x="1471" y="475"/>
                  <a:pt x="1471" y="474"/>
                  <a:pt x="1471" y="473"/>
                </a:cubicBezTo>
                <a:cubicBezTo>
                  <a:pt x="1472" y="471"/>
                  <a:pt x="1474" y="470"/>
                  <a:pt x="1476" y="469"/>
                </a:cubicBezTo>
                <a:cubicBezTo>
                  <a:pt x="1477" y="469"/>
                  <a:pt x="1479" y="468"/>
                  <a:pt x="1479" y="467"/>
                </a:cubicBezTo>
                <a:cubicBezTo>
                  <a:pt x="1481" y="465"/>
                  <a:pt x="1484" y="465"/>
                  <a:pt x="1486" y="465"/>
                </a:cubicBezTo>
                <a:cubicBezTo>
                  <a:pt x="1487" y="465"/>
                  <a:pt x="1487" y="465"/>
                  <a:pt x="1488" y="465"/>
                </a:cubicBezTo>
                <a:cubicBezTo>
                  <a:pt x="1488" y="464"/>
                  <a:pt x="1487" y="462"/>
                  <a:pt x="1487" y="460"/>
                </a:cubicBezTo>
                <a:cubicBezTo>
                  <a:pt x="1487" y="459"/>
                  <a:pt x="1486" y="459"/>
                  <a:pt x="1486" y="458"/>
                </a:cubicBezTo>
                <a:cubicBezTo>
                  <a:pt x="1485" y="454"/>
                  <a:pt x="1490" y="450"/>
                  <a:pt x="1495" y="447"/>
                </a:cubicBezTo>
                <a:cubicBezTo>
                  <a:pt x="1496" y="446"/>
                  <a:pt x="1497" y="446"/>
                  <a:pt x="1498" y="445"/>
                </a:cubicBezTo>
                <a:cubicBezTo>
                  <a:pt x="1500" y="444"/>
                  <a:pt x="1502" y="444"/>
                  <a:pt x="1505" y="444"/>
                </a:cubicBezTo>
                <a:cubicBezTo>
                  <a:pt x="1506" y="444"/>
                  <a:pt x="1507" y="445"/>
                  <a:pt x="1508" y="445"/>
                </a:cubicBezTo>
                <a:cubicBezTo>
                  <a:pt x="1509" y="445"/>
                  <a:pt x="1510" y="444"/>
                  <a:pt x="1511" y="443"/>
                </a:cubicBezTo>
                <a:cubicBezTo>
                  <a:pt x="1513" y="441"/>
                  <a:pt x="1512" y="439"/>
                  <a:pt x="1509" y="436"/>
                </a:cubicBezTo>
                <a:cubicBezTo>
                  <a:pt x="1509" y="435"/>
                  <a:pt x="1509" y="435"/>
                  <a:pt x="1509" y="435"/>
                </a:cubicBezTo>
                <a:cubicBezTo>
                  <a:pt x="1508" y="434"/>
                  <a:pt x="1508" y="432"/>
                  <a:pt x="1509" y="430"/>
                </a:cubicBezTo>
                <a:cubicBezTo>
                  <a:pt x="1510" y="426"/>
                  <a:pt x="1514" y="419"/>
                  <a:pt x="1518" y="418"/>
                </a:cubicBezTo>
                <a:cubicBezTo>
                  <a:pt x="1520" y="417"/>
                  <a:pt x="1522" y="418"/>
                  <a:pt x="1523" y="418"/>
                </a:cubicBezTo>
                <a:cubicBezTo>
                  <a:pt x="1523" y="418"/>
                  <a:pt x="1524" y="419"/>
                  <a:pt x="1524" y="419"/>
                </a:cubicBezTo>
                <a:cubicBezTo>
                  <a:pt x="1524" y="419"/>
                  <a:pt x="1525" y="419"/>
                  <a:pt x="1526" y="418"/>
                </a:cubicBezTo>
                <a:cubicBezTo>
                  <a:pt x="1526" y="418"/>
                  <a:pt x="1526" y="417"/>
                  <a:pt x="1526" y="417"/>
                </a:cubicBezTo>
                <a:cubicBezTo>
                  <a:pt x="1525" y="416"/>
                  <a:pt x="1523" y="414"/>
                  <a:pt x="1522" y="414"/>
                </a:cubicBezTo>
                <a:cubicBezTo>
                  <a:pt x="1521" y="414"/>
                  <a:pt x="1519" y="414"/>
                  <a:pt x="1518" y="411"/>
                </a:cubicBezTo>
                <a:cubicBezTo>
                  <a:pt x="1517" y="408"/>
                  <a:pt x="1518" y="401"/>
                  <a:pt x="1523" y="398"/>
                </a:cubicBezTo>
                <a:cubicBezTo>
                  <a:pt x="1524" y="397"/>
                  <a:pt x="1525" y="396"/>
                  <a:pt x="1525" y="396"/>
                </a:cubicBezTo>
                <a:cubicBezTo>
                  <a:pt x="1524" y="396"/>
                  <a:pt x="1524" y="395"/>
                  <a:pt x="1523" y="395"/>
                </a:cubicBezTo>
                <a:cubicBezTo>
                  <a:pt x="1522" y="395"/>
                  <a:pt x="1521" y="395"/>
                  <a:pt x="1520" y="395"/>
                </a:cubicBezTo>
                <a:cubicBezTo>
                  <a:pt x="1519" y="395"/>
                  <a:pt x="1518" y="396"/>
                  <a:pt x="1517" y="396"/>
                </a:cubicBezTo>
                <a:cubicBezTo>
                  <a:pt x="1517" y="396"/>
                  <a:pt x="1517" y="396"/>
                  <a:pt x="1517" y="396"/>
                </a:cubicBezTo>
                <a:cubicBezTo>
                  <a:pt x="1515" y="396"/>
                  <a:pt x="1513" y="395"/>
                  <a:pt x="1512" y="393"/>
                </a:cubicBezTo>
                <a:cubicBezTo>
                  <a:pt x="1511" y="390"/>
                  <a:pt x="1510" y="385"/>
                  <a:pt x="1514" y="381"/>
                </a:cubicBezTo>
                <a:cubicBezTo>
                  <a:pt x="1516" y="378"/>
                  <a:pt x="1518" y="377"/>
                  <a:pt x="1520" y="375"/>
                </a:cubicBezTo>
                <a:cubicBezTo>
                  <a:pt x="1522" y="374"/>
                  <a:pt x="1522" y="373"/>
                  <a:pt x="1523" y="372"/>
                </a:cubicBezTo>
                <a:cubicBezTo>
                  <a:pt x="1524" y="368"/>
                  <a:pt x="1527" y="363"/>
                  <a:pt x="1530" y="360"/>
                </a:cubicBezTo>
                <a:cubicBezTo>
                  <a:pt x="1530" y="358"/>
                  <a:pt x="1531" y="358"/>
                  <a:pt x="1532" y="357"/>
                </a:cubicBezTo>
                <a:cubicBezTo>
                  <a:pt x="1532" y="355"/>
                  <a:pt x="1534" y="355"/>
                  <a:pt x="1536" y="355"/>
                </a:cubicBezTo>
                <a:cubicBezTo>
                  <a:pt x="1537" y="355"/>
                  <a:pt x="1539" y="355"/>
                  <a:pt x="1540" y="355"/>
                </a:cubicBezTo>
                <a:cubicBezTo>
                  <a:pt x="1541" y="355"/>
                  <a:pt x="1542" y="355"/>
                  <a:pt x="1542" y="355"/>
                </a:cubicBezTo>
                <a:cubicBezTo>
                  <a:pt x="1543" y="355"/>
                  <a:pt x="1543" y="355"/>
                  <a:pt x="1543" y="355"/>
                </a:cubicBezTo>
                <a:cubicBezTo>
                  <a:pt x="1545" y="355"/>
                  <a:pt x="1546" y="357"/>
                  <a:pt x="1546" y="358"/>
                </a:cubicBezTo>
                <a:cubicBezTo>
                  <a:pt x="1547" y="357"/>
                  <a:pt x="1548" y="356"/>
                  <a:pt x="1549" y="354"/>
                </a:cubicBezTo>
                <a:cubicBezTo>
                  <a:pt x="1552" y="351"/>
                  <a:pt x="1555" y="347"/>
                  <a:pt x="1559" y="347"/>
                </a:cubicBezTo>
                <a:cubicBezTo>
                  <a:pt x="1560" y="347"/>
                  <a:pt x="1561" y="347"/>
                  <a:pt x="1562" y="348"/>
                </a:cubicBezTo>
                <a:cubicBezTo>
                  <a:pt x="1563" y="349"/>
                  <a:pt x="1563" y="352"/>
                  <a:pt x="1563" y="354"/>
                </a:cubicBezTo>
                <a:cubicBezTo>
                  <a:pt x="1563" y="355"/>
                  <a:pt x="1563" y="356"/>
                  <a:pt x="1563" y="357"/>
                </a:cubicBezTo>
                <a:cubicBezTo>
                  <a:pt x="1563" y="357"/>
                  <a:pt x="1564" y="356"/>
                  <a:pt x="1564" y="356"/>
                </a:cubicBezTo>
                <a:cubicBezTo>
                  <a:pt x="1566" y="355"/>
                  <a:pt x="1568" y="353"/>
                  <a:pt x="1570" y="351"/>
                </a:cubicBezTo>
                <a:cubicBezTo>
                  <a:pt x="1576" y="347"/>
                  <a:pt x="1585" y="347"/>
                  <a:pt x="1589" y="347"/>
                </a:cubicBezTo>
                <a:cubicBezTo>
                  <a:pt x="1594" y="347"/>
                  <a:pt x="1598" y="347"/>
                  <a:pt x="1601" y="348"/>
                </a:cubicBezTo>
                <a:cubicBezTo>
                  <a:pt x="1603" y="350"/>
                  <a:pt x="1605" y="352"/>
                  <a:pt x="1606" y="354"/>
                </a:cubicBezTo>
                <a:cubicBezTo>
                  <a:pt x="1607" y="354"/>
                  <a:pt x="1607" y="355"/>
                  <a:pt x="1608" y="355"/>
                </a:cubicBezTo>
                <a:cubicBezTo>
                  <a:pt x="1608" y="355"/>
                  <a:pt x="1608" y="355"/>
                  <a:pt x="1608" y="354"/>
                </a:cubicBezTo>
                <a:cubicBezTo>
                  <a:pt x="1609" y="352"/>
                  <a:pt x="1609" y="350"/>
                  <a:pt x="1612" y="349"/>
                </a:cubicBezTo>
                <a:cubicBezTo>
                  <a:pt x="1616" y="348"/>
                  <a:pt x="1622" y="344"/>
                  <a:pt x="1628" y="340"/>
                </a:cubicBezTo>
                <a:cubicBezTo>
                  <a:pt x="1630" y="338"/>
                  <a:pt x="1632" y="338"/>
                  <a:pt x="1633" y="337"/>
                </a:cubicBezTo>
                <a:cubicBezTo>
                  <a:pt x="1633" y="337"/>
                  <a:pt x="1633" y="337"/>
                  <a:pt x="1634" y="336"/>
                </a:cubicBezTo>
                <a:cubicBezTo>
                  <a:pt x="1636" y="333"/>
                  <a:pt x="1638" y="333"/>
                  <a:pt x="1639" y="333"/>
                </a:cubicBezTo>
                <a:cubicBezTo>
                  <a:pt x="1640" y="332"/>
                  <a:pt x="1640" y="332"/>
                  <a:pt x="1640" y="332"/>
                </a:cubicBezTo>
                <a:cubicBezTo>
                  <a:pt x="1642" y="328"/>
                  <a:pt x="1652" y="324"/>
                  <a:pt x="1661" y="322"/>
                </a:cubicBezTo>
                <a:cubicBezTo>
                  <a:pt x="1670" y="320"/>
                  <a:pt x="1681" y="315"/>
                  <a:pt x="1683" y="313"/>
                </a:cubicBezTo>
                <a:cubicBezTo>
                  <a:pt x="1683" y="312"/>
                  <a:pt x="1683" y="311"/>
                  <a:pt x="1683" y="310"/>
                </a:cubicBezTo>
                <a:cubicBezTo>
                  <a:pt x="1684" y="309"/>
                  <a:pt x="1686" y="309"/>
                  <a:pt x="1687" y="309"/>
                </a:cubicBezTo>
                <a:cubicBezTo>
                  <a:pt x="1689" y="309"/>
                  <a:pt x="1691" y="310"/>
                  <a:pt x="1691" y="311"/>
                </a:cubicBezTo>
                <a:cubicBezTo>
                  <a:pt x="1691" y="311"/>
                  <a:pt x="1693" y="311"/>
                  <a:pt x="1694" y="312"/>
                </a:cubicBezTo>
                <a:cubicBezTo>
                  <a:pt x="1696" y="312"/>
                  <a:pt x="1698" y="312"/>
                  <a:pt x="1700" y="312"/>
                </a:cubicBezTo>
                <a:cubicBezTo>
                  <a:pt x="1701" y="313"/>
                  <a:pt x="1702" y="313"/>
                  <a:pt x="1703" y="313"/>
                </a:cubicBezTo>
                <a:cubicBezTo>
                  <a:pt x="1704" y="314"/>
                  <a:pt x="1705" y="314"/>
                  <a:pt x="1706" y="314"/>
                </a:cubicBezTo>
                <a:cubicBezTo>
                  <a:pt x="1707" y="314"/>
                  <a:pt x="1708" y="314"/>
                  <a:pt x="1710" y="312"/>
                </a:cubicBezTo>
                <a:cubicBezTo>
                  <a:pt x="1712" y="310"/>
                  <a:pt x="1712" y="310"/>
                  <a:pt x="1711" y="308"/>
                </a:cubicBezTo>
                <a:cubicBezTo>
                  <a:pt x="1710" y="307"/>
                  <a:pt x="1709" y="306"/>
                  <a:pt x="1709" y="304"/>
                </a:cubicBezTo>
                <a:cubicBezTo>
                  <a:pt x="1709" y="303"/>
                  <a:pt x="1708" y="302"/>
                  <a:pt x="1707" y="301"/>
                </a:cubicBezTo>
                <a:cubicBezTo>
                  <a:pt x="1704" y="299"/>
                  <a:pt x="1702" y="296"/>
                  <a:pt x="1703" y="293"/>
                </a:cubicBezTo>
                <a:cubicBezTo>
                  <a:pt x="1703" y="291"/>
                  <a:pt x="1700" y="286"/>
                  <a:pt x="1698" y="285"/>
                </a:cubicBezTo>
                <a:cubicBezTo>
                  <a:pt x="1696" y="286"/>
                  <a:pt x="1693" y="285"/>
                  <a:pt x="1691" y="283"/>
                </a:cubicBezTo>
                <a:cubicBezTo>
                  <a:pt x="1689" y="282"/>
                  <a:pt x="1688" y="280"/>
                  <a:pt x="1688" y="279"/>
                </a:cubicBezTo>
                <a:cubicBezTo>
                  <a:pt x="1688" y="277"/>
                  <a:pt x="1688" y="277"/>
                  <a:pt x="1688" y="276"/>
                </a:cubicBezTo>
                <a:cubicBezTo>
                  <a:pt x="1688" y="276"/>
                  <a:pt x="1688" y="276"/>
                  <a:pt x="1688" y="276"/>
                </a:cubicBezTo>
                <a:cubicBezTo>
                  <a:pt x="1687" y="277"/>
                  <a:pt x="1685" y="278"/>
                  <a:pt x="1683" y="278"/>
                </a:cubicBezTo>
                <a:cubicBezTo>
                  <a:pt x="1679" y="278"/>
                  <a:pt x="1676" y="276"/>
                  <a:pt x="1676" y="273"/>
                </a:cubicBezTo>
                <a:cubicBezTo>
                  <a:pt x="1675" y="272"/>
                  <a:pt x="1675" y="271"/>
                  <a:pt x="1676" y="270"/>
                </a:cubicBezTo>
                <a:cubicBezTo>
                  <a:pt x="1677" y="268"/>
                  <a:pt x="1681" y="267"/>
                  <a:pt x="1684" y="267"/>
                </a:cubicBezTo>
                <a:cubicBezTo>
                  <a:pt x="1686" y="267"/>
                  <a:pt x="1688" y="267"/>
                  <a:pt x="1689" y="268"/>
                </a:cubicBezTo>
                <a:cubicBezTo>
                  <a:pt x="1693" y="269"/>
                  <a:pt x="1694" y="271"/>
                  <a:pt x="1695" y="272"/>
                </a:cubicBezTo>
                <a:cubicBezTo>
                  <a:pt x="1695" y="273"/>
                  <a:pt x="1695" y="273"/>
                  <a:pt x="1696" y="273"/>
                </a:cubicBezTo>
                <a:cubicBezTo>
                  <a:pt x="1696" y="274"/>
                  <a:pt x="1697" y="274"/>
                  <a:pt x="1699" y="274"/>
                </a:cubicBezTo>
                <a:cubicBezTo>
                  <a:pt x="1702" y="274"/>
                  <a:pt x="1705" y="273"/>
                  <a:pt x="1707" y="272"/>
                </a:cubicBezTo>
                <a:cubicBezTo>
                  <a:pt x="1707" y="272"/>
                  <a:pt x="1709" y="271"/>
                  <a:pt x="1710" y="271"/>
                </a:cubicBezTo>
                <a:cubicBezTo>
                  <a:pt x="1713" y="270"/>
                  <a:pt x="1720" y="267"/>
                  <a:pt x="1721" y="266"/>
                </a:cubicBezTo>
                <a:cubicBezTo>
                  <a:pt x="1721" y="265"/>
                  <a:pt x="1721" y="264"/>
                  <a:pt x="1721" y="264"/>
                </a:cubicBezTo>
                <a:cubicBezTo>
                  <a:pt x="1722" y="262"/>
                  <a:pt x="1722" y="260"/>
                  <a:pt x="1725" y="259"/>
                </a:cubicBezTo>
                <a:cubicBezTo>
                  <a:pt x="1725" y="259"/>
                  <a:pt x="1725" y="259"/>
                  <a:pt x="1725" y="259"/>
                </a:cubicBezTo>
                <a:cubicBezTo>
                  <a:pt x="1725" y="258"/>
                  <a:pt x="1724" y="257"/>
                  <a:pt x="1723" y="256"/>
                </a:cubicBezTo>
                <a:cubicBezTo>
                  <a:pt x="1720" y="255"/>
                  <a:pt x="1719" y="252"/>
                  <a:pt x="1720" y="250"/>
                </a:cubicBezTo>
                <a:cubicBezTo>
                  <a:pt x="1720" y="248"/>
                  <a:pt x="1722" y="247"/>
                  <a:pt x="1724" y="247"/>
                </a:cubicBezTo>
                <a:cubicBezTo>
                  <a:pt x="1725" y="247"/>
                  <a:pt x="1725" y="247"/>
                  <a:pt x="1725" y="246"/>
                </a:cubicBezTo>
                <a:cubicBezTo>
                  <a:pt x="1726" y="245"/>
                  <a:pt x="1726" y="243"/>
                  <a:pt x="1728" y="243"/>
                </a:cubicBezTo>
                <a:cubicBezTo>
                  <a:pt x="1729" y="243"/>
                  <a:pt x="1729" y="243"/>
                  <a:pt x="1729" y="243"/>
                </a:cubicBezTo>
                <a:cubicBezTo>
                  <a:pt x="1730" y="243"/>
                  <a:pt x="1730" y="243"/>
                  <a:pt x="1731" y="243"/>
                </a:cubicBezTo>
                <a:cubicBezTo>
                  <a:pt x="1731" y="243"/>
                  <a:pt x="1731" y="243"/>
                  <a:pt x="1732" y="243"/>
                </a:cubicBezTo>
                <a:cubicBezTo>
                  <a:pt x="1732" y="243"/>
                  <a:pt x="1733" y="243"/>
                  <a:pt x="1734" y="243"/>
                </a:cubicBezTo>
                <a:cubicBezTo>
                  <a:pt x="1735" y="242"/>
                  <a:pt x="1735" y="242"/>
                  <a:pt x="1736" y="242"/>
                </a:cubicBezTo>
                <a:cubicBezTo>
                  <a:pt x="1737" y="242"/>
                  <a:pt x="1737" y="242"/>
                  <a:pt x="1737" y="242"/>
                </a:cubicBezTo>
                <a:cubicBezTo>
                  <a:pt x="1738" y="243"/>
                  <a:pt x="1738" y="243"/>
                  <a:pt x="1738" y="243"/>
                </a:cubicBezTo>
                <a:cubicBezTo>
                  <a:pt x="1739" y="245"/>
                  <a:pt x="1738" y="247"/>
                  <a:pt x="1736" y="249"/>
                </a:cubicBezTo>
                <a:cubicBezTo>
                  <a:pt x="1736" y="250"/>
                  <a:pt x="1735" y="251"/>
                  <a:pt x="1735" y="252"/>
                </a:cubicBezTo>
                <a:cubicBezTo>
                  <a:pt x="1735" y="252"/>
                  <a:pt x="1735" y="253"/>
                  <a:pt x="1737" y="255"/>
                </a:cubicBezTo>
                <a:cubicBezTo>
                  <a:pt x="1738" y="256"/>
                  <a:pt x="1738" y="256"/>
                  <a:pt x="1739" y="257"/>
                </a:cubicBezTo>
                <a:cubicBezTo>
                  <a:pt x="1739" y="258"/>
                  <a:pt x="1741" y="258"/>
                  <a:pt x="1742" y="258"/>
                </a:cubicBezTo>
                <a:cubicBezTo>
                  <a:pt x="1745" y="258"/>
                  <a:pt x="1746" y="258"/>
                  <a:pt x="1748" y="257"/>
                </a:cubicBezTo>
                <a:cubicBezTo>
                  <a:pt x="1749" y="256"/>
                  <a:pt x="1750" y="256"/>
                  <a:pt x="1752" y="256"/>
                </a:cubicBezTo>
                <a:cubicBezTo>
                  <a:pt x="1757" y="256"/>
                  <a:pt x="1767" y="260"/>
                  <a:pt x="1768" y="264"/>
                </a:cubicBezTo>
                <a:cubicBezTo>
                  <a:pt x="1769" y="266"/>
                  <a:pt x="1770" y="270"/>
                  <a:pt x="1775" y="272"/>
                </a:cubicBezTo>
                <a:cubicBezTo>
                  <a:pt x="1778" y="273"/>
                  <a:pt x="1780" y="274"/>
                  <a:pt x="1782" y="274"/>
                </a:cubicBezTo>
                <a:cubicBezTo>
                  <a:pt x="1784" y="275"/>
                  <a:pt x="1786" y="275"/>
                  <a:pt x="1787" y="277"/>
                </a:cubicBezTo>
                <a:cubicBezTo>
                  <a:pt x="1788" y="279"/>
                  <a:pt x="1789" y="279"/>
                  <a:pt x="1790" y="279"/>
                </a:cubicBezTo>
                <a:cubicBezTo>
                  <a:pt x="1790" y="279"/>
                  <a:pt x="1791" y="279"/>
                  <a:pt x="1791" y="279"/>
                </a:cubicBezTo>
                <a:cubicBezTo>
                  <a:pt x="1793" y="279"/>
                  <a:pt x="1795" y="280"/>
                  <a:pt x="1796" y="280"/>
                </a:cubicBezTo>
                <a:cubicBezTo>
                  <a:pt x="1796" y="280"/>
                  <a:pt x="1797" y="281"/>
                  <a:pt x="1797" y="281"/>
                </a:cubicBezTo>
                <a:cubicBezTo>
                  <a:pt x="1799" y="279"/>
                  <a:pt x="1800" y="279"/>
                  <a:pt x="1802" y="279"/>
                </a:cubicBezTo>
                <a:cubicBezTo>
                  <a:pt x="1802" y="280"/>
                  <a:pt x="1802" y="280"/>
                  <a:pt x="1802" y="280"/>
                </a:cubicBezTo>
                <a:cubicBezTo>
                  <a:pt x="1802" y="280"/>
                  <a:pt x="1802" y="280"/>
                  <a:pt x="1803" y="280"/>
                </a:cubicBezTo>
                <a:cubicBezTo>
                  <a:pt x="1802" y="279"/>
                  <a:pt x="1802" y="279"/>
                  <a:pt x="1801" y="279"/>
                </a:cubicBezTo>
                <a:cubicBezTo>
                  <a:pt x="1800" y="278"/>
                  <a:pt x="1798" y="277"/>
                  <a:pt x="1798" y="275"/>
                </a:cubicBezTo>
                <a:cubicBezTo>
                  <a:pt x="1797" y="275"/>
                  <a:pt x="1797" y="274"/>
                  <a:pt x="1798" y="273"/>
                </a:cubicBezTo>
                <a:cubicBezTo>
                  <a:pt x="1799" y="272"/>
                  <a:pt x="1800" y="272"/>
                  <a:pt x="1800" y="272"/>
                </a:cubicBezTo>
                <a:cubicBezTo>
                  <a:pt x="1802" y="272"/>
                  <a:pt x="1802" y="272"/>
                  <a:pt x="1803" y="273"/>
                </a:cubicBezTo>
                <a:cubicBezTo>
                  <a:pt x="1803" y="273"/>
                  <a:pt x="1804" y="273"/>
                  <a:pt x="1804" y="273"/>
                </a:cubicBezTo>
                <a:cubicBezTo>
                  <a:pt x="1804" y="273"/>
                  <a:pt x="1804" y="273"/>
                  <a:pt x="1804" y="273"/>
                </a:cubicBezTo>
                <a:cubicBezTo>
                  <a:pt x="1804" y="272"/>
                  <a:pt x="1803" y="270"/>
                  <a:pt x="1805" y="269"/>
                </a:cubicBezTo>
                <a:cubicBezTo>
                  <a:pt x="1805" y="267"/>
                  <a:pt x="1805" y="262"/>
                  <a:pt x="1804" y="261"/>
                </a:cubicBezTo>
                <a:cubicBezTo>
                  <a:pt x="1802" y="260"/>
                  <a:pt x="1802" y="259"/>
                  <a:pt x="1802" y="258"/>
                </a:cubicBezTo>
                <a:cubicBezTo>
                  <a:pt x="1802" y="255"/>
                  <a:pt x="1806" y="254"/>
                  <a:pt x="1809" y="256"/>
                </a:cubicBezTo>
                <a:cubicBezTo>
                  <a:pt x="1811" y="257"/>
                  <a:pt x="1813" y="258"/>
                  <a:pt x="1816" y="258"/>
                </a:cubicBezTo>
                <a:cubicBezTo>
                  <a:pt x="1815" y="258"/>
                  <a:pt x="1815" y="257"/>
                  <a:pt x="1815" y="256"/>
                </a:cubicBezTo>
                <a:cubicBezTo>
                  <a:pt x="1815" y="255"/>
                  <a:pt x="1817" y="254"/>
                  <a:pt x="1819" y="254"/>
                </a:cubicBezTo>
                <a:cubicBezTo>
                  <a:pt x="1820" y="254"/>
                  <a:pt x="1821" y="254"/>
                  <a:pt x="1822" y="255"/>
                </a:cubicBezTo>
                <a:cubicBezTo>
                  <a:pt x="1823" y="256"/>
                  <a:pt x="1824" y="256"/>
                  <a:pt x="1825" y="256"/>
                </a:cubicBezTo>
                <a:cubicBezTo>
                  <a:pt x="1825" y="254"/>
                  <a:pt x="1828" y="249"/>
                  <a:pt x="1831" y="249"/>
                </a:cubicBezTo>
                <a:cubicBezTo>
                  <a:pt x="1827" y="246"/>
                  <a:pt x="1818" y="241"/>
                  <a:pt x="1816" y="237"/>
                </a:cubicBezTo>
                <a:cubicBezTo>
                  <a:pt x="1814" y="235"/>
                  <a:pt x="1808" y="233"/>
                  <a:pt x="1804" y="233"/>
                </a:cubicBezTo>
                <a:cubicBezTo>
                  <a:pt x="1804" y="233"/>
                  <a:pt x="1804" y="233"/>
                  <a:pt x="1803" y="233"/>
                </a:cubicBezTo>
                <a:cubicBezTo>
                  <a:pt x="1803" y="234"/>
                  <a:pt x="1802" y="235"/>
                  <a:pt x="1801" y="235"/>
                </a:cubicBezTo>
                <a:cubicBezTo>
                  <a:pt x="1799" y="235"/>
                  <a:pt x="1796" y="233"/>
                  <a:pt x="1795" y="231"/>
                </a:cubicBezTo>
                <a:cubicBezTo>
                  <a:pt x="1794" y="230"/>
                  <a:pt x="1792" y="230"/>
                  <a:pt x="1788" y="230"/>
                </a:cubicBezTo>
                <a:cubicBezTo>
                  <a:pt x="1787" y="230"/>
                  <a:pt x="1785" y="230"/>
                  <a:pt x="1785" y="230"/>
                </a:cubicBezTo>
                <a:cubicBezTo>
                  <a:pt x="1785" y="230"/>
                  <a:pt x="1785" y="230"/>
                  <a:pt x="1785" y="230"/>
                </a:cubicBezTo>
                <a:cubicBezTo>
                  <a:pt x="1786" y="231"/>
                  <a:pt x="1788" y="232"/>
                  <a:pt x="1789" y="233"/>
                </a:cubicBezTo>
                <a:cubicBezTo>
                  <a:pt x="1791" y="236"/>
                  <a:pt x="1789" y="238"/>
                  <a:pt x="1788" y="239"/>
                </a:cubicBezTo>
                <a:cubicBezTo>
                  <a:pt x="1787" y="240"/>
                  <a:pt x="1787" y="241"/>
                  <a:pt x="1787" y="241"/>
                </a:cubicBezTo>
                <a:cubicBezTo>
                  <a:pt x="1788" y="242"/>
                  <a:pt x="1788" y="243"/>
                  <a:pt x="1787" y="244"/>
                </a:cubicBezTo>
                <a:cubicBezTo>
                  <a:pt x="1786" y="245"/>
                  <a:pt x="1786" y="245"/>
                  <a:pt x="1786" y="245"/>
                </a:cubicBezTo>
                <a:cubicBezTo>
                  <a:pt x="1785" y="245"/>
                  <a:pt x="1785" y="245"/>
                  <a:pt x="1785" y="245"/>
                </a:cubicBezTo>
                <a:cubicBezTo>
                  <a:pt x="1784" y="245"/>
                  <a:pt x="1782" y="244"/>
                  <a:pt x="1777" y="240"/>
                </a:cubicBezTo>
                <a:cubicBezTo>
                  <a:pt x="1776" y="240"/>
                  <a:pt x="1774" y="238"/>
                  <a:pt x="1776" y="227"/>
                </a:cubicBezTo>
                <a:cubicBezTo>
                  <a:pt x="1776" y="226"/>
                  <a:pt x="1775" y="226"/>
                  <a:pt x="1775" y="226"/>
                </a:cubicBezTo>
                <a:cubicBezTo>
                  <a:pt x="1774" y="225"/>
                  <a:pt x="1772" y="224"/>
                  <a:pt x="1771" y="221"/>
                </a:cubicBezTo>
                <a:cubicBezTo>
                  <a:pt x="1771" y="220"/>
                  <a:pt x="1763" y="215"/>
                  <a:pt x="1751" y="210"/>
                </a:cubicBezTo>
                <a:cubicBezTo>
                  <a:pt x="1749" y="209"/>
                  <a:pt x="1748" y="209"/>
                  <a:pt x="1746" y="208"/>
                </a:cubicBezTo>
                <a:cubicBezTo>
                  <a:pt x="1741" y="206"/>
                  <a:pt x="1735" y="204"/>
                  <a:pt x="1733" y="201"/>
                </a:cubicBezTo>
                <a:cubicBezTo>
                  <a:pt x="1733" y="200"/>
                  <a:pt x="1729" y="199"/>
                  <a:pt x="1727" y="198"/>
                </a:cubicBezTo>
                <a:cubicBezTo>
                  <a:pt x="1723" y="197"/>
                  <a:pt x="1718" y="196"/>
                  <a:pt x="1716" y="193"/>
                </a:cubicBezTo>
                <a:cubicBezTo>
                  <a:pt x="1712" y="189"/>
                  <a:pt x="1693" y="181"/>
                  <a:pt x="1685" y="181"/>
                </a:cubicBezTo>
                <a:cubicBezTo>
                  <a:pt x="1680" y="180"/>
                  <a:pt x="1678" y="178"/>
                  <a:pt x="1677" y="177"/>
                </a:cubicBezTo>
                <a:cubicBezTo>
                  <a:pt x="1676" y="176"/>
                  <a:pt x="1676" y="176"/>
                  <a:pt x="1676" y="176"/>
                </a:cubicBezTo>
                <a:cubicBezTo>
                  <a:pt x="1674" y="177"/>
                  <a:pt x="1673" y="177"/>
                  <a:pt x="1670" y="177"/>
                </a:cubicBezTo>
                <a:cubicBezTo>
                  <a:pt x="1663" y="177"/>
                  <a:pt x="1653" y="176"/>
                  <a:pt x="1648" y="175"/>
                </a:cubicBezTo>
                <a:cubicBezTo>
                  <a:pt x="1646" y="175"/>
                  <a:pt x="1645" y="176"/>
                  <a:pt x="1644" y="176"/>
                </a:cubicBezTo>
                <a:cubicBezTo>
                  <a:pt x="1642" y="177"/>
                  <a:pt x="1640" y="178"/>
                  <a:pt x="1638" y="177"/>
                </a:cubicBezTo>
                <a:cubicBezTo>
                  <a:pt x="1633" y="175"/>
                  <a:pt x="1620" y="170"/>
                  <a:pt x="1615" y="170"/>
                </a:cubicBezTo>
                <a:cubicBezTo>
                  <a:pt x="1614" y="170"/>
                  <a:pt x="1614" y="171"/>
                  <a:pt x="1614" y="171"/>
                </a:cubicBezTo>
                <a:cubicBezTo>
                  <a:pt x="1613" y="171"/>
                  <a:pt x="1613" y="172"/>
                  <a:pt x="1613" y="174"/>
                </a:cubicBezTo>
                <a:cubicBezTo>
                  <a:pt x="1612" y="175"/>
                  <a:pt x="1612" y="177"/>
                  <a:pt x="1610" y="178"/>
                </a:cubicBezTo>
                <a:cubicBezTo>
                  <a:pt x="1611" y="179"/>
                  <a:pt x="1612" y="180"/>
                  <a:pt x="1616" y="184"/>
                </a:cubicBezTo>
                <a:cubicBezTo>
                  <a:pt x="1618" y="186"/>
                  <a:pt x="1619" y="189"/>
                  <a:pt x="1619" y="191"/>
                </a:cubicBezTo>
                <a:cubicBezTo>
                  <a:pt x="1619" y="194"/>
                  <a:pt x="1616" y="196"/>
                  <a:pt x="1612" y="198"/>
                </a:cubicBezTo>
                <a:cubicBezTo>
                  <a:pt x="1611" y="199"/>
                  <a:pt x="1610" y="199"/>
                  <a:pt x="1608" y="199"/>
                </a:cubicBezTo>
                <a:cubicBezTo>
                  <a:pt x="1603" y="199"/>
                  <a:pt x="1597" y="195"/>
                  <a:pt x="1594" y="192"/>
                </a:cubicBezTo>
                <a:cubicBezTo>
                  <a:pt x="1593" y="190"/>
                  <a:pt x="1592" y="190"/>
                  <a:pt x="1590" y="189"/>
                </a:cubicBezTo>
                <a:cubicBezTo>
                  <a:pt x="1588" y="189"/>
                  <a:pt x="1584" y="188"/>
                  <a:pt x="1583" y="184"/>
                </a:cubicBezTo>
                <a:cubicBezTo>
                  <a:pt x="1582" y="181"/>
                  <a:pt x="1583" y="179"/>
                  <a:pt x="1583" y="178"/>
                </a:cubicBezTo>
                <a:cubicBezTo>
                  <a:pt x="1585" y="176"/>
                  <a:pt x="1589" y="176"/>
                  <a:pt x="1592" y="179"/>
                </a:cubicBezTo>
                <a:cubicBezTo>
                  <a:pt x="1593" y="180"/>
                  <a:pt x="1596" y="179"/>
                  <a:pt x="1597" y="177"/>
                </a:cubicBezTo>
                <a:cubicBezTo>
                  <a:pt x="1597" y="177"/>
                  <a:pt x="1597" y="177"/>
                  <a:pt x="1596" y="176"/>
                </a:cubicBezTo>
                <a:cubicBezTo>
                  <a:pt x="1595" y="175"/>
                  <a:pt x="1589" y="173"/>
                  <a:pt x="1585" y="173"/>
                </a:cubicBezTo>
                <a:cubicBezTo>
                  <a:pt x="1582" y="173"/>
                  <a:pt x="1581" y="175"/>
                  <a:pt x="1578" y="178"/>
                </a:cubicBezTo>
                <a:cubicBezTo>
                  <a:pt x="1577" y="180"/>
                  <a:pt x="1575" y="182"/>
                  <a:pt x="1572" y="183"/>
                </a:cubicBezTo>
                <a:cubicBezTo>
                  <a:pt x="1570" y="184"/>
                  <a:pt x="1568" y="185"/>
                  <a:pt x="1565" y="185"/>
                </a:cubicBezTo>
                <a:cubicBezTo>
                  <a:pt x="1557" y="185"/>
                  <a:pt x="1544" y="182"/>
                  <a:pt x="1542" y="180"/>
                </a:cubicBezTo>
                <a:cubicBezTo>
                  <a:pt x="1542" y="180"/>
                  <a:pt x="1540" y="180"/>
                  <a:pt x="1535" y="180"/>
                </a:cubicBezTo>
                <a:cubicBezTo>
                  <a:pt x="1526" y="180"/>
                  <a:pt x="1512" y="181"/>
                  <a:pt x="1510" y="182"/>
                </a:cubicBezTo>
                <a:cubicBezTo>
                  <a:pt x="1509" y="183"/>
                  <a:pt x="1509" y="186"/>
                  <a:pt x="1509" y="187"/>
                </a:cubicBezTo>
                <a:cubicBezTo>
                  <a:pt x="1509" y="190"/>
                  <a:pt x="1509" y="192"/>
                  <a:pt x="1507" y="193"/>
                </a:cubicBezTo>
                <a:cubicBezTo>
                  <a:pt x="1507" y="193"/>
                  <a:pt x="1507" y="193"/>
                  <a:pt x="1507" y="193"/>
                </a:cubicBezTo>
                <a:cubicBezTo>
                  <a:pt x="1506" y="193"/>
                  <a:pt x="1506" y="193"/>
                  <a:pt x="1506" y="193"/>
                </a:cubicBezTo>
                <a:cubicBezTo>
                  <a:pt x="1504" y="193"/>
                  <a:pt x="1503" y="191"/>
                  <a:pt x="1503" y="187"/>
                </a:cubicBezTo>
                <a:cubicBezTo>
                  <a:pt x="1502" y="184"/>
                  <a:pt x="1502" y="181"/>
                  <a:pt x="1502" y="180"/>
                </a:cubicBezTo>
                <a:cubicBezTo>
                  <a:pt x="1501" y="180"/>
                  <a:pt x="1499" y="179"/>
                  <a:pt x="1495" y="179"/>
                </a:cubicBezTo>
                <a:cubicBezTo>
                  <a:pt x="1490" y="179"/>
                  <a:pt x="1487" y="179"/>
                  <a:pt x="1486" y="177"/>
                </a:cubicBezTo>
                <a:cubicBezTo>
                  <a:pt x="1486" y="176"/>
                  <a:pt x="1486" y="175"/>
                  <a:pt x="1487" y="173"/>
                </a:cubicBezTo>
                <a:cubicBezTo>
                  <a:pt x="1488" y="173"/>
                  <a:pt x="1487" y="173"/>
                  <a:pt x="1487" y="172"/>
                </a:cubicBezTo>
                <a:cubicBezTo>
                  <a:pt x="1487" y="171"/>
                  <a:pt x="1486" y="168"/>
                  <a:pt x="1490" y="166"/>
                </a:cubicBezTo>
                <a:cubicBezTo>
                  <a:pt x="1490" y="164"/>
                  <a:pt x="1482" y="158"/>
                  <a:pt x="1472" y="153"/>
                </a:cubicBezTo>
                <a:cubicBezTo>
                  <a:pt x="1468" y="152"/>
                  <a:pt x="1462" y="151"/>
                  <a:pt x="1454" y="151"/>
                </a:cubicBezTo>
                <a:cubicBezTo>
                  <a:pt x="1445" y="151"/>
                  <a:pt x="1434" y="152"/>
                  <a:pt x="1430" y="154"/>
                </a:cubicBezTo>
                <a:cubicBezTo>
                  <a:pt x="1426" y="155"/>
                  <a:pt x="1419" y="155"/>
                  <a:pt x="1412" y="155"/>
                </a:cubicBezTo>
                <a:cubicBezTo>
                  <a:pt x="1407" y="155"/>
                  <a:pt x="1407" y="155"/>
                  <a:pt x="1407" y="155"/>
                </a:cubicBezTo>
                <a:cubicBezTo>
                  <a:pt x="1406" y="155"/>
                  <a:pt x="1405" y="155"/>
                  <a:pt x="1404" y="155"/>
                </a:cubicBezTo>
                <a:cubicBezTo>
                  <a:pt x="1403" y="155"/>
                  <a:pt x="1403" y="155"/>
                  <a:pt x="1403" y="155"/>
                </a:cubicBezTo>
                <a:cubicBezTo>
                  <a:pt x="1401" y="155"/>
                  <a:pt x="1400" y="155"/>
                  <a:pt x="1399" y="154"/>
                </a:cubicBezTo>
                <a:cubicBezTo>
                  <a:pt x="1398" y="153"/>
                  <a:pt x="1398" y="151"/>
                  <a:pt x="1399" y="150"/>
                </a:cubicBezTo>
                <a:cubicBezTo>
                  <a:pt x="1399" y="149"/>
                  <a:pt x="1399" y="149"/>
                  <a:pt x="1399" y="149"/>
                </a:cubicBezTo>
                <a:cubicBezTo>
                  <a:pt x="1398" y="147"/>
                  <a:pt x="1392" y="145"/>
                  <a:pt x="1389" y="145"/>
                </a:cubicBezTo>
                <a:cubicBezTo>
                  <a:pt x="1388" y="145"/>
                  <a:pt x="1388" y="145"/>
                  <a:pt x="1388" y="145"/>
                </a:cubicBezTo>
                <a:cubicBezTo>
                  <a:pt x="1387" y="146"/>
                  <a:pt x="1386" y="147"/>
                  <a:pt x="1385" y="147"/>
                </a:cubicBezTo>
                <a:cubicBezTo>
                  <a:pt x="1384" y="147"/>
                  <a:pt x="1382" y="146"/>
                  <a:pt x="1381" y="145"/>
                </a:cubicBezTo>
                <a:cubicBezTo>
                  <a:pt x="1381" y="144"/>
                  <a:pt x="1380" y="143"/>
                  <a:pt x="1380" y="142"/>
                </a:cubicBezTo>
                <a:cubicBezTo>
                  <a:pt x="1379" y="141"/>
                  <a:pt x="1373" y="139"/>
                  <a:pt x="1369" y="139"/>
                </a:cubicBezTo>
                <a:cubicBezTo>
                  <a:pt x="1369" y="139"/>
                  <a:pt x="1369" y="139"/>
                  <a:pt x="1368" y="139"/>
                </a:cubicBezTo>
                <a:cubicBezTo>
                  <a:pt x="1366" y="140"/>
                  <a:pt x="1364" y="139"/>
                  <a:pt x="1362" y="137"/>
                </a:cubicBezTo>
                <a:cubicBezTo>
                  <a:pt x="1362" y="136"/>
                  <a:pt x="1362" y="134"/>
                  <a:pt x="1362" y="133"/>
                </a:cubicBezTo>
                <a:cubicBezTo>
                  <a:pt x="1363" y="133"/>
                  <a:pt x="1364" y="131"/>
                  <a:pt x="1367" y="131"/>
                </a:cubicBezTo>
                <a:cubicBezTo>
                  <a:pt x="1367" y="131"/>
                  <a:pt x="1368" y="131"/>
                  <a:pt x="1369" y="131"/>
                </a:cubicBezTo>
                <a:cubicBezTo>
                  <a:pt x="1370" y="131"/>
                  <a:pt x="1370" y="131"/>
                  <a:pt x="1371" y="131"/>
                </a:cubicBezTo>
                <a:cubicBezTo>
                  <a:pt x="1374" y="131"/>
                  <a:pt x="1374" y="131"/>
                  <a:pt x="1375" y="131"/>
                </a:cubicBezTo>
                <a:cubicBezTo>
                  <a:pt x="1375" y="131"/>
                  <a:pt x="1375" y="131"/>
                  <a:pt x="1374" y="130"/>
                </a:cubicBezTo>
                <a:cubicBezTo>
                  <a:pt x="1372" y="127"/>
                  <a:pt x="1355" y="125"/>
                  <a:pt x="1343" y="125"/>
                </a:cubicBezTo>
                <a:cubicBezTo>
                  <a:pt x="1341" y="125"/>
                  <a:pt x="1340" y="125"/>
                  <a:pt x="1340" y="125"/>
                </a:cubicBezTo>
                <a:cubicBezTo>
                  <a:pt x="1340" y="125"/>
                  <a:pt x="1340" y="126"/>
                  <a:pt x="1340" y="126"/>
                </a:cubicBezTo>
                <a:cubicBezTo>
                  <a:pt x="1339" y="128"/>
                  <a:pt x="1338" y="132"/>
                  <a:pt x="1334" y="136"/>
                </a:cubicBezTo>
                <a:cubicBezTo>
                  <a:pt x="1331" y="139"/>
                  <a:pt x="1328" y="139"/>
                  <a:pt x="1326" y="139"/>
                </a:cubicBezTo>
                <a:cubicBezTo>
                  <a:pt x="1323" y="139"/>
                  <a:pt x="1321" y="138"/>
                  <a:pt x="1320" y="136"/>
                </a:cubicBezTo>
                <a:cubicBezTo>
                  <a:pt x="1319" y="135"/>
                  <a:pt x="1319" y="134"/>
                  <a:pt x="1319" y="133"/>
                </a:cubicBezTo>
                <a:cubicBezTo>
                  <a:pt x="1320" y="130"/>
                  <a:pt x="1322" y="129"/>
                  <a:pt x="1325" y="128"/>
                </a:cubicBezTo>
                <a:cubicBezTo>
                  <a:pt x="1325" y="128"/>
                  <a:pt x="1326" y="128"/>
                  <a:pt x="1327" y="128"/>
                </a:cubicBezTo>
                <a:cubicBezTo>
                  <a:pt x="1326" y="128"/>
                  <a:pt x="1324" y="128"/>
                  <a:pt x="1323" y="127"/>
                </a:cubicBezTo>
                <a:cubicBezTo>
                  <a:pt x="1320" y="127"/>
                  <a:pt x="1317" y="127"/>
                  <a:pt x="1315" y="125"/>
                </a:cubicBezTo>
                <a:cubicBezTo>
                  <a:pt x="1315" y="124"/>
                  <a:pt x="1314" y="122"/>
                  <a:pt x="1315" y="121"/>
                </a:cubicBezTo>
                <a:cubicBezTo>
                  <a:pt x="1316" y="120"/>
                  <a:pt x="1317" y="119"/>
                  <a:pt x="1319" y="119"/>
                </a:cubicBezTo>
                <a:cubicBezTo>
                  <a:pt x="1319" y="118"/>
                  <a:pt x="1319" y="118"/>
                  <a:pt x="1319" y="118"/>
                </a:cubicBezTo>
                <a:cubicBezTo>
                  <a:pt x="1311" y="117"/>
                  <a:pt x="1299" y="115"/>
                  <a:pt x="1293" y="115"/>
                </a:cubicBezTo>
                <a:cubicBezTo>
                  <a:pt x="1287" y="116"/>
                  <a:pt x="1283" y="114"/>
                  <a:pt x="1280" y="113"/>
                </a:cubicBezTo>
                <a:cubicBezTo>
                  <a:pt x="1278" y="112"/>
                  <a:pt x="1277" y="112"/>
                  <a:pt x="1275" y="112"/>
                </a:cubicBezTo>
                <a:cubicBezTo>
                  <a:pt x="1274" y="112"/>
                  <a:pt x="1274" y="112"/>
                  <a:pt x="1274" y="112"/>
                </a:cubicBezTo>
                <a:cubicBezTo>
                  <a:pt x="1274" y="112"/>
                  <a:pt x="1274" y="113"/>
                  <a:pt x="1275" y="114"/>
                </a:cubicBezTo>
                <a:cubicBezTo>
                  <a:pt x="1276" y="115"/>
                  <a:pt x="1276" y="116"/>
                  <a:pt x="1275" y="117"/>
                </a:cubicBezTo>
                <a:cubicBezTo>
                  <a:pt x="1274" y="120"/>
                  <a:pt x="1268" y="121"/>
                  <a:pt x="1266" y="121"/>
                </a:cubicBezTo>
                <a:cubicBezTo>
                  <a:pt x="1265" y="121"/>
                  <a:pt x="1264" y="121"/>
                  <a:pt x="1263" y="120"/>
                </a:cubicBezTo>
                <a:cubicBezTo>
                  <a:pt x="1259" y="120"/>
                  <a:pt x="1255" y="122"/>
                  <a:pt x="1254" y="123"/>
                </a:cubicBezTo>
                <a:cubicBezTo>
                  <a:pt x="1254" y="123"/>
                  <a:pt x="1254" y="124"/>
                  <a:pt x="1254" y="124"/>
                </a:cubicBezTo>
                <a:cubicBezTo>
                  <a:pt x="1255" y="125"/>
                  <a:pt x="1255" y="125"/>
                  <a:pt x="1255" y="125"/>
                </a:cubicBezTo>
                <a:cubicBezTo>
                  <a:pt x="1256" y="125"/>
                  <a:pt x="1257" y="125"/>
                  <a:pt x="1257" y="124"/>
                </a:cubicBezTo>
                <a:cubicBezTo>
                  <a:pt x="1259" y="124"/>
                  <a:pt x="1261" y="123"/>
                  <a:pt x="1263" y="124"/>
                </a:cubicBezTo>
                <a:cubicBezTo>
                  <a:pt x="1264" y="124"/>
                  <a:pt x="1264" y="125"/>
                  <a:pt x="1264" y="126"/>
                </a:cubicBezTo>
                <a:cubicBezTo>
                  <a:pt x="1264" y="128"/>
                  <a:pt x="1263" y="129"/>
                  <a:pt x="1261" y="130"/>
                </a:cubicBezTo>
                <a:cubicBezTo>
                  <a:pt x="1261" y="130"/>
                  <a:pt x="1261" y="130"/>
                  <a:pt x="1261" y="130"/>
                </a:cubicBezTo>
                <a:cubicBezTo>
                  <a:pt x="1264" y="133"/>
                  <a:pt x="1264" y="136"/>
                  <a:pt x="1264" y="138"/>
                </a:cubicBezTo>
                <a:cubicBezTo>
                  <a:pt x="1264" y="139"/>
                  <a:pt x="1264" y="139"/>
                  <a:pt x="1264" y="139"/>
                </a:cubicBezTo>
                <a:cubicBezTo>
                  <a:pt x="1264" y="140"/>
                  <a:pt x="1264" y="141"/>
                  <a:pt x="1263" y="141"/>
                </a:cubicBezTo>
                <a:cubicBezTo>
                  <a:pt x="1262" y="143"/>
                  <a:pt x="1259" y="143"/>
                  <a:pt x="1258" y="143"/>
                </a:cubicBezTo>
                <a:cubicBezTo>
                  <a:pt x="1255" y="143"/>
                  <a:pt x="1253" y="142"/>
                  <a:pt x="1252" y="141"/>
                </a:cubicBezTo>
                <a:cubicBezTo>
                  <a:pt x="1251" y="139"/>
                  <a:pt x="1249" y="140"/>
                  <a:pt x="1247" y="140"/>
                </a:cubicBezTo>
                <a:cubicBezTo>
                  <a:pt x="1246" y="140"/>
                  <a:pt x="1245" y="141"/>
                  <a:pt x="1244" y="141"/>
                </a:cubicBezTo>
                <a:cubicBezTo>
                  <a:pt x="1245" y="141"/>
                  <a:pt x="1246" y="142"/>
                  <a:pt x="1246" y="144"/>
                </a:cubicBezTo>
                <a:cubicBezTo>
                  <a:pt x="1246" y="145"/>
                  <a:pt x="1245" y="147"/>
                  <a:pt x="1239" y="148"/>
                </a:cubicBezTo>
                <a:cubicBezTo>
                  <a:pt x="1234" y="148"/>
                  <a:pt x="1233" y="145"/>
                  <a:pt x="1232" y="143"/>
                </a:cubicBezTo>
                <a:cubicBezTo>
                  <a:pt x="1231" y="143"/>
                  <a:pt x="1231" y="142"/>
                  <a:pt x="1231" y="142"/>
                </a:cubicBezTo>
                <a:cubicBezTo>
                  <a:pt x="1230" y="142"/>
                  <a:pt x="1230" y="142"/>
                  <a:pt x="1229" y="142"/>
                </a:cubicBezTo>
                <a:cubicBezTo>
                  <a:pt x="1227" y="142"/>
                  <a:pt x="1224" y="142"/>
                  <a:pt x="1221" y="141"/>
                </a:cubicBezTo>
                <a:cubicBezTo>
                  <a:pt x="1218" y="140"/>
                  <a:pt x="1215" y="139"/>
                  <a:pt x="1213" y="139"/>
                </a:cubicBezTo>
                <a:cubicBezTo>
                  <a:pt x="1211" y="139"/>
                  <a:pt x="1210" y="140"/>
                  <a:pt x="1208" y="141"/>
                </a:cubicBezTo>
                <a:cubicBezTo>
                  <a:pt x="1206" y="142"/>
                  <a:pt x="1204" y="143"/>
                  <a:pt x="1200" y="144"/>
                </a:cubicBezTo>
                <a:cubicBezTo>
                  <a:pt x="1194" y="144"/>
                  <a:pt x="1184" y="140"/>
                  <a:pt x="1181" y="136"/>
                </a:cubicBezTo>
                <a:cubicBezTo>
                  <a:pt x="1181" y="136"/>
                  <a:pt x="1180" y="134"/>
                  <a:pt x="1180" y="134"/>
                </a:cubicBezTo>
                <a:cubicBezTo>
                  <a:pt x="1180" y="134"/>
                  <a:pt x="1179" y="135"/>
                  <a:pt x="1178" y="136"/>
                </a:cubicBezTo>
                <a:cubicBezTo>
                  <a:pt x="1177" y="137"/>
                  <a:pt x="1176" y="139"/>
                  <a:pt x="1176" y="141"/>
                </a:cubicBezTo>
                <a:cubicBezTo>
                  <a:pt x="1175" y="145"/>
                  <a:pt x="1174" y="148"/>
                  <a:pt x="1171" y="148"/>
                </a:cubicBezTo>
                <a:cubicBezTo>
                  <a:pt x="1170" y="148"/>
                  <a:pt x="1169" y="150"/>
                  <a:pt x="1168" y="151"/>
                </a:cubicBezTo>
                <a:cubicBezTo>
                  <a:pt x="1167" y="154"/>
                  <a:pt x="1166" y="156"/>
                  <a:pt x="1164" y="157"/>
                </a:cubicBezTo>
                <a:cubicBezTo>
                  <a:pt x="1163" y="157"/>
                  <a:pt x="1163" y="157"/>
                  <a:pt x="1162" y="157"/>
                </a:cubicBezTo>
                <a:cubicBezTo>
                  <a:pt x="1160" y="157"/>
                  <a:pt x="1159" y="156"/>
                  <a:pt x="1159" y="156"/>
                </a:cubicBezTo>
                <a:cubicBezTo>
                  <a:pt x="1158" y="155"/>
                  <a:pt x="1157" y="155"/>
                  <a:pt x="1157" y="155"/>
                </a:cubicBezTo>
                <a:cubicBezTo>
                  <a:pt x="1156" y="155"/>
                  <a:pt x="1156" y="155"/>
                  <a:pt x="1156" y="155"/>
                </a:cubicBezTo>
                <a:cubicBezTo>
                  <a:pt x="1151" y="155"/>
                  <a:pt x="1138" y="142"/>
                  <a:pt x="1137" y="138"/>
                </a:cubicBezTo>
                <a:cubicBezTo>
                  <a:pt x="1137" y="136"/>
                  <a:pt x="1130" y="129"/>
                  <a:pt x="1128" y="128"/>
                </a:cubicBezTo>
                <a:cubicBezTo>
                  <a:pt x="1126" y="127"/>
                  <a:pt x="1127" y="125"/>
                  <a:pt x="1127" y="125"/>
                </a:cubicBezTo>
                <a:cubicBezTo>
                  <a:pt x="1127" y="124"/>
                  <a:pt x="1127" y="123"/>
                  <a:pt x="1130" y="123"/>
                </a:cubicBezTo>
                <a:cubicBezTo>
                  <a:pt x="1132" y="123"/>
                  <a:pt x="1134" y="124"/>
                  <a:pt x="1135" y="125"/>
                </a:cubicBezTo>
                <a:cubicBezTo>
                  <a:pt x="1137" y="126"/>
                  <a:pt x="1139" y="126"/>
                  <a:pt x="1141" y="125"/>
                </a:cubicBezTo>
                <a:cubicBezTo>
                  <a:pt x="1141" y="125"/>
                  <a:pt x="1141" y="124"/>
                  <a:pt x="1141" y="123"/>
                </a:cubicBezTo>
                <a:cubicBezTo>
                  <a:pt x="1141" y="122"/>
                  <a:pt x="1140" y="121"/>
                  <a:pt x="1139" y="121"/>
                </a:cubicBezTo>
                <a:cubicBezTo>
                  <a:pt x="1136" y="121"/>
                  <a:pt x="1135" y="119"/>
                  <a:pt x="1135" y="118"/>
                </a:cubicBezTo>
                <a:cubicBezTo>
                  <a:pt x="1135" y="116"/>
                  <a:pt x="1136" y="115"/>
                  <a:pt x="1137" y="114"/>
                </a:cubicBezTo>
                <a:cubicBezTo>
                  <a:pt x="1137" y="113"/>
                  <a:pt x="1136" y="113"/>
                  <a:pt x="1136" y="112"/>
                </a:cubicBezTo>
                <a:cubicBezTo>
                  <a:pt x="1135" y="110"/>
                  <a:pt x="1134" y="109"/>
                  <a:pt x="1134" y="107"/>
                </a:cubicBezTo>
                <a:cubicBezTo>
                  <a:pt x="1135" y="106"/>
                  <a:pt x="1135" y="106"/>
                  <a:pt x="1136" y="105"/>
                </a:cubicBezTo>
                <a:cubicBezTo>
                  <a:pt x="1135" y="105"/>
                  <a:pt x="1135" y="105"/>
                  <a:pt x="1134" y="105"/>
                </a:cubicBezTo>
                <a:cubicBezTo>
                  <a:pt x="1131" y="105"/>
                  <a:pt x="1126" y="102"/>
                  <a:pt x="1125" y="99"/>
                </a:cubicBezTo>
                <a:cubicBezTo>
                  <a:pt x="1124" y="99"/>
                  <a:pt x="1122" y="98"/>
                  <a:pt x="1118" y="98"/>
                </a:cubicBezTo>
                <a:cubicBezTo>
                  <a:pt x="1116" y="98"/>
                  <a:pt x="1115" y="98"/>
                  <a:pt x="1114" y="99"/>
                </a:cubicBezTo>
                <a:cubicBezTo>
                  <a:pt x="1114" y="99"/>
                  <a:pt x="1114" y="100"/>
                  <a:pt x="1113" y="100"/>
                </a:cubicBezTo>
                <a:cubicBezTo>
                  <a:pt x="1113" y="101"/>
                  <a:pt x="1112" y="102"/>
                  <a:pt x="1110" y="102"/>
                </a:cubicBezTo>
                <a:cubicBezTo>
                  <a:pt x="1109" y="102"/>
                  <a:pt x="1107" y="101"/>
                  <a:pt x="1106" y="100"/>
                </a:cubicBezTo>
                <a:cubicBezTo>
                  <a:pt x="1106" y="99"/>
                  <a:pt x="1106" y="99"/>
                  <a:pt x="1106" y="98"/>
                </a:cubicBezTo>
                <a:cubicBezTo>
                  <a:pt x="1105" y="98"/>
                  <a:pt x="1104" y="98"/>
                  <a:pt x="1103" y="98"/>
                </a:cubicBezTo>
                <a:cubicBezTo>
                  <a:pt x="1100" y="97"/>
                  <a:pt x="1097" y="97"/>
                  <a:pt x="1094" y="96"/>
                </a:cubicBezTo>
                <a:cubicBezTo>
                  <a:pt x="1089" y="95"/>
                  <a:pt x="1087" y="92"/>
                  <a:pt x="1086" y="90"/>
                </a:cubicBezTo>
                <a:cubicBezTo>
                  <a:pt x="1085" y="90"/>
                  <a:pt x="1085" y="89"/>
                  <a:pt x="1085" y="89"/>
                </a:cubicBezTo>
                <a:cubicBezTo>
                  <a:pt x="1085" y="89"/>
                  <a:pt x="1085" y="90"/>
                  <a:pt x="1085" y="90"/>
                </a:cubicBezTo>
                <a:cubicBezTo>
                  <a:pt x="1084" y="92"/>
                  <a:pt x="1083" y="94"/>
                  <a:pt x="1081" y="94"/>
                </a:cubicBezTo>
                <a:cubicBezTo>
                  <a:pt x="1080" y="94"/>
                  <a:pt x="1079" y="94"/>
                  <a:pt x="1079" y="94"/>
                </a:cubicBezTo>
                <a:cubicBezTo>
                  <a:pt x="1078" y="93"/>
                  <a:pt x="1076" y="94"/>
                  <a:pt x="1076" y="95"/>
                </a:cubicBezTo>
                <a:cubicBezTo>
                  <a:pt x="1075" y="95"/>
                  <a:pt x="1075" y="96"/>
                  <a:pt x="1076" y="97"/>
                </a:cubicBezTo>
                <a:cubicBezTo>
                  <a:pt x="1077" y="100"/>
                  <a:pt x="1077" y="102"/>
                  <a:pt x="1076" y="104"/>
                </a:cubicBezTo>
                <a:cubicBezTo>
                  <a:pt x="1076" y="105"/>
                  <a:pt x="1076" y="106"/>
                  <a:pt x="1076" y="107"/>
                </a:cubicBezTo>
                <a:cubicBezTo>
                  <a:pt x="1075" y="110"/>
                  <a:pt x="1073" y="111"/>
                  <a:pt x="1072" y="111"/>
                </a:cubicBezTo>
                <a:cubicBezTo>
                  <a:pt x="1071" y="111"/>
                  <a:pt x="1070" y="110"/>
                  <a:pt x="1068" y="110"/>
                </a:cubicBezTo>
                <a:cubicBezTo>
                  <a:pt x="1068" y="109"/>
                  <a:pt x="1067" y="109"/>
                  <a:pt x="1066" y="109"/>
                </a:cubicBezTo>
                <a:cubicBezTo>
                  <a:pt x="1065" y="108"/>
                  <a:pt x="1065" y="109"/>
                  <a:pt x="1064" y="109"/>
                </a:cubicBezTo>
                <a:cubicBezTo>
                  <a:pt x="1063" y="110"/>
                  <a:pt x="1061" y="111"/>
                  <a:pt x="1058" y="111"/>
                </a:cubicBezTo>
                <a:cubicBezTo>
                  <a:pt x="1056" y="111"/>
                  <a:pt x="1055" y="111"/>
                  <a:pt x="1053" y="110"/>
                </a:cubicBezTo>
                <a:cubicBezTo>
                  <a:pt x="1049" y="109"/>
                  <a:pt x="1046" y="109"/>
                  <a:pt x="1043" y="109"/>
                </a:cubicBezTo>
                <a:cubicBezTo>
                  <a:pt x="1041" y="109"/>
                  <a:pt x="1038" y="109"/>
                  <a:pt x="1036" y="106"/>
                </a:cubicBezTo>
                <a:cubicBezTo>
                  <a:pt x="1036" y="106"/>
                  <a:pt x="1036" y="105"/>
                  <a:pt x="1035" y="105"/>
                </a:cubicBezTo>
                <a:cubicBezTo>
                  <a:pt x="1035" y="108"/>
                  <a:pt x="1030" y="108"/>
                  <a:pt x="1029" y="108"/>
                </a:cubicBezTo>
                <a:cubicBezTo>
                  <a:pt x="1025" y="108"/>
                  <a:pt x="1017" y="107"/>
                  <a:pt x="1016" y="103"/>
                </a:cubicBezTo>
                <a:cubicBezTo>
                  <a:pt x="1015" y="100"/>
                  <a:pt x="1016" y="98"/>
                  <a:pt x="1018" y="97"/>
                </a:cubicBezTo>
                <a:cubicBezTo>
                  <a:pt x="1016" y="97"/>
                  <a:pt x="1014" y="97"/>
                  <a:pt x="1012" y="97"/>
                </a:cubicBezTo>
                <a:cubicBezTo>
                  <a:pt x="1008" y="97"/>
                  <a:pt x="1005" y="96"/>
                  <a:pt x="1001" y="95"/>
                </a:cubicBezTo>
                <a:cubicBezTo>
                  <a:pt x="998" y="94"/>
                  <a:pt x="995" y="94"/>
                  <a:pt x="991" y="94"/>
                </a:cubicBezTo>
                <a:cubicBezTo>
                  <a:pt x="988" y="94"/>
                  <a:pt x="988" y="94"/>
                  <a:pt x="988" y="94"/>
                </a:cubicBezTo>
                <a:cubicBezTo>
                  <a:pt x="981" y="95"/>
                  <a:pt x="967" y="96"/>
                  <a:pt x="964" y="97"/>
                </a:cubicBezTo>
                <a:cubicBezTo>
                  <a:pt x="964" y="97"/>
                  <a:pt x="964" y="98"/>
                  <a:pt x="964" y="98"/>
                </a:cubicBezTo>
                <a:cubicBezTo>
                  <a:pt x="965" y="99"/>
                  <a:pt x="965" y="101"/>
                  <a:pt x="964" y="102"/>
                </a:cubicBezTo>
                <a:cubicBezTo>
                  <a:pt x="964" y="103"/>
                  <a:pt x="963" y="103"/>
                  <a:pt x="962" y="104"/>
                </a:cubicBezTo>
                <a:cubicBezTo>
                  <a:pt x="961" y="104"/>
                  <a:pt x="961" y="104"/>
                  <a:pt x="961" y="104"/>
                </a:cubicBezTo>
                <a:cubicBezTo>
                  <a:pt x="960" y="104"/>
                  <a:pt x="959" y="103"/>
                  <a:pt x="958" y="102"/>
                </a:cubicBezTo>
                <a:cubicBezTo>
                  <a:pt x="957" y="101"/>
                  <a:pt x="957" y="98"/>
                  <a:pt x="957" y="95"/>
                </a:cubicBezTo>
                <a:cubicBezTo>
                  <a:pt x="958" y="94"/>
                  <a:pt x="958" y="92"/>
                  <a:pt x="958" y="91"/>
                </a:cubicBezTo>
                <a:cubicBezTo>
                  <a:pt x="957" y="90"/>
                  <a:pt x="957" y="90"/>
                  <a:pt x="956" y="89"/>
                </a:cubicBezTo>
                <a:cubicBezTo>
                  <a:pt x="956" y="90"/>
                  <a:pt x="956" y="91"/>
                  <a:pt x="955" y="91"/>
                </a:cubicBezTo>
                <a:cubicBezTo>
                  <a:pt x="953" y="94"/>
                  <a:pt x="948" y="94"/>
                  <a:pt x="947" y="94"/>
                </a:cubicBezTo>
                <a:cubicBezTo>
                  <a:pt x="946" y="94"/>
                  <a:pt x="943" y="94"/>
                  <a:pt x="941" y="92"/>
                </a:cubicBezTo>
                <a:cubicBezTo>
                  <a:pt x="937" y="89"/>
                  <a:pt x="934" y="87"/>
                  <a:pt x="929" y="86"/>
                </a:cubicBezTo>
                <a:cubicBezTo>
                  <a:pt x="928" y="86"/>
                  <a:pt x="928" y="86"/>
                  <a:pt x="927" y="86"/>
                </a:cubicBezTo>
                <a:cubicBezTo>
                  <a:pt x="923" y="86"/>
                  <a:pt x="919" y="89"/>
                  <a:pt x="918" y="90"/>
                </a:cubicBezTo>
                <a:cubicBezTo>
                  <a:pt x="919" y="91"/>
                  <a:pt x="920" y="91"/>
                  <a:pt x="921" y="91"/>
                </a:cubicBezTo>
                <a:cubicBezTo>
                  <a:pt x="923" y="91"/>
                  <a:pt x="925" y="91"/>
                  <a:pt x="925" y="93"/>
                </a:cubicBezTo>
                <a:cubicBezTo>
                  <a:pt x="925" y="94"/>
                  <a:pt x="925" y="95"/>
                  <a:pt x="925" y="95"/>
                </a:cubicBezTo>
                <a:cubicBezTo>
                  <a:pt x="924" y="97"/>
                  <a:pt x="921" y="97"/>
                  <a:pt x="916" y="98"/>
                </a:cubicBezTo>
                <a:cubicBezTo>
                  <a:pt x="915" y="98"/>
                  <a:pt x="912" y="98"/>
                  <a:pt x="911" y="98"/>
                </a:cubicBezTo>
                <a:cubicBezTo>
                  <a:pt x="909" y="103"/>
                  <a:pt x="893" y="105"/>
                  <a:pt x="893" y="105"/>
                </a:cubicBezTo>
                <a:cubicBezTo>
                  <a:pt x="890" y="106"/>
                  <a:pt x="890" y="106"/>
                  <a:pt x="890" y="106"/>
                </a:cubicBezTo>
                <a:cubicBezTo>
                  <a:pt x="881" y="107"/>
                  <a:pt x="879" y="107"/>
                  <a:pt x="875" y="111"/>
                </a:cubicBezTo>
                <a:cubicBezTo>
                  <a:pt x="874" y="112"/>
                  <a:pt x="873" y="112"/>
                  <a:pt x="872" y="112"/>
                </a:cubicBezTo>
                <a:cubicBezTo>
                  <a:pt x="870" y="112"/>
                  <a:pt x="870" y="112"/>
                  <a:pt x="870" y="112"/>
                </a:cubicBezTo>
                <a:cubicBezTo>
                  <a:pt x="870" y="111"/>
                  <a:pt x="870" y="111"/>
                  <a:pt x="870" y="111"/>
                </a:cubicBezTo>
                <a:cubicBezTo>
                  <a:pt x="868" y="108"/>
                  <a:pt x="874" y="101"/>
                  <a:pt x="875" y="100"/>
                </a:cubicBezTo>
                <a:cubicBezTo>
                  <a:pt x="878" y="97"/>
                  <a:pt x="880" y="97"/>
                  <a:pt x="882" y="96"/>
                </a:cubicBezTo>
                <a:cubicBezTo>
                  <a:pt x="884" y="96"/>
                  <a:pt x="885" y="95"/>
                  <a:pt x="886" y="95"/>
                </a:cubicBezTo>
                <a:cubicBezTo>
                  <a:pt x="888" y="91"/>
                  <a:pt x="891" y="91"/>
                  <a:pt x="896" y="90"/>
                </a:cubicBezTo>
                <a:cubicBezTo>
                  <a:pt x="897" y="90"/>
                  <a:pt x="898" y="90"/>
                  <a:pt x="899" y="90"/>
                </a:cubicBezTo>
                <a:cubicBezTo>
                  <a:pt x="902" y="89"/>
                  <a:pt x="903" y="88"/>
                  <a:pt x="905" y="87"/>
                </a:cubicBezTo>
                <a:cubicBezTo>
                  <a:pt x="905" y="86"/>
                  <a:pt x="906" y="85"/>
                  <a:pt x="908" y="84"/>
                </a:cubicBezTo>
                <a:cubicBezTo>
                  <a:pt x="909" y="84"/>
                  <a:pt x="909" y="84"/>
                  <a:pt x="909" y="84"/>
                </a:cubicBezTo>
                <a:cubicBezTo>
                  <a:pt x="911" y="83"/>
                  <a:pt x="918" y="80"/>
                  <a:pt x="918" y="78"/>
                </a:cubicBezTo>
                <a:cubicBezTo>
                  <a:pt x="920" y="74"/>
                  <a:pt x="936" y="69"/>
                  <a:pt x="939" y="69"/>
                </a:cubicBezTo>
                <a:cubicBezTo>
                  <a:pt x="940" y="69"/>
                  <a:pt x="941" y="67"/>
                  <a:pt x="941" y="66"/>
                </a:cubicBezTo>
                <a:cubicBezTo>
                  <a:pt x="942" y="65"/>
                  <a:pt x="943" y="63"/>
                  <a:pt x="945" y="63"/>
                </a:cubicBezTo>
                <a:cubicBezTo>
                  <a:pt x="946" y="63"/>
                  <a:pt x="949" y="62"/>
                  <a:pt x="958" y="58"/>
                </a:cubicBezTo>
                <a:cubicBezTo>
                  <a:pt x="960" y="57"/>
                  <a:pt x="961" y="54"/>
                  <a:pt x="962" y="53"/>
                </a:cubicBezTo>
                <a:cubicBezTo>
                  <a:pt x="961" y="53"/>
                  <a:pt x="961" y="53"/>
                  <a:pt x="961" y="53"/>
                </a:cubicBezTo>
                <a:cubicBezTo>
                  <a:pt x="959" y="52"/>
                  <a:pt x="957" y="51"/>
                  <a:pt x="957" y="49"/>
                </a:cubicBezTo>
                <a:cubicBezTo>
                  <a:pt x="957" y="48"/>
                  <a:pt x="957" y="48"/>
                  <a:pt x="957" y="47"/>
                </a:cubicBezTo>
                <a:cubicBezTo>
                  <a:pt x="958" y="46"/>
                  <a:pt x="959" y="46"/>
                  <a:pt x="960" y="46"/>
                </a:cubicBezTo>
                <a:cubicBezTo>
                  <a:pt x="961" y="46"/>
                  <a:pt x="962" y="46"/>
                  <a:pt x="964" y="45"/>
                </a:cubicBezTo>
                <a:cubicBezTo>
                  <a:pt x="964" y="45"/>
                  <a:pt x="964" y="45"/>
                  <a:pt x="963" y="44"/>
                </a:cubicBezTo>
                <a:cubicBezTo>
                  <a:pt x="963" y="44"/>
                  <a:pt x="963" y="44"/>
                  <a:pt x="962" y="44"/>
                </a:cubicBezTo>
                <a:cubicBezTo>
                  <a:pt x="962" y="44"/>
                  <a:pt x="961" y="44"/>
                  <a:pt x="961" y="44"/>
                </a:cubicBezTo>
                <a:cubicBezTo>
                  <a:pt x="960" y="44"/>
                  <a:pt x="960" y="44"/>
                  <a:pt x="960" y="44"/>
                </a:cubicBezTo>
                <a:cubicBezTo>
                  <a:pt x="959" y="43"/>
                  <a:pt x="959" y="43"/>
                  <a:pt x="959" y="43"/>
                </a:cubicBezTo>
                <a:cubicBezTo>
                  <a:pt x="958" y="42"/>
                  <a:pt x="959" y="41"/>
                  <a:pt x="959" y="40"/>
                </a:cubicBezTo>
                <a:cubicBezTo>
                  <a:pt x="959" y="39"/>
                  <a:pt x="960" y="38"/>
                  <a:pt x="959" y="38"/>
                </a:cubicBezTo>
                <a:cubicBezTo>
                  <a:pt x="959" y="37"/>
                  <a:pt x="957" y="37"/>
                  <a:pt x="956" y="38"/>
                </a:cubicBezTo>
                <a:cubicBezTo>
                  <a:pt x="956" y="38"/>
                  <a:pt x="955" y="38"/>
                  <a:pt x="954" y="38"/>
                </a:cubicBezTo>
                <a:cubicBezTo>
                  <a:pt x="953" y="38"/>
                  <a:pt x="952" y="38"/>
                  <a:pt x="952" y="37"/>
                </a:cubicBezTo>
                <a:cubicBezTo>
                  <a:pt x="951" y="37"/>
                  <a:pt x="951" y="36"/>
                  <a:pt x="951" y="35"/>
                </a:cubicBezTo>
                <a:cubicBezTo>
                  <a:pt x="951" y="31"/>
                  <a:pt x="951" y="28"/>
                  <a:pt x="949" y="27"/>
                </a:cubicBezTo>
                <a:cubicBezTo>
                  <a:pt x="950" y="27"/>
                  <a:pt x="949" y="28"/>
                  <a:pt x="948" y="28"/>
                </a:cubicBezTo>
                <a:cubicBezTo>
                  <a:pt x="947" y="28"/>
                  <a:pt x="946" y="29"/>
                  <a:pt x="944" y="29"/>
                </a:cubicBezTo>
                <a:cubicBezTo>
                  <a:pt x="942" y="29"/>
                  <a:pt x="941" y="29"/>
                  <a:pt x="940" y="28"/>
                </a:cubicBezTo>
                <a:cubicBezTo>
                  <a:pt x="937" y="26"/>
                  <a:pt x="930" y="24"/>
                  <a:pt x="926" y="24"/>
                </a:cubicBezTo>
                <a:cubicBezTo>
                  <a:pt x="926" y="24"/>
                  <a:pt x="926" y="24"/>
                  <a:pt x="926" y="24"/>
                </a:cubicBezTo>
                <a:cubicBezTo>
                  <a:pt x="925" y="25"/>
                  <a:pt x="924" y="25"/>
                  <a:pt x="921" y="24"/>
                </a:cubicBezTo>
                <a:cubicBezTo>
                  <a:pt x="921" y="24"/>
                  <a:pt x="919" y="23"/>
                  <a:pt x="919" y="23"/>
                </a:cubicBezTo>
                <a:cubicBezTo>
                  <a:pt x="918" y="24"/>
                  <a:pt x="917" y="25"/>
                  <a:pt x="911" y="25"/>
                </a:cubicBezTo>
                <a:cubicBezTo>
                  <a:pt x="909" y="25"/>
                  <a:pt x="905" y="24"/>
                  <a:pt x="903" y="24"/>
                </a:cubicBezTo>
                <a:cubicBezTo>
                  <a:pt x="901" y="23"/>
                  <a:pt x="899" y="25"/>
                  <a:pt x="899" y="26"/>
                </a:cubicBezTo>
                <a:cubicBezTo>
                  <a:pt x="898" y="30"/>
                  <a:pt x="892" y="30"/>
                  <a:pt x="890" y="30"/>
                </a:cubicBezTo>
                <a:cubicBezTo>
                  <a:pt x="887" y="30"/>
                  <a:pt x="883" y="30"/>
                  <a:pt x="882" y="29"/>
                </a:cubicBezTo>
                <a:cubicBezTo>
                  <a:pt x="881" y="29"/>
                  <a:pt x="881" y="29"/>
                  <a:pt x="881" y="29"/>
                </a:cubicBezTo>
                <a:cubicBezTo>
                  <a:pt x="880" y="28"/>
                  <a:pt x="880" y="28"/>
                  <a:pt x="880" y="28"/>
                </a:cubicBezTo>
                <a:cubicBezTo>
                  <a:pt x="880" y="26"/>
                  <a:pt x="881" y="24"/>
                  <a:pt x="885" y="20"/>
                </a:cubicBezTo>
                <a:cubicBezTo>
                  <a:pt x="886" y="20"/>
                  <a:pt x="886" y="19"/>
                  <a:pt x="887" y="18"/>
                </a:cubicBezTo>
                <a:cubicBezTo>
                  <a:pt x="886" y="18"/>
                  <a:pt x="884" y="18"/>
                  <a:pt x="882" y="18"/>
                </a:cubicBezTo>
                <a:cubicBezTo>
                  <a:pt x="881" y="18"/>
                  <a:pt x="880" y="18"/>
                  <a:pt x="878" y="18"/>
                </a:cubicBezTo>
                <a:cubicBezTo>
                  <a:pt x="873" y="18"/>
                  <a:pt x="871" y="18"/>
                  <a:pt x="870" y="17"/>
                </a:cubicBezTo>
                <a:cubicBezTo>
                  <a:pt x="870" y="16"/>
                  <a:pt x="865" y="16"/>
                  <a:pt x="860" y="16"/>
                </a:cubicBezTo>
                <a:cubicBezTo>
                  <a:pt x="860" y="16"/>
                  <a:pt x="859" y="16"/>
                  <a:pt x="859" y="16"/>
                </a:cubicBezTo>
                <a:cubicBezTo>
                  <a:pt x="858" y="16"/>
                  <a:pt x="858" y="16"/>
                  <a:pt x="858" y="16"/>
                </a:cubicBezTo>
                <a:cubicBezTo>
                  <a:pt x="856" y="16"/>
                  <a:pt x="855" y="14"/>
                  <a:pt x="855" y="14"/>
                </a:cubicBezTo>
                <a:cubicBezTo>
                  <a:pt x="855" y="13"/>
                  <a:pt x="855" y="11"/>
                  <a:pt x="862" y="10"/>
                </a:cubicBezTo>
                <a:cubicBezTo>
                  <a:pt x="863" y="10"/>
                  <a:pt x="865" y="9"/>
                  <a:pt x="866" y="9"/>
                </a:cubicBezTo>
                <a:cubicBezTo>
                  <a:pt x="868" y="8"/>
                  <a:pt x="870" y="7"/>
                  <a:pt x="872" y="6"/>
                </a:cubicBezTo>
                <a:cubicBezTo>
                  <a:pt x="873" y="6"/>
                  <a:pt x="873" y="6"/>
                  <a:pt x="873" y="6"/>
                </a:cubicBezTo>
                <a:cubicBezTo>
                  <a:pt x="873" y="6"/>
                  <a:pt x="872" y="5"/>
                  <a:pt x="872" y="5"/>
                </a:cubicBezTo>
                <a:cubicBezTo>
                  <a:pt x="872" y="4"/>
                  <a:pt x="870" y="4"/>
                  <a:pt x="869" y="4"/>
                </a:cubicBezTo>
                <a:cubicBezTo>
                  <a:pt x="867" y="4"/>
                  <a:pt x="866" y="4"/>
                  <a:pt x="864" y="3"/>
                </a:cubicBezTo>
                <a:cubicBezTo>
                  <a:pt x="862" y="3"/>
                  <a:pt x="862" y="3"/>
                  <a:pt x="862" y="3"/>
                </a:cubicBezTo>
                <a:cubicBezTo>
                  <a:pt x="858" y="2"/>
                  <a:pt x="855" y="1"/>
                  <a:pt x="852" y="1"/>
                </a:cubicBezTo>
                <a:cubicBezTo>
                  <a:pt x="851" y="0"/>
                  <a:pt x="849" y="1"/>
                  <a:pt x="846" y="2"/>
                </a:cubicBezTo>
                <a:cubicBezTo>
                  <a:pt x="844" y="2"/>
                  <a:pt x="842" y="3"/>
                  <a:pt x="838" y="4"/>
                </a:cubicBezTo>
                <a:cubicBezTo>
                  <a:pt x="834" y="5"/>
                  <a:pt x="832" y="7"/>
                  <a:pt x="831" y="9"/>
                </a:cubicBezTo>
                <a:cubicBezTo>
                  <a:pt x="829" y="10"/>
                  <a:pt x="828" y="12"/>
                  <a:pt x="826" y="13"/>
                </a:cubicBezTo>
                <a:cubicBezTo>
                  <a:pt x="824" y="14"/>
                  <a:pt x="820" y="17"/>
                  <a:pt x="819" y="19"/>
                </a:cubicBezTo>
                <a:cubicBezTo>
                  <a:pt x="822" y="20"/>
                  <a:pt x="822" y="23"/>
                  <a:pt x="822" y="24"/>
                </a:cubicBezTo>
                <a:cubicBezTo>
                  <a:pt x="822" y="24"/>
                  <a:pt x="822" y="25"/>
                  <a:pt x="822" y="25"/>
                </a:cubicBezTo>
                <a:cubicBezTo>
                  <a:pt x="822" y="26"/>
                  <a:pt x="822" y="27"/>
                  <a:pt x="821" y="28"/>
                </a:cubicBezTo>
                <a:cubicBezTo>
                  <a:pt x="820" y="30"/>
                  <a:pt x="817" y="30"/>
                  <a:pt x="813" y="30"/>
                </a:cubicBezTo>
                <a:cubicBezTo>
                  <a:pt x="812" y="30"/>
                  <a:pt x="810" y="29"/>
                  <a:pt x="808" y="29"/>
                </a:cubicBezTo>
                <a:cubicBezTo>
                  <a:pt x="803" y="29"/>
                  <a:pt x="800" y="30"/>
                  <a:pt x="799" y="30"/>
                </a:cubicBezTo>
                <a:cubicBezTo>
                  <a:pt x="799" y="31"/>
                  <a:pt x="801" y="32"/>
                  <a:pt x="802" y="32"/>
                </a:cubicBezTo>
                <a:cubicBezTo>
                  <a:pt x="804" y="33"/>
                  <a:pt x="806" y="34"/>
                  <a:pt x="805" y="36"/>
                </a:cubicBezTo>
                <a:cubicBezTo>
                  <a:pt x="805" y="37"/>
                  <a:pt x="805" y="38"/>
                  <a:pt x="802" y="38"/>
                </a:cubicBezTo>
                <a:cubicBezTo>
                  <a:pt x="800" y="38"/>
                  <a:pt x="796" y="37"/>
                  <a:pt x="794" y="36"/>
                </a:cubicBezTo>
                <a:cubicBezTo>
                  <a:pt x="794" y="36"/>
                  <a:pt x="793" y="35"/>
                  <a:pt x="792" y="35"/>
                </a:cubicBezTo>
                <a:cubicBezTo>
                  <a:pt x="789" y="35"/>
                  <a:pt x="787" y="36"/>
                  <a:pt x="787" y="37"/>
                </a:cubicBezTo>
                <a:cubicBezTo>
                  <a:pt x="786" y="39"/>
                  <a:pt x="784" y="40"/>
                  <a:pt x="781" y="40"/>
                </a:cubicBezTo>
                <a:cubicBezTo>
                  <a:pt x="780" y="40"/>
                  <a:pt x="778" y="40"/>
                  <a:pt x="777" y="40"/>
                </a:cubicBezTo>
                <a:cubicBezTo>
                  <a:pt x="777" y="40"/>
                  <a:pt x="776" y="40"/>
                  <a:pt x="775" y="40"/>
                </a:cubicBezTo>
                <a:cubicBezTo>
                  <a:pt x="774" y="40"/>
                  <a:pt x="772" y="41"/>
                  <a:pt x="770" y="40"/>
                </a:cubicBezTo>
                <a:cubicBezTo>
                  <a:pt x="769" y="40"/>
                  <a:pt x="768" y="39"/>
                  <a:pt x="768" y="38"/>
                </a:cubicBezTo>
                <a:cubicBezTo>
                  <a:pt x="768" y="37"/>
                  <a:pt x="769" y="35"/>
                  <a:pt x="770" y="34"/>
                </a:cubicBezTo>
                <a:cubicBezTo>
                  <a:pt x="771" y="34"/>
                  <a:pt x="771" y="34"/>
                  <a:pt x="771" y="33"/>
                </a:cubicBezTo>
                <a:cubicBezTo>
                  <a:pt x="771" y="33"/>
                  <a:pt x="771" y="33"/>
                  <a:pt x="771" y="33"/>
                </a:cubicBezTo>
                <a:cubicBezTo>
                  <a:pt x="768" y="33"/>
                  <a:pt x="765" y="35"/>
                  <a:pt x="765" y="35"/>
                </a:cubicBezTo>
                <a:cubicBezTo>
                  <a:pt x="765" y="37"/>
                  <a:pt x="763" y="38"/>
                  <a:pt x="762" y="38"/>
                </a:cubicBezTo>
                <a:cubicBezTo>
                  <a:pt x="761" y="38"/>
                  <a:pt x="759" y="37"/>
                  <a:pt x="758" y="36"/>
                </a:cubicBezTo>
                <a:cubicBezTo>
                  <a:pt x="758" y="36"/>
                  <a:pt x="757" y="36"/>
                  <a:pt x="756" y="35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54" y="37"/>
                  <a:pt x="752" y="38"/>
                  <a:pt x="749" y="39"/>
                </a:cubicBezTo>
                <a:cubicBezTo>
                  <a:pt x="747" y="40"/>
                  <a:pt x="745" y="40"/>
                  <a:pt x="742" y="39"/>
                </a:cubicBezTo>
                <a:cubicBezTo>
                  <a:pt x="742" y="39"/>
                  <a:pt x="741" y="39"/>
                  <a:pt x="741" y="39"/>
                </a:cubicBezTo>
                <a:cubicBezTo>
                  <a:pt x="741" y="39"/>
                  <a:pt x="742" y="40"/>
                  <a:pt x="742" y="40"/>
                </a:cubicBezTo>
                <a:cubicBezTo>
                  <a:pt x="744" y="40"/>
                  <a:pt x="746" y="41"/>
                  <a:pt x="746" y="43"/>
                </a:cubicBezTo>
                <a:cubicBezTo>
                  <a:pt x="746" y="43"/>
                  <a:pt x="746" y="43"/>
                  <a:pt x="746" y="43"/>
                </a:cubicBezTo>
                <a:cubicBezTo>
                  <a:pt x="746" y="44"/>
                  <a:pt x="746" y="44"/>
                  <a:pt x="746" y="44"/>
                </a:cubicBezTo>
                <a:cubicBezTo>
                  <a:pt x="745" y="45"/>
                  <a:pt x="744" y="45"/>
                  <a:pt x="737" y="46"/>
                </a:cubicBezTo>
                <a:cubicBezTo>
                  <a:pt x="734" y="46"/>
                  <a:pt x="729" y="47"/>
                  <a:pt x="727" y="47"/>
                </a:cubicBezTo>
                <a:cubicBezTo>
                  <a:pt x="726" y="49"/>
                  <a:pt x="721" y="50"/>
                  <a:pt x="713" y="50"/>
                </a:cubicBezTo>
                <a:cubicBezTo>
                  <a:pt x="711" y="50"/>
                  <a:pt x="711" y="50"/>
                  <a:pt x="711" y="50"/>
                </a:cubicBezTo>
                <a:cubicBezTo>
                  <a:pt x="708" y="50"/>
                  <a:pt x="708" y="50"/>
                  <a:pt x="707" y="51"/>
                </a:cubicBezTo>
                <a:cubicBezTo>
                  <a:pt x="706" y="53"/>
                  <a:pt x="705" y="54"/>
                  <a:pt x="701" y="55"/>
                </a:cubicBezTo>
                <a:cubicBezTo>
                  <a:pt x="699" y="55"/>
                  <a:pt x="699" y="55"/>
                  <a:pt x="699" y="55"/>
                </a:cubicBezTo>
                <a:cubicBezTo>
                  <a:pt x="695" y="56"/>
                  <a:pt x="693" y="56"/>
                  <a:pt x="692" y="58"/>
                </a:cubicBezTo>
                <a:cubicBezTo>
                  <a:pt x="690" y="60"/>
                  <a:pt x="688" y="62"/>
                  <a:pt x="685" y="62"/>
                </a:cubicBezTo>
                <a:cubicBezTo>
                  <a:pt x="683" y="62"/>
                  <a:pt x="681" y="61"/>
                  <a:pt x="680" y="60"/>
                </a:cubicBezTo>
                <a:cubicBezTo>
                  <a:pt x="680" y="60"/>
                  <a:pt x="680" y="60"/>
                  <a:pt x="680" y="61"/>
                </a:cubicBezTo>
                <a:cubicBezTo>
                  <a:pt x="680" y="63"/>
                  <a:pt x="678" y="65"/>
                  <a:pt x="675" y="64"/>
                </a:cubicBezTo>
                <a:cubicBezTo>
                  <a:pt x="676" y="65"/>
                  <a:pt x="676" y="65"/>
                  <a:pt x="676" y="66"/>
                </a:cubicBezTo>
                <a:cubicBezTo>
                  <a:pt x="677" y="67"/>
                  <a:pt x="677" y="69"/>
                  <a:pt x="676" y="71"/>
                </a:cubicBezTo>
                <a:cubicBezTo>
                  <a:pt x="676" y="71"/>
                  <a:pt x="675" y="71"/>
                  <a:pt x="675" y="71"/>
                </a:cubicBezTo>
                <a:cubicBezTo>
                  <a:pt x="676" y="72"/>
                  <a:pt x="677" y="74"/>
                  <a:pt x="678" y="76"/>
                </a:cubicBezTo>
                <a:cubicBezTo>
                  <a:pt x="678" y="77"/>
                  <a:pt x="678" y="77"/>
                  <a:pt x="677" y="78"/>
                </a:cubicBezTo>
                <a:cubicBezTo>
                  <a:pt x="677" y="78"/>
                  <a:pt x="676" y="79"/>
                  <a:pt x="675" y="79"/>
                </a:cubicBezTo>
                <a:cubicBezTo>
                  <a:pt x="675" y="79"/>
                  <a:pt x="675" y="79"/>
                  <a:pt x="675" y="79"/>
                </a:cubicBezTo>
                <a:cubicBezTo>
                  <a:pt x="675" y="79"/>
                  <a:pt x="675" y="80"/>
                  <a:pt x="676" y="80"/>
                </a:cubicBezTo>
                <a:cubicBezTo>
                  <a:pt x="676" y="81"/>
                  <a:pt x="676" y="81"/>
                  <a:pt x="677" y="82"/>
                </a:cubicBezTo>
                <a:cubicBezTo>
                  <a:pt x="677" y="82"/>
                  <a:pt x="677" y="83"/>
                  <a:pt x="677" y="83"/>
                </a:cubicBezTo>
                <a:cubicBezTo>
                  <a:pt x="679" y="85"/>
                  <a:pt x="678" y="87"/>
                  <a:pt x="677" y="88"/>
                </a:cubicBezTo>
                <a:cubicBezTo>
                  <a:pt x="677" y="88"/>
                  <a:pt x="677" y="89"/>
                  <a:pt x="677" y="89"/>
                </a:cubicBezTo>
                <a:cubicBezTo>
                  <a:pt x="677" y="90"/>
                  <a:pt x="676" y="91"/>
                  <a:pt x="676" y="92"/>
                </a:cubicBezTo>
                <a:cubicBezTo>
                  <a:pt x="674" y="93"/>
                  <a:pt x="672" y="93"/>
                  <a:pt x="670" y="92"/>
                </a:cubicBezTo>
                <a:cubicBezTo>
                  <a:pt x="670" y="92"/>
                  <a:pt x="670" y="91"/>
                  <a:pt x="669" y="91"/>
                </a:cubicBezTo>
                <a:cubicBezTo>
                  <a:pt x="669" y="90"/>
                  <a:pt x="668" y="90"/>
                  <a:pt x="666" y="90"/>
                </a:cubicBezTo>
                <a:cubicBezTo>
                  <a:pt x="664" y="90"/>
                  <a:pt x="662" y="91"/>
                  <a:pt x="662" y="91"/>
                </a:cubicBezTo>
                <a:cubicBezTo>
                  <a:pt x="661" y="93"/>
                  <a:pt x="659" y="94"/>
                  <a:pt x="657" y="94"/>
                </a:cubicBezTo>
                <a:cubicBezTo>
                  <a:pt x="656" y="94"/>
                  <a:pt x="655" y="94"/>
                  <a:pt x="654" y="93"/>
                </a:cubicBezTo>
                <a:cubicBezTo>
                  <a:pt x="654" y="93"/>
                  <a:pt x="654" y="92"/>
                  <a:pt x="653" y="92"/>
                </a:cubicBezTo>
                <a:cubicBezTo>
                  <a:pt x="651" y="92"/>
                  <a:pt x="650" y="93"/>
                  <a:pt x="648" y="93"/>
                </a:cubicBezTo>
                <a:cubicBezTo>
                  <a:pt x="645" y="93"/>
                  <a:pt x="642" y="94"/>
                  <a:pt x="639" y="94"/>
                </a:cubicBezTo>
                <a:cubicBezTo>
                  <a:pt x="631" y="94"/>
                  <a:pt x="614" y="95"/>
                  <a:pt x="610" y="96"/>
                </a:cubicBezTo>
                <a:cubicBezTo>
                  <a:pt x="608" y="97"/>
                  <a:pt x="607" y="99"/>
                  <a:pt x="606" y="101"/>
                </a:cubicBezTo>
                <a:cubicBezTo>
                  <a:pt x="606" y="102"/>
                  <a:pt x="606" y="103"/>
                  <a:pt x="607" y="104"/>
                </a:cubicBezTo>
                <a:cubicBezTo>
                  <a:pt x="611" y="108"/>
                  <a:pt x="609" y="111"/>
                  <a:pt x="608" y="112"/>
                </a:cubicBezTo>
                <a:cubicBezTo>
                  <a:pt x="608" y="113"/>
                  <a:pt x="608" y="113"/>
                  <a:pt x="608" y="114"/>
                </a:cubicBezTo>
                <a:cubicBezTo>
                  <a:pt x="609" y="115"/>
                  <a:pt x="617" y="119"/>
                  <a:pt x="621" y="120"/>
                </a:cubicBezTo>
                <a:cubicBezTo>
                  <a:pt x="625" y="120"/>
                  <a:pt x="629" y="123"/>
                  <a:pt x="630" y="126"/>
                </a:cubicBezTo>
                <a:cubicBezTo>
                  <a:pt x="631" y="129"/>
                  <a:pt x="631" y="132"/>
                  <a:pt x="629" y="134"/>
                </a:cubicBezTo>
                <a:cubicBezTo>
                  <a:pt x="629" y="135"/>
                  <a:pt x="627" y="136"/>
                  <a:pt x="624" y="136"/>
                </a:cubicBezTo>
                <a:cubicBezTo>
                  <a:pt x="619" y="136"/>
                  <a:pt x="612" y="132"/>
                  <a:pt x="607" y="128"/>
                </a:cubicBezTo>
                <a:cubicBezTo>
                  <a:pt x="602" y="124"/>
                  <a:pt x="588" y="122"/>
                  <a:pt x="583" y="122"/>
                </a:cubicBezTo>
                <a:cubicBezTo>
                  <a:pt x="579" y="122"/>
                  <a:pt x="578" y="120"/>
                  <a:pt x="578" y="119"/>
                </a:cubicBezTo>
                <a:cubicBezTo>
                  <a:pt x="577" y="118"/>
                  <a:pt x="577" y="118"/>
                  <a:pt x="575" y="118"/>
                </a:cubicBezTo>
                <a:cubicBezTo>
                  <a:pt x="573" y="118"/>
                  <a:pt x="571" y="119"/>
                  <a:pt x="569" y="120"/>
                </a:cubicBezTo>
                <a:cubicBezTo>
                  <a:pt x="570" y="120"/>
                  <a:pt x="570" y="120"/>
                  <a:pt x="570" y="120"/>
                </a:cubicBezTo>
                <a:cubicBezTo>
                  <a:pt x="572" y="120"/>
                  <a:pt x="574" y="120"/>
                  <a:pt x="575" y="121"/>
                </a:cubicBezTo>
                <a:cubicBezTo>
                  <a:pt x="575" y="122"/>
                  <a:pt x="575" y="123"/>
                  <a:pt x="574" y="124"/>
                </a:cubicBezTo>
                <a:cubicBezTo>
                  <a:pt x="576" y="124"/>
                  <a:pt x="577" y="124"/>
                  <a:pt x="579" y="125"/>
                </a:cubicBezTo>
                <a:cubicBezTo>
                  <a:pt x="582" y="126"/>
                  <a:pt x="582" y="128"/>
                  <a:pt x="582" y="129"/>
                </a:cubicBezTo>
                <a:cubicBezTo>
                  <a:pt x="581" y="131"/>
                  <a:pt x="578" y="132"/>
                  <a:pt x="575" y="132"/>
                </a:cubicBezTo>
                <a:cubicBezTo>
                  <a:pt x="572" y="132"/>
                  <a:pt x="570" y="131"/>
                  <a:pt x="568" y="130"/>
                </a:cubicBezTo>
                <a:cubicBezTo>
                  <a:pt x="567" y="129"/>
                  <a:pt x="565" y="129"/>
                  <a:pt x="564" y="129"/>
                </a:cubicBezTo>
                <a:cubicBezTo>
                  <a:pt x="561" y="129"/>
                  <a:pt x="559" y="131"/>
                  <a:pt x="558" y="132"/>
                </a:cubicBezTo>
                <a:cubicBezTo>
                  <a:pt x="558" y="133"/>
                  <a:pt x="564" y="140"/>
                  <a:pt x="572" y="141"/>
                </a:cubicBezTo>
                <a:cubicBezTo>
                  <a:pt x="578" y="142"/>
                  <a:pt x="580" y="143"/>
                  <a:pt x="581" y="145"/>
                </a:cubicBezTo>
                <a:cubicBezTo>
                  <a:pt x="581" y="146"/>
                  <a:pt x="582" y="146"/>
                  <a:pt x="583" y="147"/>
                </a:cubicBezTo>
                <a:cubicBezTo>
                  <a:pt x="586" y="148"/>
                  <a:pt x="586" y="149"/>
                  <a:pt x="586" y="150"/>
                </a:cubicBezTo>
                <a:cubicBezTo>
                  <a:pt x="586" y="153"/>
                  <a:pt x="583" y="154"/>
                  <a:pt x="580" y="154"/>
                </a:cubicBezTo>
                <a:cubicBezTo>
                  <a:pt x="580" y="154"/>
                  <a:pt x="580" y="154"/>
                  <a:pt x="580" y="154"/>
                </a:cubicBezTo>
                <a:cubicBezTo>
                  <a:pt x="578" y="154"/>
                  <a:pt x="574" y="152"/>
                  <a:pt x="571" y="150"/>
                </a:cubicBezTo>
                <a:cubicBezTo>
                  <a:pt x="569" y="149"/>
                  <a:pt x="568" y="148"/>
                  <a:pt x="566" y="147"/>
                </a:cubicBezTo>
                <a:cubicBezTo>
                  <a:pt x="565" y="146"/>
                  <a:pt x="564" y="146"/>
                  <a:pt x="562" y="146"/>
                </a:cubicBezTo>
                <a:cubicBezTo>
                  <a:pt x="560" y="146"/>
                  <a:pt x="559" y="146"/>
                  <a:pt x="557" y="146"/>
                </a:cubicBezTo>
                <a:cubicBezTo>
                  <a:pt x="556" y="146"/>
                  <a:pt x="554" y="147"/>
                  <a:pt x="553" y="147"/>
                </a:cubicBezTo>
                <a:cubicBezTo>
                  <a:pt x="551" y="147"/>
                  <a:pt x="548" y="146"/>
                  <a:pt x="547" y="145"/>
                </a:cubicBezTo>
                <a:cubicBezTo>
                  <a:pt x="544" y="143"/>
                  <a:pt x="545" y="140"/>
                  <a:pt x="546" y="139"/>
                </a:cubicBezTo>
                <a:cubicBezTo>
                  <a:pt x="546" y="138"/>
                  <a:pt x="546" y="138"/>
                  <a:pt x="546" y="138"/>
                </a:cubicBezTo>
                <a:cubicBezTo>
                  <a:pt x="542" y="134"/>
                  <a:pt x="547" y="127"/>
                  <a:pt x="548" y="124"/>
                </a:cubicBezTo>
                <a:cubicBezTo>
                  <a:pt x="549" y="122"/>
                  <a:pt x="549" y="120"/>
                  <a:pt x="549" y="117"/>
                </a:cubicBezTo>
                <a:cubicBezTo>
                  <a:pt x="548" y="115"/>
                  <a:pt x="546" y="113"/>
                  <a:pt x="545" y="113"/>
                </a:cubicBezTo>
                <a:cubicBezTo>
                  <a:pt x="544" y="113"/>
                  <a:pt x="544" y="113"/>
                  <a:pt x="544" y="113"/>
                </a:cubicBezTo>
                <a:cubicBezTo>
                  <a:pt x="544" y="113"/>
                  <a:pt x="544" y="114"/>
                  <a:pt x="544" y="114"/>
                </a:cubicBezTo>
                <a:cubicBezTo>
                  <a:pt x="546" y="117"/>
                  <a:pt x="545" y="124"/>
                  <a:pt x="541" y="128"/>
                </a:cubicBezTo>
                <a:cubicBezTo>
                  <a:pt x="539" y="131"/>
                  <a:pt x="535" y="132"/>
                  <a:pt x="532" y="133"/>
                </a:cubicBezTo>
                <a:cubicBezTo>
                  <a:pt x="530" y="134"/>
                  <a:pt x="529" y="134"/>
                  <a:pt x="528" y="135"/>
                </a:cubicBezTo>
                <a:cubicBezTo>
                  <a:pt x="528" y="137"/>
                  <a:pt x="526" y="138"/>
                  <a:pt x="524" y="139"/>
                </a:cubicBezTo>
                <a:cubicBezTo>
                  <a:pt x="524" y="140"/>
                  <a:pt x="524" y="140"/>
                  <a:pt x="523" y="140"/>
                </a:cubicBezTo>
                <a:cubicBezTo>
                  <a:pt x="526" y="143"/>
                  <a:pt x="535" y="153"/>
                  <a:pt x="536" y="156"/>
                </a:cubicBezTo>
                <a:cubicBezTo>
                  <a:pt x="537" y="158"/>
                  <a:pt x="535" y="161"/>
                  <a:pt x="533" y="165"/>
                </a:cubicBezTo>
                <a:cubicBezTo>
                  <a:pt x="531" y="169"/>
                  <a:pt x="529" y="173"/>
                  <a:pt x="530" y="175"/>
                </a:cubicBezTo>
                <a:cubicBezTo>
                  <a:pt x="530" y="179"/>
                  <a:pt x="530" y="181"/>
                  <a:pt x="530" y="183"/>
                </a:cubicBezTo>
                <a:cubicBezTo>
                  <a:pt x="529" y="185"/>
                  <a:pt x="529" y="185"/>
                  <a:pt x="530" y="186"/>
                </a:cubicBezTo>
                <a:cubicBezTo>
                  <a:pt x="530" y="186"/>
                  <a:pt x="530" y="187"/>
                  <a:pt x="531" y="187"/>
                </a:cubicBezTo>
                <a:cubicBezTo>
                  <a:pt x="532" y="187"/>
                  <a:pt x="532" y="186"/>
                  <a:pt x="533" y="186"/>
                </a:cubicBezTo>
                <a:cubicBezTo>
                  <a:pt x="535" y="186"/>
                  <a:pt x="536" y="186"/>
                  <a:pt x="538" y="187"/>
                </a:cubicBezTo>
                <a:cubicBezTo>
                  <a:pt x="538" y="187"/>
                  <a:pt x="540" y="186"/>
                  <a:pt x="543" y="186"/>
                </a:cubicBezTo>
                <a:cubicBezTo>
                  <a:pt x="545" y="185"/>
                  <a:pt x="547" y="184"/>
                  <a:pt x="550" y="184"/>
                </a:cubicBezTo>
                <a:cubicBezTo>
                  <a:pt x="555" y="183"/>
                  <a:pt x="565" y="187"/>
                  <a:pt x="570" y="190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6" y="193"/>
                  <a:pt x="576" y="196"/>
                  <a:pt x="577" y="198"/>
                </a:cubicBezTo>
                <a:cubicBezTo>
                  <a:pt x="577" y="199"/>
                  <a:pt x="577" y="200"/>
                  <a:pt x="577" y="201"/>
                </a:cubicBezTo>
                <a:cubicBezTo>
                  <a:pt x="580" y="204"/>
                  <a:pt x="577" y="206"/>
                  <a:pt x="575" y="207"/>
                </a:cubicBezTo>
                <a:cubicBezTo>
                  <a:pt x="574" y="208"/>
                  <a:pt x="573" y="209"/>
                  <a:pt x="573" y="210"/>
                </a:cubicBezTo>
                <a:cubicBezTo>
                  <a:pt x="573" y="212"/>
                  <a:pt x="578" y="214"/>
                  <a:pt x="581" y="215"/>
                </a:cubicBezTo>
                <a:cubicBezTo>
                  <a:pt x="584" y="216"/>
                  <a:pt x="585" y="217"/>
                  <a:pt x="585" y="218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85" y="220"/>
                  <a:pt x="585" y="220"/>
                  <a:pt x="585" y="220"/>
                </a:cubicBezTo>
                <a:cubicBezTo>
                  <a:pt x="584" y="221"/>
                  <a:pt x="583" y="221"/>
                  <a:pt x="581" y="221"/>
                </a:cubicBezTo>
                <a:cubicBezTo>
                  <a:pt x="578" y="221"/>
                  <a:pt x="573" y="221"/>
                  <a:pt x="570" y="220"/>
                </a:cubicBezTo>
                <a:cubicBezTo>
                  <a:pt x="567" y="218"/>
                  <a:pt x="566" y="215"/>
                  <a:pt x="565" y="213"/>
                </a:cubicBezTo>
                <a:cubicBezTo>
                  <a:pt x="565" y="213"/>
                  <a:pt x="564" y="212"/>
                  <a:pt x="564" y="212"/>
                </a:cubicBezTo>
                <a:cubicBezTo>
                  <a:pt x="563" y="211"/>
                  <a:pt x="564" y="208"/>
                  <a:pt x="565" y="206"/>
                </a:cubicBezTo>
                <a:cubicBezTo>
                  <a:pt x="566" y="205"/>
                  <a:pt x="566" y="203"/>
                  <a:pt x="567" y="202"/>
                </a:cubicBezTo>
                <a:cubicBezTo>
                  <a:pt x="567" y="201"/>
                  <a:pt x="565" y="200"/>
                  <a:pt x="564" y="199"/>
                </a:cubicBezTo>
                <a:cubicBezTo>
                  <a:pt x="563" y="198"/>
                  <a:pt x="562" y="197"/>
                  <a:pt x="561" y="196"/>
                </a:cubicBezTo>
                <a:cubicBezTo>
                  <a:pt x="559" y="193"/>
                  <a:pt x="557" y="192"/>
                  <a:pt x="557" y="192"/>
                </a:cubicBezTo>
                <a:cubicBezTo>
                  <a:pt x="555" y="193"/>
                  <a:pt x="554" y="193"/>
                  <a:pt x="553" y="193"/>
                </a:cubicBezTo>
                <a:cubicBezTo>
                  <a:pt x="549" y="194"/>
                  <a:pt x="542" y="195"/>
                  <a:pt x="540" y="197"/>
                </a:cubicBezTo>
                <a:cubicBezTo>
                  <a:pt x="538" y="199"/>
                  <a:pt x="541" y="207"/>
                  <a:pt x="542" y="210"/>
                </a:cubicBezTo>
                <a:cubicBezTo>
                  <a:pt x="544" y="214"/>
                  <a:pt x="540" y="217"/>
                  <a:pt x="537" y="220"/>
                </a:cubicBezTo>
                <a:cubicBezTo>
                  <a:pt x="536" y="221"/>
                  <a:pt x="534" y="223"/>
                  <a:pt x="533" y="224"/>
                </a:cubicBezTo>
                <a:cubicBezTo>
                  <a:pt x="534" y="228"/>
                  <a:pt x="530" y="230"/>
                  <a:pt x="526" y="233"/>
                </a:cubicBezTo>
                <a:cubicBezTo>
                  <a:pt x="524" y="234"/>
                  <a:pt x="524" y="234"/>
                  <a:pt x="524" y="234"/>
                </a:cubicBezTo>
                <a:cubicBezTo>
                  <a:pt x="523" y="234"/>
                  <a:pt x="522" y="234"/>
                  <a:pt x="522" y="235"/>
                </a:cubicBezTo>
                <a:cubicBezTo>
                  <a:pt x="517" y="237"/>
                  <a:pt x="514" y="238"/>
                  <a:pt x="515" y="241"/>
                </a:cubicBezTo>
                <a:cubicBezTo>
                  <a:pt x="515" y="242"/>
                  <a:pt x="514" y="243"/>
                  <a:pt x="513" y="244"/>
                </a:cubicBezTo>
                <a:cubicBezTo>
                  <a:pt x="513" y="245"/>
                  <a:pt x="511" y="245"/>
                  <a:pt x="510" y="245"/>
                </a:cubicBezTo>
                <a:cubicBezTo>
                  <a:pt x="507" y="245"/>
                  <a:pt x="504" y="244"/>
                  <a:pt x="501" y="242"/>
                </a:cubicBezTo>
                <a:cubicBezTo>
                  <a:pt x="500" y="242"/>
                  <a:pt x="498" y="242"/>
                  <a:pt x="496" y="243"/>
                </a:cubicBezTo>
                <a:cubicBezTo>
                  <a:pt x="494" y="243"/>
                  <a:pt x="492" y="244"/>
                  <a:pt x="490" y="24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6" y="244"/>
                  <a:pt x="485" y="242"/>
                  <a:pt x="483" y="241"/>
                </a:cubicBezTo>
                <a:cubicBezTo>
                  <a:pt x="482" y="240"/>
                  <a:pt x="482" y="240"/>
                  <a:pt x="481" y="241"/>
                </a:cubicBezTo>
                <a:cubicBezTo>
                  <a:pt x="478" y="242"/>
                  <a:pt x="475" y="241"/>
                  <a:pt x="474" y="239"/>
                </a:cubicBezTo>
                <a:cubicBezTo>
                  <a:pt x="473" y="237"/>
                  <a:pt x="472" y="235"/>
                  <a:pt x="473" y="233"/>
                </a:cubicBezTo>
                <a:cubicBezTo>
                  <a:pt x="474" y="232"/>
                  <a:pt x="475" y="231"/>
                  <a:pt x="477" y="231"/>
                </a:cubicBezTo>
                <a:cubicBezTo>
                  <a:pt x="479" y="231"/>
                  <a:pt x="482" y="233"/>
                  <a:pt x="483" y="235"/>
                </a:cubicBezTo>
                <a:cubicBezTo>
                  <a:pt x="483" y="235"/>
                  <a:pt x="484" y="234"/>
                  <a:pt x="486" y="233"/>
                </a:cubicBezTo>
                <a:cubicBezTo>
                  <a:pt x="489" y="232"/>
                  <a:pt x="491" y="233"/>
                  <a:pt x="492" y="234"/>
                </a:cubicBezTo>
                <a:cubicBezTo>
                  <a:pt x="492" y="235"/>
                  <a:pt x="493" y="235"/>
                  <a:pt x="494" y="236"/>
                </a:cubicBezTo>
                <a:cubicBezTo>
                  <a:pt x="495" y="236"/>
                  <a:pt x="496" y="236"/>
                  <a:pt x="496" y="236"/>
                </a:cubicBezTo>
                <a:cubicBezTo>
                  <a:pt x="496" y="235"/>
                  <a:pt x="497" y="233"/>
                  <a:pt x="500" y="233"/>
                </a:cubicBezTo>
                <a:cubicBezTo>
                  <a:pt x="500" y="233"/>
                  <a:pt x="500" y="233"/>
                  <a:pt x="501" y="233"/>
                </a:cubicBezTo>
                <a:cubicBezTo>
                  <a:pt x="500" y="233"/>
                  <a:pt x="500" y="232"/>
                  <a:pt x="500" y="231"/>
                </a:cubicBezTo>
                <a:cubicBezTo>
                  <a:pt x="501" y="229"/>
                  <a:pt x="504" y="228"/>
                  <a:pt x="506" y="227"/>
                </a:cubicBezTo>
                <a:cubicBezTo>
                  <a:pt x="507" y="227"/>
                  <a:pt x="507" y="227"/>
                  <a:pt x="507" y="227"/>
                </a:cubicBezTo>
                <a:cubicBezTo>
                  <a:pt x="507" y="227"/>
                  <a:pt x="507" y="226"/>
                  <a:pt x="507" y="225"/>
                </a:cubicBezTo>
                <a:cubicBezTo>
                  <a:pt x="508" y="224"/>
                  <a:pt x="508" y="222"/>
                  <a:pt x="510" y="221"/>
                </a:cubicBezTo>
                <a:cubicBezTo>
                  <a:pt x="510" y="221"/>
                  <a:pt x="510" y="221"/>
                  <a:pt x="510" y="220"/>
                </a:cubicBezTo>
                <a:cubicBezTo>
                  <a:pt x="511" y="219"/>
                  <a:pt x="511" y="217"/>
                  <a:pt x="514" y="217"/>
                </a:cubicBezTo>
                <a:cubicBezTo>
                  <a:pt x="514" y="217"/>
                  <a:pt x="515" y="216"/>
                  <a:pt x="515" y="216"/>
                </a:cubicBezTo>
                <a:cubicBezTo>
                  <a:pt x="516" y="215"/>
                  <a:pt x="517" y="213"/>
                  <a:pt x="519" y="213"/>
                </a:cubicBezTo>
                <a:cubicBezTo>
                  <a:pt x="519" y="213"/>
                  <a:pt x="520" y="213"/>
                  <a:pt x="520" y="212"/>
                </a:cubicBezTo>
                <a:cubicBezTo>
                  <a:pt x="520" y="212"/>
                  <a:pt x="520" y="211"/>
                  <a:pt x="520" y="211"/>
                </a:cubicBezTo>
                <a:cubicBezTo>
                  <a:pt x="519" y="210"/>
                  <a:pt x="519" y="208"/>
                  <a:pt x="519" y="206"/>
                </a:cubicBezTo>
                <a:cubicBezTo>
                  <a:pt x="520" y="204"/>
                  <a:pt x="522" y="201"/>
                  <a:pt x="524" y="201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18" y="196"/>
                  <a:pt x="513" y="192"/>
                  <a:pt x="514" y="188"/>
                </a:cubicBezTo>
                <a:cubicBezTo>
                  <a:pt x="514" y="187"/>
                  <a:pt x="514" y="185"/>
                  <a:pt x="514" y="183"/>
                </a:cubicBezTo>
                <a:cubicBezTo>
                  <a:pt x="513" y="181"/>
                  <a:pt x="513" y="178"/>
                  <a:pt x="514" y="176"/>
                </a:cubicBezTo>
                <a:cubicBezTo>
                  <a:pt x="514" y="175"/>
                  <a:pt x="514" y="170"/>
                  <a:pt x="514" y="168"/>
                </a:cubicBezTo>
                <a:cubicBezTo>
                  <a:pt x="513" y="167"/>
                  <a:pt x="513" y="167"/>
                  <a:pt x="513" y="167"/>
                </a:cubicBezTo>
                <a:cubicBezTo>
                  <a:pt x="513" y="165"/>
                  <a:pt x="514" y="162"/>
                  <a:pt x="515" y="160"/>
                </a:cubicBezTo>
                <a:cubicBezTo>
                  <a:pt x="515" y="158"/>
                  <a:pt x="516" y="157"/>
                  <a:pt x="516" y="154"/>
                </a:cubicBezTo>
                <a:cubicBezTo>
                  <a:pt x="517" y="150"/>
                  <a:pt x="511" y="145"/>
                  <a:pt x="508" y="144"/>
                </a:cubicBezTo>
                <a:cubicBezTo>
                  <a:pt x="506" y="143"/>
                  <a:pt x="506" y="141"/>
                  <a:pt x="506" y="140"/>
                </a:cubicBezTo>
                <a:cubicBezTo>
                  <a:pt x="505" y="138"/>
                  <a:pt x="507" y="135"/>
                  <a:pt x="511" y="132"/>
                </a:cubicBezTo>
                <a:cubicBezTo>
                  <a:pt x="515" y="128"/>
                  <a:pt x="516" y="117"/>
                  <a:pt x="516" y="114"/>
                </a:cubicBezTo>
                <a:cubicBezTo>
                  <a:pt x="515" y="113"/>
                  <a:pt x="508" y="111"/>
                  <a:pt x="504" y="111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0" y="112"/>
                  <a:pt x="485" y="111"/>
                  <a:pt x="482" y="110"/>
                </a:cubicBezTo>
                <a:cubicBezTo>
                  <a:pt x="480" y="110"/>
                  <a:pt x="479" y="112"/>
                  <a:pt x="478" y="114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477" y="117"/>
                  <a:pt x="477" y="118"/>
                  <a:pt x="476" y="119"/>
                </a:cubicBezTo>
                <a:cubicBezTo>
                  <a:pt x="474" y="122"/>
                  <a:pt x="472" y="126"/>
                  <a:pt x="470" y="131"/>
                </a:cubicBezTo>
                <a:cubicBezTo>
                  <a:pt x="468" y="139"/>
                  <a:pt x="460" y="142"/>
                  <a:pt x="456" y="143"/>
                </a:cubicBezTo>
                <a:cubicBezTo>
                  <a:pt x="455" y="144"/>
                  <a:pt x="455" y="144"/>
                  <a:pt x="454" y="144"/>
                </a:cubicBezTo>
                <a:cubicBezTo>
                  <a:pt x="452" y="145"/>
                  <a:pt x="451" y="147"/>
                  <a:pt x="450" y="149"/>
                </a:cubicBezTo>
                <a:cubicBezTo>
                  <a:pt x="450" y="150"/>
                  <a:pt x="450" y="150"/>
                  <a:pt x="450" y="151"/>
                </a:cubicBezTo>
                <a:cubicBezTo>
                  <a:pt x="451" y="152"/>
                  <a:pt x="451" y="151"/>
                  <a:pt x="452" y="151"/>
                </a:cubicBezTo>
                <a:cubicBezTo>
                  <a:pt x="454" y="151"/>
                  <a:pt x="455" y="151"/>
                  <a:pt x="456" y="152"/>
                </a:cubicBezTo>
                <a:cubicBezTo>
                  <a:pt x="457" y="152"/>
                  <a:pt x="457" y="153"/>
                  <a:pt x="458" y="155"/>
                </a:cubicBezTo>
                <a:cubicBezTo>
                  <a:pt x="458" y="157"/>
                  <a:pt x="457" y="162"/>
                  <a:pt x="455" y="163"/>
                </a:cubicBezTo>
                <a:cubicBezTo>
                  <a:pt x="455" y="164"/>
                  <a:pt x="455" y="164"/>
                  <a:pt x="456" y="164"/>
                </a:cubicBezTo>
                <a:cubicBezTo>
                  <a:pt x="456" y="165"/>
                  <a:pt x="457" y="168"/>
                  <a:pt x="454" y="170"/>
                </a:cubicBezTo>
                <a:cubicBezTo>
                  <a:pt x="452" y="171"/>
                  <a:pt x="451" y="173"/>
                  <a:pt x="451" y="174"/>
                </a:cubicBezTo>
                <a:cubicBezTo>
                  <a:pt x="451" y="174"/>
                  <a:pt x="451" y="174"/>
                  <a:pt x="451" y="174"/>
                </a:cubicBezTo>
                <a:cubicBezTo>
                  <a:pt x="451" y="175"/>
                  <a:pt x="454" y="176"/>
                  <a:pt x="456" y="176"/>
                </a:cubicBezTo>
                <a:cubicBezTo>
                  <a:pt x="459" y="177"/>
                  <a:pt x="462" y="178"/>
                  <a:pt x="463" y="179"/>
                </a:cubicBezTo>
                <a:cubicBezTo>
                  <a:pt x="466" y="180"/>
                  <a:pt x="467" y="183"/>
                  <a:pt x="467" y="185"/>
                </a:cubicBezTo>
                <a:cubicBezTo>
                  <a:pt x="468" y="186"/>
                  <a:pt x="468" y="187"/>
                  <a:pt x="469" y="189"/>
                </a:cubicBezTo>
                <a:cubicBezTo>
                  <a:pt x="470" y="190"/>
                  <a:pt x="471" y="190"/>
                  <a:pt x="472" y="190"/>
                </a:cubicBezTo>
                <a:cubicBezTo>
                  <a:pt x="473" y="190"/>
                  <a:pt x="475" y="190"/>
                  <a:pt x="476" y="192"/>
                </a:cubicBezTo>
                <a:cubicBezTo>
                  <a:pt x="477" y="193"/>
                  <a:pt x="476" y="195"/>
                  <a:pt x="475" y="198"/>
                </a:cubicBezTo>
                <a:cubicBezTo>
                  <a:pt x="474" y="200"/>
                  <a:pt x="470" y="206"/>
                  <a:pt x="467" y="206"/>
                </a:cubicBezTo>
                <a:cubicBezTo>
                  <a:pt x="467" y="206"/>
                  <a:pt x="467" y="206"/>
                  <a:pt x="467" y="206"/>
                </a:cubicBezTo>
                <a:cubicBezTo>
                  <a:pt x="465" y="206"/>
                  <a:pt x="462" y="204"/>
                  <a:pt x="456" y="198"/>
                </a:cubicBezTo>
                <a:cubicBezTo>
                  <a:pt x="454" y="197"/>
                  <a:pt x="453" y="196"/>
                  <a:pt x="452" y="195"/>
                </a:cubicBezTo>
                <a:cubicBezTo>
                  <a:pt x="451" y="194"/>
                  <a:pt x="447" y="193"/>
                  <a:pt x="444" y="191"/>
                </a:cubicBezTo>
                <a:cubicBezTo>
                  <a:pt x="440" y="190"/>
                  <a:pt x="437" y="189"/>
                  <a:pt x="434" y="188"/>
                </a:cubicBezTo>
                <a:cubicBezTo>
                  <a:pt x="432" y="186"/>
                  <a:pt x="430" y="186"/>
                  <a:pt x="428" y="185"/>
                </a:cubicBezTo>
                <a:cubicBezTo>
                  <a:pt x="426" y="185"/>
                  <a:pt x="423" y="184"/>
                  <a:pt x="419" y="181"/>
                </a:cubicBezTo>
                <a:cubicBezTo>
                  <a:pt x="414" y="178"/>
                  <a:pt x="410" y="176"/>
                  <a:pt x="401" y="176"/>
                </a:cubicBezTo>
                <a:cubicBezTo>
                  <a:pt x="398" y="176"/>
                  <a:pt x="398" y="176"/>
                  <a:pt x="398" y="176"/>
                </a:cubicBezTo>
                <a:cubicBezTo>
                  <a:pt x="393" y="176"/>
                  <a:pt x="388" y="175"/>
                  <a:pt x="385" y="175"/>
                </a:cubicBezTo>
                <a:cubicBezTo>
                  <a:pt x="382" y="174"/>
                  <a:pt x="380" y="174"/>
                  <a:pt x="379" y="174"/>
                </a:cubicBezTo>
                <a:cubicBezTo>
                  <a:pt x="376" y="175"/>
                  <a:pt x="375" y="173"/>
                  <a:pt x="374" y="172"/>
                </a:cubicBezTo>
                <a:cubicBezTo>
                  <a:pt x="373" y="170"/>
                  <a:pt x="372" y="169"/>
                  <a:pt x="370" y="168"/>
                </a:cubicBezTo>
                <a:cubicBezTo>
                  <a:pt x="368" y="167"/>
                  <a:pt x="366" y="166"/>
                  <a:pt x="365" y="165"/>
                </a:cubicBezTo>
                <a:cubicBezTo>
                  <a:pt x="362" y="164"/>
                  <a:pt x="359" y="163"/>
                  <a:pt x="358" y="163"/>
                </a:cubicBezTo>
                <a:cubicBezTo>
                  <a:pt x="357" y="164"/>
                  <a:pt x="357" y="165"/>
                  <a:pt x="357" y="166"/>
                </a:cubicBezTo>
                <a:cubicBezTo>
                  <a:pt x="357" y="167"/>
                  <a:pt x="358" y="169"/>
                  <a:pt x="360" y="169"/>
                </a:cubicBezTo>
                <a:cubicBezTo>
                  <a:pt x="363" y="169"/>
                  <a:pt x="365" y="170"/>
                  <a:pt x="365" y="172"/>
                </a:cubicBezTo>
                <a:cubicBezTo>
                  <a:pt x="366" y="172"/>
                  <a:pt x="366" y="172"/>
                  <a:pt x="368" y="172"/>
                </a:cubicBezTo>
                <a:cubicBezTo>
                  <a:pt x="372" y="172"/>
                  <a:pt x="374" y="173"/>
                  <a:pt x="376" y="174"/>
                </a:cubicBezTo>
                <a:cubicBezTo>
                  <a:pt x="377" y="176"/>
                  <a:pt x="378" y="177"/>
                  <a:pt x="378" y="180"/>
                </a:cubicBezTo>
                <a:cubicBezTo>
                  <a:pt x="377" y="182"/>
                  <a:pt x="380" y="186"/>
                  <a:pt x="382" y="187"/>
                </a:cubicBezTo>
                <a:cubicBezTo>
                  <a:pt x="384" y="189"/>
                  <a:pt x="384" y="191"/>
                  <a:pt x="384" y="193"/>
                </a:cubicBezTo>
                <a:cubicBezTo>
                  <a:pt x="383" y="195"/>
                  <a:pt x="380" y="197"/>
                  <a:pt x="377" y="197"/>
                </a:cubicBezTo>
                <a:cubicBezTo>
                  <a:pt x="373" y="197"/>
                  <a:pt x="372" y="197"/>
                  <a:pt x="371" y="198"/>
                </a:cubicBezTo>
                <a:cubicBezTo>
                  <a:pt x="373" y="200"/>
                  <a:pt x="372" y="201"/>
                  <a:pt x="372" y="202"/>
                </a:cubicBezTo>
                <a:cubicBezTo>
                  <a:pt x="371" y="203"/>
                  <a:pt x="370" y="204"/>
                  <a:pt x="368" y="204"/>
                </a:cubicBezTo>
                <a:cubicBezTo>
                  <a:pt x="366" y="204"/>
                  <a:pt x="365" y="204"/>
                  <a:pt x="363" y="203"/>
                </a:cubicBezTo>
                <a:cubicBezTo>
                  <a:pt x="361" y="202"/>
                  <a:pt x="360" y="201"/>
                  <a:pt x="359" y="199"/>
                </a:cubicBezTo>
                <a:cubicBezTo>
                  <a:pt x="359" y="197"/>
                  <a:pt x="360" y="195"/>
                  <a:pt x="362" y="194"/>
                </a:cubicBezTo>
                <a:cubicBezTo>
                  <a:pt x="361" y="193"/>
                  <a:pt x="359" y="192"/>
                  <a:pt x="356" y="191"/>
                </a:cubicBezTo>
                <a:cubicBezTo>
                  <a:pt x="355" y="191"/>
                  <a:pt x="349" y="195"/>
                  <a:pt x="346" y="197"/>
                </a:cubicBezTo>
                <a:cubicBezTo>
                  <a:pt x="343" y="198"/>
                  <a:pt x="342" y="199"/>
                  <a:pt x="340" y="200"/>
                </a:cubicBezTo>
                <a:cubicBezTo>
                  <a:pt x="339" y="200"/>
                  <a:pt x="336" y="200"/>
                  <a:pt x="333" y="200"/>
                </a:cubicBezTo>
                <a:cubicBezTo>
                  <a:pt x="329" y="199"/>
                  <a:pt x="325" y="199"/>
                  <a:pt x="321" y="200"/>
                </a:cubicBezTo>
                <a:cubicBezTo>
                  <a:pt x="317" y="201"/>
                  <a:pt x="316" y="203"/>
                  <a:pt x="315" y="205"/>
                </a:cubicBezTo>
                <a:cubicBezTo>
                  <a:pt x="313" y="206"/>
                  <a:pt x="312" y="208"/>
                  <a:pt x="310" y="208"/>
                </a:cubicBezTo>
                <a:cubicBezTo>
                  <a:pt x="309" y="207"/>
                  <a:pt x="307" y="207"/>
                  <a:pt x="305" y="207"/>
                </a:cubicBezTo>
                <a:cubicBezTo>
                  <a:pt x="304" y="207"/>
                  <a:pt x="303" y="208"/>
                  <a:pt x="302" y="208"/>
                </a:cubicBezTo>
                <a:cubicBezTo>
                  <a:pt x="298" y="208"/>
                  <a:pt x="295" y="207"/>
                  <a:pt x="294" y="206"/>
                </a:cubicBezTo>
                <a:cubicBezTo>
                  <a:pt x="291" y="205"/>
                  <a:pt x="291" y="203"/>
                  <a:pt x="291" y="202"/>
                </a:cubicBezTo>
                <a:cubicBezTo>
                  <a:pt x="292" y="200"/>
                  <a:pt x="294" y="199"/>
                  <a:pt x="297" y="199"/>
                </a:cubicBezTo>
                <a:cubicBezTo>
                  <a:pt x="298" y="199"/>
                  <a:pt x="298" y="199"/>
                  <a:pt x="298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9" y="199"/>
                  <a:pt x="299" y="199"/>
                  <a:pt x="299" y="199"/>
                </a:cubicBezTo>
                <a:cubicBezTo>
                  <a:pt x="297" y="197"/>
                  <a:pt x="298" y="194"/>
                  <a:pt x="300" y="192"/>
                </a:cubicBezTo>
                <a:cubicBezTo>
                  <a:pt x="296" y="193"/>
                  <a:pt x="290" y="196"/>
                  <a:pt x="289" y="196"/>
                </a:cubicBezTo>
                <a:cubicBezTo>
                  <a:pt x="289" y="197"/>
                  <a:pt x="289" y="197"/>
                  <a:pt x="289" y="198"/>
                </a:cubicBezTo>
                <a:cubicBezTo>
                  <a:pt x="289" y="200"/>
                  <a:pt x="289" y="202"/>
                  <a:pt x="286" y="203"/>
                </a:cubicBezTo>
                <a:cubicBezTo>
                  <a:pt x="286" y="203"/>
                  <a:pt x="285" y="204"/>
                  <a:pt x="284" y="204"/>
                </a:cubicBezTo>
                <a:cubicBezTo>
                  <a:pt x="283" y="204"/>
                  <a:pt x="282" y="202"/>
                  <a:pt x="281" y="201"/>
                </a:cubicBezTo>
                <a:cubicBezTo>
                  <a:pt x="281" y="201"/>
                  <a:pt x="280" y="200"/>
                  <a:pt x="280" y="200"/>
                </a:cubicBezTo>
                <a:cubicBezTo>
                  <a:pt x="280" y="200"/>
                  <a:pt x="280" y="200"/>
                  <a:pt x="279" y="200"/>
                </a:cubicBezTo>
                <a:cubicBezTo>
                  <a:pt x="274" y="200"/>
                  <a:pt x="259" y="204"/>
                  <a:pt x="256" y="207"/>
                </a:cubicBezTo>
                <a:cubicBezTo>
                  <a:pt x="254" y="210"/>
                  <a:pt x="251" y="211"/>
                  <a:pt x="248" y="212"/>
                </a:cubicBezTo>
                <a:cubicBezTo>
                  <a:pt x="247" y="212"/>
                  <a:pt x="246" y="213"/>
                  <a:pt x="246" y="213"/>
                </a:cubicBezTo>
                <a:cubicBezTo>
                  <a:pt x="245" y="216"/>
                  <a:pt x="242" y="216"/>
                  <a:pt x="238" y="217"/>
                </a:cubicBezTo>
                <a:cubicBezTo>
                  <a:pt x="236" y="217"/>
                  <a:pt x="233" y="218"/>
                  <a:pt x="232" y="218"/>
                </a:cubicBezTo>
                <a:cubicBezTo>
                  <a:pt x="231" y="219"/>
                  <a:pt x="231" y="221"/>
                  <a:pt x="231" y="223"/>
                </a:cubicBezTo>
                <a:cubicBezTo>
                  <a:pt x="231" y="225"/>
                  <a:pt x="231" y="227"/>
                  <a:pt x="231" y="229"/>
                </a:cubicBezTo>
                <a:cubicBezTo>
                  <a:pt x="230" y="232"/>
                  <a:pt x="224" y="233"/>
                  <a:pt x="216" y="233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0" y="233"/>
                  <a:pt x="210" y="233"/>
                </a:cubicBezTo>
                <a:cubicBezTo>
                  <a:pt x="210" y="233"/>
                  <a:pt x="210" y="233"/>
                  <a:pt x="210" y="233"/>
                </a:cubicBezTo>
                <a:cubicBezTo>
                  <a:pt x="206" y="233"/>
                  <a:pt x="204" y="230"/>
                  <a:pt x="203" y="227"/>
                </a:cubicBezTo>
                <a:cubicBezTo>
                  <a:pt x="202" y="226"/>
                  <a:pt x="201" y="224"/>
                  <a:pt x="200" y="224"/>
                </a:cubicBezTo>
                <a:cubicBezTo>
                  <a:pt x="199" y="224"/>
                  <a:pt x="198" y="223"/>
                  <a:pt x="197" y="222"/>
                </a:cubicBezTo>
                <a:cubicBezTo>
                  <a:pt x="196" y="220"/>
                  <a:pt x="197" y="218"/>
                  <a:pt x="199" y="214"/>
                </a:cubicBezTo>
                <a:cubicBezTo>
                  <a:pt x="200" y="212"/>
                  <a:pt x="201" y="212"/>
                  <a:pt x="203" y="212"/>
                </a:cubicBezTo>
                <a:cubicBezTo>
                  <a:pt x="204" y="212"/>
                  <a:pt x="205" y="212"/>
                  <a:pt x="207" y="210"/>
                </a:cubicBezTo>
                <a:cubicBezTo>
                  <a:pt x="210" y="209"/>
                  <a:pt x="213" y="209"/>
                  <a:pt x="215" y="210"/>
                </a:cubicBezTo>
                <a:cubicBezTo>
                  <a:pt x="215" y="210"/>
                  <a:pt x="215" y="210"/>
                  <a:pt x="215" y="210"/>
                </a:cubicBezTo>
                <a:cubicBezTo>
                  <a:pt x="215" y="209"/>
                  <a:pt x="215" y="209"/>
                  <a:pt x="214" y="208"/>
                </a:cubicBezTo>
                <a:cubicBezTo>
                  <a:pt x="212" y="206"/>
                  <a:pt x="210" y="204"/>
                  <a:pt x="209" y="201"/>
                </a:cubicBezTo>
                <a:cubicBezTo>
                  <a:pt x="209" y="200"/>
                  <a:pt x="206" y="198"/>
                  <a:pt x="202" y="198"/>
                </a:cubicBezTo>
                <a:cubicBezTo>
                  <a:pt x="200" y="198"/>
                  <a:pt x="199" y="198"/>
                  <a:pt x="198" y="199"/>
                </a:cubicBezTo>
                <a:cubicBezTo>
                  <a:pt x="195" y="199"/>
                  <a:pt x="192" y="200"/>
                  <a:pt x="188" y="199"/>
                </a:cubicBezTo>
                <a:cubicBezTo>
                  <a:pt x="191" y="201"/>
                  <a:pt x="190" y="203"/>
                  <a:pt x="190" y="205"/>
                </a:cubicBezTo>
                <a:cubicBezTo>
                  <a:pt x="190" y="206"/>
                  <a:pt x="190" y="206"/>
                  <a:pt x="190" y="207"/>
                </a:cubicBezTo>
                <a:cubicBezTo>
                  <a:pt x="192" y="211"/>
                  <a:pt x="188" y="217"/>
                  <a:pt x="186" y="221"/>
                </a:cubicBezTo>
                <a:cubicBezTo>
                  <a:pt x="185" y="221"/>
                  <a:pt x="185" y="222"/>
                  <a:pt x="185" y="222"/>
                </a:cubicBezTo>
                <a:cubicBezTo>
                  <a:pt x="186" y="222"/>
                  <a:pt x="187" y="222"/>
                  <a:pt x="187" y="222"/>
                </a:cubicBezTo>
                <a:cubicBezTo>
                  <a:pt x="188" y="222"/>
                  <a:pt x="188" y="222"/>
                  <a:pt x="188" y="222"/>
                </a:cubicBezTo>
                <a:cubicBezTo>
                  <a:pt x="189" y="222"/>
                  <a:pt x="191" y="222"/>
                  <a:pt x="192" y="223"/>
                </a:cubicBezTo>
                <a:cubicBezTo>
                  <a:pt x="194" y="226"/>
                  <a:pt x="194" y="230"/>
                  <a:pt x="194" y="233"/>
                </a:cubicBezTo>
                <a:cubicBezTo>
                  <a:pt x="194" y="234"/>
                  <a:pt x="194" y="234"/>
                  <a:pt x="194" y="234"/>
                </a:cubicBezTo>
                <a:cubicBezTo>
                  <a:pt x="194" y="237"/>
                  <a:pt x="193" y="239"/>
                  <a:pt x="192" y="240"/>
                </a:cubicBezTo>
                <a:cubicBezTo>
                  <a:pt x="191" y="241"/>
                  <a:pt x="190" y="242"/>
                  <a:pt x="190" y="243"/>
                </a:cubicBezTo>
                <a:cubicBezTo>
                  <a:pt x="190" y="245"/>
                  <a:pt x="189" y="246"/>
                  <a:pt x="188" y="246"/>
                </a:cubicBezTo>
                <a:cubicBezTo>
                  <a:pt x="187" y="246"/>
                  <a:pt x="186" y="245"/>
                  <a:pt x="185" y="245"/>
                </a:cubicBezTo>
                <a:cubicBezTo>
                  <a:pt x="185" y="245"/>
                  <a:pt x="185" y="244"/>
                  <a:pt x="184" y="244"/>
                </a:cubicBezTo>
                <a:cubicBezTo>
                  <a:pt x="184" y="245"/>
                  <a:pt x="183" y="245"/>
                  <a:pt x="183" y="245"/>
                </a:cubicBezTo>
                <a:cubicBezTo>
                  <a:pt x="181" y="245"/>
                  <a:pt x="179" y="243"/>
                  <a:pt x="178" y="240"/>
                </a:cubicBezTo>
                <a:cubicBezTo>
                  <a:pt x="178" y="239"/>
                  <a:pt x="175" y="239"/>
                  <a:pt x="174" y="239"/>
                </a:cubicBezTo>
                <a:cubicBezTo>
                  <a:pt x="172" y="239"/>
                  <a:pt x="170" y="239"/>
                  <a:pt x="168" y="239"/>
                </a:cubicBezTo>
                <a:cubicBezTo>
                  <a:pt x="166" y="238"/>
                  <a:pt x="165" y="238"/>
                  <a:pt x="163" y="241"/>
                </a:cubicBezTo>
                <a:cubicBezTo>
                  <a:pt x="161" y="245"/>
                  <a:pt x="155" y="246"/>
                  <a:pt x="152" y="247"/>
                </a:cubicBezTo>
                <a:cubicBezTo>
                  <a:pt x="151" y="247"/>
                  <a:pt x="148" y="249"/>
                  <a:pt x="146" y="251"/>
                </a:cubicBezTo>
                <a:cubicBezTo>
                  <a:pt x="144" y="252"/>
                  <a:pt x="143" y="253"/>
                  <a:pt x="142" y="254"/>
                </a:cubicBezTo>
                <a:cubicBezTo>
                  <a:pt x="141" y="255"/>
                  <a:pt x="141" y="255"/>
                  <a:pt x="141" y="256"/>
                </a:cubicBezTo>
                <a:cubicBezTo>
                  <a:pt x="140" y="258"/>
                  <a:pt x="141" y="259"/>
                  <a:pt x="143" y="261"/>
                </a:cubicBezTo>
                <a:cubicBezTo>
                  <a:pt x="147" y="265"/>
                  <a:pt x="149" y="268"/>
                  <a:pt x="148" y="272"/>
                </a:cubicBezTo>
                <a:cubicBezTo>
                  <a:pt x="148" y="275"/>
                  <a:pt x="143" y="275"/>
                  <a:pt x="142" y="275"/>
                </a:cubicBezTo>
                <a:cubicBezTo>
                  <a:pt x="141" y="275"/>
                  <a:pt x="133" y="275"/>
                  <a:pt x="131" y="272"/>
                </a:cubicBezTo>
                <a:cubicBezTo>
                  <a:pt x="130" y="271"/>
                  <a:pt x="126" y="270"/>
                  <a:pt x="123" y="270"/>
                </a:cubicBezTo>
                <a:cubicBezTo>
                  <a:pt x="122" y="270"/>
                  <a:pt x="122" y="270"/>
                  <a:pt x="121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19" y="270"/>
                  <a:pt x="117" y="268"/>
                  <a:pt x="114" y="266"/>
                </a:cubicBezTo>
                <a:cubicBezTo>
                  <a:pt x="112" y="264"/>
                  <a:pt x="109" y="262"/>
                  <a:pt x="108" y="262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06" y="262"/>
                  <a:pt x="104" y="265"/>
                  <a:pt x="103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3" y="267"/>
                  <a:pt x="103" y="267"/>
                  <a:pt x="103" y="267"/>
                </a:cubicBezTo>
                <a:cubicBezTo>
                  <a:pt x="103" y="267"/>
                  <a:pt x="104" y="268"/>
                  <a:pt x="104" y="268"/>
                </a:cubicBezTo>
                <a:close/>
                <a:moveTo>
                  <a:pt x="849" y="490"/>
                </a:moveTo>
                <a:cubicBezTo>
                  <a:pt x="850" y="489"/>
                  <a:pt x="852" y="488"/>
                  <a:pt x="855" y="487"/>
                </a:cubicBezTo>
                <a:cubicBezTo>
                  <a:pt x="860" y="485"/>
                  <a:pt x="868" y="482"/>
                  <a:pt x="871" y="477"/>
                </a:cubicBezTo>
                <a:cubicBezTo>
                  <a:pt x="873" y="472"/>
                  <a:pt x="879" y="468"/>
                  <a:pt x="884" y="464"/>
                </a:cubicBezTo>
                <a:cubicBezTo>
                  <a:pt x="890" y="459"/>
                  <a:pt x="897" y="455"/>
                  <a:pt x="901" y="448"/>
                </a:cubicBezTo>
                <a:cubicBezTo>
                  <a:pt x="903" y="445"/>
                  <a:pt x="905" y="441"/>
                  <a:pt x="907" y="437"/>
                </a:cubicBezTo>
                <a:cubicBezTo>
                  <a:pt x="911" y="429"/>
                  <a:pt x="913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8" y="425"/>
                  <a:pt x="919" y="425"/>
                  <a:pt x="920" y="427"/>
                </a:cubicBezTo>
                <a:cubicBezTo>
                  <a:pt x="921" y="434"/>
                  <a:pt x="915" y="460"/>
                  <a:pt x="906" y="468"/>
                </a:cubicBezTo>
                <a:cubicBezTo>
                  <a:pt x="901" y="472"/>
                  <a:pt x="895" y="475"/>
                  <a:pt x="889" y="477"/>
                </a:cubicBezTo>
                <a:cubicBezTo>
                  <a:pt x="884" y="479"/>
                  <a:pt x="878" y="481"/>
                  <a:pt x="878" y="484"/>
                </a:cubicBezTo>
                <a:cubicBezTo>
                  <a:pt x="878" y="491"/>
                  <a:pt x="862" y="494"/>
                  <a:pt x="855" y="494"/>
                </a:cubicBezTo>
                <a:cubicBezTo>
                  <a:pt x="852" y="494"/>
                  <a:pt x="850" y="494"/>
                  <a:pt x="849" y="493"/>
                </a:cubicBezTo>
                <a:cubicBezTo>
                  <a:pt x="849" y="492"/>
                  <a:pt x="849" y="491"/>
                  <a:pt x="849" y="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7" name="Freeform 1148"/>
          <p:cNvSpPr>
            <a:spLocks/>
          </p:cNvSpPr>
          <p:nvPr/>
        </p:nvSpPr>
        <p:spPr bwMode="auto">
          <a:xfrm>
            <a:off x="7427339" y="3198449"/>
            <a:ext cx="52648" cy="252233"/>
          </a:xfrm>
          <a:custGeom>
            <a:avLst/>
            <a:gdLst>
              <a:gd name="T0" fmla="*/ 5 w 26"/>
              <a:gd name="T1" fmla="*/ 42 h 114"/>
              <a:gd name="T2" fmla="*/ 5 w 26"/>
              <a:gd name="T3" fmla="*/ 65 h 114"/>
              <a:gd name="T4" fmla="*/ 4 w 26"/>
              <a:gd name="T5" fmla="*/ 85 h 114"/>
              <a:gd name="T6" fmla="*/ 3 w 26"/>
              <a:gd name="T7" fmla="*/ 105 h 114"/>
              <a:gd name="T8" fmla="*/ 2 w 26"/>
              <a:gd name="T9" fmla="*/ 114 h 114"/>
              <a:gd name="T10" fmla="*/ 7 w 26"/>
              <a:gd name="T11" fmla="*/ 109 h 114"/>
              <a:gd name="T12" fmla="*/ 11 w 26"/>
              <a:gd name="T13" fmla="*/ 109 h 114"/>
              <a:gd name="T14" fmla="*/ 6 w 26"/>
              <a:gd name="T15" fmla="*/ 96 h 114"/>
              <a:gd name="T16" fmla="*/ 7 w 26"/>
              <a:gd name="T17" fmla="*/ 85 h 114"/>
              <a:gd name="T18" fmla="*/ 9 w 26"/>
              <a:gd name="T19" fmla="*/ 77 h 114"/>
              <a:gd name="T20" fmla="*/ 16 w 26"/>
              <a:gd name="T21" fmla="*/ 70 h 114"/>
              <a:gd name="T22" fmla="*/ 25 w 26"/>
              <a:gd name="T23" fmla="*/ 74 h 114"/>
              <a:gd name="T24" fmla="*/ 26 w 26"/>
              <a:gd name="T25" fmla="*/ 75 h 114"/>
              <a:gd name="T26" fmla="*/ 26 w 26"/>
              <a:gd name="T27" fmla="*/ 75 h 114"/>
              <a:gd name="T28" fmla="*/ 20 w 26"/>
              <a:gd name="T29" fmla="*/ 57 h 114"/>
              <a:gd name="T30" fmla="*/ 14 w 26"/>
              <a:gd name="T31" fmla="*/ 35 h 114"/>
              <a:gd name="T32" fmla="*/ 14 w 26"/>
              <a:gd name="T33" fmla="*/ 21 h 114"/>
              <a:gd name="T34" fmla="*/ 13 w 26"/>
              <a:gd name="T35" fmla="*/ 12 h 114"/>
              <a:gd name="T36" fmla="*/ 7 w 26"/>
              <a:gd name="T37" fmla="*/ 0 h 114"/>
              <a:gd name="T38" fmla="*/ 7 w 26"/>
              <a:gd name="T39" fmla="*/ 2 h 114"/>
              <a:gd name="T40" fmla="*/ 2 w 26"/>
              <a:gd name="T41" fmla="*/ 10 h 114"/>
              <a:gd name="T42" fmla="*/ 1 w 26"/>
              <a:gd name="T43" fmla="*/ 10 h 114"/>
              <a:gd name="T44" fmla="*/ 1 w 26"/>
              <a:gd name="T45" fmla="*/ 13 h 114"/>
              <a:gd name="T46" fmla="*/ 1 w 26"/>
              <a:gd name="T47" fmla="*/ 21 h 114"/>
              <a:gd name="T48" fmla="*/ 5 w 26"/>
              <a:gd name="T49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114">
                <a:moveTo>
                  <a:pt x="5" y="42"/>
                </a:moveTo>
                <a:cubicBezTo>
                  <a:pt x="6" y="45"/>
                  <a:pt x="6" y="53"/>
                  <a:pt x="5" y="65"/>
                </a:cubicBezTo>
                <a:cubicBezTo>
                  <a:pt x="4" y="73"/>
                  <a:pt x="3" y="83"/>
                  <a:pt x="4" y="85"/>
                </a:cubicBezTo>
                <a:cubicBezTo>
                  <a:pt x="5" y="89"/>
                  <a:pt x="5" y="95"/>
                  <a:pt x="3" y="105"/>
                </a:cubicBezTo>
                <a:cubicBezTo>
                  <a:pt x="2" y="108"/>
                  <a:pt x="2" y="111"/>
                  <a:pt x="2" y="114"/>
                </a:cubicBezTo>
                <a:cubicBezTo>
                  <a:pt x="2" y="112"/>
                  <a:pt x="4" y="109"/>
                  <a:pt x="7" y="109"/>
                </a:cubicBezTo>
                <a:cubicBezTo>
                  <a:pt x="9" y="108"/>
                  <a:pt x="10" y="109"/>
                  <a:pt x="11" y="109"/>
                </a:cubicBezTo>
                <a:cubicBezTo>
                  <a:pt x="9" y="107"/>
                  <a:pt x="7" y="102"/>
                  <a:pt x="6" y="96"/>
                </a:cubicBezTo>
                <a:cubicBezTo>
                  <a:pt x="4" y="93"/>
                  <a:pt x="6" y="89"/>
                  <a:pt x="7" y="85"/>
                </a:cubicBezTo>
                <a:cubicBezTo>
                  <a:pt x="8" y="83"/>
                  <a:pt x="9" y="80"/>
                  <a:pt x="9" y="77"/>
                </a:cubicBezTo>
                <a:cubicBezTo>
                  <a:pt x="9" y="73"/>
                  <a:pt x="12" y="70"/>
                  <a:pt x="16" y="70"/>
                </a:cubicBezTo>
                <a:cubicBezTo>
                  <a:pt x="19" y="70"/>
                  <a:pt x="23" y="72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5" y="73"/>
                  <a:pt x="23" y="67"/>
                  <a:pt x="20" y="57"/>
                </a:cubicBezTo>
                <a:cubicBezTo>
                  <a:pt x="18" y="49"/>
                  <a:pt x="16" y="39"/>
                  <a:pt x="14" y="35"/>
                </a:cubicBezTo>
                <a:cubicBezTo>
                  <a:pt x="12" y="30"/>
                  <a:pt x="13" y="25"/>
                  <a:pt x="14" y="21"/>
                </a:cubicBezTo>
                <a:cubicBezTo>
                  <a:pt x="15" y="16"/>
                  <a:pt x="16" y="13"/>
                  <a:pt x="13" y="12"/>
                </a:cubicBezTo>
                <a:cubicBezTo>
                  <a:pt x="9" y="8"/>
                  <a:pt x="8" y="4"/>
                  <a:pt x="7" y="0"/>
                </a:cubicBezTo>
                <a:cubicBezTo>
                  <a:pt x="7" y="1"/>
                  <a:pt x="7" y="2"/>
                  <a:pt x="7" y="2"/>
                </a:cubicBezTo>
                <a:cubicBezTo>
                  <a:pt x="7" y="5"/>
                  <a:pt x="7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2" y="15"/>
                  <a:pt x="2" y="18"/>
                  <a:pt x="1" y="21"/>
                </a:cubicBezTo>
                <a:cubicBezTo>
                  <a:pt x="0" y="27"/>
                  <a:pt x="2" y="36"/>
                  <a:pt x="5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8" name="Freeform 1149"/>
          <p:cNvSpPr>
            <a:spLocks/>
          </p:cNvSpPr>
          <p:nvPr/>
        </p:nvSpPr>
        <p:spPr bwMode="auto">
          <a:xfrm>
            <a:off x="5393005" y="2238112"/>
            <a:ext cx="400128" cy="300829"/>
          </a:xfrm>
          <a:custGeom>
            <a:avLst/>
            <a:gdLst>
              <a:gd name="T0" fmla="*/ 10 w 199"/>
              <a:gd name="T1" fmla="*/ 115 h 136"/>
              <a:gd name="T2" fmla="*/ 13 w 199"/>
              <a:gd name="T3" fmla="*/ 121 h 136"/>
              <a:gd name="T4" fmla="*/ 15 w 199"/>
              <a:gd name="T5" fmla="*/ 124 h 136"/>
              <a:gd name="T6" fmla="*/ 15 w 199"/>
              <a:gd name="T7" fmla="*/ 119 h 136"/>
              <a:gd name="T8" fmla="*/ 28 w 199"/>
              <a:gd name="T9" fmla="*/ 124 h 136"/>
              <a:gd name="T10" fmla="*/ 26 w 199"/>
              <a:gd name="T11" fmla="*/ 130 h 136"/>
              <a:gd name="T12" fmla="*/ 47 w 199"/>
              <a:gd name="T13" fmla="*/ 134 h 136"/>
              <a:gd name="T14" fmla="*/ 67 w 199"/>
              <a:gd name="T15" fmla="*/ 135 h 136"/>
              <a:gd name="T16" fmla="*/ 52 w 199"/>
              <a:gd name="T17" fmla="*/ 123 h 136"/>
              <a:gd name="T18" fmla="*/ 49 w 199"/>
              <a:gd name="T19" fmla="*/ 96 h 136"/>
              <a:gd name="T20" fmla="*/ 58 w 199"/>
              <a:gd name="T21" fmla="*/ 83 h 136"/>
              <a:gd name="T22" fmla="*/ 69 w 199"/>
              <a:gd name="T23" fmla="*/ 71 h 136"/>
              <a:gd name="T24" fmla="*/ 70 w 199"/>
              <a:gd name="T25" fmla="*/ 69 h 136"/>
              <a:gd name="T26" fmla="*/ 79 w 199"/>
              <a:gd name="T27" fmla="*/ 60 h 136"/>
              <a:gd name="T28" fmla="*/ 80 w 199"/>
              <a:gd name="T29" fmla="*/ 52 h 136"/>
              <a:gd name="T30" fmla="*/ 91 w 199"/>
              <a:gd name="T31" fmla="*/ 49 h 136"/>
              <a:gd name="T32" fmla="*/ 106 w 199"/>
              <a:gd name="T33" fmla="*/ 43 h 136"/>
              <a:gd name="T34" fmla="*/ 199 w 199"/>
              <a:gd name="T35" fmla="*/ 4 h 136"/>
              <a:gd name="T36" fmla="*/ 191 w 199"/>
              <a:gd name="T37" fmla="*/ 0 h 136"/>
              <a:gd name="T38" fmla="*/ 154 w 199"/>
              <a:gd name="T39" fmla="*/ 11 h 136"/>
              <a:gd name="T40" fmla="*/ 131 w 199"/>
              <a:gd name="T41" fmla="*/ 17 h 136"/>
              <a:gd name="T42" fmla="*/ 114 w 199"/>
              <a:gd name="T43" fmla="*/ 16 h 136"/>
              <a:gd name="T44" fmla="*/ 107 w 199"/>
              <a:gd name="T45" fmla="*/ 19 h 136"/>
              <a:gd name="T46" fmla="*/ 93 w 199"/>
              <a:gd name="T47" fmla="*/ 23 h 136"/>
              <a:gd name="T48" fmla="*/ 80 w 199"/>
              <a:gd name="T49" fmla="*/ 28 h 136"/>
              <a:gd name="T50" fmla="*/ 72 w 199"/>
              <a:gd name="T51" fmla="*/ 33 h 136"/>
              <a:gd name="T52" fmla="*/ 59 w 199"/>
              <a:gd name="T53" fmla="*/ 37 h 136"/>
              <a:gd name="T54" fmla="*/ 59 w 199"/>
              <a:gd name="T55" fmla="*/ 42 h 136"/>
              <a:gd name="T56" fmla="*/ 55 w 199"/>
              <a:gd name="T57" fmla="*/ 50 h 136"/>
              <a:gd name="T58" fmla="*/ 54 w 199"/>
              <a:gd name="T59" fmla="*/ 52 h 136"/>
              <a:gd name="T60" fmla="*/ 49 w 199"/>
              <a:gd name="T61" fmla="*/ 57 h 136"/>
              <a:gd name="T62" fmla="*/ 39 w 199"/>
              <a:gd name="T63" fmla="*/ 65 h 136"/>
              <a:gd name="T64" fmla="*/ 35 w 199"/>
              <a:gd name="T65" fmla="*/ 68 h 136"/>
              <a:gd name="T66" fmla="*/ 41 w 199"/>
              <a:gd name="T67" fmla="*/ 71 h 136"/>
              <a:gd name="T68" fmla="*/ 36 w 199"/>
              <a:gd name="T69" fmla="*/ 77 h 136"/>
              <a:gd name="T70" fmla="*/ 28 w 199"/>
              <a:gd name="T71" fmla="*/ 83 h 136"/>
              <a:gd name="T72" fmla="*/ 24 w 199"/>
              <a:gd name="T73" fmla="*/ 88 h 136"/>
              <a:gd name="T74" fmla="*/ 21 w 199"/>
              <a:gd name="T75" fmla="*/ 96 h 136"/>
              <a:gd name="T76" fmla="*/ 15 w 199"/>
              <a:gd name="T77" fmla="*/ 103 h 136"/>
              <a:gd name="T78" fmla="*/ 1 w 199"/>
              <a:gd name="T79" fmla="*/ 110 h 136"/>
              <a:gd name="T80" fmla="*/ 8 w 199"/>
              <a:gd name="T81" fmla="*/ 11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136">
                <a:moveTo>
                  <a:pt x="8" y="114"/>
                </a:moveTo>
                <a:cubicBezTo>
                  <a:pt x="9" y="115"/>
                  <a:pt x="9" y="115"/>
                  <a:pt x="10" y="115"/>
                </a:cubicBezTo>
                <a:cubicBezTo>
                  <a:pt x="11" y="115"/>
                  <a:pt x="13" y="115"/>
                  <a:pt x="14" y="116"/>
                </a:cubicBezTo>
                <a:cubicBezTo>
                  <a:pt x="15" y="118"/>
                  <a:pt x="14" y="119"/>
                  <a:pt x="13" y="121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4" y="124"/>
                  <a:pt x="15" y="124"/>
                  <a:pt x="15" y="124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4" y="120"/>
                  <a:pt x="14" y="119"/>
                  <a:pt x="15" y="119"/>
                </a:cubicBezTo>
                <a:cubicBezTo>
                  <a:pt x="15" y="118"/>
                  <a:pt x="16" y="117"/>
                  <a:pt x="17" y="117"/>
                </a:cubicBezTo>
                <a:cubicBezTo>
                  <a:pt x="21" y="117"/>
                  <a:pt x="27" y="120"/>
                  <a:pt x="28" y="124"/>
                </a:cubicBezTo>
                <a:cubicBezTo>
                  <a:pt x="29" y="126"/>
                  <a:pt x="28" y="128"/>
                  <a:pt x="27" y="129"/>
                </a:cubicBezTo>
                <a:cubicBezTo>
                  <a:pt x="26" y="129"/>
                  <a:pt x="26" y="130"/>
                  <a:pt x="26" y="130"/>
                </a:cubicBezTo>
                <a:cubicBezTo>
                  <a:pt x="27" y="131"/>
                  <a:pt x="34" y="133"/>
                  <a:pt x="40" y="134"/>
                </a:cubicBezTo>
                <a:cubicBezTo>
                  <a:pt x="41" y="134"/>
                  <a:pt x="44" y="134"/>
                  <a:pt x="47" y="134"/>
                </a:cubicBezTo>
                <a:cubicBezTo>
                  <a:pt x="52" y="135"/>
                  <a:pt x="58" y="136"/>
                  <a:pt x="62" y="136"/>
                </a:cubicBezTo>
                <a:cubicBezTo>
                  <a:pt x="66" y="136"/>
                  <a:pt x="67" y="135"/>
                  <a:pt x="67" y="135"/>
                </a:cubicBezTo>
                <a:cubicBezTo>
                  <a:pt x="67" y="135"/>
                  <a:pt x="64" y="133"/>
                  <a:pt x="62" y="131"/>
                </a:cubicBezTo>
                <a:cubicBezTo>
                  <a:pt x="59" y="129"/>
                  <a:pt x="56" y="127"/>
                  <a:pt x="52" y="123"/>
                </a:cubicBezTo>
                <a:cubicBezTo>
                  <a:pt x="48" y="119"/>
                  <a:pt x="43" y="111"/>
                  <a:pt x="44" y="104"/>
                </a:cubicBezTo>
                <a:cubicBezTo>
                  <a:pt x="44" y="100"/>
                  <a:pt x="46" y="98"/>
                  <a:pt x="49" y="96"/>
                </a:cubicBezTo>
                <a:cubicBezTo>
                  <a:pt x="52" y="94"/>
                  <a:pt x="52" y="93"/>
                  <a:pt x="52" y="91"/>
                </a:cubicBezTo>
                <a:cubicBezTo>
                  <a:pt x="53" y="88"/>
                  <a:pt x="53" y="86"/>
                  <a:pt x="58" y="83"/>
                </a:cubicBezTo>
                <a:cubicBezTo>
                  <a:pt x="61" y="81"/>
                  <a:pt x="62" y="78"/>
                  <a:pt x="62" y="76"/>
                </a:cubicBezTo>
                <a:cubicBezTo>
                  <a:pt x="63" y="74"/>
                  <a:pt x="64" y="71"/>
                  <a:pt x="69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0"/>
                  <a:pt x="70" y="70"/>
                  <a:pt x="70" y="69"/>
                </a:cubicBezTo>
                <a:cubicBezTo>
                  <a:pt x="70" y="68"/>
                  <a:pt x="69" y="64"/>
                  <a:pt x="74" y="63"/>
                </a:cubicBezTo>
                <a:cubicBezTo>
                  <a:pt x="76" y="63"/>
                  <a:pt x="78" y="62"/>
                  <a:pt x="79" y="60"/>
                </a:cubicBezTo>
                <a:cubicBezTo>
                  <a:pt x="80" y="58"/>
                  <a:pt x="80" y="56"/>
                  <a:pt x="80" y="55"/>
                </a:cubicBezTo>
                <a:cubicBezTo>
                  <a:pt x="79" y="54"/>
                  <a:pt x="80" y="53"/>
                  <a:pt x="80" y="52"/>
                </a:cubicBezTo>
                <a:cubicBezTo>
                  <a:pt x="81" y="51"/>
                  <a:pt x="83" y="51"/>
                  <a:pt x="85" y="51"/>
                </a:cubicBezTo>
                <a:cubicBezTo>
                  <a:pt x="87" y="51"/>
                  <a:pt x="90" y="51"/>
                  <a:pt x="91" y="49"/>
                </a:cubicBezTo>
                <a:cubicBezTo>
                  <a:pt x="93" y="47"/>
                  <a:pt x="96" y="46"/>
                  <a:pt x="99" y="46"/>
                </a:cubicBezTo>
                <a:cubicBezTo>
                  <a:pt x="102" y="45"/>
                  <a:pt x="105" y="45"/>
                  <a:pt x="106" y="43"/>
                </a:cubicBezTo>
                <a:cubicBezTo>
                  <a:pt x="109" y="35"/>
                  <a:pt x="152" y="22"/>
                  <a:pt x="170" y="18"/>
                </a:cubicBezTo>
                <a:cubicBezTo>
                  <a:pt x="188" y="14"/>
                  <a:pt x="198" y="8"/>
                  <a:pt x="199" y="4"/>
                </a:cubicBezTo>
                <a:cubicBezTo>
                  <a:pt x="199" y="3"/>
                  <a:pt x="199" y="3"/>
                  <a:pt x="198" y="1"/>
                </a:cubicBezTo>
                <a:cubicBezTo>
                  <a:pt x="196" y="0"/>
                  <a:pt x="194" y="0"/>
                  <a:pt x="191" y="0"/>
                </a:cubicBezTo>
                <a:cubicBezTo>
                  <a:pt x="182" y="0"/>
                  <a:pt x="169" y="5"/>
                  <a:pt x="166" y="8"/>
                </a:cubicBezTo>
                <a:cubicBezTo>
                  <a:pt x="162" y="11"/>
                  <a:pt x="158" y="11"/>
                  <a:pt x="154" y="11"/>
                </a:cubicBezTo>
                <a:cubicBezTo>
                  <a:pt x="152" y="11"/>
                  <a:pt x="149" y="12"/>
                  <a:pt x="147" y="13"/>
                </a:cubicBezTo>
                <a:cubicBezTo>
                  <a:pt x="144" y="15"/>
                  <a:pt x="137" y="17"/>
                  <a:pt x="131" y="17"/>
                </a:cubicBezTo>
                <a:cubicBezTo>
                  <a:pt x="128" y="17"/>
                  <a:pt x="125" y="16"/>
                  <a:pt x="123" y="15"/>
                </a:cubicBezTo>
                <a:cubicBezTo>
                  <a:pt x="120" y="13"/>
                  <a:pt x="117" y="15"/>
                  <a:pt x="114" y="16"/>
                </a:cubicBezTo>
                <a:cubicBezTo>
                  <a:pt x="112" y="18"/>
                  <a:pt x="109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5" y="19"/>
                  <a:pt x="103" y="20"/>
                  <a:pt x="101" y="21"/>
                </a:cubicBezTo>
                <a:cubicBezTo>
                  <a:pt x="99" y="22"/>
                  <a:pt x="96" y="23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88" y="23"/>
                  <a:pt x="81" y="26"/>
                  <a:pt x="80" y="28"/>
                </a:cubicBezTo>
                <a:cubicBezTo>
                  <a:pt x="80" y="30"/>
                  <a:pt x="77" y="31"/>
                  <a:pt x="75" y="31"/>
                </a:cubicBezTo>
                <a:cubicBezTo>
                  <a:pt x="74" y="32"/>
                  <a:pt x="72" y="32"/>
                  <a:pt x="72" y="33"/>
                </a:cubicBezTo>
                <a:cubicBezTo>
                  <a:pt x="72" y="36"/>
                  <a:pt x="67" y="39"/>
                  <a:pt x="63" y="39"/>
                </a:cubicBezTo>
                <a:cubicBezTo>
                  <a:pt x="62" y="39"/>
                  <a:pt x="60" y="39"/>
                  <a:pt x="59" y="37"/>
                </a:cubicBezTo>
                <a:cubicBezTo>
                  <a:pt x="58" y="37"/>
                  <a:pt x="58" y="37"/>
                  <a:pt x="57" y="38"/>
                </a:cubicBezTo>
                <a:cubicBezTo>
                  <a:pt x="57" y="39"/>
                  <a:pt x="57" y="41"/>
                  <a:pt x="59" y="42"/>
                </a:cubicBezTo>
                <a:cubicBezTo>
                  <a:pt x="60" y="43"/>
                  <a:pt x="61" y="45"/>
                  <a:pt x="60" y="46"/>
                </a:cubicBezTo>
                <a:cubicBezTo>
                  <a:pt x="60" y="48"/>
                  <a:pt x="57" y="49"/>
                  <a:pt x="55" y="50"/>
                </a:cubicBezTo>
                <a:cubicBezTo>
                  <a:pt x="54" y="50"/>
                  <a:pt x="54" y="51"/>
                  <a:pt x="53" y="51"/>
                </a:cubicBezTo>
                <a:cubicBezTo>
                  <a:pt x="54" y="51"/>
                  <a:pt x="54" y="52"/>
                  <a:pt x="54" y="52"/>
                </a:cubicBezTo>
                <a:cubicBezTo>
                  <a:pt x="53" y="54"/>
                  <a:pt x="52" y="55"/>
                  <a:pt x="51" y="56"/>
                </a:cubicBezTo>
                <a:cubicBezTo>
                  <a:pt x="50" y="56"/>
                  <a:pt x="50" y="57"/>
                  <a:pt x="49" y="57"/>
                </a:cubicBezTo>
                <a:cubicBezTo>
                  <a:pt x="50" y="58"/>
                  <a:pt x="50" y="60"/>
                  <a:pt x="50" y="61"/>
                </a:cubicBezTo>
                <a:cubicBezTo>
                  <a:pt x="48" y="63"/>
                  <a:pt x="44" y="64"/>
                  <a:pt x="39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6"/>
                  <a:pt x="35" y="67"/>
                  <a:pt x="35" y="68"/>
                </a:cubicBezTo>
                <a:cubicBezTo>
                  <a:pt x="35" y="69"/>
                  <a:pt x="36" y="69"/>
                  <a:pt x="37" y="69"/>
                </a:cubicBezTo>
                <a:cubicBezTo>
                  <a:pt x="39" y="69"/>
                  <a:pt x="40" y="69"/>
                  <a:pt x="41" y="71"/>
                </a:cubicBezTo>
                <a:cubicBezTo>
                  <a:pt x="41" y="73"/>
                  <a:pt x="40" y="74"/>
                  <a:pt x="39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6" y="79"/>
                  <a:pt x="35" y="80"/>
                  <a:pt x="35" y="81"/>
                </a:cubicBezTo>
                <a:cubicBezTo>
                  <a:pt x="33" y="82"/>
                  <a:pt x="31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5"/>
                  <a:pt x="25" y="86"/>
                  <a:pt x="24" y="88"/>
                </a:cubicBezTo>
                <a:cubicBezTo>
                  <a:pt x="23" y="89"/>
                  <a:pt x="21" y="90"/>
                  <a:pt x="17" y="90"/>
                </a:cubicBezTo>
                <a:cubicBezTo>
                  <a:pt x="19" y="92"/>
                  <a:pt x="21" y="93"/>
                  <a:pt x="21" y="96"/>
                </a:cubicBezTo>
                <a:cubicBezTo>
                  <a:pt x="22" y="99"/>
                  <a:pt x="19" y="100"/>
                  <a:pt x="17" y="100"/>
                </a:cubicBezTo>
                <a:cubicBezTo>
                  <a:pt x="15" y="101"/>
                  <a:pt x="15" y="101"/>
                  <a:pt x="15" y="103"/>
                </a:cubicBezTo>
                <a:cubicBezTo>
                  <a:pt x="14" y="107"/>
                  <a:pt x="10" y="107"/>
                  <a:pt x="7" y="108"/>
                </a:cubicBezTo>
                <a:cubicBezTo>
                  <a:pt x="3" y="108"/>
                  <a:pt x="1" y="108"/>
                  <a:pt x="1" y="110"/>
                </a:cubicBezTo>
                <a:cubicBezTo>
                  <a:pt x="0" y="112"/>
                  <a:pt x="0" y="113"/>
                  <a:pt x="1" y="113"/>
                </a:cubicBezTo>
                <a:cubicBezTo>
                  <a:pt x="2" y="114"/>
                  <a:pt x="5" y="114"/>
                  <a:pt x="8" y="1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9" name="Freeform 1150"/>
          <p:cNvSpPr>
            <a:spLocks/>
          </p:cNvSpPr>
          <p:nvPr/>
        </p:nvSpPr>
        <p:spPr bwMode="auto">
          <a:xfrm>
            <a:off x="7174627" y="4718791"/>
            <a:ext cx="223229" cy="205952"/>
          </a:xfrm>
          <a:custGeom>
            <a:avLst/>
            <a:gdLst>
              <a:gd name="T0" fmla="*/ 74 w 111"/>
              <a:gd name="T1" fmla="*/ 14 h 93"/>
              <a:gd name="T2" fmla="*/ 70 w 111"/>
              <a:gd name="T3" fmla="*/ 18 h 93"/>
              <a:gd name="T4" fmla="*/ 64 w 111"/>
              <a:gd name="T5" fmla="*/ 23 h 93"/>
              <a:gd name="T6" fmla="*/ 58 w 111"/>
              <a:gd name="T7" fmla="*/ 27 h 93"/>
              <a:gd name="T8" fmla="*/ 46 w 111"/>
              <a:gd name="T9" fmla="*/ 34 h 93"/>
              <a:gd name="T10" fmla="*/ 45 w 111"/>
              <a:gd name="T11" fmla="*/ 35 h 93"/>
              <a:gd name="T12" fmla="*/ 35 w 111"/>
              <a:gd name="T13" fmla="*/ 16 h 93"/>
              <a:gd name="T14" fmla="*/ 32 w 111"/>
              <a:gd name="T15" fmla="*/ 6 h 93"/>
              <a:gd name="T16" fmla="*/ 15 w 111"/>
              <a:gd name="T17" fmla="*/ 0 h 93"/>
              <a:gd name="T18" fmla="*/ 10 w 111"/>
              <a:gd name="T19" fmla="*/ 2 h 93"/>
              <a:gd name="T20" fmla="*/ 3 w 111"/>
              <a:gd name="T21" fmla="*/ 7 h 93"/>
              <a:gd name="T22" fmla="*/ 0 w 111"/>
              <a:gd name="T23" fmla="*/ 9 h 93"/>
              <a:gd name="T24" fmla="*/ 0 w 111"/>
              <a:gd name="T25" fmla="*/ 10 h 93"/>
              <a:gd name="T26" fmla="*/ 2 w 111"/>
              <a:gd name="T27" fmla="*/ 10 h 93"/>
              <a:gd name="T28" fmla="*/ 4 w 111"/>
              <a:gd name="T29" fmla="*/ 10 h 93"/>
              <a:gd name="T30" fmla="*/ 11 w 111"/>
              <a:gd name="T31" fmla="*/ 16 h 93"/>
              <a:gd name="T32" fmla="*/ 13 w 111"/>
              <a:gd name="T33" fmla="*/ 18 h 93"/>
              <a:gd name="T34" fmla="*/ 17 w 111"/>
              <a:gd name="T35" fmla="*/ 20 h 93"/>
              <a:gd name="T36" fmla="*/ 25 w 111"/>
              <a:gd name="T37" fmla="*/ 19 h 93"/>
              <a:gd name="T38" fmla="*/ 29 w 111"/>
              <a:gd name="T39" fmla="*/ 18 h 93"/>
              <a:gd name="T40" fmla="*/ 29 w 111"/>
              <a:gd name="T41" fmla="*/ 18 h 93"/>
              <a:gd name="T42" fmla="*/ 34 w 111"/>
              <a:gd name="T43" fmla="*/ 22 h 93"/>
              <a:gd name="T44" fmla="*/ 27 w 111"/>
              <a:gd name="T45" fmla="*/ 25 h 93"/>
              <a:gd name="T46" fmla="*/ 23 w 111"/>
              <a:gd name="T47" fmla="*/ 26 h 93"/>
              <a:gd name="T48" fmla="*/ 18 w 111"/>
              <a:gd name="T49" fmla="*/ 27 h 93"/>
              <a:gd name="T50" fmla="*/ 14 w 111"/>
              <a:gd name="T51" fmla="*/ 27 h 93"/>
              <a:gd name="T52" fmla="*/ 20 w 111"/>
              <a:gd name="T53" fmla="*/ 37 h 93"/>
              <a:gd name="T54" fmla="*/ 22 w 111"/>
              <a:gd name="T55" fmla="*/ 39 h 93"/>
              <a:gd name="T56" fmla="*/ 24 w 111"/>
              <a:gd name="T57" fmla="*/ 37 h 93"/>
              <a:gd name="T58" fmla="*/ 27 w 111"/>
              <a:gd name="T59" fmla="*/ 33 h 93"/>
              <a:gd name="T60" fmla="*/ 31 w 111"/>
              <a:gd name="T61" fmla="*/ 35 h 93"/>
              <a:gd name="T62" fmla="*/ 38 w 111"/>
              <a:gd name="T63" fmla="*/ 38 h 93"/>
              <a:gd name="T64" fmla="*/ 44 w 111"/>
              <a:gd name="T65" fmla="*/ 42 h 93"/>
              <a:gd name="T66" fmla="*/ 48 w 111"/>
              <a:gd name="T67" fmla="*/ 44 h 93"/>
              <a:gd name="T68" fmla="*/ 81 w 111"/>
              <a:gd name="T69" fmla="*/ 55 h 93"/>
              <a:gd name="T70" fmla="*/ 86 w 111"/>
              <a:gd name="T71" fmla="*/ 64 h 93"/>
              <a:gd name="T72" fmla="*/ 87 w 111"/>
              <a:gd name="T73" fmla="*/ 68 h 93"/>
              <a:gd name="T74" fmla="*/ 91 w 111"/>
              <a:gd name="T75" fmla="*/ 79 h 93"/>
              <a:gd name="T76" fmla="*/ 85 w 111"/>
              <a:gd name="T77" fmla="*/ 82 h 93"/>
              <a:gd name="T78" fmla="*/ 77 w 111"/>
              <a:gd name="T79" fmla="*/ 86 h 93"/>
              <a:gd name="T80" fmla="*/ 76 w 111"/>
              <a:gd name="T81" fmla="*/ 87 h 93"/>
              <a:gd name="T82" fmla="*/ 79 w 111"/>
              <a:gd name="T83" fmla="*/ 88 h 93"/>
              <a:gd name="T84" fmla="*/ 93 w 111"/>
              <a:gd name="T85" fmla="*/ 86 h 93"/>
              <a:gd name="T86" fmla="*/ 101 w 111"/>
              <a:gd name="T87" fmla="*/ 85 h 93"/>
              <a:gd name="T88" fmla="*/ 108 w 111"/>
              <a:gd name="T89" fmla="*/ 90 h 93"/>
              <a:gd name="T90" fmla="*/ 111 w 111"/>
              <a:gd name="T91" fmla="*/ 93 h 93"/>
              <a:gd name="T92" fmla="*/ 111 w 111"/>
              <a:gd name="T93" fmla="*/ 27 h 93"/>
              <a:gd name="T94" fmla="*/ 94 w 111"/>
              <a:gd name="T95" fmla="*/ 21 h 93"/>
              <a:gd name="T96" fmla="*/ 74 w 111"/>
              <a:gd name="T97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1" h="93">
                <a:moveTo>
                  <a:pt x="74" y="14"/>
                </a:moveTo>
                <a:cubicBezTo>
                  <a:pt x="73" y="14"/>
                  <a:pt x="72" y="15"/>
                  <a:pt x="70" y="18"/>
                </a:cubicBezTo>
                <a:cubicBezTo>
                  <a:pt x="69" y="20"/>
                  <a:pt x="67" y="23"/>
                  <a:pt x="64" y="23"/>
                </a:cubicBezTo>
                <a:cubicBezTo>
                  <a:pt x="63" y="23"/>
                  <a:pt x="60" y="25"/>
                  <a:pt x="58" y="27"/>
                </a:cubicBezTo>
                <a:cubicBezTo>
                  <a:pt x="55" y="30"/>
                  <a:pt x="51" y="33"/>
                  <a:pt x="46" y="34"/>
                </a:cubicBezTo>
                <a:cubicBezTo>
                  <a:pt x="46" y="35"/>
                  <a:pt x="45" y="35"/>
                  <a:pt x="45" y="35"/>
                </a:cubicBezTo>
                <a:cubicBezTo>
                  <a:pt x="39" y="35"/>
                  <a:pt x="37" y="25"/>
                  <a:pt x="35" y="16"/>
                </a:cubicBezTo>
                <a:cubicBezTo>
                  <a:pt x="34" y="12"/>
                  <a:pt x="33" y="7"/>
                  <a:pt x="32" y="6"/>
                </a:cubicBezTo>
                <a:cubicBezTo>
                  <a:pt x="30" y="3"/>
                  <a:pt x="22" y="0"/>
                  <a:pt x="15" y="0"/>
                </a:cubicBezTo>
                <a:cubicBezTo>
                  <a:pt x="12" y="0"/>
                  <a:pt x="10" y="1"/>
                  <a:pt x="10" y="2"/>
                </a:cubicBezTo>
                <a:cubicBezTo>
                  <a:pt x="9" y="6"/>
                  <a:pt x="5" y="7"/>
                  <a:pt x="3" y="7"/>
                </a:cubicBezTo>
                <a:cubicBezTo>
                  <a:pt x="1" y="8"/>
                  <a:pt x="1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9" y="10"/>
                  <a:pt x="10" y="13"/>
                  <a:pt x="11" y="16"/>
                </a:cubicBezTo>
                <a:cubicBezTo>
                  <a:pt x="12" y="17"/>
                  <a:pt x="12" y="17"/>
                  <a:pt x="13" y="18"/>
                </a:cubicBezTo>
                <a:cubicBezTo>
                  <a:pt x="13" y="19"/>
                  <a:pt x="13" y="20"/>
                  <a:pt x="17" y="20"/>
                </a:cubicBezTo>
                <a:cubicBezTo>
                  <a:pt x="20" y="20"/>
                  <a:pt x="23" y="19"/>
                  <a:pt x="25" y="19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2" y="18"/>
                  <a:pt x="34" y="20"/>
                  <a:pt x="34" y="22"/>
                </a:cubicBezTo>
                <a:cubicBezTo>
                  <a:pt x="34" y="25"/>
                  <a:pt x="31" y="27"/>
                  <a:pt x="27" y="25"/>
                </a:cubicBezTo>
                <a:cubicBezTo>
                  <a:pt x="25" y="25"/>
                  <a:pt x="24" y="25"/>
                  <a:pt x="23" y="26"/>
                </a:cubicBezTo>
                <a:cubicBezTo>
                  <a:pt x="22" y="27"/>
                  <a:pt x="20" y="28"/>
                  <a:pt x="18" y="27"/>
                </a:cubicBezTo>
                <a:cubicBezTo>
                  <a:pt x="17" y="27"/>
                  <a:pt x="15" y="27"/>
                  <a:pt x="14" y="27"/>
                </a:cubicBezTo>
                <a:cubicBezTo>
                  <a:pt x="17" y="29"/>
                  <a:pt x="20" y="32"/>
                  <a:pt x="20" y="37"/>
                </a:cubicBezTo>
                <a:cubicBezTo>
                  <a:pt x="20" y="37"/>
                  <a:pt x="20" y="39"/>
                  <a:pt x="22" y="39"/>
                </a:cubicBezTo>
                <a:cubicBezTo>
                  <a:pt x="23" y="39"/>
                  <a:pt x="24" y="38"/>
                  <a:pt x="24" y="37"/>
                </a:cubicBezTo>
                <a:cubicBezTo>
                  <a:pt x="24" y="33"/>
                  <a:pt x="26" y="33"/>
                  <a:pt x="27" y="33"/>
                </a:cubicBezTo>
                <a:cubicBezTo>
                  <a:pt x="28" y="33"/>
                  <a:pt x="29" y="34"/>
                  <a:pt x="31" y="35"/>
                </a:cubicBezTo>
                <a:cubicBezTo>
                  <a:pt x="33" y="36"/>
                  <a:pt x="35" y="38"/>
                  <a:pt x="38" y="38"/>
                </a:cubicBezTo>
                <a:cubicBezTo>
                  <a:pt x="42" y="39"/>
                  <a:pt x="44" y="41"/>
                  <a:pt x="44" y="42"/>
                </a:cubicBezTo>
                <a:cubicBezTo>
                  <a:pt x="45" y="43"/>
                  <a:pt x="45" y="43"/>
                  <a:pt x="48" y="44"/>
                </a:cubicBezTo>
                <a:cubicBezTo>
                  <a:pt x="56" y="44"/>
                  <a:pt x="73" y="50"/>
                  <a:pt x="81" y="55"/>
                </a:cubicBezTo>
                <a:cubicBezTo>
                  <a:pt x="85" y="58"/>
                  <a:pt x="85" y="61"/>
                  <a:pt x="86" y="64"/>
                </a:cubicBezTo>
                <a:cubicBezTo>
                  <a:pt x="86" y="65"/>
                  <a:pt x="86" y="67"/>
                  <a:pt x="87" y="68"/>
                </a:cubicBezTo>
                <a:cubicBezTo>
                  <a:pt x="91" y="72"/>
                  <a:pt x="92" y="76"/>
                  <a:pt x="91" y="79"/>
                </a:cubicBezTo>
                <a:cubicBezTo>
                  <a:pt x="90" y="80"/>
                  <a:pt x="89" y="82"/>
                  <a:pt x="85" y="82"/>
                </a:cubicBezTo>
                <a:cubicBezTo>
                  <a:pt x="82" y="82"/>
                  <a:pt x="78" y="84"/>
                  <a:pt x="77" y="86"/>
                </a:cubicBezTo>
                <a:cubicBezTo>
                  <a:pt x="77" y="87"/>
                  <a:pt x="76" y="87"/>
                  <a:pt x="76" y="87"/>
                </a:cubicBezTo>
                <a:cubicBezTo>
                  <a:pt x="77" y="87"/>
                  <a:pt x="77" y="88"/>
                  <a:pt x="79" y="88"/>
                </a:cubicBezTo>
                <a:cubicBezTo>
                  <a:pt x="83" y="88"/>
                  <a:pt x="88" y="87"/>
                  <a:pt x="93" y="86"/>
                </a:cubicBezTo>
                <a:cubicBezTo>
                  <a:pt x="96" y="86"/>
                  <a:pt x="99" y="85"/>
                  <a:pt x="101" y="85"/>
                </a:cubicBezTo>
                <a:cubicBezTo>
                  <a:pt x="103" y="85"/>
                  <a:pt x="105" y="87"/>
                  <a:pt x="108" y="90"/>
                </a:cubicBezTo>
                <a:cubicBezTo>
                  <a:pt x="109" y="91"/>
                  <a:pt x="110" y="92"/>
                  <a:pt x="111" y="9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5" y="25"/>
                  <a:pt x="100" y="23"/>
                  <a:pt x="94" y="21"/>
                </a:cubicBezTo>
                <a:cubicBezTo>
                  <a:pt x="86" y="17"/>
                  <a:pt x="77" y="14"/>
                  <a:pt x="74" y="14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0" name="Freeform 1151"/>
          <p:cNvSpPr>
            <a:spLocks/>
          </p:cNvSpPr>
          <p:nvPr/>
        </p:nvSpPr>
        <p:spPr bwMode="auto">
          <a:xfrm>
            <a:off x="7109343" y="4781271"/>
            <a:ext cx="54754" cy="20827"/>
          </a:xfrm>
          <a:custGeom>
            <a:avLst/>
            <a:gdLst>
              <a:gd name="T0" fmla="*/ 0 w 28"/>
              <a:gd name="T1" fmla="*/ 3 h 9"/>
              <a:gd name="T2" fmla="*/ 5 w 28"/>
              <a:gd name="T3" fmla="*/ 4 h 9"/>
              <a:gd name="T4" fmla="*/ 9 w 28"/>
              <a:gd name="T5" fmla="*/ 4 h 9"/>
              <a:gd name="T6" fmla="*/ 14 w 28"/>
              <a:gd name="T7" fmla="*/ 4 h 9"/>
              <a:gd name="T8" fmla="*/ 24 w 28"/>
              <a:gd name="T9" fmla="*/ 7 h 9"/>
              <a:gd name="T10" fmla="*/ 28 w 28"/>
              <a:gd name="T11" fmla="*/ 9 h 9"/>
              <a:gd name="T12" fmla="*/ 27 w 28"/>
              <a:gd name="T13" fmla="*/ 7 h 9"/>
              <a:gd name="T14" fmla="*/ 20 w 28"/>
              <a:gd name="T15" fmla="*/ 1 h 9"/>
              <a:gd name="T16" fmla="*/ 12 w 28"/>
              <a:gd name="T17" fmla="*/ 0 h 9"/>
              <a:gd name="T18" fmla="*/ 0 w 28"/>
              <a:gd name="T1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9">
                <a:moveTo>
                  <a:pt x="0" y="3"/>
                </a:moveTo>
                <a:cubicBezTo>
                  <a:pt x="0" y="3"/>
                  <a:pt x="1" y="4"/>
                  <a:pt x="5" y="4"/>
                </a:cubicBezTo>
                <a:cubicBezTo>
                  <a:pt x="6" y="4"/>
                  <a:pt x="7" y="4"/>
                  <a:pt x="9" y="4"/>
                </a:cubicBezTo>
                <a:cubicBezTo>
                  <a:pt x="10" y="4"/>
                  <a:pt x="12" y="4"/>
                  <a:pt x="14" y="4"/>
                </a:cubicBezTo>
                <a:cubicBezTo>
                  <a:pt x="18" y="4"/>
                  <a:pt x="22" y="5"/>
                  <a:pt x="24" y="7"/>
                </a:cubicBezTo>
                <a:cubicBezTo>
                  <a:pt x="26" y="8"/>
                  <a:pt x="27" y="8"/>
                  <a:pt x="28" y="9"/>
                </a:cubicBezTo>
                <a:cubicBezTo>
                  <a:pt x="28" y="8"/>
                  <a:pt x="27" y="8"/>
                  <a:pt x="27" y="7"/>
                </a:cubicBezTo>
                <a:cubicBezTo>
                  <a:pt x="27" y="6"/>
                  <a:pt x="25" y="3"/>
                  <a:pt x="20" y="1"/>
                </a:cubicBezTo>
                <a:cubicBezTo>
                  <a:pt x="18" y="0"/>
                  <a:pt x="15" y="0"/>
                  <a:pt x="12" y="0"/>
                </a:cubicBezTo>
                <a:cubicBezTo>
                  <a:pt x="5" y="0"/>
                  <a:pt x="1" y="2"/>
                  <a:pt x="0" y="3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1" name="Freeform 1152"/>
          <p:cNvSpPr>
            <a:spLocks/>
          </p:cNvSpPr>
          <p:nvPr/>
        </p:nvSpPr>
        <p:spPr bwMode="auto">
          <a:xfrm>
            <a:off x="6363841" y="4568377"/>
            <a:ext cx="252712" cy="280002"/>
          </a:xfrm>
          <a:custGeom>
            <a:avLst/>
            <a:gdLst>
              <a:gd name="T0" fmla="*/ 116 w 125"/>
              <a:gd name="T1" fmla="*/ 112 h 126"/>
              <a:gd name="T2" fmla="*/ 117 w 125"/>
              <a:gd name="T3" fmla="*/ 103 h 126"/>
              <a:gd name="T4" fmla="*/ 118 w 125"/>
              <a:gd name="T5" fmla="*/ 100 h 126"/>
              <a:gd name="T6" fmla="*/ 124 w 125"/>
              <a:gd name="T7" fmla="*/ 95 h 126"/>
              <a:gd name="T8" fmla="*/ 124 w 125"/>
              <a:gd name="T9" fmla="*/ 92 h 126"/>
              <a:gd name="T10" fmla="*/ 121 w 125"/>
              <a:gd name="T11" fmla="*/ 88 h 126"/>
              <a:gd name="T12" fmla="*/ 115 w 125"/>
              <a:gd name="T13" fmla="*/ 83 h 126"/>
              <a:gd name="T14" fmla="*/ 113 w 125"/>
              <a:gd name="T15" fmla="*/ 84 h 126"/>
              <a:gd name="T16" fmla="*/ 114 w 125"/>
              <a:gd name="T17" fmla="*/ 84 h 126"/>
              <a:gd name="T18" fmla="*/ 120 w 125"/>
              <a:gd name="T19" fmla="*/ 88 h 126"/>
              <a:gd name="T20" fmla="*/ 120 w 125"/>
              <a:gd name="T21" fmla="*/ 92 h 126"/>
              <a:gd name="T22" fmla="*/ 118 w 125"/>
              <a:gd name="T23" fmla="*/ 94 h 126"/>
              <a:gd name="T24" fmla="*/ 115 w 125"/>
              <a:gd name="T25" fmla="*/ 93 h 126"/>
              <a:gd name="T26" fmla="*/ 112 w 125"/>
              <a:gd name="T27" fmla="*/ 92 h 126"/>
              <a:gd name="T28" fmla="*/ 111 w 125"/>
              <a:gd name="T29" fmla="*/ 92 h 126"/>
              <a:gd name="T30" fmla="*/ 106 w 125"/>
              <a:gd name="T31" fmla="*/ 88 h 126"/>
              <a:gd name="T32" fmla="*/ 104 w 125"/>
              <a:gd name="T33" fmla="*/ 86 h 126"/>
              <a:gd name="T34" fmla="*/ 98 w 125"/>
              <a:gd name="T35" fmla="*/ 79 h 126"/>
              <a:gd name="T36" fmla="*/ 94 w 125"/>
              <a:gd name="T37" fmla="*/ 76 h 126"/>
              <a:gd name="T38" fmla="*/ 88 w 125"/>
              <a:gd name="T39" fmla="*/ 72 h 126"/>
              <a:gd name="T40" fmla="*/ 91 w 125"/>
              <a:gd name="T41" fmla="*/ 64 h 126"/>
              <a:gd name="T42" fmla="*/ 89 w 125"/>
              <a:gd name="T43" fmla="*/ 62 h 126"/>
              <a:gd name="T44" fmla="*/ 84 w 125"/>
              <a:gd name="T45" fmla="*/ 55 h 126"/>
              <a:gd name="T46" fmla="*/ 83 w 125"/>
              <a:gd name="T47" fmla="*/ 54 h 126"/>
              <a:gd name="T48" fmla="*/ 78 w 125"/>
              <a:gd name="T49" fmla="*/ 50 h 126"/>
              <a:gd name="T50" fmla="*/ 78 w 125"/>
              <a:gd name="T51" fmla="*/ 50 h 126"/>
              <a:gd name="T52" fmla="*/ 78 w 125"/>
              <a:gd name="T53" fmla="*/ 49 h 126"/>
              <a:gd name="T54" fmla="*/ 73 w 125"/>
              <a:gd name="T55" fmla="*/ 46 h 126"/>
              <a:gd name="T56" fmla="*/ 71 w 125"/>
              <a:gd name="T57" fmla="*/ 45 h 126"/>
              <a:gd name="T58" fmla="*/ 70 w 125"/>
              <a:gd name="T59" fmla="*/ 45 h 126"/>
              <a:gd name="T60" fmla="*/ 66 w 125"/>
              <a:gd name="T61" fmla="*/ 43 h 126"/>
              <a:gd name="T62" fmla="*/ 60 w 125"/>
              <a:gd name="T63" fmla="*/ 39 h 126"/>
              <a:gd name="T64" fmla="*/ 48 w 125"/>
              <a:gd name="T65" fmla="*/ 29 h 126"/>
              <a:gd name="T66" fmla="*/ 40 w 125"/>
              <a:gd name="T67" fmla="*/ 22 h 126"/>
              <a:gd name="T68" fmla="*/ 29 w 125"/>
              <a:gd name="T69" fmla="*/ 12 h 126"/>
              <a:gd name="T70" fmla="*/ 16 w 125"/>
              <a:gd name="T71" fmla="*/ 5 h 126"/>
              <a:gd name="T72" fmla="*/ 14 w 125"/>
              <a:gd name="T73" fmla="*/ 5 h 126"/>
              <a:gd name="T74" fmla="*/ 14 w 125"/>
              <a:gd name="T75" fmla="*/ 5 h 126"/>
              <a:gd name="T76" fmla="*/ 3 w 125"/>
              <a:gd name="T77" fmla="*/ 1 h 126"/>
              <a:gd name="T78" fmla="*/ 1 w 125"/>
              <a:gd name="T79" fmla="*/ 0 h 126"/>
              <a:gd name="T80" fmla="*/ 16 w 125"/>
              <a:gd name="T81" fmla="*/ 19 h 126"/>
              <a:gd name="T82" fmla="*/ 23 w 125"/>
              <a:gd name="T83" fmla="*/ 27 h 126"/>
              <a:gd name="T84" fmla="*/ 30 w 125"/>
              <a:gd name="T85" fmla="*/ 35 h 126"/>
              <a:gd name="T86" fmla="*/ 39 w 125"/>
              <a:gd name="T87" fmla="*/ 49 h 126"/>
              <a:gd name="T88" fmla="*/ 43 w 125"/>
              <a:gd name="T89" fmla="*/ 57 h 126"/>
              <a:gd name="T90" fmla="*/ 62 w 125"/>
              <a:gd name="T91" fmla="*/ 85 h 126"/>
              <a:gd name="T92" fmla="*/ 70 w 125"/>
              <a:gd name="T93" fmla="*/ 96 h 126"/>
              <a:gd name="T94" fmla="*/ 78 w 125"/>
              <a:gd name="T95" fmla="*/ 104 h 126"/>
              <a:gd name="T96" fmla="*/ 92 w 125"/>
              <a:gd name="T97" fmla="*/ 116 h 126"/>
              <a:gd name="T98" fmla="*/ 98 w 125"/>
              <a:gd name="T99" fmla="*/ 121 h 126"/>
              <a:gd name="T100" fmla="*/ 100 w 125"/>
              <a:gd name="T101" fmla="*/ 124 h 126"/>
              <a:gd name="T102" fmla="*/ 101 w 125"/>
              <a:gd name="T103" fmla="*/ 126 h 126"/>
              <a:gd name="T104" fmla="*/ 105 w 125"/>
              <a:gd name="T105" fmla="*/ 125 h 126"/>
              <a:gd name="T106" fmla="*/ 111 w 125"/>
              <a:gd name="T107" fmla="*/ 126 h 126"/>
              <a:gd name="T108" fmla="*/ 114 w 125"/>
              <a:gd name="T109" fmla="*/ 126 h 126"/>
              <a:gd name="T110" fmla="*/ 116 w 125"/>
              <a:gd name="T111" fmla="*/ 11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" h="126">
                <a:moveTo>
                  <a:pt x="116" y="112"/>
                </a:moveTo>
                <a:cubicBezTo>
                  <a:pt x="116" y="109"/>
                  <a:pt x="117" y="105"/>
                  <a:pt x="117" y="103"/>
                </a:cubicBezTo>
                <a:cubicBezTo>
                  <a:pt x="117" y="102"/>
                  <a:pt x="118" y="101"/>
                  <a:pt x="118" y="100"/>
                </a:cubicBezTo>
                <a:cubicBezTo>
                  <a:pt x="118" y="96"/>
                  <a:pt x="120" y="94"/>
                  <a:pt x="124" y="95"/>
                </a:cubicBezTo>
                <a:cubicBezTo>
                  <a:pt x="125" y="94"/>
                  <a:pt x="124" y="93"/>
                  <a:pt x="124" y="92"/>
                </a:cubicBezTo>
                <a:cubicBezTo>
                  <a:pt x="123" y="92"/>
                  <a:pt x="122" y="90"/>
                  <a:pt x="121" y="88"/>
                </a:cubicBezTo>
                <a:cubicBezTo>
                  <a:pt x="119" y="85"/>
                  <a:pt x="118" y="83"/>
                  <a:pt x="115" y="83"/>
                </a:cubicBezTo>
                <a:cubicBezTo>
                  <a:pt x="114" y="83"/>
                  <a:pt x="113" y="84"/>
                  <a:pt x="113" y="84"/>
                </a:cubicBezTo>
                <a:cubicBezTo>
                  <a:pt x="113" y="84"/>
                  <a:pt x="114" y="84"/>
                  <a:pt x="114" y="84"/>
                </a:cubicBezTo>
                <a:cubicBezTo>
                  <a:pt x="117" y="84"/>
                  <a:pt x="119" y="86"/>
                  <a:pt x="120" y="88"/>
                </a:cubicBezTo>
                <a:cubicBezTo>
                  <a:pt x="121" y="89"/>
                  <a:pt x="121" y="91"/>
                  <a:pt x="120" y="92"/>
                </a:cubicBezTo>
                <a:cubicBezTo>
                  <a:pt x="120" y="94"/>
                  <a:pt x="118" y="94"/>
                  <a:pt x="118" y="94"/>
                </a:cubicBezTo>
                <a:cubicBezTo>
                  <a:pt x="117" y="94"/>
                  <a:pt x="116" y="94"/>
                  <a:pt x="115" y="93"/>
                </a:cubicBezTo>
                <a:cubicBezTo>
                  <a:pt x="114" y="92"/>
                  <a:pt x="113" y="92"/>
                  <a:pt x="112" y="92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08" y="92"/>
                  <a:pt x="107" y="89"/>
                  <a:pt x="106" y="88"/>
                </a:cubicBezTo>
                <a:cubicBezTo>
                  <a:pt x="106" y="86"/>
                  <a:pt x="106" y="86"/>
                  <a:pt x="104" y="86"/>
                </a:cubicBezTo>
                <a:cubicBezTo>
                  <a:pt x="100" y="85"/>
                  <a:pt x="99" y="82"/>
                  <a:pt x="98" y="79"/>
                </a:cubicBezTo>
                <a:cubicBezTo>
                  <a:pt x="97" y="77"/>
                  <a:pt x="96" y="76"/>
                  <a:pt x="94" y="76"/>
                </a:cubicBezTo>
                <a:cubicBezTo>
                  <a:pt x="90" y="76"/>
                  <a:pt x="88" y="73"/>
                  <a:pt x="88" y="72"/>
                </a:cubicBezTo>
                <a:cubicBezTo>
                  <a:pt x="87" y="70"/>
                  <a:pt x="88" y="66"/>
                  <a:pt x="91" y="64"/>
                </a:cubicBezTo>
                <a:cubicBezTo>
                  <a:pt x="91" y="63"/>
                  <a:pt x="89" y="62"/>
                  <a:pt x="89" y="62"/>
                </a:cubicBezTo>
                <a:cubicBezTo>
                  <a:pt x="87" y="60"/>
                  <a:pt x="84" y="58"/>
                  <a:pt x="84" y="55"/>
                </a:cubicBezTo>
                <a:cubicBezTo>
                  <a:pt x="84" y="55"/>
                  <a:pt x="83" y="55"/>
                  <a:pt x="83" y="54"/>
                </a:cubicBezTo>
                <a:cubicBezTo>
                  <a:pt x="81" y="54"/>
                  <a:pt x="78" y="53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49"/>
                </a:cubicBezTo>
                <a:cubicBezTo>
                  <a:pt x="77" y="49"/>
                  <a:pt x="75" y="48"/>
                  <a:pt x="73" y="46"/>
                </a:cubicBezTo>
                <a:cubicBezTo>
                  <a:pt x="72" y="45"/>
                  <a:pt x="72" y="45"/>
                  <a:pt x="71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9" y="45"/>
                  <a:pt x="67" y="44"/>
                  <a:pt x="66" y="43"/>
                </a:cubicBezTo>
                <a:cubicBezTo>
                  <a:pt x="64" y="40"/>
                  <a:pt x="61" y="39"/>
                  <a:pt x="60" y="39"/>
                </a:cubicBezTo>
                <a:cubicBezTo>
                  <a:pt x="56" y="41"/>
                  <a:pt x="50" y="35"/>
                  <a:pt x="48" y="29"/>
                </a:cubicBezTo>
                <a:cubicBezTo>
                  <a:pt x="47" y="27"/>
                  <a:pt x="43" y="24"/>
                  <a:pt x="40" y="22"/>
                </a:cubicBezTo>
                <a:cubicBezTo>
                  <a:pt x="35" y="19"/>
                  <a:pt x="30" y="15"/>
                  <a:pt x="29" y="12"/>
                </a:cubicBezTo>
                <a:cubicBezTo>
                  <a:pt x="27" y="9"/>
                  <a:pt x="25" y="5"/>
                  <a:pt x="16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9" y="5"/>
                  <a:pt x="5" y="3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4"/>
                  <a:pt x="10" y="15"/>
                  <a:pt x="16" y="19"/>
                </a:cubicBezTo>
                <a:cubicBezTo>
                  <a:pt x="19" y="21"/>
                  <a:pt x="21" y="24"/>
                  <a:pt x="23" y="27"/>
                </a:cubicBezTo>
                <a:cubicBezTo>
                  <a:pt x="25" y="31"/>
                  <a:pt x="27" y="34"/>
                  <a:pt x="30" y="35"/>
                </a:cubicBezTo>
                <a:cubicBezTo>
                  <a:pt x="35" y="35"/>
                  <a:pt x="37" y="42"/>
                  <a:pt x="39" y="49"/>
                </a:cubicBezTo>
                <a:cubicBezTo>
                  <a:pt x="40" y="51"/>
                  <a:pt x="42" y="57"/>
                  <a:pt x="43" y="57"/>
                </a:cubicBezTo>
                <a:cubicBezTo>
                  <a:pt x="49" y="59"/>
                  <a:pt x="60" y="76"/>
                  <a:pt x="62" y="85"/>
                </a:cubicBezTo>
                <a:cubicBezTo>
                  <a:pt x="63" y="89"/>
                  <a:pt x="67" y="93"/>
                  <a:pt x="70" y="96"/>
                </a:cubicBezTo>
                <a:cubicBezTo>
                  <a:pt x="73" y="98"/>
                  <a:pt x="76" y="101"/>
                  <a:pt x="78" y="104"/>
                </a:cubicBezTo>
                <a:cubicBezTo>
                  <a:pt x="80" y="107"/>
                  <a:pt x="87" y="112"/>
                  <a:pt x="92" y="116"/>
                </a:cubicBezTo>
                <a:cubicBezTo>
                  <a:pt x="95" y="118"/>
                  <a:pt x="97" y="120"/>
                  <a:pt x="98" y="121"/>
                </a:cubicBezTo>
                <a:cubicBezTo>
                  <a:pt x="99" y="122"/>
                  <a:pt x="99" y="123"/>
                  <a:pt x="100" y="124"/>
                </a:cubicBezTo>
                <a:cubicBezTo>
                  <a:pt x="100" y="125"/>
                  <a:pt x="101" y="125"/>
                  <a:pt x="101" y="126"/>
                </a:cubicBezTo>
                <a:cubicBezTo>
                  <a:pt x="102" y="125"/>
                  <a:pt x="103" y="125"/>
                  <a:pt x="105" y="125"/>
                </a:cubicBezTo>
                <a:cubicBezTo>
                  <a:pt x="107" y="125"/>
                  <a:pt x="109" y="125"/>
                  <a:pt x="111" y="126"/>
                </a:cubicBezTo>
                <a:cubicBezTo>
                  <a:pt x="112" y="126"/>
                  <a:pt x="113" y="126"/>
                  <a:pt x="114" y="126"/>
                </a:cubicBezTo>
                <a:cubicBezTo>
                  <a:pt x="115" y="125"/>
                  <a:pt x="116" y="117"/>
                  <a:pt x="116" y="112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2" name="Freeform 1153"/>
          <p:cNvSpPr>
            <a:spLocks/>
          </p:cNvSpPr>
          <p:nvPr/>
        </p:nvSpPr>
        <p:spPr bwMode="auto">
          <a:xfrm>
            <a:off x="6835571" y="4915486"/>
            <a:ext cx="56860" cy="18513"/>
          </a:xfrm>
          <a:custGeom>
            <a:avLst/>
            <a:gdLst>
              <a:gd name="T0" fmla="*/ 3 w 29"/>
              <a:gd name="T1" fmla="*/ 2 h 8"/>
              <a:gd name="T2" fmla="*/ 2 w 29"/>
              <a:gd name="T3" fmla="*/ 1 h 8"/>
              <a:gd name="T4" fmla="*/ 0 w 29"/>
              <a:gd name="T5" fmla="*/ 3 h 8"/>
              <a:gd name="T6" fmla="*/ 0 w 29"/>
              <a:gd name="T7" fmla="*/ 5 h 8"/>
              <a:gd name="T8" fmla="*/ 9 w 29"/>
              <a:gd name="T9" fmla="*/ 8 h 8"/>
              <a:gd name="T10" fmla="*/ 9 w 29"/>
              <a:gd name="T11" fmla="*/ 8 h 8"/>
              <a:gd name="T12" fmla="*/ 14 w 29"/>
              <a:gd name="T13" fmla="*/ 7 h 8"/>
              <a:gd name="T14" fmla="*/ 25 w 29"/>
              <a:gd name="T15" fmla="*/ 4 h 8"/>
              <a:gd name="T16" fmla="*/ 29 w 29"/>
              <a:gd name="T17" fmla="*/ 3 h 8"/>
              <a:gd name="T18" fmla="*/ 18 w 29"/>
              <a:gd name="T19" fmla="*/ 0 h 8"/>
              <a:gd name="T20" fmla="*/ 16 w 29"/>
              <a:gd name="T21" fmla="*/ 0 h 8"/>
              <a:gd name="T22" fmla="*/ 9 w 29"/>
              <a:gd name="T23" fmla="*/ 3 h 8"/>
              <a:gd name="T24" fmla="*/ 3 w 29"/>
              <a:gd name="T2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8">
                <a:moveTo>
                  <a:pt x="3" y="2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0" y="3"/>
                </a:cubicBezTo>
                <a:cubicBezTo>
                  <a:pt x="0" y="3"/>
                  <a:pt x="0" y="4"/>
                  <a:pt x="0" y="5"/>
                </a:cubicBezTo>
                <a:cubicBezTo>
                  <a:pt x="1" y="5"/>
                  <a:pt x="4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1" y="8"/>
                  <a:pt x="12" y="8"/>
                  <a:pt x="14" y="7"/>
                </a:cubicBezTo>
                <a:cubicBezTo>
                  <a:pt x="19" y="5"/>
                  <a:pt x="22" y="5"/>
                  <a:pt x="25" y="4"/>
                </a:cubicBezTo>
                <a:cubicBezTo>
                  <a:pt x="28" y="4"/>
                  <a:pt x="29" y="4"/>
                  <a:pt x="29" y="3"/>
                </a:cubicBezTo>
                <a:cubicBezTo>
                  <a:pt x="29" y="2"/>
                  <a:pt x="22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2"/>
                  <a:pt x="12" y="3"/>
                  <a:pt x="9" y="3"/>
                </a:cubicBezTo>
                <a:cubicBezTo>
                  <a:pt x="7" y="3"/>
                  <a:pt x="5" y="3"/>
                  <a:pt x="3" y="2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3" name="Freeform 1154"/>
          <p:cNvSpPr>
            <a:spLocks/>
          </p:cNvSpPr>
          <p:nvPr/>
        </p:nvSpPr>
        <p:spPr bwMode="auto">
          <a:xfrm>
            <a:off x="7092495" y="4663253"/>
            <a:ext cx="27377" cy="50909"/>
          </a:xfrm>
          <a:custGeom>
            <a:avLst/>
            <a:gdLst>
              <a:gd name="T0" fmla="*/ 13 w 14"/>
              <a:gd name="T1" fmla="*/ 8 h 23"/>
              <a:gd name="T2" fmla="*/ 13 w 14"/>
              <a:gd name="T3" fmla="*/ 8 h 23"/>
              <a:gd name="T4" fmla="*/ 12 w 14"/>
              <a:gd name="T5" fmla="*/ 8 h 23"/>
              <a:gd name="T6" fmla="*/ 11 w 14"/>
              <a:gd name="T7" fmla="*/ 8 h 23"/>
              <a:gd name="T8" fmla="*/ 7 w 14"/>
              <a:gd name="T9" fmla="*/ 7 h 23"/>
              <a:gd name="T10" fmla="*/ 6 w 14"/>
              <a:gd name="T11" fmla="*/ 5 h 23"/>
              <a:gd name="T12" fmla="*/ 4 w 14"/>
              <a:gd name="T13" fmla="*/ 0 h 23"/>
              <a:gd name="T14" fmla="*/ 2 w 14"/>
              <a:gd name="T15" fmla="*/ 2 h 23"/>
              <a:gd name="T16" fmla="*/ 2 w 14"/>
              <a:gd name="T17" fmla="*/ 17 h 23"/>
              <a:gd name="T18" fmla="*/ 6 w 14"/>
              <a:gd name="T19" fmla="*/ 23 h 23"/>
              <a:gd name="T20" fmla="*/ 5 w 14"/>
              <a:gd name="T21" fmla="*/ 22 h 23"/>
              <a:gd name="T22" fmla="*/ 6 w 14"/>
              <a:gd name="T23" fmla="*/ 16 h 23"/>
              <a:gd name="T24" fmla="*/ 11 w 14"/>
              <a:gd name="T25" fmla="*/ 14 h 23"/>
              <a:gd name="T26" fmla="*/ 14 w 14"/>
              <a:gd name="T27" fmla="*/ 14 h 23"/>
              <a:gd name="T28" fmla="*/ 13 w 14"/>
              <a:gd name="T29" fmla="*/ 12 h 23"/>
              <a:gd name="T30" fmla="*/ 13 w 14"/>
              <a:gd name="T31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23"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1" y="8"/>
                  <a:pt x="11" y="8"/>
                </a:cubicBezTo>
                <a:cubicBezTo>
                  <a:pt x="10" y="8"/>
                  <a:pt x="9" y="8"/>
                  <a:pt x="7" y="7"/>
                </a:cubicBezTo>
                <a:cubicBezTo>
                  <a:pt x="7" y="7"/>
                  <a:pt x="6" y="6"/>
                  <a:pt x="6" y="5"/>
                </a:cubicBezTo>
                <a:cubicBezTo>
                  <a:pt x="6" y="3"/>
                  <a:pt x="5" y="0"/>
                  <a:pt x="4" y="0"/>
                </a:cubicBezTo>
                <a:cubicBezTo>
                  <a:pt x="4" y="0"/>
                  <a:pt x="3" y="0"/>
                  <a:pt x="2" y="2"/>
                </a:cubicBezTo>
                <a:cubicBezTo>
                  <a:pt x="0" y="5"/>
                  <a:pt x="0" y="12"/>
                  <a:pt x="2" y="17"/>
                </a:cubicBezTo>
                <a:cubicBezTo>
                  <a:pt x="3" y="20"/>
                  <a:pt x="5" y="22"/>
                  <a:pt x="6" y="23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0"/>
                  <a:pt x="5" y="17"/>
                  <a:pt x="6" y="16"/>
                </a:cubicBezTo>
                <a:cubicBezTo>
                  <a:pt x="7" y="15"/>
                  <a:pt x="9" y="14"/>
                  <a:pt x="11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4" y="14"/>
                  <a:pt x="13" y="13"/>
                  <a:pt x="13" y="12"/>
                </a:cubicBezTo>
                <a:cubicBezTo>
                  <a:pt x="13" y="11"/>
                  <a:pt x="13" y="9"/>
                  <a:pt x="13" y="8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4" name="Freeform 1155"/>
          <p:cNvSpPr>
            <a:spLocks/>
          </p:cNvSpPr>
          <p:nvPr/>
        </p:nvSpPr>
        <p:spPr bwMode="auto">
          <a:xfrm>
            <a:off x="6892431" y="4721105"/>
            <a:ext cx="98979" cy="127274"/>
          </a:xfrm>
          <a:custGeom>
            <a:avLst/>
            <a:gdLst>
              <a:gd name="T0" fmla="*/ 10 w 49"/>
              <a:gd name="T1" fmla="*/ 3 h 57"/>
              <a:gd name="T2" fmla="*/ 8 w 49"/>
              <a:gd name="T3" fmla="*/ 9 h 57"/>
              <a:gd name="T4" fmla="*/ 2 w 49"/>
              <a:gd name="T5" fmla="*/ 24 h 57"/>
              <a:gd name="T6" fmla="*/ 0 w 49"/>
              <a:gd name="T7" fmla="*/ 30 h 57"/>
              <a:gd name="T8" fmla="*/ 8 w 49"/>
              <a:gd name="T9" fmla="*/ 32 h 57"/>
              <a:gd name="T10" fmla="*/ 12 w 49"/>
              <a:gd name="T11" fmla="*/ 34 h 57"/>
              <a:gd name="T12" fmla="*/ 13 w 49"/>
              <a:gd name="T13" fmla="*/ 46 h 57"/>
              <a:gd name="T14" fmla="*/ 12 w 49"/>
              <a:gd name="T15" fmla="*/ 57 h 57"/>
              <a:gd name="T16" fmla="*/ 17 w 49"/>
              <a:gd name="T17" fmla="*/ 51 h 57"/>
              <a:gd name="T18" fmla="*/ 17 w 49"/>
              <a:gd name="T19" fmla="*/ 49 h 57"/>
              <a:gd name="T20" fmla="*/ 15 w 49"/>
              <a:gd name="T21" fmla="*/ 27 h 57"/>
              <a:gd name="T22" fmla="*/ 19 w 49"/>
              <a:gd name="T23" fmla="*/ 24 h 57"/>
              <a:gd name="T24" fmla="*/ 26 w 49"/>
              <a:gd name="T25" fmla="*/ 27 h 57"/>
              <a:gd name="T26" fmla="*/ 26 w 49"/>
              <a:gd name="T27" fmla="*/ 33 h 57"/>
              <a:gd name="T28" fmla="*/ 27 w 49"/>
              <a:gd name="T29" fmla="*/ 36 h 57"/>
              <a:gd name="T30" fmla="*/ 31 w 49"/>
              <a:gd name="T31" fmla="*/ 43 h 57"/>
              <a:gd name="T32" fmla="*/ 32 w 49"/>
              <a:gd name="T33" fmla="*/ 45 h 57"/>
              <a:gd name="T34" fmla="*/ 32 w 49"/>
              <a:gd name="T35" fmla="*/ 45 h 57"/>
              <a:gd name="T36" fmla="*/ 36 w 49"/>
              <a:gd name="T37" fmla="*/ 44 h 57"/>
              <a:gd name="T38" fmla="*/ 39 w 49"/>
              <a:gd name="T39" fmla="*/ 43 h 57"/>
              <a:gd name="T40" fmla="*/ 41 w 49"/>
              <a:gd name="T41" fmla="*/ 41 h 57"/>
              <a:gd name="T42" fmla="*/ 39 w 49"/>
              <a:gd name="T43" fmla="*/ 37 h 57"/>
              <a:gd name="T44" fmla="*/ 38 w 49"/>
              <a:gd name="T45" fmla="*/ 29 h 57"/>
              <a:gd name="T46" fmla="*/ 37 w 49"/>
              <a:gd name="T47" fmla="*/ 25 h 57"/>
              <a:gd name="T48" fmla="*/ 30 w 49"/>
              <a:gd name="T49" fmla="*/ 15 h 57"/>
              <a:gd name="T50" fmla="*/ 34 w 49"/>
              <a:gd name="T51" fmla="*/ 12 h 57"/>
              <a:gd name="T52" fmla="*/ 49 w 49"/>
              <a:gd name="T53" fmla="*/ 2 h 57"/>
              <a:gd name="T54" fmla="*/ 47 w 49"/>
              <a:gd name="T55" fmla="*/ 2 h 57"/>
              <a:gd name="T56" fmla="*/ 30 w 49"/>
              <a:gd name="T57" fmla="*/ 8 h 57"/>
              <a:gd name="T58" fmla="*/ 25 w 49"/>
              <a:gd name="T59" fmla="*/ 12 h 57"/>
              <a:gd name="T60" fmla="*/ 16 w 49"/>
              <a:gd name="T61" fmla="*/ 7 h 57"/>
              <a:gd name="T62" fmla="*/ 12 w 49"/>
              <a:gd name="T63" fmla="*/ 0 h 57"/>
              <a:gd name="T64" fmla="*/ 10 w 49"/>
              <a:gd name="T65" fmla="*/ 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57">
                <a:moveTo>
                  <a:pt x="10" y="3"/>
                </a:moveTo>
                <a:cubicBezTo>
                  <a:pt x="10" y="3"/>
                  <a:pt x="9" y="6"/>
                  <a:pt x="8" y="9"/>
                </a:cubicBezTo>
                <a:cubicBezTo>
                  <a:pt x="7" y="13"/>
                  <a:pt x="5" y="18"/>
                  <a:pt x="2" y="24"/>
                </a:cubicBezTo>
                <a:cubicBezTo>
                  <a:pt x="0" y="26"/>
                  <a:pt x="0" y="28"/>
                  <a:pt x="0" y="30"/>
                </a:cubicBezTo>
                <a:cubicBezTo>
                  <a:pt x="1" y="31"/>
                  <a:pt x="4" y="32"/>
                  <a:pt x="8" y="32"/>
                </a:cubicBezTo>
                <a:cubicBezTo>
                  <a:pt x="9" y="32"/>
                  <a:pt x="11" y="33"/>
                  <a:pt x="12" y="34"/>
                </a:cubicBezTo>
                <a:cubicBezTo>
                  <a:pt x="14" y="37"/>
                  <a:pt x="13" y="43"/>
                  <a:pt x="13" y="46"/>
                </a:cubicBezTo>
                <a:cubicBezTo>
                  <a:pt x="11" y="53"/>
                  <a:pt x="11" y="56"/>
                  <a:pt x="12" y="57"/>
                </a:cubicBezTo>
                <a:cubicBezTo>
                  <a:pt x="14" y="56"/>
                  <a:pt x="17" y="53"/>
                  <a:pt x="17" y="51"/>
                </a:cubicBezTo>
                <a:cubicBezTo>
                  <a:pt x="17" y="50"/>
                  <a:pt x="17" y="50"/>
                  <a:pt x="17" y="49"/>
                </a:cubicBezTo>
                <a:cubicBezTo>
                  <a:pt x="12" y="46"/>
                  <a:pt x="13" y="30"/>
                  <a:pt x="15" y="27"/>
                </a:cubicBezTo>
                <a:cubicBezTo>
                  <a:pt x="15" y="25"/>
                  <a:pt x="17" y="24"/>
                  <a:pt x="19" y="24"/>
                </a:cubicBezTo>
                <a:cubicBezTo>
                  <a:pt x="22" y="24"/>
                  <a:pt x="24" y="25"/>
                  <a:pt x="26" y="27"/>
                </a:cubicBezTo>
                <a:cubicBezTo>
                  <a:pt x="27" y="29"/>
                  <a:pt x="27" y="31"/>
                  <a:pt x="26" y="33"/>
                </a:cubicBezTo>
                <a:cubicBezTo>
                  <a:pt x="25" y="34"/>
                  <a:pt x="25" y="34"/>
                  <a:pt x="27" y="36"/>
                </a:cubicBezTo>
                <a:cubicBezTo>
                  <a:pt x="29" y="37"/>
                  <a:pt x="31" y="39"/>
                  <a:pt x="31" y="43"/>
                </a:cubicBezTo>
                <a:cubicBezTo>
                  <a:pt x="31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5" y="44"/>
                  <a:pt x="36" y="44"/>
                </a:cubicBezTo>
                <a:cubicBezTo>
                  <a:pt x="37" y="43"/>
                  <a:pt x="38" y="43"/>
                  <a:pt x="39" y="43"/>
                </a:cubicBezTo>
                <a:cubicBezTo>
                  <a:pt x="41" y="42"/>
                  <a:pt x="41" y="42"/>
                  <a:pt x="41" y="41"/>
                </a:cubicBezTo>
                <a:cubicBezTo>
                  <a:pt x="41" y="41"/>
                  <a:pt x="42" y="40"/>
                  <a:pt x="39" y="37"/>
                </a:cubicBezTo>
                <a:cubicBezTo>
                  <a:pt x="37" y="35"/>
                  <a:pt x="37" y="31"/>
                  <a:pt x="38" y="29"/>
                </a:cubicBezTo>
                <a:cubicBezTo>
                  <a:pt x="38" y="26"/>
                  <a:pt x="38" y="26"/>
                  <a:pt x="37" y="25"/>
                </a:cubicBezTo>
                <a:cubicBezTo>
                  <a:pt x="33" y="22"/>
                  <a:pt x="30" y="18"/>
                  <a:pt x="30" y="15"/>
                </a:cubicBezTo>
                <a:cubicBezTo>
                  <a:pt x="30" y="14"/>
                  <a:pt x="31" y="12"/>
                  <a:pt x="34" y="12"/>
                </a:cubicBezTo>
                <a:cubicBezTo>
                  <a:pt x="38" y="11"/>
                  <a:pt x="48" y="5"/>
                  <a:pt x="49" y="2"/>
                </a:cubicBezTo>
                <a:cubicBezTo>
                  <a:pt x="49" y="2"/>
                  <a:pt x="48" y="2"/>
                  <a:pt x="47" y="2"/>
                </a:cubicBezTo>
                <a:cubicBezTo>
                  <a:pt x="41" y="2"/>
                  <a:pt x="31" y="6"/>
                  <a:pt x="30" y="8"/>
                </a:cubicBezTo>
                <a:cubicBezTo>
                  <a:pt x="30" y="11"/>
                  <a:pt x="28" y="12"/>
                  <a:pt x="25" y="12"/>
                </a:cubicBezTo>
                <a:cubicBezTo>
                  <a:pt x="22" y="12"/>
                  <a:pt x="18" y="10"/>
                  <a:pt x="16" y="7"/>
                </a:cubicBezTo>
                <a:cubicBezTo>
                  <a:pt x="14" y="5"/>
                  <a:pt x="13" y="3"/>
                  <a:pt x="12" y="0"/>
                </a:cubicBezTo>
                <a:cubicBezTo>
                  <a:pt x="12" y="1"/>
                  <a:pt x="11" y="2"/>
                  <a:pt x="10" y="3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5" name="Freeform 1156"/>
          <p:cNvSpPr>
            <a:spLocks/>
          </p:cNvSpPr>
          <p:nvPr/>
        </p:nvSpPr>
        <p:spPr bwMode="auto">
          <a:xfrm>
            <a:off x="6921914" y="4672510"/>
            <a:ext cx="107403" cy="34711"/>
          </a:xfrm>
          <a:custGeom>
            <a:avLst/>
            <a:gdLst>
              <a:gd name="T0" fmla="*/ 26 w 54"/>
              <a:gd name="T1" fmla="*/ 7 h 15"/>
              <a:gd name="T2" fmla="*/ 39 w 54"/>
              <a:gd name="T3" fmla="*/ 9 h 15"/>
              <a:gd name="T4" fmla="*/ 54 w 54"/>
              <a:gd name="T5" fmla="*/ 0 h 15"/>
              <a:gd name="T6" fmla="*/ 49 w 54"/>
              <a:gd name="T7" fmla="*/ 4 h 15"/>
              <a:gd name="T8" fmla="*/ 46 w 54"/>
              <a:gd name="T9" fmla="*/ 5 h 15"/>
              <a:gd name="T10" fmla="*/ 39 w 54"/>
              <a:gd name="T11" fmla="*/ 7 h 15"/>
              <a:gd name="T12" fmla="*/ 16 w 54"/>
              <a:gd name="T13" fmla="*/ 2 h 15"/>
              <a:gd name="T14" fmla="*/ 14 w 54"/>
              <a:gd name="T15" fmla="*/ 2 h 15"/>
              <a:gd name="T16" fmla="*/ 10 w 54"/>
              <a:gd name="T17" fmla="*/ 4 h 15"/>
              <a:gd name="T18" fmla="*/ 4 w 54"/>
              <a:gd name="T19" fmla="*/ 8 h 15"/>
              <a:gd name="T20" fmla="*/ 0 w 54"/>
              <a:gd name="T21" fmla="*/ 15 h 15"/>
              <a:gd name="T22" fmla="*/ 26 w 54"/>
              <a:gd name="T2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15">
                <a:moveTo>
                  <a:pt x="26" y="7"/>
                </a:moveTo>
                <a:cubicBezTo>
                  <a:pt x="31" y="7"/>
                  <a:pt x="36" y="8"/>
                  <a:pt x="39" y="9"/>
                </a:cubicBezTo>
                <a:cubicBezTo>
                  <a:pt x="44" y="11"/>
                  <a:pt x="51" y="6"/>
                  <a:pt x="54" y="0"/>
                </a:cubicBezTo>
                <a:cubicBezTo>
                  <a:pt x="52" y="1"/>
                  <a:pt x="50" y="3"/>
                  <a:pt x="49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6"/>
                  <a:pt x="42" y="7"/>
                  <a:pt x="39" y="7"/>
                </a:cubicBezTo>
                <a:cubicBezTo>
                  <a:pt x="30" y="7"/>
                  <a:pt x="20" y="4"/>
                  <a:pt x="16" y="2"/>
                </a:cubicBezTo>
                <a:cubicBezTo>
                  <a:pt x="16" y="2"/>
                  <a:pt x="15" y="2"/>
                  <a:pt x="14" y="2"/>
                </a:cubicBezTo>
                <a:cubicBezTo>
                  <a:pt x="13" y="2"/>
                  <a:pt x="12" y="3"/>
                  <a:pt x="10" y="4"/>
                </a:cubicBezTo>
                <a:cubicBezTo>
                  <a:pt x="9" y="6"/>
                  <a:pt x="7" y="8"/>
                  <a:pt x="4" y="8"/>
                </a:cubicBezTo>
                <a:cubicBezTo>
                  <a:pt x="2" y="9"/>
                  <a:pt x="1" y="12"/>
                  <a:pt x="0" y="15"/>
                </a:cubicBezTo>
                <a:cubicBezTo>
                  <a:pt x="5" y="9"/>
                  <a:pt x="18" y="7"/>
                  <a:pt x="26" y="7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6" name="Freeform 1157"/>
          <p:cNvSpPr>
            <a:spLocks/>
          </p:cNvSpPr>
          <p:nvPr/>
        </p:nvSpPr>
        <p:spPr bwMode="auto">
          <a:xfrm>
            <a:off x="6667096" y="4603088"/>
            <a:ext cx="223229" cy="201324"/>
          </a:xfrm>
          <a:custGeom>
            <a:avLst/>
            <a:gdLst>
              <a:gd name="T0" fmla="*/ 1 w 111"/>
              <a:gd name="T1" fmla="*/ 38 h 91"/>
              <a:gd name="T2" fmla="*/ 7 w 111"/>
              <a:gd name="T3" fmla="*/ 55 h 91"/>
              <a:gd name="T4" fmla="*/ 17 w 111"/>
              <a:gd name="T5" fmla="*/ 67 h 91"/>
              <a:gd name="T6" fmla="*/ 25 w 111"/>
              <a:gd name="T7" fmla="*/ 80 h 91"/>
              <a:gd name="T8" fmla="*/ 36 w 111"/>
              <a:gd name="T9" fmla="*/ 85 h 91"/>
              <a:gd name="T10" fmla="*/ 43 w 111"/>
              <a:gd name="T11" fmla="*/ 84 h 91"/>
              <a:gd name="T12" fmla="*/ 66 w 111"/>
              <a:gd name="T13" fmla="*/ 91 h 91"/>
              <a:gd name="T14" fmla="*/ 67 w 111"/>
              <a:gd name="T15" fmla="*/ 91 h 91"/>
              <a:gd name="T16" fmla="*/ 80 w 111"/>
              <a:gd name="T17" fmla="*/ 87 h 91"/>
              <a:gd name="T18" fmla="*/ 88 w 111"/>
              <a:gd name="T19" fmla="*/ 62 h 91"/>
              <a:gd name="T20" fmla="*/ 106 w 111"/>
              <a:gd name="T21" fmla="*/ 37 h 91"/>
              <a:gd name="T22" fmla="*/ 104 w 111"/>
              <a:gd name="T23" fmla="*/ 29 h 91"/>
              <a:gd name="T24" fmla="*/ 100 w 111"/>
              <a:gd name="T25" fmla="*/ 20 h 91"/>
              <a:gd name="T26" fmla="*/ 97 w 111"/>
              <a:gd name="T27" fmla="*/ 7 h 91"/>
              <a:gd name="T28" fmla="*/ 96 w 111"/>
              <a:gd name="T29" fmla="*/ 0 h 91"/>
              <a:gd name="T30" fmla="*/ 95 w 111"/>
              <a:gd name="T31" fmla="*/ 0 h 91"/>
              <a:gd name="T32" fmla="*/ 93 w 111"/>
              <a:gd name="T33" fmla="*/ 0 h 91"/>
              <a:gd name="T34" fmla="*/ 80 w 111"/>
              <a:gd name="T35" fmla="*/ 2 h 91"/>
              <a:gd name="T36" fmla="*/ 76 w 111"/>
              <a:gd name="T37" fmla="*/ 13 h 91"/>
              <a:gd name="T38" fmla="*/ 73 w 111"/>
              <a:gd name="T39" fmla="*/ 14 h 91"/>
              <a:gd name="T40" fmla="*/ 69 w 111"/>
              <a:gd name="T41" fmla="*/ 25 h 91"/>
              <a:gd name="T42" fmla="*/ 64 w 111"/>
              <a:gd name="T43" fmla="*/ 32 h 91"/>
              <a:gd name="T44" fmla="*/ 58 w 111"/>
              <a:gd name="T45" fmla="*/ 34 h 91"/>
              <a:gd name="T46" fmla="*/ 47 w 111"/>
              <a:gd name="T47" fmla="*/ 32 h 91"/>
              <a:gd name="T48" fmla="*/ 36 w 111"/>
              <a:gd name="T49" fmla="*/ 37 h 91"/>
              <a:gd name="T50" fmla="*/ 28 w 111"/>
              <a:gd name="T51" fmla="*/ 37 h 91"/>
              <a:gd name="T52" fmla="*/ 22 w 111"/>
              <a:gd name="T53" fmla="*/ 38 h 91"/>
              <a:gd name="T54" fmla="*/ 14 w 111"/>
              <a:gd name="T55" fmla="*/ 36 h 91"/>
              <a:gd name="T56" fmla="*/ 11 w 111"/>
              <a:gd name="T57" fmla="*/ 34 h 91"/>
              <a:gd name="T58" fmla="*/ 10 w 111"/>
              <a:gd name="T59" fmla="*/ 33 h 91"/>
              <a:gd name="T60" fmla="*/ 10 w 111"/>
              <a:gd name="T61" fmla="*/ 33 h 91"/>
              <a:gd name="T62" fmla="*/ 9 w 111"/>
              <a:gd name="T63" fmla="*/ 32 h 91"/>
              <a:gd name="T64" fmla="*/ 8 w 111"/>
              <a:gd name="T65" fmla="*/ 31 h 91"/>
              <a:gd name="T66" fmla="*/ 8 w 111"/>
              <a:gd name="T67" fmla="*/ 30 h 91"/>
              <a:gd name="T68" fmla="*/ 7 w 111"/>
              <a:gd name="T69" fmla="*/ 28 h 91"/>
              <a:gd name="T70" fmla="*/ 7 w 111"/>
              <a:gd name="T71" fmla="*/ 27 h 91"/>
              <a:gd name="T72" fmla="*/ 1 w 111"/>
              <a:gd name="T7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1">
                <a:moveTo>
                  <a:pt x="1" y="34"/>
                </a:moveTo>
                <a:cubicBezTo>
                  <a:pt x="0" y="36"/>
                  <a:pt x="0" y="38"/>
                  <a:pt x="1" y="38"/>
                </a:cubicBezTo>
                <a:cubicBezTo>
                  <a:pt x="4" y="42"/>
                  <a:pt x="5" y="46"/>
                  <a:pt x="6" y="50"/>
                </a:cubicBezTo>
                <a:cubicBezTo>
                  <a:pt x="6" y="52"/>
                  <a:pt x="6" y="53"/>
                  <a:pt x="7" y="55"/>
                </a:cubicBezTo>
                <a:cubicBezTo>
                  <a:pt x="8" y="55"/>
                  <a:pt x="9" y="56"/>
                  <a:pt x="10" y="57"/>
                </a:cubicBezTo>
                <a:cubicBezTo>
                  <a:pt x="13" y="59"/>
                  <a:pt x="17" y="61"/>
                  <a:pt x="17" y="67"/>
                </a:cubicBezTo>
                <a:cubicBezTo>
                  <a:pt x="17" y="73"/>
                  <a:pt x="22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6" y="79"/>
                  <a:pt x="27" y="79"/>
                  <a:pt x="29" y="79"/>
                </a:cubicBezTo>
                <a:cubicBezTo>
                  <a:pt x="33" y="79"/>
                  <a:pt x="36" y="83"/>
                  <a:pt x="36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5"/>
                  <a:pt x="41" y="84"/>
                  <a:pt x="43" y="84"/>
                </a:cubicBezTo>
                <a:cubicBezTo>
                  <a:pt x="46" y="83"/>
                  <a:pt x="48" y="82"/>
                  <a:pt x="50" y="83"/>
                </a:cubicBezTo>
                <a:cubicBezTo>
                  <a:pt x="58" y="84"/>
                  <a:pt x="65" y="86"/>
                  <a:pt x="66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91"/>
                  <a:pt x="66" y="91"/>
                  <a:pt x="67" y="91"/>
                </a:cubicBezTo>
                <a:cubicBezTo>
                  <a:pt x="69" y="91"/>
                  <a:pt x="73" y="89"/>
                  <a:pt x="77" y="88"/>
                </a:cubicBezTo>
                <a:cubicBezTo>
                  <a:pt x="78" y="87"/>
                  <a:pt x="79" y="87"/>
                  <a:pt x="80" y="87"/>
                </a:cubicBezTo>
                <a:cubicBezTo>
                  <a:pt x="82" y="86"/>
                  <a:pt x="82" y="80"/>
                  <a:pt x="83" y="76"/>
                </a:cubicBezTo>
                <a:cubicBezTo>
                  <a:pt x="84" y="70"/>
                  <a:pt x="84" y="64"/>
                  <a:pt x="88" y="62"/>
                </a:cubicBezTo>
                <a:cubicBezTo>
                  <a:pt x="94" y="58"/>
                  <a:pt x="94" y="52"/>
                  <a:pt x="94" y="46"/>
                </a:cubicBezTo>
                <a:cubicBezTo>
                  <a:pt x="93" y="40"/>
                  <a:pt x="101" y="38"/>
                  <a:pt x="106" y="37"/>
                </a:cubicBezTo>
                <a:cubicBezTo>
                  <a:pt x="108" y="36"/>
                  <a:pt x="111" y="36"/>
                  <a:pt x="111" y="35"/>
                </a:cubicBezTo>
                <a:cubicBezTo>
                  <a:pt x="111" y="34"/>
                  <a:pt x="109" y="31"/>
                  <a:pt x="104" y="29"/>
                </a:cubicBezTo>
                <a:cubicBezTo>
                  <a:pt x="101" y="28"/>
                  <a:pt x="101" y="25"/>
                  <a:pt x="101" y="23"/>
                </a:cubicBezTo>
                <a:cubicBezTo>
                  <a:pt x="101" y="21"/>
                  <a:pt x="101" y="21"/>
                  <a:pt x="100" y="20"/>
                </a:cubicBezTo>
                <a:cubicBezTo>
                  <a:pt x="99" y="19"/>
                  <a:pt x="93" y="13"/>
                  <a:pt x="94" y="9"/>
                </a:cubicBezTo>
                <a:cubicBezTo>
                  <a:pt x="94" y="8"/>
                  <a:pt x="95" y="7"/>
                  <a:pt x="97" y="7"/>
                </a:cubicBezTo>
                <a:cubicBezTo>
                  <a:pt x="97" y="6"/>
                  <a:pt x="97" y="6"/>
                  <a:pt x="97" y="6"/>
                </a:cubicBezTo>
                <a:cubicBezTo>
                  <a:pt x="96" y="4"/>
                  <a:pt x="95" y="2"/>
                  <a:pt x="96" y="0"/>
                </a:cubicBezTo>
                <a:cubicBezTo>
                  <a:pt x="96" y="0"/>
                  <a:pt x="96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0" y="0"/>
                </a:cubicBezTo>
                <a:cubicBezTo>
                  <a:pt x="88" y="0"/>
                  <a:pt x="82" y="0"/>
                  <a:pt x="80" y="2"/>
                </a:cubicBezTo>
                <a:cubicBezTo>
                  <a:pt x="80" y="3"/>
                  <a:pt x="79" y="3"/>
                  <a:pt x="79" y="5"/>
                </a:cubicBezTo>
                <a:cubicBezTo>
                  <a:pt x="80" y="10"/>
                  <a:pt x="78" y="12"/>
                  <a:pt x="76" y="13"/>
                </a:cubicBezTo>
                <a:cubicBezTo>
                  <a:pt x="75" y="13"/>
                  <a:pt x="75" y="13"/>
                  <a:pt x="74" y="14"/>
                </a:cubicBezTo>
                <a:cubicBezTo>
                  <a:pt x="74" y="14"/>
                  <a:pt x="73" y="14"/>
                  <a:pt x="73" y="14"/>
                </a:cubicBezTo>
                <a:cubicBezTo>
                  <a:pt x="73" y="18"/>
                  <a:pt x="72" y="19"/>
                  <a:pt x="71" y="21"/>
                </a:cubicBezTo>
                <a:cubicBezTo>
                  <a:pt x="70" y="22"/>
                  <a:pt x="69" y="23"/>
                  <a:pt x="69" y="25"/>
                </a:cubicBezTo>
                <a:cubicBezTo>
                  <a:pt x="70" y="27"/>
                  <a:pt x="69" y="29"/>
                  <a:pt x="69" y="30"/>
                </a:cubicBezTo>
                <a:cubicBezTo>
                  <a:pt x="68" y="31"/>
                  <a:pt x="66" y="32"/>
                  <a:pt x="64" y="32"/>
                </a:cubicBezTo>
                <a:cubicBezTo>
                  <a:pt x="63" y="32"/>
                  <a:pt x="61" y="33"/>
                  <a:pt x="60" y="33"/>
                </a:cubicBezTo>
                <a:cubicBezTo>
                  <a:pt x="59" y="34"/>
                  <a:pt x="59" y="34"/>
                  <a:pt x="58" y="34"/>
                </a:cubicBezTo>
                <a:cubicBezTo>
                  <a:pt x="54" y="36"/>
                  <a:pt x="52" y="35"/>
                  <a:pt x="50" y="34"/>
                </a:cubicBezTo>
                <a:cubicBezTo>
                  <a:pt x="50" y="33"/>
                  <a:pt x="49" y="32"/>
                  <a:pt x="47" y="32"/>
                </a:cubicBezTo>
                <a:cubicBezTo>
                  <a:pt x="43" y="32"/>
                  <a:pt x="42" y="33"/>
                  <a:pt x="40" y="35"/>
                </a:cubicBezTo>
                <a:cubicBezTo>
                  <a:pt x="39" y="35"/>
                  <a:pt x="38" y="36"/>
                  <a:pt x="36" y="37"/>
                </a:cubicBezTo>
                <a:cubicBezTo>
                  <a:pt x="35" y="37"/>
                  <a:pt x="33" y="37"/>
                  <a:pt x="31" y="37"/>
                </a:cubicBezTo>
                <a:cubicBezTo>
                  <a:pt x="30" y="37"/>
                  <a:pt x="29" y="37"/>
                  <a:pt x="28" y="37"/>
                </a:cubicBezTo>
                <a:cubicBezTo>
                  <a:pt x="27" y="37"/>
                  <a:pt x="27" y="37"/>
                  <a:pt x="26" y="37"/>
                </a:cubicBezTo>
                <a:cubicBezTo>
                  <a:pt x="23" y="37"/>
                  <a:pt x="22" y="38"/>
                  <a:pt x="22" y="38"/>
                </a:cubicBezTo>
                <a:cubicBezTo>
                  <a:pt x="21" y="38"/>
                  <a:pt x="20" y="39"/>
                  <a:pt x="20" y="39"/>
                </a:cubicBezTo>
                <a:cubicBezTo>
                  <a:pt x="18" y="39"/>
                  <a:pt x="16" y="37"/>
                  <a:pt x="14" y="36"/>
                </a:cubicBezTo>
                <a:cubicBezTo>
                  <a:pt x="13" y="35"/>
                  <a:pt x="12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7" y="30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6" y="26"/>
                  <a:pt x="6" y="26"/>
                </a:cubicBezTo>
                <a:cubicBezTo>
                  <a:pt x="5" y="27"/>
                  <a:pt x="2" y="30"/>
                  <a:pt x="1" y="34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17" name="Freeform 1158"/>
          <p:cNvSpPr>
            <a:spLocks/>
          </p:cNvSpPr>
          <p:nvPr/>
        </p:nvSpPr>
        <p:spPr bwMode="auto">
          <a:xfrm>
            <a:off x="6597600" y="4859949"/>
            <a:ext cx="219017" cy="60166"/>
          </a:xfrm>
          <a:custGeom>
            <a:avLst/>
            <a:gdLst>
              <a:gd name="T0" fmla="*/ 94 w 109"/>
              <a:gd name="T1" fmla="*/ 27 h 28"/>
              <a:gd name="T2" fmla="*/ 95 w 109"/>
              <a:gd name="T3" fmla="*/ 27 h 28"/>
              <a:gd name="T4" fmla="*/ 98 w 109"/>
              <a:gd name="T5" fmla="*/ 25 h 28"/>
              <a:gd name="T6" fmla="*/ 102 w 109"/>
              <a:gd name="T7" fmla="*/ 27 h 28"/>
              <a:gd name="T8" fmla="*/ 106 w 109"/>
              <a:gd name="T9" fmla="*/ 28 h 28"/>
              <a:gd name="T10" fmla="*/ 109 w 109"/>
              <a:gd name="T11" fmla="*/ 27 h 28"/>
              <a:gd name="T12" fmla="*/ 106 w 109"/>
              <a:gd name="T13" fmla="*/ 26 h 28"/>
              <a:gd name="T14" fmla="*/ 97 w 109"/>
              <a:gd name="T15" fmla="*/ 22 h 28"/>
              <a:gd name="T16" fmla="*/ 93 w 109"/>
              <a:gd name="T17" fmla="*/ 22 h 28"/>
              <a:gd name="T18" fmla="*/ 90 w 109"/>
              <a:gd name="T19" fmla="*/ 22 h 28"/>
              <a:gd name="T20" fmla="*/ 87 w 109"/>
              <a:gd name="T21" fmla="*/ 22 h 28"/>
              <a:gd name="T22" fmla="*/ 78 w 109"/>
              <a:gd name="T23" fmla="*/ 20 h 28"/>
              <a:gd name="T24" fmla="*/ 75 w 109"/>
              <a:gd name="T25" fmla="*/ 17 h 28"/>
              <a:gd name="T26" fmla="*/ 84 w 109"/>
              <a:gd name="T27" fmla="*/ 12 h 28"/>
              <a:gd name="T28" fmla="*/ 86 w 109"/>
              <a:gd name="T29" fmla="*/ 11 h 28"/>
              <a:gd name="T30" fmla="*/ 78 w 109"/>
              <a:gd name="T31" fmla="*/ 12 h 28"/>
              <a:gd name="T32" fmla="*/ 73 w 109"/>
              <a:gd name="T33" fmla="*/ 13 h 28"/>
              <a:gd name="T34" fmla="*/ 59 w 109"/>
              <a:gd name="T35" fmla="*/ 10 h 28"/>
              <a:gd name="T36" fmla="*/ 56 w 109"/>
              <a:gd name="T37" fmla="*/ 9 h 28"/>
              <a:gd name="T38" fmla="*/ 51 w 109"/>
              <a:gd name="T39" fmla="*/ 12 h 28"/>
              <a:gd name="T40" fmla="*/ 29 w 109"/>
              <a:gd name="T41" fmla="*/ 4 h 28"/>
              <a:gd name="T42" fmla="*/ 12 w 109"/>
              <a:gd name="T43" fmla="*/ 0 h 28"/>
              <a:gd name="T44" fmla="*/ 5 w 109"/>
              <a:gd name="T45" fmla="*/ 2 h 28"/>
              <a:gd name="T46" fmla="*/ 0 w 109"/>
              <a:gd name="T47" fmla="*/ 7 h 28"/>
              <a:gd name="T48" fmla="*/ 0 w 109"/>
              <a:gd name="T49" fmla="*/ 7 h 28"/>
              <a:gd name="T50" fmla="*/ 1 w 109"/>
              <a:gd name="T51" fmla="*/ 8 h 28"/>
              <a:gd name="T52" fmla="*/ 3 w 109"/>
              <a:gd name="T53" fmla="*/ 8 h 28"/>
              <a:gd name="T54" fmla="*/ 6 w 109"/>
              <a:gd name="T55" fmla="*/ 8 h 28"/>
              <a:gd name="T56" fmla="*/ 11 w 109"/>
              <a:gd name="T57" fmla="*/ 11 h 28"/>
              <a:gd name="T58" fmla="*/ 13 w 109"/>
              <a:gd name="T59" fmla="*/ 14 h 28"/>
              <a:gd name="T60" fmla="*/ 17 w 109"/>
              <a:gd name="T61" fmla="*/ 15 h 28"/>
              <a:gd name="T62" fmla="*/ 29 w 109"/>
              <a:gd name="T63" fmla="*/ 17 h 28"/>
              <a:gd name="T64" fmla="*/ 31 w 109"/>
              <a:gd name="T65" fmla="*/ 17 h 28"/>
              <a:gd name="T66" fmla="*/ 36 w 109"/>
              <a:gd name="T67" fmla="*/ 14 h 28"/>
              <a:gd name="T68" fmla="*/ 55 w 109"/>
              <a:gd name="T69" fmla="*/ 21 h 28"/>
              <a:gd name="T70" fmla="*/ 81 w 109"/>
              <a:gd name="T71" fmla="*/ 26 h 28"/>
              <a:gd name="T72" fmla="*/ 90 w 109"/>
              <a:gd name="T73" fmla="*/ 27 h 28"/>
              <a:gd name="T74" fmla="*/ 94 w 109"/>
              <a:gd name="T7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28">
                <a:moveTo>
                  <a:pt x="94" y="27"/>
                </a:moveTo>
                <a:cubicBezTo>
                  <a:pt x="95" y="27"/>
                  <a:pt x="95" y="27"/>
                  <a:pt x="95" y="27"/>
                </a:cubicBezTo>
                <a:cubicBezTo>
                  <a:pt x="96" y="26"/>
                  <a:pt x="97" y="25"/>
                  <a:pt x="98" y="25"/>
                </a:cubicBezTo>
                <a:cubicBezTo>
                  <a:pt x="99" y="25"/>
                  <a:pt x="101" y="26"/>
                  <a:pt x="102" y="27"/>
                </a:cubicBezTo>
                <a:cubicBezTo>
                  <a:pt x="103" y="27"/>
                  <a:pt x="104" y="28"/>
                  <a:pt x="106" y="28"/>
                </a:cubicBezTo>
                <a:cubicBezTo>
                  <a:pt x="107" y="28"/>
                  <a:pt x="108" y="28"/>
                  <a:pt x="109" y="27"/>
                </a:cubicBezTo>
                <a:cubicBezTo>
                  <a:pt x="108" y="27"/>
                  <a:pt x="106" y="27"/>
                  <a:pt x="106" y="26"/>
                </a:cubicBezTo>
                <a:cubicBezTo>
                  <a:pt x="101" y="26"/>
                  <a:pt x="97" y="25"/>
                  <a:pt x="97" y="22"/>
                </a:cubicBezTo>
                <a:cubicBezTo>
                  <a:pt x="97" y="22"/>
                  <a:pt x="96" y="22"/>
                  <a:pt x="93" y="22"/>
                </a:cubicBezTo>
                <a:cubicBezTo>
                  <a:pt x="92" y="22"/>
                  <a:pt x="91" y="22"/>
                  <a:pt x="90" y="22"/>
                </a:cubicBezTo>
                <a:cubicBezTo>
                  <a:pt x="89" y="22"/>
                  <a:pt x="88" y="22"/>
                  <a:pt x="87" y="22"/>
                </a:cubicBezTo>
                <a:cubicBezTo>
                  <a:pt x="84" y="22"/>
                  <a:pt x="81" y="22"/>
                  <a:pt x="78" y="20"/>
                </a:cubicBezTo>
                <a:cubicBezTo>
                  <a:pt x="76" y="20"/>
                  <a:pt x="75" y="18"/>
                  <a:pt x="75" y="17"/>
                </a:cubicBezTo>
                <a:cubicBezTo>
                  <a:pt x="75" y="14"/>
                  <a:pt x="79" y="13"/>
                  <a:pt x="84" y="12"/>
                </a:cubicBezTo>
                <a:cubicBezTo>
                  <a:pt x="85" y="11"/>
                  <a:pt x="85" y="11"/>
                  <a:pt x="86" y="11"/>
                </a:cubicBezTo>
                <a:cubicBezTo>
                  <a:pt x="84" y="11"/>
                  <a:pt x="81" y="12"/>
                  <a:pt x="78" y="12"/>
                </a:cubicBezTo>
                <a:cubicBezTo>
                  <a:pt x="76" y="13"/>
                  <a:pt x="74" y="13"/>
                  <a:pt x="73" y="13"/>
                </a:cubicBezTo>
                <a:cubicBezTo>
                  <a:pt x="68" y="13"/>
                  <a:pt x="63" y="11"/>
                  <a:pt x="59" y="10"/>
                </a:cubicBezTo>
                <a:cubicBezTo>
                  <a:pt x="58" y="10"/>
                  <a:pt x="57" y="9"/>
                  <a:pt x="56" y="9"/>
                </a:cubicBezTo>
                <a:cubicBezTo>
                  <a:pt x="55" y="10"/>
                  <a:pt x="54" y="12"/>
                  <a:pt x="51" y="12"/>
                </a:cubicBezTo>
                <a:cubicBezTo>
                  <a:pt x="45" y="12"/>
                  <a:pt x="32" y="7"/>
                  <a:pt x="29" y="4"/>
                </a:cubicBezTo>
                <a:cubicBezTo>
                  <a:pt x="26" y="2"/>
                  <a:pt x="19" y="0"/>
                  <a:pt x="12" y="0"/>
                </a:cubicBezTo>
                <a:cubicBezTo>
                  <a:pt x="8" y="0"/>
                  <a:pt x="6" y="1"/>
                  <a:pt x="5" y="2"/>
                </a:cubicBezTo>
                <a:cubicBezTo>
                  <a:pt x="3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4" y="8"/>
                  <a:pt x="5" y="8"/>
                  <a:pt x="6" y="8"/>
                </a:cubicBezTo>
                <a:cubicBezTo>
                  <a:pt x="9" y="8"/>
                  <a:pt x="10" y="10"/>
                  <a:pt x="11" y="11"/>
                </a:cubicBezTo>
                <a:cubicBezTo>
                  <a:pt x="11" y="13"/>
                  <a:pt x="12" y="14"/>
                  <a:pt x="13" y="14"/>
                </a:cubicBezTo>
                <a:cubicBezTo>
                  <a:pt x="14" y="14"/>
                  <a:pt x="15" y="14"/>
                  <a:pt x="17" y="15"/>
                </a:cubicBezTo>
                <a:cubicBezTo>
                  <a:pt x="21" y="16"/>
                  <a:pt x="26" y="17"/>
                  <a:pt x="29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5"/>
                  <a:pt x="33" y="14"/>
                  <a:pt x="36" y="14"/>
                </a:cubicBezTo>
                <a:cubicBezTo>
                  <a:pt x="41" y="14"/>
                  <a:pt x="50" y="17"/>
                  <a:pt x="55" y="21"/>
                </a:cubicBezTo>
                <a:cubicBezTo>
                  <a:pt x="61" y="26"/>
                  <a:pt x="75" y="27"/>
                  <a:pt x="81" y="26"/>
                </a:cubicBezTo>
                <a:cubicBezTo>
                  <a:pt x="84" y="25"/>
                  <a:pt x="88" y="26"/>
                  <a:pt x="90" y="27"/>
                </a:cubicBezTo>
                <a:cubicBezTo>
                  <a:pt x="92" y="27"/>
                  <a:pt x="93" y="27"/>
                  <a:pt x="94" y="27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5" name="Freeform 1162"/>
          <p:cNvSpPr>
            <a:spLocks/>
          </p:cNvSpPr>
          <p:nvPr/>
        </p:nvSpPr>
        <p:spPr bwMode="auto">
          <a:xfrm>
            <a:off x="5017640" y="3791853"/>
            <a:ext cx="21059" cy="39339"/>
          </a:xfrm>
          <a:custGeom>
            <a:avLst/>
            <a:gdLst>
              <a:gd name="T0" fmla="*/ 3 w 11"/>
              <a:gd name="T1" fmla="*/ 15 h 17"/>
              <a:gd name="T2" fmla="*/ 3 w 11"/>
              <a:gd name="T3" fmla="*/ 14 h 17"/>
              <a:gd name="T4" fmla="*/ 4 w 11"/>
              <a:gd name="T5" fmla="*/ 13 h 17"/>
              <a:gd name="T6" fmla="*/ 5 w 11"/>
              <a:gd name="T7" fmla="*/ 12 h 17"/>
              <a:gd name="T8" fmla="*/ 5 w 11"/>
              <a:gd name="T9" fmla="*/ 11 h 17"/>
              <a:gd name="T10" fmla="*/ 6 w 11"/>
              <a:gd name="T11" fmla="*/ 10 h 17"/>
              <a:gd name="T12" fmla="*/ 6 w 11"/>
              <a:gd name="T13" fmla="*/ 10 h 17"/>
              <a:gd name="T14" fmla="*/ 7 w 11"/>
              <a:gd name="T15" fmla="*/ 9 h 17"/>
              <a:gd name="T16" fmla="*/ 7 w 11"/>
              <a:gd name="T17" fmla="*/ 8 h 17"/>
              <a:gd name="T18" fmla="*/ 8 w 11"/>
              <a:gd name="T19" fmla="*/ 8 h 17"/>
              <a:gd name="T20" fmla="*/ 8 w 11"/>
              <a:gd name="T21" fmla="*/ 7 h 17"/>
              <a:gd name="T22" fmla="*/ 9 w 11"/>
              <a:gd name="T23" fmla="*/ 6 h 17"/>
              <a:gd name="T24" fmla="*/ 10 w 11"/>
              <a:gd name="T25" fmla="*/ 6 h 17"/>
              <a:gd name="T26" fmla="*/ 10 w 11"/>
              <a:gd name="T27" fmla="*/ 5 h 17"/>
              <a:gd name="T28" fmla="*/ 11 w 11"/>
              <a:gd name="T29" fmla="*/ 3 h 17"/>
              <a:gd name="T30" fmla="*/ 10 w 11"/>
              <a:gd name="T31" fmla="*/ 2 h 17"/>
              <a:gd name="T32" fmla="*/ 10 w 11"/>
              <a:gd name="T33" fmla="*/ 2 h 17"/>
              <a:gd name="T34" fmla="*/ 10 w 11"/>
              <a:gd name="T35" fmla="*/ 1 h 17"/>
              <a:gd name="T36" fmla="*/ 9 w 11"/>
              <a:gd name="T37" fmla="*/ 1 h 17"/>
              <a:gd name="T38" fmla="*/ 9 w 11"/>
              <a:gd name="T39" fmla="*/ 1 h 17"/>
              <a:gd name="T40" fmla="*/ 8 w 11"/>
              <a:gd name="T41" fmla="*/ 1 h 17"/>
              <a:gd name="T42" fmla="*/ 8 w 11"/>
              <a:gd name="T43" fmla="*/ 1 h 17"/>
              <a:gd name="T44" fmla="*/ 7 w 11"/>
              <a:gd name="T45" fmla="*/ 0 h 17"/>
              <a:gd name="T46" fmla="*/ 7 w 11"/>
              <a:gd name="T47" fmla="*/ 0 h 17"/>
              <a:gd name="T48" fmla="*/ 3 w 11"/>
              <a:gd name="T49" fmla="*/ 10 h 17"/>
              <a:gd name="T50" fmla="*/ 0 w 11"/>
              <a:gd name="T51" fmla="*/ 16 h 17"/>
              <a:gd name="T52" fmla="*/ 2 w 11"/>
              <a:gd name="T53" fmla="*/ 17 h 17"/>
              <a:gd name="T54" fmla="*/ 2 w 11"/>
              <a:gd name="T55" fmla="*/ 16 h 17"/>
              <a:gd name="T56" fmla="*/ 2 w 11"/>
              <a:gd name="T57" fmla="*/ 16 h 17"/>
              <a:gd name="T58" fmla="*/ 3 w 11"/>
              <a:gd name="T5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" h="17">
                <a:moveTo>
                  <a:pt x="3" y="15"/>
                </a:move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11" y="4"/>
                  <a:pt x="11" y="3"/>
                </a:cubicBezTo>
                <a:cubicBezTo>
                  <a:pt x="11" y="3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"/>
                  <a:pt x="5" y="6"/>
                  <a:pt x="3" y="10"/>
                </a:cubicBezTo>
                <a:cubicBezTo>
                  <a:pt x="2" y="12"/>
                  <a:pt x="1" y="14"/>
                  <a:pt x="0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3" y="15"/>
                  <a:pt x="3" y="15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6" name="Freeform 1163"/>
          <p:cNvSpPr>
            <a:spLocks/>
          </p:cNvSpPr>
          <p:nvPr/>
        </p:nvSpPr>
        <p:spPr bwMode="auto">
          <a:xfrm>
            <a:off x="5026064" y="3724745"/>
            <a:ext cx="141098" cy="124960"/>
          </a:xfrm>
          <a:custGeom>
            <a:avLst/>
            <a:gdLst>
              <a:gd name="T0" fmla="*/ 1 w 70"/>
              <a:gd name="T1" fmla="*/ 53 h 57"/>
              <a:gd name="T2" fmla="*/ 19 w 70"/>
              <a:gd name="T3" fmla="*/ 52 h 57"/>
              <a:gd name="T4" fmla="*/ 33 w 70"/>
              <a:gd name="T5" fmla="*/ 45 h 57"/>
              <a:gd name="T6" fmla="*/ 57 w 70"/>
              <a:gd name="T7" fmla="*/ 33 h 57"/>
              <a:gd name="T8" fmla="*/ 60 w 70"/>
              <a:gd name="T9" fmla="*/ 17 h 57"/>
              <a:gd name="T10" fmla="*/ 59 w 70"/>
              <a:gd name="T11" fmla="*/ 9 h 57"/>
              <a:gd name="T12" fmla="*/ 65 w 70"/>
              <a:gd name="T13" fmla="*/ 3 h 57"/>
              <a:gd name="T14" fmla="*/ 67 w 70"/>
              <a:gd name="T15" fmla="*/ 2 h 57"/>
              <a:gd name="T16" fmla="*/ 70 w 70"/>
              <a:gd name="T17" fmla="*/ 0 h 57"/>
              <a:gd name="T18" fmla="*/ 69 w 70"/>
              <a:gd name="T19" fmla="*/ 0 h 57"/>
              <a:gd name="T20" fmla="*/ 68 w 70"/>
              <a:gd name="T21" fmla="*/ 1 h 57"/>
              <a:gd name="T22" fmla="*/ 67 w 70"/>
              <a:gd name="T23" fmla="*/ 1 h 57"/>
              <a:gd name="T24" fmla="*/ 52 w 70"/>
              <a:gd name="T25" fmla="*/ 3 h 57"/>
              <a:gd name="T26" fmla="*/ 37 w 70"/>
              <a:gd name="T27" fmla="*/ 6 h 57"/>
              <a:gd name="T28" fmla="*/ 28 w 70"/>
              <a:gd name="T29" fmla="*/ 5 h 57"/>
              <a:gd name="T30" fmla="*/ 27 w 70"/>
              <a:gd name="T31" fmla="*/ 5 h 57"/>
              <a:gd name="T32" fmla="*/ 22 w 70"/>
              <a:gd name="T33" fmla="*/ 7 h 57"/>
              <a:gd name="T34" fmla="*/ 11 w 70"/>
              <a:gd name="T35" fmla="*/ 6 h 57"/>
              <a:gd name="T36" fmla="*/ 10 w 70"/>
              <a:gd name="T37" fmla="*/ 8 h 57"/>
              <a:gd name="T38" fmla="*/ 10 w 70"/>
              <a:gd name="T39" fmla="*/ 10 h 57"/>
              <a:gd name="T40" fmla="*/ 10 w 70"/>
              <a:gd name="T41" fmla="*/ 11 h 57"/>
              <a:gd name="T42" fmla="*/ 9 w 70"/>
              <a:gd name="T43" fmla="*/ 12 h 57"/>
              <a:gd name="T44" fmla="*/ 9 w 70"/>
              <a:gd name="T45" fmla="*/ 13 h 57"/>
              <a:gd name="T46" fmla="*/ 8 w 70"/>
              <a:gd name="T47" fmla="*/ 15 h 57"/>
              <a:gd name="T48" fmla="*/ 6 w 70"/>
              <a:gd name="T49" fmla="*/ 16 h 57"/>
              <a:gd name="T50" fmla="*/ 5 w 70"/>
              <a:gd name="T51" fmla="*/ 17 h 57"/>
              <a:gd name="T52" fmla="*/ 3 w 70"/>
              <a:gd name="T53" fmla="*/ 17 h 57"/>
              <a:gd name="T54" fmla="*/ 3 w 70"/>
              <a:gd name="T55" fmla="*/ 27 h 57"/>
              <a:gd name="T56" fmla="*/ 3 w 70"/>
              <a:gd name="T57" fmla="*/ 28 h 57"/>
              <a:gd name="T58" fmla="*/ 5 w 70"/>
              <a:gd name="T59" fmla="*/ 28 h 57"/>
              <a:gd name="T60" fmla="*/ 6 w 70"/>
              <a:gd name="T61" fmla="*/ 28 h 57"/>
              <a:gd name="T62" fmla="*/ 7 w 70"/>
              <a:gd name="T63" fmla="*/ 29 h 57"/>
              <a:gd name="T64" fmla="*/ 8 w 70"/>
              <a:gd name="T65" fmla="*/ 30 h 57"/>
              <a:gd name="T66" fmla="*/ 8 w 70"/>
              <a:gd name="T67" fmla="*/ 30 h 57"/>
              <a:gd name="T68" fmla="*/ 9 w 70"/>
              <a:gd name="T69" fmla="*/ 31 h 57"/>
              <a:gd name="T70" fmla="*/ 9 w 70"/>
              <a:gd name="T71" fmla="*/ 32 h 57"/>
              <a:gd name="T72" fmla="*/ 7 w 70"/>
              <a:gd name="T73" fmla="*/ 40 h 57"/>
              <a:gd name="T74" fmla="*/ 6 w 70"/>
              <a:gd name="T75" fmla="*/ 41 h 57"/>
              <a:gd name="T76" fmla="*/ 5 w 70"/>
              <a:gd name="T77" fmla="*/ 42 h 57"/>
              <a:gd name="T78" fmla="*/ 4 w 70"/>
              <a:gd name="T79" fmla="*/ 44 h 57"/>
              <a:gd name="T80" fmla="*/ 3 w 70"/>
              <a:gd name="T81" fmla="*/ 45 h 57"/>
              <a:gd name="T82" fmla="*/ 2 w 70"/>
              <a:gd name="T83" fmla="*/ 47 h 57"/>
              <a:gd name="T84" fmla="*/ 0 w 70"/>
              <a:gd name="T85" fmla="*/ 49 h 57"/>
              <a:gd name="T86" fmla="*/ 0 w 70"/>
              <a:gd name="T87" fmla="*/ 5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" h="57">
                <a:moveTo>
                  <a:pt x="0" y="50"/>
                </a:moveTo>
                <a:cubicBezTo>
                  <a:pt x="1" y="53"/>
                  <a:pt x="1" y="53"/>
                  <a:pt x="1" y="53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56"/>
                  <a:pt x="17" y="52"/>
                  <a:pt x="19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1"/>
                  <a:pt x="24" y="50"/>
                  <a:pt x="33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44" y="40"/>
                  <a:pt x="55" y="34"/>
                  <a:pt x="57" y="33"/>
                </a:cubicBezTo>
                <a:cubicBezTo>
                  <a:pt x="58" y="31"/>
                  <a:pt x="59" y="29"/>
                  <a:pt x="59" y="28"/>
                </a:cubicBezTo>
                <a:cubicBezTo>
                  <a:pt x="59" y="26"/>
                  <a:pt x="58" y="21"/>
                  <a:pt x="60" y="17"/>
                </a:cubicBezTo>
                <a:cubicBezTo>
                  <a:pt x="61" y="17"/>
                  <a:pt x="60" y="16"/>
                  <a:pt x="60" y="15"/>
                </a:cubicBezTo>
                <a:cubicBezTo>
                  <a:pt x="59" y="14"/>
                  <a:pt x="58" y="11"/>
                  <a:pt x="59" y="9"/>
                </a:cubicBezTo>
                <a:cubicBezTo>
                  <a:pt x="60" y="6"/>
                  <a:pt x="63" y="4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6" y="3"/>
                  <a:pt x="66" y="3"/>
                </a:cubicBezTo>
                <a:cubicBezTo>
                  <a:pt x="66" y="3"/>
                  <a:pt x="67" y="2"/>
                  <a:pt x="67" y="2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68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5" y="1"/>
                  <a:pt x="61" y="2"/>
                  <a:pt x="58" y="2"/>
                </a:cubicBezTo>
                <a:cubicBezTo>
                  <a:pt x="55" y="1"/>
                  <a:pt x="54" y="2"/>
                  <a:pt x="52" y="3"/>
                </a:cubicBezTo>
                <a:cubicBezTo>
                  <a:pt x="49" y="5"/>
                  <a:pt x="47" y="6"/>
                  <a:pt x="43" y="6"/>
                </a:cubicBezTo>
                <a:cubicBezTo>
                  <a:pt x="40" y="6"/>
                  <a:pt x="38" y="6"/>
                  <a:pt x="37" y="6"/>
                </a:cubicBezTo>
                <a:cubicBezTo>
                  <a:pt x="35" y="7"/>
                  <a:pt x="34" y="7"/>
                  <a:pt x="33" y="7"/>
                </a:cubicBezTo>
                <a:cubicBezTo>
                  <a:pt x="32" y="7"/>
                  <a:pt x="30" y="7"/>
                  <a:pt x="28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7" y="5"/>
                </a:cubicBezTo>
                <a:cubicBezTo>
                  <a:pt x="26" y="6"/>
                  <a:pt x="25" y="6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8"/>
                  <a:pt x="22" y="8"/>
                  <a:pt x="21" y="8"/>
                </a:cubicBezTo>
                <a:cubicBezTo>
                  <a:pt x="17" y="9"/>
                  <a:pt x="14" y="9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0" y="7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9"/>
                  <a:pt x="10" y="9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5"/>
                </a:cubicBezTo>
                <a:cubicBezTo>
                  <a:pt x="8" y="15"/>
                  <a:pt x="7" y="15"/>
                  <a:pt x="7" y="15"/>
                </a:cubicBezTo>
                <a:cubicBezTo>
                  <a:pt x="7" y="15"/>
                  <a:pt x="7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8"/>
                  <a:pt x="3" y="19"/>
                  <a:pt x="3" y="20"/>
                </a:cubicBezTo>
                <a:cubicBezTo>
                  <a:pt x="5" y="22"/>
                  <a:pt x="4" y="25"/>
                  <a:pt x="3" y="27"/>
                </a:cubicBezTo>
                <a:cubicBezTo>
                  <a:pt x="3" y="27"/>
                  <a:pt x="3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28"/>
                  <a:pt x="4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2"/>
                  <a:pt x="9" y="32"/>
                </a:cubicBezTo>
                <a:cubicBezTo>
                  <a:pt x="10" y="35"/>
                  <a:pt x="9" y="38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2"/>
                  <a:pt x="6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6"/>
                  <a:pt x="2" y="46"/>
                  <a:pt x="2" y="46"/>
                </a:cubicBezTo>
                <a:cubicBezTo>
                  <a:pt x="2" y="46"/>
                  <a:pt x="2" y="47"/>
                  <a:pt x="2" y="47"/>
                </a:cubicBezTo>
                <a:cubicBezTo>
                  <a:pt x="1" y="47"/>
                  <a:pt x="1" y="47"/>
                  <a:pt x="1" y="48"/>
                </a:cubicBezTo>
                <a:cubicBezTo>
                  <a:pt x="1" y="48"/>
                  <a:pt x="1" y="4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7" name="Freeform 1164"/>
          <p:cNvSpPr>
            <a:spLocks/>
          </p:cNvSpPr>
          <p:nvPr/>
        </p:nvSpPr>
        <p:spPr bwMode="auto">
          <a:xfrm>
            <a:off x="4994475" y="3861275"/>
            <a:ext cx="18953" cy="55538"/>
          </a:xfrm>
          <a:custGeom>
            <a:avLst/>
            <a:gdLst>
              <a:gd name="T0" fmla="*/ 5 w 9"/>
              <a:gd name="T1" fmla="*/ 25 h 25"/>
              <a:gd name="T2" fmla="*/ 6 w 9"/>
              <a:gd name="T3" fmla="*/ 23 h 25"/>
              <a:gd name="T4" fmla="*/ 6 w 9"/>
              <a:gd name="T5" fmla="*/ 22 h 25"/>
              <a:gd name="T6" fmla="*/ 6 w 9"/>
              <a:gd name="T7" fmla="*/ 20 h 25"/>
              <a:gd name="T8" fmla="*/ 6 w 9"/>
              <a:gd name="T9" fmla="*/ 20 h 25"/>
              <a:gd name="T10" fmla="*/ 7 w 9"/>
              <a:gd name="T11" fmla="*/ 18 h 25"/>
              <a:gd name="T12" fmla="*/ 7 w 9"/>
              <a:gd name="T13" fmla="*/ 18 h 25"/>
              <a:gd name="T14" fmla="*/ 7 w 9"/>
              <a:gd name="T15" fmla="*/ 17 h 25"/>
              <a:gd name="T16" fmla="*/ 8 w 9"/>
              <a:gd name="T17" fmla="*/ 16 h 25"/>
              <a:gd name="T18" fmla="*/ 8 w 9"/>
              <a:gd name="T19" fmla="*/ 15 h 25"/>
              <a:gd name="T20" fmla="*/ 8 w 9"/>
              <a:gd name="T21" fmla="*/ 15 h 25"/>
              <a:gd name="T22" fmla="*/ 9 w 9"/>
              <a:gd name="T23" fmla="*/ 12 h 25"/>
              <a:gd name="T24" fmla="*/ 8 w 9"/>
              <a:gd name="T25" fmla="*/ 11 h 25"/>
              <a:gd name="T26" fmla="*/ 7 w 9"/>
              <a:gd name="T27" fmla="*/ 10 h 25"/>
              <a:gd name="T28" fmla="*/ 7 w 9"/>
              <a:gd name="T29" fmla="*/ 8 h 25"/>
              <a:gd name="T30" fmla="*/ 6 w 9"/>
              <a:gd name="T31" fmla="*/ 7 h 25"/>
              <a:gd name="T32" fmla="*/ 6 w 9"/>
              <a:gd name="T33" fmla="*/ 6 h 25"/>
              <a:gd name="T34" fmla="*/ 5 w 9"/>
              <a:gd name="T35" fmla="*/ 5 h 25"/>
              <a:gd name="T36" fmla="*/ 5 w 9"/>
              <a:gd name="T37" fmla="*/ 4 h 25"/>
              <a:gd name="T38" fmla="*/ 5 w 9"/>
              <a:gd name="T39" fmla="*/ 4 h 25"/>
              <a:gd name="T40" fmla="*/ 5 w 9"/>
              <a:gd name="T41" fmla="*/ 3 h 25"/>
              <a:gd name="T42" fmla="*/ 5 w 9"/>
              <a:gd name="T43" fmla="*/ 3 h 25"/>
              <a:gd name="T44" fmla="*/ 5 w 9"/>
              <a:gd name="T45" fmla="*/ 2 h 25"/>
              <a:gd name="T46" fmla="*/ 5 w 9"/>
              <a:gd name="T47" fmla="*/ 1 h 25"/>
              <a:gd name="T48" fmla="*/ 5 w 9"/>
              <a:gd name="T49" fmla="*/ 1 h 25"/>
              <a:gd name="T50" fmla="*/ 5 w 9"/>
              <a:gd name="T51" fmla="*/ 0 h 25"/>
              <a:gd name="T52" fmla="*/ 0 w 9"/>
              <a:gd name="T53" fmla="*/ 11 h 25"/>
              <a:gd name="T54" fmla="*/ 1 w 9"/>
              <a:gd name="T55" fmla="*/ 14 h 25"/>
              <a:gd name="T56" fmla="*/ 5 w 9"/>
              <a:gd name="T57" fmla="*/ 25 h 25"/>
              <a:gd name="T58" fmla="*/ 5 w 9"/>
              <a:gd name="T59" fmla="*/ 25 h 25"/>
              <a:gd name="T60" fmla="*/ 5 w 9"/>
              <a:gd name="T6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" h="25">
                <a:moveTo>
                  <a:pt x="5" y="25"/>
                </a:moveTo>
                <a:cubicBezTo>
                  <a:pt x="6" y="24"/>
                  <a:pt x="6" y="23"/>
                  <a:pt x="6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1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7" y="19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9" y="14"/>
                  <a:pt x="9" y="12"/>
                </a:cubicBezTo>
                <a:cubicBezTo>
                  <a:pt x="9" y="11"/>
                  <a:pt x="9" y="11"/>
                  <a:pt x="8" y="11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9"/>
                  <a:pt x="7" y="9"/>
                  <a:pt x="7" y="8"/>
                </a:cubicBezTo>
                <a:cubicBezTo>
                  <a:pt x="6" y="8"/>
                  <a:pt x="6" y="8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5"/>
                  <a:pt x="1" y="9"/>
                  <a:pt x="0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8" name="Freeform 1165"/>
          <p:cNvSpPr>
            <a:spLocks/>
          </p:cNvSpPr>
          <p:nvPr/>
        </p:nvSpPr>
        <p:spPr bwMode="auto">
          <a:xfrm>
            <a:off x="5009217" y="3835820"/>
            <a:ext cx="10530" cy="13884"/>
          </a:xfrm>
          <a:custGeom>
            <a:avLst/>
            <a:gdLst>
              <a:gd name="T0" fmla="*/ 1 w 5"/>
              <a:gd name="T1" fmla="*/ 7 h 7"/>
              <a:gd name="T2" fmla="*/ 2 w 5"/>
              <a:gd name="T3" fmla="*/ 6 h 7"/>
              <a:gd name="T4" fmla="*/ 2 w 5"/>
              <a:gd name="T5" fmla="*/ 6 h 7"/>
              <a:gd name="T6" fmla="*/ 3 w 5"/>
              <a:gd name="T7" fmla="*/ 6 h 7"/>
              <a:gd name="T8" fmla="*/ 4 w 5"/>
              <a:gd name="T9" fmla="*/ 6 h 7"/>
              <a:gd name="T10" fmla="*/ 4 w 5"/>
              <a:gd name="T11" fmla="*/ 6 h 7"/>
              <a:gd name="T12" fmla="*/ 4 w 5"/>
              <a:gd name="T13" fmla="*/ 5 h 7"/>
              <a:gd name="T14" fmla="*/ 4 w 5"/>
              <a:gd name="T15" fmla="*/ 4 h 7"/>
              <a:gd name="T16" fmla="*/ 4 w 5"/>
              <a:gd name="T17" fmla="*/ 3 h 7"/>
              <a:gd name="T18" fmla="*/ 5 w 5"/>
              <a:gd name="T19" fmla="*/ 2 h 7"/>
              <a:gd name="T20" fmla="*/ 5 w 5"/>
              <a:gd name="T21" fmla="*/ 1 h 7"/>
              <a:gd name="T22" fmla="*/ 2 w 5"/>
              <a:gd name="T23" fmla="*/ 0 h 7"/>
              <a:gd name="T24" fmla="*/ 1 w 5"/>
              <a:gd name="T25" fmla="*/ 3 h 7"/>
              <a:gd name="T26" fmla="*/ 0 w 5"/>
              <a:gd name="T27" fmla="*/ 7 h 7"/>
              <a:gd name="T28" fmla="*/ 0 w 5"/>
              <a:gd name="T29" fmla="*/ 7 h 7"/>
              <a:gd name="T30" fmla="*/ 1 w 5"/>
              <a:gd name="T3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7">
                <a:moveTo>
                  <a:pt x="1" y="7"/>
                </a:move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1" y="3"/>
                  <a:pt x="1" y="3"/>
                </a:cubicBezTo>
                <a:cubicBezTo>
                  <a:pt x="1" y="5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9" name="Freeform 1166"/>
          <p:cNvSpPr>
            <a:spLocks/>
          </p:cNvSpPr>
          <p:nvPr/>
        </p:nvSpPr>
        <p:spPr bwMode="auto">
          <a:xfrm>
            <a:off x="5011322" y="3835820"/>
            <a:ext cx="86343" cy="104133"/>
          </a:xfrm>
          <a:custGeom>
            <a:avLst/>
            <a:gdLst>
              <a:gd name="T0" fmla="*/ 28 w 43"/>
              <a:gd name="T1" fmla="*/ 6 h 47"/>
              <a:gd name="T2" fmla="*/ 17 w 43"/>
              <a:gd name="T3" fmla="*/ 12 h 47"/>
              <a:gd name="T4" fmla="*/ 7 w 43"/>
              <a:gd name="T5" fmla="*/ 8 h 47"/>
              <a:gd name="T6" fmla="*/ 7 w 43"/>
              <a:gd name="T7" fmla="*/ 10 h 47"/>
              <a:gd name="T8" fmla="*/ 6 w 43"/>
              <a:gd name="T9" fmla="*/ 10 h 47"/>
              <a:gd name="T10" fmla="*/ 6 w 43"/>
              <a:gd name="T11" fmla="*/ 16 h 47"/>
              <a:gd name="T12" fmla="*/ 6 w 43"/>
              <a:gd name="T13" fmla="*/ 20 h 47"/>
              <a:gd name="T14" fmla="*/ 5 w 43"/>
              <a:gd name="T15" fmla="*/ 22 h 47"/>
              <a:gd name="T16" fmla="*/ 5 w 43"/>
              <a:gd name="T17" fmla="*/ 23 h 47"/>
              <a:gd name="T18" fmla="*/ 4 w 43"/>
              <a:gd name="T19" fmla="*/ 27 h 47"/>
              <a:gd name="T20" fmla="*/ 4 w 43"/>
              <a:gd name="T21" fmla="*/ 28 h 47"/>
              <a:gd name="T22" fmla="*/ 4 w 43"/>
              <a:gd name="T23" fmla="*/ 29 h 47"/>
              <a:gd name="T24" fmla="*/ 3 w 43"/>
              <a:gd name="T25" fmla="*/ 30 h 47"/>
              <a:gd name="T26" fmla="*/ 3 w 43"/>
              <a:gd name="T27" fmla="*/ 31 h 47"/>
              <a:gd name="T28" fmla="*/ 2 w 43"/>
              <a:gd name="T29" fmla="*/ 32 h 47"/>
              <a:gd name="T30" fmla="*/ 2 w 43"/>
              <a:gd name="T31" fmla="*/ 34 h 47"/>
              <a:gd name="T32" fmla="*/ 2 w 43"/>
              <a:gd name="T33" fmla="*/ 36 h 47"/>
              <a:gd name="T34" fmla="*/ 1 w 43"/>
              <a:gd name="T35" fmla="*/ 38 h 47"/>
              <a:gd name="T36" fmla="*/ 1 w 43"/>
              <a:gd name="T37" fmla="*/ 41 h 47"/>
              <a:gd name="T38" fmla="*/ 0 w 43"/>
              <a:gd name="T39" fmla="*/ 44 h 47"/>
              <a:gd name="T40" fmla="*/ 2 w 43"/>
              <a:gd name="T41" fmla="*/ 45 h 47"/>
              <a:gd name="T42" fmla="*/ 4 w 43"/>
              <a:gd name="T43" fmla="*/ 46 h 47"/>
              <a:gd name="T44" fmla="*/ 5 w 43"/>
              <a:gd name="T45" fmla="*/ 46 h 47"/>
              <a:gd name="T46" fmla="*/ 6 w 43"/>
              <a:gd name="T47" fmla="*/ 47 h 47"/>
              <a:gd name="T48" fmla="*/ 7 w 43"/>
              <a:gd name="T49" fmla="*/ 47 h 47"/>
              <a:gd name="T50" fmla="*/ 8 w 43"/>
              <a:gd name="T51" fmla="*/ 47 h 47"/>
              <a:gd name="T52" fmla="*/ 8 w 43"/>
              <a:gd name="T53" fmla="*/ 47 h 47"/>
              <a:gd name="T54" fmla="*/ 14 w 43"/>
              <a:gd name="T55" fmla="*/ 44 h 47"/>
              <a:gd name="T56" fmla="*/ 15 w 43"/>
              <a:gd name="T57" fmla="*/ 43 h 47"/>
              <a:gd name="T58" fmla="*/ 15 w 43"/>
              <a:gd name="T59" fmla="*/ 43 h 47"/>
              <a:gd name="T60" fmla="*/ 27 w 43"/>
              <a:gd name="T61" fmla="*/ 35 h 47"/>
              <a:gd name="T62" fmla="*/ 22 w 43"/>
              <a:gd name="T63" fmla="*/ 26 h 47"/>
              <a:gd name="T64" fmla="*/ 33 w 43"/>
              <a:gd name="T65" fmla="*/ 15 h 47"/>
              <a:gd name="T66" fmla="*/ 41 w 43"/>
              <a:gd name="T67" fmla="*/ 13 h 47"/>
              <a:gd name="T68" fmla="*/ 42 w 43"/>
              <a:gd name="T69" fmla="*/ 12 h 47"/>
              <a:gd name="T70" fmla="*/ 43 w 43"/>
              <a:gd name="T71" fmla="*/ 12 h 47"/>
              <a:gd name="T72" fmla="*/ 43 w 43"/>
              <a:gd name="T73" fmla="*/ 10 h 47"/>
              <a:gd name="T74" fmla="*/ 42 w 43"/>
              <a:gd name="T75" fmla="*/ 7 h 47"/>
              <a:gd name="T76" fmla="*/ 42 w 43"/>
              <a:gd name="T77" fmla="*/ 5 h 47"/>
              <a:gd name="T78" fmla="*/ 41 w 43"/>
              <a:gd name="T79" fmla="*/ 1 h 47"/>
              <a:gd name="T80" fmla="*/ 41 w 43"/>
              <a:gd name="T8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" h="47">
                <a:moveTo>
                  <a:pt x="37" y="2"/>
                </a:moveTo>
                <a:cubicBezTo>
                  <a:pt x="30" y="6"/>
                  <a:pt x="29" y="6"/>
                  <a:pt x="28" y="6"/>
                </a:cubicBezTo>
                <a:cubicBezTo>
                  <a:pt x="26" y="6"/>
                  <a:pt x="21" y="9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7" y="7"/>
                  <a:pt x="7" y="7"/>
                  <a:pt x="7" y="7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3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5" y="21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2"/>
                  <a:pt x="2" y="32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7"/>
                  <a:pt x="1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1" y="39"/>
                  <a:pt x="1" y="39"/>
                  <a:pt x="1" y="40"/>
                </a:cubicBezTo>
                <a:cubicBezTo>
                  <a:pt x="1" y="40"/>
                  <a:pt x="1" y="41"/>
                  <a:pt x="1" y="41"/>
                </a:cubicBezTo>
                <a:cubicBezTo>
                  <a:pt x="1" y="42"/>
                  <a:pt x="1" y="42"/>
                  <a:pt x="0" y="43"/>
                </a:cubicBezTo>
                <a:cubicBezTo>
                  <a:pt x="0" y="43"/>
                  <a:pt x="0" y="43"/>
                  <a:pt x="0" y="44"/>
                </a:cubicBezTo>
                <a:cubicBezTo>
                  <a:pt x="1" y="44"/>
                  <a:pt x="1" y="44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1" y="47"/>
                  <a:pt x="13" y="45"/>
                  <a:pt x="14" y="44"/>
                </a:cubicBezTo>
                <a:cubicBezTo>
                  <a:pt x="14" y="44"/>
                  <a:pt x="14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37"/>
                  <a:pt x="22" y="37"/>
                  <a:pt x="24" y="37"/>
                </a:cubicBezTo>
                <a:cubicBezTo>
                  <a:pt x="25" y="37"/>
                  <a:pt x="26" y="37"/>
                  <a:pt x="27" y="35"/>
                </a:cubicBezTo>
                <a:cubicBezTo>
                  <a:pt x="27" y="35"/>
                  <a:pt x="28" y="34"/>
                  <a:pt x="29" y="33"/>
                </a:cubicBezTo>
                <a:cubicBezTo>
                  <a:pt x="28" y="31"/>
                  <a:pt x="23" y="27"/>
                  <a:pt x="22" y="26"/>
                </a:cubicBezTo>
                <a:cubicBezTo>
                  <a:pt x="20" y="26"/>
                  <a:pt x="20" y="24"/>
                  <a:pt x="20" y="23"/>
                </a:cubicBezTo>
                <a:cubicBezTo>
                  <a:pt x="20" y="20"/>
                  <a:pt x="26" y="16"/>
                  <a:pt x="33" y="15"/>
                </a:cubicBezTo>
                <a:cubicBezTo>
                  <a:pt x="38" y="15"/>
                  <a:pt x="39" y="14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3" y="11"/>
                  <a:pt x="43" y="10"/>
                  <a:pt x="43" y="10"/>
                </a:cubicBezTo>
                <a:cubicBezTo>
                  <a:pt x="43" y="9"/>
                  <a:pt x="43" y="9"/>
                  <a:pt x="42" y="8"/>
                </a:cubicBezTo>
                <a:cubicBezTo>
                  <a:pt x="42" y="8"/>
                  <a:pt x="42" y="7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2"/>
                  <a:pt x="41" y="2"/>
                  <a:pt x="41" y="1"/>
                </a:cubicBezTo>
                <a:cubicBezTo>
                  <a:pt x="41" y="1"/>
                  <a:pt x="41" y="1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1"/>
                  <a:pt x="38" y="1"/>
                  <a:pt x="37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0" name="Freeform 1167"/>
          <p:cNvSpPr>
            <a:spLocks/>
          </p:cNvSpPr>
          <p:nvPr/>
        </p:nvSpPr>
        <p:spPr bwMode="auto">
          <a:xfrm>
            <a:off x="5129255" y="3532677"/>
            <a:ext cx="138992" cy="69422"/>
          </a:xfrm>
          <a:custGeom>
            <a:avLst/>
            <a:gdLst>
              <a:gd name="T0" fmla="*/ 15 w 69"/>
              <a:gd name="T1" fmla="*/ 10 h 31"/>
              <a:gd name="T2" fmla="*/ 17 w 69"/>
              <a:gd name="T3" fmla="*/ 15 h 31"/>
              <a:gd name="T4" fmla="*/ 19 w 69"/>
              <a:gd name="T5" fmla="*/ 22 h 31"/>
              <a:gd name="T6" fmla="*/ 18 w 69"/>
              <a:gd name="T7" fmla="*/ 24 h 31"/>
              <a:gd name="T8" fmla="*/ 21 w 69"/>
              <a:gd name="T9" fmla="*/ 24 h 31"/>
              <a:gd name="T10" fmla="*/ 25 w 69"/>
              <a:gd name="T11" fmla="*/ 23 h 31"/>
              <a:gd name="T12" fmla="*/ 28 w 69"/>
              <a:gd name="T13" fmla="*/ 23 h 31"/>
              <a:gd name="T14" fmla="*/ 31 w 69"/>
              <a:gd name="T15" fmla="*/ 24 h 31"/>
              <a:gd name="T16" fmla="*/ 34 w 69"/>
              <a:gd name="T17" fmla="*/ 28 h 31"/>
              <a:gd name="T18" fmla="*/ 34 w 69"/>
              <a:gd name="T19" fmla="*/ 28 h 31"/>
              <a:gd name="T20" fmla="*/ 35 w 69"/>
              <a:gd name="T21" fmla="*/ 30 h 31"/>
              <a:gd name="T22" fmla="*/ 36 w 69"/>
              <a:gd name="T23" fmla="*/ 30 h 31"/>
              <a:gd name="T24" fmla="*/ 39 w 69"/>
              <a:gd name="T25" fmla="*/ 29 h 31"/>
              <a:gd name="T26" fmla="*/ 46 w 69"/>
              <a:gd name="T27" fmla="*/ 28 h 31"/>
              <a:gd name="T28" fmla="*/ 49 w 69"/>
              <a:gd name="T29" fmla="*/ 28 h 31"/>
              <a:gd name="T30" fmla="*/ 50 w 69"/>
              <a:gd name="T31" fmla="*/ 28 h 31"/>
              <a:gd name="T32" fmla="*/ 53 w 69"/>
              <a:gd name="T33" fmla="*/ 28 h 31"/>
              <a:gd name="T34" fmla="*/ 54 w 69"/>
              <a:gd name="T35" fmla="*/ 28 h 31"/>
              <a:gd name="T36" fmla="*/ 57 w 69"/>
              <a:gd name="T37" fmla="*/ 26 h 31"/>
              <a:gd name="T38" fmla="*/ 64 w 69"/>
              <a:gd name="T39" fmla="*/ 29 h 31"/>
              <a:gd name="T40" fmla="*/ 68 w 69"/>
              <a:gd name="T41" fmla="*/ 31 h 31"/>
              <a:gd name="T42" fmla="*/ 69 w 69"/>
              <a:gd name="T43" fmla="*/ 30 h 31"/>
              <a:gd name="T44" fmla="*/ 69 w 69"/>
              <a:gd name="T45" fmla="*/ 30 h 31"/>
              <a:gd name="T46" fmla="*/ 66 w 69"/>
              <a:gd name="T47" fmla="*/ 28 h 31"/>
              <a:gd name="T48" fmla="*/ 66 w 69"/>
              <a:gd name="T49" fmla="*/ 27 h 31"/>
              <a:gd name="T50" fmla="*/ 66 w 69"/>
              <a:gd name="T51" fmla="*/ 26 h 31"/>
              <a:gd name="T52" fmla="*/ 66 w 69"/>
              <a:gd name="T53" fmla="*/ 25 h 31"/>
              <a:gd name="T54" fmla="*/ 66 w 69"/>
              <a:gd name="T55" fmla="*/ 25 h 31"/>
              <a:gd name="T56" fmla="*/ 67 w 69"/>
              <a:gd name="T57" fmla="*/ 24 h 31"/>
              <a:gd name="T58" fmla="*/ 67 w 69"/>
              <a:gd name="T59" fmla="*/ 24 h 31"/>
              <a:gd name="T60" fmla="*/ 67 w 69"/>
              <a:gd name="T61" fmla="*/ 23 h 31"/>
              <a:gd name="T62" fmla="*/ 67 w 69"/>
              <a:gd name="T63" fmla="*/ 23 h 31"/>
              <a:gd name="T64" fmla="*/ 67 w 69"/>
              <a:gd name="T65" fmla="*/ 23 h 31"/>
              <a:gd name="T66" fmla="*/ 64 w 69"/>
              <a:gd name="T67" fmla="*/ 21 h 31"/>
              <a:gd name="T68" fmla="*/ 63 w 69"/>
              <a:gd name="T69" fmla="*/ 21 h 31"/>
              <a:gd name="T70" fmla="*/ 60 w 69"/>
              <a:gd name="T71" fmla="*/ 16 h 31"/>
              <a:gd name="T72" fmla="*/ 59 w 69"/>
              <a:gd name="T73" fmla="*/ 14 h 31"/>
              <a:gd name="T74" fmla="*/ 57 w 69"/>
              <a:gd name="T75" fmla="*/ 13 h 31"/>
              <a:gd name="T76" fmla="*/ 56 w 69"/>
              <a:gd name="T77" fmla="*/ 12 h 31"/>
              <a:gd name="T78" fmla="*/ 46 w 69"/>
              <a:gd name="T79" fmla="*/ 14 h 31"/>
              <a:gd name="T80" fmla="*/ 44 w 69"/>
              <a:gd name="T81" fmla="*/ 14 h 31"/>
              <a:gd name="T82" fmla="*/ 39 w 69"/>
              <a:gd name="T83" fmla="*/ 12 h 31"/>
              <a:gd name="T84" fmla="*/ 39 w 69"/>
              <a:gd name="T85" fmla="*/ 11 h 31"/>
              <a:gd name="T86" fmla="*/ 37 w 69"/>
              <a:gd name="T87" fmla="*/ 10 h 31"/>
              <a:gd name="T88" fmla="*/ 30 w 69"/>
              <a:gd name="T89" fmla="*/ 7 h 31"/>
              <a:gd name="T90" fmla="*/ 29 w 69"/>
              <a:gd name="T91" fmla="*/ 5 h 31"/>
              <a:gd name="T92" fmla="*/ 27 w 69"/>
              <a:gd name="T93" fmla="*/ 5 h 31"/>
              <a:gd name="T94" fmla="*/ 23 w 69"/>
              <a:gd name="T95" fmla="*/ 5 h 31"/>
              <a:gd name="T96" fmla="*/ 19 w 69"/>
              <a:gd name="T97" fmla="*/ 5 h 31"/>
              <a:gd name="T98" fmla="*/ 12 w 69"/>
              <a:gd name="T99" fmla="*/ 4 h 31"/>
              <a:gd name="T100" fmla="*/ 1 w 69"/>
              <a:gd name="T101" fmla="*/ 0 h 31"/>
              <a:gd name="T102" fmla="*/ 0 w 69"/>
              <a:gd name="T103" fmla="*/ 0 h 31"/>
              <a:gd name="T104" fmla="*/ 3 w 69"/>
              <a:gd name="T105" fmla="*/ 1 h 31"/>
              <a:gd name="T106" fmla="*/ 15 w 69"/>
              <a:gd name="T107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" h="31">
                <a:moveTo>
                  <a:pt x="15" y="10"/>
                </a:moveTo>
                <a:cubicBezTo>
                  <a:pt x="15" y="13"/>
                  <a:pt x="16" y="14"/>
                  <a:pt x="17" y="15"/>
                </a:cubicBezTo>
                <a:cubicBezTo>
                  <a:pt x="19" y="16"/>
                  <a:pt x="20" y="18"/>
                  <a:pt x="19" y="22"/>
                </a:cubicBezTo>
                <a:cubicBezTo>
                  <a:pt x="19" y="23"/>
                  <a:pt x="19" y="23"/>
                  <a:pt x="18" y="24"/>
                </a:cubicBezTo>
                <a:cubicBezTo>
                  <a:pt x="19" y="24"/>
                  <a:pt x="20" y="24"/>
                  <a:pt x="21" y="24"/>
                </a:cubicBezTo>
                <a:cubicBezTo>
                  <a:pt x="24" y="24"/>
                  <a:pt x="25" y="24"/>
                  <a:pt x="25" y="23"/>
                </a:cubicBezTo>
                <a:cubicBezTo>
                  <a:pt x="26" y="23"/>
                  <a:pt x="27" y="23"/>
                  <a:pt x="28" y="23"/>
                </a:cubicBezTo>
                <a:cubicBezTo>
                  <a:pt x="29" y="23"/>
                  <a:pt x="30" y="23"/>
                  <a:pt x="31" y="24"/>
                </a:cubicBezTo>
                <a:cubicBezTo>
                  <a:pt x="32" y="25"/>
                  <a:pt x="33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30"/>
                  <a:pt x="38" y="30"/>
                  <a:pt x="39" y="29"/>
                </a:cubicBezTo>
                <a:cubicBezTo>
                  <a:pt x="41" y="29"/>
                  <a:pt x="43" y="28"/>
                  <a:pt x="46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9" y="28"/>
                  <a:pt x="49" y="28"/>
                  <a:pt x="50" y="28"/>
                </a:cubicBezTo>
                <a:cubicBezTo>
                  <a:pt x="51" y="28"/>
                  <a:pt x="52" y="28"/>
                  <a:pt x="53" y="28"/>
                </a:cubicBezTo>
                <a:cubicBezTo>
                  <a:pt x="53" y="28"/>
                  <a:pt x="53" y="28"/>
                  <a:pt x="54" y="28"/>
                </a:cubicBezTo>
                <a:cubicBezTo>
                  <a:pt x="54" y="27"/>
                  <a:pt x="55" y="26"/>
                  <a:pt x="57" y="26"/>
                </a:cubicBezTo>
                <a:cubicBezTo>
                  <a:pt x="59" y="26"/>
                  <a:pt x="63" y="28"/>
                  <a:pt x="64" y="29"/>
                </a:cubicBezTo>
                <a:cubicBezTo>
                  <a:pt x="65" y="30"/>
                  <a:pt x="67" y="31"/>
                  <a:pt x="68" y="31"/>
                </a:cubicBezTo>
                <a:cubicBezTo>
                  <a:pt x="69" y="31"/>
                  <a:pt x="69" y="31"/>
                  <a:pt x="69" y="30"/>
                </a:cubicBezTo>
                <a:cubicBezTo>
                  <a:pt x="69" y="30"/>
                  <a:pt x="69" y="30"/>
                  <a:pt x="69" y="30"/>
                </a:cubicBezTo>
                <a:cubicBezTo>
                  <a:pt x="68" y="29"/>
                  <a:pt x="67" y="29"/>
                  <a:pt x="66" y="28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66" y="26"/>
                  <a:pt x="66" y="26"/>
                </a:cubicBezTo>
                <a:cubicBezTo>
                  <a:pt x="66" y="26"/>
                  <a:pt x="66" y="26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2"/>
                  <a:pt x="64" y="21"/>
                  <a:pt x="64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1"/>
                  <a:pt x="61" y="19"/>
                  <a:pt x="60" y="16"/>
                </a:cubicBezTo>
                <a:cubicBezTo>
                  <a:pt x="60" y="16"/>
                  <a:pt x="60" y="14"/>
                  <a:pt x="59" y="14"/>
                </a:cubicBezTo>
                <a:cubicBezTo>
                  <a:pt x="58" y="14"/>
                  <a:pt x="57" y="13"/>
                  <a:pt x="57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47" y="12"/>
                  <a:pt x="46" y="13"/>
                  <a:pt x="46" y="14"/>
                </a:cubicBezTo>
                <a:cubicBezTo>
                  <a:pt x="45" y="14"/>
                  <a:pt x="44" y="14"/>
                  <a:pt x="44" y="14"/>
                </a:cubicBezTo>
                <a:cubicBezTo>
                  <a:pt x="42" y="14"/>
                  <a:pt x="41" y="13"/>
                  <a:pt x="39" y="12"/>
                </a:cubicBezTo>
                <a:cubicBezTo>
                  <a:pt x="39" y="12"/>
                  <a:pt x="39" y="12"/>
                  <a:pt x="39" y="11"/>
                </a:cubicBezTo>
                <a:cubicBezTo>
                  <a:pt x="38" y="11"/>
                  <a:pt x="38" y="10"/>
                  <a:pt x="37" y="10"/>
                </a:cubicBezTo>
                <a:cubicBezTo>
                  <a:pt x="35" y="10"/>
                  <a:pt x="32" y="9"/>
                  <a:pt x="30" y="7"/>
                </a:cubicBezTo>
                <a:cubicBezTo>
                  <a:pt x="30" y="6"/>
                  <a:pt x="29" y="6"/>
                  <a:pt x="29" y="5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3" y="5"/>
                </a:cubicBezTo>
                <a:cubicBezTo>
                  <a:pt x="22" y="5"/>
                  <a:pt x="20" y="5"/>
                  <a:pt x="19" y="5"/>
                </a:cubicBezTo>
                <a:cubicBezTo>
                  <a:pt x="15" y="5"/>
                  <a:pt x="13" y="5"/>
                  <a:pt x="12" y="4"/>
                </a:cubicBezTo>
                <a:cubicBezTo>
                  <a:pt x="9" y="2"/>
                  <a:pt x="4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1"/>
                </a:cubicBezTo>
                <a:cubicBezTo>
                  <a:pt x="8" y="3"/>
                  <a:pt x="13" y="4"/>
                  <a:pt x="1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1" name="Freeform 1169"/>
          <p:cNvSpPr>
            <a:spLocks/>
          </p:cNvSpPr>
          <p:nvPr/>
        </p:nvSpPr>
        <p:spPr bwMode="auto">
          <a:xfrm>
            <a:off x="5005005" y="3868217"/>
            <a:ext cx="471729" cy="414219"/>
          </a:xfrm>
          <a:custGeom>
            <a:avLst/>
            <a:gdLst>
              <a:gd name="T0" fmla="*/ 124 w 234"/>
              <a:gd name="T1" fmla="*/ 38 h 186"/>
              <a:gd name="T2" fmla="*/ 121 w 234"/>
              <a:gd name="T3" fmla="*/ 38 h 186"/>
              <a:gd name="T4" fmla="*/ 79 w 234"/>
              <a:gd name="T5" fmla="*/ 13 h 186"/>
              <a:gd name="T6" fmla="*/ 60 w 234"/>
              <a:gd name="T7" fmla="*/ 2 h 186"/>
              <a:gd name="T8" fmla="*/ 55 w 234"/>
              <a:gd name="T9" fmla="*/ 0 h 186"/>
              <a:gd name="T10" fmla="*/ 51 w 234"/>
              <a:gd name="T11" fmla="*/ 1 h 186"/>
              <a:gd name="T12" fmla="*/ 45 w 234"/>
              <a:gd name="T13" fmla="*/ 2 h 186"/>
              <a:gd name="T14" fmla="*/ 36 w 234"/>
              <a:gd name="T15" fmla="*/ 18 h 186"/>
              <a:gd name="T16" fmla="*/ 27 w 234"/>
              <a:gd name="T17" fmla="*/ 26 h 186"/>
              <a:gd name="T18" fmla="*/ 22 w 234"/>
              <a:gd name="T19" fmla="*/ 30 h 186"/>
              <a:gd name="T20" fmla="*/ 20 w 234"/>
              <a:gd name="T21" fmla="*/ 32 h 186"/>
              <a:gd name="T22" fmla="*/ 13 w 234"/>
              <a:gd name="T23" fmla="*/ 36 h 186"/>
              <a:gd name="T24" fmla="*/ 11 w 234"/>
              <a:gd name="T25" fmla="*/ 36 h 186"/>
              <a:gd name="T26" fmla="*/ 10 w 234"/>
              <a:gd name="T27" fmla="*/ 36 h 186"/>
              <a:gd name="T28" fmla="*/ 9 w 234"/>
              <a:gd name="T29" fmla="*/ 36 h 186"/>
              <a:gd name="T30" fmla="*/ 7 w 234"/>
              <a:gd name="T31" fmla="*/ 35 h 186"/>
              <a:gd name="T32" fmla="*/ 5 w 234"/>
              <a:gd name="T33" fmla="*/ 34 h 186"/>
              <a:gd name="T34" fmla="*/ 3 w 234"/>
              <a:gd name="T35" fmla="*/ 33 h 186"/>
              <a:gd name="T36" fmla="*/ 1 w 234"/>
              <a:gd name="T37" fmla="*/ 33 h 186"/>
              <a:gd name="T38" fmla="*/ 1 w 234"/>
              <a:gd name="T39" fmla="*/ 47 h 186"/>
              <a:gd name="T40" fmla="*/ 28 w 234"/>
              <a:gd name="T41" fmla="*/ 85 h 186"/>
              <a:gd name="T42" fmla="*/ 46 w 234"/>
              <a:gd name="T43" fmla="*/ 108 h 186"/>
              <a:gd name="T44" fmla="*/ 58 w 234"/>
              <a:gd name="T45" fmla="*/ 140 h 186"/>
              <a:gd name="T46" fmla="*/ 85 w 234"/>
              <a:gd name="T47" fmla="*/ 179 h 186"/>
              <a:gd name="T48" fmla="*/ 89 w 234"/>
              <a:gd name="T49" fmla="*/ 186 h 186"/>
              <a:gd name="T50" fmla="*/ 91 w 234"/>
              <a:gd name="T51" fmla="*/ 185 h 186"/>
              <a:gd name="T52" fmla="*/ 97 w 234"/>
              <a:gd name="T53" fmla="*/ 174 h 186"/>
              <a:gd name="T54" fmla="*/ 109 w 234"/>
              <a:gd name="T55" fmla="*/ 175 h 186"/>
              <a:gd name="T56" fmla="*/ 136 w 234"/>
              <a:gd name="T57" fmla="*/ 179 h 186"/>
              <a:gd name="T58" fmla="*/ 159 w 234"/>
              <a:gd name="T59" fmla="*/ 161 h 186"/>
              <a:gd name="T60" fmla="*/ 193 w 234"/>
              <a:gd name="T61" fmla="*/ 156 h 186"/>
              <a:gd name="T62" fmla="*/ 222 w 234"/>
              <a:gd name="T63" fmla="*/ 147 h 186"/>
              <a:gd name="T64" fmla="*/ 226 w 234"/>
              <a:gd name="T65" fmla="*/ 145 h 186"/>
              <a:gd name="T66" fmla="*/ 232 w 234"/>
              <a:gd name="T67" fmla="*/ 129 h 186"/>
              <a:gd name="T68" fmla="*/ 230 w 234"/>
              <a:gd name="T69" fmla="*/ 117 h 186"/>
              <a:gd name="T70" fmla="*/ 229 w 234"/>
              <a:gd name="T71" fmla="*/ 117 h 186"/>
              <a:gd name="T72" fmla="*/ 227 w 234"/>
              <a:gd name="T73" fmla="*/ 117 h 186"/>
              <a:gd name="T74" fmla="*/ 225 w 234"/>
              <a:gd name="T75" fmla="*/ 117 h 186"/>
              <a:gd name="T76" fmla="*/ 211 w 234"/>
              <a:gd name="T77" fmla="*/ 115 h 186"/>
              <a:gd name="T78" fmla="*/ 207 w 234"/>
              <a:gd name="T79" fmla="*/ 115 h 186"/>
              <a:gd name="T80" fmla="*/ 200 w 234"/>
              <a:gd name="T81" fmla="*/ 113 h 186"/>
              <a:gd name="T82" fmla="*/ 198 w 234"/>
              <a:gd name="T83" fmla="*/ 111 h 186"/>
              <a:gd name="T84" fmla="*/ 195 w 234"/>
              <a:gd name="T85" fmla="*/ 109 h 186"/>
              <a:gd name="T86" fmla="*/ 193 w 234"/>
              <a:gd name="T87" fmla="*/ 106 h 186"/>
              <a:gd name="T88" fmla="*/ 192 w 234"/>
              <a:gd name="T89" fmla="*/ 103 h 186"/>
              <a:gd name="T90" fmla="*/ 187 w 234"/>
              <a:gd name="T91" fmla="*/ 95 h 186"/>
              <a:gd name="T92" fmla="*/ 185 w 234"/>
              <a:gd name="T93" fmla="*/ 94 h 186"/>
              <a:gd name="T94" fmla="*/ 183 w 234"/>
              <a:gd name="T95" fmla="*/ 94 h 186"/>
              <a:gd name="T96" fmla="*/ 181 w 234"/>
              <a:gd name="T97" fmla="*/ 92 h 186"/>
              <a:gd name="T98" fmla="*/ 179 w 234"/>
              <a:gd name="T99" fmla="*/ 90 h 186"/>
              <a:gd name="T100" fmla="*/ 177 w 234"/>
              <a:gd name="T101" fmla="*/ 87 h 186"/>
              <a:gd name="T102" fmla="*/ 167 w 234"/>
              <a:gd name="T103" fmla="*/ 63 h 186"/>
              <a:gd name="T104" fmla="*/ 154 w 234"/>
              <a:gd name="T105" fmla="*/ 46 h 186"/>
              <a:gd name="T106" fmla="*/ 132 w 234"/>
              <a:gd name="T107" fmla="*/ 3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4" h="186">
                <a:moveTo>
                  <a:pt x="132" y="39"/>
                </a:moveTo>
                <a:cubicBezTo>
                  <a:pt x="129" y="39"/>
                  <a:pt x="126" y="39"/>
                  <a:pt x="125" y="38"/>
                </a:cubicBezTo>
                <a:cubicBezTo>
                  <a:pt x="125" y="38"/>
                  <a:pt x="125" y="38"/>
                  <a:pt x="124" y="38"/>
                </a:cubicBezTo>
                <a:cubicBezTo>
                  <a:pt x="124" y="38"/>
                  <a:pt x="123" y="38"/>
                  <a:pt x="122" y="38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1" y="38"/>
                  <a:pt x="120" y="38"/>
                  <a:pt x="120" y="38"/>
                </a:cubicBezTo>
                <a:cubicBezTo>
                  <a:pt x="117" y="38"/>
                  <a:pt x="110" y="37"/>
                  <a:pt x="106" y="33"/>
                </a:cubicBezTo>
                <a:cubicBezTo>
                  <a:pt x="101" y="29"/>
                  <a:pt x="82" y="15"/>
                  <a:pt x="79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6" y="12"/>
                  <a:pt x="74" y="11"/>
                  <a:pt x="72" y="9"/>
                </a:cubicBezTo>
                <a:cubicBezTo>
                  <a:pt x="69" y="7"/>
                  <a:pt x="63" y="3"/>
                  <a:pt x="60" y="2"/>
                </a:cubicBezTo>
                <a:cubicBezTo>
                  <a:pt x="59" y="1"/>
                  <a:pt x="58" y="1"/>
                  <a:pt x="57" y="1"/>
                </a:cubicBezTo>
                <a:cubicBezTo>
                  <a:pt x="57" y="1"/>
                  <a:pt x="56" y="1"/>
                  <a:pt x="56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3" y="0"/>
                  <a:pt x="52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6" y="1"/>
                  <a:pt x="45" y="2"/>
                </a:cubicBezTo>
                <a:cubicBezTo>
                  <a:pt x="44" y="3"/>
                  <a:pt x="42" y="4"/>
                  <a:pt x="37" y="4"/>
                </a:cubicBezTo>
                <a:cubicBezTo>
                  <a:pt x="31" y="4"/>
                  <a:pt x="28" y="7"/>
                  <a:pt x="27" y="8"/>
                </a:cubicBezTo>
                <a:cubicBezTo>
                  <a:pt x="30" y="10"/>
                  <a:pt x="36" y="15"/>
                  <a:pt x="36" y="18"/>
                </a:cubicBezTo>
                <a:cubicBezTo>
                  <a:pt x="36" y="19"/>
                  <a:pt x="36" y="20"/>
                  <a:pt x="35" y="21"/>
                </a:cubicBezTo>
                <a:cubicBezTo>
                  <a:pt x="34" y="21"/>
                  <a:pt x="34" y="22"/>
                  <a:pt x="33" y="23"/>
                </a:cubicBezTo>
                <a:cubicBezTo>
                  <a:pt x="32" y="24"/>
                  <a:pt x="30" y="26"/>
                  <a:pt x="27" y="26"/>
                </a:cubicBezTo>
                <a:cubicBezTo>
                  <a:pt x="22" y="26"/>
                  <a:pt x="22" y="27"/>
                  <a:pt x="22" y="28"/>
                </a:cubicBezTo>
                <a:cubicBezTo>
                  <a:pt x="22" y="28"/>
                  <a:pt x="22" y="29"/>
                  <a:pt x="22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1" y="30"/>
                  <a:pt x="21" y="30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1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5"/>
                  <a:pt x="15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8" y="36"/>
                </a:cubicBezTo>
                <a:cubicBezTo>
                  <a:pt x="8" y="36"/>
                  <a:pt x="8" y="35"/>
                  <a:pt x="8" y="35"/>
                </a:cubicBezTo>
                <a:cubicBezTo>
                  <a:pt x="8" y="35"/>
                  <a:pt x="7" y="35"/>
                  <a:pt x="7" y="35"/>
                </a:cubicBezTo>
                <a:cubicBezTo>
                  <a:pt x="7" y="35"/>
                  <a:pt x="7" y="35"/>
                  <a:pt x="6" y="35"/>
                </a:cubicBezTo>
                <a:cubicBezTo>
                  <a:pt x="6" y="35"/>
                  <a:pt x="6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7"/>
                  <a:pt x="1" y="38"/>
                  <a:pt x="1" y="40"/>
                </a:cubicBezTo>
                <a:cubicBezTo>
                  <a:pt x="1" y="42"/>
                  <a:pt x="1" y="46"/>
                  <a:pt x="1" y="47"/>
                </a:cubicBezTo>
                <a:cubicBezTo>
                  <a:pt x="3" y="47"/>
                  <a:pt x="4" y="49"/>
                  <a:pt x="6" y="51"/>
                </a:cubicBezTo>
                <a:cubicBezTo>
                  <a:pt x="7" y="53"/>
                  <a:pt x="9" y="56"/>
                  <a:pt x="11" y="58"/>
                </a:cubicBezTo>
                <a:cubicBezTo>
                  <a:pt x="16" y="63"/>
                  <a:pt x="28" y="80"/>
                  <a:pt x="28" y="85"/>
                </a:cubicBezTo>
                <a:cubicBezTo>
                  <a:pt x="28" y="87"/>
                  <a:pt x="29" y="91"/>
                  <a:pt x="36" y="96"/>
                </a:cubicBezTo>
                <a:cubicBezTo>
                  <a:pt x="40" y="99"/>
                  <a:pt x="42" y="102"/>
                  <a:pt x="43" y="105"/>
                </a:cubicBezTo>
                <a:cubicBezTo>
                  <a:pt x="44" y="106"/>
                  <a:pt x="45" y="108"/>
                  <a:pt x="46" y="108"/>
                </a:cubicBezTo>
                <a:cubicBezTo>
                  <a:pt x="49" y="111"/>
                  <a:pt x="49" y="115"/>
                  <a:pt x="49" y="119"/>
                </a:cubicBezTo>
                <a:cubicBezTo>
                  <a:pt x="49" y="120"/>
                  <a:pt x="49" y="121"/>
                  <a:pt x="49" y="123"/>
                </a:cubicBezTo>
                <a:cubicBezTo>
                  <a:pt x="50" y="129"/>
                  <a:pt x="52" y="137"/>
                  <a:pt x="58" y="140"/>
                </a:cubicBezTo>
                <a:cubicBezTo>
                  <a:pt x="65" y="144"/>
                  <a:pt x="69" y="149"/>
                  <a:pt x="71" y="156"/>
                </a:cubicBezTo>
                <a:cubicBezTo>
                  <a:pt x="74" y="163"/>
                  <a:pt x="78" y="169"/>
                  <a:pt x="81" y="172"/>
                </a:cubicBezTo>
                <a:cubicBezTo>
                  <a:pt x="84" y="175"/>
                  <a:pt x="84" y="177"/>
                  <a:pt x="85" y="179"/>
                </a:cubicBezTo>
                <a:cubicBezTo>
                  <a:pt x="85" y="180"/>
                  <a:pt x="85" y="180"/>
                  <a:pt x="85" y="181"/>
                </a:cubicBezTo>
                <a:cubicBezTo>
                  <a:pt x="86" y="182"/>
                  <a:pt x="87" y="184"/>
                  <a:pt x="88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9" y="186"/>
                  <a:pt x="90" y="186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1" y="185"/>
                  <a:pt x="91" y="185"/>
                </a:cubicBezTo>
                <a:cubicBezTo>
                  <a:pt x="91" y="185"/>
                  <a:pt x="91" y="184"/>
                  <a:pt x="90" y="184"/>
                </a:cubicBezTo>
                <a:cubicBezTo>
                  <a:pt x="90" y="182"/>
                  <a:pt x="90" y="180"/>
                  <a:pt x="91" y="179"/>
                </a:cubicBezTo>
                <a:cubicBezTo>
                  <a:pt x="92" y="177"/>
                  <a:pt x="94" y="175"/>
                  <a:pt x="97" y="174"/>
                </a:cubicBezTo>
                <a:cubicBezTo>
                  <a:pt x="98" y="173"/>
                  <a:pt x="99" y="174"/>
                  <a:pt x="101" y="174"/>
                </a:cubicBezTo>
                <a:cubicBezTo>
                  <a:pt x="102" y="175"/>
                  <a:pt x="103" y="175"/>
                  <a:pt x="105" y="175"/>
                </a:cubicBezTo>
                <a:cubicBezTo>
                  <a:pt x="106" y="175"/>
                  <a:pt x="107" y="175"/>
                  <a:pt x="109" y="175"/>
                </a:cubicBezTo>
                <a:cubicBezTo>
                  <a:pt x="109" y="175"/>
                  <a:pt x="118" y="175"/>
                  <a:pt x="120" y="177"/>
                </a:cubicBezTo>
                <a:cubicBezTo>
                  <a:pt x="121" y="177"/>
                  <a:pt x="123" y="177"/>
                  <a:pt x="125" y="177"/>
                </a:cubicBezTo>
                <a:cubicBezTo>
                  <a:pt x="130" y="177"/>
                  <a:pt x="134" y="178"/>
                  <a:pt x="136" y="179"/>
                </a:cubicBezTo>
                <a:cubicBezTo>
                  <a:pt x="137" y="180"/>
                  <a:pt x="138" y="180"/>
                  <a:pt x="138" y="180"/>
                </a:cubicBezTo>
                <a:cubicBezTo>
                  <a:pt x="140" y="180"/>
                  <a:pt x="141" y="178"/>
                  <a:pt x="141" y="177"/>
                </a:cubicBezTo>
                <a:cubicBezTo>
                  <a:pt x="143" y="172"/>
                  <a:pt x="158" y="162"/>
                  <a:pt x="159" y="161"/>
                </a:cubicBezTo>
                <a:cubicBezTo>
                  <a:pt x="161" y="160"/>
                  <a:pt x="163" y="160"/>
                  <a:pt x="169" y="160"/>
                </a:cubicBezTo>
                <a:cubicBezTo>
                  <a:pt x="174" y="160"/>
                  <a:pt x="179" y="160"/>
                  <a:pt x="182" y="160"/>
                </a:cubicBezTo>
                <a:cubicBezTo>
                  <a:pt x="184" y="159"/>
                  <a:pt x="187" y="158"/>
                  <a:pt x="193" y="156"/>
                </a:cubicBezTo>
                <a:cubicBezTo>
                  <a:pt x="195" y="156"/>
                  <a:pt x="196" y="155"/>
                  <a:pt x="198" y="155"/>
                </a:cubicBezTo>
                <a:cubicBezTo>
                  <a:pt x="207" y="152"/>
                  <a:pt x="217" y="149"/>
                  <a:pt x="222" y="147"/>
                </a:cubicBezTo>
                <a:cubicBezTo>
                  <a:pt x="222" y="147"/>
                  <a:pt x="222" y="147"/>
                  <a:pt x="222" y="147"/>
                </a:cubicBezTo>
                <a:cubicBezTo>
                  <a:pt x="223" y="146"/>
                  <a:pt x="224" y="146"/>
                  <a:pt x="224" y="146"/>
                </a:cubicBezTo>
                <a:cubicBezTo>
                  <a:pt x="224" y="146"/>
                  <a:pt x="225" y="146"/>
                  <a:pt x="225" y="146"/>
                </a:cubicBezTo>
                <a:cubicBezTo>
                  <a:pt x="225" y="146"/>
                  <a:pt x="225" y="146"/>
                  <a:pt x="226" y="145"/>
                </a:cubicBezTo>
                <a:cubicBezTo>
                  <a:pt x="226" y="145"/>
                  <a:pt x="226" y="145"/>
                  <a:pt x="226" y="145"/>
                </a:cubicBezTo>
                <a:cubicBezTo>
                  <a:pt x="226" y="145"/>
                  <a:pt x="227" y="145"/>
                  <a:pt x="227" y="145"/>
                </a:cubicBezTo>
                <a:cubicBezTo>
                  <a:pt x="228" y="144"/>
                  <a:pt x="230" y="135"/>
                  <a:pt x="232" y="129"/>
                </a:cubicBezTo>
                <a:cubicBezTo>
                  <a:pt x="233" y="127"/>
                  <a:pt x="233" y="126"/>
                  <a:pt x="233" y="125"/>
                </a:cubicBezTo>
                <a:cubicBezTo>
                  <a:pt x="234" y="124"/>
                  <a:pt x="234" y="123"/>
                  <a:pt x="234" y="123"/>
                </a:cubicBezTo>
                <a:cubicBezTo>
                  <a:pt x="234" y="121"/>
                  <a:pt x="231" y="117"/>
                  <a:pt x="230" y="117"/>
                </a:cubicBezTo>
                <a:cubicBezTo>
                  <a:pt x="230" y="117"/>
                  <a:pt x="230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27" y="117"/>
                  <a:pt x="227" y="117"/>
                  <a:pt x="227" y="117"/>
                </a:cubicBezTo>
                <a:cubicBezTo>
                  <a:pt x="227" y="117"/>
                  <a:pt x="227" y="117"/>
                  <a:pt x="227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4" y="117"/>
                  <a:pt x="224" y="117"/>
                  <a:pt x="223" y="117"/>
                </a:cubicBezTo>
                <a:cubicBezTo>
                  <a:pt x="220" y="116"/>
                  <a:pt x="215" y="116"/>
                  <a:pt x="211" y="115"/>
                </a:cubicBezTo>
                <a:cubicBezTo>
                  <a:pt x="211" y="115"/>
                  <a:pt x="211" y="115"/>
                  <a:pt x="211" y="115"/>
                </a:cubicBezTo>
                <a:cubicBezTo>
                  <a:pt x="210" y="115"/>
                  <a:pt x="210" y="115"/>
                  <a:pt x="209" y="115"/>
                </a:cubicBezTo>
                <a:cubicBezTo>
                  <a:pt x="209" y="115"/>
                  <a:pt x="208" y="115"/>
                  <a:pt x="208" y="115"/>
                </a:cubicBezTo>
                <a:cubicBezTo>
                  <a:pt x="208" y="115"/>
                  <a:pt x="207" y="115"/>
                  <a:pt x="207" y="115"/>
                </a:cubicBezTo>
                <a:cubicBezTo>
                  <a:pt x="204" y="114"/>
                  <a:pt x="201" y="114"/>
                  <a:pt x="200" y="114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8" y="112"/>
                </a:cubicBezTo>
                <a:cubicBezTo>
                  <a:pt x="198" y="112"/>
                  <a:pt x="198" y="112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6" y="110"/>
                </a:cubicBezTo>
                <a:cubicBezTo>
                  <a:pt x="196" y="110"/>
                  <a:pt x="196" y="109"/>
                  <a:pt x="195" y="109"/>
                </a:cubicBezTo>
                <a:cubicBezTo>
                  <a:pt x="195" y="109"/>
                  <a:pt x="195" y="109"/>
                  <a:pt x="195" y="108"/>
                </a:cubicBezTo>
                <a:cubicBezTo>
                  <a:pt x="195" y="108"/>
                  <a:pt x="194" y="108"/>
                  <a:pt x="194" y="107"/>
                </a:cubicBezTo>
                <a:cubicBezTo>
                  <a:pt x="194" y="107"/>
                  <a:pt x="194" y="107"/>
                  <a:pt x="193" y="106"/>
                </a:cubicBezTo>
                <a:cubicBezTo>
                  <a:pt x="193" y="106"/>
                  <a:pt x="193" y="106"/>
                  <a:pt x="193" y="105"/>
                </a:cubicBezTo>
                <a:cubicBezTo>
                  <a:pt x="193" y="105"/>
                  <a:pt x="192" y="105"/>
                  <a:pt x="192" y="104"/>
                </a:cubicBezTo>
                <a:cubicBezTo>
                  <a:pt x="192" y="104"/>
                  <a:pt x="192" y="103"/>
                  <a:pt x="192" y="103"/>
                </a:cubicBezTo>
                <a:cubicBezTo>
                  <a:pt x="192" y="103"/>
                  <a:pt x="192" y="102"/>
                  <a:pt x="191" y="102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0" y="99"/>
                  <a:pt x="188" y="97"/>
                  <a:pt x="187" y="95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6" y="95"/>
                  <a:pt x="186" y="94"/>
                  <a:pt x="185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4" y="94"/>
                  <a:pt x="184" y="94"/>
                  <a:pt x="183" y="94"/>
                </a:cubicBezTo>
                <a:cubicBezTo>
                  <a:pt x="183" y="94"/>
                  <a:pt x="183" y="94"/>
                  <a:pt x="182" y="93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82" y="93"/>
                  <a:pt x="181" y="93"/>
                  <a:pt x="181" y="92"/>
                </a:cubicBezTo>
                <a:cubicBezTo>
                  <a:pt x="181" y="92"/>
                  <a:pt x="181" y="92"/>
                  <a:pt x="180" y="92"/>
                </a:cubicBezTo>
                <a:cubicBezTo>
                  <a:pt x="180" y="92"/>
                  <a:pt x="180" y="91"/>
                  <a:pt x="179" y="91"/>
                </a:cubicBezTo>
                <a:cubicBezTo>
                  <a:pt x="179" y="91"/>
                  <a:pt x="179" y="91"/>
                  <a:pt x="179" y="90"/>
                </a:cubicBezTo>
                <a:cubicBezTo>
                  <a:pt x="179" y="90"/>
                  <a:pt x="178" y="90"/>
                  <a:pt x="178" y="89"/>
                </a:cubicBezTo>
                <a:cubicBezTo>
                  <a:pt x="178" y="89"/>
                  <a:pt x="178" y="89"/>
                  <a:pt x="178" y="88"/>
                </a:cubicBezTo>
                <a:cubicBezTo>
                  <a:pt x="178" y="88"/>
                  <a:pt x="177" y="88"/>
                  <a:pt x="177" y="87"/>
                </a:cubicBezTo>
                <a:cubicBezTo>
                  <a:pt x="175" y="85"/>
                  <a:pt x="171" y="80"/>
                  <a:pt x="171" y="76"/>
                </a:cubicBezTo>
                <a:cubicBezTo>
                  <a:pt x="170" y="74"/>
                  <a:pt x="171" y="73"/>
                  <a:pt x="171" y="73"/>
                </a:cubicBezTo>
                <a:cubicBezTo>
                  <a:pt x="173" y="71"/>
                  <a:pt x="170" y="66"/>
                  <a:pt x="167" y="63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59" y="57"/>
                  <a:pt x="155" y="52"/>
                  <a:pt x="154" y="49"/>
                </a:cubicBezTo>
                <a:cubicBezTo>
                  <a:pt x="154" y="48"/>
                  <a:pt x="154" y="47"/>
                  <a:pt x="154" y="46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9" y="40"/>
                  <a:pt x="139" y="40"/>
                  <a:pt x="139" y="40"/>
                </a:cubicBezTo>
                <a:lnTo>
                  <a:pt x="132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2" name="Freeform 1170"/>
          <p:cNvSpPr>
            <a:spLocks/>
          </p:cNvSpPr>
          <p:nvPr/>
        </p:nvSpPr>
        <p:spPr bwMode="auto">
          <a:xfrm>
            <a:off x="5400920" y="4067227"/>
            <a:ext cx="170581" cy="210581"/>
          </a:xfrm>
          <a:custGeom>
            <a:avLst/>
            <a:gdLst>
              <a:gd name="T0" fmla="*/ 35 w 85"/>
              <a:gd name="T1" fmla="*/ 24 h 95"/>
              <a:gd name="T2" fmla="*/ 36 w 85"/>
              <a:gd name="T3" fmla="*/ 24 h 95"/>
              <a:gd name="T4" fmla="*/ 37 w 85"/>
              <a:gd name="T5" fmla="*/ 25 h 95"/>
              <a:gd name="T6" fmla="*/ 37 w 85"/>
              <a:gd name="T7" fmla="*/ 25 h 95"/>
              <a:gd name="T8" fmla="*/ 38 w 85"/>
              <a:gd name="T9" fmla="*/ 26 h 95"/>
              <a:gd name="T10" fmla="*/ 38 w 85"/>
              <a:gd name="T11" fmla="*/ 27 h 95"/>
              <a:gd name="T12" fmla="*/ 39 w 85"/>
              <a:gd name="T13" fmla="*/ 27 h 95"/>
              <a:gd name="T14" fmla="*/ 40 w 85"/>
              <a:gd name="T15" fmla="*/ 28 h 95"/>
              <a:gd name="T16" fmla="*/ 40 w 85"/>
              <a:gd name="T17" fmla="*/ 29 h 95"/>
              <a:gd name="T18" fmla="*/ 40 w 85"/>
              <a:gd name="T19" fmla="*/ 30 h 95"/>
              <a:gd name="T20" fmla="*/ 41 w 85"/>
              <a:gd name="T21" fmla="*/ 31 h 95"/>
              <a:gd name="T22" fmla="*/ 41 w 85"/>
              <a:gd name="T23" fmla="*/ 31 h 95"/>
              <a:gd name="T24" fmla="*/ 41 w 85"/>
              <a:gd name="T25" fmla="*/ 32 h 95"/>
              <a:gd name="T26" fmla="*/ 42 w 85"/>
              <a:gd name="T27" fmla="*/ 33 h 95"/>
              <a:gd name="T28" fmla="*/ 42 w 85"/>
              <a:gd name="T29" fmla="*/ 34 h 95"/>
              <a:gd name="T30" fmla="*/ 33 w 85"/>
              <a:gd name="T31" fmla="*/ 59 h 95"/>
              <a:gd name="T32" fmla="*/ 32 w 85"/>
              <a:gd name="T33" fmla="*/ 60 h 95"/>
              <a:gd name="T34" fmla="*/ 32 w 85"/>
              <a:gd name="T35" fmla="*/ 60 h 95"/>
              <a:gd name="T36" fmla="*/ 31 w 85"/>
              <a:gd name="T37" fmla="*/ 60 h 95"/>
              <a:gd name="T38" fmla="*/ 30 w 85"/>
              <a:gd name="T39" fmla="*/ 60 h 95"/>
              <a:gd name="T40" fmla="*/ 26 w 85"/>
              <a:gd name="T41" fmla="*/ 62 h 95"/>
              <a:gd name="T42" fmla="*/ 25 w 85"/>
              <a:gd name="T43" fmla="*/ 62 h 95"/>
              <a:gd name="T44" fmla="*/ 23 w 85"/>
              <a:gd name="T45" fmla="*/ 63 h 95"/>
              <a:gd name="T46" fmla="*/ 22 w 85"/>
              <a:gd name="T47" fmla="*/ 64 h 95"/>
              <a:gd name="T48" fmla="*/ 19 w 85"/>
              <a:gd name="T49" fmla="*/ 65 h 95"/>
              <a:gd name="T50" fmla="*/ 19 w 85"/>
              <a:gd name="T51" fmla="*/ 65 h 95"/>
              <a:gd name="T52" fmla="*/ 0 w 85"/>
              <a:gd name="T53" fmla="*/ 71 h 95"/>
              <a:gd name="T54" fmla="*/ 10 w 85"/>
              <a:gd name="T55" fmla="*/ 91 h 95"/>
              <a:gd name="T56" fmla="*/ 11 w 85"/>
              <a:gd name="T57" fmla="*/ 93 h 95"/>
              <a:gd name="T58" fmla="*/ 11 w 85"/>
              <a:gd name="T59" fmla="*/ 93 h 95"/>
              <a:gd name="T60" fmla="*/ 12 w 85"/>
              <a:gd name="T61" fmla="*/ 95 h 95"/>
              <a:gd name="T62" fmla="*/ 13 w 85"/>
              <a:gd name="T63" fmla="*/ 95 h 95"/>
              <a:gd name="T64" fmla="*/ 26 w 85"/>
              <a:gd name="T65" fmla="*/ 92 h 95"/>
              <a:gd name="T66" fmla="*/ 32 w 85"/>
              <a:gd name="T67" fmla="*/ 91 h 95"/>
              <a:gd name="T68" fmla="*/ 33 w 85"/>
              <a:gd name="T69" fmla="*/ 90 h 95"/>
              <a:gd name="T70" fmla="*/ 35 w 85"/>
              <a:gd name="T71" fmla="*/ 83 h 95"/>
              <a:gd name="T72" fmla="*/ 43 w 85"/>
              <a:gd name="T73" fmla="*/ 81 h 95"/>
              <a:gd name="T74" fmla="*/ 46 w 85"/>
              <a:gd name="T75" fmla="*/ 81 h 95"/>
              <a:gd name="T76" fmla="*/ 48 w 85"/>
              <a:gd name="T77" fmla="*/ 81 h 95"/>
              <a:gd name="T78" fmla="*/ 50 w 85"/>
              <a:gd name="T79" fmla="*/ 78 h 95"/>
              <a:gd name="T80" fmla="*/ 56 w 85"/>
              <a:gd name="T81" fmla="*/ 70 h 95"/>
              <a:gd name="T82" fmla="*/ 60 w 85"/>
              <a:gd name="T83" fmla="*/ 69 h 95"/>
              <a:gd name="T84" fmla="*/ 62 w 85"/>
              <a:gd name="T85" fmla="*/ 69 h 95"/>
              <a:gd name="T86" fmla="*/ 67 w 85"/>
              <a:gd name="T87" fmla="*/ 51 h 95"/>
              <a:gd name="T88" fmla="*/ 75 w 85"/>
              <a:gd name="T89" fmla="*/ 47 h 95"/>
              <a:gd name="T90" fmla="*/ 80 w 85"/>
              <a:gd name="T91" fmla="*/ 38 h 95"/>
              <a:gd name="T92" fmla="*/ 84 w 85"/>
              <a:gd name="T93" fmla="*/ 33 h 95"/>
              <a:gd name="T94" fmla="*/ 85 w 85"/>
              <a:gd name="T95" fmla="*/ 30 h 95"/>
              <a:gd name="T96" fmla="*/ 85 w 85"/>
              <a:gd name="T97" fmla="*/ 30 h 95"/>
              <a:gd name="T98" fmla="*/ 74 w 85"/>
              <a:gd name="T99" fmla="*/ 17 h 95"/>
              <a:gd name="T100" fmla="*/ 70 w 85"/>
              <a:gd name="T101" fmla="*/ 16 h 95"/>
              <a:gd name="T102" fmla="*/ 56 w 85"/>
              <a:gd name="T103" fmla="*/ 10 h 95"/>
              <a:gd name="T104" fmla="*/ 49 w 85"/>
              <a:gd name="T105" fmla="*/ 0 h 95"/>
              <a:gd name="T106" fmla="*/ 47 w 85"/>
              <a:gd name="T107" fmla="*/ 1 h 95"/>
              <a:gd name="T108" fmla="*/ 44 w 85"/>
              <a:gd name="T109" fmla="*/ 1 h 95"/>
              <a:gd name="T110" fmla="*/ 44 w 85"/>
              <a:gd name="T111" fmla="*/ 8 h 95"/>
              <a:gd name="T112" fmla="*/ 37 w 85"/>
              <a:gd name="T113" fmla="*/ 18 h 95"/>
              <a:gd name="T114" fmla="*/ 35 w 85"/>
              <a:gd name="T115" fmla="*/ 24 h 95"/>
              <a:gd name="T116" fmla="*/ 35 w 85"/>
              <a:gd name="T117" fmla="*/ 2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" h="95">
                <a:moveTo>
                  <a:pt x="35" y="24"/>
                </a:moveTo>
                <a:cubicBezTo>
                  <a:pt x="35" y="24"/>
                  <a:pt x="36" y="24"/>
                  <a:pt x="36" y="24"/>
                </a:cubicBezTo>
                <a:cubicBezTo>
                  <a:pt x="36" y="25"/>
                  <a:pt x="36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6"/>
                  <a:pt x="38" y="26"/>
                  <a:pt x="38" y="26"/>
                </a:cubicBezTo>
                <a:cubicBezTo>
                  <a:pt x="38" y="26"/>
                  <a:pt x="38" y="26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28"/>
                  <a:pt x="40" y="28"/>
                </a:cubicBezTo>
                <a:cubicBezTo>
                  <a:pt x="40" y="28"/>
                  <a:pt x="40" y="29"/>
                  <a:pt x="40" y="29"/>
                </a:cubicBezTo>
                <a:cubicBezTo>
                  <a:pt x="40" y="29"/>
                  <a:pt x="40" y="30"/>
                  <a:pt x="40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2" y="33"/>
                </a:cubicBezTo>
                <a:cubicBezTo>
                  <a:pt x="42" y="33"/>
                  <a:pt x="42" y="34"/>
                  <a:pt x="42" y="34"/>
                </a:cubicBezTo>
                <a:cubicBezTo>
                  <a:pt x="42" y="36"/>
                  <a:pt x="36" y="57"/>
                  <a:pt x="33" y="59"/>
                </a:cubicBezTo>
                <a:cubicBezTo>
                  <a:pt x="33" y="59"/>
                  <a:pt x="33" y="59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1" y="60"/>
                  <a:pt x="31" y="60"/>
                </a:cubicBezTo>
                <a:cubicBezTo>
                  <a:pt x="31" y="60"/>
                  <a:pt x="31" y="60"/>
                  <a:pt x="30" y="60"/>
                </a:cubicBezTo>
                <a:cubicBezTo>
                  <a:pt x="29" y="61"/>
                  <a:pt x="28" y="62"/>
                  <a:pt x="26" y="62"/>
                </a:cubicBezTo>
                <a:cubicBezTo>
                  <a:pt x="26" y="62"/>
                  <a:pt x="25" y="62"/>
                  <a:pt x="25" y="62"/>
                </a:cubicBezTo>
                <a:cubicBezTo>
                  <a:pt x="24" y="63"/>
                  <a:pt x="24" y="63"/>
                  <a:pt x="23" y="63"/>
                </a:cubicBezTo>
                <a:cubicBezTo>
                  <a:pt x="22" y="63"/>
                  <a:pt x="22" y="63"/>
                  <a:pt x="22" y="64"/>
                </a:cubicBezTo>
                <a:cubicBezTo>
                  <a:pt x="21" y="64"/>
                  <a:pt x="20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67"/>
                  <a:pt x="4" y="69"/>
                  <a:pt x="0" y="71"/>
                </a:cubicBezTo>
                <a:cubicBezTo>
                  <a:pt x="3" y="76"/>
                  <a:pt x="6" y="83"/>
                  <a:pt x="10" y="91"/>
                </a:cubicBezTo>
                <a:cubicBezTo>
                  <a:pt x="10" y="91"/>
                  <a:pt x="11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2" y="94"/>
                  <a:pt x="12" y="95"/>
                </a:cubicBezTo>
                <a:cubicBezTo>
                  <a:pt x="12" y="95"/>
                  <a:pt x="13" y="95"/>
                  <a:pt x="13" y="95"/>
                </a:cubicBezTo>
                <a:cubicBezTo>
                  <a:pt x="17" y="92"/>
                  <a:pt x="22" y="92"/>
                  <a:pt x="26" y="92"/>
                </a:cubicBezTo>
                <a:cubicBezTo>
                  <a:pt x="28" y="92"/>
                  <a:pt x="30" y="92"/>
                  <a:pt x="32" y="91"/>
                </a:cubicBezTo>
                <a:cubicBezTo>
                  <a:pt x="33" y="91"/>
                  <a:pt x="33" y="91"/>
                  <a:pt x="33" y="90"/>
                </a:cubicBezTo>
                <a:cubicBezTo>
                  <a:pt x="33" y="88"/>
                  <a:pt x="33" y="85"/>
                  <a:pt x="35" y="83"/>
                </a:cubicBezTo>
                <a:cubicBezTo>
                  <a:pt x="38" y="81"/>
                  <a:pt x="41" y="81"/>
                  <a:pt x="43" y="81"/>
                </a:cubicBezTo>
                <a:cubicBezTo>
                  <a:pt x="44" y="81"/>
                  <a:pt x="45" y="81"/>
                  <a:pt x="46" y="81"/>
                </a:cubicBezTo>
                <a:cubicBezTo>
                  <a:pt x="47" y="81"/>
                  <a:pt x="48" y="81"/>
                  <a:pt x="48" y="81"/>
                </a:cubicBezTo>
                <a:cubicBezTo>
                  <a:pt x="49" y="80"/>
                  <a:pt x="49" y="79"/>
                  <a:pt x="50" y="78"/>
                </a:cubicBezTo>
                <a:cubicBezTo>
                  <a:pt x="51" y="75"/>
                  <a:pt x="53" y="71"/>
                  <a:pt x="56" y="70"/>
                </a:cubicBezTo>
                <a:cubicBezTo>
                  <a:pt x="57" y="70"/>
                  <a:pt x="59" y="69"/>
                  <a:pt x="60" y="69"/>
                </a:cubicBezTo>
                <a:cubicBezTo>
                  <a:pt x="60" y="69"/>
                  <a:pt x="62" y="69"/>
                  <a:pt x="62" y="69"/>
                </a:cubicBezTo>
                <a:cubicBezTo>
                  <a:pt x="61" y="66"/>
                  <a:pt x="61" y="52"/>
                  <a:pt x="67" y="51"/>
                </a:cubicBezTo>
                <a:cubicBezTo>
                  <a:pt x="70" y="51"/>
                  <a:pt x="74" y="48"/>
                  <a:pt x="75" y="47"/>
                </a:cubicBezTo>
                <a:cubicBezTo>
                  <a:pt x="75" y="45"/>
                  <a:pt x="76" y="43"/>
                  <a:pt x="80" y="38"/>
                </a:cubicBezTo>
                <a:cubicBezTo>
                  <a:pt x="82" y="36"/>
                  <a:pt x="83" y="34"/>
                  <a:pt x="84" y="33"/>
                </a:cubicBezTo>
                <a:cubicBezTo>
                  <a:pt x="85" y="31"/>
                  <a:pt x="85" y="30"/>
                  <a:pt x="85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76" y="21"/>
                  <a:pt x="74" y="17"/>
                </a:cubicBezTo>
                <a:cubicBezTo>
                  <a:pt x="74" y="16"/>
                  <a:pt x="72" y="16"/>
                  <a:pt x="70" y="16"/>
                </a:cubicBezTo>
                <a:cubicBezTo>
                  <a:pt x="66" y="15"/>
                  <a:pt x="61" y="14"/>
                  <a:pt x="56" y="10"/>
                </a:cubicBezTo>
                <a:cubicBezTo>
                  <a:pt x="53" y="8"/>
                  <a:pt x="51" y="5"/>
                  <a:pt x="49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8"/>
                  <a:pt x="44" y="8"/>
                  <a:pt x="44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3" name="Freeform 1171"/>
          <p:cNvSpPr>
            <a:spLocks/>
          </p:cNvSpPr>
          <p:nvPr/>
        </p:nvSpPr>
        <p:spPr bwMode="auto">
          <a:xfrm>
            <a:off x="5371437" y="4039459"/>
            <a:ext cx="14742" cy="30083"/>
          </a:xfrm>
          <a:custGeom>
            <a:avLst/>
            <a:gdLst>
              <a:gd name="T0" fmla="*/ 6 w 7"/>
              <a:gd name="T1" fmla="*/ 1 h 13"/>
              <a:gd name="T2" fmla="*/ 5 w 7"/>
              <a:gd name="T3" fmla="*/ 0 h 13"/>
              <a:gd name="T4" fmla="*/ 5 w 7"/>
              <a:gd name="T5" fmla="*/ 0 h 13"/>
              <a:gd name="T6" fmla="*/ 0 w 7"/>
              <a:gd name="T7" fmla="*/ 9 h 13"/>
              <a:gd name="T8" fmla="*/ 0 w 7"/>
              <a:gd name="T9" fmla="*/ 10 h 13"/>
              <a:gd name="T10" fmla="*/ 0 w 7"/>
              <a:gd name="T11" fmla="*/ 10 h 13"/>
              <a:gd name="T12" fmla="*/ 0 w 7"/>
              <a:gd name="T13" fmla="*/ 11 h 13"/>
              <a:gd name="T14" fmla="*/ 1 w 7"/>
              <a:gd name="T15" fmla="*/ 12 h 13"/>
              <a:gd name="T16" fmla="*/ 1 w 7"/>
              <a:gd name="T17" fmla="*/ 12 h 13"/>
              <a:gd name="T18" fmla="*/ 3 w 7"/>
              <a:gd name="T19" fmla="*/ 13 h 13"/>
              <a:gd name="T20" fmla="*/ 3 w 7"/>
              <a:gd name="T21" fmla="*/ 13 h 13"/>
              <a:gd name="T22" fmla="*/ 4 w 7"/>
              <a:gd name="T23" fmla="*/ 13 h 13"/>
              <a:gd name="T24" fmla="*/ 5 w 7"/>
              <a:gd name="T25" fmla="*/ 11 h 13"/>
              <a:gd name="T26" fmla="*/ 6 w 7"/>
              <a:gd name="T27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13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7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2"/>
                  <a:pt x="5" y="11"/>
                </a:cubicBezTo>
                <a:cubicBezTo>
                  <a:pt x="6" y="9"/>
                  <a:pt x="7" y="4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4" name="Freeform 1172"/>
          <p:cNvSpPr>
            <a:spLocks/>
          </p:cNvSpPr>
          <p:nvPr/>
        </p:nvSpPr>
        <p:spPr bwMode="auto">
          <a:xfrm>
            <a:off x="5400920" y="4032516"/>
            <a:ext cx="96873" cy="87935"/>
          </a:xfrm>
          <a:custGeom>
            <a:avLst/>
            <a:gdLst>
              <a:gd name="T0" fmla="*/ 34 w 48"/>
              <a:gd name="T1" fmla="*/ 30 h 39"/>
              <a:gd name="T2" fmla="*/ 40 w 48"/>
              <a:gd name="T3" fmla="*/ 22 h 39"/>
              <a:gd name="T4" fmla="*/ 40 w 48"/>
              <a:gd name="T5" fmla="*/ 12 h 39"/>
              <a:gd name="T6" fmla="*/ 46 w 48"/>
              <a:gd name="T7" fmla="*/ 12 h 39"/>
              <a:gd name="T8" fmla="*/ 48 w 48"/>
              <a:gd name="T9" fmla="*/ 11 h 39"/>
              <a:gd name="T10" fmla="*/ 47 w 48"/>
              <a:gd name="T11" fmla="*/ 4 h 39"/>
              <a:gd name="T12" fmla="*/ 47 w 48"/>
              <a:gd name="T13" fmla="*/ 0 h 39"/>
              <a:gd name="T14" fmla="*/ 36 w 48"/>
              <a:gd name="T15" fmla="*/ 14 h 39"/>
              <a:gd name="T16" fmla="*/ 12 w 48"/>
              <a:gd name="T17" fmla="*/ 25 h 39"/>
              <a:gd name="T18" fmla="*/ 9 w 48"/>
              <a:gd name="T19" fmla="*/ 25 h 39"/>
              <a:gd name="T20" fmla="*/ 2 w 48"/>
              <a:gd name="T21" fmla="*/ 27 h 39"/>
              <a:gd name="T22" fmla="*/ 1 w 48"/>
              <a:gd name="T23" fmla="*/ 28 h 39"/>
              <a:gd name="T24" fmla="*/ 0 w 48"/>
              <a:gd name="T25" fmla="*/ 28 h 39"/>
              <a:gd name="T26" fmla="*/ 0 w 48"/>
              <a:gd name="T27" fmla="*/ 29 h 39"/>
              <a:gd name="T28" fmla="*/ 0 w 48"/>
              <a:gd name="T29" fmla="*/ 30 h 39"/>
              <a:gd name="T30" fmla="*/ 1 w 48"/>
              <a:gd name="T31" fmla="*/ 31 h 39"/>
              <a:gd name="T32" fmla="*/ 1 w 48"/>
              <a:gd name="T33" fmla="*/ 31 h 39"/>
              <a:gd name="T34" fmla="*/ 3 w 48"/>
              <a:gd name="T35" fmla="*/ 33 h 39"/>
              <a:gd name="T36" fmla="*/ 3 w 48"/>
              <a:gd name="T37" fmla="*/ 33 h 39"/>
              <a:gd name="T38" fmla="*/ 4 w 48"/>
              <a:gd name="T39" fmla="*/ 34 h 39"/>
              <a:gd name="T40" fmla="*/ 4 w 48"/>
              <a:gd name="T41" fmla="*/ 34 h 39"/>
              <a:gd name="T42" fmla="*/ 5 w 48"/>
              <a:gd name="T43" fmla="*/ 35 h 39"/>
              <a:gd name="T44" fmla="*/ 5 w 48"/>
              <a:gd name="T45" fmla="*/ 35 h 39"/>
              <a:gd name="T46" fmla="*/ 6 w 48"/>
              <a:gd name="T47" fmla="*/ 36 h 39"/>
              <a:gd name="T48" fmla="*/ 6 w 48"/>
              <a:gd name="T49" fmla="*/ 36 h 39"/>
              <a:gd name="T50" fmla="*/ 7 w 48"/>
              <a:gd name="T51" fmla="*/ 36 h 39"/>
              <a:gd name="T52" fmla="*/ 7 w 48"/>
              <a:gd name="T53" fmla="*/ 36 h 39"/>
              <a:gd name="T54" fmla="*/ 7 w 48"/>
              <a:gd name="T55" fmla="*/ 36 h 39"/>
              <a:gd name="T56" fmla="*/ 8 w 48"/>
              <a:gd name="T57" fmla="*/ 36 h 39"/>
              <a:gd name="T58" fmla="*/ 8 w 48"/>
              <a:gd name="T59" fmla="*/ 37 h 39"/>
              <a:gd name="T60" fmla="*/ 9 w 48"/>
              <a:gd name="T61" fmla="*/ 37 h 39"/>
              <a:gd name="T62" fmla="*/ 10 w 48"/>
              <a:gd name="T63" fmla="*/ 37 h 39"/>
              <a:gd name="T64" fmla="*/ 10 w 48"/>
              <a:gd name="T65" fmla="*/ 37 h 39"/>
              <a:gd name="T66" fmla="*/ 11 w 48"/>
              <a:gd name="T67" fmla="*/ 37 h 39"/>
              <a:gd name="T68" fmla="*/ 11 w 48"/>
              <a:gd name="T69" fmla="*/ 37 h 39"/>
              <a:gd name="T70" fmla="*/ 16 w 48"/>
              <a:gd name="T71" fmla="*/ 38 h 39"/>
              <a:gd name="T72" fmla="*/ 16 w 48"/>
              <a:gd name="T73" fmla="*/ 38 h 39"/>
              <a:gd name="T74" fmla="*/ 17 w 48"/>
              <a:gd name="T75" fmla="*/ 38 h 39"/>
              <a:gd name="T76" fmla="*/ 18 w 48"/>
              <a:gd name="T77" fmla="*/ 38 h 39"/>
              <a:gd name="T78" fmla="*/ 19 w 48"/>
              <a:gd name="T79" fmla="*/ 38 h 39"/>
              <a:gd name="T80" fmla="*/ 20 w 48"/>
              <a:gd name="T81" fmla="*/ 38 h 39"/>
              <a:gd name="T82" fmla="*/ 21 w 48"/>
              <a:gd name="T83" fmla="*/ 38 h 39"/>
              <a:gd name="T84" fmla="*/ 22 w 48"/>
              <a:gd name="T85" fmla="*/ 38 h 39"/>
              <a:gd name="T86" fmla="*/ 30 w 48"/>
              <a:gd name="T87" fmla="*/ 39 h 39"/>
              <a:gd name="T88" fmla="*/ 34 w 48"/>
              <a:gd name="T8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" h="39">
                <a:moveTo>
                  <a:pt x="34" y="30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12"/>
                  <a:pt x="40" y="12"/>
                  <a:pt x="40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8"/>
                  <a:pt x="48" y="6"/>
                  <a:pt x="47" y="4"/>
                </a:cubicBezTo>
                <a:cubicBezTo>
                  <a:pt x="47" y="3"/>
                  <a:pt x="47" y="1"/>
                  <a:pt x="47" y="0"/>
                </a:cubicBezTo>
                <a:cubicBezTo>
                  <a:pt x="44" y="2"/>
                  <a:pt x="39" y="9"/>
                  <a:pt x="36" y="14"/>
                </a:cubicBezTo>
                <a:cubicBezTo>
                  <a:pt x="32" y="21"/>
                  <a:pt x="21" y="26"/>
                  <a:pt x="12" y="25"/>
                </a:cubicBezTo>
                <a:cubicBezTo>
                  <a:pt x="11" y="25"/>
                  <a:pt x="10" y="25"/>
                  <a:pt x="9" y="25"/>
                </a:cubicBezTo>
                <a:cubicBezTo>
                  <a:pt x="5" y="25"/>
                  <a:pt x="3" y="26"/>
                  <a:pt x="2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2" y="32"/>
                  <a:pt x="2" y="32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2" y="37"/>
                  <a:pt x="14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5" y="39"/>
                  <a:pt x="28" y="39"/>
                  <a:pt x="30" y="39"/>
                </a:cubicBezTo>
                <a:lnTo>
                  <a:pt x="34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5" name="Freeform 1173"/>
          <p:cNvSpPr>
            <a:spLocks/>
          </p:cNvSpPr>
          <p:nvPr/>
        </p:nvSpPr>
        <p:spPr bwMode="auto">
          <a:xfrm>
            <a:off x="5099772" y="3717803"/>
            <a:ext cx="210593" cy="229093"/>
          </a:xfrm>
          <a:custGeom>
            <a:avLst/>
            <a:gdLst>
              <a:gd name="T0" fmla="*/ 64 w 105"/>
              <a:gd name="T1" fmla="*/ 6 h 103"/>
              <a:gd name="T2" fmla="*/ 63 w 105"/>
              <a:gd name="T3" fmla="*/ 6 h 103"/>
              <a:gd name="T4" fmla="*/ 54 w 105"/>
              <a:gd name="T5" fmla="*/ 2 h 103"/>
              <a:gd name="T6" fmla="*/ 49 w 105"/>
              <a:gd name="T7" fmla="*/ 1 h 103"/>
              <a:gd name="T8" fmla="*/ 43 w 105"/>
              <a:gd name="T9" fmla="*/ 0 h 103"/>
              <a:gd name="T10" fmla="*/ 42 w 105"/>
              <a:gd name="T11" fmla="*/ 1 h 103"/>
              <a:gd name="T12" fmla="*/ 43 w 105"/>
              <a:gd name="T13" fmla="*/ 1 h 103"/>
              <a:gd name="T14" fmla="*/ 43 w 105"/>
              <a:gd name="T15" fmla="*/ 1 h 103"/>
              <a:gd name="T16" fmla="*/ 40 w 105"/>
              <a:gd name="T17" fmla="*/ 4 h 103"/>
              <a:gd name="T18" fmla="*/ 27 w 105"/>
              <a:gd name="T19" fmla="*/ 13 h 103"/>
              <a:gd name="T20" fmla="*/ 28 w 105"/>
              <a:gd name="T21" fmla="*/ 23 h 103"/>
              <a:gd name="T22" fmla="*/ 24 w 105"/>
              <a:gd name="T23" fmla="*/ 38 h 103"/>
              <a:gd name="T24" fmla="*/ 23 w 105"/>
              <a:gd name="T25" fmla="*/ 39 h 103"/>
              <a:gd name="T26" fmla="*/ 0 w 105"/>
              <a:gd name="T27" fmla="*/ 51 h 103"/>
              <a:gd name="T28" fmla="*/ 1 w 105"/>
              <a:gd name="T29" fmla="*/ 53 h 103"/>
              <a:gd name="T30" fmla="*/ 2 w 105"/>
              <a:gd name="T31" fmla="*/ 57 h 103"/>
              <a:gd name="T32" fmla="*/ 2 w 105"/>
              <a:gd name="T33" fmla="*/ 60 h 103"/>
              <a:gd name="T34" fmla="*/ 3 w 105"/>
              <a:gd name="T35" fmla="*/ 63 h 103"/>
              <a:gd name="T36" fmla="*/ 3 w 105"/>
              <a:gd name="T37" fmla="*/ 65 h 103"/>
              <a:gd name="T38" fmla="*/ 5 w 105"/>
              <a:gd name="T39" fmla="*/ 65 h 103"/>
              <a:gd name="T40" fmla="*/ 7 w 105"/>
              <a:gd name="T41" fmla="*/ 64 h 103"/>
              <a:gd name="T42" fmla="*/ 8 w 105"/>
              <a:gd name="T43" fmla="*/ 64 h 103"/>
              <a:gd name="T44" fmla="*/ 11 w 105"/>
              <a:gd name="T45" fmla="*/ 65 h 103"/>
              <a:gd name="T46" fmla="*/ 27 w 105"/>
              <a:gd name="T47" fmla="*/ 74 h 103"/>
              <a:gd name="T48" fmla="*/ 34 w 105"/>
              <a:gd name="T49" fmla="*/ 78 h 103"/>
              <a:gd name="T50" fmla="*/ 73 w 105"/>
              <a:gd name="T51" fmla="*/ 102 h 103"/>
              <a:gd name="T52" fmla="*/ 74 w 105"/>
              <a:gd name="T53" fmla="*/ 102 h 103"/>
              <a:gd name="T54" fmla="*/ 75 w 105"/>
              <a:gd name="T55" fmla="*/ 102 h 103"/>
              <a:gd name="T56" fmla="*/ 77 w 105"/>
              <a:gd name="T57" fmla="*/ 102 h 103"/>
              <a:gd name="T58" fmla="*/ 85 w 105"/>
              <a:gd name="T59" fmla="*/ 103 h 103"/>
              <a:gd name="T60" fmla="*/ 86 w 105"/>
              <a:gd name="T61" fmla="*/ 101 h 103"/>
              <a:gd name="T62" fmla="*/ 87 w 105"/>
              <a:gd name="T63" fmla="*/ 99 h 103"/>
              <a:gd name="T64" fmla="*/ 88 w 105"/>
              <a:gd name="T65" fmla="*/ 97 h 103"/>
              <a:gd name="T66" fmla="*/ 88 w 105"/>
              <a:gd name="T67" fmla="*/ 96 h 103"/>
              <a:gd name="T68" fmla="*/ 89 w 105"/>
              <a:gd name="T69" fmla="*/ 95 h 103"/>
              <a:gd name="T70" fmla="*/ 89 w 105"/>
              <a:gd name="T71" fmla="*/ 95 h 103"/>
              <a:gd name="T72" fmla="*/ 89 w 105"/>
              <a:gd name="T73" fmla="*/ 94 h 103"/>
              <a:gd name="T74" fmla="*/ 90 w 105"/>
              <a:gd name="T75" fmla="*/ 93 h 103"/>
              <a:gd name="T76" fmla="*/ 98 w 105"/>
              <a:gd name="T77" fmla="*/ 89 h 103"/>
              <a:gd name="T78" fmla="*/ 100 w 105"/>
              <a:gd name="T79" fmla="*/ 90 h 103"/>
              <a:gd name="T80" fmla="*/ 102 w 105"/>
              <a:gd name="T81" fmla="*/ 91 h 103"/>
              <a:gd name="T82" fmla="*/ 104 w 105"/>
              <a:gd name="T83" fmla="*/ 93 h 103"/>
              <a:gd name="T84" fmla="*/ 105 w 105"/>
              <a:gd name="T85" fmla="*/ 92 h 103"/>
              <a:gd name="T86" fmla="*/ 103 w 105"/>
              <a:gd name="T87" fmla="*/ 90 h 103"/>
              <a:gd name="T88" fmla="*/ 101 w 105"/>
              <a:gd name="T89" fmla="*/ 88 h 103"/>
              <a:gd name="T90" fmla="*/ 100 w 105"/>
              <a:gd name="T91" fmla="*/ 86 h 103"/>
              <a:gd name="T92" fmla="*/ 100 w 105"/>
              <a:gd name="T93" fmla="*/ 84 h 103"/>
              <a:gd name="T94" fmla="*/ 96 w 105"/>
              <a:gd name="T95" fmla="*/ 77 h 103"/>
              <a:gd name="T96" fmla="*/ 98 w 105"/>
              <a:gd name="T97" fmla="*/ 70 h 103"/>
              <a:gd name="T98" fmla="*/ 93 w 105"/>
              <a:gd name="T99" fmla="*/ 64 h 103"/>
              <a:gd name="T100" fmla="*/ 87 w 105"/>
              <a:gd name="T101" fmla="*/ 62 h 103"/>
              <a:gd name="T102" fmla="*/ 85 w 105"/>
              <a:gd name="T103" fmla="*/ 61 h 103"/>
              <a:gd name="T104" fmla="*/ 83 w 105"/>
              <a:gd name="T105" fmla="*/ 59 h 103"/>
              <a:gd name="T106" fmla="*/ 81 w 105"/>
              <a:gd name="T107" fmla="*/ 58 h 103"/>
              <a:gd name="T108" fmla="*/ 80 w 105"/>
              <a:gd name="T109" fmla="*/ 55 h 103"/>
              <a:gd name="T110" fmla="*/ 79 w 105"/>
              <a:gd name="T111" fmla="*/ 53 h 103"/>
              <a:gd name="T112" fmla="*/ 72 w 105"/>
              <a:gd name="T113" fmla="*/ 41 h 103"/>
              <a:gd name="T114" fmla="*/ 75 w 105"/>
              <a:gd name="T115" fmla="*/ 32 h 103"/>
              <a:gd name="T116" fmla="*/ 78 w 105"/>
              <a:gd name="T117" fmla="*/ 25 h 103"/>
              <a:gd name="T118" fmla="*/ 78 w 105"/>
              <a:gd name="T119" fmla="*/ 21 h 103"/>
              <a:gd name="T120" fmla="*/ 68 w 105"/>
              <a:gd name="T121" fmla="*/ 11 h 103"/>
              <a:gd name="T122" fmla="*/ 65 w 105"/>
              <a:gd name="T123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5" h="103">
                <a:moveTo>
                  <a:pt x="65" y="6"/>
                </a:moveTo>
                <a:cubicBezTo>
                  <a:pt x="65" y="6"/>
                  <a:pt x="64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6"/>
                  <a:pt x="64" y="6"/>
                  <a:pt x="63" y="6"/>
                </a:cubicBezTo>
                <a:cubicBezTo>
                  <a:pt x="62" y="6"/>
                  <a:pt x="60" y="5"/>
                  <a:pt x="58" y="4"/>
                </a:cubicBezTo>
                <a:cubicBezTo>
                  <a:pt x="57" y="3"/>
                  <a:pt x="55" y="2"/>
                  <a:pt x="54" y="2"/>
                </a:cubicBezTo>
                <a:cubicBezTo>
                  <a:pt x="54" y="2"/>
                  <a:pt x="53" y="3"/>
                  <a:pt x="53" y="3"/>
                </a:cubicBezTo>
                <a:cubicBezTo>
                  <a:pt x="51" y="3"/>
                  <a:pt x="50" y="2"/>
                  <a:pt x="49" y="1"/>
                </a:cubicBezTo>
                <a:cubicBezTo>
                  <a:pt x="48" y="1"/>
                  <a:pt x="46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9"/>
                  <a:pt x="28" y="11"/>
                  <a:pt x="27" y="13"/>
                </a:cubicBezTo>
                <a:cubicBezTo>
                  <a:pt x="27" y="14"/>
                  <a:pt x="27" y="15"/>
                  <a:pt x="28" y="17"/>
                </a:cubicBezTo>
                <a:cubicBezTo>
                  <a:pt x="28" y="19"/>
                  <a:pt x="29" y="21"/>
                  <a:pt x="28" y="23"/>
                </a:cubicBezTo>
                <a:cubicBezTo>
                  <a:pt x="27" y="24"/>
                  <a:pt x="27" y="28"/>
                  <a:pt x="27" y="30"/>
                </a:cubicBezTo>
                <a:cubicBezTo>
                  <a:pt x="28" y="32"/>
                  <a:pt x="25" y="36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18" y="42"/>
                  <a:pt x="9" y="4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1" y="53"/>
                  <a:pt x="1" y="53"/>
                </a:cubicBezTo>
                <a:cubicBezTo>
                  <a:pt x="1" y="54"/>
                  <a:pt x="1" y="54"/>
                  <a:pt x="1" y="55"/>
                </a:cubicBezTo>
                <a:cubicBezTo>
                  <a:pt x="1" y="56"/>
                  <a:pt x="1" y="56"/>
                  <a:pt x="2" y="57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9"/>
                  <a:pt x="2" y="59"/>
                  <a:pt x="2" y="60"/>
                </a:cubicBezTo>
                <a:cubicBezTo>
                  <a:pt x="2" y="60"/>
                  <a:pt x="2" y="61"/>
                  <a:pt x="3" y="61"/>
                </a:cubicBezTo>
                <a:cubicBezTo>
                  <a:pt x="3" y="62"/>
                  <a:pt x="3" y="62"/>
                  <a:pt x="3" y="63"/>
                </a:cubicBezTo>
                <a:cubicBezTo>
                  <a:pt x="3" y="63"/>
                  <a:pt x="3" y="63"/>
                  <a:pt x="3" y="64"/>
                </a:cubicBezTo>
                <a:cubicBezTo>
                  <a:pt x="3" y="64"/>
                  <a:pt x="3" y="64"/>
                  <a:pt x="3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6" y="65"/>
                  <a:pt x="6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0" y="65"/>
                  <a:pt x="11" y="65"/>
                </a:cubicBezTo>
                <a:cubicBezTo>
                  <a:pt x="13" y="65"/>
                  <a:pt x="18" y="68"/>
                  <a:pt x="24" y="72"/>
                </a:cubicBezTo>
                <a:cubicBezTo>
                  <a:pt x="25" y="73"/>
                  <a:pt x="26" y="73"/>
                  <a:pt x="27" y="74"/>
                </a:cubicBezTo>
                <a:cubicBezTo>
                  <a:pt x="30" y="76"/>
                  <a:pt x="33" y="77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40" y="81"/>
                  <a:pt x="57" y="95"/>
                  <a:pt x="61" y="98"/>
                </a:cubicBezTo>
                <a:cubicBezTo>
                  <a:pt x="65" y="101"/>
                  <a:pt x="71" y="102"/>
                  <a:pt x="73" y="102"/>
                </a:cubicBezTo>
                <a:cubicBezTo>
                  <a:pt x="73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5" y="102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6" y="102"/>
                  <a:pt x="76" y="102"/>
                </a:cubicBezTo>
                <a:cubicBezTo>
                  <a:pt x="76" y="102"/>
                  <a:pt x="76" y="102"/>
                  <a:pt x="77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9" y="103"/>
                  <a:pt x="82" y="103"/>
                  <a:pt x="85" y="103"/>
                </a:cubicBezTo>
                <a:cubicBezTo>
                  <a:pt x="85" y="103"/>
                  <a:pt x="85" y="103"/>
                  <a:pt x="85" y="102"/>
                </a:cubicBezTo>
                <a:cubicBezTo>
                  <a:pt x="86" y="102"/>
                  <a:pt x="86" y="102"/>
                  <a:pt x="86" y="101"/>
                </a:cubicBezTo>
                <a:cubicBezTo>
                  <a:pt x="86" y="101"/>
                  <a:pt x="86" y="100"/>
                  <a:pt x="86" y="100"/>
                </a:cubicBezTo>
                <a:cubicBezTo>
                  <a:pt x="87" y="100"/>
                  <a:pt x="87" y="99"/>
                  <a:pt x="87" y="99"/>
                </a:cubicBezTo>
                <a:cubicBezTo>
                  <a:pt x="87" y="99"/>
                  <a:pt x="87" y="98"/>
                  <a:pt x="87" y="98"/>
                </a:cubicBezTo>
                <a:cubicBezTo>
                  <a:pt x="87" y="98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96"/>
                  <a:pt x="88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90" y="94"/>
                </a:cubicBezTo>
                <a:cubicBezTo>
                  <a:pt x="90" y="94"/>
                  <a:pt x="90" y="93"/>
                  <a:pt x="90" y="93"/>
                </a:cubicBezTo>
                <a:cubicBezTo>
                  <a:pt x="91" y="92"/>
                  <a:pt x="92" y="90"/>
                  <a:pt x="96" y="89"/>
                </a:cubicBezTo>
                <a:cubicBezTo>
                  <a:pt x="97" y="89"/>
                  <a:pt x="97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9" y="90"/>
                  <a:pt x="99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1" y="90"/>
                  <a:pt x="101" y="91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3" y="92"/>
                  <a:pt x="103" y="92"/>
                  <a:pt x="104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4" y="93"/>
                  <a:pt x="105" y="92"/>
                  <a:pt x="105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4" y="91"/>
                  <a:pt x="104" y="91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2" y="89"/>
                  <a:pt x="102" y="88"/>
                  <a:pt x="101" y="88"/>
                </a:cubicBezTo>
                <a:cubicBezTo>
                  <a:pt x="101" y="88"/>
                  <a:pt x="101" y="88"/>
                  <a:pt x="101" y="87"/>
                </a:cubicBezTo>
                <a:cubicBezTo>
                  <a:pt x="101" y="87"/>
                  <a:pt x="101" y="86"/>
                  <a:pt x="100" y="86"/>
                </a:cubicBezTo>
                <a:cubicBezTo>
                  <a:pt x="100" y="86"/>
                  <a:pt x="100" y="86"/>
                  <a:pt x="100" y="85"/>
                </a:cubicBezTo>
                <a:cubicBezTo>
                  <a:pt x="100" y="85"/>
                  <a:pt x="100" y="84"/>
                  <a:pt x="100" y="84"/>
                </a:cubicBezTo>
                <a:cubicBezTo>
                  <a:pt x="100" y="83"/>
                  <a:pt x="100" y="82"/>
                  <a:pt x="98" y="80"/>
                </a:cubicBezTo>
                <a:cubicBezTo>
                  <a:pt x="97" y="79"/>
                  <a:pt x="96" y="78"/>
                  <a:pt x="96" y="77"/>
                </a:cubicBezTo>
                <a:cubicBezTo>
                  <a:pt x="96" y="75"/>
                  <a:pt x="96" y="74"/>
                  <a:pt x="97" y="72"/>
                </a:cubicBezTo>
                <a:cubicBezTo>
                  <a:pt x="97" y="72"/>
                  <a:pt x="98" y="71"/>
                  <a:pt x="98" y="70"/>
                </a:cubicBezTo>
                <a:cubicBezTo>
                  <a:pt x="97" y="69"/>
                  <a:pt x="96" y="68"/>
                  <a:pt x="96" y="67"/>
                </a:cubicBezTo>
                <a:cubicBezTo>
                  <a:pt x="95" y="65"/>
                  <a:pt x="94" y="64"/>
                  <a:pt x="93" y="64"/>
                </a:cubicBezTo>
                <a:cubicBezTo>
                  <a:pt x="93" y="64"/>
                  <a:pt x="93" y="64"/>
                  <a:pt x="92" y="64"/>
                </a:cubicBezTo>
                <a:cubicBezTo>
                  <a:pt x="91" y="63"/>
                  <a:pt x="89" y="63"/>
                  <a:pt x="87" y="62"/>
                </a:cubicBezTo>
                <a:cubicBezTo>
                  <a:pt x="86" y="61"/>
                  <a:pt x="86" y="61"/>
                  <a:pt x="86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4" y="60"/>
                  <a:pt x="83" y="60"/>
                  <a:pt x="83" y="59"/>
                </a:cubicBezTo>
                <a:cubicBezTo>
                  <a:pt x="82" y="59"/>
                  <a:pt x="82" y="59"/>
                  <a:pt x="82" y="58"/>
                </a:cubicBezTo>
                <a:cubicBezTo>
                  <a:pt x="82" y="58"/>
                  <a:pt x="81" y="58"/>
                  <a:pt x="81" y="58"/>
                </a:cubicBezTo>
                <a:cubicBezTo>
                  <a:pt x="81" y="57"/>
                  <a:pt x="80" y="57"/>
                  <a:pt x="80" y="57"/>
                </a:cubicBezTo>
                <a:cubicBezTo>
                  <a:pt x="80" y="56"/>
                  <a:pt x="80" y="56"/>
                  <a:pt x="80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4"/>
                  <a:pt x="79" y="54"/>
                  <a:pt x="79" y="53"/>
                </a:cubicBezTo>
                <a:cubicBezTo>
                  <a:pt x="79" y="52"/>
                  <a:pt x="78" y="51"/>
                  <a:pt x="75" y="49"/>
                </a:cubicBezTo>
                <a:cubicBezTo>
                  <a:pt x="73" y="48"/>
                  <a:pt x="72" y="43"/>
                  <a:pt x="72" y="41"/>
                </a:cubicBezTo>
                <a:cubicBezTo>
                  <a:pt x="71" y="38"/>
                  <a:pt x="72" y="36"/>
                  <a:pt x="74" y="36"/>
                </a:cubicBezTo>
                <a:cubicBezTo>
                  <a:pt x="74" y="35"/>
                  <a:pt x="74" y="33"/>
                  <a:pt x="75" y="32"/>
                </a:cubicBezTo>
                <a:cubicBezTo>
                  <a:pt x="75" y="30"/>
                  <a:pt x="76" y="27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8" y="24"/>
                  <a:pt x="78" y="23"/>
                  <a:pt x="78" y="21"/>
                </a:cubicBezTo>
                <a:cubicBezTo>
                  <a:pt x="79" y="21"/>
                  <a:pt x="78" y="21"/>
                  <a:pt x="78" y="21"/>
                </a:cubicBezTo>
                <a:cubicBezTo>
                  <a:pt x="78" y="20"/>
                  <a:pt x="77" y="20"/>
                  <a:pt x="76" y="20"/>
                </a:cubicBezTo>
                <a:cubicBezTo>
                  <a:pt x="72" y="20"/>
                  <a:pt x="68" y="15"/>
                  <a:pt x="68" y="11"/>
                </a:cubicBezTo>
                <a:cubicBezTo>
                  <a:pt x="68" y="10"/>
                  <a:pt x="66" y="8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6" name="Freeform 1174"/>
          <p:cNvSpPr>
            <a:spLocks/>
          </p:cNvSpPr>
          <p:nvPr/>
        </p:nvSpPr>
        <p:spPr bwMode="auto">
          <a:xfrm>
            <a:off x="5278776" y="3923755"/>
            <a:ext cx="31589" cy="34711"/>
          </a:xfrm>
          <a:custGeom>
            <a:avLst/>
            <a:gdLst>
              <a:gd name="T0" fmla="*/ 4 w 16"/>
              <a:gd name="T1" fmla="*/ 11 h 16"/>
              <a:gd name="T2" fmla="*/ 5 w 16"/>
              <a:gd name="T3" fmla="*/ 11 h 16"/>
              <a:gd name="T4" fmla="*/ 5 w 16"/>
              <a:gd name="T5" fmla="*/ 11 h 16"/>
              <a:gd name="T6" fmla="*/ 11 w 16"/>
              <a:gd name="T7" fmla="*/ 16 h 16"/>
              <a:gd name="T8" fmla="*/ 16 w 16"/>
              <a:gd name="T9" fmla="*/ 16 h 16"/>
              <a:gd name="T10" fmla="*/ 15 w 16"/>
              <a:gd name="T11" fmla="*/ 14 h 16"/>
              <a:gd name="T12" fmla="*/ 12 w 16"/>
              <a:gd name="T13" fmla="*/ 4 h 16"/>
              <a:gd name="T14" fmla="*/ 12 w 16"/>
              <a:gd name="T15" fmla="*/ 3 h 16"/>
              <a:gd name="T16" fmla="*/ 12 w 16"/>
              <a:gd name="T17" fmla="*/ 3 h 16"/>
              <a:gd name="T18" fmla="*/ 11 w 16"/>
              <a:gd name="T19" fmla="*/ 2 h 16"/>
              <a:gd name="T20" fmla="*/ 10 w 16"/>
              <a:gd name="T21" fmla="*/ 1 h 16"/>
              <a:gd name="T22" fmla="*/ 10 w 16"/>
              <a:gd name="T23" fmla="*/ 1 h 16"/>
              <a:gd name="T24" fmla="*/ 9 w 16"/>
              <a:gd name="T25" fmla="*/ 1 h 16"/>
              <a:gd name="T26" fmla="*/ 8 w 16"/>
              <a:gd name="T27" fmla="*/ 0 h 16"/>
              <a:gd name="T28" fmla="*/ 7 w 16"/>
              <a:gd name="T29" fmla="*/ 0 h 16"/>
              <a:gd name="T30" fmla="*/ 5 w 16"/>
              <a:gd name="T31" fmla="*/ 2 h 16"/>
              <a:gd name="T32" fmla="*/ 3 w 16"/>
              <a:gd name="T33" fmla="*/ 4 h 16"/>
              <a:gd name="T34" fmla="*/ 3 w 16"/>
              <a:gd name="T35" fmla="*/ 4 h 16"/>
              <a:gd name="T36" fmla="*/ 3 w 16"/>
              <a:gd name="T37" fmla="*/ 4 h 16"/>
              <a:gd name="T38" fmla="*/ 3 w 16"/>
              <a:gd name="T39" fmla="*/ 4 h 16"/>
              <a:gd name="T40" fmla="*/ 3 w 16"/>
              <a:gd name="T41" fmla="*/ 5 h 16"/>
              <a:gd name="T42" fmla="*/ 3 w 16"/>
              <a:gd name="T43" fmla="*/ 5 h 16"/>
              <a:gd name="T44" fmla="*/ 3 w 16"/>
              <a:gd name="T45" fmla="*/ 5 h 16"/>
              <a:gd name="T46" fmla="*/ 2 w 16"/>
              <a:gd name="T47" fmla="*/ 6 h 16"/>
              <a:gd name="T48" fmla="*/ 2 w 16"/>
              <a:gd name="T49" fmla="*/ 6 h 16"/>
              <a:gd name="T50" fmla="*/ 2 w 16"/>
              <a:gd name="T51" fmla="*/ 7 h 16"/>
              <a:gd name="T52" fmla="*/ 1 w 16"/>
              <a:gd name="T53" fmla="*/ 8 h 16"/>
              <a:gd name="T54" fmla="*/ 1 w 16"/>
              <a:gd name="T55" fmla="*/ 9 h 16"/>
              <a:gd name="T56" fmla="*/ 0 w 16"/>
              <a:gd name="T57" fmla="*/ 10 h 16"/>
              <a:gd name="T58" fmla="*/ 0 w 16"/>
              <a:gd name="T59" fmla="*/ 11 h 16"/>
              <a:gd name="T60" fmla="*/ 0 w 16"/>
              <a:gd name="T61" fmla="*/ 11 h 16"/>
              <a:gd name="T62" fmla="*/ 4 w 16"/>
              <a:gd name="T63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16">
                <a:moveTo>
                  <a:pt x="4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11" y="16"/>
                  <a:pt x="11" y="16"/>
                  <a:pt x="11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5" y="15"/>
                  <a:pt x="15" y="14"/>
                </a:cubicBezTo>
                <a:cubicBezTo>
                  <a:pt x="13" y="9"/>
                  <a:pt x="12" y="6"/>
                  <a:pt x="12" y="4"/>
                </a:cubicBezTo>
                <a:cubicBezTo>
                  <a:pt x="12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1"/>
                  <a:pt x="5" y="1"/>
                  <a:pt x="5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1" y="8"/>
                </a:cubicBezTo>
                <a:cubicBezTo>
                  <a:pt x="1" y="8"/>
                  <a:pt x="1" y="8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1"/>
                  <a:pt x="4" y="11"/>
                  <a:pt x="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7" name="Freeform 1175"/>
          <p:cNvSpPr>
            <a:spLocks/>
          </p:cNvSpPr>
          <p:nvPr/>
        </p:nvSpPr>
        <p:spPr bwMode="auto">
          <a:xfrm>
            <a:off x="5495687" y="3474825"/>
            <a:ext cx="383280" cy="245292"/>
          </a:xfrm>
          <a:custGeom>
            <a:avLst/>
            <a:gdLst>
              <a:gd name="T0" fmla="*/ 3 w 191"/>
              <a:gd name="T1" fmla="*/ 54 h 110"/>
              <a:gd name="T2" fmla="*/ 8 w 191"/>
              <a:gd name="T3" fmla="*/ 54 h 110"/>
              <a:gd name="T4" fmla="*/ 8 w 191"/>
              <a:gd name="T5" fmla="*/ 51 h 110"/>
              <a:gd name="T6" fmla="*/ 22 w 191"/>
              <a:gd name="T7" fmla="*/ 39 h 110"/>
              <a:gd name="T8" fmla="*/ 36 w 191"/>
              <a:gd name="T9" fmla="*/ 39 h 110"/>
              <a:gd name="T10" fmla="*/ 49 w 191"/>
              <a:gd name="T11" fmla="*/ 55 h 110"/>
              <a:gd name="T12" fmla="*/ 69 w 191"/>
              <a:gd name="T13" fmla="*/ 60 h 110"/>
              <a:gd name="T14" fmla="*/ 75 w 191"/>
              <a:gd name="T15" fmla="*/ 73 h 110"/>
              <a:gd name="T16" fmla="*/ 99 w 191"/>
              <a:gd name="T17" fmla="*/ 88 h 110"/>
              <a:gd name="T18" fmla="*/ 110 w 191"/>
              <a:gd name="T19" fmla="*/ 96 h 110"/>
              <a:gd name="T20" fmla="*/ 122 w 191"/>
              <a:gd name="T21" fmla="*/ 106 h 110"/>
              <a:gd name="T22" fmla="*/ 131 w 191"/>
              <a:gd name="T23" fmla="*/ 110 h 110"/>
              <a:gd name="T24" fmla="*/ 134 w 191"/>
              <a:gd name="T25" fmla="*/ 110 h 110"/>
              <a:gd name="T26" fmla="*/ 134 w 191"/>
              <a:gd name="T27" fmla="*/ 106 h 110"/>
              <a:gd name="T28" fmla="*/ 137 w 191"/>
              <a:gd name="T29" fmla="*/ 103 h 110"/>
              <a:gd name="T30" fmla="*/ 137 w 191"/>
              <a:gd name="T31" fmla="*/ 92 h 110"/>
              <a:gd name="T32" fmla="*/ 138 w 191"/>
              <a:gd name="T33" fmla="*/ 78 h 110"/>
              <a:gd name="T34" fmla="*/ 146 w 191"/>
              <a:gd name="T35" fmla="*/ 71 h 110"/>
              <a:gd name="T36" fmla="*/ 159 w 191"/>
              <a:gd name="T37" fmla="*/ 63 h 110"/>
              <a:gd name="T38" fmla="*/ 170 w 191"/>
              <a:gd name="T39" fmla="*/ 63 h 110"/>
              <a:gd name="T40" fmla="*/ 170 w 191"/>
              <a:gd name="T41" fmla="*/ 63 h 110"/>
              <a:gd name="T42" fmla="*/ 170 w 191"/>
              <a:gd name="T43" fmla="*/ 65 h 110"/>
              <a:gd name="T44" fmla="*/ 169 w 191"/>
              <a:gd name="T45" fmla="*/ 66 h 110"/>
              <a:gd name="T46" fmla="*/ 167 w 191"/>
              <a:gd name="T47" fmla="*/ 70 h 110"/>
              <a:gd name="T48" fmla="*/ 170 w 191"/>
              <a:gd name="T49" fmla="*/ 70 h 110"/>
              <a:gd name="T50" fmla="*/ 172 w 191"/>
              <a:gd name="T51" fmla="*/ 70 h 110"/>
              <a:gd name="T52" fmla="*/ 175 w 191"/>
              <a:gd name="T53" fmla="*/ 69 h 110"/>
              <a:gd name="T54" fmla="*/ 181 w 191"/>
              <a:gd name="T55" fmla="*/ 68 h 110"/>
              <a:gd name="T56" fmla="*/ 191 w 191"/>
              <a:gd name="T57" fmla="*/ 64 h 110"/>
              <a:gd name="T58" fmla="*/ 166 w 191"/>
              <a:gd name="T59" fmla="*/ 57 h 110"/>
              <a:gd name="T60" fmla="*/ 164 w 191"/>
              <a:gd name="T61" fmla="*/ 55 h 110"/>
              <a:gd name="T62" fmla="*/ 162 w 191"/>
              <a:gd name="T63" fmla="*/ 54 h 110"/>
              <a:gd name="T64" fmla="*/ 160 w 191"/>
              <a:gd name="T65" fmla="*/ 54 h 110"/>
              <a:gd name="T66" fmla="*/ 142 w 191"/>
              <a:gd name="T67" fmla="*/ 67 h 110"/>
              <a:gd name="T68" fmla="*/ 127 w 191"/>
              <a:gd name="T69" fmla="*/ 59 h 110"/>
              <a:gd name="T70" fmla="*/ 113 w 191"/>
              <a:gd name="T71" fmla="*/ 44 h 110"/>
              <a:gd name="T72" fmla="*/ 106 w 191"/>
              <a:gd name="T73" fmla="*/ 31 h 110"/>
              <a:gd name="T74" fmla="*/ 75 w 191"/>
              <a:gd name="T75" fmla="*/ 28 h 110"/>
              <a:gd name="T76" fmla="*/ 64 w 191"/>
              <a:gd name="T77" fmla="*/ 26 h 110"/>
              <a:gd name="T78" fmla="*/ 62 w 191"/>
              <a:gd name="T79" fmla="*/ 24 h 110"/>
              <a:gd name="T80" fmla="*/ 60 w 191"/>
              <a:gd name="T81" fmla="*/ 21 h 110"/>
              <a:gd name="T82" fmla="*/ 57 w 191"/>
              <a:gd name="T83" fmla="*/ 19 h 110"/>
              <a:gd name="T84" fmla="*/ 54 w 191"/>
              <a:gd name="T85" fmla="*/ 15 h 110"/>
              <a:gd name="T86" fmla="*/ 34 w 191"/>
              <a:gd name="T87" fmla="*/ 14 h 110"/>
              <a:gd name="T88" fmla="*/ 34 w 191"/>
              <a:gd name="T89" fmla="*/ 7 h 110"/>
              <a:gd name="T90" fmla="*/ 27 w 191"/>
              <a:gd name="T91" fmla="*/ 15 h 110"/>
              <a:gd name="T92" fmla="*/ 0 w 191"/>
              <a:gd name="T93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1" h="110">
                <a:moveTo>
                  <a:pt x="0" y="53"/>
                </a:moveTo>
                <a:cubicBezTo>
                  <a:pt x="1" y="54"/>
                  <a:pt x="2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5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4"/>
                </a:cubicBezTo>
                <a:cubicBezTo>
                  <a:pt x="8" y="54"/>
                  <a:pt x="8" y="53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48"/>
                  <a:pt x="14" y="43"/>
                  <a:pt x="18" y="43"/>
                </a:cubicBezTo>
                <a:cubicBezTo>
                  <a:pt x="19" y="43"/>
                  <a:pt x="19" y="43"/>
                  <a:pt x="19" y="42"/>
                </a:cubicBezTo>
                <a:cubicBezTo>
                  <a:pt x="20" y="41"/>
                  <a:pt x="20" y="39"/>
                  <a:pt x="22" y="39"/>
                </a:cubicBezTo>
                <a:cubicBezTo>
                  <a:pt x="23" y="39"/>
                  <a:pt x="25" y="38"/>
                  <a:pt x="25" y="38"/>
                </a:cubicBezTo>
                <a:cubicBezTo>
                  <a:pt x="25" y="37"/>
                  <a:pt x="26" y="36"/>
                  <a:pt x="28" y="36"/>
                </a:cubicBezTo>
                <a:cubicBezTo>
                  <a:pt x="31" y="36"/>
                  <a:pt x="35" y="38"/>
                  <a:pt x="36" y="39"/>
                </a:cubicBezTo>
                <a:cubicBezTo>
                  <a:pt x="37" y="40"/>
                  <a:pt x="40" y="41"/>
                  <a:pt x="43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8" y="43"/>
                  <a:pt x="49" y="52"/>
                  <a:pt x="49" y="55"/>
                </a:cubicBezTo>
                <a:cubicBezTo>
                  <a:pt x="51" y="55"/>
                  <a:pt x="57" y="55"/>
                  <a:pt x="60" y="55"/>
                </a:cubicBezTo>
                <a:cubicBezTo>
                  <a:pt x="62" y="55"/>
                  <a:pt x="64" y="56"/>
                  <a:pt x="64" y="56"/>
                </a:cubicBezTo>
                <a:cubicBezTo>
                  <a:pt x="67" y="56"/>
                  <a:pt x="68" y="58"/>
                  <a:pt x="69" y="60"/>
                </a:cubicBezTo>
                <a:cubicBezTo>
                  <a:pt x="69" y="61"/>
                  <a:pt x="70" y="63"/>
                  <a:pt x="70" y="64"/>
                </a:cubicBezTo>
                <a:cubicBezTo>
                  <a:pt x="71" y="64"/>
                  <a:pt x="71" y="65"/>
                  <a:pt x="72" y="66"/>
                </a:cubicBezTo>
                <a:cubicBezTo>
                  <a:pt x="74" y="69"/>
                  <a:pt x="75" y="71"/>
                  <a:pt x="75" y="73"/>
                </a:cubicBezTo>
                <a:cubicBezTo>
                  <a:pt x="76" y="74"/>
                  <a:pt x="78" y="75"/>
                  <a:pt x="80" y="76"/>
                </a:cubicBezTo>
                <a:cubicBezTo>
                  <a:pt x="83" y="78"/>
                  <a:pt x="85" y="80"/>
                  <a:pt x="87" y="81"/>
                </a:cubicBezTo>
                <a:cubicBezTo>
                  <a:pt x="88" y="84"/>
                  <a:pt x="93" y="86"/>
                  <a:pt x="99" y="88"/>
                </a:cubicBezTo>
                <a:cubicBezTo>
                  <a:pt x="101" y="89"/>
                  <a:pt x="104" y="91"/>
                  <a:pt x="106" y="93"/>
                </a:cubicBezTo>
                <a:cubicBezTo>
                  <a:pt x="107" y="94"/>
                  <a:pt x="109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3" y="96"/>
                  <a:pt x="119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5" y="106"/>
                  <a:pt x="127" y="107"/>
                  <a:pt x="128" y="108"/>
                </a:cubicBezTo>
                <a:cubicBezTo>
                  <a:pt x="129" y="109"/>
                  <a:pt x="130" y="110"/>
                  <a:pt x="131" y="110"/>
                </a:cubicBezTo>
                <a:cubicBezTo>
                  <a:pt x="131" y="110"/>
                  <a:pt x="132" y="110"/>
                  <a:pt x="132" y="110"/>
                </a:cubicBezTo>
                <a:cubicBezTo>
                  <a:pt x="132" y="110"/>
                  <a:pt x="133" y="110"/>
                  <a:pt x="133" y="110"/>
                </a:cubicBezTo>
                <a:cubicBezTo>
                  <a:pt x="133" y="110"/>
                  <a:pt x="133" y="110"/>
                  <a:pt x="134" y="110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8"/>
                  <a:pt x="134" y="107"/>
                  <a:pt x="134" y="106"/>
                </a:cubicBezTo>
                <a:cubicBezTo>
                  <a:pt x="135" y="106"/>
                  <a:pt x="135" y="106"/>
                  <a:pt x="135" y="105"/>
                </a:cubicBezTo>
                <a:cubicBezTo>
                  <a:pt x="135" y="105"/>
                  <a:pt x="136" y="104"/>
                  <a:pt x="136" y="103"/>
                </a:cubicBezTo>
                <a:cubicBezTo>
                  <a:pt x="136" y="103"/>
                  <a:pt x="136" y="103"/>
                  <a:pt x="137" y="103"/>
                </a:cubicBezTo>
                <a:cubicBezTo>
                  <a:pt x="137" y="102"/>
                  <a:pt x="138" y="101"/>
                  <a:pt x="139" y="100"/>
                </a:cubicBezTo>
                <a:cubicBezTo>
                  <a:pt x="139" y="100"/>
                  <a:pt x="139" y="100"/>
                  <a:pt x="138" y="98"/>
                </a:cubicBezTo>
                <a:cubicBezTo>
                  <a:pt x="137" y="96"/>
                  <a:pt x="136" y="94"/>
                  <a:pt x="137" y="92"/>
                </a:cubicBezTo>
                <a:cubicBezTo>
                  <a:pt x="137" y="91"/>
                  <a:pt x="135" y="90"/>
                  <a:pt x="134" y="89"/>
                </a:cubicBezTo>
                <a:cubicBezTo>
                  <a:pt x="132" y="87"/>
                  <a:pt x="129" y="86"/>
                  <a:pt x="130" y="83"/>
                </a:cubicBezTo>
                <a:cubicBezTo>
                  <a:pt x="131" y="80"/>
                  <a:pt x="134" y="79"/>
                  <a:pt x="138" y="78"/>
                </a:cubicBezTo>
                <a:cubicBezTo>
                  <a:pt x="139" y="78"/>
                  <a:pt x="141" y="78"/>
                  <a:pt x="142" y="77"/>
                </a:cubicBezTo>
                <a:cubicBezTo>
                  <a:pt x="142" y="77"/>
                  <a:pt x="142" y="77"/>
                  <a:pt x="142" y="75"/>
                </a:cubicBezTo>
                <a:cubicBezTo>
                  <a:pt x="142" y="74"/>
                  <a:pt x="143" y="71"/>
                  <a:pt x="146" y="71"/>
                </a:cubicBezTo>
                <a:cubicBezTo>
                  <a:pt x="147" y="71"/>
                  <a:pt x="148" y="70"/>
                  <a:pt x="150" y="66"/>
                </a:cubicBezTo>
                <a:cubicBezTo>
                  <a:pt x="150" y="64"/>
                  <a:pt x="152" y="63"/>
                  <a:pt x="156" y="64"/>
                </a:cubicBezTo>
                <a:cubicBezTo>
                  <a:pt x="157" y="64"/>
                  <a:pt x="158" y="64"/>
                  <a:pt x="159" y="63"/>
                </a:cubicBezTo>
                <a:cubicBezTo>
                  <a:pt x="161" y="62"/>
                  <a:pt x="164" y="60"/>
                  <a:pt x="166" y="60"/>
                </a:cubicBezTo>
                <a:cubicBezTo>
                  <a:pt x="168" y="60"/>
                  <a:pt x="169" y="62"/>
                  <a:pt x="169" y="62"/>
                </a:cubicBezTo>
                <a:cubicBezTo>
                  <a:pt x="170" y="62"/>
                  <a:pt x="170" y="62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4"/>
                  <a:pt x="17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0" y="64"/>
                  <a:pt x="170" y="64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7"/>
                  <a:pt x="169" y="67"/>
                  <a:pt x="169" y="68"/>
                </a:cubicBezTo>
                <a:cubicBezTo>
                  <a:pt x="169" y="68"/>
                  <a:pt x="169" y="68"/>
                  <a:pt x="168" y="68"/>
                </a:cubicBezTo>
                <a:cubicBezTo>
                  <a:pt x="168" y="69"/>
                  <a:pt x="168" y="70"/>
                  <a:pt x="167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70"/>
                  <a:pt x="169" y="70"/>
                  <a:pt x="169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3" y="70"/>
                  <a:pt x="173" y="69"/>
                  <a:pt x="174" y="69"/>
                </a:cubicBezTo>
                <a:cubicBezTo>
                  <a:pt x="174" y="69"/>
                  <a:pt x="174" y="69"/>
                  <a:pt x="174" y="69"/>
                </a:cubicBezTo>
                <a:cubicBezTo>
                  <a:pt x="174" y="69"/>
                  <a:pt x="174" y="69"/>
                  <a:pt x="175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76" y="68"/>
                  <a:pt x="178" y="68"/>
                  <a:pt x="181" y="68"/>
                </a:cubicBezTo>
                <a:cubicBezTo>
                  <a:pt x="182" y="68"/>
                  <a:pt x="183" y="68"/>
                  <a:pt x="184" y="68"/>
                </a:cubicBezTo>
                <a:cubicBezTo>
                  <a:pt x="185" y="68"/>
                  <a:pt x="185" y="68"/>
                  <a:pt x="186" y="68"/>
                </a:cubicBezTo>
                <a:cubicBezTo>
                  <a:pt x="187" y="65"/>
                  <a:pt x="189" y="64"/>
                  <a:pt x="191" y="64"/>
                </a:cubicBezTo>
                <a:cubicBezTo>
                  <a:pt x="186" y="60"/>
                  <a:pt x="181" y="57"/>
                  <a:pt x="178" y="57"/>
                </a:cubicBezTo>
                <a:cubicBezTo>
                  <a:pt x="177" y="59"/>
                  <a:pt x="175" y="60"/>
                  <a:pt x="172" y="60"/>
                </a:cubicBezTo>
                <a:cubicBezTo>
                  <a:pt x="170" y="60"/>
                  <a:pt x="168" y="59"/>
                  <a:pt x="166" y="57"/>
                </a:cubicBezTo>
                <a:cubicBezTo>
                  <a:pt x="166" y="57"/>
                  <a:pt x="166" y="57"/>
                  <a:pt x="166" y="57"/>
                </a:cubicBezTo>
                <a:cubicBezTo>
                  <a:pt x="165" y="56"/>
                  <a:pt x="165" y="56"/>
                  <a:pt x="164" y="55"/>
                </a:cubicBezTo>
                <a:cubicBezTo>
                  <a:pt x="164" y="55"/>
                  <a:pt x="164" y="55"/>
                  <a:pt x="164" y="55"/>
                </a:cubicBezTo>
                <a:cubicBezTo>
                  <a:pt x="164" y="55"/>
                  <a:pt x="164" y="54"/>
                  <a:pt x="163" y="54"/>
                </a:cubicBezTo>
                <a:cubicBezTo>
                  <a:pt x="163" y="54"/>
                  <a:pt x="162" y="54"/>
                  <a:pt x="162" y="54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2" y="54"/>
                  <a:pt x="161" y="54"/>
                  <a:pt x="161" y="54"/>
                </a:cubicBezTo>
                <a:cubicBezTo>
                  <a:pt x="161" y="54"/>
                  <a:pt x="161" y="54"/>
                  <a:pt x="160" y="54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59" y="54"/>
                  <a:pt x="159" y="54"/>
                  <a:pt x="158" y="55"/>
                </a:cubicBezTo>
                <a:cubicBezTo>
                  <a:pt x="151" y="57"/>
                  <a:pt x="148" y="61"/>
                  <a:pt x="148" y="62"/>
                </a:cubicBezTo>
                <a:cubicBezTo>
                  <a:pt x="147" y="65"/>
                  <a:pt x="144" y="67"/>
                  <a:pt x="142" y="67"/>
                </a:cubicBezTo>
                <a:cubicBezTo>
                  <a:pt x="140" y="67"/>
                  <a:pt x="139" y="66"/>
                  <a:pt x="138" y="64"/>
                </a:cubicBezTo>
                <a:cubicBezTo>
                  <a:pt x="138" y="62"/>
                  <a:pt x="133" y="60"/>
                  <a:pt x="130" y="60"/>
                </a:cubicBezTo>
                <a:cubicBezTo>
                  <a:pt x="129" y="59"/>
                  <a:pt x="128" y="59"/>
                  <a:pt x="127" y="59"/>
                </a:cubicBezTo>
                <a:cubicBezTo>
                  <a:pt x="124" y="59"/>
                  <a:pt x="120" y="59"/>
                  <a:pt x="119" y="55"/>
                </a:cubicBezTo>
                <a:cubicBezTo>
                  <a:pt x="119" y="54"/>
                  <a:pt x="118" y="52"/>
                  <a:pt x="117" y="51"/>
                </a:cubicBezTo>
                <a:cubicBezTo>
                  <a:pt x="115" y="49"/>
                  <a:pt x="113" y="46"/>
                  <a:pt x="113" y="44"/>
                </a:cubicBezTo>
                <a:cubicBezTo>
                  <a:pt x="113" y="43"/>
                  <a:pt x="113" y="41"/>
                  <a:pt x="113" y="40"/>
                </a:cubicBezTo>
                <a:cubicBezTo>
                  <a:pt x="113" y="37"/>
                  <a:pt x="113" y="35"/>
                  <a:pt x="112" y="35"/>
                </a:cubicBezTo>
                <a:cubicBezTo>
                  <a:pt x="109" y="34"/>
                  <a:pt x="108" y="32"/>
                  <a:pt x="106" y="31"/>
                </a:cubicBezTo>
                <a:cubicBezTo>
                  <a:pt x="105" y="29"/>
                  <a:pt x="104" y="28"/>
                  <a:pt x="103" y="28"/>
                </a:cubicBezTo>
                <a:cubicBezTo>
                  <a:pt x="82" y="28"/>
                  <a:pt x="81" y="27"/>
                  <a:pt x="80" y="27"/>
                </a:cubicBezTo>
                <a:cubicBezTo>
                  <a:pt x="79" y="27"/>
                  <a:pt x="77" y="28"/>
                  <a:pt x="75" y="28"/>
                </a:cubicBezTo>
                <a:cubicBezTo>
                  <a:pt x="73" y="28"/>
                  <a:pt x="70" y="29"/>
                  <a:pt x="68" y="29"/>
                </a:cubicBezTo>
                <a:cubicBezTo>
                  <a:pt x="65" y="29"/>
                  <a:pt x="64" y="28"/>
                  <a:pt x="64" y="27"/>
                </a:cubicBezTo>
                <a:cubicBezTo>
                  <a:pt x="64" y="27"/>
                  <a:pt x="64" y="26"/>
                  <a:pt x="64" y="26"/>
                </a:cubicBezTo>
                <a:cubicBezTo>
                  <a:pt x="63" y="26"/>
                  <a:pt x="63" y="26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3"/>
                  <a:pt x="61" y="23"/>
                </a:cubicBezTo>
                <a:cubicBezTo>
                  <a:pt x="61" y="23"/>
                  <a:pt x="61" y="23"/>
                  <a:pt x="61" y="22"/>
                </a:cubicBezTo>
                <a:cubicBezTo>
                  <a:pt x="60" y="22"/>
                  <a:pt x="60" y="22"/>
                  <a:pt x="60" y="21"/>
                </a:cubicBezTo>
                <a:cubicBezTo>
                  <a:pt x="59" y="21"/>
                  <a:pt x="59" y="21"/>
                  <a:pt x="59" y="20"/>
                </a:cubicBezTo>
                <a:cubicBezTo>
                  <a:pt x="59" y="20"/>
                  <a:pt x="58" y="20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7" y="18"/>
                  <a:pt x="56" y="18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6"/>
                  <a:pt x="54" y="16"/>
                  <a:pt x="54" y="15"/>
                </a:cubicBezTo>
                <a:cubicBezTo>
                  <a:pt x="53" y="16"/>
                  <a:pt x="52" y="17"/>
                  <a:pt x="51" y="18"/>
                </a:cubicBezTo>
                <a:cubicBezTo>
                  <a:pt x="44" y="23"/>
                  <a:pt x="37" y="24"/>
                  <a:pt x="34" y="20"/>
                </a:cubicBezTo>
                <a:cubicBezTo>
                  <a:pt x="33" y="19"/>
                  <a:pt x="33" y="17"/>
                  <a:pt x="34" y="14"/>
                </a:cubicBezTo>
                <a:cubicBezTo>
                  <a:pt x="36" y="8"/>
                  <a:pt x="36" y="2"/>
                  <a:pt x="35" y="1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1"/>
                  <a:pt x="34" y="5"/>
                  <a:pt x="34" y="7"/>
                </a:cubicBezTo>
                <a:cubicBezTo>
                  <a:pt x="33" y="12"/>
                  <a:pt x="33" y="16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6"/>
                  <a:pt x="27" y="15"/>
                </a:cubicBezTo>
                <a:cubicBezTo>
                  <a:pt x="25" y="12"/>
                  <a:pt x="24" y="5"/>
                  <a:pt x="25" y="0"/>
                </a:cubicBezTo>
                <a:cubicBezTo>
                  <a:pt x="2" y="6"/>
                  <a:pt x="2" y="6"/>
                  <a:pt x="2" y="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8" name="Freeform 1176"/>
          <p:cNvSpPr>
            <a:spLocks/>
          </p:cNvSpPr>
          <p:nvPr/>
        </p:nvSpPr>
        <p:spPr bwMode="auto">
          <a:xfrm>
            <a:off x="5184009" y="4226898"/>
            <a:ext cx="231653" cy="150415"/>
          </a:xfrm>
          <a:custGeom>
            <a:avLst/>
            <a:gdLst>
              <a:gd name="T0" fmla="*/ 94 w 115"/>
              <a:gd name="T1" fmla="*/ 2 h 68"/>
              <a:gd name="T2" fmla="*/ 84 w 115"/>
              <a:gd name="T3" fmla="*/ 3 h 68"/>
              <a:gd name="T4" fmla="*/ 80 w 115"/>
              <a:gd name="T5" fmla="*/ 3 h 68"/>
              <a:gd name="T6" fmla="*/ 72 w 115"/>
              <a:gd name="T7" fmla="*/ 4 h 68"/>
              <a:gd name="T8" fmla="*/ 56 w 115"/>
              <a:gd name="T9" fmla="*/ 18 h 68"/>
              <a:gd name="T10" fmla="*/ 49 w 115"/>
              <a:gd name="T11" fmla="*/ 23 h 68"/>
              <a:gd name="T12" fmla="*/ 45 w 115"/>
              <a:gd name="T13" fmla="*/ 21 h 68"/>
              <a:gd name="T14" fmla="*/ 35 w 115"/>
              <a:gd name="T15" fmla="*/ 20 h 68"/>
              <a:gd name="T16" fmla="*/ 29 w 115"/>
              <a:gd name="T17" fmla="*/ 19 h 68"/>
              <a:gd name="T18" fmla="*/ 20 w 115"/>
              <a:gd name="T19" fmla="*/ 18 h 68"/>
              <a:gd name="T20" fmla="*/ 17 w 115"/>
              <a:gd name="T21" fmla="*/ 18 h 68"/>
              <a:gd name="T22" fmla="*/ 10 w 115"/>
              <a:gd name="T23" fmla="*/ 17 h 68"/>
              <a:gd name="T24" fmla="*/ 9 w 115"/>
              <a:gd name="T25" fmla="*/ 17 h 68"/>
              <a:gd name="T26" fmla="*/ 5 w 115"/>
              <a:gd name="T27" fmla="*/ 20 h 68"/>
              <a:gd name="T28" fmla="*/ 5 w 115"/>
              <a:gd name="T29" fmla="*/ 22 h 68"/>
              <a:gd name="T30" fmla="*/ 5 w 115"/>
              <a:gd name="T31" fmla="*/ 26 h 68"/>
              <a:gd name="T32" fmla="*/ 5 w 115"/>
              <a:gd name="T33" fmla="*/ 26 h 68"/>
              <a:gd name="T34" fmla="*/ 5 w 115"/>
              <a:gd name="T35" fmla="*/ 26 h 68"/>
              <a:gd name="T36" fmla="*/ 5 w 115"/>
              <a:gd name="T37" fmla="*/ 26 h 68"/>
              <a:gd name="T38" fmla="*/ 5 w 115"/>
              <a:gd name="T39" fmla="*/ 26 h 68"/>
              <a:gd name="T40" fmla="*/ 5 w 115"/>
              <a:gd name="T41" fmla="*/ 27 h 68"/>
              <a:gd name="T42" fmla="*/ 5 w 115"/>
              <a:gd name="T43" fmla="*/ 27 h 68"/>
              <a:gd name="T44" fmla="*/ 4 w 115"/>
              <a:gd name="T45" fmla="*/ 27 h 68"/>
              <a:gd name="T46" fmla="*/ 4 w 115"/>
              <a:gd name="T47" fmla="*/ 27 h 68"/>
              <a:gd name="T48" fmla="*/ 4 w 115"/>
              <a:gd name="T49" fmla="*/ 27 h 68"/>
              <a:gd name="T50" fmla="*/ 3 w 115"/>
              <a:gd name="T51" fmla="*/ 28 h 68"/>
              <a:gd name="T52" fmla="*/ 3 w 115"/>
              <a:gd name="T53" fmla="*/ 28 h 68"/>
              <a:gd name="T54" fmla="*/ 2 w 115"/>
              <a:gd name="T55" fmla="*/ 28 h 68"/>
              <a:gd name="T56" fmla="*/ 2 w 115"/>
              <a:gd name="T57" fmla="*/ 28 h 68"/>
              <a:gd name="T58" fmla="*/ 1 w 115"/>
              <a:gd name="T59" fmla="*/ 29 h 68"/>
              <a:gd name="T60" fmla="*/ 1 w 115"/>
              <a:gd name="T61" fmla="*/ 35 h 68"/>
              <a:gd name="T62" fmla="*/ 4 w 115"/>
              <a:gd name="T63" fmla="*/ 52 h 68"/>
              <a:gd name="T64" fmla="*/ 7 w 115"/>
              <a:gd name="T65" fmla="*/ 64 h 68"/>
              <a:gd name="T66" fmla="*/ 8 w 115"/>
              <a:gd name="T67" fmla="*/ 68 h 68"/>
              <a:gd name="T68" fmla="*/ 8 w 115"/>
              <a:gd name="T69" fmla="*/ 68 h 68"/>
              <a:gd name="T70" fmla="*/ 12 w 115"/>
              <a:gd name="T71" fmla="*/ 68 h 68"/>
              <a:gd name="T72" fmla="*/ 26 w 115"/>
              <a:gd name="T73" fmla="*/ 65 h 68"/>
              <a:gd name="T74" fmla="*/ 42 w 115"/>
              <a:gd name="T75" fmla="*/ 60 h 68"/>
              <a:gd name="T76" fmla="*/ 52 w 115"/>
              <a:gd name="T77" fmla="*/ 55 h 68"/>
              <a:gd name="T78" fmla="*/ 65 w 115"/>
              <a:gd name="T79" fmla="*/ 53 h 68"/>
              <a:gd name="T80" fmla="*/ 65 w 115"/>
              <a:gd name="T81" fmla="*/ 53 h 68"/>
              <a:gd name="T82" fmla="*/ 72 w 115"/>
              <a:gd name="T83" fmla="*/ 48 h 68"/>
              <a:gd name="T84" fmla="*/ 72 w 115"/>
              <a:gd name="T85" fmla="*/ 47 h 68"/>
              <a:gd name="T86" fmla="*/ 87 w 115"/>
              <a:gd name="T87" fmla="*/ 42 h 68"/>
              <a:gd name="T88" fmla="*/ 97 w 115"/>
              <a:gd name="T89" fmla="*/ 39 h 68"/>
              <a:gd name="T90" fmla="*/ 105 w 115"/>
              <a:gd name="T91" fmla="*/ 32 h 68"/>
              <a:gd name="T92" fmla="*/ 107 w 115"/>
              <a:gd name="T93" fmla="*/ 28 h 68"/>
              <a:gd name="T94" fmla="*/ 113 w 115"/>
              <a:gd name="T95" fmla="*/ 25 h 68"/>
              <a:gd name="T96" fmla="*/ 115 w 115"/>
              <a:gd name="T97" fmla="*/ 25 h 68"/>
              <a:gd name="T98" fmla="*/ 107 w 115"/>
              <a:gd name="T99" fmla="*/ 8 h 68"/>
              <a:gd name="T100" fmla="*/ 106 w 115"/>
              <a:gd name="T101" fmla="*/ 5 h 68"/>
              <a:gd name="T102" fmla="*/ 106 w 115"/>
              <a:gd name="T103" fmla="*/ 5 h 68"/>
              <a:gd name="T104" fmla="*/ 105 w 115"/>
              <a:gd name="T105" fmla="*/ 2 h 68"/>
              <a:gd name="T106" fmla="*/ 104 w 115"/>
              <a:gd name="T107" fmla="*/ 2 h 68"/>
              <a:gd name="T108" fmla="*/ 104 w 115"/>
              <a:gd name="T109" fmla="*/ 0 h 68"/>
              <a:gd name="T110" fmla="*/ 103 w 115"/>
              <a:gd name="T111" fmla="*/ 0 h 68"/>
              <a:gd name="T112" fmla="*/ 94 w 115"/>
              <a:gd name="T113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" h="68">
                <a:moveTo>
                  <a:pt x="94" y="2"/>
                </a:moveTo>
                <a:cubicBezTo>
                  <a:pt x="91" y="3"/>
                  <a:pt x="88" y="3"/>
                  <a:pt x="84" y="3"/>
                </a:cubicBezTo>
                <a:cubicBezTo>
                  <a:pt x="83" y="3"/>
                  <a:pt x="81" y="3"/>
                  <a:pt x="80" y="3"/>
                </a:cubicBezTo>
                <a:cubicBezTo>
                  <a:pt x="77" y="3"/>
                  <a:pt x="73" y="3"/>
                  <a:pt x="72" y="4"/>
                </a:cubicBezTo>
                <a:cubicBezTo>
                  <a:pt x="70" y="5"/>
                  <a:pt x="57" y="14"/>
                  <a:pt x="56" y="18"/>
                </a:cubicBezTo>
                <a:cubicBezTo>
                  <a:pt x="54" y="22"/>
                  <a:pt x="51" y="23"/>
                  <a:pt x="49" y="23"/>
                </a:cubicBezTo>
                <a:cubicBezTo>
                  <a:pt x="48" y="23"/>
                  <a:pt x="46" y="22"/>
                  <a:pt x="45" y="21"/>
                </a:cubicBezTo>
                <a:cubicBezTo>
                  <a:pt x="44" y="20"/>
                  <a:pt x="38" y="20"/>
                  <a:pt x="35" y="20"/>
                </a:cubicBezTo>
                <a:cubicBezTo>
                  <a:pt x="31" y="20"/>
                  <a:pt x="30" y="20"/>
                  <a:pt x="29" y="19"/>
                </a:cubicBezTo>
                <a:cubicBezTo>
                  <a:pt x="28" y="18"/>
                  <a:pt x="24" y="18"/>
                  <a:pt x="20" y="18"/>
                </a:cubicBezTo>
                <a:cubicBezTo>
                  <a:pt x="19" y="18"/>
                  <a:pt x="18" y="18"/>
                  <a:pt x="17" y="18"/>
                </a:cubicBezTo>
                <a:cubicBezTo>
                  <a:pt x="14" y="18"/>
                  <a:pt x="12" y="18"/>
                  <a:pt x="10" y="17"/>
                </a:cubicBezTo>
                <a:cubicBezTo>
                  <a:pt x="10" y="17"/>
                  <a:pt x="9" y="17"/>
                  <a:pt x="9" y="17"/>
                </a:cubicBezTo>
                <a:cubicBezTo>
                  <a:pt x="8" y="17"/>
                  <a:pt x="6" y="18"/>
                  <a:pt x="5" y="20"/>
                </a:cubicBezTo>
                <a:cubicBezTo>
                  <a:pt x="5" y="20"/>
                  <a:pt x="5" y="21"/>
                  <a:pt x="5" y="22"/>
                </a:cubicBezTo>
                <a:cubicBezTo>
                  <a:pt x="6" y="23"/>
                  <a:pt x="6" y="25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1" y="29"/>
                  <a:pt x="1" y="29"/>
                </a:cubicBezTo>
                <a:cubicBezTo>
                  <a:pt x="2" y="31"/>
                  <a:pt x="2" y="34"/>
                  <a:pt x="1" y="35"/>
                </a:cubicBezTo>
                <a:cubicBezTo>
                  <a:pt x="0" y="38"/>
                  <a:pt x="1" y="47"/>
                  <a:pt x="4" y="52"/>
                </a:cubicBezTo>
                <a:cubicBezTo>
                  <a:pt x="7" y="55"/>
                  <a:pt x="7" y="60"/>
                  <a:pt x="7" y="64"/>
                </a:cubicBezTo>
                <a:cubicBezTo>
                  <a:pt x="8" y="65"/>
                  <a:pt x="8" y="67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10" y="68"/>
                  <a:pt x="12" y="68"/>
                </a:cubicBezTo>
                <a:cubicBezTo>
                  <a:pt x="17" y="68"/>
                  <a:pt x="23" y="67"/>
                  <a:pt x="26" y="65"/>
                </a:cubicBezTo>
                <a:cubicBezTo>
                  <a:pt x="32" y="61"/>
                  <a:pt x="36" y="60"/>
                  <a:pt x="42" y="60"/>
                </a:cubicBezTo>
                <a:cubicBezTo>
                  <a:pt x="46" y="60"/>
                  <a:pt x="51" y="57"/>
                  <a:pt x="52" y="55"/>
                </a:cubicBezTo>
                <a:cubicBezTo>
                  <a:pt x="55" y="52"/>
                  <a:pt x="62" y="52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9" y="50"/>
                  <a:pt x="72" y="48"/>
                </a:cubicBezTo>
                <a:cubicBezTo>
                  <a:pt x="72" y="47"/>
                  <a:pt x="72" y="47"/>
                  <a:pt x="72" y="47"/>
                </a:cubicBezTo>
                <a:cubicBezTo>
                  <a:pt x="75" y="45"/>
                  <a:pt x="80" y="43"/>
                  <a:pt x="87" y="42"/>
                </a:cubicBezTo>
                <a:cubicBezTo>
                  <a:pt x="90" y="41"/>
                  <a:pt x="94" y="40"/>
                  <a:pt x="97" y="39"/>
                </a:cubicBezTo>
                <a:cubicBezTo>
                  <a:pt x="104" y="37"/>
                  <a:pt x="104" y="34"/>
                  <a:pt x="105" y="32"/>
                </a:cubicBezTo>
                <a:cubicBezTo>
                  <a:pt x="106" y="31"/>
                  <a:pt x="106" y="29"/>
                  <a:pt x="107" y="28"/>
                </a:cubicBezTo>
                <a:cubicBezTo>
                  <a:pt x="109" y="26"/>
                  <a:pt x="111" y="26"/>
                  <a:pt x="113" y="25"/>
                </a:cubicBezTo>
                <a:cubicBezTo>
                  <a:pt x="114" y="25"/>
                  <a:pt x="115" y="25"/>
                  <a:pt x="115" y="25"/>
                </a:cubicBezTo>
                <a:cubicBezTo>
                  <a:pt x="113" y="19"/>
                  <a:pt x="110" y="13"/>
                  <a:pt x="107" y="8"/>
                </a:cubicBezTo>
                <a:cubicBezTo>
                  <a:pt x="107" y="7"/>
                  <a:pt x="106" y="6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4" y="2"/>
                  <a:pt x="104" y="2"/>
                </a:cubicBezTo>
                <a:cubicBezTo>
                  <a:pt x="104" y="1"/>
                  <a:pt x="104" y="1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0" y="1"/>
                  <a:pt x="96" y="2"/>
                  <a:pt x="9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9" name="Freeform 1177"/>
          <p:cNvSpPr>
            <a:spLocks/>
          </p:cNvSpPr>
          <p:nvPr/>
        </p:nvSpPr>
        <p:spPr bwMode="auto">
          <a:xfrm>
            <a:off x="5419874" y="3562760"/>
            <a:ext cx="313784" cy="215209"/>
          </a:xfrm>
          <a:custGeom>
            <a:avLst/>
            <a:gdLst>
              <a:gd name="T0" fmla="*/ 101 w 155"/>
              <a:gd name="T1" fmla="*/ 92 h 96"/>
              <a:gd name="T2" fmla="*/ 110 w 155"/>
              <a:gd name="T3" fmla="*/ 96 h 96"/>
              <a:gd name="T4" fmla="*/ 111 w 155"/>
              <a:gd name="T5" fmla="*/ 96 h 96"/>
              <a:gd name="T6" fmla="*/ 125 w 155"/>
              <a:gd name="T7" fmla="*/ 86 h 96"/>
              <a:gd name="T8" fmla="*/ 138 w 155"/>
              <a:gd name="T9" fmla="*/ 70 h 96"/>
              <a:gd name="T10" fmla="*/ 144 w 155"/>
              <a:gd name="T11" fmla="*/ 68 h 96"/>
              <a:gd name="T12" fmla="*/ 153 w 155"/>
              <a:gd name="T13" fmla="*/ 66 h 96"/>
              <a:gd name="T14" fmla="*/ 155 w 155"/>
              <a:gd name="T15" fmla="*/ 63 h 96"/>
              <a:gd name="T16" fmla="*/ 140 w 155"/>
              <a:gd name="T17" fmla="*/ 56 h 96"/>
              <a:gd name="T18" fmla="*/ 115 w 155"/>
              <a:gd name="T19" fmla="*/ 40 h 96"/>
              <a:gd name="T20" fmla="*/ 102 w 155"/>
              <a:gd name="T21" fmla="*/ 22 h 96"/>
              <a:gd name="T22" fmla="*/ 82 w 155"/>
              <a:gd name="T23" fmla="*/ 16 h 96"/>
              <a:gd name="T24" fmla="*/ 70 w 155"/>
              <a:gd name="T25" fmla="*/ 2 h 96"/>
              <a:gd name="T26" fmla="*/ 60 w 155"/>
              <a:gd name="T27" fmla="*/ 3 h 96"/>
              <a:gd name="T28" fmla="*/ 55 w 155"/>
              <a:gd name="T29" fmla="*/ 7 h 96"/>
              <a:gd name="T30" fmla="*/ 49 w 155"/>
              <a:gd name="T31" fmla="*/ 12 h 96"/>
              <a:gd name="T32" fmla="*/ 48 w 155"/>
              <a:gd name="T33" fmla="*/ 16 h 96"/>
              <a:gd name="T34" fmla="*/ 39 w 155"/>
              <a:gd name="T35" fmla="*/ 18 h 96"/>
              <a:gd name="T36" fmla="*/ 35 w 155"/>
              <a:gd name="T37" fmla="*/ 17 h 96"/>
              <a:gd name="T38" fmla="*/ 32 w 155"/>
              <a:gd name="T39" fmla="*/ 18 h 96"/>
              <a:gd name="T40" fmla="*/ 13 w 155"/>
              <a:gd name="T41" fmla="*/ 4 h 96"/>
              <a:gd name="T42" fmla="*/ 9 w 155"/>
              <a:gd name="T43" fmla="*/ 4 h 96"/>
              <a:gd name="T44" fmla="*/ 16 w 155"/>
              <a:gd name="T45" fmla="*/ 15 h 96"/>
              <a:gd name="T46" fmla="*/ 21 w 155"/>
              <a:gd name="T47" fmla="*/ 25 h 96"/>
              <a:gd name="T48" fmla="*/ 7 w 155"/>
              <a:gd name="T49" fmla="*/ 26 h 96"/>
              <a:gd name="T50" fmla="*/ 1 w 155"/>
              <a:gd name="T51" fmla="*/ 27 h 96"/>
              <a:gd name="T52" fmla="*/ 2 w 155"/>
              <a:gd name="T53" fmla="*/ 33 h 96"/>
              <a:gd name="T54" fmla="*/ 11 w 155"/>
              <a:gd name="T55" fmla="*/ 44 h 96"/>
              <a:gd name="T56" fmla="*/ 13 w 155"/>
              <a:gd name="T57" fmla="*/ 66 h 96"/>
              <a:gd name="T58" fmla="*/ 14 w 155"/>
              <a:gd name="T59" fmla="*/ 67 h 96"/>
              <a:gd name="T60" fmla="*/ 16 w 155"/>
              <a:gd name="T61" fmla="*/ 66 h 96"/>
              <a:gd name="T62" fmla="*/ 18 w 155"/>
              <a:gd name="T63" fmla="*/ 66 h 96"/>
              <a:gd name="T64" fmla="*/ 18 w 155"/>
              <a:gd name="T65" fmla="*/ 66 h 96"/>
              <a:gd name="T66" fmla="*/ 19 w 155"/>
              <a:gd name="T67" fmla="*/ 66 h 96"/>
              <a:gd name="T68" fmla="*/ 33 w 155"/>
              <a:gd name="T69" fmla="*/ 58 h 96"/>
              <a:gd name="T70" fmla="*/ 44 w 155"/>
              <a:gd name="T71" fmla="*/ 55 h 96"/>
              <a:gd name="T72" fmla="*/ 63 w 155"/>
              <a:gd name="T73" fmla="*/ 62 h 96"/>
              <a:gd name="T74" fmla="*/ 77 w 155"/>
              <a:gd name="T75" fmla="*/ 69 h 96"/>
              <a:gd name="T76" fmla="*/ 87 w 155"/>
              <a:gd name="T77" fmla="*/ 77 h 96"/>
              <a:gd name="T78" fmla="*/ 97 w 155"/>
              <a:gd name="T79" fmla="*/ 81 h 96"/>
              <a:gd name="T80" fmla="*/ 98 w 155"/>
              <a:gd name="T81" fmla="*/ 83 h 96"/>
              <a:gd name="T82" fmla="*/ 98 w 155"/>
              <a:gd name="T83" fmla="*/ 85 h 96"/>
              <a:gd name="T84" fmla="*/ 98 w 155"/>
              <a:gd name="T85" fmla="*/ 88 h 96"/>
              <a:gd name="T86" fmla="*/ 99 w 155"/>
              <a:gd name="T87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" h="96">
                <a:moveTo>
                  <a:pt x="100" y="92"/>
                </a:moveTo>
                <a:cubicBezTo>
                  <a:pt x="100" y="92"/>
                  <a:pt x="100" y="92"/>
                  <a:pt x="101" y="92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1" y="92"/>
                  <a:pt x="101" y="92"/>
                  <a:pt x="10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5" y="92"/>
                  <a:pt x="109" y="92"/>
                  <a:pt x="110" y="96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6"/>
                  <a:pt x="110" y="96"/>
                </a:cubicBezTo>
                <a:cubicBezTo>
                  <a:pt x="110" y="96"/>
                  <a:pt x="111" y="96"/>
                  <a:pt x="111" y="96"/>
                </a:cubicBezTo>
                <a:cubicBezTo>
                  <a:pt x="113" y="96"/>
                  <a:pt x="114" y="95"/>
                  <a:pt x="115" y="94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5" y="88"/>
                  <a:pt x="120" y="87"/>
                  <a:pt x="125" y="86"/>
                </a:cubicBezTo>
                <a:cubicBezTo>
                  <a:pt x="127" y="85"/>
                  <a:pt x="131" y="84"/>
                  <a:pt x="132" y="83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3" y="76"/>
                  <a:pt x="135" y="71"/>
                  <a:pt x="138" y="70"/>
                </a:cubicBezTo>
                <a:cubicBezTo>
                  <a:pt x="139" y="70"/>
                  <a:pt x="139" y="70"/>
                  <a:pt x="140" y="70"/>
                </a:cubicBezTo>
                <a:cubicBezTo>
                  <a:pt x="140" y="70"/>
                  <a:pt x="141" y="70"/>
                  <a:pt x="141" y="70"/>
                </a:cubicBezTo>
                <a:cubicBezTo>
                  <a:pt x="142" y="70"/>
                  <a:pt x="143" y="69"/>
                  <a:pt x="144" y="68"/>
                </a:cubicBezTo>
                <a:cubicBezTo>
                  <a:pt x="145" y="66"/>
                  <a:pt x="147" y="65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1" y="65"/>
                  <a:pt x="152" y="65"/>
                  <a:pt x="153" y="66"/>
                </a:cubicBezTo>
                <a:cubicBezTo>
                  <a:pt x="154" y="66"/>
                  <a:pt x="155" y="66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2" y="61"/>
                  <a:pt x="149" y="60"/>
                  <a:pt x="147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2" y="58"/>
                  <a:pt x="140" y="56"/>
                </a:cubicBezTo>
                <a:cubicBezTo>
                  <a:pt x="138" y="55"/>
                  <a:pt x="136" y="53"/>
                  <a:pt x="134" y="52"/>
                </a:cubicBezTo>
                <a:cubicBezTo>
                  <a:pt x="132" y="51"/>
                  <a:pt x="123" y="48"/>
                  <a:pt x="120" y="44"/>
                </a:cubicBezTo>
                <a:cubicBezTo>
                  <a:pt x="120" y="43"/>
                  <a:pt x="117" y="41"/>
                  <a:pt x="115" y="40"/>
                </a:cubicBezTo>
                <a:cubicBezTo>
                  <a:pt x="112" y="38"/>
                  <a:pt x="110" y="37"/>
                  <a:pt x="109" y="35"/>
                </a:cubicBezTo>
                <a:cubicBezTo>
                  <a:pt x="108" y="33"/>
                  <a:pt x="106" y="29"/>
                  <a:pt x="104" y="26"/>
                </a:cubicBezTo>
                <a:cubicBezTo>
                  <a:pt x="103" y="25"/>
                  <a:pt x="102" y="23"/>
                  <a:pt x="102" y="22"/>
                </a:cubicBezTo>
                <a:cubicBezTo>
                  <a:pt x="102" y="21"/>
                  <a:pt x="101" y="20"/>
                  <a:pt x="101" y="20"/>
                </a:cubicBezTo>
                <a:cubicBezTo>
                  <a:pt x="100" y="19"/>
                  <a:pt x="99" y="19"/>
                  <a:pt x="97" y="19"/>
                </a:cubicBezTo>
                <a:cubicBezTo>
                  <a:pt x="86" y="19"/>
                  <a:pt x="82" y="19"/>
                  <a:pt x="82" y="16"/>
                </a:cubicBezTo>
                <a:cubicBezTo>
                  <a:pt x="82" y="13"/>
                  <a:pt x="81" y="6"/>
                  <a:pt x="80" y="6"/>
                </a:cubicBezTo>
                <a:cubicBezTo>
                  <a:pt x="79" y="5"/>
                  <a:pt x="79" y="5"/>
                  <a:pt x="79" y="5"/>
                </a:cubicBezTo>
                <a:cubicBezTo>
                  <a:pt x="76" y="5"/>
                  <a:pt x="72" y="4"/>
                  <a:pt x="70" y="2"/>
                </a:cubicBezTo>
                <a:cubicBezTo>
                  <a:pt x="69" y="1"/>
                  <a:pt x="6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2"/>
                  <a:pt x="62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4"/>
                  <a:pt x="59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2" y="7"/>
                  <a:pt x="49" y="10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5"/>
                  <a:pt x="48" y="16"/>
                </a:cubicBezTo>
                <a:cubicBezTo>
                  <a:pt x="48" y="16"/>
                  <a:pt x="48" y="17"/>
                  <a:pt x="48" y="17"/>
                </a:cubicBezTo>
                <a:cubicBezTo>
                  <a:pt x="46" y="18"/>
                  <a:pt x="45" y="19"/>
                  <a:pt x="43" y="19"/>
                </a:cubicBezTo>
                <a:cubicBezTo>
                  <a:pt x="42" y="18"/>
                  <a:pt x="40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3" y="18"/>
                  <a:pt x="32" y="18"/>
                </a:cubicBezTo>
                <a:cubicBezTo>
                  <a:pt x="31" y="18"/>
                  <a:pt x="29" y="17"/>
                  <a:pt x="27" y="16"/>
                </a:cubicBezTo>
                <a:cubicBezTo>
                  <a:pt x="27" y="15"/>
                  <a:pt x="26" y="15"/>
                  <a:pt x="26" y="14"/>
                </a:cubicBezTo>
                <a:cubicBezTo>
                  <a:pt x="21" y="8"/>
                  <a:pt x="16" y="4"/>
                  <a:pt x="13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13" y="5"/>
                  <a:pt x="14" y="10"/>
                  <a:pt x="15" y="12"/>
                </a:cubicBezTo>
                <a:cubicBezTo>
                  <a:pt x="15" y="13"/>
                  <a:pt x="15" y="14"/>
                  <a:pt x="16" y="15"/>
                </a:cubicBezTo>
                <a:cubicBezTo>
                  <a:pt x="20" y="15"/>
                  <a:pt x="25" y="20"/>
                  <a:pt x="25" y="22"/>
                </a:cubicBezTo>
                <a:cubicBezTo>
                  <a:pt x="24" y="24"/>
                  <a:pt x="23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9" y="25"/>
                  <a:pt x="18" y="26"/>
                  <a:pt x="17" y="26"/>
                </a:cubicBezTo>
                <a:cubicBezTo>
                  <a:pt x="15" y="27"/>
                  <a:pt x="12" y="28"/>
                  <a:pt x="9" y="27"/>
                </a:cubicBezTo>
                <a:cubicBezTo>
                  <a:pt x="8" y="27"/>
                  <a:pt x="7" y="27"/>
                  <a:pt x="7" y="26"/>
                </a:cubicBezTo>
                <a:cubicBezTo>
                  <a:pt x="5" y="26"/>
                  <a:pt x="3" y="25"/>
                  <a:pt x="2" y="25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9"/>
                  <a:pt x="0" y="32"/>
                  <a:pt x="0" y="33"/>
                </a:cubicBezTo>
                <a:cubicBezTo>
                  <a:pt x="0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5" y="33"/>
                  <a:pt x="7" y="34"/>
                  <a:pt x="7" y="35"/>
                </a:cubicBezTo>
                <a:cubicBezTo>
                  <a:pt x="8" y="37"/>
                  <a:pt x="7" y="39"/>
                  <a:pt x="6" y="41"/>
                </a:cubicBezTo>
                <a:cubicBezTo>
                  <a:pt x="9" y="41"/>
                  <a:pt x="10" y="43"/>
                  <a:pt x="11" y="44"/>
                </a:cubicBezTo>
                <a:cubicBezTo>
                  <a:pt x="11" y="45"/>
                  <a:pt x="11" y="46"/>
                  <a:pt x="12" y="46"/>
                </a:cubicBezTo>
                <a:cubicBezTo>
                  <a:pt x="13" y="48"/>
                  <a:pt x="14" y="50"/>
                  <a:pt x="13" y="54"/>
                </a:cubicBezTo>
                <a:cubicBezTo>
                  <a:pt x="12" y="57"/>
                  <a:pt x="13" y="62"/>
                  <a:pt x="13" y="66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4" y="67"/>
                  <a:pt x="14" y="67"/>
                </a:cubicBezTo>
                <a:cubicBezTo>
                  <a:pt x="14" y="67"/>
                  <a:pt x="15" y="67"/>
                  <a:pt x="15" y="67"/>
                </a:cubicBezTo>
                <a:cubicBezTo>
                  <a:pt x="15" y="66"/>
                  <a:pt x="15" y="66"/>
                  <a:pt x="15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6"/>
                  <a:pt x="17" y="66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7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20" y="64"/>
                  <a:pt x="26" y="58"/>
                  <a:pt x="30" y="58"/>
                </a:cubicBezTo>
                <a:cubicBezTo>
                  <a:pt x="31" y="58"/>
                  <a:pt x="32" y="58"/>
                  <a:pt x="33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6" y="58"/>
                  <a:pt x="37" y="58"/>
                  <a:pt x="37" y="58"/>
                </a:cubicBezTo>
                <a:cubicBezTo>
                  <a:pt x="38" y="56"/>
                  <a:pt x="41" y="55"/>
                  <a:pt x="44" y="55"/>
                </a:cubicBezTo>
                <a:cubicBezTo>
                  <a:pt x="45" y="55"/>
                  <a:pt x="51" y="56"/>
                  <a:pt x="53" y="58"/>
                </a:cubicBezTo>
                <a:cubicBezTo>
                  <a:pt x="54" y="59"/>
                  <a:pt x="59" y="61"/>
                  <a:pt x="60" y="61"/>
                </a:cubicBezTo>
                <a:cubicBezTo>
                  <a:pt x="61" y="61"/>
                  <a:pt x="62" y="62"/>
                  <a:pt x="63" y="62"/>
                </a:cubicBezTo>
                <a:cubicBezTo>
                  <a:pt x="63" y="63"/>
                  <a:pt x="64" y="64"/>
                  <a:pt x="65" y="64"/>
                </a:cubicBezTo>
                <a:cubicBezTo>
                  <a:pt x="65" y="64"/>
                  <a:pt x="66" y="64"/>
                  <a:pt x="66" y="64"/>
                </a:cubicBezTo>
                <a:cubicBezTo>
                  <a:pt x="69" y="64"/>
                  <a:pt x="77" y="64"/>
                  <a:pt x="77" y="69"/>
                </a:cubicBezTo>
                <a:cubicBezTo>
                  <a:pt x="77" y="69"/>
                  <a:pt x="78" y="71"/>
                  <a:pt x="80" y="71"/>
                </a:cubicBezTo>
                <a:cubicBezTo>
                  <a:pt x="82" y="71"/>
                  <a:pt x="84" y="73"/>
                  <a:pt x="85" y="75"/>
                </a:cubicBezTo>
                <a:cubicBezTo>
                  <a:pt x="86" y="75"/>
                  <a:pt x="87" y="77"/>
                  <a:pt x="87" y="77"/>
                </a:cubicBezTo>
                <a:cubicBezTo>
                  <a:pt x="88" y="77"/>
                  <a:pt x="89" y="77"/>
                  <a:pt x="90" y="77"/>
                </a:cubicBezTo>
                <a:cubicBezTo>
                  <a:pt x="92" y="77"/>
                  <a:pt x="97" y="77"/>
                  <a:pt x="97" y="80"/>
                </a:cubicBezTo>
                <a:cubicBezTo>
                  <a:pt x="97" y="80"/>
                  <a:pt x="97" y="81"/>
                  <a:pt x="97" y="81"/>
                </a:cubicBezTo>
                <a:cubicBezTo>
                  <a:pt x="97" y="81"/>
                  <a:pt x="97" y="81"/>
                  <a:pt x="97" y="81"/>
                </a:cubicBezTo>
                <a:cubicBezTo>
                  <a:pt x="97" y="82"/>
                  <a:pt x="97" y="82"/>
                  <a:pt x="97" y="82"/>
                </a:cubicBezTo>
                <a:cubicBezTo>
                  <a:pt x="98" y="82"/>
                  <a:pt x="98" y="82"/>
                  <a:pt x="98" y="83"/>
                </a:cubicBezTo>
                <a:cubicBezTo>
                  <a:pt x="98" y="83"/>
                  <a:pt x="98" y="83"/>
                  <a:pt x="98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5"/>
                  <a:pt x="98" y="85"/>
                  <a:pt x="98" y="85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6"/>
                  <a:pt x="98" y="87"/>
                  <a:pt x="98" y="87"/>
                </a:cubicBezTo>
                <a:cubicBezTo>
                  <a:pt x="98" y="87"/>
                  <a:pt x="98" y="88"/>
                  <a:pt x="98" y="88"/>
                </a:cubicBezTo>
                <a:cubicBezTo>
                  <a:pt x="98" y="88"/>
                  <a:pt x="98" y="89"/>
                  <a:pt x="98" y="89"/>
                </a:cubicBezTo>
                <a:cubicBezTo>
                  <a:pt x="98" y="90"/>
                  <a:pt x="98" y="90"/>
                  <a:pt x="98" y="90"/>
                </a:cubicBezTo>
                <a:cubicBezTo>
                  <a:pt x="99" y="90"/>
                  <a:pt x="99" y="91"/>
                  <a:pt x="99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92"/>
                  <a:pt x="99" y="92"/>
                  <a:pt x="100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0" name="Freeform 1178"/>
          <p:cNvSpPr>
            <a:spLocks/>
          </p:cNvSpPr>
          <p:nvPr/>
        </p:nvSpPr>
        <p:spPr bwMode="auto">
          <a:xfrm>
            <a:off x="5219810" y="3646066"/>
            <a:ext cx="435928" cy="409591"/>
          </a:xfrm>
          <a:custGeom>
            <a:avLst/>
            <a:gdLst>
              <a:gd name="T0" fmla="*/ 188 w 216"/>
              <a:gd name="T1" fmla="*/ 129 h 184"/>
              <a:gd name="T2" fmla="*/ 187 w 216"/>
              <a:gd name="T3" fmla="*/ 127 h 184"/>
              <a:gd name="T4" fmla="*/ 199 w 216"/>
              <a:gd name="T5" fmla="*/ 112 h 184"/>
              <a:gd name="T6" fmla="*/ 186 w 216"/>
              <a:gd name="T7" fmla="*/ 94 h 184"/>
              <a:gd name="T8" fmla="*/ 188 w 216"/>
              <a:gd name="T9" fmla="*/ 71 h 184"/>
              <a:gd name="T10" fmla="*/ 192 w 216"/>
              <a:gd name="T11" fmla="*/ 60 h 184"/>
              <a:gd name="T12" fmla="*/ 193 w 216"/>
              <a:gd name="T13" fmla="*/ 57 h 184"/>
              <a:gd name="T14" fmla="*/ 194 w 216"/>
              <a:gd name="T15" fmla="*/ 56 h 184"/>
              <a:gd name="T16" fmla="*/ 193 w 216"/>
              <a:gd name="T17" fmla="*/ 53 h 184"/>
              <a:gd name="T18" fmla="*/ 193 w 216"/>
              <a:gd name="T19" fmla="*/ 49 h 184"/>
              <a:gd name="T20" fmla="*/ 193 w 216"/>
              <a:gd name="T21" fmla="*/ 46 h 184"/>
              <a:gd name="T22" fmla="*/ 187 w 216"/>
              <a:gd name="T23" fmla="*/ 44 h 184"/>
              <a:gd name="T24" fmla="*/ 179 w 216"/>
              <a:gd name="T25" fmla="*/ 38 h 184"/>
              <a:gd name="T26" fmla="*/ 159 w 216"/>
              <a:gd name="T27" fmla="*/ 28 h 184"/>
              <a:gd name="T28" fmla="*/ 139 w 216"/>
              <a:gd name="T29" fmla="*/ 23 h 184"/>
              <a:gd name="T30" fmla="*/ 121 w 216"/>
              <a:gd name="T31" fmla="*/ 31 h 184"/>
              <a:gd name="T32" fmla="*/ 120 w 216"/>
              <a:gd name="T33" fmla="*/ 32 h 184"/>
              <a:gd name="T34" fmla="*/ 118 w 216"/>
              <a:gd name="T35" fmla="*/ 33 h 184"/>
              <a:gd name="T36" fmla="*/ 115 w 216"/>
              <a:gd name="T37" fmla="*/ 33 h 184"/>
              <a:gd name="T38" fmla="*/ 111 w 216"/>
              <a:gd name="T39" fmla="*/ 39 h 184"/>
              <a:gd name="T40" fmla="*/ 65 w 216"/>
              <a:gd name="T41" fmla="*/ 33 h 184"/>
              <a:gd name="T42" fmla="*/ 47 w 216"/>
              <a:gd name="T43" fmla="*/ 17 h 184"/>
              <a:gd name="T44" fmla="*/ 44 w 216"/>
              <a:gd name="T45" fmla="*/ 16 h 184"/>
              <a:gd name="T46" fmla="*/ 42 w 216"/>
              <a:gd name="T47" fmla="*/ 14 h 184"/>
              <a:gd name="T48" fmla="*/ 42 w 216"/>
              <a:gd name="T49" fmla="*/ 3 h 184"/>
              <a:gd name="T50" fmla="*/ 31 w 216"/>
              <a:gd name="T51" fmla="*/ 10 h 184"/>
              <a:gd name="T52" fmla="*/ 28 w 216"/>
              <a:gd name="T53" fmla="*/ 11 h 184"/>
              <a:gd name="T54" fmla="*/ 26 w 216"/>
              <a:gd name="T55" fmla="*/ 12 h 184"/>
              <a:gd name="T56" fmla="*/ 22 w 216"/>
              <a:gd name="T57" fmla="*/ 13 h 184"/>
              <a:gd name="T58" fmla="*/ 20 w 216"/>
              <a:gd name="T59" fmla="*/ 13 h 184"/>
              <a:gd name="T60" fmla="*/ 11 w 216"/>
              <a:gd name="T61" fmla="*/ 10 h 184"/>
              <a:gd name="T62" fmla="*/ 5 w 216"/>
              <a:gd name="T63" fmla="*/ 2 h 184"/>
              <a:gd name="T64" fmla="*/ 4 w 216"/>
              <a:gd name="T65" fmla="*/ 0 h 184"/>
              <a:gd name="T66" fmla="*/ 3 w 216"/>
              <a:gd name="T67" fmla="*/ 0 h 184"/>
              <a:gd name="T68" fmla="*/ 2 w 216"/>
              <a:gd name="T69" fmla="*/ 19 h 184"/>
              <a:gd name="T70" fmla="*/ 7 w 216"/>
              <a:gd name="T71" fmla="*/ 31 h 184"/>
              <a:gd name="T72" fmla="*/ 8 w 216"/>
              <a:gd name="T73" fmla="*/ 34 h 184"/>
              <a:gd name="T74" fmla="*/ 12 w 216"/>
              <a:gd name="T75" fmla="*/ 43 h 184"/>
              <a:gd name="T76" fmla="*/ 22 w 216"/>
              <a:gd name="T77" fmla="*/ 57 h 184"/>
              <a:gd name="T78" fmla="*/ 16 w 216"/>
              <a:gd name="T79" fmla="*/ 71 h 184"/>
              <a:gd name="T80" fmla="*/ 39 w 216"/>
              <a:gd name="T81" fmla="*/ 97 h 184"/>
              <a:gd name="T82" fmla="*/ 40 w 216"/>
              <a:gd name="T83" fmla="*/ 108 h 184"/>
              <a:gd name="T84" fmla="*/ 44 w 216"/>
              <a:gd name="T85" fmla="*/ 117 h 184"/>
              <a:gd name="T86" fmla="*/ 46 w 216"/>
              <a:gd name="T87" fmla="*/ 119 h 184"/>
              <a:gd name="T88" fmla="*/ 47 w 216"/>
              <a:gd name="T89" fmla="*/ 121 h 184"/>
              <a:gd name="T90" fmla="*/ 49 w 216"/>
              <a:gd name="T91" fmla="*/ 122 h 184"/>
              <a:gd name="T92" fmla="*/ 55 w 216"/>
              <a:gd name="T93" fmla="*/ 120 h 184"/>
              <a:gd name="T94" fmla="*/ 78 w 216"/>
              <a:gd name="T95" fmla="*/ 140 h 184"/>
              <a:gd name="T96" fmla="*/ 97 w 216"/>
              <a:gd name="T97" fmla="*/ 156 h 184"/>
              <a:gd name="T98" fmla="*/ 140 w 216"/>
              <a:gd name="T99" fmla="*/ 160 h 184"/>
              <a:gd name="T100" fmla="*/ 188 w 216"/>
              <a:gd name="T101" fmla="*/ 183 h 184"/>
              <a:gd name="T102" fmla="*/ 216 w 216"/>
              <a:gd name="T103" fmla="*/ 166 h 184"/>
              <a:gd name="T104" fmla="*/ 195 w 216"/>
              <a:gd name="T105" fmla="*/ 13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184">
                <a:moveTo>
                  <a:pt x="192" y="134"/>
                </a:moveTo>
                <a:cubicBezTo>
                  <a:pt x="191" y="133"/>
                  <a:pt x="190" y="133"/>
                  <a:pt x="190" y="132"/>
                </a:cubicBezTo>
                <a:cubicBezTo>
                  <a:pt x="187" y="129"/>
                  <a:pt x="187" y="129"/>
                  <a:pt x="187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87" y="128"/>
                  <a:pt x="187" y="128"/>
                  <a:pt x="187" y="127"/>
                </a:cubicBezTo>
                <a:cubicBezTo>
                  <a:pt x="187" y="127"/>
                  <a:pt x="187" y="127"/>
                  <a:pt x="187" y="127"/>
                </a:cubicBezTo>
                <a:cubicBezTo>
                  <a:pt x="187" y="127"/>
                  <a:pt x="187" y="127"/>
                  <a:pt x="187" y="127"/>
                </a:cubicBezTo>
                <a:cubicBezTo>
                  <a:pt x="188" y="126"/>
                  <a:pt x="189" y="125"/>
                  <a:pt x="190" y="123"/>
                </a:cubicBezTo>
                <a:cubicBezTo>
                  <a:pt x="191" y="123"/>
                  <a:pt x="192" y="122"/>
                  <a:pt x="192" y="121"/>
                </a:cubicBezTo>
                <a:cubicBezTo>
                  <a:pt x="195" y="119"/>
                  <a:pt x="200" y="114"/>
                  <a:pt x="199" y="112"/>
                </a:cubicBezTo>
                <a:cubicBezTo>
                  <a:pt x="198" y="110"/>
                  <a:pt x="195" y="110"/>
                  <a:pt x="193" y="109"/>
                </a:cubicBezTo>
                <a:cubicBezTo>
                  <a:pt x="191" y="109"/>
                  <a:pt x="189" y="108"/>
                  <a:pt x="188" y="107"/>
                </a:cubicBezTo>
                <a:cubicBezTo>
                  <a:pt x="188" y="106"/>
                  <a:pt x="188" y="104"/>
                  <a:pt x="188" y="102"/>
                </a:cubicBezTo>
                <a:cubicBezTo>
                  <a:pt x="188" y="100"/>
                  <a:pt x="187" y="96"/>
                  <a:pt x="186" y="94"/>
                </a:cubicBezTo>
                <a:cubicBezTo>
                  <a:pt x="185" y="90"/>
                  <a:pt x="186" y="87"/>
                  <a:pt x="186" y="85"/>
                </a:cubicBezTo>
                <a:cubicBezTo>
                  <a:pt x="186" y="84"/>
                  <a:pt x="187" y="82"/>
                  <a:pt x="186" y="82"/>
                </a:cubicBezTo>
                <a:cubicBezTo>
                  <a:pt x="185" y="79"/>
                  <a:pt x="186" y="75"/>
                  <a:pt x="187" y="72"/>
                </a:cubicBezTo>
                <a:cubicBezTo>
                  <a:pt x="187" y="71"/>
                  <a:pt x="187" y="71"/>
                  <a:pt x="188" y="71"/>
                </a:cubicBezTo>
                <a:cubicBezTo>
                  <a:pt x="188" y="70"/>
                  <a:pt x="189" y="69"/>
                  <a:pt x="189" y="68"/>
                </a:cubicBezTo>
                <a:cubicBezTo>
                  <a:pt x="191" y="66"/>
                  <a:pt x="192" y="64"/>
                  <a:pt x="192" y="62"/>
                </a:cubicBezTo>
                <a:cubicBezTo>
                  <a:pt x="192" y="62"/>
                  <a:pt x="192" y="61"/>
                  <a:pt x="192" y="61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59"/>
                  <a:pt x="192" y="59"/>
                </a:cubicBezTo>
                <a:cubicBezTo>
                  <a:pt x="192" y="59"/>
                  <a:pt x="192" y="59"/>
                  <a:pt x="193" y="58"/>
                </a:cubicBezTo>
                <a:cubicBezTo>
                  <a:pt x="193" y="58"/>
                  <a:pt x="193" y="58"/>
                  <a:pt x="193" y="58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4" y="57"/>
                  <a:pt x="194" y="57"/>
                </a:cubicBezTo>
                <a:cubicBezTo>
                  <a:pt x="194" y="57"/>
                  <a:pt x="194" y="57"/>
                  <a:pt x="194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56"/>
                  <a:pt x="194" y="56"/>
                  <a:pt x="194" y="55"/>
                </a:cubicBezTo>
                <a:cubicBezTo>
                  <a:pt x="194" y="55"/>
                  <a:pt x="194" y="55"/>
                  <a:pt x="194" y="54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3" y="51"/>
                  <a:pt x="193" y="51"/>
                  <a:pt x="193" y="51"/>
                </a:cubicBezTo>
                <a:cubicBezTo>
                  <a:pt x="193" y="50"/>
                  <a:pt x="193" y="50"/>
                  <a:pt x="193" y="50"/>
                </a:cubicBezTo>
                <a:cubicBezTo>
                  <a:pt x="193" y="50"/>
                  <a:pt x="193" y="49"/>
                  <a:pt x="193" y="49"/>
                </a:cubicBezTo>
                <a:cubicBezTo>
                  <a:pt x="193" y="49"/>
                  <a:pt x="193" y="48"/>
                  <a:pt x="193" y="48"/>
                </a:cubicBezTo>
                <a:cubicBezTo>
                  <a:pt x="193" y="48"/>
                  <a:pt x="193" y="47"/>
                  <a:pt x="193" y="47"/>
                </a:cubicBezTo>
                <a:cubicBezTo>
                  <a:pt x="193" y="47"/>
                  <a:pt x="193" y="47"/>
                  <a:pt x="193" y="47"/>
                </a:cubicBezTo>
                <a:cubicBezTo>
                  <a:pt x="193" y="46"/>
                  <a:pt x="193" y="46"/>
                  <a:pt x="193" y="46"/>
                </a:cubicBezTo>
                <a:cubicBezTo>
                  <a:pt x="193" y="45"/>
                  <a:pt x="192" y="45"/>
                  <a:pt x="192" y="45"/>
                </a:cubicBezTo>
                <a:cubicBezTo>
                  <a:pt x="192" y="45"/>
                  <a:pt x="192" y="44"/>
                  <a:pt x="192" y="44"/>
                </a:cubicBezTo>
                <a:cubicBezTo>
                  <a:pt x="192" y="44"/>
                  <a:pt x="191" y="44"/>
                  <a:pt x="189" y="44"/>
                </a:cubicBezTo>
                <a:cubicBezTo>
                  <a:pt x="188" y="44"/>
                  <a:pt x="187" y="44"/>
                  <a:pt x="187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4" y="44"/>
                  <a:pt x="182" y="42"/>
                  <a:pt x="181" y="40"/>
                </a:cubicBezTo>
                <a:cubicBezTo>
                  <a:pt x="180" y="39"/>
                  <a:pt x="179" y="38"/>
                  <a:pt x="179" y="38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175" y="38"/>
                  <a:pt x="172" y="35"/>
                  <a:pt x="172" y="32"/>
                </a:cubicBezTo>
                <a:cubicBezTo>
                  <a:pt x="171" y="31"/>
                  <a:pt x="168" y="31"/>
                  <a:pt x="165" y="31"/>
                </a:cubicBezTo>
                <a:cubicBezTo>
                  <a:pt x="165" y="31"/>
                  <a:pt x="165" y="31"/>
                  <a:pt x="164" y="31"/>
                </a:cubicBezTo>
                <a:cubicBezTo>
                  <a:pt x="161" y="31"/>
                  <a:pt x="160" y="29"/>
                  <a:pt x="159" y="28"/>
                </a:cubicBezTo>
                <a:cubicBezTo>
                  <a:pt x="159" y="28"/>
                  <a:pt x="158" y="28"/>
                  <a:pt x="158" y="28"/>
                </a:cubicBezTo>
                <a:cubicBezTo>
                  <a:pt x="156" y="28"/>
                  <a:pt x="151" y="26"/>
                  <a:pt x="149" y="24"/>
                </a:cubicBezTo>
                <a:cubicBezTo>
                  <a:pt x="148" y="23"/>
                  <a:pt x="146" y="22"/>
                  <a:pt x="143" y="22"/>
                </a:cubicBezTo>
                <a:cubicBezTo>
                  <a:pt x="141" y="22"/>
                  <a:pt x="139" y="23"/>
                  <a:pt x="139" y="23"/>
                </a:cubicBezTo>
                <a:cubicBezTo>
                  <a:pt x="137" y="25"/>
                  <a:pt x="135" y="25"/>
                  <a:pt x="134" y="25"/>
                </a:cubicBezTo>
                <a:cubicBezTo>
                  <a:pt x="133" y="25"/>
                  <a:pt x="133" y="25"/>
                  <a:pt x="132" y="25"/>
                </a:cubicBezTo>
                <a:cubicBezTo>
                  <a:pt x="131" y="25"/>
                  <a:pt x="130" y="25"/>
                  <a:pt x="129" y="25"/>
                </a:cubicBezTo>
                <a:cubicBezTo>
                  <a:pt x="128" y="25"/>
                  <a:pt x="123" y="29"/>
                  <a:pt x="121" y="31"/>
                </a:cubicBezTo>
                <a:cubicBezTo>
                  <a:pt x="121" y="31"/>
                  <a:pt x="121" y="31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19" y="32"/>
                </a:cubicBezTo>
                <a:cubicBezTo>
                  <a:pt x="119" y="32"/>
                  <a:pt x="119" y="32"/>
                  <a:pt x="119" y="33"/>
                </a:cubicBezTo>
                <a:cubicBezTo>
                  <a:pt x="119" y="33"/>
                  <a:pt x="119" y="33"/>
                  <a:pt x="118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4" y="33"/>
                  <a:pt x="114" y="34"/>
                  <a:pt x="114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2" y="38"/>
                  <a:pt x="111" y="39"/>
                </a:cubicBezTo>
                <a:cubicBezTo>
                  <a:pt x="109" y="43"/>
                  <a:pt x="92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5"/>
                  <a:pt x="77" y="41"/>
                  <a:pt x="74" y="38"/>
                </a:cubicBezTo>
                <a:cubicBezTo>
                  <a:pt x="71" y="35"/>
                  <a:pt x="69" y="33"/>
                  <a:pt x="65" y="33"/>
                </a:cubicBezTo>
                <a:cubicBezTo>
                  <a:pt x="56" y="33"/>
                  <a:pt x="50" y="26"/>
                  <a:pt x="49" y="19"/>
                </a:cubicBezTo>
                <a:cubicBezTo>
                  <a:pt x="49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7" y="18"/>
                  <a:pt x="47" y="18"/>
                  <a:pt x="47" y="17"/>
                </a:cubicBezTo>
                <a:cubicBezTo>
                  <a:pt x="47" y="17"/>
                  <a:pt x="46" y="17"/>
                  <a:pt x="46" y="17"/>
                </a:cubicBezTo>
                <a:cubicBezTo>
                  <a:pt x="46" y="17"/>
                  <a:pt x="46" y="17"/>
                  <a:pt x="45" y="17"/>
                </a:cubicBezTo>
                <a:cubicBezTo>
                  <a:pt x="45" y="17"/>
                  <a:pt x="45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1"/>
                  <a:pt x="41" y="11"/>
                </a:cubicBezTo>
                <a:cubicBezTo>
                  <a:pt x="42" y="9"/>
                  <a:pt x="43" y="4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0" y="4"/>
                  <a:pt x="39" y="5"/>
                  <a:pt x="37" y="6"/>
                </a:cubicBezTo>
                <a:cubicBezTo>
                  <a:pt x="35" y="7"/>
                  <a:pt x="33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30" y="11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3"/>
                  <a:pt x="15" y="12"/>
                  <a:pt x="14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7" y="7"/>
                  <a:pt x="6" y="5"/>
                  <a:pt x="6" y="4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3"/>
                  <a:pt x="3" y="5"/>
                  <a:pt x="1" y="6"/>
                </a:cubicBezTo>
                <a:cubicBezTo>
                  <a:pt x="0" y="7"/>
                  <a:pt x="1" y="11"/>
                  <a:pt x="2" y="12"/>
                </a:cubicBezTo>
                <a:cubicBezTo>
                  <a:pt x="3" y="14"/>
                  <a:pt x="3" y="16"/>
                  <a:pt x="2" y="19"/>
                </a:cubicBezTo>
                <a:cubicBezTo>
                  <a:pt x="2" y="20"/>
                  <a:pt x="2" y="23"/>
                  <a:pt x="2" y="24"/>
                </a:cubicBezTo>
                <a:cubicBezTo>
                  <a:pt x="3" y="25"/>
                  <a:pt x="5" y="27"/>
                  <a:pt x="6" y="29"/>
                </a:cubicBezTo>
                <a:cubicBezTo>
                  <a:pt x="6" y="30"/>
                  <a:pt x="7" y="30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7" y="32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6"/>
                  <a:pt x="9" y="36"/>
                </a:cubicBezTo>
                <a:cubicBezTo>
                  <a:pt x="10" y="38"/>
                  <a:pt x="12" y="41"/>
                  <a:pt x="12" y="43"/>
                </a:cubicBezTo>
                <a:cubicBezTo>
                  <a:pt x="12" y="45"/>
                  <a:pt x="15" y="48"/>
                  <a:pt x="16" y="48"/>
                </a:cubicBezTo>
                <a:cubicBezTo>
                  <a:pt x="18" y="48"/>
                  <a:pt x="20" y="48"/>
                  <a:pt x="22" y="50"/>
                </a:cubicBezTo>
                <a:cubicBezTo>
                  <a:pt x="23" y="51"/>
                  <a:pt x="23" y="53"/>
                  <a:pt x="22" y="54"/>
                </a:cubicBezTo>
                <a:cubicBezTo>
                  <a:pt x="22" y="55"/>
                  <a:pt x="22" y="56"/>
                  <a:pt x="22" y="57"/>
                </a:cubicBezTo>
                <a:cubicBezTo>
                  <a:pt x="22" y="59"/>
                  <a:pt x="23" y="60"/>
                  <a:pt x="22" y="61"/>
                </a:cubicBezTo>
                <a:cubicBezTo>
                  <a:pt x="21" y="62"/>
                  <a:pt x="20" y="62"/>
                  <a:pt x="19" y="62"/>
                </a:cubicBezTo>
                <a:cubicBezTo>
                  <a:pt x="19" y="63"/>
                  <a:pt x="19" y="64"/>
                  <a:pt x="18" y="65"/>
                </a:cubicBezTo>
                <a:cubicBezTo>
                  <a:pt x="18" y="68"/>
                  <a:pt x="17" y="70"/>
                  <a:pt x="16" y="71"/>
                </a:cubicBezTo>
                <a:cubicBezTo>
                  <a:pt x="15" y="72"/>
                  <a:pt x="16" y="77"/>
                  <a:pt x="17" y="78"/>
                </a:cubicBezTo>
                <a:cubicBezTo>
                  <a:pt x="23" y="81"/>
                  <a:pt x="24" y="84"/>
                  <a:pt x="23" y="86"/>
                </a:cubicBezTo>
                <a:cubicBezTo>
                  <a:pt x="24" y="88"/>
                  <a:pt x="31" y="92"/>
                  <a:pt x="34" y="92"/>
                </a:cubicBezTo>
                <a:cubicBezTo>
                  <a:pt x="37" y="93"/>
                  <a:pt x="38" y="95"/>
                  <a:pt x="39" y="97"/>
                </a:cubicBezTo>
                <a:cubicBezTo>
                  <a:pt x="40" y="98"/>
                  <a:pt x="40" y="99"/>
                  <a:pt x="40" y="99"/>
                </a:cubicBezTo>
                <a:cubicBezTo>
                  <a:pt x="42" y="101"/>
                  <a:pt x="41" y="104"/>
                  <a:pt x="41" y="106"/>
                </a:cubicBezTo>
                <a:cubicBezTo>
                  <a:pt x="41" y="106"/>
                  <a:pt x="41" y="106"/>
                  <a:pt x="40" y="106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8"/>
                  <a:pt x="41" y="109"/>
                  <a:pt x="41" y="110"/>
                </a:cubicBezTo>
                <a:cubicBezTo>
                  <a:pt x="43" y="111"/>
                  <a:pt x="45" y="113"/>
                  <a:pt x="44" y="116"/>
                </a:cubicBezTo>
                <a:cubicBezTo>
                  <a:pt x="44" y="116"/>
                  <a:pt x="44" y="117"/>
                  <a:pt x="44" y="117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4" y="117"/>
                  <a:pt x="45" y="117"/>
                  <a:pt x="45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9"/>
                  <a:pt x="46" y="119"/>
                  <a:pt x="46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19"/>
                  <a:pt x="46" y="120"/>
                  <a:pt x="46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47" y="121"/>
                  <a:pt x="47" y="121"/>
                </a:cubicBezTo>
                <a:cubicBezTo>
                  <a:pt x="47" y="121"/>
                  <a:pt x="48" y="121"/>
                  <a:pt x="48" y="121"/>
                </a:cubicBezTo>
                <a:cubicBezTo>
                  <a:pt x="48" y="121"/>
                  <a:pt x="48" y="121"/>
                  <a:pt x="48" y="122"/>
                </a:cubicBezTo>
                <a:cubicBezTo>
                  <a:pt x="48" y="122"/>
                  <a:pt x="48" y="122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2"/>
                  <a:pt x="49" y="123"/>
                  <a:pt x="49" y="123"/>
                </a:cubicBezTo>
                <a:cubicBezTo>
                  <a:pt x="50" y="122"/>
                  <a:pt x="51" y="122"/>
                  <a:pt x="51" y="122"/>
                </a:cubicBezTo>
                <a:cubicBezTo>
                  <a:pt x="52" y="122"/>
                  <a:pt x="52" y="122"/>
                  <a:pt x="53" y="122"/>
                </a:cubicBezTo>
                <a:cubicBezTo>
                  <a:pt x="53" y="121"/>
                  <a:pt x="54" y="120"/>
                  <a:pt x="55" y="120"/>
                </a:cubicBezTo>
                <a:cubicBezTo>
                  <a:pt x="56" y="120"/>
                  <a:pt x="57" y="121"/>
                  <a:pt x="58" y="122"/>
                </a:cubicBezTo>
                <a:cubicBezTo>
                  <a:pt x="58" y="122"/>
                  <a:pt x="60" y="122"/>
                  <a:pt x="61" y="121"/>
                </a:cubicBezTo>
                <a:cubicBezTo>
                  <a:pt x="62" y="121"/>
                  <a:pt x="63" y="121"/>
                  <a:pt x="64" y="121"/>
                </a:cubicBezTo>
                <a:cubicBezTo>
                  <a:pt x="65" y="121"/>
                  <a:pt x="68" y="121"/>
                  <a:pt x="78" y="140"/>
                </a:cubicBezTo>
                <a:cubicBezTo>
                  <a:pt x="78" y="141"/>
                  <a:pt x="79" y="142"/>
                  <a:pt x="79" y="144"/>
                </a:cubicBezTo>
                <a:cubicBezTo>
                  <a:pt x="81" y="146"/>
                  <a:pt x="81" y="148"/>
                  <a:pt x="83" y="149"/>
                </a:cubicBezTo>
                <a:cubicBezTo>
                  <a:pt x="84" y="150"/>
                  <a:pt x="86" y="150"/>
                  <a:pt x="87" y="151"/>
                </a:cubicBezTo>
                <a:cubicBezTo>
                  <a:pt x="90" y="151"/>
                  <a:pt x="94" y="152"/>
                  <a:pt x="97" y="156"/>
                </a:cubicBezTo>
                <a:cubicBezTo>
                  <a:pt x="102" y="161"/>
                  <a:pt x="116" y="165"/>
                  <a:pt x="122" y="165"/>
                </a:cubicBezTo>
                <a:cubicBezTo>
                  <a:pt x="124" y="165"/>
                  <a:pt x="126" y="164"/>
                  <a:pt x="128" y="163"/>
                </a:cubicBezTo>
                <a:cubicBezTo>
                  <a:pt x="131" y="162"/>
                  <a:pt x="134" y="160"/>
                  <a:pt x="138" y="160"/>
                </a:cubicBezTo>
                <a:cubicBezTo>
                  <a:pt x="138" y="160"/>
                  <a:pt x="139" y="160"/>
                  <a:pt x="140" y="160"/>
                </a:cubicBezTo>
                <a:cubicBezTo>
                  <a:pt x="146" y="162"/>
                  <a:pt x="148" y="167"/>
                  <a:pt x="148" y="171"/>
                </a:cubicBezTo>
                <a:cubicBezTo>
                  <a:pt x="149" y="173"/>
                  <a:pt x="149" y="175"/>
                  <a:pt x="150" y="176"/>
                </a:cubicBezTo>
                <a:cubicBezTo>
                  <a:pt x="152" y="178"/>
                  <a:pt x="167" y="180"/>
                  <a:pt x="176" y="181"/>
                </a:cubicBezTo>
                <a:cubicBezTo>
                  <a:pt x="182" y="182"/>
                  <a:pt x="186" y="182"/>
                  <a:pt x="188" y="183"/>
                </a:cubicBezTo>
                <a:cubicBezTo>
                  <a:pt x="190" y="183"/>
                  <a:pt x="193" y="183"/>
                  <a:pt x="197" y="184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77"/>
                  <a:pt x="201" y="172"/>
                  <a:pt x="205" y="169"/>
                </a:cubicBezTo>
                <a:cubicBezTo>
                  <a:pt x="209" y="168"/>
                  <a:pt x="212" y="167"/>
                  <a:pt x="216" y="166"/>
                </a:cubicBezTo>
                <a:cubicBezTo>
                  <a:pt x="216" y="165"/>
                  <a:pt x="214" y="162"/>
                  <a:pt x="213" y="162"/>
                </a:cubicBezTo>
                <a:cubicBezTo>
                  <a:pt x="211" y="161"/>
                  <a:pt x="211" y="158"/>
                  <a:pt x="210" y="155"/>
                </a:cubicBezTo>
                <a:cubicBezTo>
                  <a:pt x="210" y="152"/>
                  <a:pt x="210" y="150"/>
                  <a:pt x="208" y="149"/>
                </a:cubicBezTo>
                <a:cubicBezTo>
                  <a:pt x="201" y="146"/>
                  <a:pt x="197" y="142"/>
                  <a:pt x="195" y="138"/>
                </a:cubicBezTo>
                <a:cubicBezTo>
                  <a:pt x="195" y="137"/>
                  <a:pt x="193" y="135"/>
                  <a:pt x="192" y="134"/>
                </a:cubicBezTo>
                <a:close/>
              </a:path>
            </a:pathLst>
          </a:custGeom>
          <a:solidFill>
            <a:srgbClr val="E8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71" name="Freeform 1179"/>
          <p:cNvSpPr>
            <a:spLocks/>
          </p:cNvSpPr>
          <p:nvPr/>
        </p:nvSpPr>
        <p:spPr bwMode="auto">
          <a:xfrm>
            <a:off x="5765247" y="3618297"/>
            <a:ext cx="162157" cy="118018"/>
          </a:xfrm>
          <a:custGeom>
            <a:avLst/>
            <a:gdLst>
              <a:gd name="T0" fmla="*/ 64 w 81"/>
              <a:gd name="T1" fmla="*/ 20 h 54"/>
              <a:gd name="T2" fmla="*/ 61 w 81"/>
              <a:gd name="T3" fmla="*/ 21 h 54"/>
              <a:gd name="T4" fmla="*/ 59 w 81"/>
              <a:gd name="T5" fmla="*/ 21 h 54"/>
              <a:gd name="T6" fmla="*/ 56 w 81"/>
              <a:gd name="T7" fmla="*/ 21 h 54"/>
              <a:gd name="T8" fmla="*/ 53 w 81"/>
              <a:gd name="T9" fmla="*/ 20 h 54"/>
              <a:gd name="T10" fmla="*/ 51 w 81"/>
              <a:gd name="T11" fmla="*/ 20 h 54"/>
              <a:gd name="T12" fmla="*/ 43 w 81"/>
              <a:gd name="T13" fmla="*/ 18 h 54"/>
              <a:gd name="T14" fmla="*/ 34 w 81"/>
              <a:gd name="T15" fmla="*/ 18 h 54"/>
              <a:gd name="T16" fmla="*/ 31 w 81"/>
              <a:gd name="T17" fmla="*/ 17 h 54"/>
              <a:gd name="T18" fmla="*/ 24 w 81"/>
              <a:gd name="T19" fmla="*/ 18 h 54"/>
              <a:gd name="T20" fmla="*/ 21 w 81"/>
              <a:gd name="T21" fmla="*/ 18 h 54"/>
              <a:gd name="T22" fmla="*/ 20 w 81"/>
              <a:gd name="T23" fmla="*/ 18 h 54"/>
              <a:gd name="T24" fmla="*/ 18 w 81"/>
              <a:gd name="T25" fmla="*/ 18 h 54"/>
              <a:gd name="T26" fmla="*/ 17 w 81"/>
              <a:gd name="T27" fmla="*/ 17 h 54"/>
              <a:gd name="T28" fmla="*/ 18 w 81"/>
              <a:gd name="T29" fmla="*/ 11 h 54"/>
              <a:gd name="T30" fmla="*/ 27 w 81"/>
              <a:gd name="T31" fmla="*/ 6 h 54"/>
              <a:gd name="T32" fmla="*/ 29 w 81"/>
              <a:gd name="T33" fmla="*/ 7 h 54"/>
              <a:gd name="T34" fmla="*/ 30 w 81"/>
              <a:gd name="T35" fmla="*/ 5 h 54"/>
              <a:gd name="T36" fmla="*/ 31 w 81"/>
              <a:gd name="T37" fmla="*/ 3 h 54"/>
              <a:gd name="T38" fmla="*/ 31 w 81"/>
              <a:gd name="T39" fmla="*/ 1 h 54"/>
              <a:gd name="T40" fmla="*/ 27 w 81"/>
              <a:gd name="T41" fmla="*/ 3 h 54"/>
              <a:gd name="T42" fmla="*/ 21 w 81"/>
              <a:gd name="T43" fmla="*/ 4 h 54"/>
              <a:gd name="T44" fmla="*/ 12 w 81"/>
              <a:gd name="T45" fmla="*/ 11 h 54"/>
              <a:gd name="T46" fmla="*/ 9 w 81"/>
              <a:gd name="T47" fmla="*/ 17 h 54"/>
              <a:gd name="T48" fmla="*/ 0 w 81"/>
              <a:gd name="T49" fmla="*/ 20 h 54"/>
              <a:gd name="T50" fmla="*/ 7 w 81"/>
              <a:gd name="T51" fmla="*/ 28 h 54"/>
              <a:gd name="T52" fmla="*/ 7 w 81"/>
              <a:gd name="T53" fmla="*/ 39 h 54"/>
              <a:gd name="T54" fmla="*/ 6 w 81"/>
              <a:gd name="T55" fmla="*/ 40 h 54"/>
              <a:gd name="T56" fmla="*/ 6 w 81"/>
              <a:gd name="T57" fmla="*/ 41 h 54"/>
              <a:gd name="T58" fmla="*/ 5 w 81"/>
              <a:gd name="T59" fmla="*/ 42 h 54"/>
              <a:gd name="T60" fmla="*/ 4 w 81"/>
              <a:gd name="T61" fmla="*/ 43 h 54"/>
              <a:gd name="T62" fmla="*/ 4 w 81"/>
              <a:gd name="T63" fmla="*/ 45 h 54"/>
              <a:gd name="T64" fmla="*/ 4 w 81"/>
              <a:gd name="T65" fmla="*/ 46 h 54"/>
              <a:gd name="T66" fmla="*/ 3 w 81"/>
              <a:gd name="T67" fmla="*/ 48 h 54"/>
              <a:gd name="T68" fmla="*/ 4 w 81"/>
              <a:gd name="T69" fmla="*/ 49 h 54"/>
              <a:gd name="T70" fmla="*/ 4 w 81"/>
              <a:gd name="T71" fmla="*/ 49 h 54"/>
              <a:gd name="T72" fmla="*/ 9 w 81"/>
              <a:gd name="T73" fmla="*/ 47 h 54"/>
              <a:gd name="T74" fmla="*/ 15 w 81"/>
              <a:gd name="T75" fmla="*/ 47 h 54"/>
              <a:gd name="T76" fmla="*/ 23 w 81"/>
              <a:gd name="T77" fmla="*/ 42 h 54"/>
              <a:gd name="T78" fmla="*/ 39 w 81"/>
              <a:gd name="T79" fmla="*/ 30 h 54"/>
              <a:gd name="T80" fmla="*/ 43 w 81"/>
              <a:gd name="T81" fmla="*/ 36 h 54"/>
              <a:gd name="T82" fmla="*/ 46 w 81"/>
              <a:gd name="T83" fmla="*/ 49 h 54"/>
              <a:gd name="T84" fmla="*/ 49 w 81"/>
              <a:gd name="T85" fmla="*/ 53 h 54"/>
              <a:gd name="T86" fmla="*/ 52 w 81"/>
              <a:gd name="T87" fmla="*/ 52 h 54"/>
              <a:gd name="T88" fmla="*/ 55 w 81"/>
              <a:gd name="T89" fmla="*/ 51 h 54"/>
              <a:gd name="T90" fmla="*/ 69 w 81"/>
              <a:gd name="T91" fmla="*/ 43 h 54"/>
              <a:gd name="T92" fmla="*/ 69 w 81"/>
              <a:gd name="T93" fmla="*/ 43 h 54"/>
              <a:gd name="T94" fmla="*/ 71 w 81"/>
              <a:gd name="T95" fmla="*/ 46 h 54"/>
              <a:gd name="T96" fmla="*/ 73 w 81"/>
              <a:gd name="T97" fmla="*/ 46 h 54"/>
              <a:gd name="T98" fmla="*/ 73 w 81"/>
              <a:gd name="T99" fmla="*/ 46 h 54"/>
              <a:gd name="T100" fmla="*/ 76 w 81"/>
              <a:gd name="T101" fmla="*/ 46 h 54"/>
              <a:gd name="T102" fmla="*/ 77 w 81"/>
              <a:gd name="T103" fmla="*/ 47 h 54"/>
              <a:gd name="T104" fmla="*/ 79 w 81"/>
              <a:gd name="T105" fmla="*/ 47 h 54"/>
              <a:gd name="T106" fmla="*/ 81 w 81"/>
              <a:gd name="T107" fmla="*/ 48 h 54"/>
              <a:gd name="T108" fmla="*/ 70 w 81"/>
              <a:gd name="T109" fmla="*/ 29 h 54"/>
              <a:gd name="T110" fmla="*/ 68 w 81"/>
              <a:gd name="T111" fmla="*/ 24 h 54"/>
              <a:gd name="T112" fmla="*/ 66 w 81"/>
              <a:gd name="T11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" h="54">
                <a:moveTo>
                  <a:pt x="65" y="20"/>
                </a:move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3" y="20"/>
                  <a:pt x="62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0" y="21"/>
                  <a:pt x="59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7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5" y="21"/>
                  <a:pt x="54" y="21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2" y="20"/>
                  <a:pt x="51" y="20"/>
                </a:cubicBezTo>
                <a:cubicBezTo>
                  <a:pt x="50" y="21"/>
                  <a:pt x="49" y="21"/>
                  <a:pt x="49" y="21"/>
                </a:cubicBezTo>
                <a:cubicBezTo>
                  <a:pt x="48" y="21"/>
                  <a:pt x="45" y="21"/>
                  <a:pt x="43" y="18"/>
                </a:cubicBezTo>
                <a:cubicBezTo>
                  <a:pt x="42" y="18"/>
                  <a:pt x="41" y="18"/>
                  <a:pt x="41" y="18"/>
                </a:cubicBezTo>
                <a:cubicBezTo>
                  <a:pt x="39" y="19"/>
                  <a:pt x="36" y="19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8"/>
                  <a:pt x="32" y="18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8" y="17"/>
                  <a:pt x="26" y="18"/>
                  <a:pt x="24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18"/>
                  <a:pt x="18" y="18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6"/>
                  <a:pt x="16" y="15"/>
                </a:cubicBezTo>
                <a:cubicBezTo>
                  <a:pt x="16" y="14"/>
                  <a:pt x="17" y="13"/>
                  <a:pt x="18" y="11"/>
                </a:cubicBezTo>
                <a:cubicBezTo>
                  <a:pt x="20" y="9"/>
                  <a:pt x="23" y="7"/>
                  <a:pt x="25" y="6"/>
                </a:cubicBezTo>
                <a:cubicBezTo>
                  <a:pt x="26" y="6"/>
                  <a:pt x="26" y="6"/>
                  <a:pt x="27" y="6"/>
                </a:cubicBezTo>
                <a:cubicBezTo>
                  <a:pt x="27" y="6"/>
                  <a:pt x="28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30" y="5"/>
                  <a:pt x="30" y="5"/>
                </a:cubicBezTo>
                <a:cubicBezTo>
                  <a:pt x="30" y="4"/>
                  <a:pt x="30" y="4"/>
                  <a:pt x="30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1"/>
                  <a:pt x="31" y="1"/>
                </a:cubicBezTo>
                <a:cubicBezTo>
                  <a:pt x="32" y="1"/>
                  <a:pt x="32" y="1"/>
                  <a:pt x="32" y="0"/>
                </a:cubicBezTo>
                <a:cubicBezTo>
                  <a:pt x="31" y="1"/>
                  <a:pt x="29" y="1"/>
                  <a:pt x="27" y="3"/>
                </a:cubicBezTo>
                <a:cubicBezTo>
                  <a:pt x="26" y="4"/>
                  <a:pt x="24" y="4"/>
                  <a:pt x="23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3"/>
                  <a:pt x="19" y="4"/>
                  <a:pt x="19" y="4"/>
                </a:cubicBezTo>
                <a:cubicBezTo>
                  <a:pt x="19" y="6"/>
                  <a:pt x="17" y="11"/>
                  <a:pt x="12" y="11"/>
                </a:cubicBezTo>
                <a:cubicBezTo>
                  <a:pt x="12" y="11"/>
                  <a:pt x="12" y="12"/>
                  <a:pt x="12" y="12"/>
                </a:cubicBezTo>
                <a:cubicBezTo>
                  <a:pt x="12" y="13"/>
                  <a:pt x="12" y="16"/>
                  <a:pt x="9" y="17"/>
                </a:cubicBezTo>
                <a:cubicBezTo>
                  <a:pt x="8" y="18"/>
                  <a:pt x="6" y="18"/>
                  <a:pt x="5" y="18"/>
                </a:cubicBezTo>
                <a:cubicBezTo>
                  <a:pt x="3" y="18"/>
                  <a:pt x="0" y="19"/>
                  <a:pt x="0" y="20"/>
                </a:cubicBezTo>
                <a:cubicBezTo>
                  <a:pt x="0" y="20"/>
                  <a:pt x="1" y="21"/>
                  <a:pt x="2" y="22"/>
                </a:cubicBezTo>
                <a:cubicBezTo>
                  <a:pt x="4" y="23"/>
                  <a:pt x="7" y="25"/>
                  <a:pt x="7" y="28"/>
                </a:cubicBezTo>
                <a:cubicBezTo>
                  <a:pt x="7" y="29"/>
                  <a:pt x="7" y="31"/>
                  <a:pt x="8" y="32"/>
                </a:cubicBezTo>
                <a:cubicBezTo>
                  <a:pt x="9" y="34"/>
                  <a:pt x="10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0"/>
                  <a:pt x="6" y="40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3"/>
                </a:cubicBezTo>
                <a:cubicBezTo>
                  <a:pt x="5" y="43"/>
                  <a:pt x="4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7"/>
                  <a:pt x="3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48"/>
                  <a:pt x="3" y="48"/>
                  <a:pt x="3" y="49"/>
                </a:cubicBezTo>
                <a:cubicBezTo>
                  <a:pt x="3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48"/>
                  <a:pt x="8" y="47"/>
                  <a:pt x="9" y="47"/>
                </a:cubicBezTo>
                <a:cubicBezTo>
                  <a:pt x="10" y="47"/>
                  <a:pt x="11" y="47"/>
                  <a:pt x="12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6"/>
                </a:cubicBezTo>
                <a:cubicBezTo>
                  <a:pt x="17" y="44"/>
                  <a:pt x="20" y="43"/>
                  <a:pt x="23" y="42"/>
                </a:cubicBezTo>
                <a:cubicBezTo>
                  <a:pt x="24" y="42"/>
                  <a:pt x="26" y="42"/>
                  <a:pt x="27" y="41"/>
                </a:cubicBezTo>
                <a:cubicBezTo>
                  <a:pt x="27" y="37"/>
                  <a:pt x="34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43" y="30"/>
                  <a:pt x="43" y="34"/>
                  <a:pt x="43" y="36"/>
                </a:cubicBezTo>
                <a:cubicBezTo>
                  <a:pt x="43" y="38"/>
                  <a:pt x="43" y="39"/>
                  <a:pt x="44" y="40"/>
                </a:cubicBezTo>
                <a:cubicBezTo>
                  <a:pt x="49" y="41"/>
                  <a:pt x="47" y="46"/>
                  <a:pt x="46" y="49"/>
                </a:cubicBezTo>
                <a:cubicBezTo>
                  <a:pt x="46" y="51"/>
                  <a:pt x="45" y="53"/>
                  <a:pt x="46" y="53"/>
                </a:cubicBezTo>
                <a:cubicBezTo>
                  <a:pt x="46" y="54"/>
                  <a:pt x="47" y="54"/>
                  <a:pt x="49" y="53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3"/>
                  <a:pt x="51" y="52"/>
                  <a:pt x="52" y="52"/>
                </a:cubicBezTo>
                <a:cubicBezTo>
                  <a:pt x="53" y="52"/>
                  <a:pt x="54" y="51"/>
                  <a:pt x="5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61" y="45"/>
                  <a:pt x="66" y="42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70" y="44"/>
                  <a:pt x="71" y="45"/>
                  <a:pt x="71" y="45"/>
                </a:cubicBezTo>
                <a:cubicBezTo>
                  <a:pt x="71" y="45"/>
                  <a:pt x="71" y="46"/>
                  <a:pt x="71" y="46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46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5" y="46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7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5"/>
                  <a:pt x="80" y="38"/>
                  <a:pt x="79" y="35"/>
                </a:cubicBezTo>
                <a:cubicBezTo>
                  <a:pt x="79" y="34"/>
                  <a:pt x="75" y="31"/>
                  <a:pt x="70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24"/>
                  <a:pt x="68" y="24"/>
                  <a:pt x="68" y="24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20"/>
                  <a:pt x="6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2" name="Freeform 1180"/>
          <p:cNvSpPr>
            <a:spLocks/>
          </p:cNvSpPr>
          <p:nvPr/>
        </p:nvSpPr>
        <p:spPr bwMode="auto">
          <a:xfrm>
            <a:off x="5207174" y="3604413"/>
            <a:ext cx="61072" cy="62480"/>
          </a:xfrm>
          <a:custGeom>
            <a:avLst/>
            <a:gdLst>
              <a:gd name="T0" fmla="*/ 31 w 31"/>
              <a:gd name="T1" fmla="*/ 27 h 28"/>
              <a:gd name="T2" fmla="*/ 31 w 31"/>
              <a:gd name="T3" fmla="*/ 27 h 28"/>
              <a:gd name="T4" fmla="*/ 31 w 31"/>
              <a:gd name="T5" fmla="*/ 27 h 28"/>
              <a:gd name="T6" fmla="*/ 31 w 31"/>
              <a:gd name="T7" fmla="*/ 25 h 28"/>
              <a:gd name="T8" fmla="*/ 30 w 31"/>
              <a:gd name="T9" fmla="*/ 25 h 28"/>
              <a:gd name="T10" fmla="*/ 30 w 31"/>
              <a:gd name="T11" fmla="*/ 24 h 28"/>
              <a:gd name="T12" fmla="*/ 30 w 31"/>
              <a:gd name="T13" fmla="*/ 24 h 28"/>
              <a:gd name="T14" fmla="*/ 30 w 31"/>
              <a:gd name="T15" fmla="*/ 23 h 28"/>
              <a:gd name="T16" fmla="*/ 28 w 31"/>
              <a:gd name="T17" fmla="*/ 21 h 28"/>
              <a:gd name="T18" fmla="*/ 23 w 31"/>
              <a:gd name="T19" fmla="*/ 15 h 28"/>
              <a:gd name="T20" fmla="*/ 21 w 31"/>
              <a:gd name="T21" fmla="*/ 11 h 28"/>
              <a:gd name="T22" fmla="*/ 19 w 31"/>
              <a:gd name="T23" fmla="*/ 5 h 28"/>
              <a:gd name="T24" fmla="*/ 17 w 31"/>
              <a:gd name="T25" fmla="*/ 2 h 28"/>
              <a:gd name="T26" fmla="*/ 17 w 31"/>
              <a:gd name="T27" fmla="*/ 1 h 28"/>
              <a:gd name="T28" fmla="*/ 16 w 31"/>
              <a:gd name="T29" fmla="*/ 1 h 28"/>
              <a:gd name="T30" fmla="*/ 15 w 31"/>
              <a:gd name="T31" fmla="*/ 0 h 28"/>
              <a:gd name="T32" fmla="*/ 13 w 31"/>
              <a:gd name="T33" fmla="*/ 0 h 28"/>
              <a:gd name="T34" fmla="*/ 12 w 31"/>
              <a:gd name="T35" fmla="*/ 0 h 28"/>
              <a:gd name="T36" fmla="*/ 11 w 31"/>
              <a:gd name="T37" fmla="*/ 0 h 28"/>
              <a:gd name="T38" fmla="*/ 10 w 31"/>
              <a:gd name="T39" fmla="*/ 0 h 28"/>
              <a:gd name="T40" fmla="*/ 8 w 31"/>
              <a:gd name="T41" fmla="*/ 0 h 28"/>
              <a:gd name="T42" fmla="*/ 2 w 31"/>
              <a:gd name="T43" fmla="*/ 1 h 28"/>
              <a:gd name="T44" fmla="*/ 0 w 31"/>
              <a:gd name="T45" fmla="*/ 2 h 28"/>
              <a:gd name="T46" fmla="*/ 0 w 31"/>
              <a:gd name="T47" fmla="*/ 2 h 28"/>
              <a:gd name="T48" fmla="*/ 0 w 31"/>
              <a:gd name="T49" fmla="*/ 4 h 28"/>
              <a:gd name="T50" fmla="*/ 1 w 31"/>
              <a:gd name="T51" fmla="*/ 8 h 28"/>
              <a:gd name="T52" fmla="*/ 1 w 31"/>
              <a:gd name="T53" fmla="*/ 9 h 28"/>
              <a:gd name="T54" fmla="*/ 3 w 31"/>
              <a:gd name="T55" fmla="*/ 10 h 28"/>
              <a:gd name="T56" fmla="*/ 5 w 31"/>
              <a:gd name="T57" fmla="*/ 10 h 28"/>
              <a:gd name="T58" fmla="*/ 6 w 31"/>
              <a:gd name="T59" fmla="*/ 10 h 28"/>
              <a:gd name="T60" fmla="*/ 9 w 31"/>
              <a:gd name="T61" fmla="*/ 11 h 28"/>
              <a:gd name="T62" fmla="*/ 9 w 31"/>
              <a:gd name="T63" fmla="*/ 12 h 28"/>
              <a:gd name="T64" fmla="*/ 9 w 31"/>
              <a:gd name="T65" fmla="*/ 12 h 28"/>
              <a:gd name="T66" fmla="*/ 10 w 31"/>
              <a:gd name="T67" fmla="*/ 12 h 28"/>
              <a:gd name="T68" fmla="*/ 10 w 31"/>
              <a:gd name="T69" fmla="*/ 13 h 28"/>
              <a:gd name="T70" fmla="*/ 10 w 31"/>
              <a:gd name="T71" fmla="*/ 13 h 28"/>
              <a:gd name="T72" fmla="*/ 11 w 31"/>
              <a:gd name="T73" fmla="*/ 14 h 28"/>
              <a:gd name="T74" fmla="*/ 11 w 31"/>
              <a:gd name="T75" fmla="*/ 15 h 28"/>
              <a:gd name="T76" fmla="*/ 11 w 31"/>
              <a:gd name="T77" fmla="*/ 15 h 28"/>
              <a:gd name="T78" fmla="*/ 11 w 31"/>
              <a:gd name="T79" fmla="*/ 15 h 28"/>
              <a:gd name="T80" fmla="*/ 11 w 31"/>
              <a:gd name="T81" fmla="*/ 15 h 28"/>
              <a:gd name="T82" fmla="*/ 13 w 31"/>
              <a:gd name="T83" fmla="*/ 15 h 28"/>
              <a:gd name="T84" fmla="*/ 13 w 31"/>
              <a:gd name="T85" fmla="*/ 16 h 28"/>
              <a:gd name="T86" fmla="*/ 14 w 31"/>
              <a:gd name="T87" fmla="*/ 16 h 28"/>
              <a:gd name="T88" fmla="*/ 14 w 31"/>
              <a:gd name="T89" fmla="*/ 16 h 28"/>
              <a:gd name="T90" fmla="*/ 14 w 31"/>
              <a:gd name="T91" fmla="*/ 17 h 28"/>
              <a:gd name="T92" fmla="*/ 15 w 31"/>
              <a:gd name="T93" fmla="*/ 17 h 28"/>
              <a:gd name="T94" fmla="*/ 15 w 31"/>
              <a:gd name="T95" fmla="*/ 18 h 28"/>
              <a:gd name="T96" fmla="*/ 15 w 31"/>
              <a:gd name="T97" fmla="*/ 18 h 28"/>
              <a:gd name="T98" fmla="*/ 17 w 31"/>
              <a:gd name="T99" fmla="*/ 18 h 28"/>
              <a:gd name="T100" fmla="*/ 17 w 31"/>
              <a:gd name="T101" fmla="*/ 19 h 28"/>
              <a:gd name="T102" fmla="*/ 19 w 31"/>
              <a:gd name="T103" fmla="*/ 20 h 28"/>
              <a:gd name="T104" fmla="*/ 20 w 31"/>
              <a:gd name="T105" fmla="*/ 20 h 28"/>
              <a:gd name="T106" fmla="*/ 21 w 31"/>
              <a:gd name="T107" fmla="*/ 20 h 28"/>
              <a:gd name="T108" fmla="*/ 26 w 31"/>
              <a:gd name="T109" fmla="*/ 23 h 28"/>
              <a:gd name="T110" fmla="*/ 28 w 31"/>
              <a:gd name="T111" fmla="*/ 25 h 28"/>
              <a:gd name="T112" fmla="*/ 28 w 31"/>
              <a:gd name="T113" fmla="*/ 25 h 28"/>
              <a:gd name="T114" fmla="*/ 29 w 31"/>
              <a:gd name="T115" fmla="*/ 26 h 28"/>
              <a:gd name="T116" fmla="*/ 29 w 31"/>
              <a:gd name="T117" fmla="*/ 27 h 28"/>
              <a:gd name="T118" fmla="*/ 29 w 31"/>
              <a:gd name="T119" fmla="*/ 28 h 28"/>
              <a:gd name="T120" fmla="*/ 31 w 31"/>
              <a:gd name="T1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" h="28">
                <a:moveTo>
                  <a:pt x="31" y="27"/>
                </a:move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ubicBezTo>
                  <a:pt x="31" y="25"/>
                  <a:pt x="30" y="25"/>
                  <a:pt x="30" y="25"/>
                </a:cubicBezTo>
                <a:cubicBezTo>
                  <a:pt x="30" y="25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29" y="21"/>
                  <a:pt x="28" y="21"/>
                </a:cubicBezTo>
                <a:cubicBezTo>
                  <a:pt x="26" y="19"/>
                  <a:pt x="23" y="17"/>
                  <a:pt x="23" y="15"/>
                </a:cubicBezTo>
                <a:cubicBezTo>
                  <a:pt x="23" y="14"/>
                  <a:pt x="22" y="12"/>
                  <a:pt x="21" y="11"/>
                </a:cubicBezTo>
                <a:cubicBezTo>
                  <a:pt x="20" y="9"/>
                  <a:pt x="19" y="7"/>
                  <a:pt x="19" y="5"/>
                </a:cubicBezTo>
                <a:cubicBezTo>
                  <a:pt x="19" y="5"/>
                  <a:pt x="18" y="3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1"/>
                  <a:pt x="15" y="0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6" y="0"/>
                  <a:pt x="4" y="1"/>
                  <a:pt x="2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7"/>
                  <a:pt x="1" y="8"/>
                </a:cubicBezTo>
                <a:cubicBezTo>
                  <a:pt x="1" y="8"/>
                  <a:pt x="1" y="8"/>
                  <a:pt x="1" y="9"/>
                </a:cubicBezTo>
                <a:cubicBezTo>
                  <a:pt x="1" y="10"/>
                  <a:pt x="2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8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3" y="15"/>
                </a:cubicBezTo>
                <a:cubicBezTo>
                  <a:pt x="13" y="15"/>
                  <a:pt x="13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6" y="18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9" y="19"/>
                  <a:pt x="19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3" y="20"/>
                  <a:pt x="25" y="21"/>
                  <a:pt x="26" y="23"/>
                </a:cubicBezTo>
                <a:cubicBezTo>
                  <a:pt x="27" y="23"/>
                  <a:pt x="27" y="24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6"/>
                  <a:pt x="29" y="26"/>
                </a:cubicBezTo>
                <a:cubicBezTo>
                  <a:pt x="29" y="26"/>
                  <a:pt x="29" y="26"/>
                  <a:pt x="29" y="27"/>
                </a:cubicBezTo>
                <a:cubicBezTo>
                  <a:pt x="29" y="27"/>
                  <a:pt x="29" y="27"/>
                  <a:pt x="29" y="28"/>
                </a:cubicBezTo>
                <a:cubicBezTo>
                  <a:pt x="30" y="28"/>
                  <a:pt x="31" y="28"/>
                  <a:pt x="3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3" name="Freeform 1181"/>
          <p:cNvSpPr>
            <a:spLocks/>
          </p:cNvSpPr>
          <p:nvPr/>
        </p:nvSpPr>
        <p:spPr bwMode="auto">
          <a:xfrm>
            <a:off x="5247187" y="3588215"/>
            <a:ext cx="96873" cy="87935"/>
          </a:xfrm>
          <a:custGeom>
            <a:avLst/>
            <a:gdLst>
              <a:gd name="T0" fmla="*/ 13 w 48"/>
              <a:gd name="T1" fmla="*/ 0 h 40"/>
              <a:gd name="T2" fmla="*/ 12 w 48"/>
              <a:gd name="T3" fmla="*/ 1 h 40"/>
              <a:gd name="T4" fmla="*/ 13 w 48"/>
              <a:gd name="T5" fmla="*/ 2 h 40"/>
              <a:gd name="T6" fmla="*/ 16 w 48"/>
              <a:gd name="T7" fmla="*/ 6 h 40"/>
              <a:gd name="T8" fmla="*/ 15 w 48"/>
              <a:gd name="T9" fmla="*/ 8 h 40"/>
              <a:gd name="T10" fmla="*/ 10 w 48"/>
              <a:gd name="T11" fmla="*/ 10 h 40"/>
              <a:gd name="T12" fmla="*/ 4 w 48"/>
              <a:gd name="T13" fmla="*/ 7 h 40"/>
              <a:gd name="T14" fmla="*/ 3 w 48"/>
              <a:gd name="T15" fmla="*/ 7 h 40"/>
              <a:gd name="T16" fmla="*/ 3 w 48"/>
              <a:gd name="T17" fmla="*/ 6 h 40"/>
              <a:gd name="T18" fmla="*/ 2 w 48"/>
              <a:gd name="T19" fmla="*/ 6 h 40"/>
              <a:gd name="T20" fmla="*/ 1 w 48"/>
              <a:gd name="T21" fmla="*/ 6 h 40"/>
              <a:gd name="T22" fmla="*/ 1 w 48"/>
              <a:gd name="T23" fmla="*/ 5 h 40"/>
              <a:gd name="T24" fmla="*/ 0 w 48"/>
              <a:gd name="T25" fmla="*/ 5 h 40"/>
              <a:gd name="T26" fmla="*/ 0 w 48"/>
              <a:gd name="T27" fmla="*/ 5 h 40"/>
              <a:gd name="T28" fmla="*/ 0 w 48"/>
              <a:gd name="T29" fmla="*/ 5 h 40"/>
              <a:gd name="T30" fmla="*/ 1 w 48"/>
              <a:gd name="T31" fmla="*/ 7 h 40"/>
              <a:gd name="T32" fmla="*/ 3 w 48"/>
              <a:gd name="T33" fmla="*/ 13 h 40"/>
              <a:gd name="T34" fmla="*/ 4 w 48"/>
              <a:gd name="T35" fmla="*/ 15 h 40"/>
              <a:gd name="T36" fmla="*/ 5 w 48"/>
              <a:gd name="T37" fmla="*/ 16 h 40"/>
              <a:gd name="T38" fmla="*/ 7 w 48"/>
              <a:gd name="T39" fmla="*/ 22 h 40"/>
              <a:gd name="T40" fmla="*/ 10 w 48"/>
              <a:gd name="T41" fmla="*/ 25 h 40"/>
              <a:gd name="T42" fmla="*/ 14 w 48"/>
              <a:gd name="T43" fmla="*/ 30 h 40"/>
              <a:gd name="T44" fmla="*/ 14 w 48"/>
              <a:gd name="T45" fmla="*/ 30 h 40"/>
              <a:gd name="T46" fmla="*/ 14 w 48"/>
              <a:gd name="T47" fmla="*/ 30 h 40"/>
              <a:gd name="T48" fmla="*/ 14 w 48"/>
              <a:gd name="T49" fmla="*/ 31 h 40"/>
              <a:gd name="T50" fmla="*/ 14 w 48"/>
              <a:gd name="T51" fmla="*/ 31 h 40"/>
              <a:gd name="T52" fmla="*/ 15 w 48"/>
              <a:gd name="T53" fmla="*/ 32 h 40"/>
              <a:gd name="T54" fmla="*/ 15 w 48"/>
              <a:gd name="T55" fmla="*/ 33 h 40"/>
              <a:gd name="T56" fmla="*/ 15 w 48"/>
              <a:gd name="T57" fmla="*/ 33 h 40"/>
              <a:gd name="T58" fmla="*/ 22 w 48"/>
              <a:gd name="T59" fmla="*/ 29 h 40"/>
              <a:gd name="T60" fmla="*/ 27 w 48"/>
              <a:gd name="T61" fmla="*/ 25 h 40"/>
              <a:gd name="T62" fmla="*/ 32 w 48"/>
              <a:gd name="T63" fmla="*/ 27 h 40"/>
              <a:gd name="T64" fmla="*/ 32 w 48"/>
              <a:gd name="T65" fmla="*/ 38 h 40"/>
              <a:gd name="T66" fmla="*/ 33 w 48"/>
              <a:gd name="T67" fmla="*/ 38 h 40"/>
              <a:gd name="T68" fmla="*/ 33 w 48"/>
              <a:gd name="T69" fmla="*/ 38 h 40"/>
              <a:gd name="T70" fmla="*/ 34 w 48"/>
              <a:gd name="T71" fmla="*/ 39 h 40"/>
              <a:gd name="T72" fmla="*/ 35 w 48"/>
              <a:gd name="T73" fmla="*/ 39 h 40"/>
              <a:gd name="T74" fmla="*/ 36 w 48"/>
              <a:gd name="T75" fmla="*/ 40 h 40"/>
              <a:gd name="T76" fmla="*/ 39 w 48"/>
              <a:gd name="T77" fmla="*/ 35 h 40"/>
              <a:gd name="T78" fmla="*/ 45 w 48"/>
              <a:gd name="T79" fmla="*/ 14 h 40"/>
              <a:gd name="T80" fmla="*/ 37 w 48"/>
              <a:gd name="T81" fmla="*/ 3 h 40"/>
              <a:gd name="T82" fmla="*/ 36 w 48"/>
              <a:gd name="T83" fmla="*/ 4 h 40"/>
              <a:gd name="T84" fmla="*/ 36 w 48"/>
              <a:gd name="T85" fmla="*/ 4 h 40"/>
              <a:gd name="T86" fmla="*/ 34 w 48"/>
              <a:gd name="T87" fmla="*/ 4 h 40"/>
              <a:gd name="T88" fmla="*/ 34 w 48"/>
              <a:gd name="T89" fmla="*/ 5 h 40"/>
              <a:gd name="T90" fmla="*/ 33 w 48"/>
              <a:gd name="T91" fmla="*/ 5 h 40"/>
              <a:gd name="T92" fmla="*/ 31 w 48"/>
              <a:gd name="T93" fmla="*/ 6 h 40"/>
              <a:gd name="T94" fmla="*/ 28 w 48"/>
              <a:gd name="T95" fmla="*/ 8 h 40"/>
              <a:gd name="T96" fmla="*/ 26 w 48"/>
              <a:gd name="T97" fmla="*/ 7 h 40"/>
              <a:gd name="T98" fmla="*/ 25 w 48"/>
              <a:gd name="T99" fmla="*/ 7 h 40"/>
              <a:gd name="T100" fmla="*/ 24 w 48"/>
              <a:gd name="T101" fmla="*/ 7 h 40"/>
              <a:gd name="T102" fmla="*/ 24 w 48"/>
              <a:gd name="T103" fmla="*/ 7 h 40"/>
              <a:gd name="T104" fmla="*/ 20 w 48"/>
              <a:gd name="T105" fmla="*/ 4 h 40"/>
              <a:gd name="T106" fmla="*/ 16 w 48"/>
              <a:gd name="T107" fmla="*/ 1 h 40"/>
              <a:gd name="T108" fmla="*/ 14 w 48"/>
              <a:gd name="T109" fmla="*/ 0 h 40"/>
              <a:gd name="T110" fmla="*/ 13 w 48"/>
              <a:gd name="T111" fmla="*/ 0 h 40"/>
              <a:gd name="T112" fmla="*/ 13 w 48"/>
              <a:gd name="T113" fmla="*/ 0 h 40"/>
              <a:gd name="T114" fmla="*/ 13 w 48"/>
              <a:gd name="T11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" h="40">
                <a:moveTo>
                  <a:pt x="13" y="0"/>
                </a:moveTo>
                <a:cubicBezTo>
                  <a:pt x="12" y="0"/>
                  <a:pt x="12" y="1"/>
                  <a:pt x="12" y="1"/>
                </a:cubicBezTo>
                <a:cubicBezTo>
                  <a:pt x="12" y="1"/>
                  <a:pt x="13" y="2"/>
                  <a:pt x="13" y="2"/>
                </a:cubicBezTo>
                <a:cubicBezTo>
                  <a:pt x="15" y="3"/>
                  <a:pt x="16" y="4"/>
                  <a:pt x="16" y="6"/>
                </a:cubicBezTo>
                <a:cubicBezTo>
                  <a:pt x="16" y="6"/>
                  <a:pt x="16" y="7"/>
                  <a:pt x="15" y="8"/>
                </a:cubicBezTo>
                <a:cubicBezTo>
                  <a:pt x="14" y="9"/>
                  <a:pt x="12" y="10"/>
                  <a:pt x="10" y="10"/>
                </a:cubicBezTo>
                <a:cubicBezTo>
                  <a:pt x="8" y="10"/>
                  <a:pt x="5" y="9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1" y="6"/>
                </a:cubicBezTo>
                <a:cubicBezTo>
                  <a:pt x="1" y="6"/>
                  <a:pt x="1" y="6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7"/>
                </a:cubicBezTo>
                <a:cubicBezTo>
                  <a:pt x="2" y="9"/>
                  <a:pt x="4" y="11"/>
                  <a:pt x="3" y="13"/>
                </a:cubicBezTo>
                <a:cubicBezTo>
                  <a:pt x="3" y="13"/>
                  <a:pt x="3" y="14"/>
                  <a:pt x="4" y="15"/>
                </a:cubicBezTo>
                <a:cubicBezTo>
                  <a:pt x="4" y="15"/>
                  <a:pt x="4" y="16"/>
                  <a:pt x="5" y="16"/>
                </a:cubicBezTo>
                <a:cubicBezTo>
                  <a:pt x="6" y="17"/>
                  <a:pt x="7" y="19"/>
                  <a:pt x="7" y="22"/>
                </a:cubicBezTo>
                <a:cubicBezTo>
                  <a:pt x="7" y="22"/>
                  <a:pt x="9" y="24"/>
                  <a:pt x="10" y="25"/>
                </a:cubicBezTo>
                <a:cubicBezTo>
                  <a:pt x="12" y="26"/>
                  <a:pt x="14" y="28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5" y="32"/>
                  <a:pt x="15" y="32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8" y="32"/>
                  <a:pt x="20" y="30"/>
                  <a:pt x="22" y="29"/>
                </a:cubicBezTo>
                <a:cubicBezTo>
                  <a:pt x="24" y="27"/>
                  <a:pt x="25" y="26"/>
                  <a:pt x="27" y="25"/>
                </a:cubicBezTo>
                <a:cubicBezTo>
                  <a:pt x="29" y="24"/>
                  <a:pt x="31" y="25"/>
                  <a:pt x="32" y="27"/>
                </a:cubicBezTo>
                <a:cubicBezTo>
                  <a:pt x="34" y="29"/>
                  <a:pt x="33" y="35"/>
                  <a:pt x="32" y="38"/>
                </a:cubicBezTo>
                <a:cubicBezTo>
                  <a:pt x="32" y="38"/>
                  <a:pt x="33" y="38"/>
                  <a:pt x="33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5" y="39"/>
                </a:cubicBezTo>
                <a:cubicBezTo>
                  <a:pt x="35" y="40"/>
                  <a:pt x="36" y="40"/>
                  <a:pt x="36" y="40"/>
                </a:cubicBezTo>
                <a:cubicBezTo>
                  <a:pt x="37" y="38"/>
                  <a:pt x="37" y="37"/>
                  <a:pt x="39" y="35"/>
                </a:cubicBezTo>
                <a:cubicBezTo>
                  <a:pt x="44" y="29"/>
                  <a:pt x="48" y="19"/>
                  <a:pt x="45" y="14"/>
                </a:cubicBezTo>
                <a:cubicBezTo>
                  <a:pt x="44" y="12"/>
                  <a:pt x="40" y="7"/>
                  <a:pt x="37" y="3"/>
                </a:cubicBezTo>
                <a:cubicBezTo>
                  <a:pt x="37" y="3"/>
                  <a:pt x="36" y="3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3" y="5"/>
                  <a:pt x="33" y="5"/>
                </a:cubicBezTo>
                <a:cubicBezTo>
                  <a:pt x="32" y="5"/>
                  <a:pt x="31" y="5"/>
                  <a:pt x="31" y="6"/>
                </a:cubicBezTo>
                <a:cubicBezTo>
                  <a:pt x="31" y="7"/>
                  <a:pt x="30" y="8"/>
                  <a:pt x="28" y="8"/>
                </a:cubicBezTo>
                <a:cubicBezTo>
                  <a:pt x="27" y="8"/>
                  <a:pt x="26" y="8"/>
                  <a:pt x="26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2" y="6"/>
                  <a:pt x="20" y="4"/>
                </a:cubicBezTo>
                <a:cubicBezTo>
                  <a:pt x="19" y="3"/>
                  <a:pt x="17" y="1"/>
                  <a:pt x="16" y="1"/>
                </a:cubicBezTo>
                <a:cubicBezTo>
                  <a:pt x="15" y="1"/>
                  <a:pt x="15" y="1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4" name="Freeform 1182"/>
          <p:cNvSpPr>
            <a:spLocks/>
          </p:cNvSpPr>
          <p:nvPr/>
        </p:nvSpPr>
        <p:spPr bwMode="auto">
          <a:xfrm>
            <a:off x="5600984" y="3692348"/>
            <a:ext cx="254818" cy="245292"/>
          </a:xfrm>
          <a:custGeom>
            <a:avLst/>
            <a:gdLst>
              <a:gd name="T0" fmla="*/ 125 w 126"/>
              <a:gd name="T1" fmla="*/ 23 h 110"/>
              <a:gd name="T2" fmla="*/ 122 w 126"/>
              <a:gd name="T3" fmla="*/ 19 h 110"/>
              <a:gd name="T4" fmla="*/ 124 w 126"/>
              <a:gd name="T5" fmla="*/ 14 h 110"/>
              <a:gd name="T6" fmla="*/ 120 w 126"/>
              <a:gd name="T7" fmla="*/ 2 h 110"/>
              <a:gd name="T8" fmla="*/ 112 w 126"/>
              <a:gd name="T9" fmla="*/ 8 h 110"/>
              <a:gd name="T10" fmla="*/ 101 w 126"/>
              <a:gd name="T11" fmla="*/ 13 h 110"/>
              <a:gd name="T12" fmla="*/ 93 w 126"/>
              <a:gd name="T13" fmla="*/ 17 h 110"/>
              <a:gd name="T14" fmla="*/ 86 w 126"/>
              <a:gd name="T15" fmla="*/ 19 h 110"/>
              <a:gd name="T16" fmla="*/ 85 w 126"/>
              <a:gd name="T17" fmla="*/ 19 h 110"/>
              <a:gd name="T18" fmla="*/ 85 w 126"/>
              <a:gd name="T19" fmla="*/ 19 h 110"/>
              <a:gd name="T20" fmla="*/ 80 w 126"/>
              <a:gd name="T21" fmla="*/ 17 h 110"/>
              <a:gd name="T22" fmla="*/ 80 w 126"/>
              <a:gd name="T23" fmla="*/ 16 h 110"/>
              <a:gd name="T24" fmla="*/ 79 w 126"/>
              <a:gd name="T25" fmla="*/ 16 h 110"/>
              <a:gd name="T26" fmla="*/ 78 w 126"/>
              <a:gd name="T27" fmla="*/ 16 h 110"/>
              <a:gd name="T28" fmla="*/ 70 w 126"/>
              <a:gd name="T29" fmla="*/ 12 h 110"/>
              <a:gd name="T30" fmla="*/ 68 w 126"/>
              <a:gd name="T31" fmla="*/ 13 h 110"/>
              <a:gd name="T32" fmla="*/ 66 w 126"/>
              <a:gd name="T33" fmla="*/ 13 h 110"/>
              <a:gd name="T34" fmla="*/ 65 w 126"/>
              <a:gd name="T35" fmla="*/ 13 h 110"/>
              <a:gd name="T36" fmla="*/ 63 w 126"/>
              <a:gd name="T37" fmla="*/ 12 h 110"/>
              <a:gd name="T38" fmla="*/ 62 w 126"/>
              <a:gd name="T39" fmla="*/ 12 h 110"/>
              <a:gd name="T40" fmla="*/ 59 w 126"/>
              <a:gd name="T41" fmla="*/ 11 h 110"/>
              <a:gd name="T42" fmla="*/ 51 w 126"/>
              <a:gd name="T43" fmla="*/ 16 h 110"/>
              <a:gd name="T44" fmla="*/ 48 w 126"/>
              <a:gd name="T45" fmla="*/ 18 h 110"/>
              <a:gd name="T46" fmla="*/ 46 w 126"/>
              <a:gd name="T47" fmla="*/ 26 h 110"/>
              <a:gd name="T48" fmla="*/ 30 w 126"/>
              <a:gd name="T49" fmla="*/ 34 h 110"/>
              <a:gd name="T50" fmla="*/ 21 w 126"/>
              <a:gd name="T51" fmla="*/ 42 h 110"/>
              <a:gd name="T52" fmla="*/ 13 w 126"/>
              <a:gd name="T53" fmla="*/ 38 h 110"/>
              <a:gd name="T54" fmla="*/ 10 w 126"/>
              <a:gd name="T55" fmla="*/ 38 h 110"/>
              <a:gd name="T56" fmla="*/ 9 w 126"/>
              <a:gd name="T57" fmla="*/ 38 h 110"/>
              <a:gd name="T58" fmla="*/ 8 w 126"/>
              <a:gd name="T59" fmla="*/ 38 h 110"/>
              <a:gd name="T60" fmla="*/ 8 w 126"/>
              <a:gd name="T61" fmla="*/ 38 h 110"/>
              <a:gd name="T62" fmla="*/ 8 w 126"/>
              <a:gd name="T63" fmla="*/ 39 h 110"/>
              <a:gd name="T64" fmla="*/ 7 w 126"/>
              <a:gd name="T65" fmla="*/ 39 h 110"/>
              <a:gd name="T66" fmla="*/ 7 w 126"/>
              <a:gd name="T67" fmla="*/ 41 h 110"/>
              <a:gd name="T68" fmla="*/ 3 w 126"/>
              <a:gd name="T69" fmla="*/ 49 h 110"/>
              <a:gd name="T70" fmla="*/ 2 w 126"/>
              <a:gd name="T71" fmla="*/ 52 h 110"/>
              <a:gd name="T72" fmla="*/ 1 w 126"/>
              <a:gd name="T73" fmla="*/ 65 h 110"/>
              <a:gd name="T74" fmla="*/ 3 w 126"/>
              <a:gd name="T75" fmla="*/ 81 h 110"/>
              <a:gd name="T76" fmla="*/ 5 w 126"/>
              <a:gd name="T77" fmla="*/ 84 h 110"/>
              <a:gd name="T78" fmla="*/ 13 w 126"/>
              <a:gd name="T79" fmla="*/ 95 h 110"/>
              <a:gd name="T80" fmla="*/ 2 w 126"/>
              <a:gd name="T81" fmla="*/ 107 h 110"/>
              <a:gd name="T82" fmla="*/ 6 w 126"/>
              <a:gd name="T83" fmla="*/ 109 h 110"/>
              <a:gd name="T84" fmla="*/ 10 w 126"/>
              <a:gd name="T85" fmla="*/ 109 h 110"/>
              <a:gd name="T86" fmla="*/ 15 w 126"/>
              <a:gd name="T87" fmla="*/ 109 h 110"/>
              <a:gd name="T88" fmla="*/ 20 w 126"/>
              <a:gd name="T89" fmla="*/ 110 h 110"/>
              <a:gd name="T90" fmla="*/ 60 w 126"/>
              <a:gd name="T91" fmla="*/ 106 h 110"/>
              <a:gd name="T92" fmla="*/ 64 w 126"/>
              <a:gd name="T93" fmla="*/ 105 h 110"/>
              <a:gd name="T94" fmla="*/ 63 w 126"/>
              <a:gd name="T95" fmla="*/ 101 h 110"/>
              <a:gd name="T96" fmla="*/ 62 w 126"/>
              <a:gd name="T97" fmla="*/ 95 h 110"/>
              <a:gd name="T98" fmla="*/ 75 w 126"/>
              <a:gd name="T99" fmla="*/ 88 h 110"/>
              <a:gd name="T100" fmla="*/ 79 w 126"/>
              <a:gd name="T101" fmla="*/ 88 h 110"/>
              <a:gd name="T102" fmla="*/ 95 w 126"/>
              <a:gd name="T103" fmla="*/ 83 h 110"/>
              <a:gd name="T104" fmla="*/ 96 w 126"/>
              <a:gd name="T105" fmla="*/ 79 h 110"/>
              <a:gd name="T106" fmla="*/ 102 w 126"/>
              <a:gd name="T107" fmla="*/ 65 h 110"/>
              <a:gd name="T108" fmla="*/ 106 w 126"/>
              <a:gd name="T109" fmla="*/ 60 h 110"/>
              <a:gd name="T110" fmla="*/ 107 w 126"/>
              <a:gd name="T111" fmla="*/ 53 h 110"/>
              <a:gd name="T112" fmla="*/ 116 w 126"/>
              <a:gd name="T113" fmla="*/ 54 h 110"/>
              <a:gd name="T114" fmla="*/ 117 w 126"/>
              <a:gd name="T115" fmla="*/ 51 h 110"/>
              <a:gd name="T116" fmla="*/ 121 w 126"/>
              <a:gd name="T117" fmla="*/ 42 h 110"/>
              <a:gd name="T118" fmla="*/ 123 w 126"/>
              <a:gd name="T119" fmla="*/ 37 h 110"/>
              <a:gd name="T120" fmla="*/ 120 w 126"/>
              <a:gd name="T121" fmla="*/ 27 h 110"/>
              <a:gd name="T122" fmla="*/ 125 w 126"/>
              <a:gd name="T123" fmla="*/ 24 h 110"/>
              <a:gd name="T124" fmla="*/ 125 w 126"/>
              <a:gd name="T125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10">
                <a:moveTo>
                  <a:pt x="125" y="23"/>
                </a:moveTo>
                <a:cubicBezTo>
                  <a:pt x="125" y="23"/>
                  <a:pt x="125" y="23"/>
                  <a:pt x="125" y="23"/>
                </a:cubicBezTo>
                <a:cubicBezTo>
                  <a:pt x="124" y="23"/>
                  <a:pt x="124" y="22"/>
                  <a:pt x="124" y="22"/>
                </a:cubicBezTo>
                <a:cubicBezTo>
                  <a:pt x="123" y="21"/>
                  <a:pt x="123" y="20"/>
                  <a:pt x="122" y="19"/>
                </a:cubicBezTo>
                <a:cubicBezTo>
                  <a:pt x="122" y="18"/>
                  <a:pt x="123" y="16"/>
                  <a:pt x="123" y="15"/>
                </a:cubicBezTo>
                <a:cubicBezTo>
                  <a:pt x="123" y="15"/>
                  <a:pt x="123" y="14"/>
                  <a:pt x="124" y="14"/>
                </a:cubicBezTo>
                <a:cubicBezTo>
                  <a:pt x="125" y="11"/>
                  <a:pt x="125" y="10"/>
                  <a:pt x="124" y="9"/>
                </a:cubicBezTo>
                <a:cubicBezTo>
                  <a:pt x="120" y="7"/>
                  <a:pt x="120" y="4"/>
                  <a:pt x="120" y="2"/>
                </a:cubicBezTo>
                <a:cubicBezTo>
                  <a:pt x="120" y="1"/>
                  <a:pt x="120" y="0"/>
                  <a:pt x="120" y="0"/>
                </a:cubicBezTo>
                <a:cubicBezTo>
                  <a:pt x="117" y="0"/>
                  <a:pt x="112" y="6"/>
                  <a:pt x="112" y="8"/>
                </a:cubicBezTo>
                <a:cubicBezTo>
                  <a:pt x="112" y="11"/>
                  <a:pt x="108" y="12"/>
                  <a:pt x="105" y="12"/>
                </a:cubicBezTo>
                <a:cubicBezTo>
                  <a:pt x="104" y="13"/>
                  <a:pt x="102" y="13"/>
                  <a:pt x="101" y="13"/>
                </a:cubicBezTo>
                <a:cubicBezTo>
                  <a:pt x="101" y="17"/>
                  <a:pt x="97" y="17"/>
                  <a:pt x="96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0" y="17"/>
                  <a:pt x="90" y="17"/>
                  <a:pt x="89" y="17"/>
                </a:cubicBezTo>
                <a:cubicBezTo>
                  <a:pt x="89" y="19"/>
                  <a:pt x="88" y="19"/>
                  <a:pt x="86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1" y="17"/>
                  <a:pt x="81" y="17"/>
                  <a:pt x="81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7"/>
                  <a:pt x="80" y="16"/>
                  <a:pt x="80" y="16"/>
                </a:cubicBezTo>
                <a:cubicBezTo>
                  <a:pt x="80" y="16"/>
                  <a:pt x="79" y="16"/>
                  <a:pt x="79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6" y="16"/>
                  <a:pt x="74" y="15"/>
                  <a:pt x="73" y="14"/>
                </a:cubicBezTo>
                <a:cubicBezTo>
                  <a:pt x="72" y="13"/>
                  <a:pt x="71" y="12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3"/>
                  <a:pt x="64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2" y="12"/>
                  <a:pt x="62" y="12"/>
                </a:cubicBezTo>
                <a:cubicBezTo>
                  <a:pt x="62" y="12"/>
                  <a:pt x="62" y="12"/>
                  <a:pt x="61" y="12"/>
                </a:cubicBezTo>
                <a:cubicBezTo>
                  <a:pt x="61" y="11"/>
                  <a:pt x="60" y="11"/>
                  <a:pt x="59" y="11"/>
                </a:cubicBezTo>
                <a:cubicBezTo>
                  <a:pt x="59" y="11"/>
                  <a:pt x="57" y="12"/>
                  <a:pt x="57" y="13"/>
                </a:cubicBezTo>
                <a:cubicBezTo>
                  <a:pt x="55" y="14"/>
                  <a:pt x="54" y="16"/>
                  <a:pt x="51" y="16"/>
                </a:cubicBezTo>
                <a:cubicBezTo>
                  <a:pt x="51" y="16"/>
                  <a:pt x="50" y="16"/>
                  <a:pt x="50" y="16"/>
                </a:cubicBezTo>
                <a:cubicBezTo>
                  <a:pt x="49" y="16"/>
                  <a:pt x="49" y="17"/>
                  <a:pt x="48" y="18"/>
                </a:cubicBezTo>
                <a:cubicBezTo>
                  <a:pt x="47" y="20"/>
                  <a:pt x="46" y="23"/>
                  <a:pt x="46" y="24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9"/>
                  <a:pt x="41" y="30"/>
                  <a:pt x="36" y="31"/>
                </a:cubicBezTo>
                <a:cubicBezTo>
                  <a:pt x="34" y="32"/>
                  <a:pt x="30" y="33"/>
                  <a:pt x="30" y="34"/>
                </a:cubicBezTo>
                <a:cubicBezTo>
                  <a:pt x="30" y="36"/>
                  <a:pt x="29" y="37"/>
                  <a:pt x="28" y="39"/>
                </a:cubicBezTo>
                <a:cubicBezTo>
                  <a:pt x="26" y="40"/>
                  <a:pt x="24" y="42"/>
                  <a:pt x="21" y="42"/>
                </a:cubicBezTo>
                <a:cubicBezTo>
                  <a:pt x="18" y="42"/>
                  <a:pt x="16" y="40"/>
                  <a:pt x="16" y="39"/>
                </a:cubicBezTo>
                <a:cubicBezTo>
                  <a:pt x="16" y="38"/>
                  <a:pt x="16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7" y="40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4"/>
                  <a:pt x="6" y="46"/>
                  <a:pt x="5" y="48"/>
                </a:cubicBezTo>
                <a:cubicBezTo>
                  <a:pt x="4" y="48"/>
                  <a:pt x="4" y="49"/>
                  <a:pt x="3" y="49"/>
                </a:cubicBezTo>
                <a:cubicBezTo>
                  <a:pt x="3" y="50"/>
                  <a:pt x="2" y="50"/>
                  <a:pt x="2" y="51"/>
                </a:cubicBezTo>
                <a:cubicBezTo>
                  <a:pt x="2" y="51"/>
                  <a:pt x="2" y="52"/>
                  <a:pt x="2" y="52"/>
                </a:cubicBezTo>
                <a:cubicBezTo>
                  <a:pt x="1" y="54"/>
                  <a:pt x="0" y="57"/>
                  <a:pt x="1" y="59"/>
                </a:cubicBezTo>
                <a:cubicBezTo>
                  <a:pt x="2" y="61"/>
                  <a:pt x="2" y="63"/>
                  <a:pt x="1" y="65"/>
                </a:cubicBezTo>
                <a:cubicBezTo>
                  <a:pt x="1" y="67"/>
                  <a:pt x="0" y="69"/>
                  <a:pt x="1" y="71"/>
                </a:cubicBezTo>
                <a:cubicBezTo>
                  <a:pt x="2" y="74"/>
                  <a:pt x="3" y="78"/>
                  <a:pt x="3" y="81"/>
                </a:cubicBezTo>
                <a:cubicBezTo>
                  <a:pt x="3" y="82"/>
                  <a:pt x="3" y="83"/>
                  <a:pt x="3" y="84"/>
                </a:cubicBezTo>
                <a:cubicBezTo>
                  <a:pt x="3" y="84"/>
                  <a:pt x="4" y="84"/>
                  <a:pt x="5" y="84"/>
                </a:cubicBezTo>
                <a:cubicBezTo>
                  <a:pt x="8" y="85"/>
                  <a:pt x="12" y="86"/>
                  <a:pt x="14" y="90"/>
                </a:cubicBezTo>
                <a:cubicBezTo>
                  <a:pt x="15" y="92"/>
                  <a:pt x="14" y="93"/>
                  <a:pt x="13" y="95"/>
                </a:cubicBezTo>
                <a:cubicBezTo>
                  <a:pt x="12" y="98"/>
                  <a:pt x="9" y="101"/>
                  <a:pt x="6" y="103"/>
                </a:cubicBezTo>
                <a:cubicBezTo>
                  <a:pt x="5" y="105"/>
                  <a:pt x="3" y="106"/>
                  <a:pt x="2" y="107"/>
                </a:cubicBezTo>
                <a:cubicBezTo>
                  <a:pt x="2" y="107"/>
                  <a:pt x="3" y="107"/>
                  <a:pt x="4" y="108"/>
                </a:cubicBezTo>
                <a:cubicBezTo>
                  <a:pt x="4" y="108"/>
                  <a:pt x="5" y="108"/>
                  <a:pt x="6" y="109"/>
                </a:cubicBezTo>
                <a:cubicBezTo>
                  <a:pt x="6" y="109"/>
                  <a:pt x="7" y="109"/>
                  <a:pt x="8" y="109"/>
                </a:cubicBezTo>
                <a:cubicBezTo>
                  <a:pt x="8" y="109"/>
                  <a:pt x="9" y="109"/>
                  <a:pt x="10" y="109"/>
                </a:cubicBezTo>
                <a:cubicBezTo>
                  <a:pt x="11" y="109"/>
                  <a:pt x="11" y="109"/>
                  <a:pt x="12" y="109"/>
                </a:cubicBezTo>
                <a:cubicBezTo>
                  <a:pt x="13" y="109"/>
                  <a:pt x="14" y="109"/>
                  <a:pt x="15" y="109"/>
                </a:cubicBezTo>
                <a:cubicBezTo>
                  <a:pt x="15" y="110"/>
                  <a:pt x="16" y="110"/>
                  <a:pt x="16" y="110"/>
                </a:cubicBezTo>
                <a:cubicBezTo>
                  <a:pt x="18" y="110"/>
                  <a:pt x="19" y="110"/>
                  <a:pt x="20" y="110"/>
                </a:cubicBezTo>
                <a:cubicBezTo>
                  <a:pt x="21" y="110"/>
                  <a:pt x="22" y="110"/>
                  <a:pt x="23" y="110"/>
                </a:cubicBezTo>
                <a:cubicBezTo>
                  <a:pt x="32" y="110"/>
                  <a:pt x="52" y="108"/>
                  <a:pt x="60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2" y="106"/>
                  <a:pt x="63" y="105"/>
                  <a:pt x="64" y="105"/>
                </a:cubicBezTo>
                <a:cubicBezTo>
                  <a:pt x="64" y="105"/>
                  <a:pt x="64" y="105"/>
                  <a:pt x="63" y="104"/>
                </a:cubicBezTo>
                <a:cubicBezTo>
                  <a:pt x="63" y="103"/>
                  <a:pt x="63" y="102"/>
                  <a:pt x="63" y="101"/>
                </a:cubicBezTo>
                <a:cubicBezTo>
                  <a:pt x="63" y="98"/>
                  <a:pt x="62" y="97"/>
                  <a:pt x="62" y="96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2"/>
                  <a:pt x="69" y="88"/>
                  <a:pt x="74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6" y="88"/>
                  <a:pt x="77" y="88"/>
                  <a:pt x="78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4"/>
                  <a:pt x="87" y="81"/>
                  <a:pt x="91" y="81"/>
                </a:cubicBezTo>
                <a:cubicBezTo>
                  <a:pt x="94" y="81"/>
                  <a:pt x="95" y="82"/>
                  <a:pt x="95" y="83"/>
                </a:cubicBezTo>
                <a:cubicBezTo>
                  <a:pt x="95" y="83"/>
                  <a:pt x="95" y="83"/>
                  <a:pt x="95" y="83"/>
                </a:cubicBezTo>
                <a:cubicBezTo>
                  <a:pt x="95" y="83"/>
                  <a:pt x="96" y="82"/>
                  <a:pt x="96" y="79"/>
                </a:cubicBezTo>
                <a:cubicBezTo>
                  <a:pt x="96" y="78"/>
                  <a:pt x="96" y="77"/>
                  <a:pt x="97" y="76"/>
                </a:cubicBezTo>
                <a:cubicBezTo>
                  <a:pt x="97" y="71"/>
                  <a:pt x="97" y="65"/>
                  <a:pt x="102" y="65"/>
                </a:cubicBezTo>
                <a:cubicBezTo>
                  <a:pt x="105" y="65"/>
                  <a:pt x="108" y="63"/>
                  <a:pt x="108" y="62"/>
                </a:cubicBezTo>
                <a:cubicBezTo>
                  <a:pt x="108" y="62"/>
                  <a:pt x="107" y="61"/>
                  <a:pt x="106" y="60"/>
                </a:cubicBezTo>
                <a:cubicBezTo>
                  <a:pt x="105" y="58"/>
                  <a:pt x="103" y="56"/>
                  <a:pt x="105" y="53"/>
                </a:cubicBezTo>
                <a:cubicBezTo>
                  <a:pt x="105" y="53"/>
                  <a:pt x="107" y="53"/>
                  <a:pt x="107" y="53"/>
                </a:cubicBezTo>
                <a:cubicBezTo>
                  <a:pt x="108" y="53"/>
                  <a:pt x="110" y="53"/>
                  <a:pt x="111" y="53"/>
                </a:cubicBezTo>
                <a:cubicBezTo>
                  <a:pt x="113" y="54"/>
                  <a:pt x="115" y="54"/>
                  <a:pt x="116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3"/>
                  <a:pt x="117" y="52"/>
                  <a:pt x="117" y="51"/>
                </a:cubicBezTo>
                <a:cubicBezTo>
                  <a:pt x="117" y="49"/>
                  <a:pt x="117" y="47"/>
                  <a:pt x="118" y="45"/>
                </a:cubicBezTo>
                <a:cubicBezTo>
                  <a:pt x="119" y="44"/>
                  <a:pt x="120" y="43"/>
                  <a:pt x="121" y="42"/>
                </a:cubicBezTo>
                <a:cubicBezTo>
                  <a:pt x="122" y="41"/>
                  <a:pt x="123" y="39"/>
                  <a:pt x="123" y="38"/>
                </a:cubicBezTo>
                <a:cubicBezTo>
                  <a:pt x="123" y="38"/>
                  <a:pt x="123" y="37"/>
                  <a:pt x="123" y="37"/>
                </a:cubicBezTo>
                <a:cubicBezTo>
                  <a:pt x="123" y="35"/>
                  <a:pt x="123" y="34"/>
                  <a:pt x="122" y="33"/>
                </a:cubicBezTo>
                <a:cubicBezTo>
                  <a:pt x="120" y="31"/>
                  <a:pt x="119" y="29"/>
                  <a:pt x="120" y="27"/>
                </a:cubicBezTo>
                <a:cubicBezTo>
                  <a:pt x="121" y="25"/>
                  <a:pt x="122" y="24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3"/>
                  <a:pt x="125" y="23"/>
                  <a:pt x="125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5" name="Freeform 1183"/>
          <p:cNvSpPr>
            <a:spLocks/>
          </p:cNvSpPr>
          <p:nvPr/>
        </p:nvSpPr>
        <p:spPr bwMode="auto">
          <a:xfrm>
            <a:off x="5617831" y="3734001"/>
            <a:ext cx="360115" cy="360995"/>
          </a:xfrm>
          <a:custGeom>
            <a:avLst/>
            <a:gdLst>
              <a:gd name="T0" fmla="*/ 177 w 179"/>
              <a:gd name="T1" fmla="*/ 19 h 163"/>
              <a:gd name="T2" fmla="*/ 174 w 179"/>
              <a:gd name="T3" fmla="*/ 18 h 163"/>
              <a:gd name="T4" fmla="*/ 160 w 179"/>
              <a:gd name="T5" fmla="*/ 3 h 163"/>
              <a:gd name="T6" fmla="*/ 153 w 179"/>
              <a:gd name="T7" fmla="*/ 0 h 163"/>
              <a:gd name="T8" fmla="*/ 152 w 179"/>
              <a:gd name="T9" fmla="*/ 1 h 163"/>
              <a:gd name="T10" fmla="*/ 152 w 179"/>
              <a:gd name="T11" fmla="*/ 0 h 163"/>
              <a:gd name="T12" fmla="*/ 149 w 179"/>
              <a:gd name="T13" fmla="*/ 1 h 163"/>
              <a:gd name="T14" fmla="*/ 145 w 179"/>
              <a:gd name="T15" fmla="*/ 3 h 163"/>
              <a:gd name="T16" fmla="*/ 139 w 179"/>
              <a:gd name="T17" fmla="*/ 3 h 163"/>
              <a:gd name="T18" fmla="*/ 119 w 179"/>
              <a:gd name="T19" fmla="*/ 9 h 163"/>
              <a:gd name="T20" fmla="*/ 116 w 179"/>
              <a:gd name="T21" fmla="*/ 12 h 163"/>
              <a:gd name="T22" fmla="*/ 116 w 179"/>
              <a:gd name="T23" fmla="*/ 27 h 163"/>
              <a:gd name="T24" fmla="*/ 113 w 179"/>
              <a:gd name="T25" fmla="*/ 38 h 163"/>
              <a:gd name="T26" fmla="*/ 101 w 179"/>
              <a:gd name="T27" fmla="*/ 39 h 163"/>
              <a:gd name="T28" fmla="*/ 103 w 179"/>
              <a:gd name="T29" fmla="*/ 47 h 163"/>
              <a:gd name="T30" fmla="*/ 92 w 179"/>
              <a:gd name="T31" fmla="*/ 61 h 163"/>
              <a:gd name="T32" fmla="*/ 75 w 179"/>
              <a:gd name="T33" fmla="*/ 70 h 163"/>
              <a:gd name="T34" fmla="*/ 65 w 179"/>
              <a:gd name="T35" fmla="*/ 74 h 163"/>
              <a:gd name="T36" fmla="*/ 59 w 179"/>
              <a:gd name="T37" fmla="*/ 82 h 163"/>
              <a:gd name="T38" fmla="*/ 12 w 179"/>
              <a:gd name="T39" fmla="*/ 96 h 163"/>
              <a:gd name="T40" fmla="*/ 1 w 179"/>
              <a:gd name="T41" fmla="*/ 95 h 163"/>
              <a:gd name="T42" fmla="*/ 2 w 179"/>
              <a:gd name="T43" fmla="*/ 97 h 163"/>
              <a:gd name="T44" fmla="*/ 9 w 179"/>
              <a:gd name="T45" fmla="*/ 104 h 163"/>
              <a:gd name="T46" fmla="*/ 18 w 179"/>
              <a:gd name="T47" fmla="*/ 119 h 163"/>
              <a:gd name="T48" fmla="*/ 20 w 179"/>
              <a:gd name="T49" fmla="*/ 131 h 163"/>
              <a:gd name="T50" fmla="*/ 4 w 179"/>
              <a:gd name="T51" fmla="*/ 144 h 163"/>
              <a:gd name="T52" fmla="*/ 22 w 179"/>
              <a:gd name="T53" fmla="*/ 144 h 163"/>
              <a:gd name="T54" fmla="*/ 49 w 179"/>
              <a:gd name="T55" fmla="*/ 142 h 163"/>
              <a:gd name="T56" fmla="*/ 64 w 179"/>
              <a:gd name="T57" fmla="*/ 149 h 163"/>
              <a:gd name="T58" fmla="*/ 69 w 179"/>
              <a:gd name="T59" fmla="*/ 159 h 163"/>
              <a:gd name="T60" fmla="*/ 78 w 179"/>
              <a:gd name="T61" fmla="*/ 163 h 163"/>
              <a:gd name="T62" fmla="*/ 90 w 179"/>
              <a:gd name="T63" fmla="*/ 156 h 163"/>
              <a:gd name="T64" fmla="*/ 99 w 179"/>
              <a:gd name="T65" fmla="*/ 155 h 163"/>
              <a:gd name="T66" fmla="*/ 103 w 179"/>
              <a:gd name="T67" fmla="*/ 146 h 163"/>
              <a:gd name="T68" fmla="*/ 91 w 179"/>
              <a:gd name="T69" fmla="*/ 125 h 163"/>
              <a:gd name="T70" fmla="*/ 102 w 179"/>
              <a:gd name="T71" fmla="*/ 112 h 163"/>
              <a:gd name="T72" fmla="*/ 111 w 179"/>
              <a:gd name="T73" fmla="*/ 112 h 163"/>
              <a:gd name="T74" fmla="*/ 116 w 179"/>
              <a:gd name="T75" fmla="*/ 113 h 163"/>
              <a:gd name="T76" fmla="*/ 129 w 179"/>
              <a:gd name="T77" fmla="*/ 100 h 163"/>
              <a:gd name="T78" fmla="*/ 135 w 179"/>
              <a:gd name="T79" fmla="*/ 88 h 163"/>
              <a:gd name="T80" fmla="*/ 149 w 179"/>
              <a:gd name="T81" fmla="*/ 75 h 163"/>
              <a:gd name="T82" fmla="*/ 154 w 179"/>
              <a:gd name="T83" fmla="*/ 59 h 163"/>
              <a:gd name="T84" fmla="*/ 151 w 179"/>
              <a:gd name="T85" fmla="*/ 57 h 163"/>
              <a:gd name="T86" fmla="*/ 143 w 179"/>
              <a:gd name="T87" fmla="*/ 44 h 163"/>
              <a:gd name="T88" fmla="*/ 149 w 179"/>
              <a:gd name="T89" fmla="*/ 26 h 163"/>
              <a:gd name="T90" fmla="*/ 165 w 179"/>
              <a:gd name="T91" fmla="*/ 29 h 163"/>
              <a:gd name="T92" fmla="*/ 179 w 179"/>
              <a:gd name="T93" fmla="*/ 2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9" h="163">
                <a:moveTo>
                  <a:pt x="179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7" y="19"/>
                  <a:pt x="177" y="19"/>
                  <a:pt x="177" y="19"/>
                </a:cubicBezTo>
                <a:cubicBezTo>
                  <a:pt x="176" y="19"/>
                  <a:pt x="176" y="19"/>
                  <a:pt x="176" y="19"/>
                </a:cubicBezTo>
                <a:cubicBezTo>
                  <a:pt x="175" y="18"/>
                  <a:pt x="175" y="18"/>
                  <a:pt x="174" y="18"/>
                </a:cubicBezTo>
                <a:cubicBezTo>
                  <a:pt x="174" y="18"/>
                  <a:pt x="174" y="18"/>
                  <a:pt x="174" y="18"/>
                </a:cubicBezTo>
                <a:cubicBezTo>
                  <a:pt x="173" y="17"/>
                  <a:pt x="172" y="17"/>
                  <a:pt x="172" y="16"/>
                </a:cubicBezTo>
                <a:cubicBezTo>
                  <a:pt x="166" y="14"/>
                  <a:pt x="165" y="9"/>
                  <a:pt x="165" y="7"/>
                </a:cubicBezTo>
                <a:cubicBezTo>
                  <a:pt x="164" y="6"/>
                  <a:pt x="162" y="4"/>
                  <a:pt x="160" y="3"/>
                </a:cubicBezTo>
                <a:cubicBezTo>
                  <a:pt x="159" y="2"/>
                  <a:pt x="158" y="1"/>
                  <a:pt x="156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4" y="0"/>
                  <a:pt x="153" y="0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0"/>
                  <a:pt x="151" y="0"/>
                  <a:pt x="150" y="0"/>
                </a:cubicBezTo>
                <a:cubicBezTo>
                  <a:pt x="150" y="0"/>
                  <a:pt x="150" y="1"/>
                  <a:pt x="149" y="1"/>
                </a:cubicBezTo>
                <a:cubicBezTo>
                  <a:pt x="149" y="1"/>
                  <a:pt x="148" y="1"/>
                  <a:pt x="148" y="2"/>
                </a:cubicBezTo>
                <a:cubicBezTo>
                  <a:pt x="147" y="2"/>
                  <a:pt x="147" y="2"/>
                  <a:pt x="147" y="2"/>
                </a:cubicBezTo>
                <a:cubicBezTo>
                  <a:pt x="146" y="2"/>
                  <a:pt x="146" y="2"/>
                  <a:pt x="145" y="3"/>
                </a:cubicBezTo>
                <a:cubicBezTo>
                  <a:pt x="145" y="3"/>
                  <a:pt x="144" y="3"/>
                  <a:pt x="144" y="3"/>
                </a:cubicBezTo>
                <a:cubicBezTo>
                  <a:pt x="143" y="3"/>
                  <a:pt x="143" y="3"/>
                  <a:pt x="142" y="3"/>
                </a:cubicBezTo>
                <a:cubicBezTo>
                  <a:pt x="141" y="3"/>
                  <a:pt x="140" y="3"/>
                  <a:pt x="139" y="3"/>
                </a:cubicBezTo>
                <a:cubicBezTo>
                  <a:pt x="139" y="2"/>
                  <a:pt x="138" y="2"/>
                  <a:pt x="138" y="2"/>
                </a:cubicBezTo>
                <a:cubicBezTo>
                  <a:pt x="134" y="2"/>
                  <a:pt x="129" y="4"/>
                  <a:pt x="125" y="7"/>
                </a:cubicBezTo>
                <a:cubicBezTo>
                  <a:pt x="124" y="8"/>
                  <a:pt x="122" y="9"/>
                  <a:pt x="119" y="9"/>
                </a:cubicBezTo>
                <a:cubicBezTo>
                  <a:pt x="118" y="10"/>
                  <a:pt x="118" y="10"/>
                  <a:pt x="117" y="10"/>
                </a:cubicBezTo>
                <a:cubicBezTo>
                  <a:pt x="116" y="10"/>
                  <a:pt x="116" y="10"/>
                  <a:pt x="116" y="11"/>
                </a:cubicBezTo>
                <a:cubicBezTo>
                  <a:pt x="116" y="11"/>
                  <a:pt x="116" y="12"/>
                  <a:pt x="116" y="12"/>
                </a:cubicBezTo>
                <a:cubicBezTo>
                  <a:pt x="119" y="14"/>
                  <a:pt x="119" y="17"/>
                  <a:pt x="119" y="18"/>
                </a:cubicBezTo>
                <a:cubicBezTo>
                  <a:pt x="119" y="19"/>
                  <a:pt x="119" y="19"/>
                  <a:pt x="119" y="20"/>
                </a:cubicBezTo>
                <a:cubicBezTo>
                  <a:pt x="119" y="23"/>
                  <a:pt x="117" y="25"/>
                  <a:pt x="116" y="27"/>
                </a:cubicBezTo>
                <a:cubicBezTo>
                  <a:pt x="115" y="28"/>
                  <a:pt x="114" y="29"/>
                  <a:pt x="113" y="29"/>
                </a:cubicBezTo>
                <a:cubicBezTo>
                  <a:pt x="113" y="30"/>
                  <a:pt x="113" y="31"/>
                  <a:pt x="113" y="33"/>
                </a:cubicBezTo>
                <a:cubicBezTo>
                  <a:pt x="113" y="34"/>
                  <a:pt x="113" y="36"/>
                  <a:pt x="113" y="38"/>
                </a:cubicBezTo>
                <a:cubicBezTo>
                  <a:pt x="112" y="39"/>
                  <a:pt x="111" y="40"/>
                  <a:pt x="108" y="40"/>
                </a:cubicBezTo>
                <a:cubicBezTo>
                  <a:pt x="107" y="40"/>
                  <a:pt x="104" y="40"/>
                  <a:pt x="102" y="39"/>
                </a:cubicBezTo>
                <a:cubicBezTo>
                  <a:pt x="102" y="39"/>
                  <a:pt x="101" y="39"/>
                  <a:pt x="101" y="39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102" y="41"/>
                  <a:pt x="103" y="43"/>
                  <a:pt x="104" y="44"/>
                </a:cubicBezTo>
                <a:cubicBezTo>
                  <a:pt x="104" y="45"/>
                  <a:pt x="104" y="46"/>
                  <a:pt x="103" y="47"/>
                </a:cubicBezTo>
                <a:cubicBezTo>
                  <a:pt x="101" y="49"/>
                  <a:pt x="98" y="51"/>
                  <a:pt x="94" y="51"/>
                </a:cubicBezTo>
                <a:cubicBezTo>
                  <a:pt x="93" y="51"/>
                  <a:pt x="93" y="53"/>
                  <a:pt x="93" y="58"/>
                </a:cubicBezTo>
                <a:cubicBezTo>
                  <a:pt x="92" y="59"/>
                  <a:pt x="92" y="60"/>
                  <a:pt x="92" y="61"/>
                </a:cubicBezTo>
                <a:cubicBezTo>
                  <a:pt x="92" y="70"/>
                  <a:pt x="85" y="71"/>
                  <a:pt x="83" y="67"/>
                </a:cubicBezTo>
                <a:cubicBezTo>
                  <a:pt x="83" y="67"/>
                  <a:pt x="83" y="67"/>
                  <a:pt x="83" y="67"/>
                </a:cubicBezTo>
                <a:cubicBezTo>
                  <a:pt x="80" y="67"/>
                  <a:pt x="76" y="69"/>
                  <a:pt x="75" y="70"/>
                </a:cubicBezTo>
                <a:cubicBezTo>
                  <a:pt x="75" y="72"/>
                  <a:pt x="74" y="74"/>
                  <a:pt x="70" y="74"/>
                </a:cubicBezTo>
                <a:cubicBezTo>
                  <a:pt x="69" y="74"/>
                  <a:pt x="68" y="74"/>
                  <a:pt x="66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2" y="74"/>
                  <a:pt x="59" y="77"/>
                  <a:pt x="58" y="78"/>
                </a:cubicBezTo>
                <a:cubicBezTo>
                  <a:pt x="58" y="78"/>
                  <a:pt x="59" y="80"/>
                  <a:pt x="59" y="82"/>
                </a:cubicBezTo>
                <a:cubicBezTo>
                  <a:pt x="60" y="86"/>
                  <a:pt x="60" y="88"/>
                  <a:pt x="59" y="89"/>
                </a:cubicBezTo>
                <a:cubicBezTo>
                  <a:pt x="58" y="93"/>
                  <a:pt x="21" y="96"/>
                  <a:pt x="15" y="96"/>
                </a:cubicBezTo>
                <a:cubicBezTo>
                  <a:pt x="14" y="96"/>
                  <a:pt x="13" y="96"/>
                  <a:pt x="12" y="96"/>
                </a:cubicBezTo>
                <a:cubicBezTo>
                  <a:pt x="10" y="96"/>
                  <a:pt x="8" y="96"/>
                  <a:pt x="7" y="95"/>
                </a:cubicBezTo>
                <a:cubicBezTo>
                  <a:pt x="6" y="95"/>
                  <a:pt x="6" y="95"/>
                  <a:pt x="5" y="95"/>
                </a:cubicBezTo>
                <a:cubicBezTo>
                  <a:pt x="4" y="95"/>
                  <a:pt x="2" y="95"/>
                  <a:pt x="1" y="95"/>
                </a:cubicBezTo>
                <a:cubicBezTo>
                  <a:pt x="1" y="95"/>
                  <a:pt x="0" y="95"/>
                  <a:pt x="0" y="95"/>
                </a:cubicBezTo>
                <a:cubicBezTo>
                  <a:pt x="0" y="95"/>
                  <a:pt x="1" y="96"/>
                  <a:pt x="1" y="96"/>
                </a:cubicBezTo>
                <a:cubicBezTo>
                  <a:pt x="1" y="96"/>
                  <a:pt x="1" y="97"/>
                  <a:pt x="2" y="97"/>
                </a:cubicBezTo>
                <a:cubicBezTo>
                  <a:pt x="2" y="97"/>
                  <a:pt x="2" y="97"/>
                  <a:pt x="2" y="98"/>
                </a:cubicBezTo>
                <a:cubicBezTo>
                  <a:pt x="2" y="98"/>
                  <a:pt x="2" y="98"/>
                  <a:pt x="2" y="99"/>
                </a:cubicBezTo>
                <a:cubicBezTo>
                  <a:pt x="4" y="101"/>
                  <a:pt x="6" y="103"/>
                  <a:pt x="9" y="104"/>
                </a:cubicBezTo>
                <a:cubicBezTo>
                  <a:pt x="10" y="105"/>
                  <a:pt x="11" y="106"/>
                  <a:pt x="12" y="106"/>
                </a:cubicBezTo>
                <a:cubicBezTo>
                  <a:pt x="17" y="108"/>
                  <a:pt x="17" y="113"/>
                  <a:pt x="17" y="116"/>
                </a:cubicBezTo>
                <a:cubicBezTo>
                  <a:pt x="18" y="117"/>
                  <a:pt x="18" y="118"/>
                  <a:pt x="18" y="119"/>
                </a:cubicBezTo>
                <a:cubicBezTo>
                  <a:pt x="21" y="120"/>
                  <a:pt x="23" y="125"/>
                  <a:pt x="23" y="128"/>
                </a:cubicBezTo>
                <a:cubicBezTo>
                  <a:pt x="23" y="128"/>
                  <a:pt x="23" y="129"/>
                  <a:pt x="23" y="129"/>
                </a:cubicBezTo>
                <a:cubicBezTo>
                  <a:pt x="22" y="130"/>
                  <a:pt x="21" y="131"/>
                  <a:pt x="20" y="131"/>
                </a:cubicBezTo>
                <a:cubicBezTo>
                  <a:pt x="17" y="131"/>
                  <a:pt x="15" y="132"/>
                  <a:pt x="13" y="133"/>
                </a:cubicBezTo>
                <a:cubicBezTo>
                  <a:pt x="12" y="133"/>
                  <a:pt x="11" y="134"/>
                  <a:pt x="10" y="134"/>
                </a:cubicBezTo>
                <a:cubicBezTo>
                  <a:pt x="8" y="135"/>
                  <a:pt x="4" y="139"/>
                  <a:pt x="4" y="144"/>
                </a:cubicBezTo>
                <a:cubicBezTo>
                  <a:pt x="4" y="144"/>
                  <a:pt x="4" y="144"/>
                  <a:pt x="4" y="145"/>
                </a:cubicBezTo>
                <a:cubicBezTo>
                  <a:pt x="5" y="145"/>
                  <a:pt x="6" y="145"/>
                  <a:pt x="7" y="145"/>
                </a:cubicBezTo>
                <a:cubicBezTo>
                  <a:pt x="17" y="145"/>
                  <a:pt x="22" y="144"/>
                  <a:pt x="22" y="144"/>
                </a:cubicBezTo>
                <a:cubicBezTo>
                  <a:pt x="24" y="141"/>
                  <a:pt x="30" y="140"/>
                  <a:pt x="33" y="142"/>
                </a:cubicBezTo>
                <a:cubicBezTo>
                  <a:pt x="34" y="143"/>
                  <a:pt x="37" y="143"/>
                  <a:pt x="41" y="143"/>
                </a:cubicBezTo>
                <a:cubicBezTo>
                  <a:pt x="45" y="143"/>
                  <a:pt x="48" y="143"/>
                  <a:pt x="49" y="142"/>
                </a:cubicBezTo>
                <a:cubicBezTo>
                  <a:pt x="51" y="141"/>
                  <a:pt x="53" y="140"/>
                  <a:pt x="55" y="140"/>
                </a:cubicBezTo>
                <a:cubicBezTo>
                  <a:pt x="59" y="140"/>
                  <a:pt x="61" y="143"/>
                  <a:pt x="61" y="146"/>
                </a:cubicBezTo>
                <a:cubicBezTo>
                  <a:pt x="61" y="147"/>
                  <a:pt x="62" y="148"/>
                  <a:pt x="64" y="149"/>
                </a:cubicBezTo>
                <a:cubicBezTo>
                  <a:pt x="65" y="150"/>
                  <a:pt x="65" y="150"/>
                  <a:pt x="66" y="151"/>
                </a:cubicBezTo>
                <a:cubicBezTo>
                  <a:pt x="68" y="153"/>
                  <a:pt x="68" y="155"/>
                  <a:pt x="68" y="156"/>
                </a:cubicBezTo>
                <a:cubicBezTo>
                  <a:pt x="68" y="157"/>
                  <a:pt x="68" y="158"/>
                  <a:pt x="69" y="159"/>
                </a:cubicBezTo>
                <a:cubicBezTo>
                  <a:pt x="69" y="160"/>
                  <a:pt x="70" y="160"/>
                  <a:pt x="72" y="161"/>
                </a:cubicBezTo>
                <a:cubicBezTo>
                  <a:pt x="74" y="161"/>
                  <a:pt x="76" y="162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9" y="162"/>
                  <a:pt x="79" y="162"/>
                  <a:pt x="79" y="161"/>
                </a:cubicBezTo>
                <a:cubicBezTo>
                  <a:pt x="81" y="158"/>
                  <a:pt x="83" y="154"/>
                  <a:pt x="90" y="156"/>
                </a:cubicBezTo>
                <a:cubicBezTo>
                  <a:pt x="91" y="156"/>
                  <a:pt x="93" y="156"/>
                  <a:pt x="93" y="156"/>
                </a:cubicBezTo>
                <a:cubicBezTo>
                  <a:pt x="94" y="156"/>
                  <a:pt x="95" y="156"/>
                  <a:pt x="96" y="155"/>
                </a:cubicBezTo>
                <a:cubicBezTo>
                  <a:pt x="97" y="155"/>
                  <a:pt x="98" y="155"/>
                  <a:pt x="99" y="155"/>
                </a:cubicBezTo>
                <a:cubicBezTo>
                  <a:pt x="100" y="155"/>
                  <a:pt x="100" y="155"/>
                  <a:pt x="101" y="155"/>
                </a:cubicBezTo>
                <a:cubicBezTo>
                  <a:pt x="104" y="156"/>
                  <a:pt x="106" y="156"/>
                  <a:pt x="107" y="154"/>
                </a:cubicBezTo>
                <a:cubicBezTo>
                  <a:pt x="108" y="153"/>
                  <a:pt x="106" y="149"/>
                  <a:pt x="103" y="146"/>
                </a:cubicBezTo>
                <a:cubicBezTo>
                  <a:pt x="101" y="144"/>
                  <a:pt x="97" y="138"/>
                  <a:pt x="98" y="133"/>
                </a:cubicBezTo>
                <a:cubicBezTo>
                  <a:pt x="98" y="132"/>
                  <a:pt x="97" y="131"/>
                  <a:pt x="95" y="130"/>
                </a:cubicBezTo>
                <a:cubicBezTo>
                  <a:pt x="93" y="129"/>
                  <a:pt x="91" y="128"/>
                  <a:pt x="91" y="125"/>
                </a:cubicBezTo>
                <a:cubicBezTo>
                  <a:pt x="91" y="122"/>
                  <a:pt x="95" y="117"/>
                  <a:pt x="99" y="114"/>
                </a:cubicBezTo>
                <a:cubicBezTo>
                  <a:pt x="99" y="113"/>
                  <a:pt x="99" y="113"/>
                  <a:pt x="100" y="113"/>
                </a:cubicBezTo>
                <a:cubicBezTo>
                  <a:pt x="100" y="113"/>
                  <a:pt x="101" y="112"/>
                  <a:pt x="102" y="112"/>
                </a:cubicBezTo>
                <a:cubicBezTo>
                  <a:pt x="103" y="112"/>
                  <a:pt x="104" y="113"/>
                  <a:pt x="105" y="113"/>
                </a:cubicBezTo>
                <a:cubicBezTo>
                  <a:pt x="106" y="114"/>
                  <a:pt x="107" y="114"/>
                  <a:pt x="108" y="114"/>
                </a:cubicBezTo>
                <a:cubicBezTo>
                  <a:pt x="108" y="113"/>
                  <a:pt x="109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2" y="112"/>
                  <a:pt x="112" y="112"/>
                </a:cubicBezTo>
                <a:cubicBezTo>
                  <a:pt x="114" y="112"/>
                  <a:pt x="115" y="112"/>
                  <a:pt x="116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8" y="113"/>
                  <a:pt x="121" y="109"/>
                  <a:pt x="121" y="106"/>
                </a:cubicBezTo>
                <a:cubicBezTo>
                  <a:pt x="122" y="102"/>
                  <a:pt x="126" y="101"/>
                  <a:pt x="129" y="100"/>
                </a:cubicBezTo>
                <a:cubicBezTo>
                  <a:pt x="130" y="100"/>
                  <a:pt x="131" y="99"/>
                  <a:pt x="131" y="99"/>
                </a:cubicBezTo>
                <a:cubicBezTo>
                  <a:pt x="132" y="98"/>
                  <a:pt x="133" y="94"/>
                  <a:pt x="134" y="92"/>
                </a:cubicBezTo>
                <a:cubicBezTo>
                  <a:pt x="134" y="90"/>
                  <a:pt x="135" y="88"/>
                  <a:pt x="135" y="88"/>
                </a:cubicBezTo>
                <a:cubicBezTo>
                  <a:pt x="136" y="86"/>
                  <a:pt x="138" y="86"/>
                  <a:pt x="139" y="86"/>
                </a:cubicBezTo>
                <a:cubicBezTo>
                  <a:pt x="141" y="85"/>
                  <a:pt x="142" y="85"/>
                  <a:pt x="142" y="83"/>
                </a:cubicBezTo>
                <a:cubicBezTo>
                  <a:pt x="142" y="76"/>
                  <a:pt x="147" y="75"/>
                  <a:pt x="149" y="75"/>
                </a:cubicBezTo>
                <a:cubicBezTo>
                  <a:pt x="149" y="75"/>
                  <a:pt x="149" y="73"/>
                  <a:pt x="149" y="72"/>
                </a:cubicBezTo>
                <a:cubicBezTo>
                  <a:pt x="149" y="70"/>
                  <a:pt x="149" y="69"/>
                  <a:pt x="149" y="68"/>
                </a:cubicBezTo>
                <a:cubicBezTo>
                  <a:pt x="150" y="65"/>
                  <a:pt x="151" y="61"/>
                  <a:pt x="154" y="59"/>
                </a:cubicBezTo>
                <a:cubicBezTo>
                  <a:pt x="155" y="59"/>
                  <a:pt x="155" y="59"/>
                  <a:pt x="156" y="58"/>
                </a:cubicBezTo>
                <a:cubicBezTo>
                  <a:pt x="155" y="58"/>
                  <a:pt x="154" y="57"/>
                  <a:pt x="152" y="57"/>
                </a:cubicBezTo>
                <a:cubicBezTo>
                  <a:pt x="152" y="57"/>
                  <a:pt x="152" y="57"/>
                  <a:pt x="151" y="57"/>
                </a:cubicBezTo>
                <a:cubicBezTo>
                  <a:pt x="147" y="57"/>
                  <a:pt x="144" y="49"/>
                  <a:pt x="143" y="45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43" y="41"/>
                  <a:pt x="143" y="36"/>
                  <a:pt x="142" y="35"/>
                </a:cubicBezTo>
                <a:cubicBezTo>
                  <a:pt x="141" y="35"/>
                  <a:pt x="140" y="33"/>
                  <a:pt x="141" y="31"/>
                </a:cubicBezTo>
                <a:cubicBezTo>
                  <a:pt x="142" y="28"/>
                  <a:pt x="145" y="26"/>
                  <a:pt x="149" y="26"/>
                </a:cubicBezTo>
                <a:cubicBezTo>
                  <a:pt x="152" y="26"/>
                  <a:pt x="154" y="27"/>
                  <a:pt x="157" y="28"/>
                </a:cubicBezTo>
                <a:cubicBezTo>
                  <a:pt x="160" y="28"/>
                  <a:pt x="162" y="29"/>
                  <a:pt x="164" y="29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7" y="27"/>
                  <a:pt x="171" y="26"/>
                  <a:pt x="174" y="25"/>
                </a:cubicBezTo>
                <a:cubicBezTo>
                  <a:pt x="175" y="25"/>
                  <a:pt x="176" y="25"/>
                  <a:pt x="176" y="24"/>
                </a:cubicBezTo>
                <a:cubicBezTo>
                  <a:pt x="177" y="24"/>
                  <a:pt x="177" y="23"/>
                  <a:pt x="179" y="20"/>
                </a:cubicBezTo>
                <a:cubicBezTo>
                  <a:pt x="179" y="20"/>
                  <a:pt x="179" y="20"/>
                  <a:pt x="179" y="20"/>
                </a:cubicBezTo>
                <a:close/>
              </a:path>
            </a:pathLst>
          </a:custGeom>
          <a:solidFill>
            <a:srgbClr val="EC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5" name="Freeform 1187"/>
          <p:cNvSpPr>
            <a:spLocks/>
          </p:cNvSpPr>
          <p:nvPr/>
        </p:nvSpPr>
        <p:spPr bwMode="auto">
          <a:xfrm>
            <a:off x="4809660" y="3579112"/>
            <a:ext cx="414869" cy="173555"/>
          </a:xfrm>
          <a:custGeom>
            <a:avLst/>
            <a:gdLst>
              <a:gd name="T0" fmla="*/ 202 w 206"/>
              <a:gd name="T1" fmla="*/ 26 h 78"/>
              <a:gd name="T2" fmla="*/ 202 w 206"/>
              <a:gd name="T3" fmla="*/ 26 h 78"/>
              <a:gd name="T4" fmla="*/ 200 w 206"/>
              <a:gd name="T5" fmla="*/ 25 h 78"/>
              <a:gd name="T6" fmla="*/ 190 w 206"/>
              <a:gd name="T7" fmla="*/ 12 h 78"/>
              <a:gd name="T8" fmla="*/ 188 w 206"/>
              <a:gd name="T9" fmla="*/ 9 h 78"/>
              <a:gd name="T10" fmla="*/ 178 w 206"/>
              <a:gd name="T11" fmla="*/ 7 h 78"/>
              <a:gd name="T12" fmla="*/ 172 w 206"/>
              <a:gd name="T13" fmla="*/ 7 h 78"/>
              <a:gd name="T14" fmla="*/ 139 w 206"/>
              <a:gd name="T15" fmla="*/ 14 h 78"/>
              <a:gd name="T16" fmla="*/ 118 w 206"/>
              <a:gd name="T17" fmla="*/ 10 h 78"/>
              <a:gd name="T18" fmla="*/ 107 w 206"/>
              <a:gd name="T19" fmla="*/ 5 h 78"/>
              <a:gd name="T20" fmla="*/ 86 w 206"/>
              <a:gd name="T21" fmla="*/ 0 h 78"/>
              <a:gd name="T22" fmla="*/ 38 w 206"/>
              <a:gd name="T23" fmla="*/ 13 h 78"/>
              <a:gd name="T24" fmla="*/ 27 w 206"/>
              <a:gd name="T25" fmla="*/ 21 h 78"/>
              <a:gd name="T26" fmla="*/ 3 w 206"/>
              <a:gd name="T27" fmla="*/ 23 h 78"/>
              <a:gd name="T28" fmla="*/ 7 w 206"/>
              <a:gd name="T29" fmla="*/ 30 h 78"/>
              <a:gd name="T30" fmla="*/ 7 w 206"/>
              <a:gd name="T31" fmla="*/ 43 h 78"/>
              <a:gd name="T32" fmla="*/ 10 w 206"/>
              <a:gd name="T33" fmla="*/ 54 h 78"/>
              <a:gd name="T34" fmla="*/ 14 w 206"/>
              <a:gd name="T35" fmla="*/ 60 h 78"/>
              <a:gd name="T36" fmla="*/ 24 w 206"/>
              <a:gd name="T37" fmla="*/ 65 h 78"/>
              <a:gd name="T38" fmla="*/ 33 w 206"/>
              <a:gd name="T39" fmla="*/ 73 h 78"/>
              <a:gd name="T40" fmla="*/ 53 w 206"/>
              <a:gd name="T41" fmla="*/ 65 h 78"/>
              <a:gd name="T42" fmla="*/ 71 w 206"/>
              <a:gd name="T43" fmla="*/ 75 h 78"/>
              <a:gd name="T44" fmla="*/ 82 w 206"/>
              <a:gd name="T45" fmla="*/ 72 h 78"/>
              <a:gd name="T46" fmla="*/ 97 w 206"/>
              <a:gd name="T47" fmla="*/ 67 h 78"/>
              <a:gd name="T48" fmla="*/ 111 w 206"/>
              <a:gd name="T49" fmla="*/ 66 h 78"/>
              <a:gd name="T50" fmla="*/ 109 w 206"/>
              <a:gd name="T51" fmla="*/ 76 h 78"/>
              <a:gd name="T52" fmla="*/ 111 w 206"/>
              <a:gd name="T53" fmla="*/ 77 h 78"/>
              <a:gd name="T54" fmla="*/ 112 w 206"/>
              <a:gd name="T55" fmla="*/ 76 h 78"/>
              <a:gd name="T56" fmla="*/ 112 w 206"/>
              <a:gd name="T57" fmla="*/ 73 h 78"/>
              <a:gd name="T58" fmla="*/ 117 w 206"/>
              <a:gd name="T59" fmla="*/ 67 h 78"/>
              <a:gd name="T60" fmla="*/ 120 w 206"/>
              <a:gd name="T61" fmla="*/ 68 h 78"/>
              <a:gd name="T62" fmla="*/ 134 w 206"/>
              <a:gd name="T63" fmla="*/ 65 h 78"/>
              <a:gd name="T64" fmla="*/ 136 w 206"/>
              <a:gd name="T65" fmla="*/ 66 h 78"/>
              <a:gd name="T66" fmla="*/ 138 w 206"/>
              <a:gd name="T67" fmla="*/ 67 h 78"/>
              <a:gd name="T68" fmla="*/ 149 w 206"/>
              <a:gd name="T69" fmla="*/ 67 h 78"/>
              <a:gd name="T70" fmla="*/ 176 w 206"/>
              <a:gd name="T71" fmla="*/ 61 h 78"/>
              <a:gd name="T72" fmla="*/ 180 w 206"/>
              <a:gd name="T73" fmla="*/ 61 h 78"/>
              <a:gd name="T74" fmla="*/ 195 w 206"/>
              <a:gd name="T75" fmla="*/ 61 h 78"/>
              <a:gd name="T76" fmla="*/ 205 w 206"/>
              <a:gd name="T77" fmla="*/ 64 h 78"/>
              <a:gd name="T78" fmla="*/ 206 w 206"/>
              <a:gd name="T79" fmla="*/ 64 h 78"/>
              <a:gd name="T80" fmla="*/ 206 w 206"/>
              <a:gd name="T81" fmla="*/ 64 h 78"/>
              <a:gd name="T82" fmla="*/ 205 w 206"/>
              <a:gd name="T83" fmla="*/ 63 h 78"/>
              <a:gd name="T84" fmla="*/ 205 w 206"/>
              <a:gd name="T85" fmla="*/ 61 h 78"/>
              <a:gd name="T86" fmla="*/ 204 w 206"/>
              <a:gd name="T87" fmla="*/ 60 h 78"/>
              <a:gd name="T88" fmla="*/ 203 w 206"/>
              <a:gd name="T89" fmla="*/ 58 h 78"/>
              <a:gd name="T90" fmla="*/ 202 w 206"/>
              <a:gd name="T91" fmla="*/ 57 h 78"/>
              <a:gd name="T92" fmla="*/ 200 w 206"/>
              <a:gd name="T93" fmla="*/ 44 h 78"/>
              <a:gd name="T94" fmla="*/ 199 w 206"/>
              <a:gd name="T95" fmla="*/ 41 h 78"/>
              <a:gd name="T96" fmla="*/ 199 w 206"/>
              <a:gd name="T97" fmla="*/ 36 h 78"/>
              <a:gd name="T98" fmla="*/ 199 w 206"/>
              <a:gd name="T99" fmla="*/ 33 h 78"/>
              <a:gd name="T100" fmla="*/ 201 w 206"/>
              <a:gd name="T101" fmla="*/ 3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6" h="78">
                <a:moveTo>
                  <a:pt x="201" y="31"/>
                </a:moveTo>
                <a:cubicBezTo>
                  <a:pt x="201" y="30"/>
                  <a:pt x="201" y="28"/>
                  <a:pt x="202" y="27"/>
                </a:cubicBezTo>
                <a:cubicBezTo>
                  <a:pt x="202" y="27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2" y="26"/>
                  <a:pt x="202" y="26"/>
                </a:cubicBezTo>
                <a:cubicBezTo>
                  <a:pt x="202" y="26"/>
                  <a:pt x="201" y="25"/>
                  <a:pt x="201" y="25"/>
                </a:cubicBezTo>
                <a:cubicBezTo>
                  <a:pt x="201" y="26"/>
                  <a:pt x="201" y="25"/>
                  <a:pt x="201" y="25"/>
                </a:cubicBezTo>
                <a:cubicBezTo>
                  <a:pt x="200" y="25"/>
                  <a:pt x="200" y="25"/>
                  <a:pt x="200" y="25"/>
                </a:cubicBezTo>
                <a:cubicBezTo>
                  <a:pt x="198" y="25"/>
                  <a:pt x="194" y="25"/>
                  <a:pt x="192" y="21"/>
                </a:cubicBezTo>
                <a:cubicBezTo>
                  <a:pt x="191" y="19"/>
                  <a:pt x="191" y="17"/>
                  <a:pt x="191" y="16"/>
                </a:cubicBezTo>
                <a:cubicBezTo>
                  <a:pt x="191" y="14"/>
                  <a:pt x="191" y="14"/>
                  <a:pt x="190" y="12"/>
                </a:cubicBezTo>
                <a:cubicBezTo>
                  <a:pt x="190" y="12"/>
                  <a:pt x="190" y="12"/>
                  <a:pt x="190" y="12"/>
                </a:cubicBezTo>
                <a:cubicBezTo>
                  <a:pt x="190" y="12"/>
                  <a:pt x="190" y="12"/>
                  <a:pt x="189" y="12"/>
                </a:cubicBezTo>
                <a:cubicBezTo>
                  <a:pt x="189" y="11"/>
                  <a:pt x="188" y="10"/>
                  <a:pt x="188" y="9"/>
                </a:cubicBezTo>
                <a:cubicBezTo>
                  <a:pt x="187" y="7"/>
                  <a:pt x="185" y="6"/>
                  <a:pt x="185" y="6"/>
                </a:cubicBezTo>
                <a:cubicBezTo>
                  <a:pt x="184" y="6"/>
                  <a:pt x="184" y="6"/>
                  <a:pt x="184" y="6"/>
                </a:cubicBezTo>
                <a:cubicBezTo>
                  <a:pt x="183" y="6"/>
                  <a:pt x="182" y="7"/>
                  <a:pt x="178" y="7"/>
                </a:cubicBezTo>
                <a:cubicBezTo>
                  <a:pt x="177" y="7"/>
                  <a:pt x="176" y="7"/>
                  <a:pt x="175" y="7"/>
                </a:cubicBezTo>
                <a:cubicBezTo>
                  <a:pt x="174" y="7"/>
                  <a:pt x="174" y="7"/>
                  <a:pt x="174" y="7"/>
                </a:cubicBezTo>
                <a:cubicBezTo>
                  <a:pt x="173" y="7"/>
                  <a:pt x="173" y="7"/>
                  <a:pt x="172" y="7"/>
                </a:cubicBezTo>
                <a:cubicBezTo>
                  <a:pt x="167" y="11"/>
                  <a:pt x="158" y="14"/>
                  <a:pt x="153" y="14"/>
                </a:cubicBezTo>
                <a:cubicBezTo>
                  <a:pt x="151" y="14"/>
                  <a:pt x="150" y="14"/>
                  <a:pt x="150" y="13"/>
                </a:cubicBezTo>
                <a:cubicBezTo>
                  <a:pt x="148" y="13"/>
                  <a:pt x="143" y="13"/>
                  <a:pt x="139" y="14"/>
                </a:cubicBezTo>
                <a:cubicBezTo>
                  <a:pt x="136" y="14"/>
                  <a:pt x="133" y="14"/>
                  <a:pt x="131" y="14"/>
                </a:cubicBezTo>
                <a:cubicBezTo>
                  <a:pt x="127" y="14"/>
                  <a:pt x="124" y="13"/>
                  <a:pt x="122" y="11"/>
                </a:cubicBezTo>
                <a:cubicBezTo>
                  <a:pt x="121" y="10"/>
                  <a:pt x="119" y="10"/>
                  <a:pt x="118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4" y="10"/>
                  <a:pt x="112" y="8"/>
                  <a:pt x="111" y="7"/>
                </a:cubicBezTo>
                <a:cubicBezTo>
                  <a:pt x="110" y="6"/>
                  <a:pt x="109" y="5"/>
                  <a:pt x="107" y="5"/>
                </a:cubicBezTo>
                <a:cubicBezTo>
                  <a:pt x="105" y="5"/>
                  <a:pt x="104" y="5"/>
                  <a:pt x="103" y="4"/>
                </a:cubicBezTo>
                <a:cubicBezTo>
                  <a:pt x="102" y="3"/>
                  <a:pt x="99" y="2"/>
                  <a:pt x="90" y="1"/>
                </a:cubicBezTo>
                <a:cubicBezTo>
                  <a:pt x="89" y="1"/>
                  <a:pt x="87" y="0"/>
                  <a:pt x="86" y="0"/>
                </a:cubicBezTo>
                <a:cubicBezTo>
                  <a:pt x="73" y="0"/>
                  <a:pt x="62" y="7"/>
                  <a:pt x="58" y="11"/>
                </a:cubicBezTo>
                <a:cubicBezTo>
                  <a:pt x="56" y="12"/>
                  <a:pt x="52" y="13"/>
                  <a:pt x="47" y="13"/>
                </a:cubicBezTo>
                <a:cubicBezTo>
                  <a:pt x="44" y="13"/>
                  <a:pt x="41" y="13"/>
                  <a:pt x="38" y="13"/>
                </a:cubicBezTo>
                <a:cubicBezTo>
                  <a:pt x="36" y="13"/>
                  <a:pt x="34" y="12"/>
                  <a:pt x="33" y="12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5"/>
                  <a:pt x="32" y="19"/>
                  <a:pt x="27" y="21"/>
                </a:cubicBezTo>
                <a:cubicBezTo>
                  <a:pt x="24" y="22"/>
                  <a:pt x="20" y="22"/>
                  <a:pt x="16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8" y="22"/>
                  <a:pt x="5" y="22"/>
                  <a:pt x="3" y="23"/>
                </a:cubicBezTo>
                <a:cubicBezTo>
                  <a:pt x="1" y="24"/>
                  <a:pt x="0" y="27"/>
                  <a:pt x="0" y="28"/>
                </a:cubicBezTo>
                <a:cubicBezTo>
                  <a:pt x="0" y="28"/>
                  <a:pt x="1" y="28"/>
                  <a:pt x="1" y="28"/>
                </a:cubicBezTo>
                <a:cubicBezTo>
                  <a:pt x="4" y="28"/>
                  <a:pt x="6" y="29"/>
                  <a:pt x="7" y="30"/>
                </a:cubicBezTo>
                <a:cubicBezTo>
                  <a:pt x="7" y="31"/>
                  <a:pt x="7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7"/>
                  <a:pt x="9" y="40"/>
                  <a:pt x="7" y="43"/>
                </a:cubicBezTo>
                <a:cubicBezTo>
                  <a:pt x="6" y="43"/>
                  <a:pt x="6" y="44"/>
                  <a:pt x="6" y="45"/>
                </a:cubicBezTo>
                <a:cubicBezTo>
                  <a:pt x="6" y="46"/>
                  <a:pt x="6" y="47"/>
                  <a:pt x="7" y="47"/>
                </a:cubicBezTo>
                <a:cubicBezTo>
                  <a:pt x="10" y="49"/>
                  <a:pt x="11" y="52"/>
                  <a:pt x="10" y="54"/>
                </a:cubicBezTo>
                <a:cubicBezTo>
                  <a:pt x="10" y="55"/>
                  <a:pt x="9" y="55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12" y="58"/>
                  <a:pt x="13" y="59"/>
                  <a:pt x="14" y="60"/>
                </a:cubicBezTo>
                <a:cubicBezTo>
                  <a:pt x="14" y="60"/>
                  <a:pt x="15" y="61"/>
                  <a:pt x="16" y="61"/>
                </a:cubicBezTo>
                <a:cubicBezTo>
                  <a:pt x="18" y="62"/>
                  <a:pt x="21" y="63"/>
                  <a:pt x="21" y="65"/>
                </a:cubicBezTo>
                <a:cubicBezTo>
                  <a:pt x="21" y="65"/>
                  <a:pt x="22" y="66"/>
                  <a:pt x="24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9" y="65"/>
                  <a:pt x="31" y="68"/>
                  <a:pt x="32" y="71"/>
                </a:cubicBezTo>
                <a:cubicBezTo>
                  <a:pt x="33" y="72"/>
                  <a:pt x="33" y="72"/>
                  <a:pt x="33" y="73"/>
                </a:cubicBezTo>
                <a:cubicBezTo>
                  <a:pt x="34" y="73"/>
                  <a:pt x="34" y="74"/>
                  <a:pt x="37" y="74"/>
                </a:cubicBezTo>
                <a:cubicBezTo>
                  <a:pt x="40" y="74"/>
                  <a:pt x="44" y="72"/>
                  <a:pt x="44" y="71"/>
                </a:cubicBezTo>
                <a:cubicBezTo>
                  <a:pt x="44" y="69"/>
                  <a:pt x="45" y="65"/>
                  <a:pt x="53" y="65"/>
                </a:cubicBezTo>
                <a:cubicBezTo>
                  <a:pt x="54" y="65"/>
                  <a:pt x="55" y="65"/>
                  <a:pt x="56" y="65"/>
                </a:cubicBezTo>
                <a:cubicBezTo>
                  <a:pt x="60" y="66"/>
                  <a:pt x="64" y="69"/>
                  <a:pt x="68" y="72"/>
                </a:cubicBezTo>
                <a:cubicBezTo>
                  <a:pt x="69" y="73"/>
                  <a:pt x="71" y="74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5"/>
                  <a:pt x="75" y="74"/>
                  <a:pt x="77" y="74"/>
                </a:cubicBezTo>
                <a:cubicBezTo>
                  <a:pt x="79" y="73"/>
                  <a:pt x="81" y="72"/>
                  <a:pt x="82" y="72"/>
                </a:cubicBezTo>
                <a:cubicBezTo>
                  <a:pt x="84" y="72"/>
                  <a:pt x="87" y="70"/>
                  <a:pt x="89" y="68"/>
                </a:cubicBezTo>
                <a:cubicBezTo>
                  <a:pt x="90" y="67"/>
                  <a:pt x="91" y="66"/>
                  <a:pt x="92" y="66"/>
                </a:cubicBezTo>
                <a:cubicBezTo>
                  <a:pt x="94" y="65"/>
                  <a:pt x="96" y="66"/>
                  <a:pt x="97" y="67"/>
                </a:cubicBezTo>
                <a:cubicBezTo>
                  <a:pt x="99" y="68"/>
                  <a:pt x="100" y="69"/>
                  <a:pt x="101" y="68"/>
                </a:cubicBezTo>
                <a:cubicBezTo>
                  <a:pt x="103" y="67"/>
                  <a:pt x="106" y="65"/>
                  <a:pt x="109" y="65"/>
                </a:cubicBezTo>
                <a:cubicBezTo>
                  <a:pt x="110" y="65"/>
                  <a:pt x="111" y="65"/>
                  <a:pt x="111" y="66"/>
                </a:cubicBezTo>
                <a:cubicBezTo>
                  <a:pt x="112" y="66"/>
                  <a:pt x="112" y="67"/>
                  <a:pt x="113" y="68"/>
                </a:cubicBezTo>
                <a:cubicBezTo>
                  <a:pt x="113" y="69"/>
                  <a:pt x="112" y="71"/>
                  <a:pt x="111" y="72"/>
                </a:cubicBezTo>
                <a:cubicBezTo>
                  <a:pt x="110" y="73"/>
                  <a:pt x="109" y="75"/>
                  <a:pt x="109" y="76"/>
                </a:cubicBezTo>
                <a:cubicBezTo>
                  <a:pt x="109" y="76"/>
                  <a:pt x="110" y="77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1" y="77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1" y="76"/>
                  <a:pt x="111" y="76"/>
                  <a:pt x="112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76"/>
                  <a:pt x="112" y="75"/>
                  <a:pt x="112" y="75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4"/>
                  <a:pt x="112" y="74"/>
                  <a:pt x="112" y="73"/>
                </a:cubicBezTo>
                <a:cubicBezTo>
                  <a:pt x="112" y="73"/>
                  <a:pt x="112" y="73"/>
                  <a:pt x="112" y="72"/>
                </a:cubicBezTo>
                <a:cubicBezTo>
                  <a:pt x="112" y="71"/>
                  <a:pt x="113" y="70"/>
                  <a:pt x="113" y="70"/>
                </a:cubicBezTo>
                <a:cubicBezTo>
                  <a:pt x="114" y="68"/>
                  <a:pt x="115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8" y="67"/>
                  <a:pt x="119" y="68"/>
                  <a:pt x="120" y="68"/>
                </a:cubicBezTo>
                <a:cubicBezTo>
                  <a:pt x="122" y="70"/>
                  <a:pt x="124" y="70"/>
                  <a:pt x="128" y="68"/>
                </a:cubicBezTo>
                <a:cubicBezTo>
                  <a:pt x="129" y="68"/>
                  <a:pt x="130" y="67"/>
                  <a:pt x="131" y="67"/>
                </a:cubicBezTo>
                <a:cubicBezTo>
                  <a:pt x="132" y="66"/>
                  <a:pt x="133" y="65"/>
                  <a:pt x="134" y="65"/>
                </a:cubicBezTo>
                <a:cubicBezTo>
                  <a:pt x="135" y="65"/>
                  <a:pt x="135" y="66"/>
                  <a:pt x="135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7" y="66"/>
                  <a:pt x="137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7" y="67"/>
                  <a:pt x="137" y="67"/>
                  <a:pt x="138" y="67"/>
                </a:cubicBezTo>
                <a:cubicBezTo>
                  <a:pt x="138" y="67"/>
                  <a:pt x="138" y="68"/>
                  <a:pt x="139" y="68"/>
                </a:cubicBezTo>
                <a:cubicBezTo>
                  <a:pt x="140" y="68"/>
                  <a:pt x="141" y="68"/>
                  <a:pt x="142" y="67"/>
                </a:cubicBezTo>
                <a:cubicBezTo>
                  <a:pt x="144" y="67"/>
                  <a:pt x="146" y="67"/>
                  <a:pt x="149" y="67"/>
                </a:cubicBezTo>
                <a:cubicBezTo>
                  <a:pt x="152" y="67"/>
                  <a:pt x="154" y="66"/>
                  <a:pt x="156" y="65"/>
                </a:cubicBezTo>
                <a:cubicBezTo>
                  <a:pt x="158" y="64"/>
                  <a:pt x="160" y="62"/>
                  <a:pt x="164" y="63"/>
                </a:cubicBezTo>
                <a:cubicBezTo>
                  <a:pt x="170" y="63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2"/>
                  <a:pt x="180" y="62"/>
                  <a:pt x="180" y="61"/>
                </a:cubicBezTo>
                <a:cubicBezTo>
                  <a:pt x="181" y="60"/>
                  <a:pt x="182" y="59"/>
                  <a:pt x="185" y="58"/>
                </a:cubicBezTo>
                <a:cubicBezTo>
                  <a:pt x="189" y="58"/>
                  <a:pt x="191" y="59"/>
                  <a:pt x="193" y="60"/>
                </a:cubicBezTo>
                <a:cubicBezTo>
                  <a:pt x="194" y="60"/>
                  <a:pt x="194" y="61"/>
                  <a:pt x="195" y="61"/>
                </a:cubicBezTo>
                <a:cubicBezTo>
                  <a:pt x="195" y="60"/>
                  <a:pt x="196" y="60"/>
                  <a:pt x="196" y="60"/>
                </a:cubicBezTo>
                <a:cubicBezTo>
                  <a:pt x="198" y="60"/>
                  <a:pt x="200" y="61"/>
                  <a:pt x="202" y="62"/>
                </a:cubicBezTo>
                <a:cubicBezTo>
                  <a:pt x="203" y="63"/>
                  <a:pt x="204" y="63"/>
                  <a:pt x="205" y="64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64"/>
                  <a:pt x="205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3"/>
                </a:cubicBezTo>
                <a:cubicBezTo>
                  <a:pt x="206" y="63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4" y="61"/>
                  <a:pt x="204" y="60"/>
                  <a:pt x="204" y="6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4" y="59"/>
                  <a:pt x="203" y="59"/>
                  <a:pt x="203" y="59"/>
                </a:cubicBezTo>
                <a:cubicBezTo>
                  <a:pt x="203" y="59"/>
                  <a:pt x="203" y="59"/>
                  <a:pt x="203" y="58"/>
                </a:cubicBezTo>
                <a:cubicBezTo>
                  <a:pt x="203" y="58"/>
                  <a:pt x="203" y="58"/>
                  <a:pt x="203" y="58"/>
                </a:cubicBezTo>
                <a:cubicBezTo>
                  <a:pt x="203" y="58"/>
                  <a:pt x="202" y="58"/>
                  <a:pt x="202" y="58"/>
                </a:cubicBezTo>
                <a:cubicBezTo>
                  <a:pt x="202" y="58"/>
                  <a:pt x="202" y="58"/>
                  <a:pt x="202" y="58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199" y="56"/>
                  <a:pt x="200" y="53"/>
                  <a:pt x="200" y="48"/>
                </a:cubicBezTo>
                <a:cubicBezTo>
                  <a:pt x="200" y="47"/>
                  <a:pt x="200" y="46"/>
                  <a:pt x="200" y="45"/>
                </a:cubicBezTo>
                <a:cubicBezTo>
                  <a:pt x="201" y="44"/>
                  <a:pt x="200" y="44"/>
                  <a:pt x="200" y="44"/>
                </a:cubicBezTo>
                <a:cubicBezTo>
                  <a:pt x="200" y="44"/>
                  <a:pt x="200" y="43"/>
                  <a:pt x="200" y="42"/>
                </a:cubicBezTo>
                <a:cubicBezTo>
                  <a:pt x="200" y="42"/>
                  <a:pt x="200" y="41"/>
                  <a:pt x="200" y="41"/>
                </a:cubicBezTo>
                <a:cubicBezTo>
                  <a:pt x="199" y="41"/>
                  <a:pt x="199" y="41"/>
                  <a:pt x="199" y="41"/>
                </a:cubicBezTo>
                <a:cubicBezTo>
                  <a:pt x="199" y="40"/>
                  <a:pt x="199" y="40"/>
                  <a:pt x="199" y="40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99" y="38"/>
                  <a:pt x="199" y="37"/>
                  <a:pt x="199" y="36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199" y="36"/>
                  <a:pt x="199" y="35"/>
                  <a:pt x="199" y="35"/>
                </a:cubicBezTo>
                <a:cubicBezTo>
                  <a:pt x="199" y="34"/>
                  <a:pt x="199" y="34"/>
                  <a:pt x="199" y="33"/>
                </a:cubicBezTo>
                <a:cubicBezTo>
                  <a:pt x="199" y="33"/>
                  <a:pt x="200" y="33"/>
                  <a:pt x="200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1" y="32"/>
                  <a:pt x="201" y="31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6" name="Freeform 1188"/>
          <p:cNvSpPr>
            <a:spLocks/>
          </p:cNvSpPr>
          <p:nvPr/>
        </p:nvSpPr>
        <p:spPr bwMode="auto">
          <a:xfrm>
            <a:off x="4813872" y="3581426"/>
            <a:ext cx="52648" cy="37025"/>
          </a:xfrm>
          <a:custGeom>
            <a:avLst/>
            <a:gdLst>
              <a:gd name="T0" fmla="*/ 3 w 26"/>
              <a:gd name="T1" fmla="*/ 2 h 17"/>
              <a:gd name="T2" fmla="*/ 4 w 26"/>
              <a:gd name="T3" fmla="*/ 4 h 17"/>
              <a:gd name="T4" fmla="*/ 4 w 26"/>
              <a:gd name="T5" fmla="*/ 4 h 17"/>
              <a:gd name="T6" fmla="*/ 4 w 26"/>
              <a:gd name="T7" fmla="*/ 4 h 17"/>
              <a:gd name="T8" fmla="*/ 4 w 26"/>
              <a:gd name="T9" fmla="*/ 4 h 17"/>
              <a:gd name="T10" fmla="*/ 4 w 26"/>
              <a:gd name="T11" fmla="*/ 6 h 17"/>
              <a:gd name="T12" fmla="*/ 2 w 26"/>
              <a:gd name="T13" fmla="*/ 11 h 17"/>
              <a:gd name="T14" fmla="*/ 1 w 26"/>
              <a:gd name="T15" fmla="*/ 12 h 17"/>
              <a:gd name="T16" fmla="*/ 1 w 26"/>
              <a:gd name="T17" fmla="*/ 13 h 17"/>
              <a:gd name="T18" fmla="*/ 1 w 26"/>
              <a:gd name="T19" fmla="*/ 13 h 17"/>
              <a:gd name="T20" fmla="*/ 0 w 26"/>
              <a:gd name="T21" fmla="*/ 14 h 17"/>
              <a:gd name="T22" fmla="*/ 0 w 26"/>
              <a:gd name="T23" fmla="*/ 14 h 17"/>
              <a:gd name="T24" fmla="*/ 0 w 26"/>
              <a:gd name="T25" fmla="*/ 15 h 17"/>
              <a:gd name="T26" fmla="*/ 0 w 26"/>
              <a:gd name="T27" fmla="*/ 15 h 17"/>
              <a:gd name="T28" fmla="*/ 0 w 26"/>
              <a:gd name="T29" fmla="*/ 15 h 17"/>
              <a:gd name="T30" fmla="*/ 3 w 26"/>
              <a:gd name="T31" fmla="*/ 17 h 17"/>
              <a:gd name="T32" fmla="*/ 8 w 26"/>
              <a:gd name="T33" fmla="*/ 14 h 17"/>
              <a:gd name="T34" fmla="*/ 13 w 26"/>
              <a:gd name="T35" fmla="*/ 10 h 17"/>
              <a:gd name="T36" fmla="*/ 21 w 26"/>
              <a:gd name="T37" fmla="*/ 10 h 17"/>
              <a:gd name="T38" fmla="*/ 26 w 26"/>
              <a:gd name="T39" fmla="*/ 10 h 17"/>
              <a:gd name="T40" fmla="*/ 23 w 26"/>
              <a:gd name="T41" fmla="*/ 8 h 17"/>
              <a:gd name="T42" fmla="*/ 19 w 26"/>
              <a:gd name="T43" fmla="*/ 5 h 17"/>
              <a:gd name="T44" fmla="*/ 16 w 26"/>
              <a:gd name="T45" fmla="*/ 1 h 17"/>
              <a:gd name="T46" fmla="*/ 15 w 26"/>
              <a:gd name="T47" fmla="*/ 1 h 17"/>
              <a:gd name="T48" fmla="*/ 14 w 26"/>
              <a:gd name="T49" fmla="*/ 1 h 17"/>
              <a:gd name="T50" fmla="*/ 14 w 26"/>
              <a:gd name="T51" fmla="*/ 1 h 17"/>
              <a:gd name="T52" fmla="*/ 14 w 26"/>
              <a:gd name="T53" fmla="*/ 1 h 17"/>
              <a:gd name="T54" fmla="*/ 12 w 26"/>
              <a:gd name="T55" fmla="*/ 1 h 17"/>
              <a:gd name="T56" fmla="*/ 8 w 26"/>
              <a:gd name="T57" fmla="*/ 0 h 17"/>
              <a:gd name="T58" fmla="*/ 3 w 26"/>
              <a:gd name="T59" fmla="*/ 1 h 17"/>
              <a:gd name="T60" fmla="*/ 3 w 26"/>
              <a:gd name="T61" fmla="*/ 1 h 17"/>
              <a:gd name="T62" fmla="*/ 3 w 26"/>
              <a:gd name="T6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3" y="2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9"/>
                  <a:pt x="3" y="10"/>
                  <a:pt x="2" y="11"/>
                </a:cubicBezTo>
                <a:cubicBezTo>
                  <a:pt x="2" y="11"/>
                  <a:pt x="1" y="12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2" y="17"/>
                  <a:pt x="3" y="17"/>
                </a:cubicBezTo>
                <a:cubicBezTo>
                  <a:pt x="5" y="17"/>
                  <a:pt x="6" y="16"/>
                  <a:pt x="8" y="14"/>
                </a:cubicBezTo>
                <a:cubicBezTo>
                  <a:pt x="9" y="13"/>
                  <a:pt x="11" y="11"/>
                  <a:pt x="13" y="10"/>
                </a:cubicBezTo>
                <a:cubicBezTo>
                  <a:pt x="15" y="9"/>
                  <a:pt x="18" y="10"/>
                  <a:pt x="21" y="10"/>
                </a:cubicBezTo>
                <a:cubicBezTo>
                  <a:pt x="23" y="10"/>
                  <a:pt x="25" y="10"/>
                  <a:pt x="26" y="10"/>
                </a:cubicBezTo>
                <a:cubicBezTo>
                  <a:pt x="25" y="9"/>
                  <a:pt x="24" y="9"/>
                  <a:pt x="23" y="8"/>
                </a:cubicBezTo>
                <a:cubicBezTo>
                  <a:pt x="22" y="7"/>
                  <a:pt x="20" y="6"/>
                  <a:pt x="19" y="5"/>
                </a:cubicBezTo>
                <a:cubicBezTo>
                  <a:pt x="18" y="4"/>
                  <a:pt x="17" y="3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1" y="0"/>
                  <a:pt x="8" y="0"/>
                </a:cubicBezTo>
                <a:cubicBezTo>
                  <a:pt x="6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7" name="Freeform 1189"/>
          <p:cNvSpPr>
            <a:spLocks/>
          </p:cNvSpPr>
          <p:nvPr/>
        </p:nvSpPr>
        <p:spPr bwMode="auto">
          <a:xfrm>
            <a:off x="4548524" y="3164894"/>
            <a:ext cx="210594" cy="185125"/>
          </a:xfrm>
          <a:custGeom>
            <a:avLst/>
            <a:gdLst>
              <a:gd name="T0" fmla="*/ 12 w 104"/>
              <a:gd name="T1" fmla="*/ 58 h 83"/>
              <a:gd name="T2" fmla="*/ 14 w 104"/>
              <a:gd name="T3" fmla="*/ 59 h 83"/>
              <a:gd name="T4" fmla="*/ 25 w 104"/>
              <a:gd name="T5" fmla="*/ 68 h 83"/>
              <a:gd name="T6" fmla="*/ 32 w 104"/>
              <a:gd name="T7" fmla="*/ 66 h 83"/>
              <a:gd name="T8" fmla="*/ 38 w 104"/>
              <a:gd name="T9" fmla="*/ 71 h 83"/>
              <a:gd name="T10" fmla="*/ 45 w 104"/>
              <a:gd name="T11" fmla="*/ 72 h 83"/>
              <a:gd name="T12" fmla="*/ 49 w 104"/>
              <a:gd name="T13" fmla="*/ 78 h 83"/>
              <a:gd name="T14" fmla="*/ 50 w 104"/>
              <a:gd name="T15" fmla="*/ 79 h 83"/>
              <a:gd name="T16" fmla="*/ 52 w 104"/>
              <a:gd name="T17" fmla="*/ 78 h 83"/>
              <a:gd name="T18" fmla="*/ 62 w 104"/>
              <a:gd name="T19" fmla="*/ 79 h 83"/>
              <a:gd name="T20" fmla="*/ 70 w 104"/>
              <a:gd name="T21" fmla="*/ 79 h 83"/>
              <a:gd name="T22" fmla="*/ 85 w 104"/>
              <a:gd name="T23" fmla="*/ 83 h 83"/>
              <a:gd name="T24" fmla="*/ 85 w 104"/>
              <a:gd name="T25" fmla="*/ 83 h 83"/>
              <a:gd name="T26" fmla="*/ 88 w 104"/>
              <a:gd name="T27" fmla="*/ 83 h 83"/>
              <a:gd name="T28" fmla="*/ 88 w 104"/>
              <a:gd name="T29" fmla="*/ 81 h 83"/>
              <a:gd name="T30" fmla="*/ 88 w 104"/>
              <a:gd name="T31" fmla="*/ 78 h 83"/>
              <a:gd name="T32" fmla="*/ 95 w 104"/>
              <a:gd name="T33" fmla="*/ 70 h 83"/>
              <a:gd name="T34" fmla="*/ 101 w 104"/>
              <a:gd name="T35" fmla="*/ 64 h 83"/>
              <a:gd name="T36" fmla="*/ 99 w 104"/>
              <a:gd name="T37" fmla="*/ 54 h 83"/>
              <a:gd name="T38" fmla="*/ 98 w 104"/>
              <a:gd name="T39" fmla="*/ 52 h 83"/>
              <a:gd name="T40" fmla="*/ 98 w 104"/>
              <a:gd name="T41" fmla="*/ 51 h 83"/>
              <a:gd name="T42" fmla="*/ 98 w 104"/>
              <a:gd name="T43" fmla="*/ 50 h 83"/>
              <a:gd name="T44" fmla="*/ 97 w 104"/>
              <a:gd name="T45" fmla="*/ 47 h 83"/>
              <a:gd name="T46" fmla="*/ 98 w 104"/>
              <a:gd name="T47" fmla="*/ 45 h 83"/>
              <a:gd name="T48" fmla="*/ 98 w 104"/>
              <a:gd name="T49" fmla="*/ 44 h 83"/>
              <a:gd name="T50" fmla="*/ 98 w 104"/>
              <a:gd name="T51" fmla="*/ 42 h 83"/>
              <a:gd name="T52" fmla="*/ 97 w 104"/>
              <a:gd name="T53" fmla="*/ 41 h 83"/>
              <a:gd name="T54" fmla="*/ 94 w 104"/>
              <a:gd name="T55" fmla="*/ 37 h 83"/>
              <a:gd name="T56" fmla="*/ 101 w 104"/>
              <a:gd name="T57" fmla="*/ 23 h 83"/>
              <a:gd name="T58" fmla="*/ 99 w 104"/>
              <a:gd name="T59" fmla="*/ 12 h 83"/>
              <a:gd name="T60" fmla="*/ 98 w 104"/>
              <a:gd name="T61" fmla="*/ 11 h 83"/>
              <a:gd name="T62" fmla="*/ 92 w 104"/>
              <a:gd name="T63" fmla="*/ 8 h 83"/>
              <a:gd name="T64" fmla="*/ 91 w 104"/>
              <a:gd name="T65" fmla="*/ 8 h 83"/>
              <a:gd name="T66" fmla="*/ 90 w 104"/>
              <a:gd name="T67" fmla="*/ 8 h 83"/>
              <a:gd name="T68" fmla="*/ 88 w 104"/>
              <a:gd name="T69" fmla="*/ 8 h 83"/>
              <a:gd name="T70" fmla="*/ 84 w 104"/>
              <a:gd name="T71" fmla="*/ 8 h 83"/>
              <a:gd name="T72" fmla="*/ 60 w 104"/>
              <a:gd name="T73" fmla="*/ 6 h 83"/>
              <a:gd name="T74" fmla="*/ 59 w 104"/>
              <a:gd name="T75" fmla="*/ 6 h 83"/>
              <a:gd name="T76" fmla="*/ 57 w 104"/>
              <a:gd name="T77" fmla="*/ 5 h 83"/>
              <a:gd name="T78" fmla="*/ 57 w 104"/>
              <a:gd name="T79" fmla="*/ 5 h 83"/>
              <a:gd name="T80" fmla="*/ 43 w 104"/>
              <a:gd name="T81" fmla="*/ 0 h 83"/>
              <a:gd name="T82" fmla="*/ 21 w 104"/>
              <a:gd name="T83" fmla="*/ 7 h 83"/>
              <a:gd name="T84" fmla="*/ 4 w 104"/>
              <a:gd name="T85" fmla="*/ 12 h 83"/>
              <a:gd name="T86" fmla="*/ 2 w 104"/>
              <a:gd name="T87" fmla="*/ 17 h 83"/>
              <a:gd name="T88" fmla="*/ 2 w 104"/>
              <a:gd name="T89" fmla="*/ 19 h 83"/>
              <a:gd name="T90" fmla="*/ 2 w 104"/>
              <a:gd name="T91" fmla="*/ 21 h 83"/>
              <a:gd name="T92" fmla="*/ 2 w 104"/>
              <a:gd name="T93" fmla="*/ 23 h 83"/>
              <a:gd name="T94" fmla="*/ 2 w 104"/>
              <a:gd name="T95" fmla="*/ 25 h 83"/>
              <a:gd name="T96" fmla="*/ 2 w 104"/>
              <a:gd name="T97" fmla="*/ 26 h 83"/>
              <a:gd name="T98" fmla="*/ 1 w 104"/>
              <a:gd name="T99" fmla="*/ 28 h 83"/>
              <a:gd name="T100" fmla="*/ 1 w 104"/>
              <a:gd name="T101" fmla="*/ 30 h 83"/>
              <a:gd name="T102" fmla="*/ 5 w 104"/>
              <a:gd name="T103" fmla="*/ 38 h 83"/>
              <a:gd name="T104" fmla="*/ 8 w 104"/>
              <a:gd name="T105" fmla="*/ 51 h 83"/>
              <a:gd name="T106" fmla="*/ 9 w 104"/>
              <a:gd name="T107" fmla="*/ 52 h 83"/>
              <a:gd name="T108" fmla="*/ 9 w 104"/>
              <a:gd name="T109" fmla="*/ 54 h 83"/>
              <a:gd name="T110" fmla="*/ 9 w 104"/>
              <a:gd name="T111" fmla="*/ 55 h 83"/>
              <a:gd name="T112" fmla="*/ 9 w 104"/>
              <a:gd name="T113" fmla="*/ 5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83">
                <a:moveTo>
                  <a:pt x="9" y="57"/>
                </a:moveTo>
                <a:cubicBezTo>
                  <a:pt x="10" y="57"/>
                  <a:pt x="11" y="58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3" y="59"/>
                  <a:pt x="14" y="59"/>
                  <a:pt x="14" y="59"/>
                </a:cubicBezTo>
                <a:cubicBezTo>
                  <a:pt x="19" y="61"/>
                  <a:pt x="22" y="63"/>
                  <a:pt x="23" y="66"/>
                </a:cubicBezTo>
                <a:cubicBezTo>
                  <a:pt x="23" y="67"/>
                  <a:pt x="24" y="68"/>
                  <a:pt x="25" y="68"/>
                </a:cubicBezTo>
                <a:cubicBezTo>
                  <a:pt x="26" y="67"/>
                  <a:pt x="27" y="66"/>
                  <a:pt x="29" y="66"/>
                </a:cubicBezTo>
                <a:cubicBezTo>
                  <a:pt x="30" y="66"/>
                  <a:pt x="31" y="66"/>
                  <a:pt x="32" y="66"/>
                </a:cubicBezTo>
                <a:cubicBezTo>
                  <a:pt x="32" y="66"/>
                  <a:pt x="33" y="66"/>
                  <a:pt x="33" y="66"/>
                </a:cubicBezTo>
                <a:cubicBezTo>
                  <a:pt x="37" y="66"/>
                  <a:pt x="38" y="69"/>
                  <a:pt x="38" y="71"/>
                </a:cubicBezTo>
                <a:cubicBezTo>
                  <a:pt x="39" y="71"/>
                  <a:pt x="39" y="71"/>
                  <a:pt x="40" y="71"/>
                </a:cubicBezTo>
                <a:cubicBezTo>
                  <a:pt x="42" y="71"/>
                  <a:pt x="43" y="71"/>
                  <a:pt x="45" y="72"/>
                </a:cubicBezTo>
                <a:cubicBezTo>
                  <a:pt x="46" y="73"/>
                  <a:pt x="47" y="74"/>
                  <a:pt x="48" y="76"/>
                </a:cubicBezTo>
                <a:cubicBezTo>
                  <a:pt x="48" y="77"/>
                  <a:pt x="48" y="77"/>
                  <a:pt x="4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8"/>
                  <a:pt x="50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9"/>
                  <a:pt x="51" y="79"/>
                  <a:pt x="52" y="78"/>
                </a:cubicBezTo>
                <a:cubicBezTo>
                  <a:pt x="53" y="78"/>
                  <a:pt x="55" y="77"/>
                  <a:pt x="57" y="78"/>
                </a:cubicBezTo>
                <a:cubicBezTo>
                  <a:pt x="57" y="79"/>
                  <a:pt x="60" y="79"/>
                  <a:pt x="62" y="79"/>
                </a:cubicBezTo>
                <a:cubicBezTo>
                  <a:pt x="63" y="79"/>
                  <a:pt x="64" y="79"/>
                  <a:pt x="65" y="79"/>
                </a:cubicBezTo>
                <a:cubicBezTo>
                  <a:pt x="67" y="78"/>
                  <a:pt x="68" y="79"/>
                  <a:pt x="70" y="79"/>
                </a:cubicBezTo>
                <a:cubicBezTo>
                  <a:pt x="71" y="80"/>
                  <a:pt x="72" y="80"/>
                  <a:pt x="74" y="80"/>
                </a:cubicBezTo>
                <a:cubicBezTo>
                  <a:pt x="78" y="79"/>
                  <a:pt x="83" y="81"/>
                  <a:pt x="85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86" y="83"/>
                  <a:pt x="87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2"/>
                  <a:pt x="88" y="82"/>
                  <a:pt x="88" y="81"/>
                </a:cubicBezTo>
                <a:cubicBezTo>
                  <a:pt x="88" y="81"/>
                  <a:pt x="88" y="80"/>
                  <a:pt x="88" y="80"/>
                </a:cubicBezTo>
                <a:cubicBezTo>
                  <a:pt x="88" y="79"/>
                  <a:pt x="88" y="78"/>
                  <a:pt x="88" y="78"/>
                </a:cubicBezTo>
                <a:cubicBezTo>
                  <a:pt x="88" y="77"/>
                  <a:pt x="89" y="76"/>
                  <a:pt x="91" y="73"/>
                </a:cubicBezTo>
                <a:cubicBezTo>
                  <a:pt x="92" y="72"/>
                  <a:pt x="94" y="71"/>
                  <a:pt x="95" y="70"/>
                </a:cubicBezTo>
                <a:cubicBezTo>
                  <a:pt x="97" y="68"/>
                  <a:pt x="98" y="67"/>
                  <a:pt x="99" y="66"/>
                </a:cubicBezTo>
                <a:cubicBezTo>
                  <a:pt x="100" y="65"/>
                  <a:pt x="101" y="65"/>
                  <a:pt x="101" y="64"/>
                </a:cubicBezTo>
                <a:cubicBezTo>
                  <a:pt x="102" y="64"/>
                  <a:pt x="103" y="63"/>
                  <a:pt x="103" y="62"/>
                </a:cubicBezTo>
                <a:cubicBezTo>
                  <a:pt x="104" y="62"/>
                  <a:pt x="102" y="59"/>
                  <a:pt x="99" y="54"/>
                </a:cubicBezTo>
                <a:cubicBezTo>
                  <a:pt x="99" y="53"/>
                  <a:pt x="99" y="53"/>
                  <a:pt x="99" y="53"/>
                </a:cubicBezTo>
                <a:cubicBezTo>
                  <a:pt x="98" y="52"/>
                  <a:pt x="98" y="52"/>
                  <a:pt x="98" y="52"/>
                </a:cubicBezTo>
                <a:cubicBezTo>
                  <a:pt x="98" y="52"/>
                  <a:pt x="98" y="52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49"/>
                  <a:pt x="98" y="49"/>
                  <a:pt x="98" y="48"/>
                </a:cubicBezTo>
                <a:cubicBezTo>
                  <a:pt x="97" y="47"/>
                  <a:pt x="97" y="47"/>
                  <a:pt x="97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6"/>
                  <a:pt x="98" y="46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4"/>
                  <a:pt x="98" y="44"/>
                </a:cubicBezTo>
                <a:cubicBezTo>
                  <a:pt x="98" y="44"/>
                  <a:pt x="98" y="43"/>
                  <a:pt x="98" y="43"/>
                </a:cubicBezTo>
                <a:cubicBezTo>
                  <a:pt x="98" y="43"/>
                  <a:pt x="98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2"/>
                  <a:pt x="97" y="41"/>
                  <a:pt x="97" y="41"/>
                </a:cubicBezTo>
                <a:cubicBezTo>
                  <a:pt x="97" y="41"/>
                  <a:pt x="97" y="40"/>
                  <a:pt x="97" y="40"/>
                </a:cubicBezTo>
                <a:cubicBezTo>
                  <a:pt x="95" y="39"/>
                  <a:pt x="94" y="38"/>
                  <a:pt x="94" y="37"/>
                </a:cubicBezTo>
                <a:cubicBezTo>
                  <a:pt x="94" y="33"/>
                  <a:pt x="102" y="29"/>
                  <a:pt x="102" y="29"/>
                </a:cubicBezTo>
                <a:cubicBezTo>
                  <a:pt x="102" y="28"/>
                  <a:pt x="102" y="24"/>
                  <a:pt x="101" y="23"/>
                </a:cubicBezTo>
                <a:cubicBezTo>
                  <a:pt x="98" y="20"/>
                  <a:pt x="97" y="16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8" y="12"/>
                  <a:pt x="98" y="11"/>
                  <a:pt x="98" y="11"/>
                </a:cubicBezTo>
                <a:cubicBezTo>
                  <a:pt x="98" y="11"/>
                  <a:pt x="98" y="11"/>
                  <a:pt x="98" y="11"/>
                </a:cubicBezTo>
                <a:cubicBezTo>
                  <a:pt x="96" y="10"/>
                  <a:pt x="93" y="9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8"/>
                  <a:pt x="90" y="8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8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6" y="8"/>
                  <a:pt x="85" y="8"/>
                  <a:pt x="84" y="8"/>
                </a:cubicBezTo>
                <a:cubicBezTo>
                  <a:pt x="75" y="8"/>
                  <a:pt x="63" y="7"/>
                  <a:pt x="61" y="7"/>
                </a:cubicBezTo>
                <a:cubicBezTo>
                  <a:pt x="61" y="6"/>
                  <a:pt x="61" y="6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8" y="5"/>
                  <a:pt x="58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7"/>
                  <a:pt x="53" y="8"/>
                  <a:pt x="50" y="8"/>
                </a:cubicBezTo>
                <a:cubicBezTo>
                  <a:pt x="44" y="8"/>
                  <a:pt x="43" y="3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25" y="3"/>
                  <a:pt x="21" y="7"/>
                </a:cubicBezTo>
                <a:cubicBezTo>
                  <a:pt x="18" y="11"/>
                  <a:pt x="13" y="11"/>
                  <a:pt x="8" y="12"/>
                </a:cubicBezTo>
                <a:cubicBezTo>
                  <a:pt x="7" y="12"/>
                  <a:pt x="5" y="12"/>
                  <a:pt x="4" y="12"/>
                </a:cubicBezTo>
                <a:cubicBezTo>
                  <a:pt x="4" y="14"/>
                  <a:pt x="3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2" y="23"/>
                  <a:pt x="2" y="23"/>
                  <a:pt x="2" y="24"/>
                </a:cubicBezTo>
                <a:cubicBezTo>
                  <a:pt x="2" y="24"/>
                  <a:pt x="2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30"/>
                  <a:pt x="1" y="30"/>
                </a:cubicBezTo>
                <a:cubicBezTo>
                  <a:pt x="3" y="32"/>
                  <a:pt x="4" y="35"/>
                  <a:pt x="4" y="37"/>
                </a:cubicBezTo>
                <a:cubicBezTo>
                  <a:pt x="4" y="38"/>
                  <a:pt x="4" y="38"/>
                  <a:pt x="5" y="38"/>
                </a:cubicBezTo>
                <a:cubicBezTo>
                  <a:pt x="5" y="39"/>
                  <a:pt x="6" y="41"/>
                  <a:pt x="6" y="43"/>
                </a:cubicBezTo>
                <a:cubicBezTo>
                  <a:pt x="6" y="47"/>
                  <a:pt x="7" y="50"/>
                  <a:pt x="8" y="51"/>
                </a:cubicBezTo>
                <a:cubicBezTo>
                  <a:pt x="8" y="51"/>
                  <a:pt x="9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3"/>
                  <a:pt x="9" y="53"/>
                  <a:pt x="9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6"/>
                  <a:pt x="9" y="56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9" y="57"/>
                  <a:pt x="9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18" name="Freeform 1190"/>
          <p:cNvSpPr>
            <a:spLocks/>
          </p:cNvSpPr>
          <p:nvPr/>
        </p:nvSpPr>
        <p:spPr bwMode="auto">
          <a:xfrm>
            <a:off x="4582219" y="3484235"/>
            <a:ext cx="71602" cy="71736"/>
          </a:xfrm>
          <a:custGeom>
            <a:avLst/>
            <a:gdLst>
              <a:gd name="T0" fmla="*/ 29 w 36"/>
              <a:gd name="T1" fmla="*/ 24 h 32"/>
              <a:gd name="T2" fmla="*/ 30 w 36"/>
              <a:gd name="T3" fmla="*/ 23 h 32"/>
              <a:gd name="T4" fmla="*/ 30 w 36"/>
              <a:gd name="T5" fmla="*/ 23 h 32"/>
              <a:gd name="T6" fmla="*/ 32 w 36"/>
              <a:gd name="T7" fmla="*/ 21 h 32"/>
              <a:gd name="T8" fmla="*/ 32 w 36"/>
              <a:gd name="T9" fmla="*/ 21 h 32"/>
              <a:gd name="T10" fmla="*/ 32 w 36"/>
              <a:gd name="T11" fmla="*/ 21 h 32"/>
              <a:gd name="T12" fmla="*/ 32 w 36"/>
              <a:gd name="T13" fmla="*/ 21 h 32"/>
              <a:gd name="T14" fmla="*/ 33 w 36"/>
              <a:gd name="T15" fmla="*/ 20 h 32"/>
              <a:gd name="T16" fmla="*/ 33 w 36"/>
              <a:gd name="T17" fmla="*/ 19 h 32"/>
              <a:gd name="T18" fmla="*/ 34 w 36"/>
              <a:gd name="T19" fmla="*/ 19 h 32"/>
              <a:gd name="T20" fmla="*/ 34 w 36"/>
              <a:gd name="T21" fmla="*/ 19 h 32"/>
              <a:gd name="T22" fmla="*/ 35 w 36"/>
              <a:gd name="T23" fmla="*/ 18 h 32"/>
              <a:gd name="T24" fmla="*/ 35 w 36"/>
              <a:gd name="T25" fmla="*/ 18 h 32"/>
              <a:gd name="T26" fmla="*/ 35 w 36"/>
              <a:gd name="T27" fmla="*/ 18 h 32"/>
              <a:gd name="T28" fmla="*/ 35 w 36"/>
              <a:gd name="T29" fmla="*/ 17 h 32"/>
              <a:gd name="T30" fmla="*/ 36 w 36"/>
              <a:gd name="T31" fmla="*/ 6 h 32"/>
              <a:gd name="T32" fmla="*/ 35 w 36"/>
              <a:gd name="T33" fmla="*/ 6 h 32"/>
              <a:gd name="T34" fmla="*/ 34 w 36"/>
              <a:gd name="T35" fmla="*/ 5 h 32"/>
              <a:gd name="T36" fmla="*/ 34 w 36"/>
              <a:gd name="T37" fmla="*/ 5 h 32"/>
              <a:gd name="T38" fmla="*/ 33 w 36"/>
              <a:gd name="T39" fmla="*/ 4 h 32"/>
              <a:gd name="T40" fmla="*/ 32 w 36"/>
              <a:gd name="T41" fmla="*/ 4 h 32"/>
              <a:gd name="T42" fmla="*/ 31 w 36"/>
              <a:gd name="T43" fmla="*/ 4 h 32"/>
              <a:gd name="T44" fmla="*/ 31 w 36"/>
              <a:gd name="T45" fmla="*/ 3 h 32"/>
              <a:gd name="T46" fmla="*/ 30 w 36"/>
              <a:gd name="T47" fmla="*/ 3 h 32"/>
              <a:gd name="T48" fmla="*/ 30 w 36"/>
              <a:gd name="T49" fmla="*/ 3 h 32"/>
              <a:gd name="T50" fmla="*/ 29 w 36"/>
              <a:gd name="T51" fmla="*/ 3 h 32"/>
              <a:gd name="T52" fmla="*/ 29 w 36"/>
              <a:gd name="T53" fmla="*/ 2 h 32"/>
              <a:gd name="T54" fmla="*/ 28 w 36"/>
              <a:gd name="T55" fmla="*/ 2 h 32"/>
              <a:gd name="T56" fmla="*/ 28 w 36"/>
              <a:gd name="T57" fmla="*/ 2 h 32"/>
              <a:gd name="T58" fmla="*/ 27 w 36"/>
              <a:gd name="T59" fmla="*/ 2 h 32"/>
              <a:gd name="T60" fmla="*/ 27 w 36"/>
              <a:gd name="T61" fmla="*/ 2 h 32"/>
              <a:gd name="T62" fmla="*/ 9 w 36"/>
              <a:gd name="T63" fmla="*/ 0 h 32"/>
              <a:gd name="T64" fmla="*/ 7 w 36"/>
              <a:gd name="T65" fmla="*/ 1 h 32"/>
              <a:gd name="T66" fmla="*/ 1 w 36"/>
              <a:gd name="T67" fmla="*/ 1 h 32"/>
              <a:gd name="T68" fmla="*/ 0 w 36"/>
              <a:gd name="T69" fmla="*/ 1 h 32"/>
              <a:gd name="T70" fmla="*/ 0 w 36"/>
              <a:gd name="T71" fmla="*/ 2 h 32"/>
              <a:gd name="T72" fmla="*/ 1 w 36"/>
              <a:gd name="T73" fmla="*/ 4 h 32"/>
              <a:gd name="T74" fmla="*/ 5 w 36"/>
              <a:gd name="T75" fmla="*/ 10 h 32"/>
              <a:gd name="T76" fmla="*/ 10 w 36"/>
              <a:gd name="T77" fmla="*/ 16 h 32"/>
              <a:gd name="T78" fmla="*/ 14 w 36"/>
              <a:gd name="T79" fmla="*/ 21 h 32"/>
              <a:gd name="T80" fmla="*/ 16 w 36"/>
              <a:gd name="T81" fmla="*/ 23 h 32"/>
              <a:gd name="T82" fmla="*/ 18 w 36"/>
              <a:gd name="T83" fmla="*/ 25 h 32"/>
              <a:gd name="T84" fmla="*/ 18 w 36"/>
              <a:gd name="T85" fmla="*/ 25 h 32"/>
              <a:gd name="T86" fmla="*/ 20 w 36"/>
              <a:gd name="T87" fmla="*/ 27 h 32"/>
              <a:gd name="T88" fmla="*/ 20 w 36"/>
              <a:gd name="T89" fmla="*/ 27 h 32"/>
              <a:gd name="T90" fmla="*/ 21 w 36"/>
              <a:gd name="T91" fmla="*/ 28 h 32"/>
              <a:gd name="T92" fmla="*/ 22 w 36"/>
              <a:gd name="T93" fmla="*/ 29 h 32"/>
              <a:gd name="T94" fmla="*/ 23 w 36"/>
              <a:gd name="T95" fmla="*/ 30 h 32"/>
              <a:gd name="T96" fmla="*/ 26 w 36"/>
              <a:gd name="T97" fmla="*/ 32 h 32"/>
              <a:gd name="T98" fmla="*/ 26 w 36"/>
              <a:gd name="T99" fmla="*/ 32 h 32"/>
              <a:gd name="T100" fmla="*/ 26 w 36"/>
              <a:gd name="T101" fmla="*/ 31 h 32"/>
              <a:gd name="T102" fmla="*/ 26 w 36"/>
              <a:gd name="T103" fmla="*/ 31 h 32"/>
              <a:gd name="T104" fmla="*/ 27 w 36"/>
              <a:gd name="T105" fmla="*/ 29 h 32"/>
              <a:gd name="T106" fmla="*/ 27 w 36"/>
              <a:gd name="T107" fmla="*/ 29 h 32"/>
              <a:gd name="T108" fmla="*/ 27 w 36"/>
              <a:gd name="T109" fmla="*/ 27 h 32"/>
              <a:gd name="T110" fmla="*/ 27 w 36"/>
              <a:gd name="T111" fmla="*/ 27 h 32"/>
              <a:gd name="T112" fmla="*/ 29 w 36"/>
              <a:gd name="T113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" h="32">
                <a:moveTo>
                  <a:pt x="29" y="24"/>
                </a:move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6" y="15"/>
                  <a:pt x="36" y="10"/>
                  <a:pt x="36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3" y="5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4" y="2"/>
                  <a:pt x="12" y="1"/>
                  <a:pt x="9" y="0"/>
                </a:cubicBezTo>
                <a:cubicBezTo>
                  <a:pt x="9" y="0"/>
                  <a:pt x="8" y="0"/>
                  <a:pt x="7" y="1"/>
                </a:cubicBezTo>
                <a:cubicBezTo>
                  <a:pt x="6" y="2"/>
                  <a:pt x="3" y="3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3" y="5"/>
                  <a:pt x="5" y="7"/>
                  <a:pt x="5" y="10"/>
                </a:cubicBezTo>
                <a:cubicBezTo>
                  <a:pt x="5" y="11"/>
                  <a:pt x="8" y="14"/>
                  <a:pt x="10" y="16"/>
                </a:cubicBezTo>
                <a:cubicBezTo>
                  <a:pt x="12" y="18"/>
                  <a:pt x="14" y="19"/>
                  <a:pt x="14" y="21"/>
                </a:cubicBezTo>
                <a:cubicBezTo>
                  <a:pt x="15" y="22"/>
                  <a:pt x="16" y="23"/>
                  <a:pt x="16" y="23"/>
                </a:cubicBezTo>
                <a:cubicBezTo>
                  <a:pt x="17" y="24"/>
                  <a:pt x="17" y="24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19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0"/>
                  <a:pt x="22" y="30"/>
                  <a:pt x="23" y="30"/>
                </a:cubicBezTo>
                <a:cubicBezTo>
                  <a:pt x="24" y="31"/>
                  <a:pt x="25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9" y="25"/>
                  <a:pt x="29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9" name="Freeform 1191"/>
          <p:cNvSpPr>
            <a:spLocks/>
          </p:cNvSpPr>
          <p:nvPr/>
        </p:nvSpPr>
        <p:spPr bwMode="auto">
          <a:xfrm>
            <a:off x="4537994" y="3444896"/>
            <a:ext cx="111615" cy="101819"/>
          </a:xfrm>
          <a:custGeom>
            <a:avLst/>
            <a:gdLst>
              <a:gd name="T0" fmla="*/ 54 w 55"/>
              <a:gd name="T1" fmla="*/ 14 h 46"/>
              <a:gd name="T2" fmla="*/ 52 w 55"/>
              <a:gd name="T3" fmla="*/ 13 h 46"/>
              <a:gd name="T4" fmla="*/ 51 w 55"/>
              <a:gd name="T5" fmla="*/ 11 h 46"/>
              <a:gd name="T6" fmla="*/ 50 w 55"/>
              <a:gd name="T7" fmla="*/ 9 h 46"/>
              <a:gd name="T8" fmla="*/ 50 w 55"/>
              <a:gd name="T9" fmla="*/ 8 h 46"/>
              <a:gd name="T10" fmla="*/ 48 w 55"/>
              <a:gd name="T11" fmla="*/ 9 h 46"/>
              <a:gd name="T12" fmla="*/ 45 w 55"/>
              <a:gd name="T13" fmla="*/ 9 h 46"/>
              <a:gd name="T14" fmla="*/ 44 w 55"/>
              <a:gd name="T15" fmla="*/ 9 h 46"/>
              <a:gd name="T16" fmla="*/ 37 w 55"/>
              <a:gd name="T17" fmla="*/ 7 h 46"/>
              <a:gd name="T18" fmla="*/ 33 w 55"/>
              <a:gd name="T19" fmla="*/ 4 h 46"/>
              <a:gd name="T20" fmla="*/ 31 w 55"/>
              <a:gd name="T21" fmla="*/ 3 h 46"/>
              <a:gd name="T22" fmla="*/ 29 w 55"/>
              <a:gd name="T23" fmla="*/ 1 h 46"/>
              <a:gd name="T24" fmla="*/ 27 w 55"/>
              <a:gd name="T25" fmla="*/ 0 h 46"/>
              <a:gd name="T26" fmla="*/ 21 w 55"/>
              <a:gd name="T27" fmla="*/ 4 h 46"/>
              <a:gd name="T28" fmla="*/ 17 w 55"/>
              <a:gd name="T29" fmla="*/ 9 h 46"/>
              <a:gd name="T30" fmla="*/ 12 w 55"/>
              <a:gd name="T31" fmla="*/ 15 h 46"/>
              <a:gd name="T32" fmla="*/ 7 w 55"/>
              <a:gd name="T33" fmla="*/ 14 h 46"/>
              <a:gd name="T34" fmla="*/ 6 w 55"/>
              <a:gd name="T35" fmla="*/ 14 h 46"/>
              <a:gd name="T36" fmla="*/ 6 w 55"/>
              <a:gd name="T37" fmla="*/ 14 h 46"/>
              <a:gd name="T38" fmla="*/ 5 w 55"/>
              <a:gd name="T39" fmla="*/ 14 h 46"/>
              <a:gd name="T40" fmla="*/ 4 w 55"/>
              <a:gd name="T41" fmla="*/ 14 h 46"/>
              <a:gd name="T42" fmla="*/ 3 w 55"/>
              <a:gd name="T43" fmla="*/ 15 h 46"/>
              <a:gd name="T44" fmla="*/ 1 w 55"/>
              <a:gd name="T45" fmla="*/ 15 h 46"/>
              <a:gd name="T46" fmla="*/ 0 w 55"/>
              <a:gd name="T47" fmla="*/ 15 h 46"/>
              <a:gd name="T48" fmla="*/ 2 w 55"/>
              <a:gd name="T49" fmla="*/ 16 h 46"/>
              <a:gd name="T50" fmla="*/ 20 w 55"/>
              <a:gd name="T51" fmla="*/ 36 h 46"/>
              <a:gd name="T52" fmla="*/ 30 w 55"/>
              <a:gd name="T53" fmla="*/ 42 h 46"/>
              <a:gd name="T54" fmla="*/ 35 w 55"/>
              <a:gd name="T55" fmla="*/ 44 h 46"/>
              <a:gd name="T56" fmla="*/ 28 w 55"/>
              <a:gd name="T57" fmla="*/ 37 h 46"/>
              <a:gd name="T58" fmla="*/ 20 w 55"/>
              <a:gd name="T59" fmla="*/ 25 h 46"/>
              <a:gd name="T60" fmla="*/ 18 w 55"/>
              <a:gd name="T61" fmla="*/ 17 h 46"/>
              <a:gd name="T62" fmla="*/ 26 w 55"/>
              <a:gd name="T63" fmla="*/ 15 h 46"/>
              <a:gd name="T64" fmla="*/ 48 w 55"/>
              <a:gd name="T65" fmla="*/ 16 h 46"/>
              <a:gd name="T66" fmla="*/ 49 w 55"/>
              <a:gd name="T67" fmla="*/ 16 h 46"/>
              <a:gd name="T68" fmla="*/ 50 w 55"/>
              <a:gd name="T69" fmla="*/ 16 h 46"/>
              <a:gd name="T70" fmla="*/ 51 w 55"/>
              <a:gd name="T71" fmla="*/ 17 h 46"/>
              <a:gd name="T72" fmla="*/ 52 w 55"/>
              <a:gd name="T73" fmla="*/ 17 h 46"/>
              <a:gd name="T74" fmla="*/ 53 w 55"/>
              <a:gd name="T75" fmla="*/ 18 h 46"/>
              <a:gd name="T76" fmla="*/ 55 w 55"/>
              <a:gd name="T77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6">
                <a:moveTo>
                  <a:pt x="55" y="17"/>
                </a:moveTo>
                <a:cubicBezTo>
                  <a:pt x="55" y="15"/>
                  <a:pt x="55" y="15"/>
                  <a:pt x="54" y="14"/>
                </a:cubicBezTo>
                <a:cubicBezTo>
                  <a:pt x="53" y="14"/>
                  <a:pt x="53" y="14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1" y="12"/>
                  <a:pt x="51" y="12"/>
                </a:cubicBezTo>
                <a:cubicBezTo>
                  <a:pt x="51" y="12"/>
                  <a:pt x="51" y="11"/>
                  <a:pt x="51" y="11"/>
                </a:cubicBezTo>
                <a:cubicBezTo>
                  <a:pt x="51" y="11"/>
                  <a:pt x="50" y="10"/>
                  <a:pt x="50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49" y="8"/>
                  <a:pt x="49" y="8"/>
                </a:cubicBezTo>
                <a:cubicBezTo>
                  <a:pt x="49" y="8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6" y="9"/>
                  <a:pt x="45" y="9"/>
                </a:cubicBezTo>
                <a:cubicBezTo>
                  <a:pt x="45" y="9"/>
                  <a:pt x="45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0" y="9"/>
                  <a:pt x="37" y="7"/>
                </a:cubicBezTo>
                <a:cubicBezTo>
                  <a:pt x="36" y="7"/>
                  <a:pt x="35" y="6"/>
                  <a:pt x="34" y="5"/>
                </a:cubicBezTo>
                <a:cubicBezTo>
                  <a:pt x="34" y="5"/>
                  <a:pt x="34" y="5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2"/>
                  <a:pt x="31" y="2"/>
                </a:cubicBezTo>
                <a:cubicBezTo>
                  <a:pt x="30" y="2"/>
                  <a:pt x="30" y="1"/>
                  <a:pt x="29" y="1"/>
                </a:cubicBezTo>
                <a:cubicBezTo>
                  <a:pt x="29" y="1"/>
                  <a:pt x="28" y="1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5" y="1"/>
                  <a:pt x="25" y="1"/>
                </a:cubicBezTo>
                <a:cubicBezTo>
                  <a:pt x="23" y="3"/>
                  <a:pt x="21" y="3"/>
                  <a:pt x="21" y="4"/>
                </a:cubicBezTo>
                <a:cubicBezTo>
                  <a:pt x="21" y="4"/>
                  <a:pt x="21" y="4"/>
                  <a:pt x="21" y="5"/>
                </a:cubicBezTo>
                <a:cubicBezTo>
                  <a:pt x="20" y="6"/>
                  <a:pt x="20" y="9"/>
                  <a:pt x="17" y="9"/>
                </a:cubicBezTo>
                <a:cubicBezTo>
                  <a:pt x="17" y="9"/>
                  <a:pt x="16" y="11"/>
                  <a:pt x="15" y="13"/>
                </a:cubicBezTo>
                <a:cubicBezTo>
                  <a:pt x="15" y="13"/>
                  <a:pt x="14" y="15"/>
                  <a:pt x="12" y="15"/>
                </a:cubicBezTo>
                <a:cubicBezTo>
                  <a:pt x="11" y="15"/>
                  <a:pt x="10" y="14"/>
                  <a:pt x="9" y="14"/>
                </a:cubicBezTo>
                <a:cubicBezTo>
                  <a:pt x="9" y="14"/>
                  <a:pt x="8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5"/>
                </a:cubicBezTo>
                <a:cubicBezTo>
                  <a:pt x="0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6"/>
                  <a:pt x="11" y="16"/>
                  <a:pt x="11" y="22"/>
                </a:cubicBezTo>
                <a:cubicBezTo>
                  <a:pt x="11" y="24"/>
                  <a:pt x="16" y="31"/>
                  <a:pt x="20" y="36"/>
                </a:cubicBezTo>
                <a:cubicBezTo>
                  <a:pt x="21" y="37"/>
                  <a:pt x="23" y="38"/>
                  <a:pt x="25" y="38"/>
                </a:cubicBezTo>
                <a:cubicBezTo>
                  <a:pt x="27" y="39"/>
                  <a:pt x="30" y="40"/>
                  <a:pt x="30" y="42"/>
                </a:cubicBezTo>
                <a:cubicBezTo>
                  <a:pt x="30" y="43"/>
                  <a:pt x="32" y="45"/>
                  <a:pt x="36" y="46"/>
                </a:cubicBezTo>
                <a:cubicBezTo>
                  <a:pt x="36" y="45"/>
                  <a:pt x="35" y="45"/>
                  <a:pt x="35" y="44"/>
                </a:cubicBezTo>
                <a:cubicBezTo>
                  <a:pt x="33" y="42"/>
                  <a:pt x="31" y="41"/>
                  <a:pt x="31" y="40"/>
                </a:cubicBezTo>
                <a:cubicBezTo>
                  <a:pt x="31" y="39"/>
                  <a:pt x="29" y="38"/>
                  <a:pt x="28" y="37"/>
                </a:cubicBezTo>
                <a:cubicBezTo>
                  <a:pt x="25" y="34"/>
                  <a:pt x="22" y="31"/>
                  <a:pt x="22" y="28"/>
                </a:cubicBezTo>
                <a:cubicBezTo>
                  <a:pt x="22" y="27"/>
                  <a:pt x="21" y="26"/>
                  <a:pt x="20" y="25"/>
                </a:cubicBezTo>
                <a:cubicBezTo>
                  <a:pt x="18" y="24"/>
                  <a:pt x="17" y="23"/>
                  <a:pt x="17" y="21"/>
                </a:cubicBezTo>
                <a:cubicBezTo>
                  <a:pt x="16" y="20"/>
                  <a:pt x="17" y="18"/>
                  <a:pt x="18" y="17"/>
                </a:cubicBezTo>
                <a:cubicBezTo>
                  <a:pt x="20" y="15"/>
                  <a:pt x="23" y="14"/>
                  <a:pt x="25" y="16"/>
                </a:cubicBezTo>
                <a:cubicBezTo>
                  <a:pt x="25" y="16"/>
                  <a:pt x="26" y="15"/>
                  <a:pt x="26" y="15"/>
                </a:cubicBezTo>
                <a:cubicBezTo>
                  <a:pt x="28" y="14"/>
                  <a:pt x="30" y="13"/>
                  <a:pt x="32" y="14"/>
                </a:cubicBezTo>
                <a:cubicBezTo>
                  <a:pt x="33" y="15"/>
                  <a:pt x="41" y="15"/>
                  <a:pt x="4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5" y="18"/>
                  <a:pt x="55" y="19"/>
                </a:cubicBezTo>
                <a:cubicBezTo>
                  <a:pt x="55" y="18"/>
                  <a:pt x="55" y="18"/>
                  <a:pt x="55" y="17"/>
                </a:cubicBezTo>
                <a:close/>
              </a:path>
            </a:pathLst>
          </a:custGeom>
          <a:solidFill>
            <a:srgbClr val="E8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20" name="Freeform 1192"/>
          <p:cNvSpPr>
            <a:spLocks/>
          </p:cNvSpPr>
          <p:nvPr/>
        </p:nvSpPr>
        <p:spPr bwMode="auto">
          <a:xfrm>
            <a:off x="4658032" y="3565228"/>
            <a:ext cx="31589" cy="78678"/>
          </a:xfrm>
          <a:custGeom>
            <a:avLst/>
            <a:gdLst>
              <a:gd name="T0" fmla="*/ 14 w 16"/>
              <a:gd name="T1" fmla="*/ 22 h 36"/>
              <a:gd name="T2" fmla="*/ 13 w 16"/>
              <a:gd name="T3" fmla="*/ 21 h 36"/>
              <a:gd name="T4" fmla="*/ 12 w 16"/>
              <a:gd name="T5" fmla="*/ 20 h 36"/>
              <a:gd name="T6" fmla="*/ 11 w 16"/>
              <a:gd name="T7" fmla="*/ 19 h 36"/>
              <a:gd name="T8" fmla="*/ 11 w 16"/>
              <a:gd name="T9" fmla="*/ 18 h 36"/>
              <a:gd name="T10" fmla="*/ 10 w 16"/>
              <a:gd name="T11" fmla="*/ 16 h 36"/>
              <a:gd name="T12" fmla="*/ 9 w 16"/>
              <a:gd name="T13" fmla="*/ 13 h 36"/>
              <a:gd name="T14" fmla="*/ 9 w 16"/>
              <a:gd name="T15" fmla="*/ 12 h 36"/>
              <a:gd name="T16" fmla="*/ 9 w 16"/>
              <a:gd name="T17" fmla="*/ 10 h 36"/>
              <a:gd name="T18" fmla="*/ 10 w 16"/>
              <a:gd name="T19" fmla="*/ 9 h 36"/>
              <a:gd name="T20" fmla="*/ 10 w 16"/>
              <a:gd name="T21" fmla="*/ 7 h 36"/>
              <a:gd name="T22" fmla="*/ 10 w 16"/>
              <a:gd name="T23" fmla="*/ 6 h 36"/>
              <a:gd name="T24" fmla="*/ 11 w 16"/>
              <a:gd name="T25" fmla="*/ 4 h 36"/>
              <a:gd name="T26" fmla="*/ 8 w 16"/>
              <a:gd name="T27" fmla="*/ 3 h 36"/>
              <a:gd name="T28" fmla="*/ 7 w 16"/>
              <a:gd name="T29" fmla="*/ 2 h 36"/>
              <a:gd name="T30" fmla="*/ 5 w 16"/>
              <a:gd name="T31" fmla="*/ 1 h 36"/>
              <a:gd name="T32" fmla="*/ 5 w 16"/>
              <a:gd name="T33" fmla="*/ 1 h 36"/>
              <a:gd name="T34" fmla="*/ 3 w 16"/>
              <a:gd name="T35" fmla="*/ 0 h 36"/>
              <a:gd name="T36" fmla="*/ 3 w 16"/>
              <a:gd name="T37" fmla="*/ 0 h 36"/>
              <a:gd name="T38" fmla="*/ 1 w 16"/>
              <a:gd name="T39" fmla="*/ 2 h 36"/>
              <a:gd name="T40" fmla="*/ 1 w 16"/>
              <a:gd name="T41" fmla="*/ 3 h 36"/>
              <a:gd name="T42" fmla="*/ 1 w 16"/>
              <a:gd name="T43" fmla="*/ 3 h 36"/>
              <a:gd name="T44" fmla="*/ 0 w 16"/>
              <a:gd name="T45" fmla="*/ 5 h 36"/>
              <a:gd name="T46" fmla="*/ 0 w 16"/>
              <a:gd name="T47" fmla="*/ 5 h 36"/>
              <a:gd name="T48" fmla="*/ 4 w 16"/>
              <a:gd name="T49" fmla="*/ 10 h 36"/>
              <a:gd name="T50" fmla="*/ 2 w 16"/>
              <a:gd name="T51" fmla="*/ 15 h 36"/>
              <a:gd name="T52" fmla="*/ 0 w 16"/>
              <a:gd name="T53" fmla="*/ 23 h 36"/>
              <a:gd name="T54" fmla="*/ 2 w 16"/>
              <a:gd name="T55" fmla="*/ 28 h 36"/>
              <a:gd name="T56" fmla="*/ 6 w 16"/>
              <a:gd name="T57" fmla="*/ 34 h 36"/>
              <a:gd name="T58" fmla="*/ 7 w 16"/>
              <a:gd name="T59" fmla="*/ 36 h 36"/>
              <a:gd name="T60" fmla="*/ 7 w 16"/>
              <a:gd name="T61" fmla="*/ 36 h 36"/>
              <a:gd name="T62" fmla="*/ 7 w 16"/>
              <a:gd name="T63" fmla="*/ 35 h 36"/>
              <a:gd name="T64" fmla="*/ 8 w 16"/>
              <a:gd name="T65" fmla="*/ 34 h 36"/>
              <a:gd name="T66" fmla="*/ 8 w 16"/>
              <a:gd name="T67" fmla="*/ 33 h 36"/>
              <a:gd name="T68" fmla="*/ 9 w 16"/>
              <a:gd name="T69" fmla="*/ 33 h 36"/>
              <a:gd name="T70" fmla="*/ 9 w 16"/>
              <a:gd name="T71" fmla="*/ 32 h 36"/>
              <a:gd name="T72" fmla="*/ 11 w 16"/>
              <a:gd name="T73" fmla="*/ 31 h 36"/>
              <a:gd name="T74" fmla="*/ 11 w 16"/>
              <a:gd name="T75" fmla="*/ 31 h 36"/>
              <a:gd name="T76" fmla="*/ 12 w 16"/>
              <a:gd name="T77" fmla="*/ 28 h 36"/>
              <a:gd name="T78" fmla="*/ 13 w 16"/>
              <a:gd name="T79" fmla="*/ 27 h 36"/>
              <a:gd name="T80" fmla="*/ 14 w 16"/>
              <a:gd name="T81" fmla="*/ 27 h 36"/>
              <a:gd name="T82" fmla="*/ 14 w 16"/>
              <a:gd name="T83" fmla="*/ 25 h 36"/>
              <a:gd name="T84" fmla="*/ 14 w 16"/>
              <a:gd name="T85" fmla="*/ 25 h 36"/>
              <a:gd name="T86" fmla="*/ 15 w 16"/>
              <a:gd name="T87" fmla="*/ 24 h 36"/>
              <a:gd name="T88" fmla="*/ 15 w 16"/>
              <a:gd name="T89" fmla="*/ 24 h 36"/>
              <a:gd name="T90" fmla="*/ 16 w 16"/>
              <a:gd name="T91" fmla="*/ 23 h 36"/>
              <a:gd name="T92" fmla="*/ 16 w 16"/>
              <a:gd name="T93" fmla="*/ 23 h 36"/>
              <a:gd name="T94" fmla="*/ 15 w 16"/>
              <a:gd name="T95" fmla="*/ 23 h 36"/>
              <a:gd name="T96" fmla="*/ 14 w 16"/>
              <a:gd name="T97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" h="36">
                <a:moveTo>
                  <a:pt x="14" y="22"/>
                </a:moveTo>
                <a:cubicBezTo>
                  <a:pt x="14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20"/>
                  <a:pt x="12" y="19"/>
                  <a:pt x="11" y="19"/>
                </a:cubicBezTo>
                <a:cubicBezTo>
                  <a:pt x="11" y="19"/>
                  <a:pt x="11" y="18"/>
                  <a:pt x="11" y="18"/>
                </a:cubicBezTo>
                <a:cubicBezTo>
                  <a:pt x="10" y="17"/>
                  <a:pt x="10" y="17"/>
                  <a:pt x="10" y="16"/>
                </a:cubicBezTo>
                <a:cubicBezTo>
                  <a:pt x="9" y="15"/>
                  <a:pt x="9" y="14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1" y="4"/>
                </a:cubicBezTo>
                <a:cubicBezTo>
                  <a:pt x="10" y="4"/>
                  <a:pt x="9" y="3"/>
                  <a:pt x="8" y="3"/>
                </a:cubicBezTo>
                <a:cubicBezTo>
                  <a:pt x="8" y="3"/>
                  <a:pt x="8" y="3"/>
                  <a:pt x="7" y="2"/>
                </a:cubicBezTo>
                <a:cubicBezTo>
                  <a:pt x="7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" y="6"/>
                  <a:pt x="4" y="8"/>
                  <a:pt x="4" y="10"/>
                </a:cubicBezTo>
                <a:cubicBezTo>
                  <a:pt x="5" y="12"/>
                  <a:pt x="3" y="14"/>
                  <a:pt x="2" y="15"/>
                </a:cubicBezTo>
                <a:cubicBezTo>
                  <a:pt x="1" y="16"/>
                  <a:pt x="0" y="19"/>
                  <a:pt x="0" y="23"/>
                </a:cubicBezTo>
                <a:cubicBezTo>
                  <a:pt x="0" y="26"/>
                  <a:pt x="1" y="28"/>
                  <a:pt x="2" y="28"/>
                </a:cubicBezTo>
                <a:cubicBezTo>
                  <a:pt x="4" y="30"/>
                  <a:pt x="5" y="32"/>
                  <a:pt x="6" y="34"/>
                </a:cubicBezTo>
                <a:cubicBezTo>
                  <a:pt x="6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5"/>
                  <a:pt x="7" y="35"/>
                </a:cubicBezTo>
                <a:cubicBezTo>
                  <a:pt x="7" y="35"/>
                  <a:pt x="8" y="34"/>
                  <a:pt x="8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8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2"/>
                  <a:pt x="10" y="32"/>
                  <a:pt x="11" y="31"/>
                </a:cubicBezTo>
                <a:cubicBezTo>
                  <a:pt x="11" y="32"/>
                  <a:pt x="11" y="31"/>
                  <a:pt x="11" y="31"/>
                </a:cubicBezTo>
                <a:cubicBezTo>
                  <a:pt x="11" y="30"/>
                  <a:pt x="11" y="29"/>
                  <a:pt x="12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5" y="23"/>
                  <a:pt x="15" y="23"/>
                </a:cubicBezTo>
                <a:cubicBezTo>
                  <a:pt x="15" y="22"/>
                  <a:pt x="15" y="22"/>
                  <a:pt x="14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1" name="Freeform 1193"/>
          <p:cNvSpPr>
            <a:spLocks/>
          </p:cNvSpPr>
          <p:nvPr/>
        </p:nvSpPr>
        <p:spPr bwMode="auto">
          <a:xfrm>
            <a:off x="4447439" y="3361590"/>
            <a:ext cx="157945" cy="76364"/>
          </a:xfrm>
          <a:custGeom>
            <a:avLst/>
            <a:gdLst>
              <a:gd name="T0" fmla="*/ 0 w 78"/>
              <a:gd name="T1" fmla="*/ 25 h 34"/>
              <a:gd name="T2" fmla="*/ 0 w 78"/>
              <a:gd name="T3" fmla="*/ 26 h 34"/>
              <a:gd name="T4" fmla="*/ 5 w 78"/>
              <a:gd name="T5" fmla="*/ 27 h 34"/>
              <a:gd name="T6" fmla="*/ 7 w 78"/>
              <a:gd name="T7" fmla="*/ 27 h 34"/>
              <a:gd name="T8" fmla="*/ 8 w 78"/>
              <a:gd name="T9" fmla="*/ 27 h 34"/>
              <a:gd name="T10" fmla="*/ 9 w 78"/>
              <a:gd name="T11" fmla="*/ 27 h 34"/>
              <a:gd name="T12" fmla="*/ 10 w 78"/>
              <a:gd name="T13" fmla="*/ 28 h 34"/>
              <a:gd name="T14" fmla="*/ 10 w 78"/>
              <a:gd name="T15" fmla="*/ 28 h 34"/>
              <a:gd name="T16" fmla="*/ 12 w 78"/>
              <a:gd name="T17" fmla="*/ 29 h 34"/>
              <a:gd name="T18" fmla="*/ 16 w 78"/>
              <a:gd name="T19" fmla="*/ 27 h 34"/>
              <a:gd name="T20" fmla="*/ 29 w 78"/>
              <a:gd name="T21" fmla="*/ 28 h 34"/>
              <a:gd name="T22" fmla="*/ 30 w 78"/>
              <a:gd name="T23" fmla="*/ 29 h 34"/>
              <a:gd name="T24" fmla="*/ 30 w 78"/>
              <a:gd name="T25" fmla="*/ 30 h 34"/>
              <a:gd name="T26" fmla="*/ 30 w 78"/>
              <a:gd name="T27" fmla="*/ 30 h 34"/>
              <a:gd name="T28" fmla="*/ 35 w 78"/>
              <a:gd name="T29" fmla="*/ 31 h 34"/>
              <a:gd name="T30" fmla="*/ 39 w 78"/>
              <a:gd name="T31" fmla="*/ 31 h 34"/>
              <a:gd name="T32" fmla="*/ 51 w 78"/>
              <a:gd name="T33" fmla="*/ 34 h 34"/>
              <a:gd name="T34" fmla="*/ 51 w 78"/>
              <a:gd name="T35" fmla="*/ 34 h 34"/>
              <a:gd name="T36" fmla="*/ 54 w 78"/>
              <a:gd name="T37" fmla="*/ 33 h 34"/>
              <a:gd name="T38" fmla="*/ 66 w 78"/>
              <a:gd name="T39" fmla="*/ 29 h 34"/>
              <a:gd name="T40" fmla="*/ 68 w 78"/>
              <a:gd name="T41" fmla="*/ 28 h 34"/>
              <a:gd name="T42" fmla="*/ 69 w 78"/>
              <a:gd name="T43" fmla="*/ 26 h 34"/>
              <a:gd name="T44" fmla="*/ 70 w 78"/>
              <a:gd name="T45" fmla="*/ 25 h 34"/>
              <a:gd name="T46" fmla="*/ 71 w 78"/>
              <a:gd name="T47" fmla="*/ 21 h 34"/>
              <a:gd name="T48" fmla="*/ 72 w 78"/>
              <a:gd name="T49" fmla="*/ 17 h 34"/>
              <a:gd name="T50" fmla="*/ 74 w 78"/>
              <a:gd name="T51" fmla="*/ 16 h 34"/>
              <a:gd name="T52" fmla="*/ 77 w 78"/>
              <a:gd name="T53" fmla="*/ 15 h 34"/>
              <a:gd name="T54" fmla="*/ 77 w 78"/>
              <a:gd name="T55" fmla="*/ 13 h 34"/>
              <a:gd name="T56" fmla="*/ 78 w 78"/>
              <a:gd name="T57" fmla="*/ 12 h 34"/>
              <a:gd name="T58" fmla="*/ 77 w 78"/>
              <a:gd name="T59" fmla="*/ 10 h 34"/>
              <a:gd name="T60" fmla="*/ 75 w 78"/>
              <a:gd name="T61" fmla="*/ 5 h 34"/>
              <a:gd name="T62" fmla="*/ 75 w 78"/>
              <a:gd name="T63" fmla="*/ 5 h 34"/>
              <a:gd name="T64" fmla="*/ 66 w 78"/>
              <a:gd name="T65" fmla="*/ 3 h 34"/>
              <a:gd name="T66" fmla="*/ 57 w 78"/>
              <a:gd name="T67" fmla="*/ 4 h 34"/>
              <a:gd name="T68" fmla="*/ 48 w 78"/>
              <a:gd name="T69" fmla="*/ 6 h 34"/>
              <a:gd name="T70" fmla="*/ 46 w 78"/>
              <a:gd name="T71" fmla="*/ 6 h 34"/>
              <a:gd name="T72" fmla="*/ 41 w 78"/>
              <a:gd name="T73" fmla="*/ 9 h 34"/>
              <a:gd name="T74" fmla="*/ 38 w 78"/>
              <a:gd name="T75" fmla="*/ 11 h 34"/>
              <a:gd name="T76" fmla="*/ 37 w 78"/>
              <a:gd name="T77" fmla="*/ 17 h 34"/>
              <a:gd name="T78" fmla="*/ 34 w 78"/>
              <a:gd name="T79" fmla="*/ 21 h 34"/>
              <a:gd name="T80" fmla="*/ 28 w 78"/>
              <a:gd name="T81" fmla="*/ 20 h 34"/>
              <a:gd name="T82" fmla="*/ 11 w 78"/>
              <a:gd name="T83" fmla="*/ 23 h 34"/>
              <a:gd name="T84" fmla="*/ 7 w 78"/>
              <a:gd name="T85" fmla="*/ 23 h 34"/>
              <a:gd name="T86" fmla="*/ 1 w 78"/>
              <a:gd name="T87" fmla="*/ 23 h 34"/>
              <a:gd name="T88" fmla="*/ 0 w 78"/>
              <a:gd name="T89" fmla="*/ 23 h 34"/>
              <a:gd name="T90" fmla="*/ 0 w 78"/>
              <a:gd name="T91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8" h="34">
                <a:moveTo>
                  <a:pt x="0" y="24"/>
                </a:moveTo>
                <a:cubicBezTo>
                  <a:pt x="0" y="24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2" y="27"/>
                  <a:pt x="3" y="27"/>
                </a:cubicBezTo>
                <a:cubicBezTo>
                  <a:pt x="3" y="27"/>
                  <a:pt x="4" y="27"/>
                  <a:pt x="5" y="27"/>
                </a:cubicBezTo>
                <a:cubicBezTo>
                  <a:pt x="5" y="27"/>
                  <a:pt x="5" y="27"/>
                  <a:pt x="6" y="27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7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5" y="28"/>
                  <a:pt x="16" y="27"/>
                </a:cubicBezTo>
                <a:cubicBezTo>
                  <a:pt x="17" y="26"/>
                  <a:pt x="18" y="25"/>
                  <a:pt x="27" y="25"/>
                </a:cubicBezTo>
                <a:cubicBezTo>
                  <a:pt x="29" y="25"/>
                  <a:pt x="29" y="27"/>
                  <a:pt x="29" y="28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1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2" y="32"/>
                  <a:pt x="45" y="32"/>
                  <a:pt x="47" y="33"/>
                </a:cubicBezTo>
                <a:cubicBezTo>
                  <a:pt x="49" y="33"/>
                  <a:pt x="50" y="33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2" y="34"/>
                  <a:pt x="52" y="34"/>
                </a:cubicBezTo>
                <a:cubicBezTo>
                  <a:pt x="52" y="34"/>
                  <a:pt x="53" y="33"/>
                  <a:pt x="54" y="33"/>
                </a:cubicBezTo>
                <a:cubicBezTo>
                  <a:pt x="56" y="32"/>
                  <a:pt x="58" y="30"/>
                  <a:pt x="61" y="30"/>
                </a:cubicBezTo>
                <a:cubicBezTo>
                  <a:pt x="63" y="30"/>
                  <a:pt x="65" y="30"/>
                  <a:pt x="66" y="29"/>
                </a:cubicBezTo>
                <a:cubicBezTo>
                  <a:pt x="66" y="29"/>
                  <a:pt x="66" y="29"/>
                  <a:pt x="67" y="28"/>
                </a:cubicBezTo>
                <a:cubicBezTo>
                  <a:pt x="67" y="28"/>
                  <a:pt x="67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7"/>
                  <a:pt x="68" y="27"/>
                  <a:pt x="69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6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0" y="22"/>
                  <a:pt x="71" y="21"/>
                </a:cubicBezTo>
                <a:cubicBezTo>
                  <a:pt x="71" y="21"/>
                  <a:pt x="71" y="20"/>
                  <a:pt x="71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5" y="16"/>
                  <a:pt x="76" y="16"/>
                  <a:pt x="76" y="16"/>
                </a:cubicBezTo>
                <a:cubicBezTo>
                  <a:pt x="77" y="16"/>
                  <a:pt x="77" y="16"/>
                  <a:pt x="77" y="15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8" y="13"/>
                  <a:pt x="78" y="12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1"/>
                  <a:pt x="78" y="11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4" y="5"/>
                  <a:pt x="73" y="5"/>
                  <a:pt x="72" y="5"/>
                </a:cubicBezTo>
                <a:cubicBezTo>
                  <a:pt x="70" y="5"/>
                  <a:pt x="68" y="4"/>
                  <a:pt x="66" y="3"/>
                </a:cubicBezTo>
                <a:cubicBezTo>
                  <a:pt x="65" y="1"/>
                  <a:pt x="61" y="0"/>
                  <a:pt x="59" y="0"/>
                </a:cubicBezTo>
                <a:cubicBezTo>
                  <a:pt x="58" y="1"/>
                  <a:pt x="58" y="3"/>
                  <a:pt x="57" y="4"/>
                </a:cubicBezTo>
                <a:cubicBezTo>
                  <a:pt x="56" y="6"/>
                  <a:pt x="54" y="6"/>
                  <a:pt x="51" y="6"/>
                </a:cubicBezTo>
                <a:cubicBezTo>
                  <a:pt x="50" y="6"/>
                  <a:pt x="49" y="6"/>
                  <a:pt x="48" y="6"/>
                </a:cubicBezTo>
                <a:cubicBezTo>
                  <a:pt x="48" y="6"/>
                  <a:pt x="47" y="6"/>
                  <a:pt x="47" y="6"/>
                </a:cubicBezTo>
                <a:cubicBezTo>
                  <a:pt x="47" y="6"/>
                  <a:pt x="46" y="6"/>
                  <a:pt x="46" y="6"/>
                </a:cubicBezTo>
                <a:cubicBezTo>
                  <a:pt x="45" y="6"/>
                  <a:pt x="45" y="7"/>
                  <a:pt x="44" y="7"/>
                </a:cubicBezTo>
                <a:cubicBezTo>
                  <a:pt x="43" y="8"/>
                  <a:pt x="42" y="8"/>
                  <a:pt x="41" y="9"/>
                </a:cubicBezTo>
                <a:cubicBezTo>
                  <a:pt x="41" y="10"/>
                  <a:pt x="40" y="10"/>
                  <a:pt x="39" y="11"/>
                </a:cubicBezTo>
                <a:cubicBezTo>
                  <a:pt x="39" y="11"/>
                  <a:pt x="38" y="11"/>
                  <a:pt x="38" y="11"/>
                </a:cubicBezTo>
                <a:cubicBezTo>
                  <a:pt x="37" y="12"/>
                  <a:pt x="36" y="12"/>
                  <a:pt x="37" y="14"/>
                </a:cubicBezTo>
                <a:cubicBezTo>
                  <a:pt x="37" y="15"/>
                  <a:pt x="37" y="16"/>
                  <a:pt x="37" y="17"/>
                </a:cubicBezTo>
                <a:cubicBezTo>
                  <a:pt x="37" y="18"/>
                  <a:pt x="37" y="19"/>
                  <a:pt x="37" y="20"/>
                </a:cubicBez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1" y="20"/>
                  <a:pt x="30" y="20"/>
                </a:cubicBezTo>
                <a:cubicBezTo>
                  <a:pt x="30" y="20"/>
                  <a:pt x="29" y="20"/>
                  <a:pt x="28" y="20"/>
                </a:cubicBezTo>
                <a:cubicBezTo>
                  <a:pt x="25" y="20"/>
                  <a:pt x="21" y="21"/>
                  <a:pt x="20" y="22"/>
                </a:cubicBezTo>
                <a:cubicBezTo>
                  <a:pt x="18" y="24"/>
                  <a:pt x="14" y="24"/>
                  <a:pt x="11" y="23"/>
                </a:cubicBezTo>
                <a:cubicBezTo>
                  <a:pt x="11" y="22"/>
                  <a:pt x="10" y="22"/>
                  <a:pt x="9" y="22"/>
                </a:cubicBezTo>
                <a:cubicBezTo>
                  <a:pt x="8" y="22"/>
                  <a:pt x="7" y="23"/>
                  <a:pt x="7" y="23"/>
                </a:cubicBezTo>
                <a:cubicBezTo>
                  <a:pt x="6" y="24"/>
                  <a:pt x="5" y="25"/>
                  <a:pt x="5" y="25"/>
                </a:cubicBezTo>
                <a:cubicBezTo>
                  <a:pt x="3" y="25"/>
                  <a:pt x="2" y="24"/>
                  <a:pt x="1" y="23"/>
                </a:cubicBezTo>
                <a:cubicBezTo>
                  <a:pt x="1" y="23"/>
                  <a:pt x="1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2" name="Freeform 1194"/>
          <p:cNvSpPr>
            <a:spLocks/>
          </p:cNvSpPr>
          <p:nvPr/>
        </p:nvSpPr>
        <p:spPr bwMode="auto">
          <a:xfrm>
            <a:off x="4590643" y="3373160"/>
            <a:ext cx="138992" cy="83306"/>
          </a:xfrm>
          <a:custGeom>
            <a:avLst/>
            <a:gdLst>
              <a:gd name="T0" fmla="*/ 37 w 69"/>
              <a:gd name="T1" fmla="*/ 32 h 37"/>
              <a:gd name="T2" fmla="*/ 38 w 69"/>
              <a:gd name="T3" fmla="*/ 32 h 37"/>
              <a:gd name="T4" fmla="*/ 43 w 69"/>
              <a:gd name="T5" fmla="*/ 34 h 37"/>
              <a:gd name="T6" fmla="*/ 45 w 69"/>
              <a:gd name="T7" fmla="*/ 34 h 37"/>
              <a:gd name="T8" fmla="*/ 45 w 69"/>
              <a:gd name="T9" fmla="*/ 34 h 37"/>
              <a:gd name="T10" fmla="*/ 50 w 69"/>
              <a:gd name="T11" fmla="*/ 30 h 37"/>
              <a:gd name="T12" fmla="*/ 55 w 69"/>
              <a:gd name="T13" fmla="*/ 22 h 37"/>
              <a:gd name="T14" fmla="*/ 61 w 69"/>
              <a:gd name="T15" fmla="*/ 12 h 37"/>
              <a:gd name="T16" fmla="*/ 68 w 69"/>
              <a:gd name="T17" fmla="*/ 8 h 37"/>
              <a:gd name="T18" fmla="*/ 68 w 69"/>
              <a:gd name="T19" fmla="*/ 8 h 37"/>
              <a:gd name="T20" fmla="*/ 67 w 69"/>
              <a:gd name="T21" fmla="*/ 7 h 37"/>
              <a:gd name="T22" fmla="*/ 65 w 69"/>
              <a:gd name="T23" fmla="*/ 6 h 37"/>
              <a:gd name="T24" fmla="*/ 63 w 69"/>
              <a:gd name="T25" fmla="*/ 5 h 37"/>
              <a:gd name="T26" fmla="*/ 62 w 69"/>
              <a:gd name="T27" fmla="*/ 5 h 37"/>
              <a:gd name="T28" fmla="*/ 60 w 69"/>
              <a:gd name="T29" fmla="*/ 4 h 37"/>
              <a:gd name="T30" fmla="*/ 59 w 69"/>
              <a:gd name="T31" fmla="*/ 4 h 37"/>
              <a:gd name="T32" fmla="*/ 59 w 69"/>
              <a:gd name="T33" fmla="*/ 4 h 37"/>
              <a:gd name="T34" fmla="*/ 58 w 69"/>
              <a:gd name="T35" fmla="*/ 3 h 37"/>
              <a:gd name="T36" fmla="*/ 58 w 69"/>
              <a:gd name="T37" fmla="*/ 3 h 37"/>
              <a:gd name="T38" fmla="*/ 50 w 69"/>
              <a:gd name="T39" fmla="*/ 1 h 37"/>
              <a:gd name="T40" fmla="*/ 46 w 69"/>
              <a:gd name="T41" fmla="*/ 3 h 37"/>
              <a:gd name="T42" fmla="*/ 28 w 69"/>
              <a:gd name="T43" fmla="*/ 9 h 37"/>
              <a:gd name="T44" fmla="*/ 19 w 69"/>
              <a:gd name="T45" fmla="*/ 13 h 37"/>
              <a:gd name="T46" fmla="*/ 18 w 69"/>
              <a:gd name="T47" fmla="*/ 13 h 37"/>
              <a:gd name="T48" fmla="*/ 17 w 69"/>
              <a:gd name="T49" fmla="*/ 12 h 37"/>
              <a:gd name="T50" fmla="*/ 15 w 69"/>
              <a:gd name="T51" fmla="*/ 12 h 37"/>
              <a:gd name="T52" fmla="*/ 14 w 69"/>
              <a:gd name="T53" fmla="*/ 12 h 37"/>
              <a:gd name="T54" fmla="*/ 12 w 69"/>
              <a:gd name="T55" fmla="*/ 12 h 37"/>
              <a:gd name="T56" fmla="*/ 11 w 69"/>
              <a:gd name="T57" fmla="*/ 11 h 37"/>
              <a:gd name="T58" fmla="*/ 10 w 69"/>
              <a:gd name="T59" fmla="*/ 10 h 37"/>
              <a:gd name="T60" fmla="*/ 10 w 69"/>
              <a:gd name="T61" fmla="*/ 12 h 37"/>
              <a:gd name="T62" fmla="*/ 8 w 69"/>
              <a:gd name="T63" fmla="*/ 14 h 37"/>
              <a:gd name="T64" fmla="*/ 7 w 69"/>
              <a:gd name="T65" fmla="*/ 15 h 37"/>
              <a:gd name="T66" fmla="*/ 3 w 69"/>
              <a:gd name="T67" fmla="*/ 18 h 37"/>
              <a:gd name="T68" fmla="*/ 0 w 69"/>
              <a:gd name="T69" fmla="*/ 24 h 37"/>
              <a:gd name="T70" fmla="*/ 0 w 69"/>
              <a:gd name="T71" fmla="*/ 24 h 37"/>
              <a:gd name="T72" fmla="*/ 1 w 69"/>
              <a:gd name="T73" fmla="*/ 25 h 37"/>
              <a:gd name="T74" fmla="*/ 2 w 69"/>
              <a:gd name="T75" fmla="*/ 26 h 37"/>
              <a:gd name="T76" fmla="*/ 3 w 69"/>
              <a:gd name="T77" fmla="*/ 28 h 37"/>
              <a:gd name="T78" fmla="*/ 3 w 69"/>
              <a:gd name="T79" fmla="*/ 28 h 37"/>
              <a:gd name="T80" fmla="*/ 4 w 69"/>
              <a:gd name="T81" fmla="*/ 29 h 37"/>
              <a:gd name="T82" fmla="*/ 5 w 69"/>
              <a:gd name="T83" fmla="*/ 30 h 37"/>
              <a:gd name="T84" fmla="*/ 7 w 69"/>
              <a:gd name="T85" fmla="*/ 31 h 37"/>
              <a:gd name="T86" fmla="*/ 8 w 69"/>
              <a:gd name="T87" fmla="*/ 32 h 37"/>
              <a:gd name="T88" fmla="*/ 9 w 69"/>
              <a:gd name="T89" fmla="*/ 33 h 37"/>
              <a:gd name="T90" fmla="*/ 11 w 69"/>
              <a:gd name="T91" fmla="*/ 34 h 37"/>
              <a:gd name="T92" fmla="*/ 12 w 69"/>
              <a:gd name="T93" fmla="*/ 35 h 37"/>
              <a:gd name="T94" fmla="*/ 21 w 69"/>
              <a:gd name="T9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37">
                <a:moveTo>
                  <a:pt x="25" y="36"/>
                </a:moveTo>
                <a:cubicBezTo>
                  <a:pt x="30" y="34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41" y="33"/>
                  <a:pt x="42" y="33"/>
                </a:cubicBezTo>
                <a:cubicBezTo>
                  <a:pt x="43" y="33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4"/>
                  <a:pt x="44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3"/>
                  <a:pt x="46" y="33"/>
                </a:cubicBezTo>
                <a:cubicBezTo>
                  <a:pt x="47" y="32"/>
                  <a:pt x="49" y="32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2" y="28"/>
                  <a:pt x="54" y="25"/>
                  <a:pt x="55" y="22"/>
                </a:cubicBezTo>
                <a:cubicBezTo>
                  <a:pt x="56" y="21"/>
                  <a:pt x="56" y="20"/>
                  <a:pt x="57" y="19"/>
                </a:cubicBezTo>
                <a:cubicBezTo>
                  <a:pt x="59" y="15"/>
                  <a:pt x="60" y="13"/>
                  <a:pt x="61" y="12"/>
                </a:cubicBezTo>
                <a:cubicBezTo>
                  <a:pt x="62" y="12"/>
                  <a:pt x="63" y="12"/>
                  <a:pt x="64" y="11"/>
                </a:cubicBezTo>
                <a:cubicBezTo>
                  <a:pt x="65" y="10"/>
                  <a:pt x="67" y="9"/>
                  <a:pt x="68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6" y="7"/>
                  <a:pt x="66" y="6"/>
                  <a:pt x="66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4" y="6"/>
                  <a:pt x="64" y="6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5"/>
                  <a:pt x="61" y="5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8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2"/>
                  <a:pt x="52" y="1"/>
                  <a:pt x="50" y="1"/>
                </a:cubicBezTo>
                <a:cubicBezTo>
                  <a:pt x="50" y="0"/>
                  <a:pt x="49" y="0"/>
                  <a:pt x="49" y="0"/>
                </a:cubicBezTo>
                <a:cubicBezTo>
                  <a:pt x="48" y="1"/>
                  <a:pt x="47" y="2"/>
                  <a:pt x="46" y="3"/>
                </a:cubicBezTo>
                <a:cubicBezTo>
                  <a:pt x="42" y="5"/>
                  <a:pt x="40" y="7"/>
                  <a:pt x="38" y="7"/>
                </a:cubicBezTo>
                <a:cubicBezTo>
                  <a:pt x="36" y="7"/>
                  <a:pt x="30" y="8"/>
                  <a:pt x="28" y="9"/>
                </a:cubicBezTo>
                <a:cubicBezTo>
                  <a:pt x="28" y="11"/>
                  <a:pt x="25" y="13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3" y="12"/>
                  <a:pt x="13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4"/>
                  <a:pt x="8" y="14"/>
                </a:cubicBezTo>
                <a:cubicBezTo>
                  <a:pt x="8" y="14"/>
                  <a:pt x="7" y="14"/>
                  <a:pt x="7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6" y="15"/>
                  <a:pt x="5" y="15"/>
                  <a:pt x="4" y="15"/>
                </a:cubicBezTo>
                <a:cubicBezTo>
                  <a:pt x="4" y="16"/>
                  <a:pt x="4" y="17"/>
                  <a:pt x="3" y="18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1"/>
                  <a:pt x="3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2" y="26"/>
                </a:cubicBezTo>
                <a:cubicBezTo>
                  <a:pt x="2" y="26"/>
                  <a:pt x="2" y="26"/>
                  <a:pt x="2" y="27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1"/>
                  <a:pt x="8" y="32"/>
                </a:cubicBezTo>
                <a:cubicBezTo>
                  <a:pt x="8" y="32"/>
                  <a:pt x="8" y="32"/>
                  <a:pt x="9" y="32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5"/>
                  <a:pt x="12" y="35"/>
                </a:cubicBezTo>
                <a:cubicBezTo>
                  <a:pt x="13" y="36"/>
                  <a:pt x="15" y="37"/>
                  <a:pt x="18" y="37"/>
                </a:cubicBezTo>
                <a:cubicBezTo>
                  <a:pt x="19" y="37"/>
                  <a:pt x="20" y="37"/>
                  <a:pt x="21" y="37"/>
                </a:cubicBezTo>
                <a:cubicBezTo>
                  <a:pt x="22" y="37"/>
                  <a:pt x="23" y="36"/>
                  <a:pt x="25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3" name="Freeform 1195"/>
          <p:cNvSpPr>
            <a:spLocks/>
          </p:cNvSpPr>
          <p:nvPr/>
        </p:nvSpPr>
        <p:spPr bwMode="auto">
          <a:xfrm>
            <a:off x="4508511" y="3296796"/>
            <a:ext cx="130568" cy="69422"/>
          </a:xfrm>
          <a:custGeom>
            <a:avLst/>
            <a:gdLst>
              <a:gd name="T0" fmla="*/ 18 w 65"/>
              <a:gd name="T1" fmla="*/ 31 h 31"/>
              <a:gd name="T2" fmla="*/ 21 w 65"/>
              <a:gd name="T3" fmla="*/ 31 h 31"/>
              <a:gd name="T4" fmla="*/ 24 w 65"/>
              <a:gd name="T5" fmla="*/ 31 h 31"/>
              <a:gd name="T6" fmla="*/ 25 w 65"/>
              <a:gd name="T7" fmla="*/ 27 h 31"/>
              <a:gd name="T8" fmla="*/ 26 w 65"/>
              <a:gd name="T9" fmla="*/ 25 h 31"/>
              <a:gd name="T10" fmla="*/ 27 w 65"/>
              <a:gd name="T11" fmla="*/ 25 h 31"/>
              <a:gd name="T12" fmla="*/ 39 w 65"/>
              <a:gd name="T13" fmla="*/ 29 h 31"/>
              <a:gd name="T14" fmla="*/ 42 w 65"/>
              <a:gd name="T15" fmla="*/ 30 h 31"/>
              <a:gd name="T16" fmla="*/ 45 w 65"/>
              <a:gd name="T17" fmla="*/ 30 h 31"/>
              <a:gd name="T18" fmla="*/ 47 w 65"/>
              <a:gd name="T19" fmla="*/ 29 h 31"/>
              <a:gd name="T20" fmla="*/ 48 w 65"/>
              <a:gd name="T21" fmla="*/ 29 h 31"/>
              <a:gd name="T22" fmla="*/ 48 w 65"/>
              <a:gd name="T23" fmla="*/ 29 h 31"/>
              <a:gd name="T24" fmla="*/ 49 w 65"/>
              <a:gd name="T25" fmla="*/ 28 h 31"/>
              <a:gd name="T26" fmla="*/ 50 w 65"/>
              <a:gd name="T27" fmla="*/ 28 h 31"/>
              <a:gd name="T28" fmla="*/ 50 w 65"/>
              <a:gd name="T29" fmla="*/ 28 h 31"/>
              <a:gd name="T30" fmla="*/ 59 w 65"/>
              <a:gd name="T31" fmla="*/ 24 h 31"/>
              <a:gd name="T32" fmla="*/ 61 w 65"/>
              <a:gd name="T33" fmla="*/ 21 h 31"/>
              <a:gd name="T34" fmla="*/ 62 w 65"/>
              <a:gd name="T35" fmla="*/ 21 h 31"/>
              <a:gd name="T36" fmla="*/ 64 w 65"/>
              <a:gd name="T37" fmla="*/ 19 h 31"/>
              <a:gd name="T38" fmla="*/ 65 w 65"/>
              <a:gd name="T39" fmla="*/ 19 h 31"/>
              <a:gd name="T40" fmla="*/ 64 w 65"/>
              <a:gd name="T41" fmla="*/ 18 h 31"/>
              <a:gd name="T42" fmla="*/ 63 w 65"/>
              <a:gd name="T43" fmla="*/ 16 h 31"/>
              <a:gd name="T44" fmla="*/ 61 w 65"/>
              <a:gd name="T45" fmla="*/ 15 h 31"/>
              <a:gd name="T46" fmla="*/ 60 w 65"/>
              <a:gd name="T47" fmla="*/ 15 h 31"/>
              <a:gd name="T48" fmla="*/ 54 w 65"/>
              <a:gd name="T49" fmla="*/ 13 h 31"/>
              <a:gd name="T50" fmla="*/ 54 w 65"/>
              <a:gd name="T51" fmla="*/ 12 h 31"/>
              <a:gd name="T52" fmla="*/ 53 w 65"/>
              <a:gd name="T53" fmla="*/ 10 h 31"/>
              <a:gd name="T54" fmla="*/ 51 w 65"/>
              <a:gd name="T55" fmla="*/ 10 h 31"/>
              <a:gd name="T56" fmla="*/ 49 w 65"/>
              <a:gd name="T57" fmla="*/ 10 h 31"/>
              <a:gd name="T58" fmla="*/ 49 w 65"/>
              <a:gd name="T59" fmla="*/ 10 h 31"/>
              <a:gd name="T60" fmla="*/ 45 w 65"/>
              <a:gd name="T61" fmla="*/ 12 h 31"/>
              <a:gd name="T62" fmla="*/ 45 w 65"/>
              <a:gd name="T63" fmla="*/ 12 h 31"/>
              <a:gd name="T64" fmla="*/ 42 w 65"/>
              <a:gd name="T65" fmla="*/ 11 h 31"/>
              <a:gd name="T66" fmla="*/ 39 w 65"/>
              <a:gd name="T67" fmla="*/ 7 h 31"/>
              <a:gd name="T68" fmla="*/ 33 w 65"/>
              <a:gd name="T69" fmla="*/ 3 h 31"/>
              <a:gd name="T70" fmla="*/ 31 w 65"/>
              <a:gd name="T71" fmla="*/ 2 h 31"/>
              <a:gd name="T72" fmla="*/ 30 w 65"/>
              <a:gd name="T73" fmla="*/ 2 h 31"/>
              <a:gd name="T74" fmla="*/ 28 w 65"/>
              <a:gd name="T75" fmla="*/ 0 h 31"/>
              <a:gd name="T76" fmla="*/ 28 w 65"/>
              <a:gd name="T77" fmla="*/ 0 h 31"/>
              <a:gd name="T78" fmla="*/ 27 w 65"/>
              <a:gd name="T79" fmla="*/ 0 h 31"/>
              <a:gd name="T80" fmla="*/ 27 w 65"/>
              <a:gd name="T81" fmla="*/ 1 h 31"/>
              <a:gd name="T82" fmla="*/ 27 w 65"/>
              <a:gd name="T83" fmla="*/ 1 h 31"/>
              <a:gd name="T84" fmla="*/ 25 w 65"/>
              <a:gd name="T85" fmla="*/ 1 h 31"/>
              <a:gd name="T86" fmla="*/ 23 w 65"/>
              <a:gd name="T87" fmla="*/ 1 h 31"/>
              <a:gd name="T88" fmla="*/ 22 w 65"/>
              <a:gd name="T89" fmla="*/ 0 h 31"/>
              <a:gd name="T90" fmla="*/ 17 w 65"/>
              <a:gd name="T91" fmla="*/ 2 h 31"/>
              <a:gd name="T92" fmla="*/ 13 w 65"/>
              <a:gd name="T93" fmla="*/ 5 h 31"/>
              <a:gd name="T94" fmla="*/ 0 w 65"/>
              <a:gd name="T95" fmla="*/ 10 h 31"/>
              <a:gd name="T96" fmla="*/ 0 w 65"/>
              <a:gd name="T97" fmla="*/ 10 h 31"/>
              <a:gd name="T98" fmla="*/ 1 w 65"/>
              <a:gd name="T99" fmla="*/ 11 h 31"/>
              <a:gd name="T100" fmla="*/ 2 w 65"/>
              <a:gd name="T101" fmla="*/ 13 h 31"/>
              <a:gd name="T102" fmla="*/ 3 w 65"/>
              <a:gd name="T103" fmla="*/ 17 h 31"/>
              <a:gd name="T104" fmla="*/ 5 w 65"/>
              <a:gd name="T105" fmla="*/ 22 h 31"/>
              <a:gd name="T106" fmla="*/ 7 w 65"/>
              <a:gd name="T107" fmla="*/ 23 h 31"/>
              <a:gd name="T108" fmla="*/ 17 w 65"/>
              <a:gd name="T109" fmla="*/ 31 h 31"/>
              <a:gd name="T110" fmla="*/ 17 w 65"/>
              <a:gd name="T111" fmla="*/ 31 h 31"/>
              <a:gd name="T112" fmla="*/ 18 w 65"/>
              <a:gd name="T1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" h="31">
                <a:moveTo>
                  <a:pt x="18" y="31"/>
                </a:moveTo>
                <a:cubicBezTo>
                  <a:pt x="19" y="31"/>
                  <a:pt x="20" y="31"/>
                  <a:pt x="21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0"/>
                  <a:pt x="25" y="27"/>
                  <a:pt x="25" y="27"/>
                </a:cubicBezTo>
                <a:cubicBezTo>
                  <a:pt x="26" y="25"/>
                  <a:pt x="26" y="25"/>
                  <a:pt x="26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36" y="25"/>
                  <a:pt x="39" y="29"/>
                </a:cubicBezTo>
                <a:cubicBezTo>
                  <a:pt x="40" y="30"/>
                  <a:pt x="41" y="30"/>
                  <a:pt x="42" y="30"/>
                </a:cubicBezTo>
                <a:cubicBezTo>
                  <a:pt x="44" y="30"/>
                  <a:pt x="45" y="30"/>
                  <a:pt x="45" y="30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9" y="28"/>
                </a:cubicBezTo>
                <a:cubicBezTo>
                  <a:pt x="49" y="28"/>
                  <a:pt x="49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3" y="28"/>
                  <a:pt x="57" y="27"/>
                  <a:pt x="59" y="24"/>
                </a:cubicBezTo>
                <a:cubicBezTo>
                  <a:pt x="60" y="23"/>
                  <a:pt x="60" y="22"/>
                  <a:pt x="61" y="21"/>
                </a:cubicBezTo>
                <a:cubicBezTo>
                  <a:pt x="61" y="21"/>
                  <a:pt x="62" y="21"/>
                  <a:pt x="62" y="21"/>
                </a:cubicBezTo>
                <a:cubicBezTo>
                  <a:pt x="63" y="20"/>
                  <a:pt x="63" y="19"/>
                  <a:pt x="64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6"/>
                  <a:pt x="63" y="16"/>
                </a:cubicBezTo>
                <a:cubicBezTo>
                  <a:pt x="62" y="15"/>
                  <a:pt x="61" y="15"/>
                  <a:pt x="6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15"/>
                  <a:pt x="55" y="15"/>
                  <a:pt x="54" y="13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1"/>
                  <a:pt x="54" y="10"/>
                  <a:pt x="53" y="10"/>
                </a:cubicBezTo>
                <a:cubicBezTo>
                  <a:pt x="53" y="10"/>
                  <a:pt x="52" y="10"/>
                  <a:pt x="51" y="10"/>
                </a:cubicBezTo>
                <a:cubicBezTo>
                  <a:pt x="51" y="10"/>
                  <a:pt x="50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1"/>
                  <a:pt x="47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2"/>
                  <a:pt x="43" y="11"/>
                  <a:pt x="42" y="11"/>
                </a:cubicBezTo>
                <a:cubicBezTo>
                  <a:pt x="40" y="10"/>
                  <a:pt x="39" y="8"/>
                  <a:pt x="39" y="7"/>
                </a:cubicBezTo>
                <a:cubicBezTo>
                  <a:pt x="39" y="6"/>
                  <a:pt x="37" y="5"/>
                  <a:pt x="33" y="3"/>
                </a:cubicBezTo>
                <a:cubicBezTo>
                  <a:pt x="32" y="3"/>
                  <a:pt x="31" y="3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29" y="1"/>
                  <a:pt x="29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7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1"/>
                  <a:pt x="24" y="1"/>
                  <a:pt x="23" y="1"/>
                </a:cubicBezTo>
                <a:cubicBezTo>
                  <a:pt x="23" y="1"/>
                  <a:pt x="22" y="0"/>
                  <a:pt x="22" y="0"/>
                </a:cubicBezTo>
                <a:cubicBezTo>
                  <a:pt x="21" y="1"/>
                  <a:pt x="19" y="2"/>
                  <a:pt x="17" y="2"/>
                </a:cubicBezTo>
                <a:cubicBezTo>
                  <a:pt x="16" y="3"/>
                  <a:pt x="14" y="4"/>
                  <a:pt x="13" y="5"/>
                </a:cubicBezTo>
                <a:cubicBezTo>
                  <a:pt x="9" y="7"/>
                  <a:pt x="4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1"/>
                  <a:pt x="1" y="11"/>
                </a:cubicBezTo>
                <a:cubicBezTo>
                  <a:pt x="1" y="12"/>
                  <a:pt x="2" y="12"/>
                  <a:pt x="2" y="13"/>
                </a:cubicBezTo>
                <a:cubicBezTo>
                  <a:pt x="3" y="14"/>
                  <a:pt x="3" y="15"/>
                  <a:pt x="3" y="17"/>
                </a:cubicBezTo>
                <a:cubicBezTo>
                  <a:pt x="4" y="18"/>
                  <a:pt x="4" y="21"/>
                  <a:pt x="5" y="22"/>
                </a:cubicBezTo>
                <a:cubicBezTo>
                  <a:pt x="6" y="22"/>
                  <a:pt x="6" y="22"/>
                  <a:pt x="7" y="23"/>
                </a:cubicBezTo>
                <a:cubicBezTo>
                  <a:pt x="13" y="27"/>
                  <a:pt x="17" y="29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1"/>
                  <a:pt x="18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4" name="Freeform 1196"/>
          <p:cNvSpPr>
            <a:spLocks/>
          </p:cNvSpPr>
          <p:nvPr/>
        </p:nvSpPr>
        <p:spPr bwMode="auto">
          <a:xfrm>
            <a:off x="4607490" y="3347706"/>
            <a:ext cx="115826" cy="46281"/>
          </a:xfrm>
          <a:custGeom>
            <a:avLst/>
            <a:gdLst>
              <a:gd name="T0" fmla="*/ 18 w 57"/>
              <a:gd name="T1" fmla="*/ 0 h 21"/>
              <a:gd name="T2" fmla="*/ 17 w 57"/>
              <a:gd name="T3" fmla="*/ 0 h 21"/>
              <a:gd name="T4" fmla="*/ 16 w 57"/>
              <a:gd name="T5" fmla="*/ 1 h 21"/>
              <a:gd name="T6" fmla="*/ 16 w 57"/>
              <a:gd name="T7" fmla="*/ 2 h 21"/>
              <a:gd name="T8" fmla="*/ 15 w 57"/>
              <a:gd name="T9" fmla="*/ 2 h 21"/>
              <a:gd name="T10" fmla="*/ 14 w 57"/>
              <a:gd name="T11" fmla="*/ 3 h 21"/>
              <a:gd name="T12" fmla="*/ 14 w 57"/>
              <a:gd name="T13" fmla="*/ 4 h 21"/>
              <a:gd name="T14" fmla="*/ 2 w 57"/>
              <a:gd name="T15" fmla="*/ 10 h 21"/>
              <a:gd name="T16" fmla="*/ 1 w 57"/>
              <a:gd name="T17" fmla="*/ 10 h 21"/>
              <a:gd name="T18" fmla="*/ 1 w 57"/>
              <a:gd name="T19" fmla="*/ 10 h 21"/>
              <a:gd name="T20" fmla="*/ 1 w 57"/>
              <a:gd name="T21" fmla="*/ 10 h 21"/>
              <a:gd name="T22" fmla="*/ 1 w 57"/>
              <a:gd name="T23" fmla="*/ 10 h 21"/>
              <a:gd name="T24" fmla="*/ 1 w 57"/>
              <a:gd name="T25" fmla="*/ 11 h 21"/>
              <a:gd name="T26" fmla="*/ 1 w 57"/>
              <a:gd name="T27" fmla="*/ 11 h 21"/>
              <a:gd name="T28" fmla="*/ 0 w 57"/>
              <a:gd name="T29" fmla="*/ 11 h 21"/>
              <a:gd name="T30" fmla="*/ 0 w 57"/>
              <a:gd name="T31" fmla="*/ 12 h 21"/>
              <a:gd name="T32" fmla="*/ 1 w 57"/>
              <a:gd name="T33" fmla="*/ 13 h 21"/>
              <a:gd name="T34" fmla="*/ 1 w 57"/>
              <a:gd name="T35" fmla="*/ 14 h 21"/>
              <a:gd name="T36" fmla="*/ 2 w 57"/>
              <a:gd name="T37" fmla="*/ 15 h 21"/>
              <a:gd name="T38" fmla="*/ 2 w 57"/>
              <a:gd name="T39" fmla="*/ 15 h 21"/>
              <a:gd name="T40" fmla="*/ 3 w 57"/>
              <a:gd name="T41" fmla="*/ 18 h 21"/>
              <a:gd name="T42" fmla="*/ 3 w 57"/>
              <a:gd name="T43" fmla="*/ 18 h 21"/>
              <a:gd name="T44" fmla="*/ 4 w 57"/>
              <a:gd name="T45" fmla="*/ 18 h 21"/>
              <a:gd name="T46" fmla="*/ 4 w 57"/>
              <a:gd name="T47" fmla="*/ 19 h 21"/>
              <a:gd name="T48" fmla="*/ 9 w 57"/>
              <a:gd name="T49" fmla="*/ 21 h 21"/>
              <a:gd name="T50" fmla="*/ 12 w 57"/>
              <a:gd name="T51" fmla="*/ 21 h 21"/>
              <a:gd name="T52" fmla="*/ 16 w 57"/>
              <a:gd name="T53" fmla="*/ 20 h 21"/>
              <a:gd name="T54" fmla="*/ 30 w 57"/>
              <a:gd name="T55" fmla="*/ 15 h 21"/>
              <a:gd name="T56" fmla="*/ 35 w 57"/>
              <a:gd name="T57" fmla="*/ 11 h 21"/>
              <a:gd name="T58" fmla="*/ 41 w 57"/>
              <a:gd name="T59" fmla="*/ 8 h 21"/>
              <a:gd name="T60" fmla="*/ 41 w 57"/>
              <a:gd name="T61" fmla="*/ 8 h 21"/>
              <a:gd name="T62" fmla="*/ 43 w 57"/>
              <a:gd name="T63" fmla="*/ 9 h 21"/>
              <a:gd name="T64" fmla="*/ 53 w 57"/>
              <a:gd name="T65" fmla="*/ 12 h 21"/>
              <a:gd name="T66" fmla="*/ 53 w 57"/>
              <a:gd name="T67" fmla="*/ 12 h 21"/>
              <a:gd name="T68" fmla="*/ 53 w 57"/>
              <a:gd name="T69" fmla="*/ 12 h 21"/>
              <a:gd name="T70" fmla="*/ 54 w 57"/>
              <a:gd name="T71" fmla="*/ 13 h 21"/>
              <a:gd name="T72" fmla="*/ 54 w 57"/>
              <a:gd name="T73" fmla="*/ 12 h 21"/>
              <a:gd name="T74" fmla="*/ 54 w 57"/>
              <a:gd name="T75" fmla="*/ 11 h 21"/>
              <a:gd name="T76" fmla="*/ 54 w 57"/>
              <a:gd name="T77" fmla="*/ 10 h 21"/>
              <a:gd name="T78" fmla="*/ 55 w 57"/>
              <a:gd name="T79" fmla="*/ 9 h 21"/>
              <a:gd name="T80" fmla="*/ 55 w 57"/>
              <a:gd name="T81" fmla="*/ 9 h 21"/>
              <a:gd name="T82" fmla="*/ 56 w 57"/>
              <a:gd name="T83" fmla="*/ 7 h 21"/>
              <a:gd name="T84" fmla="*/ 56 w 57"/>
              <a:gd name="T85" fmla="*/ 6 h 21"/>
              <a:gd name="T86" fmla="*/ 57 w 57"/>
              <a:gd name="T87" fmla="*/ 5 h 21"/>
              <a:gd name="T88" fmla="*/ 57 w 57"/>
              <a:gd name="T89" fmla="*/ 5 h 21"/>
              <a:gd name="T90" fmla="*/ 57 w 57"/>
              <a:gd name="T91" fmla="*/ 5 h 21"/>
              <a:gd name="T92" fmla="*/ 56 w 57"/>
              <a:gd name="T93" fmla="*/ 5 h 21"/>
              <a:gd name="T94" fmla="*/ 55 w 57"/>
              <a:gd name="T95" fmla="*/ 4 h 21"/>
              <a:gd name="T96" fmla="*/ 54 w 57"/>
              <a:gd name="T97" fmla="*/ 4 h 21"/>
              <a:gd name="T98" fmla="*/ 54 w 57"/>
              <a:gd name="T99" fmla="*/ 4 h 21"/>
              <a:gd name="T100" fmla="*/ 54 w 57"/>
              <a:gd name="T101" fmla="*/ 4 h 21"/>
              <a:gd name="T102" fmla="*/ 53 w 57"/>
              <a:gd name="T103" fmla="*/ 4 h 21"/>
              <a:gd name="T104" fmla="*/ 53 w 57"/>
              <a:gd name="T105" fmla="*/ 3 h 21"/>
              <a:gd name="T106" fmla="*/ 45 w 57"/>
              <a:gd name="T107" fmla="*/ 2 h 21"/>
              <a:gd name="T108" fmla="*/ 40 w 57"/>
              <a:gd name="T109" fmla="*/ 1 h 21"/>
              <a:gd name="T110" fmla="*/ 37 w 57"/>
              <a:gd name="T111" fmla="*/ 1 h 21"/>
              <a:gd name="T112" fmla="*/ 33 w 57"/>
              <a:gd name="T113" fmla="*/ 1 h 21"/>
              <a:gd name="T114" fmla="*/ 26 w 57"/>
              <a:gd name="T115" fmla="*/ 0 h 21"/>
              <a:gd name="T116" fmla="*/ 25 w 57"/>
              <a:gd name="T117" fmla="*/ 0 h 21"/>
              <a:gd name="T118" fmla="*/ 19 w 57"/>
              <a:gd name="T119" fmla="*/ 0 h 21"/>
              <a:gd name="T120" fmla="*/ 18 w 57"/>
              <a:gd name="T121" fmla="*/ 0 h 21"/>
              <a:gd name="T122" fmla="*/ 18 w 57"/>
              <a:gd name="T1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21">
                <a:moveTo>
                  <a:pt x="18" y="0"/>
                </a:moveTo>
                <a:cubicBezTo>
                  <a:pt x="18" y="0"/>
                  <a:pt x="17" y="0"/>
                  <a:pt x="17" y="0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3"/>
                  <a:pt x="14" y="3"/>
                </a:cubicBezTo>
                <a:cubicBezTo>
                  <a:pt x="14" y="3"/>
                  <a:pt x="14" y="3"/>
                  <a:pt x="14" y="4"/>
                </a:cubicBezTo>
                <a:cubicBezTo>
                  <a:pt x="10" y="9"/>
                  <a:pt x="5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2"/>
                  <a:pt x="0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4" y="18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0"/>
                  <a:pt x="7" y="20"/>
                  <a:pt x="9" y="21"/>
                </a:cubicBezTo>
                <a:cubicBezTo>
                  <a:pt x="10" y="21"/>
                  <a:pt x="11" y="21"/>
                  <a:pt x="12" y="21"/>
                </a:cubicBezTo>
                <a:cubicBezTo>
                  <a:pt x="14" y="21"/>
                  <a:pt x="16" y="20"/>
                  <a:pt x="16" y="20"/>
                </a:cubicBezTo>
                <a:cubicBezTo>
                  <a:pt x="17" y="15"/>
                  <a:pt x="30" y="15"/>
                  <a:pt x="30" y="15"/>
                </a:cubicBezTo>
                <a:cubicBezTo>
                  <a:pt x="31" y="15"/>
                  <a:pt x="34" y="13"/>
                  <a:pt x="35" y="11"/>
                </a:cubicBezTo>
                <a:cubicBezTo>
                  <a:pt x="38" y="9"/>
                  <a:pt x="39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3" y="9"/>
                </a:cubicBezTo>
                <a:cubicBezTo>
                  <a:pt x="47" y="9"/>
                  <a:pt x="51" y="10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4" y="12"/>
                  <a:pt x="54" y="11"/>
                  <a:pt x="54" y="11"/>
                </a:cubicBezTo>
                <a:cubicBezTo>
                  <a:pt x="54" y="11"/>
                  <a:pt x="54" y="10"/>
                  <a:pt x="54" y="10"/>
                </a:cubicBezTo>
                <a:cubicBezTo>
                  <a:pt x="55" y="10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8"/>
                  <a:pt x="56" y="7"/>
                  <a:pt x="56" y="7"/>
                </a:cubicBezTo>
                <a:cubicBezTo>
                  <a:pt x="56" y="7"/>
                  <a:pt x="56" y="7"/>
                  <a:pt x="56" y="6"/>
                </a:cubicBezTo>
                <a:cubicBezTo>
                  <a:pt x="57" y="6"/>
                  <a:pt x="57" y="6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4"/>
                  <a:pt x="55" y="4"/>
                </a:cubicBezTo>
                <a:cubicBezTo>
                  <a:pt x="55" y="4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3" y="4"/>
                </a:cubicBezTo>
                <a:cubicBezTo>
                  <a:pt x="53" y="4"/>
                  <a:pt x="53" y="3"/>
                  <a:pt x="53" y="3"/>
                </a:cubicBezTo>
                <a:cubicBezTo>
                  <a:pt x="52" y="3"/>
                  <a:pt x="48" y="1"/>
                  <a:pt x="45" y="2"/>
                </a:cubicBezTo>
                <a:cubicBezTo>
                  <a:pt x="43" y="2"/>
                  <a:pt x="41" y="1"/>
                  <a:pt x="40" y="1"/>
                </a:cubicBezTo>
                <a:cubicBezTo>
                  <a:pt x="39" y="1"/>
                  <a:pt x="38" y="0"/>
                  <a:pt x="37" y="1"/>
                </a:cubicBezTo>
                <a:cubicBezTo>
                  <a:pt x="36" y="1"/>
                  <a:pt x="35" y="1"/>
                  <a:pt x="33" y="1"/>
                </a:cubicBezTo>
                <a:cubicBezTo>
                  <a:pt x="31" y="1"/>
                  <a:pt x="27" y="1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3" y="1"/>
                  <a:pt x="21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5" name="Freeform 1197"/>
          <p:cNvSpPr>
            <a:spLocks/>
          </p:cNvSpPr>
          <p:nvPr/>
        </p:nvSpPr>
        <p:spPr bwMode="auto">
          <a:xfrm>
            <a:off x="4009404" y="3581426"/>
            <a:ext cx="65284" cy="143472"/>
          </a:xfrm>
          <a:custGeom>
            <a:avLst/>
            <a:gdLst>
              <a:gd name="T0" fmla="*/ 9 w 33"/>
              <a:gd name="T1" fmla="*/ 7 h 64"/>
              <a:gd name="T2" fmla="*/ 1 w 33"/>
              <a:gd name="T3" fmla="*/ 36 h 64"/>
              <a:gd name="T4" fmla="*/ 0 w 33"/>
              <a:gd name="T5" fmla="*/ 38 h 64"/>
              <a:gd name="T6" fmla="*/ 3 w 33"/>
              <a:gd name="T7" fmla="*/ 41 h 64"/>
              <a:gd name="T8" fmla="*/ 5 w 33"/>
              <a:gd name="T9" fmla="*/ 43 h 64"/>
              <a:gd name="T10" fmla="*/ 8 w 33"/>
              <a:gd name="T11" fmla="*/ 61 h 64"/>
              <a:gd name="T12" fmla="*/ 8 w 33"/>
              <a:gd name="T13" fmla="*/ 64 h 64"/>
              <a:gd name="T14" fmla="*/ 10 w 33"/>
              <a:gd name="T15" fmla="*/ 64 h 64"/>
              <a:gd name="T16" fmla="*/ 10 w 33"/>
              <a:gd name="T17" fmla="*/ 64 h 64"/>
              <a:gd name="T18" fmla="*/ 12 w 33"/>
              <a:gd name="T19" fmla="*/ 64 h 64"/>
              <a:gd name="T20" fmla="*/ 14 w 33"/>
              <a:gd name="T21" fmla="*/ 64 h 64"/>
              <a:gd name="T22" fmla="*/ 20 w 33"/>
              <a:gd name="T23" fmla="*/ 63 h 64"/>
              <a:gd name="T24" fmla="*/ 20 w 33"/>
              <a:gd name="T25" fmla="*/ 63 h 64"/>
              <a:gd name="T26" fmla="*/ 20 w 33"/>
              <a:gd name="T27" fmla="*/ 63 h 64"/>
              <a:gd name="T28" fmla="*/ 20 w 33"/>
              <a:gd name="T29" fmla="*/ 62 h 64"/>
              <a:gd name="T30" fmla="*/ 20 w 33"/>
              <a:gd name="T31" fmla="*/ 62 h 64"/>
              <a:gd name="T32" fmla="*/ 20 w 33"/>
              <a:gd name="T33" fmla="*/ 60 h 64"/>
              <a:gd name="T34" fmla="*/ 25 w 33"/>
              <a:gd name="T35" fmla="*/ 52 h 64"/>
              <a:gd name="T36" fmla="*/ 24 w 33"/>
              <a:gd name="T37" fmla="*/ 50 h 64"/>
              <a:gd name="T38" fmla="*/ 22 w 33"/>
              <a:gd name="T39" fmla="*/ 49 h 64"/>
              <a:gd name="T40" fmla="*/ 22 w 33"/>
              <a:gd name="T41" fmla="*/ 44 h 64"/>
              <a:gd name="T42" fmla="*/ 25 w 33"/>
              <a:gd name="T43" fmla="*/ 40 h 64"/>
              <a:gd name="T44" fmla="*/ 22 w 33"/>
              <a:gd name="T45" fmla="*/ 37 h 64"/>
              <a:gd name="T46" fmla="*/ 20 w 33"/>
              <a:gd name="T47" fmla="*/ 32 h 64"/>
              <a:gd name="T48" fmla="*/ 25 w 33"/>
              <a:gd name="T49" fmla="*/ 29 h 64"/>
              <a:gd name="T50" fmla="*/ 25 w 33"/>
              <a:gd name="T51" fmla="*/ 29 h 64"/>
              <a:gd name="T52" fmla="*/ 27 w 33"/>
              <a:gd name="T53" fmla="*/ 22 h 64"/>
              <a:gd name="T54" fmla="*/ 26 w 33"/>
              <a:gd name="T55" fmla="*/ 17 h 64"/>
              <a:gd name="T56" fmla="*/ 25 w 33"/>
              <a:gd name="T57" fmla="*/ 13 h 64"/>
              <a:gd name="T58" fmla="*/ 30 w 33"/>
              <a:gd name="T59" fmla="*/ 8 h 64"/>
              <a:gd name="T60" fmla="*/ 33 w 33"/>
              <a:gd name="T61" fmla="*/ 6 h 64"/>
              <a:gd name="T62" fmla="*/ 30 w 33"/>
              <a:gd name="T63" fmla="*/ 2 h 64"/>
              <a:gd name="T64" fmla="*/ 26 w 33"/>
              <a:gd name="T65" fmla="*/ 2 h 64"/>
              <a:gd name="T66" fmla="*/ 25 w 33"/>
              <a:gd name="T67" fmla="*/ 3 h 64"/>
              <a:gd name="T68" fmla="*/ 23 w 33"/>
              <a:gd name="T69" fmla="*/ 4 h 64"/>
              <a:gd name="T70" fmla="*/ 21 w 33"/>
              <a:gd name="T71" fmla="*/ 3 h 64"/>
              <a:gd name="T72" fmla="*/ 21 w 33"/>
              <a:gd name="T73" fmla="*/ 3 h 64"/>
              <a:gd name="T74" fmla="*/ 19 w 33"/>
              <a:gd name="T75" fmla="*/ 3 h 64"/>
              <a:gd name="T76" fmla="*/ 17 w 33"/>
              <a:gd name="T77" fmla="*/ 3 h 64"/>
              <a:gd name="T78" fmla="*/ 16 w 33"/>
              <a:gd name="T79" fmla="*/ 3 h 64"/>
              <a:gd name="T80" fmla="*/ 16 w 33"/>
              <a:gd name="T81" fmla="*/ 3 h 64"/>
              <a:gd name="T82" fmla="*/ 15 w 33"/>
              <a:gd name="T83" fmla="*/ 3 h 64"/>
              <a:gd name="T84" fmla="*/ 15 w 33"/>
              <a:gd name="T85" fmla="*/ 3 h 64"/>
              <a:gd name="T86" fmla="*/ 14 w 33"/>
              <a:gd name="T87" fmla="*/ 3 h 64"/>
              <a:gd name="T88" fmla="*/ 14 w 33"/>
              <a:gd name="T89" fmla="*/ 3 h 64"/>
              <a:gd name="T90" fmla="*/ 14 w 33"/>
              <a:gd name="T91" fmla="*/ 2 h 64"/>
              <a:gd name="T92" fmla="*/ 13 w 33"/>
              <a:gd name="T93" fmla="*/ 2 h 64"/>
              <a:gd name="T94" fmla="*/ 13 w 33"/>
              <a:gd name="T95" fmla="*/ 2 h 64"/>
              <a:gd name="T96" fmla="*/ 12 w 33"/>
              <a:gd name="T97" fmla="*/ 1 h 64"/>
              <a:gd name="T98" fmla="*/ 12 w 33"/>
              <a:gd name="T99" fmla="*/ 1 h 64"/>
              <a:gd name="T100" fmla="*/ 12 w 33"/>
              <a:gd name="T101" fmla="*/ 1 h 64"/>
              <a:gd name="T102" fmla="*/ 12 w 33"/>
              <a:gd name="T103" fmla="*/ 0 h 64"/>
              <a:gd name="T104" fmla="*/ 12 w 33"/>
              <a:gd name="T105" fmla="*/ 0 h 64"/>
              <a:gd name="T106" fmla="*/ 11 w 33"/>
              <a:gd name="T107" fmla="*/ 0 h 64"/>
              <a:gd name="T108" fmla="*/ 10 w 33"/>
              <a:gd name="T109" fmla="*/ 1 h 64"/>
              <a:gd name="T110" fmla="*/ 9 w 33"/>
              <a:gd name="T111" fmla="*/ 2 h 64"/>
              <a:gd name="T112" fmla="*/ 8 w 33"/>
              <a:gd name="T113" fmla="*/ 2 h 64"/>
              <a:gd name="T114" fmla="*/ 9 w 33"/>
              <a:gd name="T115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64">
                <a:moveTo>
                  <a:pt x="9" y="7"/>
                </a:moveTo>
                <a:cubicBezTo>
                  <a:pt x="11" y="11"/>
                  <a:pt x="6" y="31"/>
                  <a:pt x="1" y="3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2" y="40"/>
                  <a:pt x="3" y="41"/>
                </a:cubicBezTo>
                <a:cubicBezTo>
                  <a:pt x="4" y="42"/>
                  <a:pt x="5" y="42"/>
                  <a:pt x="5" y="43"/>
                </a:cubicBezTo>
                <a:cubicBezTo>
                  <a:pt x="10" y="46"/>
                  <a:pt x="9" y="55"/>
                  <a:pt x="8" y="61"/>
                </a:cubicBezTo>
                <a:cubicBezTo>
                  <a:pt x="8" y="62"/>
                  <a:pt x="8" y="63"/>
                  <a:pt x="8" y="64"/>
                </a:cubicBezTo>
                <a:cubicBezTo>
                  <a:pt x="8" y="64"/>
                  <a:pt x="8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1" y="64"/>
                  <a:pt x="12" y="64"/>
                </a:cubicBezTo>
                <a:cubicBezTo>
                  <a:pt x="13" y="64"/>
                  <a:pt x="14" y="64"/>
                  <a:pt x="14" y="64"/>
                </a:cubicBezTo>
                <a:cubicBezTo>
                  <a:pt x="16" y="64"/>
                  <a:pt x="18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1"/>
                  <a:pt x="20" y="61"/>
                  <a:pt x="20" y="60"/>
                </a:cubicBezTo>
                <a:cubicBezTo>
                  <a:pt x="20" y="58"/>
                  <a:pt x="20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3" y="50"/>
                  <a:pt x="23" y="50"/>
                  <a:pt x="22" y="49"/>
                </a:cubicBezTo>
                <a:cubicBezTo>
                  <a:pt x="21" y="48"/>
                  <a:pt x="21" y="45"/>
                  <a:pt x="22" y="44"/>
                </a:cubicBezTo>
                <a:cubicBezTo>
                  <a:pt x="23" y="42"/>
                  <a:pt x="24" y="41"/>
                  <a:pt x="25" y="40"/>
                </a:cubicBezTo>
                <a:cubicBezTo>
                  <a:pt x="24" y="40"/>
                  <a:pt x="23" y="39"/>
                  <a:pt x="22" y="37"/>
                </a:cubicBezTo>
                <a:cubicBezTo>
                  <a:pt x="20" y="35"/>
                  <a:pt x="20" y="33"/>
                  <a:pt x="20" y="32"/>
                </a:cubicBezTo>
                <a:cubicBezTo>
                  <a:pt x="21" y="30"/>
                  <a:pt x="24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7"/>
                  <a:pt x="25" y="24"/>
                  <a:pt x="27" y="22"/>
                </a:cubicBezTo>
                <a:cubicBezTo>
                  <a:pt x="28" y="21"/>
                  <a:pt x="27" y="19"/>
                  <a:pt x="26" y="17"/>
                </a:cubicBezTo>
                <a:cubicBezTo>
                  <a:pt x="26" y="15"/>
                  <a:pt x="25" y="14"/>
                  <a:pt x="25" y="13"/>
                </a:cubicBezTo>
                <a:cubicBezTo>
                  <a:pt x="25" y="10"/>
                  <a:pt x="28" y="9"/>
                  <a:pt x="30" y="8"/>
                </a:cubicBezTo>
                <a:cubicBezTo>
                  <a:pt x="31" y="7"/>
                  <a:pt x="32" y="7"/>
                  <a:pt x="33" y="6"/>
                </a:cubicBezTo>
                <a:cubicBezTo>
                  <a:pt x="32" y="5"/>
                  <a:pt x="30" y="4"/>
                  <a:pt x="30" y="2"/>
                </a:cubicBezTo>
                <a:cubicBezTo>
                  <a:pt x="30" y="2"/>
                  <a:pt x="28" y="1"/>
                  <a:pt x="26" y="2"/>
                </a:cubicBezTo>
                <a:cubicBezTo>
                  <a:pt x="26" y="3"/>
                  <a:pt x="26" y="3"/>
                  <a:pt x="25" y="3"/>
                </a:cubicBezTo>
                <a:cubicBezTo>
                  <a:pt x="24" y="4"/>
                  <a:pt x="24" y="4"/>
                  <a:pt x="23" y="4"/>
                </a:cubicBezTo>
                <a:cubicBezTo>
                  <a:pt x="22" y="4"/>
                  <a:pt x="22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4"/>
                  <a:pt x="8" y="6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6" name="Freeform 1198"/>
          <p:cNvSpPr>
            <a:spLocks/>
          </p:cNvSpPr>
          <p:nvPr/>
        </p:nvSpPr>
        <p:spPr bwMode="auto">
          <a:xfrm>
            <a:off x="4304235" y="3215804"/>
            <a:ext cx="82131" cy="74050"/>
          </a:xfrm>
          <a:custGeom>
            <a:avLst/>
            <a:gdLst>
              <a:gd name="T0" fmla="*/ 27 w 40"/>
              <a:gd name="T1" fmla="*/ 31 h 33"/>
              <a:gd name="T2" fmla="*/ 28 w 40"/>
              <a:gd name="T3" fmla="*/ 28 h 33"/>
              <a:gd name="T4" fmla="*/ 28 w 40"/>
              <a:gd name="T5" fmla="*/ 26 h 33"/>
              <a:gd name="T6" fmla="*/ 30 w 40"/>
              <a:gd name="T7" fmla="*/ 22 h 33"/>
              <a:gd name="T8" fmla="*/ 37 w 40"/>
              <a:gd name="T9" fmla="*/ 16 h 33"/>
              <a:gd name="T10" fmla="*/ 35 w 40"/>
              <a:gd name="T11" fmla="*/ 13 h 33"/>
              <a:gd name="T12" fmla="*/ 33 w 40"/>
              <a:gd name="T13" fmla="*/ 11 h 33"/>
              <a:gd name="T14" fmla="*/ 36 w 40"/>
              <a:gd name="T15" fmla="*/ 8 h 33"/>
              <a:gd name="T16" fmla="*/ 39 w 40"/>
              <a:gd name="T17" fmla="*/ 4 h 33"/>
              <a:gd name="T18" fmla="*/ 40 w 40"/>
              <a:gd name="T19" fmla="*/ 4 h 33"/>
              <a:gd name="T20" fmla="*/ 40 w 40"/>
              <a:gd name="T21" fmla="*/ 3 h 33"/>
              <a:gd name="T22" fmla="*/ 39 w 40"/>
              <a:gd name="T23" fmla="*/ 2 h 33"/>
              <a:gd name="T24" fmla="*/ 37 w 40"/>
              <a:gd name="T25" fmla="*/ 1 h 33"/>
              <a:gd name="T26" fmla="*/ 27 w 40"/>
              <a:gd name="T27" fmla="*/ 1 h 33"/>
              <a:gd name="T28" fmla="*/ 23 w 40"/>
              <a:gd name="T29" fmla="*/ 6 h 33"/>
              <a:gd name="T30" fmla="*/ 19 w 40"/>
              <a:gd name="T31" fmla="*/ 11 h 33"/>
              <a:gd name="T32" fmla="*/ 14 w 40"/>
              <a:gd name="T33" fmla="*/ 9 h 33"/>
              <a:gd name="T34" fmla="*/ 10 w 40"/>
              <a:gd name="T35" fmla="*/ 16 h 33"/>
              <a:gd name="T36" fmla="*/ 0 w 40"/>
              <a:gd name="T37" fmla="*/ 30 h 33"/>
              <a:gd name="T38" fmla="*/ 1 w 40"/>
              <a:gd name="T39" fmla="*/ 30 h 33"/>
              <a:gd name="T40" fmla="*/ 2 w 40"/>
              <a:gd name="T41" fmla="*/ 30 h 33"/>
              <a:gd name="T42" fmla="*/ 4 w 40"/>
              <a:gd name="T43" fmla="*/ 30 h 33"/>
              <a:gd name="T44" fmla="*/ 5 w 40"/>
              <a:gd name="T45" fmla="*/ 29 h 33"/>
              <a:gd name="T46" fmla="*/ 6 w 40"/>
              <a:gd name="T47" fmla="*/ 29 h 33"/>
              <a:gd name="T48" fmla="*/ 7 w 40"/>
              <a:gd name="T49" fmla="*/ 28 h 33"/>
              <a:gd name="T50" fmla="*/ 8 w 40"/>
              <a:gd name="T51" fmla="*/ 28 h 33"/>
              <a:gd name="T52" fmla="*/ 10 w 40"/>
              <a:gd name="T53" fmla="*/ 26 h 33"/>
              <a:gd name="T54" fmla="*/ 17 w 40"/>
              <a:gd name="T55" fmla="*/ 27 h 33"/>
              <a:gd name="T56" fmla="*/ 18 w 40"/>
              <a:gd name="T57" fmla="*/ 27 h 33"/>
              <a:gd name="T58" fmla="*/ 22 w 40"/>
              <a:gd name="T59" fmla="*/ 30 h 33"/>
              <a:gd name="T60" fmla="*/ 24 w 40"/>
              <a:gd name="T61" fmla="*/ 31 h 33"/>
              <a:gd name="T62" fmla="*/ 25 w 40"/>
              <a:gd name="T63" fmla="*/ 32 h 33"/>
              <a:gd name="T64" fmla="*/ 26 w 40"/>
              <a:gd name="T65" fmla="*/ 33 h 33"/>
              <a:gd name="T66" fmla="*/ 27 w 40"/>
              <a:gd name="T6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" h="33">
                <a:moveTo>
                  <a:pt x="27" y="33"/>
                </a:moveTo>
                <a:cubicBezTo>
                  <a:pt x="27" y="33"/>
                  <a:pt x="27" y="32"/>
                  <a:pt x="27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30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7"/>
                  <a:pt x="28" y="26"/>
                </a:cubicBezTo>
                <a:cubicBezTo>
                  <a:pt x="28" y="25"/>
                  <a:pt x="27" y="23"/>
                  <a:pt x="28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5" y="22"/>
                  <a:pt x="35" y="21"/>
                  <a:pt x="35" y="21"/>
                </a:cubicBezTo>
                <a:cubicBezTo>
                  <a:pt x="35" y="18"/>
                  <a:pt x="36" y="17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5" y="14"/>
                  <a:pt x="35" y="13"/>
                </a:cubicBezTo>
                <a:cubicBezTo>
                  <a:pt x="34" y="13"/>
                  <a:pt x="34" y="12"/>
                  <a:pt x="34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5" y="8"/>
                  <a:pt x="36" y="8"/>
                </a:cubicBezTo>
                <a:cubicBezTo>
                  <a:pt x="37" y="7"/>
                  <a:pt x="38" y="6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2"/>
                  <a:pt x="38" y="1"/>
                  <a:pt x="37" y="1"/>
                </a:cubicBezTo>
                <a:cubicBezTo>
                  <a:pt x="35" y="0"/>
                  <a:pt x="32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4" y="2"/>
                  <a:pt x="23" y="4"/>
                  <a:pt x="23" y="4"/>
                </a:cubicBezTo>
                <a:cubicBezTo>
                  <a:pt x="23" y="5"/>
                  <a:pt x="23" y="6"/>
                  <a:pt x="23" y="6"/>
                </a:cubicBezTo>
                <a:cubicBezTo>
                  <a:pt x="24" y="7"/>
                  <a:pt x="24" y="8"/>
                  <a:pt x="24" y="9"/>
                </a:cubicBezTo>
                <a:cubicBezTo>
                  <a:pt x="23" y="11"/>
                  <a:pt x="21" y="11"/>
                  <a:pt x="19" y="11"/>
                </a:cubicBezTo>
                <a:cubicBezTo>
                  <a:pt x="17" y="11"/>
                  <a:pt x="15" y="10"/>
                  <a:pt x="15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3" y="9"/>
                  <a:pt x="13" y="10"/>
                  <a:pt x="13" y="10"/>
                </a:cubicBezTo>
                <a:cubicBezTo>
                  <a:pt x="14" y="13"/>
                  <a:pt x="12" y="14"/>
                  <a:pt x="10" y="16"/>
                </a:cubicBezTo>
                <a:cubicBezTo>
                  <a:pt x="9" y="17"/>
                  <a:pt x="8" y="18"/>
                  <a:pt x="8" y="19"/>
                </a:cubicBezTo>
                <a:cubicBezTo>
                  <a:pt x="9" y="23"/>
                  <a:pt x="6" y="27"/>
                  <a:pt x="0" y="30"/>
                </a:cubicBezTo>
                <a:cubicBezTo>
                  <a:pt x="0" y="30"/>
                  <a:pt x="0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3" y="30"/>
                  <a:pt x="3" y="30"/>
                </a:cubicBezTo>
                <a:cubicBezTo>
                  <a:pt x="3" y="30"/>
                  <a:pt x="3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9"/>
                  <a:pt x="5" y="29"/>
                  <a:pt x="5" y="29"/>
                </a:cubicBezTo>
                <a:cubicBezTo>
                  <a:pt x="5" y="29"/>
                  <a:pt x="5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8"/>
                  <a:pt x="9" y="27"/>
                </a:cubicBezTo>
                <a:cubicBezTo>
                  <a:pt x="9" y="27"/>
                  <a:pt x="10" y="27"/>
                  <a:pt x="10" y="26"/>
                </a:cubicBezTo>
                <a:cubicBezTo>
                  <a:pt x="11" y="26"/>
                  <a:pt x="12" y="26"/>
                  <a:pt x="13" y="26"/>
                </a:cubicBezTo>
                <a:cubicBezTo>
                  <a:pt x="14" y="26"/>
                  <a:pt x="16" y="26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8"/>
                  <a:pt x="19" y="28"/>
                  <a:pt x="19" y="28"/>
                </a:cubicBezTo>
                <a:cubicBezTo>
                  <a:pt x="20" y="29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ubicBezTo>
                  <a:pt x="23" y="31"/>
                  <a:pt x="23" y="31"/>
                  <a:pt x="24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7" name="Freeform 1199"/>
          <p:cNvSpPr>
            <a:spLocks/>
          </p:cNvSpPr>
          <p:nvPr/>
        </p:nvSpPr>
        <p:spPr bwMode="auto">
          <a:xfrm>
            <a:off x="4287388" y="3280598"/>
            <a:ext cx="75814" cy="60166"/>
          </a:xfrm>
          <a:custGeom>
            <a:avLst/>
            <a:gdLst>
              <a:gd name="T0" fmla="*/ 32 w 38"/>
              <a:gd name="T1" fmla="*/ 27 h 27"/>
              <a:gd name="T2" fmla="*/ 32 w 38"/>
              <a:gd name="T3" fmla="*/ 26 h 27"/>
              <a:gd name="T4" fmla="*/ 32 w 38"/>
              <a:gd name="T5" fmla="*/ 25 h 27"/>
              <a:gd name="T6" fmla="*/ 33 w 38"/>
              <a:gd name="T7" fmla="*/ 24 h 27"/>
              <a:gd name="T8" fmla="*/ 33 w 38"/>
              <a:gd name="T9" fmla="*/ 23 h 27"/>
              <a:gd name="T10" fmla="*/ 33 w 38"/>
              <a:gd name="T11" fmla="*/ 22 h 27"/>
              <a:gd name="T12" fmla="*/ 33 w 38"/>
              <a:gd name="T13" fmla="*/ 21 h 27"/>
              <a:gd name="T14" fmla="*/ 34 w 38"/>
              <a:gd name="T15" fmla="*/ 21 h 27"/>
              <a:gd name="T16" fmla="*/ 34 w 38"/>
              <a:gd name="T17" fmla="*/ 20 h 27"/>
              <a:gd name="T18" fmla="*/ 34 w 38"/>
              <a:gd name="T19" fmla="*/ 20 h 27"/>
              <a:gd name="T20" fmla="*/ 35 w 38"/>
              <a:gd name="T21" fmla="*/ 19 h 27"/>
              <a:gd name="T22" fmla="*/ 36 w 38"/>
              <a:gd name="T23" fmla="*/ 19 h 27"/>
              <a:gd name="T24" fmla="*/ 36 w 38"/>
              <a:gd name="T25" fmla="*/ 18 h 27"/>
              <a:gd name="T26" fmla="*/ 36 w 38"/>
              <a:gd name="T27" fmla="*/ 18 h 27"/>
              <a:gd name="T28" fmla="*/ 37 w 38"/>
              <a:gd name="T29" fmla="*/ 18 h 27"/>
              <a:gd name="T30" fmla="*/ 37 w 38"/>
              <a:gd name="T31" fmla="*/ 18 h 27"/>
              <a:gd name="T32" fmla="*/ 38 w 38"/>
              <a:gd name="T33" fmla="*/ 17 h 27"/>
              <a:gd name="T34" fmla="*/ 38 w 38"/>
              <a:gd name="T35" fmla="*/ 16 h 27"/>
              <a:gd name="T36" fmla="*/ 38 w 38"/>
              <a:gd name="T37" fmla="*/ 16 h 27"/>
              <a:gd name="T38" fmla="*/ 38 w 38"/>
              <a:gd name="T39" fmla="*/ 14 h 27"/>
              <a:gd name="T40" fmla="*/ 37 w 38"/>
              <a:gd name="T41" fmla="*/ 14 h 27"/>
              <a:gd name="T42" fmla="*/ 37 w 38"/>
              <a:gd name="T43" fmla="*/ 13 h 27"/>
              <a:gd name="T44" fmla="*/ 36 w 38"/>
              <a:gd name="T45" fmla="*/ 12 h 27"/>
              <a:gd name="T46" fmla="*/ 36 w 38"/>
              <a:gd name="T47" fmla="*/ 11 h 27"/>
              <a:gd name="T48" fmla="*/ 36 w 38"/>
              <a:gd name="T49" fmla="*/ 11 h 27"/>
              <a:gd name="T50" fmla="*/ 36 w 38"/>
              <a:gd name="T51" fmla="*/ 10 h 27"/>
              <a:gd name="T52" fmla="*/ 35 w 38"/>
              <a:gd name="T53" fmla="*/ 10 h 27"/>
              <a:gd name="T54" fmla="*/ 35 w 38"/>
              <a:gd name="T55" fmla="*/ 9 h 27"/>
              <a:gd name="T56" fmla="*/ 34 w 38"/>
              <a:gd name="T57" fmla="*/ 8 h 27"/>
              <a:gd name="T58" fmla="*/ 29 w 38"/>
              <a:gd name="T59" fmla="*/ 5 h 27"/>
              <a:gd name="T60" fmla="*/ 25 w 38"/>
              <a:gd name="T61" fmla="*/ 2 h 27"/>
              <a:gd name="T62" fmla="*/ 21 w 38"/>
              <a:gd name="T63" fmla="*/ 1 h 27"/>
              <a:gd name="T64" fmla="*/ 8 w 38"/>
              <a:gd name="T65" fmla="*/ 5 h 27"/>
              <a:gd name="T66" fmla="*/ 8 w 38"/>
              <a:gd name="T67" fmla="*/ 5 h 27"/>
              <a:gd name="T68" fmla="*/ 8 w 38"/>
              <a:gd name="T69" fmla="*/ 5 h 27"/>
              <a:gd name="T70" fmla="*/ 7 w 38"/>
              <a:gd name="T71" fmla="*/ 5 h 27"/>
              <a:gd name="T72" fmla="*/ 7 w 38"/>
              <a:gd name="T73" fmla="*/ 5 h 27"/>
              <a:gd name="T74" fmla="*/ 6 w 38"/>
              <a:gd name="T75" fmla="*/ 5 h 27"/>
              <a:gd name="T76" fmla="*/ 5 w 38"/>
              <a:gd name="T77" fmla="*/ 4 h 27"/>
              <a:gd name="T78" fmla="*/ 5 w 38"/>
              <a:gd name="T79" fmla="*/ 4 h 27"/>
              <a:gd name="T80" fmla="*/ 0 w 38"/>
              <a:gd name="T81" fmla="*/ 6 h 27"/>
              <a:gd name="T82" fmla="*/ 0 w 38"/>
              <a:gd name="T83" fmla="*/ 6 h 27"/>
              <a:gd name="T84" fmla="*/ 2 w 38"/>
              <a:gd name="T85" fmla="*/ 9 h 27"/>
              <a:gd name="T86" fmla="*/ 3 w 38"/>
              <a:gd name="T87" fmla="*/ 8 h 27"/>
              <a:gd name="T88" fmla="*/ 7 w 38"/>
              <a:gd name="T89" fmla="*/ 11 h 27"/>
              <a:gd name="T90" fmla="*/ 9 w 38"/>
              <a:gd name="T91" fmla="*/ 13 h 27"/>
              <a:gd name="T92" fmla="*/ 11 w 38"/>
              <a:gd name="T93" fmla="*/ 14 h 27"/>
              <a:gd name="T94" fmla="*/ 17 w 38"/>
              <a:gd name="T95" fmla="*/ 18 h 27"/>
              <a:gd name="T96" fmla="*/ 18 w 38"/>
              <a:gd name="T97" fmla="*/ 21 h 27"/>
              <a:gd name="T98" fmla="*/ 20 w 38"/>
              <a:gd name="T99" fmla="*/ 19 h 27"/>
              <a:gd name="T100" fmla="*/ 23 w 38"/>
              <a:gd name="T101" fmla="*/ 17 h 27"/>
              <a:gd name="T102" fmla="*/ 25 w 38"/>
              <a:gd name="T103" fmla="*/ 20 h 27"/>
              <a:gd name="T104" fmla="*/ 26 w 38"/>
              <a:gd name="T105" fmla="*/ 23 h 27"/>
              <a:gd name="T106" fmla="*/ 27 w 38"/>
              <a:gd name="T107" fmla="*/ 23 h 27"/>
              <a:gd name="T108" fmla="*/ 31 w 38"/>
              <a:gd name="T109" fmla="*/ 26 h 27"/>
              <a:gd name="T110" fmla="*/ 32 w 38"/>
              <a:gd name="T111" fmla="*/ 26 h 27"/>
              <a:gd name="T112" fmla="*/ 32 w 38"/>
              <a:gd name="T113" fmla="*/ 27 h 27"/>
              <a:gd name="T114" fmla="*/ 32 w 38"/>
              <a:gd name="T115" fmla="*/ 27 h 27"/>
              <a:gd name="T116" fmla="*/ 32 w 38"/>
              <a:gd name="T117" fmla="*/ 27 h 27"/>
              <a:gd name="T118" fmla="*/ 32 w 38"/>
              <a:gd name="T11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" h="27">
                <a:moveTo>
                  <a:pt x="32" y="27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3" y="23"/>
                  <a:pt x="33" y="23"/>
                  <a:pt x="33" y="22"/>
                </a:cubicBezTo>
                <a:cubicBezTo>
                  <a:pt x="33" y="22"/>
                  <a:pt x="33" y="22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6" y="19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7"/>
                  <a:pt x="37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4"/>
                </a:cubicBezTo>
                <a:cubicBezTo>
                  <a:pt x="38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6" y="12"/>
                  <a:pt x="36" y="12"/>
                </a:cubicBezTo>
                <a:cubicBezTo>
                  <a:pt x="36" y="12"/>
                  <a:pt x="36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0"/>
                  <a:pt x="36" y="10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10"/>
                  <a:pt x="35" y="10"/>
                  <a:pt x="35" y="9"/>
                </a:cubicBezTo>
                <a:cubicBezTo>
                  <a:pt x="35" y="9"/>
                  <a:pt x="34" y="8"/>
                  <a:pt x="34" y="8"/>
                </a:cubicBezTo>
                <a:cubicBezTo>
                  <a:pt x="32" y="6"/>
                  <a:pt x="31" y="6"/>
                  <a:pt x="29" y="5"/>
                </a:cubicBezTo>
                <a:cubicBezTo>
                  <a:pt x="28" y="4"/>
                  <a:pt x="27" y="3"/>
                  <a:pt x="25" y="2"/>
                </a:cubicBezTo>
                <a:cubicBezTo>
                  <a:pt x="24" y="1"/>
                  <a:pt x="22" y="0"/>
                  <a:pt x="21" y="1"/>
                </a:cubicBezTo>
                <a:cubicBezTo>
                  <a:pt x="18" y="4"/>
                  <a:pt x="12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5"/>
                  <a:pt x="2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9"/>
                </a:cubicBezTo>
                <a:cubicBezTo>
                  <a:pt x="2" y="9"/>
                  <a:pt x="3" y="8"/>
                  <a:pt x="3" y="8"/>
                </a:cubicBezTo>
                <a:cubicBezTo>
                  <a:pt x="5" y="8"/>
                  <a:pt x="6" y="10"/>
                  <a:pt x="7" y="11"/>
                </a:cubicBezTo>
                <a:cubicBezTo>
                  <a:pt x="8" y="12"/>
                  <a:pt x="9" y="12"/>
                  <a:pt x="9" y="13"/>
                </a:cubicBezTo>
                <a:cubicBezTo>
                  <a:pt x="10" y="13"/>
                  <a:pt x="11" y="13"/>
                  <a:pt x="11" y="14"/>
                </a:cubicBezTo>
                <a:cubicBezTo>
                  <a:pt x="14" y="15"/>
                  <a:pt x="17" y="16"/>
                  <a:pt x="17" y="18"/>
                </a:cubicBezTo>
                <a:cubicBezTo>
                  <a:pt x="17" y="20"/>
                  <a:pt x="18" y="21"/>
                  <a:pt x="18" y="21"/>
                </a:cubicBezTo>
                <a:cubicBezTo>
                  <a:pt x="18" y="20"/>
                  <a:pt x="19" y="20"/>
                  <a:pt x="20" y="19"/>
                </a:cubicBezTo>
                <a:cubicBezTo>
                  <a:pt x="21" y="18"/>
                  <a:pt x="22" y="17"/>
                  <a:pt x="23" y="17"/>
                </a:cubicBezTo>
                <a:cubicBezTo>
                  <a:pt x="24" y="17"/>
                  <a:pt x="25" y="18"/>
                  <a:pt x="25" y="20"/>
                </a:cubicBezTo>
                <a:cubicBezTo>
                  <a:pt x="25" y="22"/>
                  <a:pt x="26" y="23"/>
                  <a:pt x="2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9" y="23"/>
                  <a:pt x="30" y="25"/>
                  <a:pt x="31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Freeform 1200"/>
          <p:cNvSpPr>
            <a:spLocks/>
          </p:cNvSpPr>
          <p:nvPr/>
        </p:nvSpPr>
        <p:spPr bwMode="auto">
          <a:xfrm>
            <a:off x="4685410" y="3384731"/>
            <a:ext cx="197958" cy="136530"/>
          </a:xfrm>
          <a:custGeom>
            <a:avLst/>
            <a:gdLst>
              <a:gd name="T0" fmla="*/ 82 w 98"/>
              <a:gd name="T1" fmla="*/ 38 h 62"/>
              <a:gd name="T2" fmla="*/ 81 w 98"/>
              <a:gd name="T3" fmla="*/ 36 h 62"/>
              <a:gd name="T4" fmla="*/ 80 w 98"/>
              <a:gd name="T5" fmla="*/ 33 h 62"/>
              <a:gd name="T6" fmla="*/ 80 w 98"/>
              <a:gd name="T7" fmla="*/ 31 h 62"/>
              <a:gd name="T8" fmla="*/ 82 w 98"/>
              <a:gd name="T9" fmla="*/ 25 h 62"/>
              <a:gd name="T10" fmla="*/ 74 w 98"/>
              <a:gd name="T11" fmla="*/ 11 h 62"/>
              <a:gd name="T12" fmla="*/ 74 w 98"/>
              <a:gd name="T13" fmla="*/ 11 h 62"/>
              <a:gd name="T14" fmla="*/ 73 w 98"/>
              <a:gd name="T15" fmla="*/ 10 h 62"/>
              <a:gd name="T16" fmla="*/ 73 w 98"/>
              <a:gd name="T17" fmla="*/ 9 h 62"/>
              <a:gd name="T18" fmla="*/ 72 w 98"/>
              <a:gd name="T19" fmla="*/ 8 h 62"/>
              <a:gd name="T20" fmla="*/ 70 w 98"/>
              <a:gd name="T21" fmla="*/ 5 h 62"/>
              <a:gd name="T22" fmla="*/ 69 w 98"/>
              <a:gd name="T23" fmla="*/ 3 h 62"/>
              <a:gd name="T24" fmla="*/ 68 w 98"/>
              <a:gd name="T25" fmla="*/ 0 h 62"/>
              <a:gd name="T26" fmla="*/ 65 w 98"/>
              <a:gd name="T27" fmla="*/ 1 h 62"/>
              <a:gd name="T28" fmla="*/ 64 w 98"/>
              <a:gd name="T29" fmla="*/ 3 h 62"/>
              <a:gd name="T30" fmla="*/ 58 w 98"/>
              <a:gd name="T31" fmla="*/ 5 h 62"/>
              <a:gd name="T32" fmla="*/ 55 w 98"/>
              <a:gd name="T33" fmla="*/ 5 h 62"/>
              <a:gd name="T34" fmla="*/ 45 w 98"/>
              <a:gd name="T35" fmla="*/ 7 h 62"/>
              <a:gd name="T36" fmla="*/ 32 w 98"/>
              <a:gd name="T37" fmla="*/ 4 h 62"/>
              <a:gd name="T38" fmla="*/ 27 w 98"/>
              <a:gd name="T39" fmla="*/ 4 h 62"/>
              <a:gd name="T40" fmla="*/ 26 w 98"/>
              <a:gd name="T41" fmla="*/ 4 h 62"/>
              <a:gd name="T42" fmla="*/ 25 w 98"/>
              <a:gd name="T43" fmla="*/ 5 h 62"/>
              <a:gd name="T44" fmla="*/ 20 w 98"/>
              <a:gd name="T45" fmla="*/ 9 h 62"/>
              <a:gd name="T46" fmla="*/ 16 w 98"/>
              <a:gd name="T47" fmla="*/ 11 h 62"/>
              <a:gd name="T48" fmla="*/ 6 w 98"/>
              <a:gd name="T49" fmla="*/ 28 h 62"/>
              <a:gd name="T50" fmla="*/ 0 w 98"/>
              <a:gd name="T51" fmla="*/ 32 h 62"/>
              <a:gd name="T52" fmla="*/ 4 w 98"/>
              <a:gd name="T53" fmla="*/ 38 h 62"/>
              <a:gd name="T54" fmla="*/ 8 w 98"/>
              <a:gd name="T55" fmla="*/ 41 h 62"/>
              <a:gd name="T56" fmla="*/ 9 w 98"/>
              <a:gd name="T57" fmla="*/ 47 h 62"/>
              <a:gd name="T58" fmla="*/ 22 w 98"/>
              <a:gd name="T59" fmla="*/ 53 h 62"/>
              <a:gd name="T60" fmla="*/ 22 w 98"/>
              <a:gd name="T61" fmla="*/ 56 h 62"/>
              <a:gd name="T62" fmla="*/ 23 w 98"/>
              <a:gd name="T63" fmla="*/ 56 h 62"/>
              <a:gd name="T64" fmla="*/ 25 w 98"/>
              <a:gd name="T65" fmla="*/ 58 h 62"/>
              <a:gd name="T66" fmla="*/ 27 w 98"/>
              <a:gd name="T67" fmla="*/ 60 h 62"/>
              <a:gd name="T68" fmla="*/ 38 w 98"/>
              <a:gd name="T69" fmla="*/ 61 h 62"/>
              <a:gd name="T70" fmla="*/ 51 w 98"/>
              <a:gd name="T71" fmla="*/ 62 h 62"/>
              <a:gd name="T72" fmla="*/ 70 w 98"/>
              <a:gd name="T73" fmla="*/ 56 h 62"/>
              <a:gd name="T74" fmla="*/ 83 w 98"/>
              <a:gd name="T75" fmla="*/ 60 h 62"/>
              <a:gd name="T76" fmla="*/ 83 w 98"/>
              <a:gd name="T77" fmla="*/ 60 h 62"/>
              <a:gd name="T78" fmla="*/ 85 w 98"/>
              <a:gd name="T79" fmla="*/ 60 h 62"/>
              <a:gd name="T80" fmla="*/ 86 w 98"/>
              <a:gd name="T81" fmla="*/ 61 h 62"/>
              <a:gd name="T82" fmla="*/ 93 w 98"/>
              <a:gd name="T83" fmla="*/ 47 h 62"/>
              <a:gd name="T84" fmla="*/ 97 w 98"/>
              <a:gd name="T85" fmla="*/ 43 h 62"/>
              <a:gd name="T86" fmla="*/ 96 w 98"/>
              <a:gd name="T87" fmla="*/ 42 h 62"/>
              <a:gd name="T88" fmla="*/ 95 w 98"/>
              <a:gd name="T89" fmla="*/ 41 h 62"/>
              <a:gd name="T90" fmla="*/ 89 w 98"/>
              <a:gd name="T91" fmla="*/ 44 h 62"/>
              <a:gd name="T92" fmla="*/ 83 w 98"/>
              <a:gd name="T93" fmla="*/ 40 h 62"/>
              <a:gd name="T94" fmla="*/ 83 w 98"/>
              <a:gd name="T95" fmla="*/ 3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8" h="62">
                <a:moveTo>
                  <a:pt x="82" y="39"/>
                </a:moveTo>
                <a:cubicBezTo>
                  <a:pt x="82" y="39"/>
                  <a:pt x="82" y="38"/>
                  <a:pt x="82" y="38"/>
                </a:cubicBezTo>
                <a:cubicBezTo>
                  <a:pt x="82" y="38"/>
                  <a:pt x="81" y="37"/>
                  <a:pt x="81" y="37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5"/>
                  <a:pt x="81" y="35"/>
                  <a:pt x="80" y="34"/>
                </a:cubicBezTo>
                <a:cubicBezTo>
                  <a:pt x="80" y="34"/>
                  <a:pt x="80" y="34"/>
                  <a:pt x="80" y="33"/>
                </a:cubicBezTo>
                <a:cubicBezTo>
                  <a:pt x="80" y="33"/>
                  <a:pt x="80" y="32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0"/>
                  <a:pt x="80" y="30"/>
                </a:cubicBezTo>
                <a:cubicBezTo>
                  <a:pt x="80" y="28"/>
                  <a:pt x="80" y="26"/>
                  <a:pt x="82" y="25"/>
                </a:cubicBezTo>
                <a:cubicBezTo>
                  <a:pt x="82" y="23"/>
                  <a:pt x="79" y="16"/>
                  <a:pt x="74" y="12"/>
                </a:cubicBezTo>
                <a:cubicBezTo>
                  <a:pt x="74" y="12"/>
                  <a:pt x="74" y="12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11"/>
                  <a:pt x="73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10"/>
                  <a:pt x="73" y="9"/>
                  <a:pt x="73" y="9"/>
                </a:cubicBezTo>
                <a:cubicBezTo>
                  <a:pt x="73" y="9"/>
                  <a:pt x="72" y="9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7"/>
                  <a:pt x="71" y="7"/>
                  <a:pt x="71" y="7"/>
                </a:cubicBezTo>
                <a:cubicBezTo>
                  <a:pt x="71" y="6"/>
                  <a:pt x="71" y="6"/>
                  <a:pt x="70" y="5"/>
                </a:cubicBezTo>
                <a:cubicBezTo>
                  <a:pt x="70" y="5"/>
                  <a:pt x="70" y="5"/>
                  <a:pt x="70" y="4"/>
                </a:cubicBezTo>
                <a:cubicBezTo>
                  <a:pt x="70" y="4"/>
                  <a:pt x="69" y="3"/>
                  <a:pt x="69" y="3"/>
                </a:cubicBezTo>
                <a:cubicBezTo>
                  <a:pt x="69" y="2"/>
                  <a:pt x="69" y="2"/>
                  <a:pt x="68" y="2"/>
                </a:cubicBezTo>
                <a:cubicBezTo>
                  <a:pt x="68" y="1"/>
                  <a:pt x="68" y="1"/>
                  <a:pt x="68" y="0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2"/>
                  <a:pt x="64" y="2"/>
                  <a:pt x="64" y="3"/>
                </a:cubicBezTo>
                <a:cubicBezTo>
                  <a:pt x="63" y="4"/>
                  <a:pt x="61" y="5"/>
                  <a:pt x="59" y="5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6"/>
                  <a:pt x="55" y="6"/>
                  <a:pt x="55" y="5"/>
                </a:cubicBezTo>
                <a:cubicBezTo>
                  <a:pt x="54" y="5"/>
                  <a:pt x="53" y="5"/>
                  <a:pt x="52" y="6"/>
                </a:cubicBezTo>
                <a:cubicBezTo>
                  <a:pt x="50" y="8"/>
                  <a:pt x="46" y="9"/>
                  <a:pt x="45" y="7"/>
                </a:cubicBezTo>
                <a:cubicBezTo>
                  <a:pt x="44" y="7"/>
                  <a:pt x="41" y="6"/>
                  <a:pt x="39" y="6"/>
                </a:cubicBezTo>
                <a:cubicBezTo>
                  <a:pt x="38" y="6"/>
                  <a:pt x="36" y="5"/>
                  <a:pt x="32" y="4"/>
                </a:cubicBezTo>
                <a:cubicBezTo>
                  <a:pt x="31" y="4"/>
                  <a:pt x="29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5"/>
                </a:cubicBezTo>
                <a:cubicBezTo>
                  <a:pt x="25" y="5"/>
                  <a:pt x="24" y="6"/>
                  <a:pt x="24" y="6"/>
                </a:cubicBezTo>
                <a:cubicBezTo>
                  <a:pt x="23" y="7"/>
                  <a:pt x="21" y="8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10"/>
                  <a:pt x="17" y="10"/>
                  <a:pt x="16" y="11"/>
                </a:cubicBezTo>
                <a:cubicBezTo>
                  <a:pt x="16" y="11"/>
                  <a:pt x="14" y="14"/>
                  <a:pt x="13" y="16"/>
                </a:cubicBezTo>
                <a:cubicBezTo>
                  <a:pt x="11" y="21"/>
                  <a:pt x="9" y="25"/>
                  <a:pt x="6" y="28"/>
                </a:cubicBezTo>
                <a:cubicBezTo>
                  <a:pt x="4" y="30"/>
                  <a:pt x="2" y="31"/>
                  <a:pt x="1" y="32"/>
                </a:cubicBezTo>
                <a:cubicBezTo>
                  <a:pt x="1" y="32"/>
                  <a:pt x="1" y="32"/>
                  <a:pt x="0" y="32"/>
                </a:cubicBezTo>
                <a:cubicBezTo>
                  <a:pt x="1" y="32"/>
                  <a:pt x="1" y="33"/>
                  <a:pt x="1" y="33"/>
                </a:cubicBezTo>
                <a:cubicBezTo>
                  <a:pt x="2" y="34"/>
                  <a:pt x="4" y="36"/>
                  <a:pt x="4" y="38"/>
                </a:cubicBezTo>
                <a:cubicBezTo>
                  <a:pt x="4" y="40"/>
                  <a:pt x="5" y="40"/>
                  <a:pt x="6" y="40"/>
                </a:cubicBezTo>
                <a:cubicBezTo>
                  <a:pt x="7" y="40"/>
                  <a:pt x="7" y="40"/>
                  <a:pt x="8" y="41"/>
                </a:cubicBezTo>
                <a:cubicBezTo>
                  <a:pt x="9" y="42"/>
                  <a:pt x="9" y="44"/>
                  <a:pt x="9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7"/>
                  <a:pt x="9" y="47"/>
                  <a:pt x="10" y="47"/>
                </a:cubicBezTo>
                <a:cubicBezTo>
                  <a:pt x="17" y="48"/>
                  <a:pt x="22" y="49"/>
                  <a:pt x="22" y="53"/>
                </a:cubicBezTo>
                <a:cubicBezTo>
                  <a:pt x="22" y="53"/>
                  <a:pt x="22" y="54"/>
                  <a:pt x="22" y="54"/>
                </a:cubicBezTo>
                <a:cubicBezTo>
                  <a:pt x="22" y="55"/>
                  <a:pt x="22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4" y="57"/>
                  <a:pt x="24" y="57"/>
                </a:cubicBezTo>
                <a:cubicBezTo>
                  <a:pt x="24" y="58"/>
                  <a:pt x="25" y="58"/>
                  <a:pt x="25" y="58"/>
                </a:cubicBezTo>
                <a:cubicBezTo>
                  <a:pt x="25" y="58"/>
                  <a:pt x="26" y="59"/>
                  <a:pt x="26" y="59"/>
                </a:cubicBezTo>
                <a:cubicBezTo>
                  <a:pt x="26" y="59"/>
                  <a:pt x="27" y="60"/>
                  <a:pt x="27" y="60"/>
                </a:cubicBezTo>
                <a:cubicBezTo>
                  <a:pt x="28" y="60"/>
                  <a:pt x="30" y="60"/>
                  <a:pt x="33" y="61"/>
                </a:cubicBezTo>
                <a:cubicBezTo>
                  <a:pt x="35" y="61"/>
                  <a:pt x="37" y="61"/>
                  <a:pt x="38" y="61"/>
                </a:cubicBezTo>
                <a:cubicBezTo>
                  <a:pt x="39" y="61"/>
                  <a:pt x="39" y="61"/>
                  <a:pt x="41" y="61"/>
                </a:cubicBezTo>
                <a:cubicBezTo>
                  <a:pt x="44" y="61"/>
                  <a:pt x="49" y="61"/>
                  <a:pt x="51" y="62"/>
                </a:cubicBezTo>
                <a:cubicBezTo>
                  <a:pt x="53" y="62"/>
                  <a:pt x="55" y="61"/>
                  <a:pt x="57" y="59"/>
                </a:cubicBezTo>
                <a:cubicBezTo>
                  <a:pt x="60" y="56"/>
                  <a:pt x="68" y="56"/>
                  <a:pt x="70" y="56"/>
                </a:cubicBezTo>
                <a:cubicBezTo>
                  <a:pt x="71" y="56"/>
                  <a:pt x="72" y="56"/>
                  <a:pt x="72" y="56"/>
                </a:cubicBezTo>
                <a:cubicBezTo>
                  <a:pt x="78" y="57"/>
                  <a:pt x="82" y="57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4" y="60"/>
                  <a:pt x="85" y="60"/>
                </a:cubicBezTo>
                <a:cubicBezTo>
                  <a:pt x="85" y="61"/>
                  <a:pt x="85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6" y="59"/>
                  <a:pt x="86" y="58"/>
                </a:cubicBezTo>
                <a:cubicBezTo>
                  <a:pt x="86" y="54"/>
                  <a:pt x="89" y="47"/>
                  <a:pt x="93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7" y="46"/>
                  <a:pt x="98" y="46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5" y="41"/>
                  <a:pt x="95" y="41"/>
                </a:cubicBezTo>
                <a:cubicBezTo>
                  <a:pt x="95" y="42"/>
                  <a:pt x="94" y="42"/>
                  <a:pt x="93" y="42"/>
                </a:cubicBezTo>
                <a:cubicBezTo>
                  <a:pt x="91" y="43"/>
                  <a:pt x="90" y="44"/>
                  <a:pt x="89" y="44"/>
                </a:cubicBezTo>
                <a:cubicBezTo>
                  <a:pt x="87" y="44"/>
                  <a:pt x="84" y="43"/>
                  <a:pt x="83" y="41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9" name="Freeform 1201"/>
          <p:cNvSpPr>
            <a:spLocks/>
          </p:cNvSpPr>
          <p:nvPr/>
        </p:nvSpPr>
        <p:spPr bwMode="auto">
          <a:xfrm>
            <a:off x="4828613" y="3380102"/>
            <a:ext cx="61072" cy="83306"/>
          </a:xfrm>
          <a:custGeom>
            <a:avLst/>
            <a:gdLst>
              <a:gd name="T0" fmla="*/ 1 w 30"/>
              <a:gd name="T1" fmla="*/ 1 h 38"/>
              <a:gd name="T2" fmla="*/ 1 w 30"/>
              <a:gd name="T3" fmla="*/ 2 h 38"/>
              <a:gd name="T4" fmla="*/ 2 w 30"/>
              <a:gd name="T5" fmla="*/ 4 h 38"/>
              <a:gd name="T6" fmla="*/ 3 w 30"/>
              <a:gd name="T7" fmla="*/ 5 h 38"/>
              <a:gd name="T8" fmla="*/ 3 w 30"/>
              <a:gd name="T9" fmla="*/ 6 h 38"/>
              <a:gd name="T10" fmla="*/ 4 w 30"/>
              <a:gd name="T11" fmla="*/ 7 h 38"/>
              <a:gd name="T12" fmla="*/ 4 w 30"/>
              <a:gd name="T13" fmla="*/ 8 h 38"/>
              <a:gd name="T14" fmla="*/ 5 w 30"/>
              <a:gd name="T15" fmla="*/ 8 h 38"/>
              <a:gd name="T16" fmla="*/ 5 w 30"/>
              <a:gd name="T17" fmla="*/ 9 h 38"/>
              <a:gd name="T18" fmla="*/ 5 w 30"/>
              <a:gd name="T19" fmla="*/ 9 h 38"/>
              <a:gd name="T20" fmla="*/ 6 w 30"/>
              <a:gd name="T21" fmla="*/ 10 h 38"/>
              <a:gd name="T22" fmla="*/ 6 w 30"/>
              <a:gd name="T23" fmla="*/ 10 h 38"/>
              <a:gd name="T24" fmla="*/ 6 w 30"/>
              <a:gd name="T25" fmla="*/ 11 h 38"/>
              <a:gd name="T26" fmla="*/ 6 w 30"/>
              <a:gd name="T27" fmla="*/ 11 h 38"/>
              <a:gd name="T28" fmla="*/ 6 w 30"/>
              <a:gd name="T29" fmla="*/ 11 h 38"/>
              <a:gd name="T30" fmla="*/ 13 w 30"/>
              <a:gd name="T31" fmla="*/ 30 h 38"/>
              <a:gd name="T32" fmla="*/ 13 w 30"/>
              <a:gd name="T33" fmla="*/ 33 h 38"/>
              <a:gd name="T34" fmla="*/ 13 w 30"/>
              <a:gd name="T35" fmla="*/ 35 h 38"/>
              <a:gd name="T36" fmla="*/ 14 w 30"/>
              <a:gd name="T37" fmla="*/ 36 h 38"/>
              <a:gd name="T38" fmla="*/ 14 w 30"/>
              <a:gd name="T39" fmla="*/ 37 h 38"/>
              <a:gd name="T40" fmla="*/ 14 w 30"/>
              <a:gd name="T41" fmla="*/ 38 h 38"/>
              <a:gd name="T42" fmla="*/ 16 w 30"/>
              <a:gd name="T43" fmla="*/ 36 h 38"/>
              <a:gd name="T44" fmla="*/ 16 w 30"/>
              <a:gd name="T45" fmla="*/ 35 h 38"/>
              <a:gd name="T46" fmla="*/ 16 w 30"/>
              <a:gd name="T47" fmla="*/ 34 h 38"/>
              <a:gd name="T48" fmla="*/ 17 w 30"/>
              <a:gd name="T49" fmla="*/ 34 h 38"/>
              <a:gd name="T50" fmla="*/ 17 w 30"/>
              <a:gd name="T51" fmla="*/ 33 h 38"/>
              <a:gd name="T52" fmla="*/ 17 w 30"/>
              <a:gd name="T53" fmla="*/ 33 h 38"/>
              <a:gd name="T54" fmla="*/ 18 w 30"/>
              <a:gd name="T55" fmla="*/ 32 h 38"/>
              <a:gd name="T56" fmla="*/ 18 w 30"/>
              <a:gd name="T57" fmla="*/ 32 h 38"/>
              <a:gd name="T58" fmla="*/ 18 w 30"/>
              <a:gd name="T59" fmla="*/ 32 h 38"/>
              <a:gd name="T60" fmla="*/ 18 w 30"/>
              <a:gd name="T61" fmla="*/ 31 h 38"/>
              <a:gd name="T62" fmla="*/ 18 w 30"/>
              <a:gd name="T63" fmla="*/ 31 h 38"/>
              <a:gd name="T64" fmla="*/ 18 w 30"/>
              <a:gd name="T65" fmla="*/ 31 h 38"/>
              <a:gd name="T66" fmla="*/ 18 w 30"/>
              <a:gd name="T67" fmla="*/ 31 h 38"/>
              <a:gd name="T68" fmla="*/ 23 w 30"/>
              <a:gd name="T69" fmla="*/ 24 h 38"/>
              <a:gd name="T70" fmla="*/ 24 w 30"/>
              <a:gd name="T71" fmla="*/ 24 h 38"/>
              <a:gd name="T72" fmla="*/ 25 w 30"/>
              <a:gd name="T73" fmla="*/ 24 h 38"/>
              <a:gd name="T74" fmla="*/ 29 w 30"/>
              <a:gd name="T75" fmla="*/ 25 h 38"/>
              <a:gd name="T76" fmla="*/ 30 w 30"/>
              <a:gd name="T77" fmla="*/ 25 h 38"/>
              <a:gd name="T78" fmla="*/ 28 w 30"/>
              <a:gd name="T79" fmla="*/ 21 h 38"/>
              <a:gd name="T80" fmla="*/ 21 w 30"/>
              <a:gd name="T81" fmla="*/ 9 h 38"/>
              <a:gd name="T82" fmla="*/ 15 w 30"/>
              <a:gd name="T83" fmla="*/ 5 h 38"/>
              <a:gd name="T84" fmla="*/ 9 w 30"/>
              <a:gd name="T85" fmla="*/ 2 h 38"/>
              <a:gd name="T86" fmla="*/ 6 w 30"/>
              <a:gd name="T87" fmla="*/ 0 h 38"/>
              <a:gd name="T88" fmla="*/ 5 w 30"/>
              <a:gd name="T89" fmla="*/ 0 h 38"/>
              <a:gd name="T90" fmla="*/ 0 w 30"/>
              <a:gd name="T91" fmla="*/ 1 h 38"/>
              <a:gd name="T92" fmla="*/ 1 w 30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8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18" y="25"/>
                  <a:pt x="13" y="30"/>
                </a:cubicBezTo>
                <a:cubicBezTo>
                  <a:pt x="13" y="30"/>
                  <a:pt x="13" y="31"/>
                  <a:pt x="13" y="33"/>
                </a:cubicBezTo>
                <a:cubicBezTo>
                  <a:pt x="13" y="34"/>
                  <a:pt x="13" y="35"/>
                  <a:pt x="13" y="35"/>
                </a:cubicBezTo>
                <a:cubicBezTo>
                  <a:pt x="13" y="36"/>
                  <a:pt x="13" y="36"/>
                  <a:pt x="14" y="36"/>
                </a:cubicBezTo>
                <a:cubicBezTo>
                  <a:pt x="14" y="36"/>
                  <a:pt x="14" y="37"/>
                  <a:pt x="14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5" y="37"/>
                  <a:pt x="15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5"/>
                  <a:pt x="21" y="24"/>
                  <a:pt x="23" y="24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5" y="24"/>
                  <a:pt x="25" y="24"/>
                </a:cubicBezTo>
                <a:cubicBezTo>
                  <a:pt x="26" y="24"/>
                  <a:pt x="28" y="25"/>
                  <a:pt x="29" y="25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4"/>
                  <a:pt x="29" y="22"/>
                  <a:pt x="28" y="21"/>
                </a:cubicBezTo>
                <a:cubicBezTo>
                  <a:pt x="26" y="19"/>
                  <a:pt x="22" y="14"/>
                  <a:pt x="21" y="9"/>
                </a:cubicBezTo>
                <a:cubicBezTo>
                  <a:pt x="20" y="6"/>
                  <a:pt x="16" y="5"/>
                  <a:pt x="15" y="5"/>
                </a:cubicBezTo>
                <a:cubicBezTo>
                  <a:pt x="13" y="5"/>
                  <a:pt x="11" y="3"/>
                  <a:pt x="9" y="2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2" y="0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0" name="Freeform 1202"/>
          <p:cNvSpPr>
            <a:spLocks/>
          </p:cNvSpPr>
          <p:nvPr/>
        </p:nvSpPr>
        <p:spPr bwMode="auto">
          <a:xfrm>
            <a:off x="4727528" y="3516632"/>
            <a:ext cx="128462" cy="76364"/>
          </a:xfrm>
          <a:custGeom>
            <a:avLst/>
            <a:gdLst>
              <a:gd name="T0" fmla="*/ 62 w 64"/>
              <a:gd name="T1" fmla="*/ 4 h 34"/>
              <a:gd name="T2" fmla="*/ 61 w 64"/>
              <a:gd name="T3" fmla="*/ 3 h 34"/>
              <a:gd name="T4" fmla="*/ 60 w 64"/>
              <a:gd name="T5" fmla="*/ 2 h 34"/>
              <a:gd name="T6" fmla="*/ 60 w 64"/>
              <a:gd name="T7" fmla="*/ 2 h 34"/>
              <a:gd name="T8" fmla="*/ 60 w 64"/>
              <a:gd name="T9" fmla="*/ 2 h 34"/>
              <a:gd name="T10" fmla="*/ 52 w 64"/>
              <a:gd name="T11" fmla="*/ 0 h 34"/>
              <a:gd name="T12" fmla="*/ 40 w 64"/>
              <a:gd name="T13" fmla="*/ 2 h 34"/>
              <a:gd name="T14" fmla="*/ 21 w 64"/>
              <a:gd name="T15" fmla="*/ 5 h 34"/>
              <a:gd name="T16" fmla="*/ 18 w 64"/>
              <a:gd name="T17" fmla="*/ 5 h 34"/>
              <a:gd name="T18" fmla="*/ 7 w 64"/>
              <a:gd name="T19" fmla="*/ 4 h 34"/>
              <a:gd name="T20" fmla="*/ 7 w 64"/>
              <a:gd name="T21" fmla="*/ 4 h 34"/>
              <a:gd name="T22" fmla="*/ 4 w 64"/>
              <a:gd name="T23" fmla="*/ 3 h 34"/>
              <a:gd name="T24" fmla="*/ 2 w 64"/>
              <a:gd name="T25" fmla="*/ 1 h 34"/>
              <a:gd name="T26" fmla="*/ 1 w 64"/>
              <a:gd name="T27" fmla="*/ 0 h 34"/>
              <a:gd name="T28" fmla="*/ 1 w 64"/>
              <a:gd name="T29" fmla="*/ 0 h 34"/>
              <a:gd name="T30" fmla="*/ 0 w 64"/>
              <a:gd name="T31" fmla="*/ 2 h 34"/>
              <a:gd name="T32" fmla="*/ 5 w 64"/>
              <a:gd name="T33" fmla="*/ 14 h 34"/>
              <a:gd name="T34" fmla="*/ 2 w 64"/>
              <a:gd name="T35" fmla="*/ 16 h 34"/>
              <a:gd name="T36" fmla="*/ 1 w 64"/>
              <a:gd name="T37" fmla="*/ 19 h 34"/>
              <a:gd name="T38" fmla="*/ 1 w 64"/>
              <a:gd name="T39" fmla="*/ 20 h 34"/>
              <a:gd name="T40" fmla="*/ 1 w 64"/>
              <a:gd name="T41" fmla="*/ 22 h 34"/>
              <a:gd name="T42" fmla="*/ 1 w 64"/>
              <a:gd name="T43" fmla="*/ 23 h 34"/>
              <a:gd name="T44" fmla="*/ 8 w 64"/>
              <a:gd name="T45" fmla="*/ 31 h 34"/>
              <a:gd name="T46" fmla="*/ 9 w 64"/>
              <a:gd name="T47" fmla="*/ 32 h 34"/>
              <a:gd name="T48" fmla="*/ 10 w 64"/>
              <a:gd name="T49" fmla="*/ 32 h 34"/>
              <a:gd name="T50" fmla="*/ 12 w 64"/>
              <a:gd name="T51" fmla="*/ 32 h 34"/>
              <a:gd name="T52" fmla="*/ 15 w 64"/>
              <a:gd name="T53" fmla="*/ 32 h 34"/>
              <a:gd name="T54" fmla="*/ 24 w 64"/>
              <a:gd name="T55" fmla="*/ 32 h 34"/>
              <a:gd name="T56" fmla="*/ 24 w 64"/>
              <a:gd name="T57" fmla="*/ 33 h 34"/>
              <a:gd name="T58" fmla="*/ 26 w 64"/>
              <a:gd name="T59" fmla="*/ 33 h 34"/>
              <a:gd name="T60" fmla="*/ 27 w 64"/>
              <a:gd name="T61" fmla="*/ 33 h 34"/>
              <a:gd name="T62" fmla="*/ 29 w 64"/>
              <a:gd name="T63" fmla="*/ 34 h 34"/>
              <a:gd name="T64" fmla="*/ 31 w 64"/>
              <a:gd name="T65" fmla="*/ 34 h 34"/>
              <a:gd name="T66" fmla="*/ 33 w 64"/>
              <a:gd name="T67" fmla="*/ 34 h 34"/>
              <a:gd name="T68" fmla="*/ 35 w 64"/>
              <a:gd name="T69" fmla="*/ 34 h 34"/>
              <a:gd name="T70" fmla="*/ 37 w 64"/>
              <a:gd name="T71" fmla="*/ 34 h 34"/>
              <a:gd name="T72" fmla="*/ 37 w 64"/>
              <a:gd name="T73" fmla="*/ 32 h 34"/>
              <a:gd name="T74" fmla="*/ 38 w 64"/>
              <a:gd name="T75" fmla="*/ 31 h 34"/>
              <a:gd name="T76" fmla="*/ 40 w 64"/>
              <a:gd name="T77" fmla="*/ 30 h 34"/>
              <a:gd name="T78" fmla="*/ 41 w 64"/>
              <a:gd name="T79" fmla="*/ 30 h 34"/>
              <a:gd name="T80" fmla="*/ 42 w 64"/>
              <a:gd name="T81" fmla="*/ 29 h 34"/>
              <a:gd name="T82" fmla="*/ 42 w 64"/>
              <a:gd name="T83" fmla="*/ 28 h 34"/>
              <a:gd name="T84" fmla="*/ 42 w 64"/>
              <a:gd name="T85" fmla="*/ 28 h 34"/>
              <a:gd name="T86" fmla="*/ 43 w 64"/>
              <a:gd name="T87" fmla="*/ 27 h 34"/>
              <a:gd name="T88" fmla="*/ 44 w 64"/>
              <a:gd name="T89" fmla="*/ 26 h 34"/>
              <a:gd name="T90" fmla="*/ 44 w 64"/>
              <a:gd name="T91" fmla="*/ 26 h 34"/>
              <a:gd name="T92" fmla="*/ 51 w 64"/>
              <a:gd name="T93" fmla="*/ 25 h 34"/>
              <a:gd name="T94" fmla="*/ 58 w 64"/>
              <a:gd name="T95" fmla="*/ 26 h 34"/>
              <a:gd name="T96" fmla="*/ 56 w 64"/>
              <a:gd name="T97" fmla="*/ 14 h 34"/>
              <a:gd name="T98" fmla="*/ 64 w 64"/>
              <a:gd name="T99" fmla="*/ 5 h 34"/>
              <a:gd name="T100" fmla="*/ 63 w 64"/>
              <a:gd name="T10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" h="34"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0" y="3"/>
                  <a:pt x="60" y="3"/>
                </a:cubicBezTo>
                <a:cubicBezTo>
                  <a:pt x="60" y="3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7" y="1"/>
                  <a:pt x="52" y="0"/>
                </a:cubicBezTo>
                <a:cubicBezTo>
                  <a:pt x="51" y="0"/>
                  <a:pt x="51" y="0"/>
                  <a:pt x="50" y="0"/>
                </a:cubicBezTo>
                <a:cubicBezTo>
                  <a:pt x="45" y="0"/>
                  <a:pt x="41" y="1"/>
                  <a:pt x="40" y="2"/>
                </a:cubicBezTo>
                <a:cubicBezTo>
                  <a:pt x="37" y="4"/>
                  <a:pt x="34" y="6"/>
                  <a:pt x="30" y="6"/>
                </a:cubicBezTo>
                <a:cubicBezTo>
                  <a:pt x="29" y="5"/>
                  <a:pt x="24" y="5"/>
                  <a:pt x="21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7" y="5"/>
                  <a:pt x="14" y="5"/>
                  <a:pt x="12" y="5"/>
                </a:cubicBezTo>
                <a:cubicBezTo>
                  <a:pt x="10" y="4"/>
                  <a:pt x="8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3"/>
                  <a:pt x="4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0" y="4"/>
                  <a:pt x="1" y="5"/>
                </a:cubicBezTo>
                <a:cubicBezTo>
                  <a:pt x="2" y="6"/>
                  <a:pt x="7" y="11"/>
                  <a:pt x="5" y="14"/>
                </a:cubicBezTo>
                <a:cubicBezTo>
                  <a:pt x="5" y="15"/>
                  <a:pt x="4" y="16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6" y="28"/>
                  <a:pt x="7" y="29"/>
                  <a:pt x="7" y="31"/>
                </a:cubicBezTo>
                <a:cubicBezTo>
                  <a:pt x="7" y="31"/>
                  <a:pt x="8" y="31"/>
                  <a:pt x="8" y="31"/>
                </a:cubicBezTo>
                <a:cubicBezTo>
                  <a:pt x="8" y="31"/>
                  <a:pt x="8" y="31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3" y="32"/>
                  <a:pt x="14" y="32"/>
                </a:cubicBezTo>
                <a:cubicBezTo>
                  <a:pt x="14" y="32"/>
                  <a:pt x="14" y="32"/>
                  <a:pt x="15" y="32"/>
                </a:cubicBezTo>
                <a:cubicBezTo>
                  <a:pt x="15" y="32"/>
                  <a:pt x="16" y="32"/>
                  <a:pt x="17" y="32"/>
                </a:cubicBezTo>
                <a:cubicBezTo>
                  <a:pt x="21" y="32"/>
                  <a:pt x="23" y="32"/>
                  <a:pt x="24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4"/>
                  <a:pt x="31" y="34"/>
                </a:cubicBezTo>
                <a:cubicBezTo>
                  <a:pt x="31" y="34"/>
                  <a:pt x="31" y="34"/>
                  <a:pt x="32" y="34"/>
                </a:cubicBezTo>
                <a:cubicBezTo>
                  <a:pt x="32" y="34"/>
                  <a:pt x="32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4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7" y="34"/>
                  <a:pt x="37" y="34"/>
                </a:cubicBezTo>
                <a:cubicBezTo>
                  <a:pt x="37" y="34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1"/>
                  <a:pt x="39" y="30"/>
                  <a:pt x="39" y="30"/>
                </a:cubicBezTo>
                <a:cubicBezTo>
                  <a:pt x="39" y="30"/>
                  <a:pt x="39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3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8" y="25"/>
                  <a:pt x="51" y="25"/>
                </a:cubicBezTo>
                <a:cubicBezTo>
                  <a:pt x="54" y="25"/>
                  <a:pt x="55" y="25"/>
                  <a:pt x="57" y="26"/>
                </a:cubicBezTo>
                <a:cubicBezTo>
                  <a:pt x="57" y="26"/>
                  <a:pt x="57" y="26"/>
                  <a:pt x="58" y="26"/>
                </a:cubicBezTo>
                <a:cubicBezTo>
                  <a:pt x="55" y="25"/>
                  <a:pt x="54" y="20"/>
                  <a:pt x="54" y="18"/>
                </a:cubicBezTo>
                <a:cubicBezTo>
                  <a:pt x="54" y="15"/>
                  <a:pt x="56" y="14"/>
                  <a:pt x="56" y="14"/>
                </a:cubicBezTo>
                <a:cubicBezTo>
                  <a:pt x="57" y="14"/>
                  <a:pt x="58" y="12"/>
                  <a:pt x="59" y="11"/>
                </a:cubicBezTo>
                <a:cubicBezTo>
                  <a:pt x="60" y="8"/>
                  <a:pt x="62" y="6"/>
                  <a:pt x="64" y="5"/>
                </a:cubicBezTo>
                <a:cubicBezTo>
                  <a:pt x="64" y="5"/>
                  <a:pt x="64" y="4"/>
                  <a:pt x="64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2" y="4"/>
                  <a:pt x="6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1" name="Freeform 1203"/>
          <p:cNvSpPr>
            <a:spLocks/>
          </p:cNvSpPr>
          <p:nvPr/>
        </p:nvSpPr>
        <p:spPr bwMode="auto">
          <a:xfrm>
            <a:off x="4683304" y="3569856"/>
            <a:ext cx="52648" cy="39339"/>
          </a:xfrm>
          <a:custGeom>
            <a:avLst/>
            <a:gdLst>
              <a:gd name="T0" fmla="*/ 25 w 26"/>
              <a:gd name="T1" fmla="*/ 9 h 17"/>
              <a:gd name="T2" fmla="*/ 25 w 26"/>
              <a:gd name="T3" fmla="*/ 8 h 17"/>
              <a:gd name="T4" fmla="*/ 24 w 26"/>
              <a:gd name="T5" fmla="*/ 7 h 17"/>
              <a:gd name="T6" fmla="*/ 19 w 26"/>
              <a:gd name="T7" fmla="*/ 1 h 17"/>
              <a:gd name="T8" fmla="*/ 18 w 26"/>
              <a:gd name="T9" fmla="*/ 0 h 17"/>
              <a:gd name="T10" fmla="*/ 18 w 26"/>
              <a:gd name="T11" fmla="*/ 0 h 17"/>
              <a:gd name="T12" fmla="*/ 15 w 26"/>
              <a:gd name="T13" fmla="*/ 0 h 17"/>
              <a:gd name="T14" fmla="*/ 13 w 26"/>
              <a:gd name="T15" fmla="*/ 1 h 17"/>
              <a:gd name="T16" fmla="*/ 10 w 26"/>
              <a:gd name="T17" fmla="*/ 1 h 17"/>
              <a:gd name="T18" fmla="*/ 7 w 26"/>
              <a:gd name="T19" fmla="*/ 2 h 17"/>
              <a:gd name="T20" fmla="*/ 5 w 26"/>
              <a:gd name="T21" fmla="*/ 2 h 17"/>
              <a:gd name="T22" fmla="*/ 1 w 26"/>
              <a:gd name="T23" fmla="*/ 3 h 17"/>
              <a:gd name="T24" fmla="*/ 1 w 26"/>
              <a:gd name="T25" fmla="*/ 5 h 17"/>
              <a:gd name="T26" fmla="*/ 0 w 26"/>
              <a:gd name="T27" fmla="*/ 8 h 17"/>
              <a:gd name="T28" fmla="*/ 0 w 26"/>
              <a:gd name="T29" fmla="*/ 10 h 17"/>
              <a:gd name="T30" fmla="*/ 1 w 26"/>
              <a:gd name="T31" fmla="*/ 12 h 17"/>
              <a:gd name="T32" fmla="*/ 2 w 26"/>
              <a:gd name="T33" fmla="*/ 14 h 17"/>
              <a:gd name="T34" fmla="*/ 3 w 26"/>
              <a:gd name="T35" fmla="*/ 15 h 17"/>
              <a:gd name="T36" fmla="*/ 5 w 26"/>
              <a:gd name="T37" fmla="*/ 17 h 17"/>
              <a:gd name="T38" fmla="*/ 6 w 26"/>
              <a:gd name="T39" fmla="*/ 17 h 17"/>
              <a:gd name="T40" fmla="*/ 8 w 26"/>
              <a:gd name="T41" fmla="*/ 17 h 17"/>
              <a:gd name="T42" fmla="*/ 9 w 26"/>
              <a:gd name="T43" fmla="*/ 17 h 17"/>
              <a:gd name="T44" fmla="*/ 11 w 26"/>
              <a:gd name="T45" fmla="*/ 17 h 17"/>
              <a:gd name="T46" fmla="*/ 14 w 26"/>
              <a:gd name="T47" fmla="*/ 15 h 17"/>
              <a:gd name="T48" fmla="*/ 19 w 26"/>
              <a:gd name="T49" fmla="*/ 13 h 17"/>
              <a:gd name="T50" fmla="*/ 20 w 26"/>
              <a:gd name="T51" fmla="*/ 13 h 17"/>
              <a:gd name="T52" fmla="*/ 21 w 26"/>
              <a:gd name="T53" fmla="*/ 13 h 17"/>
              <a:gd name="T54" fmla="*/ 23 w 26"/>
              <a:gd name="T55" fmla="*/ 12 h 17"/>
              <a:gd name="T56" fmla="*/ 24 w 26"/>
              <a:gd name="T57" fmla="*/ 11 h 17"/>
              <a:gd name="T58" fmla="*/ 25 w 26"/>
              <a:gd name="T59" fmla="*/ 11 h 17"/>
              <a:gd name="T60" fmla="*/ 26 w 26"/>
              <a:gd name="T61" fmla="*/ 10 h 17"/>
              <a:gd name="T62" fmla="*/ 26 w 26"/>
              <a:gd name="T6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" h="17">
                <a:moveTo>
                  <a:pt x="26" y="9"/>
                </a:moveTo>
                <a:cubicBezTo>
                  <a:pt x="26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7"/>
                  <a:pt x="24" y="6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4" y="16"/>
                  <a:pt x="4" y="16"/>
                </a:cubicBezTo>
                <a:cubicBezTo>
                  <a:pt x="4" y="16"/>
                  <a:pt x="4" y="16"/>
                  <a:pt x="5" y="17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6"/>
                  <a:pt x="14" y="16"/>
                  <a:pt x="14" y="15"/>
                </a:cubicBezTo>
                <a:cubicBezTo>
                  <a:pt x="15" y="14"/>
                  <a:pt x="17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2" name="Freeform 1204"/>
          <p:cNvSpPr>
            <a:spLocks/>
          </p:cNvSpPr>
          <p:nvPr/>
        </p:nvSpPr>
        <p:spPr bwMode="auto">
          <a:xfrm>
            <a:off x="4725422" y="3250515"/>
            <a:ext cx="395916" cy="247605"/>
          </a:xfrm>
          <a:custGeom>
            <a:avLst/>
            <a:gdLst>
              <a:gd name="T0" fmla="*/ 101 w 197"/>
              <a:gd name="T1" fmla="*/ 3 h 111"/>
              <a:gd name="T2" fmla="*/ 92 w 197"/>
              <a:gd name="T3" fmla="*/ 9 h 111"/>
              <a:gd name="T4" fmla="*/ 79 w 197"/>
              <a:gd name="T5" fmla="*/ 14 h 111"/>
              <a:gd name="T6" fmla="*/ 72 w 197"/>
              <a:gd name="T7" fmla="*/ 11 h 111"/>
              <a:gd name="T8" fmla="*/ 55 w 197"/>
              <a:gd name="T9" fmla="*/ 10 h 111"/>
              <a:gd name="T10" fmla="*/ 26 w 197"/>
              <a:gd name="T11" fmla="*/ 6 h 111"/>
              <a:gd name="T12" fmla="*/ 18 w 197"/>
              <a:gd name="T13" fmla="*/ 11 h 111"/>
              <a:gd name="T14" fmla="*/ 16 w 197"/>
              <a:gd name="T15" fmla="*/ 12 h 111"/>
              <a:gd name="T16" fmla="*/ 16 w 197"/>
              <a:gd name="T17" fmla="*/ 29 h 111"/>
              <a:gd name="T18" fmla="*/ 5 w 197"/>
              <a:gd name="T19" fmla="*/ 41 h 111"/>
              <a:gd name="T20" fmla="*/ 5 w 197"/>
              <a:gd name="T21" fmla="*/ 47 h 111"/>
              <a:gd name="T22" fmla="*/ 4 w 197"/>
              <a:gd name="T23" fmla="*/ 49 h 111"/>
              <a:gd name="T24" fmla="*/ 0 w 197"/>
              <a:gd name="T25" fmla="*/ 56 h 111"/>
              <a:gd name="T26" fmla="*/ 2 w 197"/>
              <a:gd name="T27" fmla="*/ 58 h 111"/>
              <a:gd name="T28" fmla="*/ 7 w 197"/>
              <a:gd name="T29" fmla="*/ 60 h 111"/>
              <a:gd name="T30" fmla="*/ 20 w 197"/>
              <a:gd name="T31" fmla="*/ 62 h 111"/>
              <a:gd name="T32" fmla="*/ 38 w 197"/>
              <a:gd name="T33" fmla="*/ 62 h 111"/>
              <a:gd name="T34" fmla="*/ 47 w 197"/>
              <a:gd name="T35" fmla="*/ 57 h 111"/>
              <a:gd name="T36" fmla="*/ 51 w 197"/>
              <a:gd name="T37" fmla="*/ 55 h 111"/>
              <a:gd name="T38" fmla="*/ 58 w 197"/>
              <a:gd name="T39" fmla="*/ 54 h 111"/>
              <a:gd name="T40" fmla="*/ 71 w 197"/>
              <a:gd name="T41" fmla="*/ 60 h 111"/>
              <a:gd name="T42" fmla="*/ 86 w 197"/>
              <a:gd name="T43" fmla="*/ 85 h 111"/>
              <a:gd name="T44" fmla="*/ 85 w 197"/>
              <a:gd name="T45" fmla="*/ 87 h 111"/>
              <a:gd name="T46" fmla="*/ 76 w 197"/>
              <a:gd name="T47" fmla="*/ 86 h 111"/>
              <a:gd name="T48" fmla="*/ 74 w 197"/>
              <a:gd name="T49" fmla="*/ 90 h 111"/>
              <a:gd name="T50" fmla="*/ 73 w 197"/>
              <a:gd name="T51" fmla="*/ 92 h 111"/>
              <a:gd name="T52" fmla="*/ 71 w 197"/>
              <a:gd name="T53" fmla="*/ 95 h 111"/>
              <a:gd name="T54" fmla="*/ 72 w 197"/>
              <a:gd name="T55" fmla="*/ 99 h 111"/>
              <a:gd name="T56" fmla="*/ 78 w 197"/>
              <a:gd name="T57" fmla="*/ 98 h 111"/>
              <a:gd name="T58" fmla="*/ 89 w 197"/>
              <a:gd name="T59" fmla="*/ 86 h 111"/>
              <a:gd name="T60" fmla="*/ 112 w 197"/>
              <a:gd name="T61" fmla="*/ 81 h 111"/>
              <a:gd name="T62" fmla="*/ 121 w 197"/>
              <a:gd name="T63" fmla="*/ 87 h 111"/>
              <a:gd name="T64" fmla="*/ 119 w 197"/>
              <a:gd name="T65" fmla="*/ 100 h 111"/>
              <a:gd name="T66" fmla="*/ 126 w 197"/>
              <a:gd name="T67" fmla="*/ 111 h 111"/>
              <a:gd name="T68" fmla="*/ 147 w 197"/>
              <a:gd name="T69" fmla="*/ 103 h 111"/>
              <a:gd name="T70" fmla="*/ 174 w 197"/>
              <a:gd name="T71" fmla="*/ 74 h 111"/>
              <a:gd name="T72" fmla="*/ 174 w 197"/>
              <a:gd name="T73" fmla="*/ 71 h 111"/>
              <a:gd name="T74" fmla="*/ 185 w 197"/>
              <a:gd name="T75" fmla="*/ 62 h 111"/>
              <a:gd name="T76" fmla="*/ 195 w 197"/>
              <a:gd name="T77" fmla="*/ 58 h 111"/>
              <a:gd name="T78" fmla="*/ 195 w 197"/>
              <a:gd name="T79" fmla="*/ 50 h 111"/>
              <a:gd name="T80" fmla="*/ 194 w 197"/>
              <a:gd name="T81" fmla="*/ 42 h 111"/>
              <a:gd name="T82" fmla="*/ 176 w 197"/>
              <a:gd name="T83" fmla="*/ 37 h 111"/>
              <a:gd name="T84" fmla="*/ 163 w 197"/>
              <a:gd name="T85" fmla="*/ 31 h 111"/>
              <a:gd name="T86" fmla="*/ 145 w 197"/>
              <a:gd name="T87" fmla="*/ 28 h 111"/>
              <a:gd name="T88" fmla="*/ 132 w 197"/>
              <a:gd name="T89" fmla="*/ 15 h 111"/>
              <a:gd name="T90" fmla="*/ 124 w 197"/>
              <a:gd name="T91" fmla="*/ 0 h 111"/>
              <a:gd name="T92" fmla="*/ 112 w 197"/>
              <a:gd name="T93" fmla="*/ 1 h 111"/>
              <a:gd name="T94" fmla="*/ 106 w 197"/>
              <a:gd name="T95" fmla="*/ 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11">
                <a:moveTo>
                  <a:pt x="103" y="3"/>
                </a:moveTo>
                <a:cubicBezTo>
                  <a:pt x="103" y="3"/>
                  <a:pt x="103" y="3"/>
                  <a:pt x="103" y="3"/>
                </a:cubicBezTo>
                <a:cubicBezTo>
                  <a:pt x="102" y="3"/>
                  <a:pt x="102" y="3"/>
                  <a:pt x="101" y="3"/>
                </a:cubicBezTo>
                <a:cubicBezTo>
                  <a:pt x="101" y="3"/>
                  <a:pt x="101" y="3"/>
                  <a:pt x="101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8" y="4"/>
                  <a:pt x="98" y="4"/>
                </a:cubicBezTo>
                <a:cubicBezTo>
                  <a:pt x="95" y="6"/>
                  <a:pt x="93" y="8"/>
                  <a:pt x="92" y="9"/>
                </a:cubicBezTo>
                <a:cubicBezTo>
                  <a:pt x="92" y="13"/>
                  <a:pt x="91" y="15"/>
                  <a:pt x="89" y="15"/>
                </a:cubicBezTo>
                <a:cubicBezTo>
                  <a:pt x="88" y="15"/>
                  <a:pt x="88" y="15"/>
                  <a:pt x="87" y="14"/>
                </a:cubicBezTo>
                <a:cubicBezTo>
                  <a:pt x="87" y="14"/>
                  <a:pt x="85" y="13"/>
                  <a:pt x="82" y="13"/>
                </a:cubicBezTo>
                <a:cubicBezTo>
                  <a:pt x="80" y="13"/>
                  <a:pt x="79" y="14"/>
                  <a:pt x="79" y="14"/>
                </a:cubicBezTo>
                <a:cubicBezTo>
                  <a:pt x="79" y="14"/>
                  <a:pt x="78" y="14"/>
                  <a:pt x="78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6" y="14"/>
                  <a:pt x="75" y="13"/>
                  <a:pt x="74" y="12"/>
                </a:cubicBezTo>
                <a:cubicBezTo>
                  <a:pt x="73" y="12"/>
                  <a:pt x="73" y="11"/>
                  <a:pt x="72" y="11"/>
                </a:cubicBezTo>
                <a:cubicBezTo>
                  <a:pt x="69" y="13"/>
                  <a:pt x="67" y="12"/>
                  <a:pt x="65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4" y="11"/>
                  <a:pt x="63" y="12"/>
                  <a:pt x="62" y="12"/>
                </a:cubicBezTo>
                <a:cubicBezTo>
                  <a:pt x="60" y="12"/>
                  <a:pt x="56" y="10"/>
                  <a:pt x="55" y="10"/>
                </a:cubicBezTo>
                <a:cubicBezTo>
                  <a:pt x="54" y="9"/>
                  <a:pt x="53" y="9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48" y="10"/>
                  <a:pt x="46" y="10"/>
                  <a:pt x="44" y="8"/>
                </a:cubicBezTo>
                <a:cubicBezTo>
                  <a:pt x="43" y="7"/>
                  <a:pt x="41" y="6"/>
                  <a:pt x="26" y="6"/>
                </a:cubicBezTo>
                <a:cubicBezTo>
                  <a:pt x="23" y="6"/>
                  <a:pt x="23" y="7"/>
                  <a:pt x="21" y="8"/>
                </a:cubicBezTo>
                <a:cubicBezTo>
                  <a:pt x="21" y="9"/>
                  <a:pt x="21" y="9"/>
                  <a:pt x="20" y="10"/>
                </a:cubicBezTo>
                <a:cubicBezTo>
                  <a:pt x="20" y="10"/>
                  <a:pt x="19" y="10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22"/>
                  <a:pt x="20" y="24"/>
                  <a:pt x="20" y="25"/>
                </a:cubicBezTo>
                <a:cubicBezTo>
                  <a:pt x="19" y="27"/>
                  <a:pt x="17" y="28"/>
                  <a:pt x="16" y="29"/>
                </a:cubicBezTo>
                <a:cubicBezTo>
                  <a:pt x="16" y="29"/>
                  <a:pt x="15" y="29"/>
                  <a:pt x="15" y="30"/>
                </a:cubicBezTo>
                <a:cubicBezTo>
                  <a:pt x="14" y="30"/>
                  <a:pt x="13" y="32"/>
                  <a:pt x="11" y="34"/>
                </a:cubicBezTo>
                <a:cubicBezTo>
                  <a:pt x="9" y="35"/>
                  <a:pt x="6" y="39"/>
                  <a:pt x="5" y="40"/>
                </a:cubicBezTo>
                <a:cubicBezTo>
                  <a:pt x="5" y="40"/>
                  <a:pt x="5" y="41"/>
                  <a:pt x="5" y="41"/>
                </a:cubicBezTo>
                <a:cubicBezTo>
                  <a:pt x="5" y="43"/>
                  <a:pt x="5" y="44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50"/>
                  <a:pt x="1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1" y="57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3" y="58"/>
                  <a:pt x="3" y="59"/>
                  <a:pt x="4" y="59"/>
                </a:cubicBezTo>
                <a:cubicBezTo>
                  <a:pt x="4" y="59"/>
                  <a:pt x="5" y="59"/>
                  <a:pt x="5" y="60"/>
                </a:cubicBezTo>
                <a:cubicBezTo>
                  <a:pt x="5" y="60"/>
                  <a:pt x="6" y="60"/>
                  <a:pt x="6" y="60"/>
                </a:cubicBezTo>
                <a:cubicBezTo>
                  <a:pt x="6" y="60"/>
                  <a:pt x="6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8" y="60"/>
                  <a:pt x="9" y="60"/>
                  <a:pt x="9" y="60"/>
                </a:cubicBezTo>
                <a:cubicBezTo>
                  <a:pt x="10" y="60"/>
                  <a:pt x="12" y="60"/>
                  <a:pt x="14" y="61"/>
                </a:cubicBezTo>
                <a:cubicBezTo>
                  <a:pt x="17" y="61"/>
                  <a:pt x="19" y="62"/>
                  <a:pt x="20" y="62"/>
                </a:cubicBezTo>
                <a:cubicBezTo>
                  <a:pt x="23" y="62"/>
                  <a:pt x="27" y="63"/>
                  <a:pt x="28" y="64"/>
                </a:cubicBezTo>
                <a:cubicBezTo>
                  <a:pt x="29" y="64"/>
                  <a:pt x="30" y="64"/>
                  <a:pt x="31" y="63"/>
                </a:cubicBezTo>
                <a:cubicBezTo>
                  <a:pt x="32" y="61"/>
                  <a:pt x="34" y="61"/>
                  <a:pt x="36" y="61"/>
                </a:cubicBezTo>
                <a:cubicBezTo>
                  <a:pt x="37" y="62"/>
                  <a:pt x="37" y="62"/>
                  <a:pt x="38" y="62"/>
                </a:cubicBezTo>
                <a:cubicBezTo>
                  <a:pt x="39" y="62"/>
                  <a:pt x="42" y="60"/>
                  <a:pt x="42" y="59"/>
                </a:cubicBezTo>
                <a:cubicBezTo>
                  <a:pt x="43" y="59"/>
                  <a:pt x="44" y="58"/>
                  <a:pt x="46" y="57"/>
                </a:cubicBezTo>
                <a:cubicBezTo>
                  <a:pt x="46" y="57"/>
                  <a:pt x="46" y="57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49" y="56"/>
                  <a:pt x="50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52" y="55"/>
                  <a:pt x="52" y="55"/>
                </a:cubicBezTo>
                <a:cubicBezTo>
                  <a:pt x="54" y="54"/>
                  <a:pt x="56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4"/>
                  <a:pt x="62" y="55"/>
                  <a:pt x="64" y="57"/>
                </a:cubicBezTo>
                <a:cubicBezTo>
                  <a:pt x="65" y="57"/>
                  <a:pt x="66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8" y="59"/>
                  <a:pt x="69" y="59"/>
                  <a:pt x="71" y="60"/>
                </a:cubicBezTo>
                <a:cubicBezTo>
                  <a:pt x="73" y="61"/>
                  <a:pt x="76" y="63"/>
                  <a:pt x="77" y="66"/>
                </a:cubicBezTo>
                <a:cubicBezTo>
                  <a:pt x="78" y="69"/>
                  <a:pt x="80" y="72"/>
                  <a:pt x="82" y="75"/>
                </a:cubicBezTo>
                <a:cubicBezTo>
                  <a:pt x="82" y="75"/>
                  <a:pt x="83" y="76"/>
                  <a:pt x="83" y="76"/>
                </a:cubicBezTo>
                <a:cubicBezTo>
                  <a:pt x="85" y="79"/>
                  <a:pt x="86" y="84"/>
                  <a:pt x="86" y="85"/>
                </a:cubicBezTo>
                <a:cubicBezTo>
                  <a:pt x="86" y="86"/>
                  <a:pt x="86" y="86"/>
                  <a:pt x="86" y="86"/>
                </a:cubicBezTo>
                <a:cubicBezTo>
                  <a:pt x="86" y="86"/>
                  <a:pt x="86" y="86"/>
                  <a:pt x="86" y="87"/>
                </a:cubicBezTo>
                <a:cubicBezTo>
                  <a:pt x="86" y="87"/>
                  <a:pt x="86" y="87"/>
                  <a:pt x="85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8"/>
                  <a:pt x="84" y="88"/>
                  <a:pt x="84" y="88"/>
                </a:cubicBezTo>
                <a:cubicBezTo>
                  <a:pt x="83" y="88"/>
                  <a:pt x="81" y="87"/>
                  <a:pt x="79" y="87"/>
                </a:cubicBezTo>
                <a:cubicBezTo>
                  <a:pt x="78" y="86"/>
                  <a:pt x="77" y="86"/>
                  <a:pt x="7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5" y="86"/>
                  <a:pt x="74" y="87"/>
                  <a:pt x="74" y="89"/>
                </a:cubicBezTo>
                <a:cubicBezTo>
                  <a:pt x="74" y="89"/>
                  <a:pt x="74" y="89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3" y="93"/>
                  <a:pt x="73" y="93"/>
                </a:cubicBezTo>
                <a:cubicBezTo>
                  <a:pt x="73" y="93"/>
                  <a:pt x="73" y="93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1" y="95"/>
                  <a:pt x="71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70" y="97"/>
                  <a:pt x="69" y="98"/>
                  <a:pt x="68" y="99"/>
                </a:cubicBezTo>
                <a:cubicBezTo>
                  <a:pt x="69" y="100"/>
                  <a:pt x="69" y="100"/>
                  <a:pt x="70" y="100"/>
                </a:cubicBezTo>
                <a:cubicBezTo>
                  <a:pt x="70" y="100"/>
                  <a:pt x="71" y="99"/>
                  <a:pt x="72" y="99"/>
                </a:cubicBezTo>
                <a:cubicBezTo>
                  <a:pt x="74" y="98"/>
                  <a:pt x="75" y="97"/>
                  <a:pt x="76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8"/>
                  <a:pt x="78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8"/>
                  <a:pt x="78" y="98"/>
                  <a:pt x="79" y="98"/>
                </a:cubicBezTo>
                <a:cubicBezTo>
                  <a:pt x="79" y="96"/>
                  <a:pt x="80" y="95"/>
                  <a:pt x="83" y="93"/>
                </a:cubicBezTo>
                <a:cubicBezTo>
                  <a:pt x="83" y="93"/>
                  <a:pt x="84" y="93"/>
                  <a:pt x="85" y="92"/>
                </a:cubicBezTo>
                <a:cubicBezTo>
                  <a:pt x="86" y="91"/>
                  <a:pt x="88" y="88"/>
                  <a:pt x="89" y="86"/>
                </a:cubicBezTo>
                <a:cubicBezTo>
                  <a:pt x="90" y="84"/>
                  <a:pt x="92" y="81"/>
                  <a:pt x="95" y="80"/>
                </a:cubicBezTo>
                <a:cubicBezTo>
                  <a:pt x="96" y="80"/>
                  <a:pt x="97" y="80"/>
                  <a:pt x="98" y="79"/>
                </a:cubicBezTo>
                <a:cubicBezTo>
                  <a:pt x="101" y="79"/>
                  <a:pt x="104" y="78"/>
                  <a:pt x="108" y="78"/>
                </a:cubicBezTo>
                <a:cubicBezTo>
                  <a:pt x="110" y="79"/>
                  <a:pt x="111" y="79"/>
                  <a:pt x="112" y="81"/>
                </a:cubicBezTo>
                <a:cubicBezTo>
                  <a:pt x="113" y="82"/>
                  <a:pt x="112" y="84"/>
                  <a:pt x="111" y="85"/>
                </a:cubicBezTo>
                <a:cubicBezTo>
                  <a:pt x="111" y="85"/>
                  <a:pt x="110" y="86"/>
                  <a:pt x="110" y="86"/>
                </a:cubicBezTo>
                <a:cubicBezTo>
                  <a:pt x="112" y="87"/>
                  <a:pt x="115" y="87"/>
                  <a:pt x="116" y="8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4" y="87"/>
                  <a:pt x="129" y="87"/>
                  <a:pt x="129" y="90"/>
                </a:cubicBezTo>
                <a:cubicBezTo>
                  <a:pt x="130" y="94"/>
                  <a:pt x="125" y="96"/>
                  <a:pt x="119" y="98"/>
                </a:cubicBezTo>
                <a:cubicBezTo>
                  <a:pt x="118" y="98"/>
                  <a:pt x="117" y="98"/>
                  <a:pt x="116" y="99"/>
                </a:cubicBezTo>
                <a:cubicBezTo>
                  <a:pt x="117" y="99"/>
                  <a:pt x="118" y="99"/>
                  <a:pt x="119" y="100"/>
                </a:cubicBezTo>
                <a:cubicBezTo>
                  <a:pt x="121" y="101"/>
                  <a:pt x="123" y="101"/>
                  <a:pt x="125" y="102"/>
                </a:cubicBezTo>
                <a:cubicBezTo>
                  <a:pt x="128" y="104"/>
                  <a:pt x="127" y="107"/>
                  <a:pt x="126" y="110"/>
                </a:cubicBezTo>
                <a:cubicBezTo>
                  <a:pt x="126" y="110"/>
                  <a:pt x="126" y="111"/>
                  <a:pt x="126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28" y="111"/>
                  <a:pt x="130" y="110"/>
                  <a:pt x="132" y="109"/>
                </a:cubicBezTo>
                <a:cubicBezTo>
                  <a:pt x="134" y="107"/>
                  <a:pt x="136" y="107"/>
                  <a:pt x="138" y="106"/>
                </a:cubicBezTo>
                <a:cubicBezTo>
                  <a:pt x="139" y="106"/>
                  <a:pt x="141" y="105"/>
                  <a:pt x="143" y="104"/>
                </a:cubicBezTo>
                <a:cubicBezTo>
                  <a:pt x="144" y="103"/>
                  <a:pt x="146" y="103"/>
                  <a:pt x="147" y="103"/>
                </a:cubicBezTo>
                <a:cubicBezTo>
                  <a:pt x="139" y="103"/>
                  <a:pt x="137" y="97"/>
                  <a:pt x="137" y="91"/>
                </a:cubicBezTo>
                <a:cubicBezTo>
                  <a:pt x="137" y="88"/>
                  <a:pt x="148" y="81"/>
                  <a:pt x="153" y="80"/>
                </a:cubicBezTo>
                <a:cubicBezTo>
                  <a:pt x="158" y="80"/>
                  <a:pt x="162" y="78"/>
                  <a:pt x="166" y="76"/>
                </a:cubicBezTo>
                <a:cubicBezTo>
                  <a:pt x="168" y="75"/>
                  <a:pt x="171" y="75"/>
                  <a:pt x="174" y="74"/>
                </a:cubicBezTo>
                <a:cubicBezTo>
                  <a:pt x="174" y="73"/>
                  <a:pt x="174" y="73"/>
                  <a:pt x="174" y="72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2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0"/>
                  <a:pt x="174" y="70"/>
                  <a:pt x="174" y="69"/>
                </a:cubicBezTo>
                <a:cubicBezTo>
                  <a:pt x="175" y="69"/>
                  <a:pt x="176" y="68"/>
                  <a:pt x="176" y="68"/>
                </a:cubicBezTo>
                <a:cubicBezTo>
                  <a:pt x="177" y="68"/>
                  <a:pt x="178" y="67"/>
                  <a:pt x="179" y="66"/>
                </a:cubicBezTo>
                <a:cubicBezTo>
                  <a:pt x="182" y="63"/>
                  <a:pt x="184" y="62"/>
                  <a:pt x="185" y="62"/>
                </a:cubicBezTo>
                <a:cubicBezTo>
                  <a:pt x="186" y="62"/>
                  <a:pt x="187" y="62"/>
                  <a:pt x="188" y="62"/>
                </a:cubicBezTo>
                <a:cubicBezTo>
                  <a:pt x="190" y="63"/>
                  <a:pt x="192" y="63"/>
                  <a:pt x="193" y="63"/>
                </a:cubicBezTo>
                <a:cubicBezTo>
                  <a:pt x="193" y="62"/>
                  <a:pt x="193" y="62"/>
                  <a:pt x="194" y="61"/>
                </a:cubicBezTo>
                <a:cubicBezTo>
                  <a:pt x="194" y="60"/>
                  <a:pt x="195" y="59"/>
                  <a:pt x="195" y="58"/>
                </a:cubicBezTo>
                <a:cubicBezTo>
                  <a:pt x="195" y="58"/>
                  <a:pt x="194" y="58"/>
                  <a:pt x="194" y="57"/>
                </a:cubicBezTo>
                <a:cubicBezTo>
                  <a:pt x="193" y="56"/>
                  <a:pt x="192" y="55"/>
                  <a:pt x="192" y="53"/>
                </a:cubicBezTo>
                <a:cubicBezTo>
                  <a:pt x="193" y="51"/>
                  <a:pt x="194" y="51"/>
                  <a:pt x="195" y="5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195" y="50"/>
                  <a:pt x="193" y="49"/>
                  <a:pt x="193" y="47"/>
                </a:cubicBezTo>
                <a:cubicBezTo>
                  <a:pt x="193" y="46"/>
                  <a:pt x="194" y="45"/>
                  <a:pt x="195" y="44"/>
                </a:cubicBezTo>
                <a:cubicBezTo>
                  <a:pt x="196" y="44"/>
                  <a:pt x="197" y="43"/>
                  <a:pt x="197" y="43"/>
                </a:cubicBezTo>
                <a:cubicBezTo>
                  <a:pt x="196" y="43"/>
                  <a:pt x="195" y="42"/>
                  <a:pt x="194" y="42"/>
                </a:cubicBezTo>
                <a:cubicBezTo>
                  <a:pt x="193" y="41"/>
                  <a:pt x="192" y="41"/>
                  <a:pt x="191" y="40"/>
                </a:cubicBezTo>
                <a:cubicBezTo>
                  <a:pt x="190" y="40"/>
                  <a:pt x="188" y="39"/>
                  <a:pt x="187" y="39"/>
                </a:cubicBezTo>
                <a:cubicBezTo>
                  <a:pt x="185" y="39"/>
                  <a:pt x="183" y="39"/>
                  <a:pt x="182" y="38"/>
                </a:cubicBezTo>
                <a:cubicBezTo>
                  <a:pt x="181" y="37"/>
                  <a:pt x="178" y="37"/>
                  <a:pt x="176" y="37"/>
                </a:cubicBezTo>
                <a:cubicBezTo>
                  <a:pt x="174" y="37"/>
                  <a:pt x="172" y="37"/>
                  <a:pt x="171" y="35"/>
                </a:cubicBezTo>
                <a:cubicBezTo>
                  <a:pt x="171" y="35"/>
                  <a:pt x="170" y="34"/>
                  <a:pt x="170" y="33"/>
                </a:cubicBezTo>
                <a:cubicBezTo>
                  <a:pt x="168" y="32"/>
                  <a:pt x="167" y="31"/>
                  <a:pt x="167" y="30"/>
                </a:cubicBezTo>
                <a:cubicBezTo>
                  <a:pt x="166" y="30"/>
                  <a:pt x="164" y="30"/>
                  <a:pt x="163" y="31"/>
                </a:cubicBezTo>
                <a:cubicBezTo>
                  <a:pt x="161" y="32"/>
                  <a:pt x="158" y="33"/>
                  <a:pt x="155" y="31"/>
                </a:cubicBezTo>
                <a:cubicBezTo>
                  <a:pt x="155" y="31"/>
                  <a:pt x="154" y="31"/>
                  <a:pt x="154" y="30"/>
                </a:cubicBezTo>
                <a:cubicBezTo>
                  <a:pt x="153" y="30"/>
                  <a:pt x="152" y="29"/>
                  <a:pt x="152" y="29"/>
                </a:cubicBezTo>
                <a:cubicBezTo>
                  <a:pt x="150" y="30"/>
                  <a:pt x="146" y="29"/>
                  <a:pt x="145" y="28"/>
                </a:cubicBezTo>
                <a:cubicBezTo>
                  <a:pt x="145" y="27"/>
                  <a:pt x="144" y="26"/>
                  <a:pt x="145" y="24"/>
                </a:cubicBezTo>
                <a:cubicBezTo>
                  <a:pt x="145" y="23"/>
                  <a:pt x="142" y="19"/>
                  <a:pt x="141" y="18"/>
                </a:cubicBezTo>
                <a:cubicBezTo>
                  <a:pt x="141" y="18"/>
                  <a:pt x="140" y="18"/>
                  <a:pt x="139" y="18"/>
                </a:cubicBezTo>
                <a:cubicBezTo>
                  <a:pt x="136" y="18"/>
                  <a:pt x="133" y="18"/>
                  <a:pt x="132" y="15"/>
                </a:cubicBezTo>
                <a:cubicBezTo>
                  <a:pt x="131" y="14"/>
                  <a:pt x="131" y="14"/>
                  <a:pt x="130" y="13"/>
                </a:cubicBezTo>
                <a:cubicBezTo>
                  <a:pt x="129" y="11"/>
                  <a:pt x="128" y="9"/>
                  <a:pt x="129" y="7"/>
                </a:cubicBezTo>
                <a:cubicBezTo>
                  <a:pt x="130" y="6"/>
                  <a:pt x="129" y="2"/>
                  <a:pt x="128" y="0"/>
                </a:cubicBezTo>
                <a:cubicBezTo>
                  <a:pt x="128" y="0"/>
                  <a:pt x="126" y="0"/>
                  <a:pt x="124" y="0"/>
                </a:cubicBezTo>
                <a:cubicBezTo>
                  <a:pt x="123" y="0"/>
                  <a:pt x="121" y="0"/>
                  <a:pt x="121" y="0"/>
                </a:cubicBezTo>
                <a:cubicBezTo>
                  <a:pt x="120" y="1"/>
                  <a:pt x="118" y="1"/>
                  <a:pt x="116" y="0"/>
                </a:cubicBezTo>
                <a:cubicBezTo>
                  <a:pt x="115" y="0"/>
                  <a:pt x="114" y="0"/>
                  <a:pt x="114" y="0"/>
                </a:cubicBezTo>
                <a:cubicBezTo>
                  <a:pt x="113" y="1"/>
                  <a:pt x="113" y="1"/>
                  <a:pt x="112" y="1"/>
                </a:cubicBezTo>
                <a:cubicBezTo>
                  <a:pt x="112" y="2"/>
                  <a:pt x="111" y="3"/>
                  <a:pt x="109" y="3"/>
                </a:cubicBezTo>
                <a:cubicBezTo>
                  <a:pt x="109" y="3"/>
                  <a:pt x="108" y="3"/>
                  <a:pt x="107" y="3"/>
                </a:cubicBezTo>
                <a:cubicBezTo>
                  <a:pt x="107" y="3"/>
                  <a:pt x="106" y="3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105" y="3"/>
                  <a:pt x="104" y="3"/>
                  <a:pt x="104" y="2"/>
                </a:cubicBezTo>
                <a:cubicBezTo>
                  <a:pt x="104" y="2"/>
                  <a:pt x="104" y="3"/>
                  <a:pt x="10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3" name="Freeform 1205"/>
          <p:cNvSpPr>
            <a:spLocks/>
          </p:cNvSpPr>
          <p:nvPr/>
        </p:nvSpPr>
        <p:spPr bwMode="auto">
          <a:xfrm>
            <a:off x="4746482" y="3118613"/>
            <a:ext cx="206382" cy="155042"/>
          </a:xfrm>
          <a:custGeom>
            <a:avLst/>
            <a:gdLst>
              <a:gd name="T0" fmla="*/ 53 w 102"/>
              <a:gd name="T1" fmla="*/ 0 h 70"/>
              <a:gd name="T2" fmla="*/ 51 w 102"/>
              <a:gd name="T3" fmla="*/ 2 h 70"/>
              <a:gd name="T4" fmla="*/ 45 w 102"/>
              <a:gd name="T5" fmla="*/ 5 h 70"/>
              <a:gd name="T6" fmla="*/ 39 w 102"/>
              <a:gd name="T7" fmla="*/ 7 h 70"/>
              <a:gd name="T8" fmla="*/ 39 w 102"/>
              <a:gd name="T9" fmla="*/ 8 h 70"/>
              <a:gd name="T10" fmla="*/ 38 w 102"/>
              <a:gd name="T11" fmla="*/ 13 h 70"/>
              <a:gd name="T12" fmla="*/ 37 w 102"/>
              <a:gd name="T13" fmla="*/ 15 h 70"/>
              <a:gd name="T14" fmla="*/ 35 w 102"/>
              <a:gd name="T15" fmla="*/ 17 h 70"/>
              <a:gd name="T16" fmla="*/ 27 w 102"/>
              <a:gd name="T17" fmla="*/ 23 h 70"/>
              <a:gd name="T18" fmla="*/ 24 w 102"/>
              <a:gd name="T19" fmla="*/ 30 h 70"/>
              <a:gd name="T20" fmla="*/ 12 w 102"/>
              <a:gd name="T21" fmla="*/ 35 h 70"/>
              <a:gd name="T22" fmla="*/ 10 w 102"/>
              <a:gd name="T23" fmla="*/ 35 h 70"/>
              <a:gd name="T24" fmla="*/ 10 w 102"/>
              <a:gd name="T25" fmla="*/ 35 h 70"/>
              <a:gd name="T26" fmla="*/ 9 w 102"/>
              <a:gd name="T27" fmla="*/ 35 h 70"/>
              <a:gd name="T28" fmla="*/ 8 w 102"/>
              <a:gd name="T29" fmla="*/ 35 h 70"/>
              <a:gd name="T30" fmla="*/ 7 w 102"/>
              <a:gd name="T31" fmla="*/ 35 h 70"/>
              <a:gd name="T32" fmla="*/ 6 w 102"/>
              <a:gd name="T33" fmla="*/ 35 h 70"/>
              <a:gd name="T34" fmla="*/ 4 w 102"/>
              <a:gd name="T35" fmla="*/ 35 h 70"/>
              <a:gd name="T36" fmla="*/ 4 w 102"/>
              <a:gd name="T37" fmla="*/ 35 h 70"/>
              <a:gd name="T38" fmla="*/ 4 w 102"/>
              <a:gd name="T39" fmla="*/ 37 h 70"/>
              <a:gd name="T40" fmla="*/ 4 w 102"/>
              <a:gd name="T41" fmla="*/ 38 h 70"/>
              <a:gd name="T42" fmla="*/ 5 w 102"/>
              <a:gd name="T43" fmla="*/ 40 h 70"/>
              <a:gd name="T44" fmla="*/ 8 w 102"/>
              <a:gd name="T45" fmla="*/ 50 h 70"/>
              <a:gd name="T46" fmla="*/ 0 w 102"/>
              <a:gd name="T47" fmla="*/ 58 h 70"/>
              <a:gd name="T48" fmla="*/ 4 w 102"/>
              <a:gd name="T49" fmla="*/ 64 h 70"/>
              <a:gd name="T50" fmla="*/ 4 w 102"/>
              <a:gd name="T51" fmla="*/ 65 h 70"/>
              <a:gd name="T52" fmla="*/ 4 w 102"/>
              <a:gd name="T53" fmla="*/ 68 h 70"/>
              <a:gd name="T54" fmla="*/ 4 w 102"/>
              <a:gd name="T55" fmla="*/ 68 h 70"/>
              <a:gd name="T56" fmla="*/ 5 w 102"/>
              <a:gd name="T57" fmla="*/ 68 h 70"/>
              <a:gd name="T58" fmla="*/ 7 w 102"/>
              <a:gd name="T59" fmla="*/ 66 h 70"/>
              <a:gd name="T60" fmla="*/ 36 w 102"/>
              <a:gd name="T61" fmla="*/ 65 h 70"/>
              <a:gd name="T62" fmla="*/ 40 w 102"/>
              <a:gd name="T63" fmla="*/ 65 h 70"/>
              <a:gd name="T64" fmla="*/ 51 w 102"/>
              <a:gd name="T65" fmla="*/ 68 h 70"/>
              <a:gd name="T66" fmla="*/ 59 w 102"/>
              <a:gd name="T67" fmla="*/ 68 h 70"/>
              <a:gd name="T68" fmla="*/ 66 w 102"/>
              <a:gd name="T69" fmla="*/ 69 h 70"/>
              <a:gd name="T70" fmla="*/ 71 w 102"/>
              <a:gd name="T71" fmla="*/ 69 h 70"/>
              <a:gd name="T72" fmla="*/ 77 w 102"/>
              <a:gd name="T73" fmla="*/ 69 h 70"/>
              <a:gd name="T74" fmla="*/ 85 w 102"/>
              <a:gd name="T75" fmla="*/ 60 h 70"/>
              <a:gd name="T76" fmla="*/ 87 w 102"/>
              <a:gd name="T77" fmla="*/ 59 h 70"/>
              <a:gd name="T78" fmla="*/ 89 w 102"/>
              <a:gd name="T79" fmla="*/ 59 h 70"/>
              <a:gd name="T80" fmla="*/ 91 w 102"/>
              <a:gd name="T81" fmla="*/ 59 h 70"/>
              <a:gd name="T82" fmla="*/ 90 w 102"/>
              <a:gd name="T83" fmla="*/ 57 h 70"/>
              <a:gd name="T84" fmla="*/ 88 w 102"/>
              <a:gd name="T85" fmla="*/ 51 h 70"/>
              <a:gd name="T86" fmla="*/ 91 w 102"/>
              <a:gd name="T87" fmla="*/ 42 h 70"/>
              <a:gd name="T88" fmla="*/ 97 w 102"/>
              <a:gd name="T89" fmla="*/ 44 h 70"/>
              <a:gd name="T90" fmla="*/ 98 w 102"/>
              <a:gd name="T91" fmla="*/ 37 h 70"/>
              <a:gd name="T92" fmla="*/ 93 w 102"/>
              <a:gd name="T93" fmla="*/ 34 h 70"/>
              <a:gd name="T94" fmla="*/ 86 w 102"/>
              <a:gd name="T95" fmla="*/ 26 h 70"/>
              <a:gd name="T96" fmla="*/ 82 w 102"/>
              <a:gd name="T97" fmla="*/ 16 h 70"/>
              <a:gd name="T98" fmla="*/ 82 w 102"/>
              <a:gd name="T99" fmla="*/ 11 h 70"/>
              <a:gd name="T100" fmla="*/ 82 w 102"/>
              <a:gd name="T101" fmla="*/ 8 h 70"/>
              <a:gd name="T102" fmla="*/ 74 w 102"/>
              <a:gd name="T103" fmla="*/ 5 h 70"/>
              <a:gd name="T104" fmla="*/ 65 w 102"/>
              <a:gd name="T105" fmla="*/ 4 h 70"/>
              <a:gd name="T106" fmla="*/ 54 w 102"/>
              <a:gd name="T107" fmla="*/ 0 h 70"/>
              <a:gd name="T108" fmla="*/ 54 w 102"/>
              <a:gd name="T10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" h="70">
                <a:moveTo>
                  <a:pt x="54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1"/>
                  <a:pt x="52" y="1"/>
                </a:cubicBezTo>
                <a:cubicBezTo>
                  <a:pt x="52" y="1"/>
                  <a:pt x="52" y="2"/>
                  <a:pt x="51" y="2"/>
                </a:cubicBezTo>
                <a:cubicBezTo>
                  <a:pt x="50" y="3"/>
                  <a:pt x="49" y="5"/>
                  <a:pt x="47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3" y="5"/>
                  <a:pt x="41" y="5"/>
                  <a:pt x="40" y="6"/>
                </a:cubicBezTo>
                <a:cubicBezTo>
                  <a:pt x="40" y="6"/>
                  <a:pt x="40" y="6"/>
                  <a:pt x="39" y="7"/>
                </a:cubicBezTo>
                <a:cubicBezTo>
                  <a:pt x="39" y="7"/>
                  <a:pt x="39" y="7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8" y="8"/>
                  <a:pt x="38" y="9"/>
                  <a:pt x="38" y="10"/>
                </a:cubicBezTo>
                <a:cubicBezTo>
                  <a:pt x="38" y="11"/>
                  <a:pt x="38" y="12"/>
                  <a:pt x="38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8" y="15"/>
                  <a:pt x="37" y="15"/>
                </a:cubicBezTo>
                <a:cubicBezTo>
                  <a:pt x="37" y="16"/>
                  <a:pt x="36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8"/>
                  <a:pt x="33" y="19"/>
                  <a:pt x="32" y="19"/>
                </a:cubicBezTo>
                <a:cubicBezTo>
                  <a:pt x="30" y="20"/>
                  <a:pt x="28" y="22"/>
                  <a:pt x="27" y="23"/>
                </a:cubicBezTo>
                <a:cubicBezTo>
                  <a:pt x="27" y="24"/>
                  <a:pt x="27" y="24"/>
                  <a:pt x="27" y="25"/>
                </a:cubicBezTo>
                <a:cubicBezTo>
                  <a:pt x="27" y="27"/>
                  <a:pt x="27" y="30"/>
                  <a:pt x="24" y="30"/>
                </a:cubicBezTo>
                <a:cubicBezTo>
                  <a:pt x="22" y="30"/>
                  <a:pt x="19" y="31"/>
                  <a:pt x="18" y="32"/>
                </a:cubicBezTo>
                <a:cubicBezTo>
                  <a:pt x="17" y="34"/>
                  <a:pt x="15" y="35"/>
                  <a:pt x="12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4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40"/>
                  <a:pt x="5" y="40"/>
                </a:cubicBezTo>
                <a:cubicBezTo>
                  <a:pt x="5" y="40"/>
                  <a:pt x="5" y="40"/>
                  <a:pt x="5" y="41"/>
                </a:cubicBezTo>
                <a:cubicBezTo>
                  <a:pt x="7" y="42"/>
                  <a:pt x="8" y="47"/>
                  <a:pt x="8" y="50"/>
                </a:cubicBezTo>
                <a:cubicBezTo>
                  <a:pt x="8" y="52"/>
                  <a:pt x="6" y="53"/>
                  <a:pt x="5" y="54"/>
                </a:cubicBezTo>
                <a:cubicBezTo>
                  <a:pt x="4" y="55"/>
                  <a:pt x="1" y="57"/>
                  <a:pt x="0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59"/>
                  <a:pt x="5" y="61"/>
                  <a:pt x="4" y="64"/>
                </a:cubicBezTo>
                <a:cubicBezTo>
                  <a:pt x="4" y="64"/>
                  <a:pt x="4" y="64"/>
                  <a:pt x="4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4" y="67"/>
                  <a:pt x="4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4" y="68"/>
                  <a:pt x="5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7" y="66"/>
                  <a:pt x="7" y="66"/>
                  <a:pt x="7" y="66"/>
                </a:cubicBezTo>
                <a:cubicBezTo>
                  <a:pt x="9" y="64"/>
                  <a:pt x="11" y="62"/>
                  <a:pt x="15" y="62"/>
                </a:cubicBezTo>
                <a:cubicBezTo>
                  <a:pt x="28" y="62"/>
                  <a:pt x="34" y="63"/>
                  <a:pt x="36" y="65"/>
                </a:cubicBezTo>
                <a:cubicBezTo>
                  <a:pt x="36" y="65"/>
                  <a:pt x="38" y="65"/>
                  <a:pt x="39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2" y="65"/>
                  <a:pt x="44" y="65"/>
                  <a:pt x="46" y="66"/>
                </a:cubicBezTo>
                <a:cubicBezTo>
                  <a:pt x="48" y="67"/>
                  <a:pt x="50" y="68"/>
                  <a:pt x="51" y="68"/>
                </a:cubicBezTo>
                <a:cubicBezTo>
                  <a:pt x="52" y="66"/>
                  <a:pt x="53" y="66"/>
                  <a:pt x="55" y="67"/>
                </a:cubicBezTo>
                <a:cubicBezTo>
                  <a:pt x="56" y="68"/>
                  <a:pt x="58" y="68"/>
                  <a:pt x="59" y="68"/>
                </a:cubicBezTo>
                <a:cubicBezTo>
                  <a:pt x="59" y="67"/>
                  <a:pt x="60" y="67"/>
                  <a:pt x="61" y="67"/>
                </a:cubicBezTo>
                <a:cubicBezTo>
                  <a:pt x="63" y="67"/>
                  <a:pt x="64" y="68"/>
                  <a:pt x="66" y="69"/>
                </a:cubicBezTo>
                <a:cubicBezTo>
                  <a:pt x="66" y="69"/>
                  <a:pt x="66" y="70"/>
                  <a:pt x="67" y="70"/>
                </a:cubicBezTo>
                <a:cubicBezTo>
                  <a:pt x="68" y="69"/>
                  <a:pt x="70" y="69"/>
                  <a:pt x="71" y="69"/>
                </a:cubicBezTo>
                <a:cubicBezTo>
                  <a:pt x="73" y="69"/>
                  <a:pt x="75" y="69"/>
                  <a:pt x="77" y="70"/>
                </a:cubicBezTo>
                <a:cubicBezTo>
                  <a:pt x="77" y="70"/>
                  <a:pt x="77" y="69"/>
                  <a:pt x="77" y="69"/>
                </a:cubicBezTo>
                <a:cubicBezTo>
                  <a:pt x="77" y="67"/>
                  <a:pt x="80" y="6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60"/>
                  <a:pt x="87" y="60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8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90" y="59"/>
                  <a:pt x="90" y="59"/>
                  <a:pt x="91" y="59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8"/>
                  <a:pt x="90" y="58"/>
                  <a:pt x="90" y="57"/>
                </a:cubicBezTo>
                <a:cubicBezTo>
                  <a:pt x="90" y="57"/>
                  <a:pt x="90" y="56"/>
                  <a:pt x="90" y="56"/>
                </a:cubicBezTo>
                <a:cubicBezTo>
                  <a:pt x="89" y="54"/>
                  <a:pt x="89" y="53"/>
                  <a:pt x="88" y="51"/>
                </a:cubicBezTo>
                <a:cubicBezTo>
                  <a:pt x="87" y="48"/>
                  <a:pt x="87" y="46"/>
                  <a:pt x="88" y="44"/>
                </a:cubicBezTo>
                <a:cubicBezTo>
                  <a:pt x="89" y="43"/>
                  <a:pt x="90" y="42"/>
                  <a:pt x="91" y="42"/>
                </a:cubicBezTo>
                <a:cubicBezTo>
                  <a:pt x="92" y="42"/>
                  <a:pt x="93" y="43"/>
                  <a:pt x="95" y="44"/>
                </a:cubicBezTo>
                <a:cubicBezTo>
                  <a:pt x="95" y="44"/>
                  <a:pt x="97" y="44"/>
                  <a:pt x="97" y="44"/>
                </a:cubicBezTo>
                <a:cubicBezTo>
                  <a:pt x="101" y="42"/>
                  <a:pt x="102" y="41"/>
                  <a:pt x="102" y="41"/>
                </a:cubicBezTo>
                <a:cubicBezTo>
                  <a:pt x="101" y="40"/>
                  <a:pt x="99" y="38"/>
                  <a:pt x="98" y="37"/>
                </a:cubicBezTo>
                <a:cubicBezTo>
                  <a:pt x="97" y="37"/>
                  <a:pt x="97" y="37"/>
                  <a:pt x="97" y="37"/>
                </a:cubicBezTo>
                <a:cubicBezTo>
                  <a:pt x="95" y="37"/>
                  <a:pt x="94" y="35"/>
                  <a:pt x="93" y="34"/>
                </a:cubicBezTo>
                <a:cubicBezTo>
                  <a:pt x="92" y="33"/>
                  <a:pt x="91" y="31"/>
                  <a:pt x="90" y="31"/>
                </a:cubicBezTo>
                <a:cubicBezTo>
                  <a:pt x="88" y="30"/>
                  <a:pt x="87" y="28"/>
                  <a:pt x="86" y="26"/>
                </a:cubicBezTo>
                <a:cubicBezTo>
                  <a:pt x="86" y="25"/>
                  <a:pt x="85" y="24"/>
                  <a:pt x="85" y="24"/>
                </a:cubicBezTo>
                <a:cubicBezTo>
                  <a:pt x="82" y="22"/>
                  <a:pt x="82" y="18"/>
                  <a:pt x="82" y="16"/>
                </a:cubicBezTo>
                <a:cubicBezTo>
                  <a:pt x="82" y="16"/>
                  <a:pt x="82" y="15"/>
                  <a:pt x="82" y="14"/>
                </a:cubicBezTo>
                <a:cubicBezTo>
                  <a:pt x="82" y="13"/>
                  <a:pt x="82" y="12"/>
                  <a:pt x="82" y="11"/>
                </a:cubicBezTo>
                <a:cubicBezTo>
                  <a:pt x="82" y="10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7"/>
                  <a:pt x="77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2" y="6"/>
                  <a:pt x="70" y="7"/>
                  <a:pt x="69" y="7"/>
                </a:cubicBezTo>
                <a:cubicBezTo>
                  <a:pt x="68" y="7"/>
                  <a:pt x="66" y="6"/>
                  <a:pt x="65" y="4"/>
                </a:cubicBezTo>
                <a:cubicBezTo>
                  <a:pt x="64" y="2"/>
                  <a:pt x="63" y="2"/>
                  <a:pt x="62" y="2"/>
                </a:cubicBezTo>
                <a:cubicBezTo>
                  <a:pt x="58" y="3"/>
                  <a:pt x="55" y="1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4" name="Freeform 1206"/>
          <p:cNvSpPr>
            <a:spLocks/>
          </p:cNvSpPr>
          <p:nvPr/>
        </p:nvSpPr>
        <p:spPr bwMode="auto">
          <a:xfrm>
            <a:off x="4693833" y="3051505"/>
            <a:ext cx="157945" cy="76364"/>
          </a:xfrm>
          <a:custGeom>
            <a:avLst/>
            <a:gdLst>
              <a:gd name="T0" fmla="*/ 66 w 78"/>
              <a:gd name="T1" fmla="*/ 32 h 34"/>
              <a:gd name="T2" fmla="*/ 69 w 78"/>
              <a:gd name="T3" fmla="*/ 31 h 34"/>
              <a:gd name="T4" fmla="*/ 73 w 78"/>
              <a:gd name="T5" fmla="*/ 31 h 34"/>
              <a:gd name="T6" fmla="*/ 76 w 78"/>
              <a:gd name="T7" fmla="*/ 28 h 34"/>
              <a:gd name="T8" fmla="*/ 78 w 78"/>
              <a:gd name="T9" fmla="*/ 27 h 34"/>
              <a:gd name="T10" fmla="*/ 78 w 78"/>
              <a:gd name="T11" fmla="*/ 26 h 34"/>
              <a:gd name="T12" fmla="*/ 73 w 78"/>
              <a:gd name="T13" fmla="*/ 14 h 34"/>
              <a:gd name="T14" fmla="*/ 71 w 78"/>
              <a:gd name="T15" fmla="*/ 8 h 34"/>
              <a:gd name="T16" fmla="*/ 70 w 78"/>
              <a:gd name="T17" fmla="*/ 7 h 34"/>
              <a:gd name="T18" fmla="*/ 61 w 78"/>
              <a:gd name="T19" fmla="*/ 6 h 34"/>
              <a:gd name="T20" fmla="*/ 49 w 78"/>
              <a:gd name="T21" fmla="*/ 0 h 34"/>
              <a:gd name="T22" fmla="*/ 46 w 78"/>
              <a:gd name="T23" fmla="*/ 0 h 34"/>
              <a:gd name="T24" fmla="*/ 44 w 78"/>
              <a:gd name="T25" fmla="*/ 0 h 34"/>
              <a:gd name="T26" fmla="*/ 42 w 78"/>
              <a:gd name="T27" fmla="*/ 0 h 34"/>
              <a:gd name="T28" fmla="*/ 40 w 78"/>
              <a:gd name="T29" fmla="*/ 0 h 34"/>
              <a:gd name="T30" fmla="*/ 38 w 78"/>
              <a:gd name="T31" fmla="*/ 4 h 34"/>
              <a:gd name="T32" fmla="*/ 30 w 78"/>
              <a:gd name="T33" fmla="*/ 16 h 34"/>
              <a:gd name="T34" fmla="*/ 27 w 78"/>
              <a:gd name="T35" fmla="*/ 16 h 34"/>
              <a:gd name="T36" fmla="*/ 16 w 78"/>
              <a:gd name="T37" fmla="*/ 3 h 34"/>
              <a:gd name="T38" fmla="*/ 7 w 78"/>
              <a:gd name="T39" fmla="*/ 9 h 34"/>
              <a:gd name="T40" fmla="*/ 3 w 78"/>
              <a:gd name="T41" fmla="*/ 17 h 34"/>
              <a:gd name="T42" fmla="*/ 2 w 78"/>
              <a:gd name="T43" fmla="*/ 25 h 34"/>
              <a:gd name="T44" fmla="*/ 4 w 78"/>
              <a:gd name="T45" fmla="*/ 25 h 34"/>
              <a:gd name="T46" fmla="*/ 6 w 78"/>
              <a:gd name="T47" fmla="*/ 24 h 34"/>
              <a:gd name="T48" fmla="*/ 7 w 78"/>
              <a:gd name="T49" fmla="*/ 24 h 34"/>
              <a:gd name="T50" fmla="*/ 14 w 78"/>
              <a:gd name="T51" fmla="*/ 22 h 34"/>
              <a:gd name="T52" fmla="*/ 26 w 78"/>
              <a:gd name="T53" fmla="*/ 23 h 34"/>
              <a:gd name="T54" fmla="*/ 39 w 78"/>
              <a:gd name="T55" fmla="*/ 23 h 34"/>
              <a:gd name="T56" fmla="*/ 46 w 78"/>
              <a:gd name="T57" fmla="*/ 25 h 34"/>
              <a:gd name="T58" fmla="*/ 47 w 78"/>
              <a:gd name="T59" fmla="*/ 25 h 34"/>
              <a:gd name="T60" fmla="*/ 61 w 78"/>
              <a:gd name="T61" fmla="*/ 33 h 34"/>
              <a:gd name="T62" fmla="*/ 62 w 78"/>
              <a:gd name="T63" fmla="*/ 34 h 34"/>
              <a:gd name="T64" fmla="*/ 64 w 78"/>
              <a:gd name="T6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8" h="34">
                <a:moveTo>
                  <a:pt x="64" y="33"/>
                </a:moveTo>
                <a:cubicBezTo>
                  <a:pt x="64" y="32"/>
                  <a:pt x="65" y="32"/>
                  <a:pt x="66" y="32"/>
                </a:cubicBezTo>
                <a:cubicBezTo>
                  <a:pt x="67" y="31"/>
                  <a:pt x="68" y="31"/>
                  <a:pt x="69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70" y="31"/>
                  <a:pt x="71" y="31"/>
                  <a:pt x="71" y="31"/>
                </a:cubicBezTo>
                <a:cubicBezTo>
                  <a:pt x="72" y="31"/>
                  <a:pt x="72" y="31"/>
                  <a:pt x="73" y="31"/>
                </a:cubicBezTo>
                <a:cubicBezTo>
                  <a:pt x="73" y="31"/>
                  <a:pt x="73" y="31"/>
                  <a:pt x="74" y="30"/>
                </a:cubicBezTo>
                <a:cubicBezTo>
                  <a:pt x="74" y="29"/>
                  <a:pt x="75" y="28"/>
                  <a:pt x="76" y="28"/>
                </a:cubicBezTo>
                <a:cubicBezTo>
                  <a:pt x="76" y="27"/>
                  <a:pt x="77" y="27"/>
                  <a:pt x="7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4"/>
                  <a:pt x="77" y="23"/>
                  <a:pt x="77" y="22"/>
                </a:cubicBezTo>
                <a:cubicBezTo>
                  <a:pt x="73" y="19"/>
                  <a:pt x="72" y="16"/>
                  <a:pt x="73" y="14"/>
                </a:cubicBezTo>
                <a:cubicBezTo>
                  <a:pt x="73" y="13"/>
                  <a:pt x="74" y="11"/>
                  <a:pt x="72" y="10"/>
                </a:cubicBezTo>
                <a:cubicBezTo>
                  <a:pt x="72" y="9"/>
                  <a:pt x="71" y="9"/>
                  <a:pt x="71" y="8"/>
                </a:cubicBezTo>
                <a:cubicBezTo>
                  <a:pt x="71" y="8"/>
                  <a:pt x="71" y="8"/>
                  <a:pt x="70" y="8"/>
                </a:cubicBezTo>
                <a:cubicBezTo>
                  <a:pt x="70" y="7"/>
                  <a:pt x="70" y="7"/>
                  <a:pt x="70" y="7"/>
                </a:cubicBezTo>
                <a:cubicBezTo>
                  <a:pt x="66" y="7"/>
                  <a:pt x="63" y="7"/>
                  <a:pt x="62" y="6"/>
                </a:cubicBezTo>
                <a:cubicBezTo>
                  <a:pt x="62" y="6"/>
                  <a:pt x="61" y="6"/>
                  <a:pt x="61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59" y="7"/>
                  <a:pt x="55" y="5"/>
                  <a:pt x="4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9" y="0"/>
                  <a:pt x="38" y="0"/>
                </a:cubicBezTo>
                <a:cubicBezTo>
                  <a:pt x="37" y="1"/>
                  <a:pt x="38" y="2"/>
                  <a:pt x="38" y="4"/>
                </a:cubicBezTo>
                <a:cubicBezTo>
                  <a:pt x="38" y="6"/>
                  <a:pt x="38" y="7"/>
                  <a:pt x="38" y="9"/>
                </a:cubicBezTo>
                <a:cubicBezTo>
                  <a:pt x="38" y="14"/>
                  <a:pt x="35" y="16"/>
                  <a:pt x="30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4" y="16"/>
                  <a:pt x="21" y="11"/>
                  <a:pt x="17" y="5"/>
                </a:cubicBezTo>
                <a:cubicBezTo>
                  <a:pt x="16" y="5"/>
                  <a:pt x="16" y="4"/>
                  <a:pt x="16" y="3"/>
                </a:cubicBezTo>
                <a:cubicBezTo>
                  <a:pt x="15" y="4"/>
                  <a:pt x="12" y="5"/>
                  <a:pt x="10" y="7"/>
                </a:cubicBezTo>
                <a:cubicBezTo>
                  <a:pt x="9" y="7"/>
                  <a:pt x="8" y="8"/>
                  <a:pt x="7" y="9"/>
                </a:cubicBezTo>
                <a:cubicBezTo>
                  <a:pt x="6" y="9"/>
                  <a:pt x="6" y="10"/>
                  <a:pt x="5" y="12"/>
                </a:cubicBezTo>
                <a:cubicBezTo>
                  <a:pt x="5" y="14"/>
                  <a:pt x="5" y="16"/>
                  <a:pt x="3" y="17"/>
                </a:cubicBezTo>
                <a:cubicBezTo>
                  <a:pt x="1" y="19"/>
                  <a:pt x="0" y="21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3"/>
                  <a:pt x="8" y="23"/>
                </a:cubicBezTo>
                <a:cubicBezTo>
                  <a:pt x="10" y="22"/>
                  <a:pt x="12" y="22"/>
                  <a:pt x="14" y="22"/>
                </a:cubicBezTo>
                <a:cubicBezTo>
                  <a:pt x="17" y="22"/>
                  <a:pt x="20" y="22"/>
                  <a:pt x="22" y="22"/>
                </a:cubicBezTo>
                <a:cubicBezTo>
                  <a:pt x="24" y="23"/>
                  <a:pt x="25" y="23"/>
                  <a:pt x="26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33" y="23"/>
                  <a:pt x="37" y="24"/>
                  <a:pt x="39" y="23"/>
                </a:cubicBezTo>
                <a:cubicBezTo>
                  <a:pt x="40" y="23"/>
                  <a:pt x="41" y="23"/>
                  <a:pt x="41" y="23"/>
                </a:cubicBezTo>
                <a:cubicBezTo>
                  <a:pt x="44" y="23"/>
                  <a:pt x="45" y="24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7" y="25"/>
                  <a:pt x="47" y="25"/>
                </a:cubicBezTo>
                <a:cubicBezTo>
                  <a:pt x="51" y="25"/>
                  <a:pt x="56" y="29"/>
                  <a:pt x="58" y="31"/>
                </a:cubicBezTo>
                <a:cubicBezTo>
                  <a:pt x="59" y="32"/>
                  <a:pt x="60" y="32"/>
                  <a:pt x="61" y="33"/>
                </a:cubicBezTo>
                <a:cubicBezTo>
                  <a:pt x="61" y="33"/>
                  <a:pt x="61" y="33"/>
                  <a:pt x="61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5" name="Freeform 1207"/>
          <p:cNvSpPr>
            <a:spLocks/>
          </p:cNvSpPr>
          <p:nvPr/>
        </p:nvSpPr>
        <p:spPr bwMode="auto">
          <a:xfrm>
            <a:off x="4695939" y="3109357"/>
            <a:ext cx="120038" cy="78678"/>
          </a:xfrm>
          <a:custGeom>
            <a:avLst/>
            <a:gdLst>
              <a:gd name="T0" fmla="*/ 26 w 59"/>
              <a:gd name="T1" fmla="*/ 32 h 36"/>
              <a:gd name="T2" fmla="*/ 27 w 59"/>
              <a:gd name="T3" fmla="*/ 33 h 36"/>
              <a:gd name="T4" fmla="*/ 28 w 59"/>
              <a:gd name="T5" fmla="*/ 34 h 36"/>
              <a:gd name="T6" fmla="*/ 29 w 59"/>
              <a:gd name="T7" fmla="*/ 34 h 36"/>
              <a:gd name="T8" fmla="*/ 29 w 59"/>
              <a:gd name="T9" fmla="*/ 35 h 36"/>
              <a:gd name="T10" fmla="*/ 30 w 59"/>
              <a:gd name="T11" fmla="*/ 35 h 36"/>
              <a:gd name="T12" fmla="*/ 32 w 59"/>
              <a:gd name="T13" fmla="*/ 35 h 36"/>
              <a:gd name="T14" fmla="*/ 33 w 59"/>
              <a:gd name="T15" fmla="*/ 35 h 36"/>
              <a:gd name="T16" fmla="*/ 34 w 59"/>
              <a:gd name="T17" fmla="*/ 35 h 36"/>
              <a:gd name="T18" fmla="*/ 35 w 59"/>
              <a:gd name="T19" fmla="*/ 35 h 36"/>
              <a:gd name="T20" fmla="*/ 36 w 59"/>
              <a:gd name="T21" fmla="*/ 35 h 36"/>
              <a:gd name="T22" fmla="*/ 36 w 59"/>
              <a:gd name="T23" fmla="*/ 35 h 36"/>
              <a:gd name="T24" fmla="*/ 40 w 59"/>
              <a:gd name="T25" fmla="*/ 33 h 36"/>
              <a:gd name="T26" fmla="*/ 48 w 59"/>
              <a:gd name="T27" fmla="*/ 28 h 36"/>
              <a:gd name="T28" fmla="*/ 54 w 59"/>
              <a:gd name="T29" fmla="*/ 20 h 36"/>
              <a:gd name="T30" fmla="*/ 56 w 59"/>
              <a:gd name="T31" fmla="*/ 19 h 36"/>
              <a:gd name="T32" fmla="*/ 59 w 59"/>
              <a:gd name="T33" fmla="*/ 15 h 36"/>
              <a:gd name="T34" fmla="*/ 59 w 59"/>
              <a:gd name="T35" fmla="*/ 12 h 36"/>
              <a:gd name="T36" fmla="*/ 58 w 59"/>
              <a:gd name="T37" fmla="*/ 11 h 36"/>
              <a:gd name="T38" fmla="*/ 55 w 59"/>
              <a:gd name="T39" fmla="*/ 9 h 36"/>
              <a:gd name="T40" fmla="*/ 45 w 59"/>
              <a:gd name="T41" fmla="*/ 3 h 36"/>
              <a:gd name="T42" fmla="*/ 45 w 59"/>
              <a:gd name="T43" fmla="*/ 3 h 36"/>
              <a:gd name="T44" fmla="*/ 42 w 59"/>
              <a:gd name="T45" fmla="*/ 1 h 36"/>
              <a:gd name="T46" fmla="*/ 41 w 59"/>
              <a:gd name="T47" fmla="*/ 1 h 36"/>
              <a:gd name="T48" fmla="*/ 40 w 59"/>
              <a:gd name="T49" fmla="*/ 1 h 36"/>
              <a:gd name="T50" fmla="*/ 28 w 59"/>
              <a:gd name="T51" fmla="*/ 1 h 36"/>
              <a:gd name="T52" fmla="*/ 13 w 59"/>
              <a:gd name="T53" fmla="*/ 0 h 36"/>
              <a:gd name="T54" fmla="*/ 8 w 59"/>
              <a:gd name="T55" fmla="*/ 1 h 36"/>
              <a:gd name="T56" fmla="*/ 6 w 59"/>
              <a:gd name="T57" fmla="*/ 2 h 36"/>
              <a:gd name="T58" fmla="*/ 3 w 59"/>
              <a:gd name="T59" fmla="*/ 3 h 36"/>
              <a:gd name="T60" fmla="*/ 2 w 59"/>
              <a:gd name="T61" fmla="*/ 3 h 36"/>
              <a:gd name="T62" fmla="*/ 3 w 59"/>
              <a:gd name="T63" fmla="*/ 14 h 36"/>
              <a:gd name="T64" fmla="*/ 11 w 59"/>
              <a:gd name="T65" fmla="*/ 18 h 36"/>
              <a:gd name="T66" fmla="*/ 21 w 59"/>
              <a:gd name="T67" fmla="*/ 23 h 36"/>
              <a:gd name="T68" fmla="*/ 20 w 59"/>
              <a:gd name="T6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36">
                <a:moveTo>
                  <a:pt x="20" y="30"/>
                </a:moveTo>
                <a:cubicBezTo>
                  <a:pt x="22" y="30"/>
                  <a:pt x="24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8" y="33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9" y="34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7" y="36"/>
                  <a:pt x="38" y="35"/>
                  <a:pt x="40" y="33"/>
                </a:cubicBezTo>
                <a:cubicBezTo>
                  <a:pt x="42" y="31"/>
                  <a:pt x="46" y="30"/>
                  <a:pt x="48" y="30"/>
                </a:cubicBezTo>
                <a:cubicBezTo>
                  <a:pt x="48" y="30"/>
                  <a:pt x="48" y="29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9" y="24"/>
                  <a:pt x="52" y="21"/>
                  <a:pt x="54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6" y="20"/>
                  <a:pt x="56" y="19"/>
                  <a:pt x="56" y="19"/>
                </a:cubicBezTo>
                <a:cubicBezTo>
                  <a:pt x="57" y="18"/>
                  <a:pt x="57" y="17"/>
                  <a:pt x="59" y="17"/>
                </a:cubicBezTo>
                <a:cubicBezTo>
                  <a:pt x="59" y="16"/>
                  <a:pt x="59" y="16"/>
                  <a:pt x="59" y="15"/>
                </a:cubicBezTo>
                <a:cubicBezTo>
                  <a:pt x="59" y="14"/>
                  <a:pt x="59" y="13"/>
                  <a:pt x="59" y="13"/>
                </a:cubicBezTo>
                <a:cubicBezTo>
                  <a:pt x="59" y="13"/>
                  <a:pt x="59" y="12"/>
                  <a:pt x="5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1"/>
                  <a:pt x="59" y="11"/>
                  <a:pt x="58" y="11"/>
                </a:cubicBezTo>
                <a:cubicBezTo>
                  <a:pt x="58" y="11"/>
                  <a:pt x="58" y="11"/>
                  <a:pt x="57" y="10"/>
                </a:cubicBezTo>
                <a:cubicBezTo>
                  <a:pt x="56" y="10"/>
                  <a:pt x="56" y="9"/>
                  <a:pt x="55" y="9"/>
                </a:cubicBezTo>
                <a:cubicBezTo>
                  <a:pt x="51" y="5"/>
                  <a:pt x="48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3" y="3"/>
                  <a:pt x="42" y="2"/>
                </a:cubicBezTo>
                <a:cubicBezTo>
                  <a:pt x="42" y="2"/>
                  <a:pt x="42" y="2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1"/>
                  <a:pt x="36" y="2"/>
                  <a:pt x="34" y="2"/>
                </a:cubicBezTo>
                <a:cubicBezTo>
                  <a:pt x="32" y="2"/>
                  <a:pt x="30" y="1"/>
                  <a:pt x="28" y="1"/>
                </a:cubicBezTo>
                <a:cubicBezTo>
                  <a:pt x="25" y="1"/>
                  <a:pt x="24" y="1"/>
                  <a:pt x="21" y="0"/>
                </a:cubicBezTo>
                <a:cubicBezTo>
                  <a:pt x="18" y="0"/>
                  <a:pt x="16" y="0"/>
                  <a:pt x="13" y="0"/>
                </a:cubicBezTo>
                <a:cubicBezTo>
                  <a:pt x="11" y="0"/>
                  <a:pt x="10" y="0"/>
                  <a:pt x="9" y="0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7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7"/>
                  <a:pt x="3" y="11"/>
                  <a:pt x="0" y="14"/>
                </a:cubicBezTo>
                <a:cubicBezTo>
                  <a:pt x="1" y="14"/>
                  <a:pt x="2" y="14"/>
                  <a:pt x="3" y="14"/>
                </a:cubicBezTo>
                <a:cubicBezTo>
                  <a:pt x="4" y="14"/>
                  <a:pt x="6" y="14"/>
                  <a:pt x="7" y="16"/>
                </a:cubicBezTo>
                <a:cubicBezTo>
                  <a:pt x="8" y="17"/>
                  <a:pt x="10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cubicBezTo>
                  <a:pt x="16" y="18"/>
                  <a:pt x="21" y="20"/>
                  <a:pt x="21" y="23"/>
                </a:cubicBezTo>
                <a:cubicBezTo>
                  <a:pt x="21" y="24"/>
                  <a:pt x="21" y="25"/>
                  <a:pt x="20" y="26"/>
                </a:cubicBezTo>
                <a:cubicBezTo>
                  <a:pt x="20" y="27"/>
                  <a:pt x="20" y="29"/>
                  <a:pt x="20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6" name="Freeform 1208"/>
          <p:cNvSpPr>
            <a:spLocks/>
          </p:cNvSpPr>
          <p:nvPr/>
        </p:nvSpPr>
        <p:spPr bwMode="auto">
          <a:xfrm>
            <a:off x="4369519" y="3405557"/>
            <a:ext cx="88449" cy="50909"/>
          </a:xfrm>
          <a:custGeom>
            <a:avLst/>
            <a:gdLst>
              <a:gd name="T0" fmla="*/ 9 w 44"/>
              <a:gd name="T1" fmla="*/ 22 h 22"/>
              <a:gd name="T2" fmla="*/ 11 w 44"/>
              <a:gd name="T3" fmla="*/ 22 h 22"/>
              <a:gd name="T4" fmla="*/ 12 w 44"/>
              <a:gd name="T5" fmla="*/ 22 h 22"/>
              <a:gd name="T6" fmla="*/ 14 w 44"/>
              <a:gd name="T7" fmla="*/ 22 h 22"/>
              <a:gd name="T8" fmla="*/ 14 w 44"/>
              <a:gd name="T9" fmla="*/ 22 h 22"/>
              <a:gd name="T10" fmla="*/ 15 w 44"/>
              <a:gd name="T11" fmla="*/ 22 h 22"/>
              <a:gd name="T12" fmla="*/ 16 w 44"/>
              <a:gd name="T13" fmla="*/ 22 h 22"/>
              <a:gd name="T14" fmla="*/ 17 w 44"/>
              <a:gd name="T15" fmla="*/ 22 h 22"/>
              <a:gd name="T16" fmla="*/ 19 w 44"/>
              <a:gd name="T17" fmla="*/ 18 h 22"/>
              <a:gd name="T18" fmla="*/ 21 w 44"/>
              <a:gd name="T19" fmla="*/ 14 h 22"/>
              <a:gd name="T20" fmla="*/ 22 w 44"/>
              <a:gd name="T21" fmla="*/ 14 h 22"/>
              <a:gd name="T22" fmla="*/ 23 w 44"/>
              <a:gd name="T23" fmla="*/ 14 h 22"/>
              <a:gd name="T24" fmla="*/ 27 w 44"/>
              <a:gd name="T25" fmla="*/ 18 h 22"/>
              <a:gd name="T26" fmla="*/ 30 w 44"/>
              <a:gd name="T27" fmla="*/ 22 h 22"/>
              <a:gd name="T28" fmla="*/ 30 w 44"/>
              <a:gd name="T29" fmla="*/ 20 h 22"/>
              <a:gd name="T30" fmla="*/ 35 w 44"/>
              <a:gd name="T31" fmla="*/ 15 h 22"/>
              <a:gd name="T32" fmla="*/ 36 w 44"/>
              <a:gd name="T33" fmla="*/ 15 h 22"/>
              <a:gd name="T34" fmla="*/ 39 w 44"/>
              <a:gd name="T35" fmla="*/ 16 h 22"/>
              <a:gd name="T36" fmla="*/ 44 w 44"/>
              <a:gd name="T37" fmla="*/ 13 h 22"/>
              <a:gd name="T38" fmla="*/ 44 w 44"/>
              <a:gd name="T39" fmla="*/ 13 h 22"/>
              <a:gd name="T40" fmla="*/ 44 w 44"/>
              <a:gd name="T41" fmla="*/ 12 h 22"/>
              <a:gd name="T42" fmla="*/ 44 w 44"/>
              <a:gd name="T43" fmla="*/ 12 h 22"/>
              <a:gd name="T44" fmla="*/ 44 w 44"/>
              <a:gd name="T45" fmla="*/ 12 h 22"/>
              <a:gd name="T46" fmla="*/ 44 w 44"/>
              <a:gd name="T47" fmla="*/ 11 h 22"/>
              <a:gd name="T48" fmla="*/ 44 w 44"/>
              <a:gd name="T49" fmla="*/ 11 h 22"/>
              <a:gd name="T50" fmla="*/ 44 w 44"/>
              <a:gd name="T51" fmla="*/ 11 h 22"/>
              <a:gd name="T52" fmla="*/ 43 w 44"/>
              <a:gd name="T53" fmla="*/ 11 h 22"/>
              <a:gd name="T54" fmla="*/ 43 w 44"/>
              <a:gd name="T55" fmla="*/ 11 h 22"/>
              <a:gd name="T56" fmla="*/ 42 w 44"/>
              <a:gd name="T57" fmla="*/ 11 h 22"/>
              <a:gd name="T58" fmla="*/ 37 w 44"/>
              <a:gd name="T59" fmla="*/ 9 h 22"/>
              <a:gd name="T60" fmla="*/ 36 w 44"/>
              <a:gd name="T61" fmla="*/ 9 h 22"/>
              <a:gd name="T62" fmla="*/ 36 w 44"/>
              <a:gd name="T63" fmla="*/ 9 h 22"/>
              <a:gd name="T64" fmla="*/ 36 w 44"/>
              <a:gd name="T65" fmla="*/ 8 h 22"/>
              <a:gd name="T66" fmla="*/ 35 w 44"/>
              <a:gd name="T67" fmla="*/ 8 h 22"/>
              <a:gd name="T68" fmla="*/ 35 w 44"/>
              <a:gd name="T69" fmla="*/ 7 h 22"/>
              <a:gd name="T70" fmla="*/ 35 w 44"/>
              <a:gd name="T71" fmla="*/ 6 h 22"/>
              <a:gd name="T72" fmla="*/ 35 w 44"/>
              <a:gd name="T73" fmla="*/ 6 h 22"/>
              <a:gd name="T74" fmla="*/ 35 w 44"/>
              <a:gd name="T75" fmla="*/ 4 h 22"/>
              <a:gd name="T76" fmla="*/ 35 w 44"/>
              <a:gd name="T77" fmla="*/ 4 h 22"/>
              <a:gd name="T78" fmla="*/ 35 w 44"/>
              <a:gd name="T79" fmla="*/ 3 h 22"/>
              <a:gd name="T80" fmla="*/ 35 w 44"/>
              <a:gd name="T81" fmla="*/ 3 h 22"/>
              <a:gd name="T82" fmla="*/ 35 w 44"/>
              <a:gd name="T83" fmla="*/ 2 h 22"/>
              <a:gd name="T84" fmla="*/ 32 w 44"/>
              <a:gd name="T85" fmla="*/ 1 h 22"/>
              <a:gd name="T86" fmla="*/ 32 w 44"/>
              <a:gd name="T87" fmla="*/ 1 h 22"/>
              <a:gd name="T88" fmla="*/ 30 w 44"/>
              <a:gd name="T89" fmla="*/ 1 h 22"/>
              <a:gd name="T90" fmla="*/ 24 w 44"/>
              <a:gd name="T91" fmla="*/ 1 h 22"/>
              <a:gd name="T92" fmla="*/ 18 w 44"/>
              <a:gd name="T93" fmla="*/ 2 h 22"/>
              <a:gd name="T94" fmla="*/ 15 w 44"/>
              <a:gd name="T95" fmla="*/ 1 h 22"/>
              <a:gd name="T96" fmla="*/ 14 w 44"/>
              <a:gd name="T97" fmla="*/ 1 h 22"/>
              <a:gd name="T98" fmla="*/ 13 w 44"/>
              <a:gd name="T99" fmla="*/ 3 h 22"/>
              <a:gd name="T100" fmla="*/ 12 w 44"/>
              <a:gd name="T101" fmla="*/ 3 h 22"/>
              <a:gd name="T102" fmla="*/ 8 w 44"/>
              <a:gd name="T103" fmla="*/ 6 h 22"/>
              <a:gd name="T104" fmla="*/ 4 w 44"/>
              <a:gd name="T105" fmla="*/ 10 h 22"/>
              <a:gd name="T106" fmla="*/ 1 w 44"/>
              <a:gd name="T107" fmla="*/ 15 h 22"/>
              <a:gd name="T108" fmla="*/ 0 w 44"/>
              <a:gd name="T109" fmla="*/ 15 h 22"/>
              <a:gd name="T110" fmla="*/ 3 w 44"/>
              <a:gd name="T111" fmla="*/ 15 h 22"/>
              <a:gd name="T112" fmla="*/ 7 w 44"/>
              <a:gd name="T113" fmla="*/ 19 h 22"/>
              <a:gd name="T114" fmla="*/ 8 w 44"/>
              <a:gd name="T115" fmla="*/ 20 h 22"/>
              <a:gd name="T116" fmla="*/ 9 w 44"/>
              <a:gd name="T117" fmla="*/ 21 h 22"/>
              <a:gd name="T118" fmla="*/ 9 w 44"/>
              <a:gd name="T119" fmla="*/ 21 h 22"/>
              <a:gd name="T120" fmla="*/ 9 w 44"/>
              <a:gd name="T121" fmla="*/ 22 h 22"/>
              <a:gd name="T122" fmla="*/ 9 w 44"/>
              <a:gd name="T123" fmla="*/ 22 h 22"/>
              <a:gd name="T124" fmla="*/ 9 w 44"/>
              <a:gd name="T1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22">
                <a:moveTo>
                  <a:pt x="9" y="22"/>
                </a:move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2" y="22"/>
                  <a:pt x="12" y="22"/>
                </a:cubicBezTo>
                <a:cubicBezTo>
                  <a:pt x="12" y="22"/>
                  <a:pt x="13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7" y="22"/>
                </a:cubicBezTo>
                <a:cubicBezTo>
                  <a:pt x="17" y="22"/>
                  <a:pt x="19" y="19"/>
                  <a:pt x="19" y="18"/>
                </a:cubicBezTo>
                <a:cubicBezTo>
                  <a:pt x="20" y="16"/>
                  <a:pt x="21" y="15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5" y="15"/>
                  <a:pt x="27" y="18"/>
                </a:cubicBezTo>
                <a:cubicBezTo>
                  <a:pt x="28" y="19"/>
                  <a:pt x="29" y="21"/>
                  <a:pt x="30" y="22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7"/>
                  <a:pt x="32" y="15"/>
                  <a:pt x="35" y="15"/>
                </a:cubicBezTo>
                <a:cubicBezTo>
                  <a:pt x="35" y="15"/>
                  <a:pt x="36" y="15"/>
                  <a:pt x="36" y="15"/>
                </a:cubicBezTo>
                <a:cubicBezTo>
                  <a:pt x="37" y="15"/>
                  <a:pt x="38" y="16"/>
                  <a:pt x="39" y="16"/>
                </a:cubicBezTo>
                <a:cubicBezTo>
                  <a:pt x="39" y="13"/>
                  <a:pt x="41" y="12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2" y="11"/>
                  <a:pt x="42" y="11"/>
                </a:cubicBezTo>
                <a:cubicBezTo>
                  <a:pt x="40" y="11"/>
                  <a:pt x="38" y="10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5"/>
                  <a:pt x="35" y="5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cubicBezTo>
                  <a:pt x="34" y="2"/>
                  <a:pt x="33" y="2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27" y="0"/>
                  <a:pt x="26" y="0"/>
                  <a:pt x="24" y="1"/>
                </a:cubicBezTo>
                <a:cubicBezTo>
                  <a:pt x="23" y="1"/>
                  <a:pt x="21" y="2"/>
                  <a:pt x="18" y="2"/>
                </a:cubicBezTo>
                <a:cubicBezTo>
                  <a:pt x="17" y="2"/>
                  <a:pt x="16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2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3"/>
                  <a:pt x="8" y="4"/>
                  <a:pt x="8" y="6"/>
                </a:cubicBezTo>
                <a:cubicBezTo>
                  <a:pt x="8" y="8"/>
                  <a:pt x="6" y="9"/>
                  <a:pt x="4" y="10"/>
                </a:cubicBezTo>
                <a:cubicBezTo>
                  <a:pt x="3" y="12"/>
                  <a:pt x="1" y="13"/>
                  <a:pt x="1" y="15"/>
                </a:cubicBezTo>
                <a:cubicBezTo>
                  <a:pt x="1" y="15"/>
                  <a:pt x="1" y="15"/>
                  <a:pt x="0" y="15"/>
                </a:cubicBezTo>
                <a:cubicBezTo>
                  <a:pt x="1" y="15"/>
                  <a:pt x="2" y="15"/>
                  <a:pt x="3" y="15"/>
                </a:cubicBezTo>
                <a:cubicBezTo>
                  <a:pt x="5" y="15"/>
                  <a:pt x="7" y="17"/>
                  <a:pt x="7" y="19"/>
                </a:cubicBezTo>
                <a:cubicBezTo>
                  <a:pt x="7" y="19"/>
                  <a:pt x="7" y="19"/>
                  <a:pt x="8" y="20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7" name="Freeform 1209"/>
          <p:cNvSpPr>
            <a:spLocks/>
          </p:cNvSpPr>
          <p:nvPr/>
        </p:nvSpPr>
        <p:spPr bwMode="auto">
          <a:xfrm>
            <a:off x="4365307" y="3167208"/>
            <a:ext cx="193746" cy="238349"/>
          </a:xfrm>
          <a:custGeom>
            <a:avLst/>
            <a:gdLst>
              <a:gd name="T0" fmla="*/ 0 w 96"/>
              <a:gd name="T1" fmla="*/ 60 h 108"/>
              <a:gd name="T2" fmla="*/ 0 w 96"/>
              <a:gd name="T3" fmla="*/ 60 h 108"/>
              <a:gd name="T4" fmla="*/ 4 w 96"/>
              <a:gd name="T5" fmla="*/ 65 h 108"/>
              <a:gd name="T6" fmla="*/ 2 w 96"/>
              <a:gd name="T7" fmla="*/ 70 h 108"/>
              <a:gd name="T8" fmla="*/ 2 w 96"/>
              <a:gd name="T9" fmla="*/ 72 h 108"/>
              <a:gd name="T10" fmla="*/ 3 w 96"/>
              <a:gd name="T11" fmla="*/ 74 h 108"/>
              <a:gd name="T12" fmla="*/ 4 w 96"/>
              <a:gd name="T13" fmla="*/ 79 h 108"/>
              <a:gd name="T14" fmla="*/ 6 w 96"/>
              <a:gd name="T15" fmla="*/ 80 h 108"/>
              <a:gd name="T16" fmla="*/ 17 w 96"/>
              <a:gd name="T17" fmla="*/ 85 h 108"/>
              <a:gd name="T18" fmla="*/ 24 w 96"/>
              <a:gd name="T19" fmla="*/ 88 h 108"/>
              <a:gd name="T20" fmla="*/ 18 w 96"/>
              <a:gd name="T21" fmla="*/ 101 h 108"/>
              <a:gd name="T22" fmla="*/ 18 w 96"/>
              <a:gd name="T23" fmla="*/ 105 h 108"/>
              <a:gd name="T24" fmla="*/ 24 w 96"/>
              <a:gd name="T25" fmla="*/ 105 h 108"/>
              <a:gd name="T26" fmla="*/ 36 w 96"/>
              <a:gd name="T27" fmla="*/ 106 h 108"/>
              <a:gd name="T28" fmla="*/ 39 w 96"/>
              <a:gd name="T29" fmla="*/ 106 h 108"/>
              <a:gd name="T30" fmla="*/ 40 w 96"/>
              <a:gd name="T31" fmla="*/ 106 h 108"/>
              <a:gd name="T32" fmla="*/ 45 w 96"/>
              <a:gd name="T33" fmla="*/ 108 h 108"/>
              <a:gd name="T34" fmla="*/ 58 w 96"/>
              <a:gd name="T35" fmla="*/ 107 h 108"/>
              <a:gd name="T36" fmla="*/ 74 w 96"/>
              <a:gd name="T37" fmla="*/ 105 h 108"/>
              <a:gd name="T38" fmla="*/ 79 w 96"/>
              <a:gd name="T39" fmla="*/ 95 h 108"/>
              <a:gd name="T40" fmla="*/ 83 w 96"/>
              <a:gd name="T41" fmla="*/ 92 h 108"/>
              <a:gd name="T42" fmla="*/ 82 w 96"/>
              <a:gd name="T43" fmla="*/ 90 h 108"/>
              <a:gd name="T44" fmla="*/ 80 w 96"/>
              <a:gd name="T45" fmla="*/ 88 h 108"/>
              <a:gd name="T46" fmla="*/ 76 w 96"/>
              <a:gd name="T47" fmla="*/ 85 h 108"/>
              <a:gd name="T48" fmla="*/ 69 w 96"/>
              <a:gd name="T49" fmla="*/ 74 h 108"/>
              <a:gd name="T50" fmla="*/ 70 w 96"/>
              <a:gd name="T51" fmla="*/ 65 h 108"/>
              <a:gd name="T52" fmla="*/ 87 w 96"/>
              <a:gd name="T53" fmla="*/ 58 h 108"/>
              <a:gd name="T54" fmla="*/ 93 w 96"/>
              <a:gd name="T55" fmla="*/ 55 h 108"/>
              <a:gd name="T56" fmla="*/ 96 w 96"/>
              <a:gd name="T57" fmla="*/ 56 h 108"/>
              <a:gd name="T58" fmla="*/ 96 w 96"/>
              <a:gd name="T59" fmla="*/ 55 h 108"/>
              <a:gd name="T60" fmla="*/ 96 w 96"/>
              <a:gd name="T61" fmla="*/ 53 h 108"/>
              <a:gd name="T62" fmla="*/ 92 w 96"/>
              <a:gd name="T63" fmla="*/ 39 h 108"/>
              <a:gd name="T64" fmla="*/ 87 w 96"/>
              <a:gd name="T65" fmla="*/ 30 h 108"/>
              <a:gd name="T66" fmla="*/ 88 w 96"/>
              <a:gd name="T67" fmla="*/ 14 h 108"/>
              <a:gd name="T68" fmla="*/ 83 w 96"/>
              <a:gd name="T69" fmla="*/ 10 h 108"/>
              <a:gd name="T70" fmla="*/ 73 w 96"/>
              <a:gd name="T71" fmla="*/ 6 h 108"/>
              <a:gd name="T72" fmla="*/ 53 w 96"/>
              <a:gd name="T73" fmla="*/ 12 h 108"/>
              <a:gd name="T74" fmla="*/ 42 w 96"/>
              <a:gd name="T75" fmla="*/ 5 h 108"/>
              <a:gd name="T76" fmla="*/ 41 w 96"/>
              <a:gd name="T77" fmla="*/ 1 h 108"/>
              <a:gd name="T78" fmla="*/ 39 w 96"/>
              <a:gd name="T79" fmla="*/ 1 h 108"/>
              <a:gd name="T80" fmla="*/ 36 w 96"/>
              <a:gd name="T81" fmla="*/ 0 h 108"/>
              <a:gd name="T82" fmla="*/ 31 w 96"/>
              <a:gd name="T83" fmla="*/ 0 h 108"/>
              <a:gd name="T84" fmla="*/ 35 w 96"/>
              <a:gd name="T85" fmla="*/ 12 h 108"/>
              <a:gd name="T86" fmla="*/ 30 w 96"/>
              <a:gd name="T87" fmla="*/ 18 h 108"/>
              <a:gd name="T88" fmla="*/ 17 w 96"/>
              <a:gd name="T89" fmla="*/ 18 h 108"/>
              <a:gd name="T90" fmla="*/ 13 w 96"/>
              <a:gd name="T91" fmla="*/ 21 h 108"/>
              <a:gd name="T92" fmla="*/ 14 w 96"/>
              <a:gd name="T93" fmla="*/ 25 h 108"/>
              <a:gd name="T94" fmla="*/ 13 w 96"/>
              <a:gd name="T95" fmla="*/ 29 h 108"/>
              <a:gd name="T96" fmla="*/ 9 w 96"/>
              <a:gd name="T97" fmla="*/ 42 h 108"/>
              <a:gd name="T98" fmla="*/ 2 w 96"/>
              <a:gd name="T99" fmla="*/ 52 h 108"/>
              <a:gd name="T100" fmla="*/ 1 w 96"/>
              <a:gd name="T101" fmla="*/ 5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" h="108">
                <a:moveTo>
                  <a:pt x="1" y="59"/>
                </a:moveTo>
                <a:cubicBezTo>
                  <a:pt x="1" y="59"/>
                  <a:pt x="1" y="59"/>
                  <a:pt x="1" y="5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1" y="62"/>
                  <a:pt x="2" y="63"/>
                </a:cubicBezTo>
                <a:cubicBezTo>
                  <a:pt x="2" y="64"/>
                  <a:pt x="3" y="65"/>
                  <a:pt x="3" y="66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9"/>
                  <a:pt x="2" y="70"/>
                  <a:pt x="2" y="70"/>
                </a:cubicBezTo>
                <a:cubicBezTo>
                  <a:pt x="1" y="70"/>
                  <a:pt x="1" y="71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3"/>
                  <a:pt x="3" y="73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5"/>
                  <a:pt x="4" y="75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4" y="78"/>
                  <a:pt x="4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6" y="80"/>
                  <a:pt x="6" y="80"/>
                </a:cubicBezTo>
                <a:cubicBezTo>
                  <a:pt x="6" y="80"/>
                  <a:pt x="7" y="80"/>
                  <a:pt x="7" y="81"/>
                </a:cubicBezTo>
                <a:cubicBezTo>
                  <a:pt x="8" y="82"/>
                  <a:pt x="9" y="83"/>
                  <a:pt x="12" y="83"/>
                </a:cubicBezTo>
                <a:cubicBezTo>
                  <a:pt x="15" y="83"/>
                  <a:pt x="16" y="84"/>
                  <a:pt x="17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5"/>
                  <a:pt x="19" y="85"/>
                  <a:pt x="19" y="85"/>
                </a:cubicBezTo>
                <a:cubicBezTo>
                  <a:pt x="20" y="85"/>
                  <a:pt x="23" y="86"/>
                  <a:pt x="24" y="88"/>
                </a:cubicBezTo>
                <a:cubicBezTo>
                  <a:pt x="24" y="89"/>
                  <a:pt x="24" y="91"/>
                  <a:pt x="22" y="93"/>
                </a:cubicBezTo>
                <a:cubicBezTo>
                  <a:pt x="19" y="95"/>
                  <a:pt x="19" y="97"/>
                  <a:pt x="18" y="100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8" y="103"/>
                  <a:pt x="18" y="104"/>
                </a:cubicBezTo>
                <a:cubicBezTo>
                  <a:pt x="18" y="104"/>
                  <a:pt x="18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5"/>
                  <a:pt x="19" y="106"/>
                  <a:pt x="20" y="106"/>
                </a:cubicBezTo>
                <a:cubicBezTo>
                  <a:pt x="23" y="106"/>
                  <a:pt x="24" y="105"/>
                  <a:pt x="24" y="105"/>
                </a:cubicBezTo>
                <a:cubicBezTo>
                  <a:pt x="27" y="104"/>
                  <a:pt x="29" y="103"/>
                  <a:pt x="33" y="105"/>
                </a:cubicBezTo>
                <a:cubicBezTo>
                  <a:pt x="34" y="105"/>
                  <a:pt x="35" y="105"/>
                  <a:pt x="35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7" y="106"/>
                  <a:pt x="38" y="107"/>
                  <a:pt x="38" y="107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9" y="107"/>
                  <a:pt x="39" y="107"/>
                  <a:pt x="39" y="106"/>
                </a:cubicBezTo>
                <a:cubicBezTo>
                  <a:pt x="39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6"/>
                  <a:pt x="43" y="107"/>
                  <a:pt x="44" y="108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7"/>
                  <a:pt x="48" y="106"/>
                  <a:pt x="50" y="106"/>
                </a:cubicBezTo>
                <a:cubicBezTo>
                  <a:pt x="52" y="106"/>
                  <a:pt x="53" y="106"/>
                  <a:pt x="54" y="107"/>
                </a:cubicBezTo>
                <a:cubicBezTo>
                  <a:pt x="56" y="108"/>
                  <a:pt x="57" y="108"/>
                  <a:pt x="58" y="107"/>
                </a:cubicBezTo>
                <a:cubicBezTo>
                  <a:pt x="61" y="105"/>
                  <a:pt x="67" y="104"/>
                  <a:pt x="69" y="104"/>
                </a:cubicBezTo>
                <a:cubicBezTo>
                  <a:pt x="71" y="104"/>
                  <a:pt x="72" y="104"/>
                  <a:pt x="72" y="104"/>
                </a:cubicBezTo>
                <a:cubicBezTo>
                  <a:pt x="73" y="105"/>
                  <a:pt x="74" y="105"/>
                  <a:pt x="74" y="105"/>
                </a:cubicBezTo>
                <a:cubicBezTo>
                  <a:pt x="74" y="105"/>
                  <a:pt x="74" y="104"/>
                  <a:pt x="74" y="103"/>
                </a:cubicBezTo>
                <a:cubicBezTo>
                  <a:pt x="72" y="98"/>
                  <a:pt x="76" y="96"/>
                  <a:pt x="78" y="96"/>
                </a:cubicBezTo>
                <a:cubicBezTo>
                  <a:pt x="78" y="95"/>
                  <a:pt x="78" y="95"/>
                  <a:pt x="79" y="95"/>
                </a:cubicBezTo>
                <a:cubicBezTo>
                  <a:pt x="79" y="95"/>
                  <a:pt x="79" y="94"/>
                  <a:pt x="79" y="94"/>
                </a:cubicBezTo>
                <a:cubicBezTo>
                  <a:pt x="79" y="94"/>
                  <a:pt x="79" y="94"/>
                  <a:pt x="80" y="94"/>
                </a:cubicBezTo>
                <a:cubicBezTo>
                  <a:pt x="80" y="93"/>
                  <a:pt x="82" y="92"/>
                  <a:pt x="83" y="92"/>
                </a:cubicBezTo>
                <a:cubicBezTo>
                  <a:pt x="83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3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1" y="89"/>
                  <a:pt x="81" y="89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79" y="87"/>
                  <a:pt x="78" y="87"/>
                  <a:pt x="78" y="87"/>
                </a:cubicBezTo>
                <a:cubicBezTo>
                  <a:pt x="78" y="86"/>
                  <a:pt x="78" y="86"/>
                  <a:pt x="77" y="86"/>
                </a:cubicBezTo>
                <a:cubicBezTo>
                  <a:pt x="77" y="86"/>
                  <a:pt x="76" y="86"/>
                  <a:pt x="76" y="85"/>
                </a:cubicBezTo>
                <a:cubicBezTo>
                  <a:pt x="75" y="85"/>
                  <a:pt x="74" y="84"/>
                  <a:pt x="74" y="84"/>
                </a:cubicBezTo>
                <a:cubicBezTo>
                  <a:pt x="72" y="82"/>
                  <a:pt x="71" y="79"/>
                  <a:pt x="70" y="77"/>
                </a:cubicBezTo>
                <a:cubicBezTo>
                  <a:pt x="70" y="75"/>
                  <a:pt x="70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8" y="71"/>
                  <a:pt x="66" y="69"/>
                  <a:pt x="67" y="67"/>
                </a:cubicBezTo>
                <a:cubicBezTo>
                  <a:pt x="67" y="66"/>
                  <a:pt x="68" y="65"/>
                  <a:pt x="70" y="65"/>
                </a:cubicBezTo>
                <a:cubicBezTo>
                  <a:pt x="73" y="64"/>
                  <a:pt x="79" y="63"/>
                  <a:pt x="81" y="61"/>
                </a:cubicBezTo>
                <a:cubicBezTo>
                  <a:pt x="81" y="60"/>
                  <a:pt x="82" y="60"/>
                  <a:pt x="82" y="60"/>
                </a:cubicBezTo>
                <a:cubicBezTo>
                  <a:pt x="84" y="59"/>
                  <a:pt x="86" y="58"/>
                  <a:pt x="87" y="58"/>
                </a:cubicBezTo>
                <a:cubicBezTo>
                  <a:pt x="88" y="57"/>
                  <a:pt x="89" y="57"/>
                  <a:pt x="90" y="57"/>
                </a:cubicBezTo>
                <a:cubicBezTo>
                  <a:pt x="90" y="57"/>
                  <a:pt x="90" y="57"/>
                  <a:pt x="90" y="56"/>
                </a:cubicBezTo>
                <a:cubicBezTo>
                  <a:pt x="90" y="56"/>
                  <a:pt x="91" y="55"/>
                  <a:pt x="93" y="55"/>
                </a:cubicBezTo>
                <a:cubicBezTo>
                  <a:pt x="94" y="55"/>
                  <a:pt x="94" y="56"/>
                  <a:pt x="95" y="56"/>
                </a:cubicBezTo>
                <a:cubicBezTo>
                  <a:pt x="95" y="56"/>
                  <a:pt x="96" y="56"/>
                  <a:pt x="96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5"/>
                  <a:pt x="96" y="55"/>
                  <a:pt x="96" y="55"/>
                </a:cubicBezTo>
                <a:cubicBezTo>
                  <a:pt x="96" y="55"/>
                  <a:pt x="96" y="55"/>
                  <a:pt x="96" y="55"/>
                </a:cubicBezTo>
                <a:cubicBezTo>
                  <a:pt x="96" y="55"/>
                  <a:pt x="96" y="54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4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4" y="51"/>
                  <a:pt x="93" y="47"/>
                  <a:pt x="93" y="43"/>
                </a:cubicBezTo>
                <a:cubicBezTo>
                  <a:pt x="93" y="40"/>
                  <a:pt x="92" y="40"/>
                  <a:pt x="92" y="39"/>
                </a:cubicBezTo>
                <a:cubicBezTo>
                  <a:pt x="92" y="39"/>
                  <a:pt x="91" y="38"/>
                  <a:pt x="91" y="36"/>
                </a:cubicBezTo>
                <a:cubicBezTo>
                  <a:pt x="91" y="35"/>
                  <a:pt x="91" y="33"/>
                  <a:pt x="90" y="33"/>
                </a:cubicBezTo>
                <a:cubicBezTo>
                  <a:pt x="89" y="32"/>
                  <a:pt x="88" y="31"/>
                  <a:pt x="87" y="30"/>
                </a:cubicBezTo>
                <a:cubicBezTo>
                  <a:pt x="87" y="28"/>
                  <a:pt x="88" y="27"/>
                  <a:pt x="88" y="25"/>
                </a:cubicBezTo>
                <a:cubicBezTo>
                  <a:pt x="90" y="23"/>
                  <a:pt x="89" y="17"/>
                  <a:pt x="89" y="15"/>
                </a:cubicBezTo>
                <a:cubicBezTo>
                  <a:pt x="88" y="15"/>
                  <a:pt x="88" y="15"/>
                  <a:pt x="88" y="14"/>
                </a:cubicBezTo>
                <a:cubicBezTo>
                  <a:pt x="88" y="14"/>
                  <a:pt x="88" y="14"/>
                  <a:pt x="88" y="14"/>
                </a:cubicBezTo>
                <a:cubicBezTo>
                  <a:pt x="88" y="14"/>
                  <a:pt x="88" y="13"/>
                  <a:pt x="87" y="12"/>
                </a:cubicBezTo>
                <a:cubicBezTo>
                  <a:pt x="87" y="11"/>
                  <a:pt x="87" y="10"/>
                  <a:pt x="83" y="10"/>
                </a:cubicBezTo>
                <a:cubicBezTo>
                  <a:pt x="81" y="10"/>
                  <a:pt x="80" y="10"/>
                  <a:pt x="80" y="9"/>
                </a:cubicBezTo>
                <a:cubicBezTo>
                  <a:pt x="79" y="7"/>
                  <a:pt x="80" y="6"/>
                  <a:pt x="81" y="4"/>
                </a:cubicBezTo>
                <a:cubicBezTo>
                  <a:pt x="79" y="6"/>
                  <a:pt x="76" y="7"/>
                  <a:pt x="73" y="6"/>
                </a:cubicBezTo>
                <a:cubicBezTo>
                  <a:pt x="71" y="6"/>
                  <a:pt x="68" y="9"/>
                  <a:pt x="65" y="11"/>
                </a:cubicBezTo>
                <a:cubicBezTo>
                  <a:pt x="64" y="12"/>
                  <a:pt x="63" y="13"/>
                  <a:pt x="62" y="13"/>
                </a:cubicBezTo>
                <a:cubicBezTo>
                  <a:pt x="59" y="16"/>
                  <a:pt x="55" y="15"/>
                  <a:pt x="53" y="12"/>
                </a:cubicBezTo>
                <a:cubicBezTo>
                  <a:pt x="52" y="10"/>
                  <a:pt x="52" y="8"/>
                  <a:pt x="53" y="7"/>
                </a:cubicBezTo>
                <a:cubicBezTo>
                  <a:pt x="53" y="7"/>
                  <a:pt x="52" y="7"/>
                  <a:pt x="52" y="7"/>
                </a:cubicBezTo>
                <a:cubicBezTo>
                  <a:pt x="48" y="9"/>
                  <a:pt x="44" y="8"/>
                  <a:pt x="42" y="5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1"/>
                  <a:pt x="38" y="1"/>
                  <a:pt x="37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2" y="1"/>
                  <a:pt x="32" y="3"/>
                  <a:pt x="32" y="4"/>
                </a:cubicBezTo>
                <a:cubicBezTo>
                  <a:pt x="31" y="5"/>
                  <a:pt x="31" y="7"/>
                  <a:pt x="33" y="10"/>
                </a:cubicBezTo>
                <a:cubicBezTo>
                  <a:pt x="34" y="10"/>
                  <a:pt x="34" y="11"/>
                  <a:pt x="35" y="12"/>
                </a:cubicBezTo>
                <a:cubicBezTo>
                  <a:pt x="35" y="13"/>
                  <a:pt x="35" y="15"/>
                  <a:pt x="35" y="16"/>
                </a:cubicBezTo>
                <a:cubicBezTo>
                  <a:pt x="34" y="17"/>
                  <a:pt x="32" y="18"/>
                  <a:pt x="31" y="18"/>
                </a:cubicBezTo>
                <a:cubicBezTo>
                  <a:pt x="31" y="18"/>
                  <a:pt x="30" y="18"/>
                  <a:pt x="30" y="18"/>
                </a:cubicBezTo>
                <a:cubicBezTo>
                  <a:pt x="30" y="19"/>
                  <a:pt x="29" y="21"/>
                  <a:pt x="26" y="21"/>
                </a:cubicBezTo>
                <a:cubicBezTo>
                  <a:pt x="24" y="21"/>
                  <a:pt x="21" y="19"/>
                  <a:pt x="19" y="18"/>
                </a:cubicBezTo>
                <a:cubicBezTo>
                  <a:pt x="19" y="18"/>
                  <a:pt x="18" y="18"/>
                  <a:pt x="17" y="18"/>
                </a:cubicBezTo>
                <a:cubicBezTo>
                  <a:pt x="15" y="18"/>
                  <a:pt x="14" y="18"/>
                  <a:pt x="13" y="18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6"/>
                  <a:pt x="14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8"/>
                  <a:pt x="13" y="28"/>
                  <a:pt x="13" y="29"/>
                </a:cubicBezTo>
                <a:cubicBezTo>
                  <a:pt x="11" y="31"/>
                  <a:pt x="9" y="32"/>
                  <a:pt x="8" y="33"/>
                </a:cubicBezTo>
                <a:cubicBezTo>
                  <a:pt x="10" y="35"/>
                  <a:pt x="12" y="38"/>
                  <a:pt x="11" y="40"/>
                </a:cubicBezTo>
                <a:cubicBezTo>
                  <a:pt x="10" y="41"/>
                  <a:pt x="9" y="41"/>
                  <a:pt x="9" y="42"/>
                </a:cubicBezTo>
                <a:cubicBezTo>
                  <a:pt x="9" y="42"/>
                  <a:pt x="9" y="42"/>
                  <a:pt x="9" y="43"/>
                </a:cubicBezTo>
                <a:cubicBezTo>
                  <a:pt x="9" y="46"/>
                  <a:pt x="6" y="47"/>
                  <a:pt x="2" y="48"/>
                </a:cubicBezTo>
                <a:cubicBezTo>
                  <a:pt x="2" y="49"/>
                  <a:pt x="2" y="50"/>
                  <a:pt x="2" y="52"/>
                </a:cubicBezTo>
                <a:cubicBezTo>
                  <a:pt x="1" y="52"/>
                  <a:pt x="1" y="53"/>
                  <a:pt x="1" y="53"/>
                </a:cubicBezTo>
                <a:cubicBezTo>
                  <a:pt x="1" y="55"/>
                  <a:pt x="1" y="56"/>
                  <a:pt x="1" y="58"/>
                </a:cubicBezTo>
                <a:cubicBezTo>
                  <a:pt x="1" y="58"/>
                  <a:pt x="1" y="58"/>
                  <a:pt x="1" y="59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38" name="Freeform 1210"/>
          <p:cNvSpPr>
            <a:spLocks/>
          </p:cNvSpPr>
          <p:nvPr/>
        </p:nvSpPr>
        <p:spPr bwMode="auto">
          <a:xfrm>
            <a:off x="4698045" y="2563237"/>
            <a:ext cx="229547" cy="407275"/>
          </a:xfrm>
          <a:custGeom>
            <a:avLst/>
            <a:gdLst>
              <a:gd name="T0" fmla="*/ 77 w 114"/>
              <a:gd name="T1" fmla="*/ 1 h 183"/>
              <a:gd name="T2" fmla="*/ 65 w 114"/>
              <a:gd name="T3" fmla="*/ 3 h 183"/>
              <a:gd name="T4" fmla="*/ 56 w 114"/>
              <a:gd name="T5" fmla="*/ 8 h 183"/>
              <a:gd name="T6" fmla="*/ 55 w 114"/>
              <a:gd name="T7" fmla="*/ 17 h 183"/>
              <a:gd name="T8" fmla="*/ 48 w 114"/>
              <a:gd name="T9" fmla="*/ 22 h 183"/>
              <a:gd name="T10" fmla="*/ 43 w 114"/>
              <a:gd name="T11" fmla="*/ 29 h 183"/>
              <a:gd name="T12" fmla="*/ 37 w 114"/>
              <a:gd name="T13" fmla="*/ 27 h 183"/>
              <a:gd name="T14" fmla="*/ 27 w 114"/>
              <a:gd name="T15" fmla="*/ 27 h 183"/>
              <a:gd name="T16" fmla="*/ 9 w 114"/>
              <a:gd name="T17" fmla="*/ 20 h 183"/>
              <a:gd name="T18" fmla="*/ 3 w 114"/>
              <a:gd name="T19" fmla="*/ 17 h 183"/>
              <a:gd name="T20" fmla="*/ 1 w 114"/>
              <a:gd name="T21" fmla="*/ 19 h 183"/>
              <a:gd name="T22" fmla="*/ 0 w 114"/>
              <a:gd name="T23" fmla="*/ 19 h 183"/>
              <a:gd name="T24" fmla="*/ 11 w 114"/>
              <a:gd name="T25" fmla="*/ 27 h 183"/>
              <a:gd name="T26" fmla="*/ 28 w 114"/>
              <a:gd name="T27" fmla="*/ 41 h 183"/>
              <a:gd name="T28" fmla="*/ 30 w 114"/>
              <a:gd name="T29" fmla="*/ 57 h 183"/>
              <a:gd name="T30" fmla="*/ 32 w 114"/>
              <a:gd name="T31" fmla="*/ 73 h 183"/>
              <a:gd name="T32" fmla="*/ 34 w 114"/>
              <a:gd name="T33" fmla="*/ 76 h 183"/>
              <a:gd name="T34" fmla="*/ 34 w 114"/>
              <a:gd name="T35" fmla="*/ 79 h 183"/>
              <a:gd name="T36" fmla="*/ 42 w 114"/>
              <a:gd name="T37" fmla="*/ 82 h 183"/>
              <a:gd name="T38" fmla="*/ 47 w 114"/>
              <a:gd name="T39" fmla="*/ 98 h 183"/>
              <a:gd name="T40" fmla="*/ 39 w 114"/>
              <a:gd name="T41" fmla="*/ 102 h 183"/>
              <a:gd name="T42" fmla="*/ 20 w 114"/>
              <a:gd name="T43" fmla="*/ 120 h 183"/>
              <a:gd name="T44" fmla="*/ 5 w 114"/>
              <a:gd name="T45" fmla="*/ 130 h 183"/>
              <a:gd name="T46" fmla="*/ 1 w 114"/>
              <a:gd name="T47" fmla="*/ 138 h 183"/>
              <a:gd name="T48" fmla="*/ 4 w 114"/>
              <a:gd name="T49" fmla="*/ 149 h 183"/>
              <a:gd name="T50" fmla="*/ 2 w 114"/>
              <a:gd name="T51" fmla="*/ 172 h 183"/>
              <a:gd name="T52" fmla="*/ 12 w 114"/>
              <a:gd name="T53" fmla="*/ 176 h 183"/>
              <a:gd name="T54" fmla="*/ 19 w 114"/>
              <a:gd name="T55" fmla="*/ 180 h 183"/>
              <a:gd name="T56" fmla="*/ 31 w 114"/>
              <a:gd name="T57" fmla="*/ 183 h 183"/>
              <a:gd name="T58" fmla="*/ 74 w 114"/>
              <a:gd name="T59" fmla="*/ 174 h 183"/>
              <a:gd name="T60" fmla="*/ 77 w 114"/>
              <a:gd name="T61" fmla="*/ 170 h 183"/>
              <a:gd name="T62" fmla="*/ 97 w 114"/>
              <a:gd name="T63" fmla="*/ 154 h 183"/>
              <a:gd name="T64" fmla="*/ 111 w 114"/>
              <a:gd name="T65" fmla="*/ 131 h 183"/>
              <a:gd name="T66" fmla="*/ 96 w 114"/>
              <a:gd name="T67" fmla="*/ 117 h 183"/>
              <a:gd name="T68" fmla="*/ 103 w 114"/>
              <a:gd name="T69" fmla="*/ 112 h 183"/>
              <a:gd name="T70" fmla="*/ 98 w 114"/>
              <a:gd name="T71" fmla="*/ 101 h 183"/>
              <a:gd name="T72" fmla="*/ 95 w 114"/>
              <a:gd name="T73" fmla="*/ 94 h 183"/>
              <a:gd name="T74" fmla="*/ 94 w 114"/>
              <a:gd name="T75" fmla="*/ 84 h 183"/>
              <a:gd name="T76" fmla="*/ 98 w 114"/>
              <a:gd name="T77" fmla="*/ 79 h 183"/>
              <a:gd name="T78" fmla="*/ 87 w 114"/>
              <a:gd name="T79" fmla="*/ 62 h 183"/>
              <a:gd name="T80" fmla="*/ 91 w 114"/>
              <a:gd name="T81" fmla="*/ 53 h 183"/>
              <a:gd name="T82" fmla="*/ 90 w 114"/>
              <a:gd name="T83" fmla="*/ 40 h 183"/>
              <a:gd name="T84" fmla="*/ 81 w 114"/>
              <a:gd name="T85" fmla="*/ 33 h 183"/>
              <a:gd name="T86" fmla="*/ 85 w 114"/>
              <a:gd name="T87" fmla="*/ 18 h 183"/>
              <a:gd name="T88" fmla="*/ 87 w 114"/>
              <a:gd name="T89" fmla="*/ 15 h 183"/>
              <a:gd name="T90" fmla="*/ 89 w 114"/>
              <a:gd name="T91" fmla="*/ 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4" h="183">
                <a:moveTo>
                  <a:pt x="89" y="8"/>
                </a:moveTo>
                <a:cubicBezTo>
                  <a:pt x="89" y="8"/>
                  <a:pt x="86" y="6"/>
                  <a:pt x="85" y="6"/>
                </a:cubicBezTo>
                <a:cubicBezTo>
                  <a:pt x="82" y="5"/>
                  <a:pt x="79" y="3"/>
                  <a:pt x="77" y="1"/>
                </a:cubicBezTo>
                <a:cubicBezTo>
                  <a:pt x="77" y="1"/>
                  <a:pt x="77" y="0"/>
                  <a:pt x="75" y="0"/>
                </a:cubicBezTo>
                <a:cubicBezTo>
                  <a:pt x="74" y="0"/>
                  <a:pt x="72" y="0"/>
                  <a:pt x="72" y="1"/>
                </a:cubicBezTo>
                <a:cubicBezTo>
                  <a:pt x="70" y="3"/>
                  <a:pt x="68" y="3"/>
                  <a:pt x="65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2" y="3"/>
                  <a:pt x="61" y="3"/>
                  <a:pt x="61" y="3"/>
                </a:cubicBezTo>
                <a:cubicBezTo>
                  <a:pt x="60" y="5"/>
                  <a:pt x="58" y="7"/>
                  <a:pt x="56" y="8"/>
                </a:cubicBezTo>
                <a:cubicBezTo>
                  <a:pt x="55" y="9"/>
                  <a:pt x="54" y="9"/>
                  <a:pt x="54" y="10"/>
                </a:cubicBezTo>
                <a:cubicBezTo>
                  <a:pt x="54" y="11"/>
                  <a:pt x="54" y="12"/>
                  <a:pt x="54" y="13"/>
                </a:cubicBezTo>
                <a:cubicBezTo>
                  <a:pt x="54" y="14"/>
                  <a:pt x="55" y="16"/>
                  <a:pt x="55" y="17"/>
                </a:cubicBezTo>
                <a:cubicBezTo>
                  <a:pt x="55" y="18"/>
                  <a:pt x="55" y="19"/>
                  <a:pt x="54" y="20"/>
                </a:cubicBezTo>
                <a:cubicBezTo>
                  <a:pt x="53" y="21"/>
                  <a:pt x="52" y="22"/>
                  <a:pt x="49" y="22"/>
                </a:cubicBezTo>
                <a:cubicBezTo>
                  <a:pt x="49" y="22"/>
                  <a:pt x="49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3"/>
                  <a:pt x="48" y="25"/>
                  <a:pt x="46" y="27"/>
                </a:cubicBezTo>
                <a:cubicBezTo>
                  <a:pt x="46" y="28"/>
                  <a:pt x="45" y="29"/>
                  <a:pt x="43" y="29"/>
                </a:cubicBezTo>
                <a:cubicBezTo>
                  <a:pt x="41" y="29"/>
                  <a:pt x="40" y="28"/>
                  <a:pt x="40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38" y="27"/>
                  <a:pt x="38" y="27"/>
                  <a:pt x="37" y="27"/>
                </a:cubicBezTo>
                <a:cubicBezTo>
                  <a:pt x="36" y="27"/>
                  <a:pt x="34" y="26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31" y="26"/>
                  <a:pt x="29" y="27"/>
                  <a:pt x="27" y="27"/>
                </a:cubicBezTo>
                <a:cubicBezTo>
                  <a:pt x="25" y="27"/>
                  <a:pt x="23" y="27"/>
                  <a:pt x="20" y="26"/>
                </a:cubicBezTo>
                <a:cubicBezTo>
                  <a:pt x="19" y="26"/>
                  <a:pt x="18" y="26"/>
                  <a:pt x="17" y="25"/>
                </a:cubicBezTo>
                <a:cubicBezTo>
                  <a:pt x="14" y="25"/>
                  <a:pt x="11" y="22"/>
                  <a:pt x="9" y="20"/>
                </a:cubicBezTo>
                <a:cubicBezTo>
                  <a:pt x="8" y="18"/>
                  <a:pt x="6" y="16"/>
                  <a:pt x="5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20"/>
                  <a:pt x="3" y="21"/>
                  <a:pt x="4" y="22"/>
                </a:cubicBezTo>
                <a:cubicBezTo>
                  <a:pt x="5" y="23"/>
                  <a:pt x="7" y="25"/>
                  <a:pt x="9" y="26"/>
                </a:cubicBezTo>
                <a:cubicBezTo>
                  <a:pt x="9" y="26"/>
                  <a:pt x="10" y="27"/>
                  <a:pt x="11" y="27"/>
                </a:cubicBezTo>
                <a:cubicBezTo>
                  <a:pt x="12" y="28"/>
                  <a:pt x="14" y="28"/>
                  <a:pt x="15" y="29"/>
                </a:cubicBezTo>
                <a:cubicBezTo>
                  <a:pt x="22" y="32"/>
                  <a:pt x="29" y="34"/>
                  <a:pt x="28" y="39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3"/>
                  <a:pt x="27" y="47"/>
                  <a:pt x="28" y="47"/>
                </a:cubicBezTo>
                <a:cubicBezTo>
                  <a:pt x="30" y="49"/>
                  <a:pt x="30" y="52"/>
                  <a:pt x="30" y="54"/>
                </a:cubicBezTo>
                <a:cubicBezTo>
                  <a:pt x="30" y="55"/>
                  <a:pt x="30" y="57"/>
                  <a:pt x="30" y="57"/>
                </a:cubicBezTo>
                <a:cubicBezTo>
                  <a:pt x="33" y="59"/>
                  <a:pt x="34" y="63"/>
                  <a:pt x="33" y="66"/>
                </a:cubicBezTo>
                <a:cubicBezTo>
                  <a:pt x="32" y="69"/>
                  <a:pt x="31" y="70"/>
                  <a:pt x="30" y="71"/>
                </a:cubicBezTo>
                <a:cubicBezTo>
                  <a:pt x="31" y="71"/>
                  <a:pt x="31" y="73"/>
                  <a:pt x="32" y="73"/>
                </a:cubicBezTo>
                <a:cubicBezTo>
                  <a:pt x="33" y="74"/>
                  <a:pt x="33" y="74"/>
                  <a:pt x="33" y="75"/>
                </a:cubicBezTo>
                <a:cubicBezTo>
                  <a:pt x="33" y="75"/>
                  <a:pt x="33" y="75"/>
                  <a:pt x="33" y="75"/>
                </a:cubicBezTo>
                <a:cubicBezTo>
                  <a:pt x="33" y="75"/>
                  <a:pt x="34" y="76"/>
                  <a:pt x="34" y="76"/>
                </a:cubicBezTo>
                <a:cubicBezTo>
                  <a:pt x="34" y="76"/>
                  <a:pt x="34" y="77"/>
                  <a:pt x="34" y="77"/>
                </a:cubicBezTo>
                <a:cubicBezTo>
                  <a:pt x="34" y="77"/>
                  <a:pt x="34" y="78"/>
                  <a:pt x="34" y="78"/>
                </a:cubicBezTo>
                <a:cubicBezTo>
                  <a:pt x="34" y="78"/>
                  <a:pt x="34" y="78"/>
                  <a:pt x="34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6" y="79"/>
                  <a:pt x="38" y="80"/>
                  <a:pt x="40" y="81"/>
                </a:cubicBezTo>
                <a:cubicBezTo>
                  <a:pt x="41" y="82"/>
                  <a:pt x="42" y="82"/>
                  <a:pt x="42" y="82"/>
                </a:cubicBezTo>
                <a:cubicBezTo>
                  <a:pt x="47" y="84"/>
                  <a:pt x="47" y="88"/>
                  <a:pt x="48" y="91"/>
                </a:cubicBezTo>
                <a:cubicBezTo>
                  <a:pt x="48" y="92"/>
                  <a:pt x="48" y="92"/>
                  <a:pt x="48" y="93"/>
                </a:cubicBezTo>
                <a:cubicBezTo>
                  <a:pt x="48" y="96"/>
                  <a:pt x="48" y="97"/>
                  <a:pt x="47" y="98"/>
                </a:cubicBezTo>
                <a:cubicBezTo>
                  <a:pt x="46" y="99"/>
                  <a:pt x="44" y="100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1" y="98"/>
                  <a:pt x="40" y="99"/>
                  <a:pt x="39" y="102"/>
                </a:cubicBezTo>
                <a:cubicBezTo>
                  <a:pt x="38" y="108"/>
                  <a:pt x="31" y="115"/>
                  <a:pt x="26" y="115"/>
                </a:cubicBezTo>
                <a:cubicBezTo>
                  <a:pt x="25" y="115"/>
                  <a:pt x="25" y="116"/>
                  <a:pt x="24" y="117"/>
                </a:cubicBezTo>
                <a:cubicBezTo>
                  <a:pt x="23" y="118"/>
                  <a:pt x="22" y="120"/>
                  <a:pt x="20" y="120"/>
                </a:cubicBezTo>
                <a:cubicBezTo>
                  <a:pt x="17" y="121"/>
                  <a:pt x="15" y="122"/>
                  <a:pt x="15" y="124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2" y="130"/>
                  <a:pt x="8" y="130"/>
                  <a:pt x="5" y="130"/>
                </a:cubicBezTo>
                <a:cubicBezTo>
                  <a:pt x="5" y="130"/>
                  <a:pt x="5" y="132"/>
                  <a:pt x="4" y="132"/>
                </a:cubicBezTo>
                <a:cubicBezTo>
                  <a:pt x="4" y="134"/>
                  <a:pt x="3" y="136"/>
                  <a:pt x="1" y="137"/>
                </a:cubicBezTo>
                <a:cubicBezTo>
                  <a:pt x="1" y="137"/>
                  <a:pt x="1" y="138"/>
                  <a:pt x="1" y="138"/>
                </a:cubicBezTo>
                <a:cubicBezTo>
                  <a:pt x="1" y="138"/>
                  <a:pt x="1" y="139"/>
                  <a:pt x="2" y="141"/>
                </a:cubicBezTo>
                <a:cubicBezTo>
                  <a:pt x="4" y="143"/>
                  <a:pt x="4" y="146"/>
                  <a:pt x="4" y="147"/>
                </a:cubicBezTo>
                <a:cubicBezTo>
                  <a:pt x="4" y="148"/>
                  <a:pt x="4" y="149"/>
                  <a:pt x="4" y="149"/>
                </a:cubicBezTo>
                <a:cubicBezTo>
                  <a:pt x="4" y="149"/>
                  <a:pt x="4" y="150"/>
                  <a:pt x="4" y="150"/>
                </a:cubicBezTo>
                <a:cubicBezTo>
                  <a:pt x="6" y="153"/>
                  <a:pt x="8" y="158"/>
                  <a:pt x="6" y="163"/>
                </a:cubicBezTo>
                <a:cubicBezTo>
                  <a:pt x="4" y="168"/>
                  <a:pt x="3" y="171"/>
                  <a:pt x="2" y="172"/>
                </a:cubicBezTo>
                <a:cubicBezTo>
                  <a:pt x="4" y="172"/>
                  <a:pt x="5" y="173"/>
                  <a:pt x="6" y="174"/>
                </a:cubicBezTo>
                <a:cubicBezTo>
                  <a:pt x="8" y="175"/>
                  <a:pt x="10" y="176"/>
                  <a:pt x="11" y="176"/>
                </a:cubicBezTo>
                <a:cubicBezTo>
                  <a:pt x="11" y="176"/>
                  <a:pt x="12" y="176"/>
                  <a:pt x="12" y="176"/>
                </a:cubicBezTo>
                <a:cubicBezTo>
                  <a:pt x="14" y="176"/>
                  <a:pt x="15" y="178"/>
                  <a:pt x="16" y="179"/>
                </a:cubicBezTo>
                <a:cubicBezTo>
                  <a:pt x="17" y="179"/>
                  <a:pt x="17" y="180"/>
                  <a:pt x="17" y="180"/>
                </a:cubicBezTo>
                <a:cubicBezTo>
                  <a:pt x="18" y="180"/>
                  <a:pt x="19" y="180"/>
                  <a:pt x="19" y="180"/>
                </a:cubicBezTo>
                <a:cubicBezTo>
                  <a:pt x="21" y="180"/>
                  <a:pt x="21" y="180"/>
                  <a:pt x="22" y="181"/>
                </a:cubicBezTo>
                <a:cubicBezTo>
                  <a:pt x="24" y="182"/>
                  <a:pt x="25" y="183"/>
                  <a:pt x="30" y="183"/>
                </a:cubicBezTo>
                <a:cubicBezTo>
                  <a:pt x="31" y="183"/>
                  <a:pt x="31" y="183"/>
                  <a:pt x="31" y="183"/>
                </a:cubicBezTo>
                <a:cubicBezTo>
                  <a:pt x="35" y="182"/>
                  <a:pt x="42" y="180"/>
                  <a:pt x="49" y="178"/>
                </a:cubicBezTo>
                <a:cubicBezTo>
                  <a:pt x="55" y="176"/>
                  <a:pt x="62" y="175"/>
                  <a:pt x="66" y="175"/>
                </a:cubicBezTo>
                <a:cubicBezTo>
                  <a:pt x="69" y="175"/>
                  <a:pt x="72" y="174"/>
                  <a:pt x="74" y="174"/>
                </a:cubicBezTo>
                <a:cubicBezTo>
                  <a:pt x="75" y="173"/>
                  <a:pt x="75" y="173"/>
                  <a:pt x="75" y="173"/>
                </a:cubicBezTo>
                <a:cubicBezTo>
                  <a:pt x="76" y="172"/>
                  <a:pt x="76" y="171"/>
                  <a:pt x="77" y="170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8" y="169"/>
                  <a:pt x="79" y="168"/>
                  <a:pt x="80" y="167"/>
                </a:cubicBezTo>
                <a:cubicBezTo>
                  <a:pt x="82" y="165"/>
                  <a:pt x="84" y="163"/>
                  <a:pt x="87" y="162"/>
                </a:cubicBezTo>
                <a:cubicBezTo>
                  <a:pt x="91" y="159"/>
                  <a:pt x="95" y="157"/>
                  <a:pt x="97" y="154"/>
                </a:cubicBezTo>
                <a:cubicBezTo>
                  <a:pt x="98" y="150"/>
                  <a:pt x="102" y="147"/>
                  <a:pt x="106" y="145"/>
                </a:cubicBezTo>
                <a:cubicBezTo>
                  <a:pt x="109" y="142"/>
                  <a:pt x="112" y="140"/>
                  <a:pt x="113" y="138"/>
                </a:cubicBezTo>
                <a:cubicBezTo>
                  <a:pt x="114" y="136"/>
                  <a:pt x="114" y="135"/>
                  <a:pt x="111" y="131"/>
                </a:cubicBezTo>
                <a:cubicBezTo>
                  <a:pt x="109" y="129"/>
                  <a:pt x="105" y="127"/>
                  <a:pt x="102" y="125"/>
                </a:cubicBezTo>
                <a:cubicBezTo>
                  <a:pt x="99" y="123"/>
                  <a:pt x="96" y="121"/>
                  <a:pt x="96" y="119"/>
                </a:cubicBezTo>
                <a:cubicBezTo>
                  <a:pt x="96" y="118"/>
                  <a:pt x="96" y="118"/>
                  <a:pt x="96" y="117"/>
                </a:cubicBezTo>
                <a:cubicBezTo>
                  <a:pt x="97" y="116"/>
                  <a:pt x="99" y="115"/>
                  <a:pt x="100" y="114"/>
                </a:cubicBezTo>
                <a:cubicBezTo>
                  <a:pt x="101" y="114"/>
                  <a:pt x="102" y="113"/>
                  <a:pt x="102" y="113"/>
                </a:cubicBezTo>
                <a:cubicBezTo>
                  <a:pt x="103" y="113"/>
                  <a:pt x="103" y="113"/>
                  <a:pt x="103" y="112"/>
                </a:cubicBezTo>
                <a:cubicBezTo>
                  <a:pt x="103" y="112"/>
                  <a:pt x="102" y="111"/>
                  <a:pt x="101" y="110"/>
                </a:cubicBezTo>
                <a:cubicBezTo>
                  <a:pt x="99" y="110"/>
                  <a:pt x="98" y="109"/>
                  <a:pt x="97" y="107"/>
                </a:cubicBezTo>
                <a:cubicBezTo>
                  <a:pt x="95" y="105"/>
                  <a:pt x="97" y="102"/>
                  <a:pt x="98" y="101"/>
                </a:cubicBezTo>
                <a:cubicBezTo>
                  <a:pt x="98" y="101"/>
                  <a:pt x="97" y="101"/>
                  <a:pt x="97" y="101"/>
                </a:cubicBezTo>
                <a:cubicBezTo>
                  <a:pt x="95" y="100"/>
                  <a:pt x="93" y="99"/>
                  <a:pt x="93" y="97"/>
                </a:cubicBezTo>
                <a:cubicBezTo>
                  <a:pt x="92" y="95"/>
                  <a:pt x="94" y="94"/>
                  <a:pt x="95" y="94"/>
                </a:cubicBezTo>
                <a:cubicBezTo>
                  <a:pt x="95" y="94"/>
                  <a:pt x="95" y="94"/>
                  <a:pt x="95" y="94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1"/>
                  <a:pt x="92" y="87"/>
                  <a:pt x="94" y="84"/>
                </a:cubicBezTo>
                <a:cubicBezTo>
                  <a:pt x="95" y="82"/>
                  <a:pt x="97" y="82"/>
                  <a:pt x="98" y="81"/>
                </a:cubicBezTo>
                <a:cubicBezTo>
                  <a:pt x="98" y="81"/>
                  <a:pt x="98" y="81"/>
                  <a:pt x="99" y="81"/>
                </a:cubicBezTo>
                <a:cubicBezTo>
                  <a:pt x="98" y="81"/>
                  <a:pt x="98" y="80"/>
                  <a:pt x="98" y="79"/>
                </a:cubicBezTo>
                <a:cubicBezTo>
                  <a:pt x="95" y="74"/>
                  <a:pt x="91" y="68"/>
                  <a:pt x="88" y="64"/>
                </a:cubicBezTo>
                <a:cubicBezTo>
                  <a:pt x="88" y="64"/>
                  <a:pt x="88" y="63"/>
                  <a:pt x="87" y="63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1"/>
                  <a:pt x="86" y="61"/>
                </a:cubicBezTo>
                <a:cubicBezTo>
                  <a:pt x="86" y="60"/>
                  <a:pt x="86" y="60"/>
                  <a:pt x="86" y="59"/>
                </a:cubicBezTo>
                <a:cubicBezTo>
                  <a:pt x="87" y="57"/>
                  <a:pt x="89" y="54"/>
                  <a:pt x="91" y="53"/>
                </a:cubicBezTo>
                <a:cubicBezTo>
                  <a:pt x="91" y="53"/>
                  <a:pt x="91" y="53"/>
                  <a:pt x="92" y="52"/>
                </a:cubicBezTo>
                <a:cubicBezTo>
                  <a:pt x="94" y="51"/>
                  <a:pt x="97" y="47"/>
                  <a:pt x="97" y="46"/>
                </a:cubicBezTo>
                <a:cubicBezTo>
                  <a:pt x="97" y="45"/>
                  <a:pt x="92" y="41"/>
                  <a:pt x="90" y="40"/>
                </a:cubicBezTo>
                <a:cubicBezTo>
                  <a:pt x="90" y="39"/>
                  <a:pt x="89" y="39"/>
                  <a:pt x="89" y="39"/>
                </a:cubicBezTo>
                <a:cubicBezTo>
                  <a:pt x="87" y="39"/>
                  <a:pt x="84" y="38"/>
                  <a:pt x="82" y="35"/>
                </a:cubicBezTo>
                <a:cubicBezTo>
                  <a:pt x="82" y="34"/>
                  <a:pt x="81" y="33"/>
                  <a:pt x="81" y="33"/>
                </a:cubicBezTo>
                <a:cubicBezTo>
                  <a:pt x="80" y="31"/>
                  <a:pt x="79" y="29"/>
                  <a:pt x="81" y="26"/>
                </a:cubicBezTo>
                <a:cubicBezTo>
                  <a:pt x="82" y="25"/>
                  <a:pt x="82" y="23"/>
                  <a:pt x="82" y="22"/>
                </a:cubicBezTo>
                <a:cubicBezTo>
                  <a:pt x="82" y="19"/>
                  <a:pt x="84" y="19"/>
                  <a:pt x="85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7" y="17"/>
                  <a:pt x="87" y="16"/>
                  <a:pt x="87" y="16"/>
                </a:cubicBezTo>
                <a:cubicBezTo>
                  <a:pt x="87" y="16"/>
                  <a:pt x="87" y="16"/>
                  <a:pt x="87" y="15"/>
                </a:cubicBezTo>
                <a:cubicBezTo>
                  <a:pt x="88" y="15"/>
                  <a:pt x="88" y="14"/>
                  <a:pt x="89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9" y="10"/>
                  <a:pt x="89" y="9"/>
                  <a:pt x="89" y="8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39" name="Freeform 1211"/>
          <p:cNvSpPr>
            <a:spLocks/>
          </p:cNvSpPr>
          <p:nvPr/>
        </p:nvSpPr>
        <p:spPr bwMode="auto">
          <a:xfrm>
            <a:off x="4116807" y="3296796"/>
            <a:ext cx="288513" cy="268432"/>
          </a:xfrm>
          <a:custGeom>
            <a:avLst/>
            <a:gdLst>
              <a:gd name="T0" fmla="*/ 98 w 143"/>
              <a:gd name="T1" fmla="*/ 106 h 121"/>
              <a:gd name="T2" fmla="*/ 130 w 143"/>
              <a:gd name="T3" fmla="*/ 107 h 121"/>
              <a:gd name="T4" fmla="*/ 138 w 143"/>
              <a:gd name="T5" fmla="*/ 101 h 121"/>
              <a:gd name="T6" fmla="*/ 130 w 143"/>
              <a:gd name="T7" fmla="*/ 97 h 121"/>
              <a:gd name="T8" fmla="*/ 130 w 143"/>
              <a:gd name="T9" fmla="*/ 91 h 121"/>
              <a:gd name="T10" fmla="*/ 129 w 143"/>
              <a:gd name="T11" fmla="*/ 83 h 121"/>
              <a:gd name="T12" fmla="*/ 132 w 143"/>
              <a:gd name="T13" fmla="*/ 81 h 121"/>
              <a:gd name="T14" fmla="*/ 130 w 143"/>
              <a:gd name="T15" fmla="*/ 74 h 121"/>
              <a:gd name="T16" fmla="*/ 127 w 143"/>
              <a:gd name="T17" fmla="*/ 70 h 121"/>
              <a:gd name="T18" fmla="*/ 121 w 143"/>
              <a:gd name="T19" fmla="*/ 68 h 121"/>
              <a:gd name="T20" fmla="*/ 122 w 143"/>
              <a:gd name="T21" fmla="*/ 64 h 121"/>
              <a:gd name="T22" fmla="*/ 130 w 143"/>
              <a:gd name="T23" fmla="*/ 53 h 121"/>
              <a:gd name="T24" fmla="*/ 131 w 143"/>
              <a:gd name="T25" fmla="*/ 52 h 121"/>
              <a:gd name="T26" fmla="*/ 132 w 143"/>
              <a:gd name="T27" fmla="*/ 51 h 121"/>
              <a:gd name="T28" fmla="*/ 134 w 143"/>
              <a:gd name="T29" fmla="*/ 50 h 121"/>
              <a:gd name="T30" fmla="*/ 136 w 143"/>
              <a:gd name="T31" fmla="*/ 49 h 121"/>
              <a:gd name="T32" fmla="*/ 136 w 143"/>
              <a:gd name="T33" fmla="*/ 49 h 121"/>
              <a:gd name="T34" fmla="*/ 137 w 143"/>
              <a:gd name="T35" fmla="*/ 44 h 121"/>
              <a:gd name="T36" fmla="*/ 142 w 143"/>
              <a:gd name="T37" fmla="*/ 32 h 121"/>
              <a:gd name="T38" fmla="*/ 141 w 143"/>
              <a:gd name="T39" fmla="*/ 31 h 121"/>
              <a:gd name="T40" fmla="*/ 138 w 143"/>
              <a:gd name="T41" fmla="*/ 30 h 121"/>
              <a:gd name="T42" fmla="*/ 127 w 143"/>
              <a:gd name="T43" fmla="*/ 25 h 121"/>
              <a:gd name="T44" fmla="*/ 119 w 143"/>
              <a:gd name="T45" fmla="*/ 24 h 121"/>
              <a:gd name="T46" fmla="*/ 116 w 143"/>
              <a:gd name="T47" fmla="*/ 24 h 121"/>
              <a:gd name="T48" fmla="*/ 111 w 143"/>
              <a:gd name="T49" fmla="*/ 20 h 121"/>
              <a:gd name="T50" fmla="*/ 106 w 143"/>
              <a:gd name="T51" fmla="*/ 17 h 121"/>
              <a:gd name="T52" fmla="*/ 106 w 143"/>
              <a:gd name="T53" fmla="*/ 16 h 121"/>
              <a:gd name="T54" fmla="*/ 102 w 143"/>
              <a:gd name="T55" fmla="*/ 18 h 121"/>
              <a:gd name="T56" fmla="*/ 91 w 143"/>
              <a:gd name="T57" fmla="*/ 9 h 121"/>
              <a:gd name="T58" fmla="*/ 86 w 143"/>
              <a:gd name="T59" fmla="*/ 6 h 121"/>
              <a:gd name="T60" fmla="*/ 79 w 143"/>
              <a:gd name="T61" fmla="*/ 0 h 121"/>
              <a:gd name="T62" fmla="*/ 74 w 143"/>
              <a:gd name="T63" fmla="*/ 8 h 121"/>
              <a:gd name="T64" fmla="*/ 56 w 143"/>
              <a:gd name="T65" fmla="*/ 21 h 121"/>
              <a:gd name="T66" fmla="*/ 37 w 143"/>
              <a:gd name="T67" fmla="*/ 20 h 121"/>
              <a:gd name="T68" fmla="*/ 33 w 143"/>
              <a:gd name="T69" fmla="*/ 22 h 121"/>
              <a:gd name="T70" fmla="*/ 29 w 143"/>
              <a:gd name="T71" fmla="*/ 37 h 121"/>
              <a:gd name="T72" fmla="*/ 18 w 143"/>
              <a:gd name="T73" fmla="*/ 35 h 121"/>
              <a:gd name="T74" fmla="*/ 6 w 143"/>
              <a:gd name="T75" fmla="*/ 35 h 121"/>
              <a:gd name="T76" fmla="*/ 2 w 143"/>
              <a:gd name="T77" fmla="*/ 42 h 121"/>
              <a:gd name="T78" fmla="*/ 16 w 143"/>
              <a:gd name="T79" fmla="*/ 48 h 121"/>
              <a:gd name="T80" fmla="*/ 28 w 143"/>
              <a:gd name="T81" fmla="*/ 52 h 121"/>
              <a:gd name="T82" fmla="*/ 42 w 143"/>
              <a:gd name="T83" fmla="*/ 72 h 121"/>
              <a:gd name="T84" fmla="*/ 41 w 143"/>
              <a:gd name="T85" fmla="*/ 89 h 121"/>
              <a:gd name="T86" fmla="*/ 39 w 143"/>
              <a:gd name="T87" fmla="*/ 111 h 121"/>
              <a:gd name="T88" fmla="*/ 51 w 143"/>
              <a:gd name="T89" fmla="*/ 117 h 121"/>
              <a:gd name="T90" fmla="*/ 60 w 143"/>
              <a:gd name="T91" fmla="*/ 114 h 121"/>
              <a:gd name="T92" fmla="*/ 78 w 143"/>
              <a:gd name="T93" fmla="*/ 120 h 121"/>
              <a:gd name="T94" fmla="*/ 87 w 143"/>
              <a:gd name="T95" fmla="*/ 1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21">
                <a:moveTo>
                  <a:pt x="87" y="120"/>
                </a:moveTo>
                <a:cubicBezTo>
                  <a:pt x="86" y="117"/>
                  <a:pt x="86" y="115"/>
                  <a:pt x="88" y="112"/>
                </a:cubicBezTo>
                <a:cubicBezTo>
                  <a:pt x="89" y="109"/>
                  <a:pt x="93" y="107"/>
                  <a:pt x="98" y="106"/>
                </a:cubicBezTo>
                <a:cubicBezTo>
                  <a:pt x="98" y="106"/>
                  <a:pt x="99" y="106"/>
                  <a:pt x="100" y="106"/>
                </a:cubicBezTo>
                <a:cubicBezTo>
                  <a:pt x="106" y="106"/>
                  <a:pt x="116" y="109"/>
                  <a:pt x="120" y="111"/>
                </a:cubicBezTo>
                <a:cubicBezTo>
                  <a:pt x="122" y="113"/>
                  <a:pt x="126" y="112"/>
                  <a:pt x="130" y="107"/>
                </a:cubicBezTo>
                <a:cubicBezTo>
                  <a:pt x="133" y="104"/>
                  <a:pt x="135" y="103"/>
                  <a:pt x="137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102"/>
                  <a:pt x="137" y="101"/>
                  <a:pt x="138" y="101"/>
                </a:cubicBezTo>
                <a:cubicBezTo>
                  <a:pt x="137" y="101"/>
                  <a:pt x="137" y="101"/>
                  <a:pt x="136" y="101"/>
                </a:cubicBezTo>
                <a:cubicBezTo>
                  <a:pt x="136" y="100"/>
                  <a:pt x="135" y="100"/>
                  <a:pt x="134" y="100"/>
                </a:cubicBezTo>
                <a:cubicBezTo>
                  <a:pt x="132" y="100"/>
                  <a:pt x="131" y="99"/>
                  <a:pt x="130" y="97"/>
                </a:cubicBezTo>
                <a:cubicBezTo>
                  <a:pt x="129" y="96"/>
                  <a:pt x="129" y="94"/>
                  <a:pt x="130" y="92"/>
                </a:cubicBezTo>
                <a:cubicBezTo>
                  <a:pt x="131" y="92"/>
                  <a:pt x="131" y="91"/>
                  <a:pt x="131" y="91"/>
                </a:cubicBezTo>
                <a:cubicBezTo>
                  <a:pt x="131" y="92"/>
                  <a:pt x="130" y="91"/>
                  <a:pt x="130" y="91"/>
                </a:cubicBezTo>
                <a:cubicBezTo>
                  <a:pt x="129" y="90"/>
                  <a:pt x="128" y="90"/>
                  <a:pt x="127" y="88"/>
                </a:cubicBezTo>
                <a:cubicBezTo>
                  <a:pt x="127" y="88"/>
                  <a:pt x="126" y="86"/>
                  <a:pt x="127" y="85"/>
                </a:cubicBezTo>
                <a:cubicBezTo>
                  <a:pt x="127" y="83"/>
                  <a:pt x="129" y="83"/>
                  <a:pt x="129" y="83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1" y="82"/>
                  <a:pt x="132" y="81"/>
                  <a:pt x="132" y="81"/>
                </a:cubicBezTo>
                <a:cubicBezTo>
                  <a:pt x="131" y="80"/>
                  <a:pt x="130" y="79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30" y="73"/>
                  <a:pt x="130" y="73"/>
                  <a:pt x="130" y="72"/>
                </a:cubicBezTo>
                <a:cubicBezTo>
                  <a:pt x="129" y="72"/>
                  <a:pt x="128" y="71"/>
                  <a:pt x="128" y="69"/>
                </a:cubicBezTo>
                <a:cubicBezTo>
                  <a:pt x="128" y="69"/>
                  <a:pt x="127" y="69"/>
                  <a:pt x="127" y="70"/>
                </a:cubicBezTo>
                <a:cubicBezTo>
                  <a:pt x="126" y="71"/>
                  <a:pt x="125" y="72"/>
                  <a:pt x="124" y="72"/>
                </a:cubicBezTo>
                <a:cubicBezTo>
                  <a:pt x="123" y="72"/>
                  <a:pt x="122" y="71"/>
                  <a:pt x="121" y="71"/>
                </a:cubicBezTo>
                <a:cubicBezTo>
                  <a:pt x="121" y="70"/>
                  <a:pt x="121" y="70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7"/>
                  <a:pt x="121" y="67"/>
                  <a:pt x="121" y="66"/>
                </a:cubicBezTo>
                <a:cubicBezTo>
                  <a:pt x="121" y="65"/>
                  <a:pt x="122" y="65"/>
                  <a:pt x="122" y="64"/>
                </a:cubicBezTo>
                <a:cubicBezTo>
                  <a:pt x="123" y="61"/>
                  <a:pt x="125" y="59"/>
                  <a:pt x="127" y="57"/>
                </a:cubicBezTo>
                <a:cubicBezTo>
                  <a:pt x="128" y="57"/>
                  <a:pt x="129" y="56"/>
                  <a:pt x="129" y="55"/>
                </a:cubicBezTo>
                <a:cubicBezTo>
                  <a:pt x="129" y="54"/>
                  <a:pt x="129" y="54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2"/>
                  <a:pt x="131" y="52"/>
                  <a:pt x="131" y="51"/>
                </a:cubicBezTo>
                <a:cubicBezTo>
                  <a:pt x="131" y="51"/>
                  <a:pt x="131" y="51"/>
                  <a:pt x="132" y="51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32" y="50"/>
                  <a:pt x="132" y="50"/>
                  <a:pt x="133" y="50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50"/>
                  <a:pt x="134" y="50"/>
                  <a:pt x="134" y="50"/>
                </a:cubicBezTo>
                <a:cubicBezTo>
                  <a:pt x="134" y="49"/>
                  <a:pt x="134" y="49"/>
                  <a:pt x="134" y="49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5" y="49"/>
                  <a:pt x="135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6" y="48"/>
                  <a:pt x="137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2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38" y="38"/>
                  <a:pt x="139" y="35"/>
                  <a:pt x="142" y="32"/>
                </a:cubicBezTo>
                <a:cubicBezTo>
                  <a:pt x="142" y="32"/>
                  <a:pt x="142" y="32"/>
                  <a:pt x="143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40" y="31"/>
                  <a:pt x="139" y="31"/>
                  <a:pt x="138" y="30"/>
                </a:cubicBezTo>
                <a:cubicBezTo>
                  <a:pt x="138" y="30"/>
                  <a:pt x="137" y="29"/>
                  <a:pt x="135" y="29"/>
                </a:cubicBezTo>
                <a:cubicBezTo>
                  <a:pt x="132" y="29"/>
                  <a:pt x="129" y="28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6" y="25"/>
                  <a:pt x="125" y="25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3" y="24"/>
                  <a:pt x="121" y="24"/>
                  <a:pt x="119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8" y="24"/>
                  <a:pt x="117" y="24"/>
                  <a:pt x="117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3" y="23"/>
                  <a:pt x="113" y="22"/>
                  <a:pt x="112" y="21"/>
                </a:cubicBezTo>
                <a:cubicBezTo>
                  <a:pt x="112" y="21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08" y="20"/>
                  <a:pt x="106" y="1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6" y="17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5" y="16"/>
                  <a:pt x="105" y="16"/>
                  <a:pt x="105" y="17"/>
                </a:cubicBezTo>
                <a:cubicBezTo>
                  <a:pt x="104" y="17"/>
                  <a:pt x="104" y="17"/>
                  <a:pt x="103" y="17"/>
                </a:cubicBezTo>
                <a:cubicBezTo>
                  <a:pt x="103" y="17"/>
                  <a:pt x="102" y="18"/>
                  <a:pt x="102" y="18"/>
                </a:cubicBezTo>
                <a:cubicBezTo>
                  <a:pt x="100" y="18"/>
                  <a:pt x="98" y="17"/>
                  <a:pt x="97" y="12"/>
                </a:cubicBezTo>
                <a:cubicBezTo>
                  <a:pt x="97" y="12"/>
                  <a:pt x="95" y="11"/>
                  <a:pt x="94" y="10"/>
                </a:cubicBezTo>
                <a:cubicBezTo>
                  <a:pt x="93" y="10"/>
                  <a:pt x="92" y="10"/>
                  <a:pt x="91" y="9"/>
                </a:cubicBezTo>
                <a:cubicBezTo>
                  <a:pt x="90" y="9"/>
                  <a:pt x="89" y="8"/>
                  <a:pt x="88" y="7"/>
                </a:cubicBezTo>
                <a:cubicBezTo>
                  <a:pt x="88" y="6"/>
                  <a:pt x="88" y="6"/>
                  <a:pt x="87" y="6"/>
                </a:cubicBezTo>
                <a:cubicBezTo>
                  <a:pt x="87" y="6"/>
                  <a:pt x="86" y="6"/>
                  <a:pt x="86" y="6"/>
                </a:cubicBezTo>
                <a:cubicBezTo>
                  <a:pt x="83" y="6"/>
                  <a:pt x="81" y="2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6" y="1"/>
                  <a:pt x="75" y="2"/>
                </a:cubicBezTo>
                <a:cubicBezTo>
                  <a:pt x="74" y="3"/>
                  <a:pt x="73" y="5"/>
                  <a:pt x="74" y="8"/>
                </a:cubicBezTo>
                <a:cubicBezTo>
                  <a:pt x="74" y="10"/>
                  <a:pt x="73" y="13"/>
                  <a:pt x="72" y="14"/>
                </a:cubicBezTo>
                <a:cubicBezTo>
                  <a:pt x="70" y="17"/>
                  <a:pt x="65" y="18"/>
                  <a:pt x="60" y="18"/>
                </a:cubicBezTo>
                <a:cubicBezTo>
                  <a:pt x="57" y="18"/>
                  <a:pt x="57" y="19"/>
                  <a:pt x="56" y="21"/>
                </a:cubicBezTo>
                <a:cubicBezTo>
                  <a:pt x="56" y="23"/>
                  <a:pt x="55" y="24"/>
                  <a:pt x="54" y="26"/>
                </a:cubicBezTo>
                <a:cubicBezTo>
                  <a:pt x="53" y="26"/>
                  <a:pt x="52" y="27"/>
                  <a:pt x="50" y="27"/>
                </a:cubicBezTo>
                <a:cubicBezTo>
                  <a:pt x="46" y="27"/>
                  <a:pt x="38" y="24"/>
                  <a:pt x="37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5" y="20"/>
                  <a:pt x="33" y="20"/>
                  <a:pt x="33" y="21"/>
                </a:cubicBezTo>
                <a:cubicBezTo>
                  <a:pt x="33" y="21"/>
                  <a:pt x="33" y="21"/>
                  <a:pt x="33" y="22"/>
                </a:cubicBezTo>
                <a:cubicBezTo>
                  <a:pt x="36" y="25"/>
                  <a:pt x="37" y="29"/>
                  <a:pt x="37" y="32"/>
                </a:cubicBezTo>
                <a:cubicBezTo>
                  <a:pt x="37" y="34"/>
                  <a:pt x="36" y="36"/>
                  <a:pt x="35" y="37"/>
                </a:cubicBezTo>
                <a:cubicBezTo>
                  <a:pt x="33" y="38"/>
                  <a:pt x="31" y="38"/>
                  <a:pt x="29" y="37"/>
                </a:cubicBezTo>
                <a:cubicBezTo>
                  <a:pt x="27" y="36"/>
                  <a:pt x="25" y="36"/>
                  <a:pt x="25" y="37"/>
                </a:cubicBezTo>
                <a:cubicBezTo>
                  <a:pt x="24" y="37"/>
                  <a:pt x="23" y="38"/>
                  <a:pt x="22" y="38"/>
                </a:cubicBezTo>
                <a:cubicBezTo>
                  <a:pt x="20" y="38"/>
                  <a:pt x="19" y="36"/>
                  <a:pt x="18" y="35"/>
                </a:cubicBezTo>
                <a:cubicBezTo>
                  <a:pt x="18" y="35"/>
                  <a:pt x="17" y="34"/>
                  <a:pt x="16" y="33"/>
                </a:cubicBezTo>
                <a:cubicBezTo>
                  <a:pt x="15" y="33"/>
                  <a:pt x="14" y="33"/>
                  <a:pt x="13" y="34"/>
                </a:cubicBezTo>
                <a:cubicBezTo>
                  <a:pt x="11" y="34"/>
                  <a:pt x="9" y="35"/>
                  <a:pt x="6" y="35"/>
                </a:cubicBezTo>
                <a:cubicBezTo>
                  <a:pt x="3" y="34"/>
                  <a:pt x="0" y="36"/>
                  <a:pt x="0" y="36"/>
                </a:cubicBezTo>
                <a:cubicBezTo>
                  <a:pt x="0" y="36"/>
                  <a:pt x="0" y="37"/>
                  <a:pt x="0" y="37"/>
                </a:cubicBezTo>
                <a:cubicBezTo>
                  <a:pt x="2" y="39"/>
                  <a:pt x="2" y="41"/>
                  <a:pt x="2" y="42"/>
                </a:cubicBezTo>
                <a:cubicBezTo>
                  <a:pt x="1" y="43"/>
                  <a:pt x="1" y="44"/>
                  <a:pt x="2" y="44"/>
                </a:cubicBezTo>
                <a:cubicBezTo>
                  <a:pt x="2" y="44"/>
                  <a:pt x="5" y="45"/>
                  <a:pt x="6" y="45"/>
                </a:cubicBezTo>
                <a:cubicBezTo>
                  <a:pt x="9" y="46"/>
                  <a:pt x="13" y="46"/>
                  <a:pt x="16" y="48"/>
                </a:cubicBezTo>
                <a:cubicBezTo>
                  <a:pt x="19" y="50"/>
                  <a:pt x="20" y="50"/>
                  <a:pt x="21" y="50"/>
                </a:cubicBezTo>
                <a:cubicBezTo>
                  <a:pt x="23" y="50"/>
                  <a:pt x="24" y="50"/>
                  <a:pt x="26" y="51"/>
                </a:cubicBezTo>
                <a:cubicBezTo>
                  <a:pt x="27" y="52"/>
                  <a:pt x="27" y="52"/>
                  <a:pt x="28" y="52"/>
                </a:cubicBezTo>
                <a:cubicBezTo>
                  <a:pt x="30" y="53"/>
                  <a:pt x="30" y="54"/>
                  <a:pt x="31" y="58"/>
                </a:cubicBezTo>
                <a:cubicBezTo>
                  <a:pt x="31" y="61"/>
                  <a:pt x="34" y="64"/>
                  <a:pt x="38" y="65"/>
                </a:cubicBezTo>
                <a:cubicBezTo>
                  <a:pt x="43" y="67"/>
                  <a:pt x="42" y="70"/>
                  <a:pt x="42" y="72"/>
                </a:cubicBezTo>
                <a:cubicBezTo>
                  <a:pt x="42" y="73"/>
                  <a:pt x="42" y="74"/>
                  <a:pt x="42" y="75"/>
                </a:cubicBezTo>
                <a:cubicBezTo>
                  <a:pt x="43" y="78"/>
                  <a:pt x="43" y="81"/>
                  <a:pt x="42" y="84"/>
                </a:cubicBezTo>
                <a:cubicBezTo>
                  <a:pt x="41" y="86"/>
                  <a:pt x="40" y="88"/>
                  <a:pt x="41" y="89"/>
                </a:cubicBezTo>
                <a:cubicBezTo>
                  <a:pt x="41" y="93"/>
                  <a:pt x="39" y="104"/>
                  <a:pt x="36" y="110"/>
                </a:cubicBezTo>
                <a:cubicBezTo>
                  <a:pt x="37" y="110"/>
                  <a:pt x="38" y="110"/>
                  <a:pt x="38" y="110"/>
                </a:cubicBezTo>
                <a:cubicBezTo>
                  <a:pt x="38" y="110"/>
                  <a:pt x="38" y="111"/>
                  <a:pt x="39" y="111"/>
                </a:cubicBezTo>
                <a:cubicBezTo>
                  <a:pt x="39" y="111"/>
                  <a:pt x="40" y="111"/>
                  <a:pt x="40" y="112"/>
                </a:cubicBezTo>
                <a:cubicBezTo>
                  <a:pt x="41" y="112"/>
                  <a:pt x="43" y="113"/>
                  <a:pt x="45" y="114"/>
                </a:cubicBezTo>
                <a:cubicBezTo>
                  <a:pt x="47" y="115"/>
                  <a:pt x="49" y="116"/>
                  <a:pt x="51" y="117"/>
                </a:cubicBezTo>
                <a:cubicBezTo>
                  <a:pt x="52" y="117"/>
                  <a:pt x="54" y="118"/>
                  <a:pt x="55" y="118"/>
                </a:cubicBezTo>
                <a:cubicBezTo>
                  <a:pt x="56" y="118"/>
                  <a:pt x="57" y="117"/>
                  <a:pt x="57" y="117"/>
                </a:cubicBezTo>
                <a:cubicBezTo>
                  <a:pt x="57" y="116"/>
                  <a:pt x="58" y="114"/>
                  <a:pt x="60" y="114"/>
                </a:cubicBezTo>
                <a:cubicBezTo>
                  <a:pt x="63" y="114"/>
                  <a:pt x="65" y="117"/>
                  <a:pt x="66" y="117"/>
                </a:cubicBezTo>
                <a:cubicBezTo>
                  <a:pt x="67" y="118"/>
                  <a:pt x="71" y="119"/>
                  <a:pt x="74" y="120"/>
                </a:cubicBezTo>
                <a:cubicBezTo>
                  <a:pt x="76" y="120"/>
                  <a:pt x="77" y="120"/>
                  <a:pt x="78" y="120"/>
                </a:cubicBezTo>
                <a:cubicBezTo>
                  <a:pt x="79" y="121"/>
                  <a:pt x="81" y="121"/>
                  <a:pt x="83" y="121"/>
                </a:cubicBezTo>
                <a:cubicBezTo>
                  <a:pt x="84" y="121"/>
                  <a:pt x="84" y="121"/>
                  <a:pt x="85" y="121"/>
                </a:cubicBezTo>
                <a:cubicBezTo>
                  <a:pt x="86" y="120"/>
                  <a:pt x="86" y="120"/>
                  <a:pt x="87" y="120"/>
                </a:cubicBezTo>
                <a:cubicBezTo>
                  <a:pt x="87" y="120"/>
                  <a:pt x="87" y="120"/>
                  <a:pt x="87" y="120"/>
                </a:cubicBezTo>
                <a:close/>
              </a:path>
            </a:pathLst>
          </a:custGeom>
          <a:solidFill>
            <a:srgbClr val="E8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0" name="Freeform 1212"/>
          <p:cNvSpPr>
            <a:spLocks/>
          </p:cNvSpPr>
          <p:nvPr/>
        </p:nvSpPr>
        <p:spPr bwMode="auto">
          <a:xfrm>
            <a:off x="4013616" y="3530517"/>
            <a:ext cx="282195" cy="219836"/>
          </a:xfrm>
          <a:custGeom>
            <a:avLst/>
            <a:gdLst>
              <a:gd name="T0" fmla="*/ 76 w 139"/>
              <a:gd name="T1" fmla="*/ 5 h 99"/>
              <a:gd name="T2" fmla="*/ 46 w 139"/>
              <a:gd name="T3" fmla="*/ 4 h 99"/>
              <a:gd name="T4" fmla="*/ 17 w 139"/>
              <a:gd name="T5" fmla="*/ 1 h 99"/>
              <a:gd name="T6" fmla="*/ 11 w 139"/>
              <a:gd name="T7" fmla="*/ 2 h 99"/>
              <a:gd name="T8" fmla="*/ 0 w 139"/>
              <a:gd name="T9" fmla="*/ 7 h 99"/>
              <a:gd name="T10" fmla="*/ 6 w 139"/>
              <a:gd name="T11" fmla="*/ 20 h 99"/>
              <a:gd name="T12" fmla="*/ 6 w 139"/>
              <a:gd name="T13" fmla="*/ 19 h 99"/>
              <a:gd name="T14" fmla="*/ 8 w 139"/>
              <a:gd name="T15" fmla="*/ 19 h 99"/>
              <a:gd name="T16" fmla="*/ 8 w 139"/>
              <a:gd name="T17" fmla="*/ 18 h 99"/>
              <a:gd name="T18" fmla="*/ 13 w 139"/>
              <a:gd name="T19" fmla="*/ 22 h 99"/>
              <a:gd name="T20" fmla="*/ 20 w 139"/>
              <a:gd name="T21" fmla="*/ 23 h 99"/>
              <a:gd name="T22" fmla="*/ 26 w 139"/>
              <a:gd name="T23" fmla="*/ 21 h 99"/>
              <a:gd name="T24" fmla="*/ 26 w 139"/>
              <a:gd name="T25" fmla="*/ 21 h 99"/>
              <a:gd name="T26" fmla="*/ 31 w 139"/>
              <a:gd name="T27" fmla="*/ 25 h 99"/>
              <a:gd name="T28" fmla="*/ 35 w 139"/>
              <a:gd name="T29" fmla="*/ 27 h 99"/>
              <a:gd name="T30" fmla="*/ 29 w 139"/>
              <a:gd name="T31" fmla="*/ 34 h 99"/>
              <a:gd name="T32" fmla="*/ 27 w 139"/>
              <a:gd name="T33" fmla="*/ 38 h 99"/>
              <a:gd name="T34" fmla="*/ 26 w 139"/>
              <a:gd name="T35" fmla="*/ 51 h 99"/>
              <a:gd name="T36" fmla="*/ 23 w 139"/>
              <a:gd name="T37" fmla="*/ 56 h 99"/>
              <a:gd name="T38" fmla="*/ 22 w 139"/>
              <a:gd name="T39" fmla="*/ 57 h 99"/>
              <a:gd name="T40" fmla="*/ 24 w 139"/>
              <a:gd name="T41" fmla="*/ 67 h 99"/>
              <a:gd name="T42" fmla="*/ 23 w 139"/>
              <a:gd name="T43" fmla="*/ 70 h 99"/>
              <a:gd name="T44" fmla="*/ 24 w 139"/>
              <a:gd name="T45" fmla="*/ 79 h 99"/>
              <a:gd name="T46" fmla="*/ 21 w 139"/>
              <a:gd name="T47" fmla="*/ 84 h 99"/>
              <a:gd name="T48" fmla="*/ 21 w 139"/>
              <a:gd name="T49" fmla="*/ 84 h 99"/>
              <a:gd name="T50" fmla="*/ 21 w 139"/>
              <a:gd name="T51" fmla="*/ 85 h 99"/>
              <a:gd name="T52" fmla="*/ 21 w 139"/>
              <a:gd name="T53" fmla="*/ 85 h 99"/>
              <a:gd name="T54" fmla="*/ 33 w 139"/>
              <a:gd name="T55" fmla="*/ 92 h 99"/>
              <a:gd name="T56" fmla="*/ 40 w 139"/>
              <a:gd name="T57" fmla="*/ 98 h 99"/>
              <a:gd name="T58" fmla="*/ 47 w 139"/>
              <a:gd name="T59" fmla="*/ 94 h 99"/>
              <a:gd name="T60" fmla="*/ 51 w 139"/>
              <a:gd name="T61" fmla="*/ 94 h 99"/>
              <a:gd name="T62" fmla="*/ 66 w 139"/>
              <a:gd name="T63" fmla="*/ 90 h 99"/>
              <a:gd name="T64" fmla="*/ 75 w 139"/>
              <a:gd name="T65" fmla="*/ 90 h 99"/>
              <a:gd name="T66" fmla="*/ 91 w 139"/>
              <a:gd name="T67" fmla="*/ 80 h 99"/>
              <a:gd name="T68" fmla="*/ 93 w 139"/>
              <a:gd name="T69" fmla="*/ 74 h 99"/>
              <a:gd name="T70" fmla="*/ 102 w 139"/>
              <a:gd name="T71" fmla="*/ 65 h 99"/>
              <a:gd name="T72" fmla="*/ 102 w 139"/>
              <a:gd name="T73" fmla="*/ 48 h 99"/>
              <a:gd name="T74" fmla="*/ 111 w 139"/>
              <a:gd name="T75" fmla="*/ 38 h 99"/>
              <a:gd name="T76" fmla="*/ 130 w 139"/>
              <a:gd name="T77" fmla="*/ 27 h 99"/>
              <a:gd name="T78" fmla="*/ 138 w 139"/>
              <a:gd name="T79" fmla="*/ 18 h 99"/>
              <a:gd name="T80" fmla="*/ 134 w 139"/>
              <a:gd name="T81" fmla="*/ 19 h 99"/>
              <a:gd name="T82" fmla="*/ 124 w 139"/>
              <a:gd name="T83" fmla="*/ 17 h 99"/>
              <a:gd name="T84" fmla="*/ 112 w 139"/>
              <a:gd name="T85" fmla="*/ 13 h 99"/>
              <a:gd name="T86" fmla="*/ 106 w 139"/>
              <a:gd name="T87" fmla="*/ 16 h 99"/>
              <a:gd name="T88" fmla="*/ 94 w 139"/>
              <a:gd name="T89" fmla="*/ 11 h 99"/>
              <a:gd name="T90" fmla="*/ 88 w 139"/>
              <a:gd name="T91" fmla="*/ 9 h 99"/>
              <a:gd name="T92" fmla="*/ 83 w 139"/>
              <a:gd name="T93" fmla="*/ 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9" h="99">
                <a:moveTo>
                  <a:pt x="83" y="6"/>
                </a:moveTo>
                <a:cubicBezTo>
                  <a:pt x="82" y="6"/>
                  <a:pt x="79" y="6"/>
                  <a:pt x="76" y="5"/>
                </a:cubicBezTo>
                <a:cubicBezTo>
                  <a:pt x="72" y="4"/>
                  <a:pt x="68" y="4"/>
                  <a:pt x="64" y="4"/>
                </a:cubicBezTo>
                <a:cubicBezTo>
                  <a:pt x="61" y="4"/>
                  <a:pt x="54" y="4"/>
                  <a:pt x="46" y="4"/>
                </a:cubicBezTo>
                <a:cubicBezTo>
                  <a:pt x="39" y="4"/>
                  <a:pt x="31" y="3"/>
                  <a:pt x="27" y="4"/>
                </a:cubicBezTo>
                <a:cubicBezTo>
                  <a:pt x="22" y="4"/>
                  <a:pt x="19" y="2"/>
                  <a:pt x="17" y="1"/>
                </a:cubicBezTo>
                <a:cubicBezTo>
                  <a:pt x="16" y="1"/>
                  <a:pt x="15" y="0"/>
                  <a:pt x="13" y="0"/>
                </a:cubicBezTo>
                <a:cubicBezTo>
                  <a:pt x="12" y="0"/>
                  <a:pt x="12" y="0"/>
                  <a:pt x="11" y="2"/>
                </a:cubicBezTo>
                <a:cubicBezTo>
                  <a:pt x="10" y="3"/>
                  <a:pt x="9" y="6"/>
                  <a:pt x="4" y="6"/>
                </a:cubicBezTo>
                <a:cubicBezTo>
                  <a:pt x="2" y="6"/>
                  <a:pt x="1" y="7"/>
                  <a:pt x="0" y="7"/>
                </a:cubicBezTo>
                <a:cubicBezTo>
                  <a:pt x="0" y="8"/>
                  <a:pt x="1" y="9"/>
                  <a:pt x="3" y="11"/>
                </a:cubicBezTo>
                <a:cubicBezTo>
                  <a:pt x="6" y="13"/>
                  <a:pt x="6" y="16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1" y="18"/>
                  <a:pt x="12" y="19"/>
                  <a:pt x="13" y="22"/>
                </a:cubicBezTo>
                <a:cubicBezTo>
                  <a:pt x="13" y="22"/>
                  <a:pt x="15" y="22"/>
                  <a:pt x="16" y="22"/>
                </a:cubicBezTo>
                <a:cubicBezTo>
                  <a:pt x="18" y="22"/>
                  <a:pt x="20" y="22"/>
                  <a:pt x="20" y="23"/>
                </a:cubicBezTo>
                <a:cubicBezTo>
                  <a:pt x="20" y="23"/>
                  <a:pt x="21" y="22"/>
                  <a:pt x="21" y="22"/>
                </a:cubicBezTo>
                <a:cubicBezTo>
                  <a:pt x="22" y="21"/>
                  <a:pt x="24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8" y="21"/>
                  <a:pt x="30" y="22"/>
                  <a:pt x="30" y="23"/>
                </a:cubicBezTo>
                <a:cubicBezTo>
                  <a:pt x="31" y="24"/>
                  <a:pt x="31" y="24"/>
                  <a:pt x="31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3" y="25"/>
                  <a:pt x="34" y="26"/>
                  <a:pt x="35" y="27"/>
                </a:cubicBezTo>
                <a:cubicBezTo>
                  <a:pt x="35" y="29"/>
                  <a:pt x="34" y="30"/>
                  <a:pt x="33" y="31"/>
                </a:cubicBezTo>
                <a:cubicBezTo>
                  <a:pt x="32" y="32"/>
                  <a:pt x="30" y="33"/>
                  <a:pt x="29" y="34"/>
                </a:cubicBezTo>
                <a:cubicBezTo>
                  <a:pt x="28" y="35"/>
                  <a:pt x="27" y="36"/>
                  <a:pt x="26" y="36"/>
                </a:cubicBezTo>
                <a:cubicBezTo>
                  <a:pt x="26" y="36"/>
                  <a:pt x="27" y="38"/>
                  <a:pt x="27" y="38"/>
                </a:cubicBezTo>
                <a:cubicBezTo>
                  <a:pt x="28" y="41"/>
                  <a:pt x="29" y="45"/>
                  <a:pt x="27" y="48"/>
                </a:cubicBezTo>
                <a:cubicBezTo>
                  <a:pt x="26" y="49"/>
                  <a:pt x="26" y="50"/>
                  <a:pt x="26" y="51"/>
                </a:cubicBezTo>
                <a:cubicBezTo>
                  <a:pt x="26" y="53"/>
                  <a:pt x="27" y="54"/>
                  <a:pt x="26" y="55"/>
                </a:cubicBezTo>
                <a:cubicBezTo>
                  <a:pt x="25" y="56"/>
                  <a:pt x="24" y="56"/>
                  <a:pt x="23" y="56"/>
                </a:cubicBezTo>
                <a:cubicBezTo>
                  <a:pt x="22" y="56"/>
                  <a:pt x="22" y="56"/>
                  <a:pt x="21" y="57"/>
                </a:cubicBezTo>
                <a:cubicBezTo>
                  <a:pt x="21" y="57"/>
                  <a:pt x="21" y="57"/>
                  <a:pt x="22" y="57"/>
                </a:cubicBezTo>
                <a:cubicBezTo>
                  <a:pt x="26" y="61"/>
                  <a:pt x="27" y="63"/>
                  <a:pt x="26" y="65"/>
                </a:cubicBezTo>
                <a:cubicBezTo>
                  <a:pt x="26" y="66"/>
                  <a:pt x="26" y="67"/>
                  <a:pt x="24" y="67"/>
                </a:cubicBezTo>
                <a:cubicBezTo>
                  <a:pt x="23" y="67"/>
                  <a:pt x="22" y="69"/>
                  <a:pt x="22" y="70"/>
                </a:cubicBezTo>
                <a:cubicBezTo>
                  <a:pt x="22" y="70"/>
                  <a:pt x="23" y="70"/>
                  <a:pt x="23" y="70"/>
                </a:cubicBezTo>
                <a:cubicBezTo>
                  <a:pt x="25" y="72"/>
                  <a:pt x="27" y="74"/>
                  <a:pt x="27" y="76"/>
                </a:cubicBezTo>
                <a:cubicBezTo>
                  <a:pt x="27" y="77"/>
                  <a:pt x="26" y="78"/>
                  <a:pt x="24" y="79"/>
                </a:cubicBezTo>
                <a:cubicBezTo>
                  <a:pt x="21" y="79"/>
                  <a:pt x="21" y="80"/>
                  <a:pt x="21" y="83"/>
                </a:cubicBezTo>
                <a:cubicBezTo>
                  <a:pt x="21" y="83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4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4" y="85"/>
                  <a:pt x="26" y="85"/>
                  <a:pt x="27" y="86"/>
                </a:cubicBezTo>
                <a:cubicBezTo>
                  <a:pt x="30" y="87"/>
                  <a:pt x="31" y="90"/>
                  <a:pt x="33" y="92"/>
                </a:cubicBezTo>
                <a:cubicBezTo>
                  <a:pt x="35" y="96"/>
                  <a:pt x="37" y="99"/>
                  <a:pt x="40" y="99"/>
                </a:cubicBezTo>
                <a:cubicBezTo>
                  <a:pt x="40" y="99"/>
                  <a:pt x="40" y="98"/>
                  <a:pt x="40" y="98"/>
                </a:cubicBezTo>
                <a:cubicBezTo>
                  <a:pt x="40" y="98"/>
                  <a:pt x="40" y="96"/>
                  <a:pt x="41" y="95"/>
                </a:cubicBezTo>
                <a:cubicBezTo>
                  <a:pt x="43" y="94"/>
                  <a:pt x="44" y="94"/>
                  <a:pt x="47" y="94"/>
                </a:cubicBezTo>
                <a:cubicBezTo>
                  <a:pt x="48" y="94"/>
                  <a:pt x="48" y="95"/>
                  <a:pt x="49" y="95"/>
                </a:cubicBezTo>
                <a:cubicBezTo>
                  <a:pt x="50" y="95"/>
                  <a:pt x="50" y="94"/>
                  <a:pt x="51" y="94"/>
                </a:cubicBezTo>
                <a:cubicBezTo>
                  <a:pt x="53" y="92"/>
                  <a:pt x="55" y="91"/>
                  <a:pt x="60" y="91"/>
                </a:cubicBezTo>
                <a:cubicBezTo>
                  <a:pt x="62" y="91"/>
                  <a:pt x="64" y="90"/>
                  <a:pt x="66" y="90"/>
                </a:cubicBezTo>
                <a:cubicBezTo>
                  <a:pt x="69" y="90"/>
                  <a:pt x="72" y="90"/>
                  <a:pt x="74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0"/>
                  <a:pt x="79" y="90"/>
                  <a:pt x="80" y="87"/>
                </a:cubicBezTo>
                <a:cubicBezTo>
                  <a:pt x="81" y="84"/>
                  <a:pt x="86" y="81"/>
                  <a:pt x="91" y="80"/>
                </a:cubicBezTo>
                <a:cubicBezTo>
                  <a:pt x="92" y="80"/>
                  <a:pt x="93" y="79"/>
                  <a:pt x="93" y="75"/>
                </a:cubicBezTo>
                <a:cubicBezTo>
                  <a:pt x="93" y="75"/>
                  <a:pt x="93" y="74"/>
                  <a:pt x="93" y="74"/>
                </a:cubicBezTo>
                <a:cubicBezTo>
                  <a:pt x="93" y="72"/>
                  <a:pt x="96" y="70"/>
                  <a:pt x="99" y="67"/>
                </a:cubicBezTo>
                <a:cubicBezTo>
                  <a:pt x="100" y="67"/>
                  <a:pt x="101" y="65"/>
                  <a:pt x="102" y="65"/>
                </a:cubicBezTo>
                <a:cubicBezTo>
                  <a:pt x="101" y="65"/>
                  <a:pt x="101" y="64"/>
                  <a:pt x="101" y="63"/>
                </a:cubicBezTo>
                <a:cubicBezTo>
                  <a:pt x="100" y="59"/>
                  <a:pt x="98" y="53"/>
                  <a:pt x="102" y="48"/>
                </a:cubicBezTo>
                <a:cubicBezTo>
                  <a:pt x="104" y="44"/>
                  <a:pt x="107" y="42"/>
                  <a:pt x="108" y="41"/>
                </a:cubicBezTo>
                <a:cubicBezTo>
                  <a:pt x="110" y="39"/>
                  <a:pt x="111" y="39"/>
                  <a:pt x="111" y="38"/>
                </a:cubicBezTo>
                <a:cubicBezTo>
                  <a:pt x="111" y="32"/>
                  <a:pt x="119" y="31"/>
                  <a:pt x="123" y="30"/>
                </a:cubicBezTo>
                <a:cubicBezTo>
                  <a:pt x="126" y="30"/>
                  <a:pt x="128" y="29"/>
                  <a:pt x="130" y="27"/>
                </a:cubicBezTo>
                <a:cubicBezTo>
                  <a:pt x="131" y="26"/>
                  <a:pt x="133" y="25"/>
                  <a:pt x="135" y="24"/>
                </a:cubicBezTo>
                <a:cubicBezTo>
                  <a:pt x="137" y="23"/>
                  <a:pt x="139" y="22"/>
                  <a:pt x="138" y="18"/>
                </a:cubicBezTo>
                <a:cubicBezTo>
                  <a:pt x="138" y="18"/>
                  <a:pt x="137" y="18"/>
                  <a:pt x="136" y="19"/>
                </a:cubicBezTo>
                <a:cubicBezTo>
                  <a:pt x="135" y="19"/>
                  <a:pt x="135" y="19"/>
                  <a:pt x="134" y="19"/>
                </a:cubicBezTo>
                <a:cubicBezTo>
                  <a:pt x="132" y="19"/>
                  <a:pt x="130" y="18"/>
                  <a:pt x="128" y="18"/>
                </a:cubicBezTo>
                <a:cubicBezTo>
                  <a:pt x="127" y="18"/>
                  <a:pt x="126" y="18"/>
                  <a:pt x="124" y="17"/>
                </a:cubicBezTo>
                <a:cubicBezTo>
                  <a:pt x="119" y="17"/>
                  <a:pt x="116" y="16"/>
                  <a:pt x="114" y="14"/>
                </a:cubicBezTo>
                <a:cubicBezTo>
                  <a:pt x="113" y="14"/>
                  <a:pt x="112" y="13"/>
                  <a:pt x="112" y="13"/>
                </a:cubicBezTo>
                <a:cubicBezTo>
                  <a:pt x="111" y="14"/>
                  <a:pt x="110" y="15"/>
                  <a:pt x="108" y="16"/>
                </a:cubicBezTo>
                <a:cubicBezTo>
                  <a:pt x="107" y="16"/>
                  <a:pt x="107" y="16"/>
                  <a:pt x="106" y="16"/>
                </a:cubicBezTo>
                <a:cubicBezTo>
                  <a:pt x="104" y="16"/>
                  <a:pt x="102" y="15"/>
                  <a:pt x="100" y="14"/>
                </a:cubicBezTo>
                <a:cubicBezTo>
                  <a:pt x="99" y="13"/>
                  <a:pt x="96" y="12"/>
                  <a:pt x="94" y="11"/>
                </a:cubicBezTo>
                <a:cubicBezTo>
                  <a:pt x="92" y="11"/>
                  <a:pt x="90" y="10"/>
                  <a:pt x="89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88" y="8"/>
                  <a:pt x="87" y="8"/>
                  <a:pt x="86" y="7"/>
                </a:cubicBezTo>
                <a:cubicBezTo>
                  <a:pt x="85" y="7"/>
                  <a:pt x="84" y="6"/>
                  <a:pt x="83" y="6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1" name="Freeform 1213"/>
          <p:cNvSpPr>
            <a:spLocks/>
          </p:cNvSpPr>
          <p:nvPr/>
        </p:nvSpPr>
        <p:spPr bwMode="auto">
          <a:xfrm>
            <a:off x="4521147" y="3433326"/>
            <a:ext cx="65284" cy="34711"/>
          </a:xfrm>
          <a:custGeom>
            <a:avLst/>
            <a:gdLst>
              <a:gd name="T0" fmla="*/ 33 w 33"/>
              <a:gd name="T1" fmla="*/ 1 h 16"/>
              <a:gd name="T2" fmla="*/ 33 w 33"/>
              <a:gd name="T3" fmla="*/ 0 h 16"/>
              <a:gd name="T4" fmla="*/ 33 w 33"/>
              <a:gd name="T5" fmla="*/ 0 h 16"/>
              <a:gd name="T6" fmla="*/ 32 w 33"/>
              <a:gd name="T7" fmla="*/ 0 h 16"/>
              <a:gd name="T8" fmla="*/ 31 w 33"/>
              <a:gd name="T9" fmla="*/ 1 h 16"/>
              <a:gd name="T10" fmla="*/ 31 w 33"/>
              <a:gd name="T11" fmla="*/ 1 h 16"/>
              <a:gd name="T12" fmla="*/ 30 w 33"/>
              <a:gd name="T13" fmla="*/ 1 h 16"/>
              <a:gd name="T14" fmla="*/ 29 w 33"/>
              <a:gd name="T15" fmla="*/ 2 h 16"/>
              <a:gd name="T16" fmla="*/ 28 w 33"/>
              <a:gd name="T17" fmla="*/ 2 h 16"/>
              <a:gd name="T18" fmla="*/ 25 w 33"/>
              <a:gd name="T19" fmla="*/ 2 h 16"/>
              <a:gd name="T20" fmla="*/ 20 w 33"/>
              <a:gd name="T21" fmla="*/ 4 h 16"/>
              <a:gd name="T22" fmla="*/ 16 w 33"/>
              <a:gd name="T23" fmla="*/ 6 h 16"/>
              <a:gd name="T24" fmla="*/ 11 w 33"/>
              <a:gd name="T25" fmla="*/ 5 h 16"/>
              <a:gd name="T26" fmla="*/ 3 w 33"/>
              <a:gd name="T27" fmla="*/ 3 h 16"/>
              <a:gd name="T28" fmla="*/ 0 w 33"/>
              <a:gd name="T29" fmla="*/ 3 h 16"/>
              <a:gd name="T30" fmla="*/ 0 w 33"/>
              <a:gd name="T31" fmla="*/ 4 h 16"/>
              <a:gd name="T32" fmla="*/ 0 w 33"/>
              <a:gd name="T33" fmla="*/ 5 h 16"/>
              <a:gd name="T34" fmla="*/ 0 w 33"/>
              <a:gd name="T35" fmla="*/ 8 h 16"/>
              <a:gd name="T36" fmla="*/ 0 w 33"/>
              <a:gd name="T37" fmla="*/ 8 h 16"/>
              <a:gd name="T38" fmla="*/ 0 w 33"/>
              <a:gd name="T39" fmla="*/ 11 h 16"/>
              <a:gd name="T40" fmla="*/ 0 w 33"/>
              <a:gd name="T41" fmla="*/ 12 h 16"/>
              <a:gd name="T42" fmla="*/ 0 w 33"/>
              <a:gd name="T43" fmla="*/ 13 h 16"/>
              <a:gd name="T44" fmla="*/ 3 w 33"/>
              <a:gd name="T45" fmla="*/ 13 h 16"/>
              <a:gd name="T46" fmla="*/ 6 w 33"/>
              <a:gd name="T47" fmla="*/ 13 h 16"/>
              <a:gd name="T48" fmla="*/ 9 w 33"/>
              <a:gd name="T49" fmla="*/ 16 h 16"/>
              <a:gd name="T50" fmla="*/ 9 w 33"/>
              <a:gd name="T51" fmla="*/ 16 h 16"/>
              <a:gd name="T52" fmla="*/ 9 w 33"/>
              <a:gd name="T53" fmla="*/ 16 h 16"/>
              <a:gd name="T54" fmla="*/ 10 w 33"/>
              <a:gd name="T55" fmla="*/ 16 h 16"/>
              <a:gd name="T56" fmla="*/ 11 w 33"/>
              <a:gd name="T57" fmla="*/ 16 h 16"/>
              <a:gd name="T58" fmla="*/ 11 w 33"/>
              <a:gd name="T59" fmla="*/ 16 h 16"/>
              <a:gd name="T60" fmla="*/ 12 w 33"/>
              <a:gd name="T61" fmla="*/ 16 h 16"/>
              <a:gd name="T62" fmla="*/ 12 w 33"/>
              <a:gd name="T63" fmla="*/ 16 h 16"/>
              <a:gd name="T64" fmla="*/ 13 w 33"/>
              <a:gd name="T65" fmla="*/ 15 h 16"/>
              <a:gd name="T66" fmla="*/ 13 w 33"/>
              <a:gd name="T67" fmla="*/ 15 h 16"/>
              <a:gd name="T68" fmla="*/ 13 w 33"/>
              <a:gd name="T69" fmla="*/ 15 h 16"/>
              <a:gd name="T70" fmla="*/ 14 w 33"/>
              <a:gd name="T71" fmla="*/ 15 h 16"/>
              <a:gd name="T72" fmla="*/ 14 w 33"/>
              <a:gd name="T73" fmla="*/ 15 h 16"/>
              <a:gd name="T74" fmla="*/ 14 w 33"/>
              <a:gd name="T75" fmla="*/ 15 h 16"/>
              <a:gd name="T76" fmla="*/ 14 w 33"/>
              <a:gd name="T77" fmla="*/ 15 h 16"/>
              <a:gd name="T78" fmla="*/ 14 w 33"/>
              <a:gd name="T79" fmla="*/ 15 h 16"/>
              <a:gd name="T80" fmla="*/ 19 w 33"/>
              <a:gd name="T81" fmla="*/ 15 h 16"/>
              <a:gd name="T82" fmla="*/ 21 w 33"/>
              <a:gd name="T83" fmla="*/ 16 h 16"/>
              <a:gd name="T84" fmla="*/ 25 w 33"/>
              <a:gd name="T85" fmla="*/ 10 h 16"/>
              <a:gd name="T86" fmla="*/ 26 w 33"/>
              <a:gd name="T87" fmla="*/ 9 h 16"/>
              <a:gd name="T88" fmla="*/ 29 w 33"/>
              <a:gd name="T89" fmla="*/ 5 h 16"/>
              <a:gd name="T90" fmla="*/ 29 w 33"/>
              <a:gd name="T91" fmla="*/ 4 h 16"/>
              <a:gd name="T92" fmla="*/ 30 w 33"/>
              <a:gd name="T93" fmla="*/ 4 h 16"/>
              <a:gd name="T94" fmla="*/ 31 w 33"/>
              <a:gd name="T95" fmla="*/ 3 h 16"/>
              <a:gd name="T96" fmla="*/ 32 w 33"/>
              <a:gd name="T97" fmla="*/ 3 h 16"/>
              <a:gd name="T98" fmla="*/ 32 w 33"/>
              <a:gd name="T99" fmla="*/ 2 h 16"/>
              <a:gd name="T100" fmla="*/ 33 w 33"/>
              <a:gd name="T101" fmla="*/ 1 h 16"/>
              <a:gd name="T102" fmla="*/ 33 w 33"/>
              <a:gd name="T103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" h="16">
                <a:moveTo>
                  <a:pt x="33" y="1"/>
                </a:moveTo>
                <a:cubicBezTo>
                  <a:pt x="33" y="1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6" y="2"/>
                  <a:pt x="25" y="2"/>
                </a:cubicBezTo>
                <a:cubicBezTo>
                  <a:pt x="23" y="2"/>
                  <a:pt x="21" y="3"/>
                  <a:pt x="20" y="4"/>
                </a:cubicBezTo>
                <a:cubicBezTo>
                  <a:pt x="18" y="5"/>
                  <a:pt x="17" y="6"/>
                  <a:pt x="16" y="6"/>
                </a:cubicBezTo>
                <a:cubicBezTo>
                  <a:pt x="15" y="6"/>
                  <a:pt x="13" y="5"/>
                  <a:pt x="11" y="5"/>
                </a:cubicBezTo>
                <a:cubicBezTo>
                  <a:pt x="8" y="4"/>
                  <a:pt x="5" y="4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6" y="15"/>
                  <a:pt x="18" y="15"/>
                  <a:pt x="19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4"/>
                  <a:pt x="23" y="11"/>
                  <a:pt x="25" y="10"/>
                </a:cubicBezTo>
                <a:cubicBezTo>
                  <a:pt x="25" y="10"/>
                  <a:pt x="26" y="10"/>
                  <a:pt x="26" y="9"/>
                </a:cubicBezTo>
                <a:cubicBezTo>
                  <a:pt x="26" y="8"/>
                  <a:pt x="26" y="5"/>
                  <a:pt x="29" y="5"/>
                </a:cubicBezTo>
                <a:cubicBezTo>
                  <a:pt x="29" y="5"/>
                  <a:pt x="29" y="5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1" y="4"/>
                  <a:pt x="31" y="3"/>
                </a:cubicBezTo>
                <a:cubicBezTo>
                  <a:pt x="31" y="3"/>
                  <a:pt x="32" y="3"/>
                  <a:pt x="32" y="3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2"/>
                  <a:pt x="33" y="2"/>
                  <a:pt x="33" y="1"/>
                </a:cubicBezTo>
                <a:cubicBezTo>
                  <a:pt x="33" y="1"/>
                  <a:pt x="33" y="1"/>
                  <a:pt x="33" y="1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2" name="Freeform 1214"/>
          <p:cNvSpPr>
            <a:spLocks/>
          </p:cNvSpPr>
          <p:nvPr/>
        </p:nvSpPr>
        <p:spPr bwMode="auto">
          <a:xfrm>
            <a:off x="4679092" y="3590682"/>
            <a:ext cx="134780" cy="143472"/>
          </a:xfrm>
          <a:custGeom>
            <a:avLst/>
            <a:gdLst>
              <a:gd name="T0" fmla="*/ 66 w 67"/>
              <a:gd name="T1" fmla="*/ 0 h 65"/>
              <a:gd name="T2" fmla="*/ 65 w 67"/>
              <a:gd name="T3" fmla="*/ 1 h 65"/>
              <a:gd name="T4" fmla="*/ 59 w 67"/>
              <a:gd name="T5" fmla="*/ 5 h 65"/>
              <a:gd name="T6" fmla="*/ 48 w 67"/>
              <a:gd name="T7" fmla="*/ 4 h 65"/>
              <a:gd name="T8" fmla="*/ 41 w 67"/>
              <a:gd name="T9" fmla="*/ 3 h 65"/>
              <a:gd name="T10" fmla="*/ 38 w 67"/>
              <a:gd name="T11" fmla="*/ 3 h 65"/>
              <a:gd name="T12" fmla="*/ 35 w 67"/>
              <a:gd name="T13" fmla="*/ 3 h 65"/>
              <a:gd name="T14" fmla="*/ 33 w 67"/>
              <a:gd name="T15" fmla="*/ 3 h 65"/>
              <a:gd name="T16" fmla="*/ 32 w 67"/>
              <a:gd name="T17" fmla="*/ 3 h 65"/>
              <a:gd name="T18" fmla="*/ 31 w 67"/>
              <a:gd name="T19" fmla="*/ 4 h 65"/>
              <a:gd name="T20" fmla="*/ 30 w 67"/>
              <a:gd name="T21" fmla="*/ 5 h 65"/>
              <a:gd name="T22" fmla="*/ 28 w 67"/>
              <a:gd name="T23" fmla="*/ 6 h 65"/>
              <a:gd name="T24" fmla="*/ 27 w 67"/>
              <a:gd name="T25" fmla="*/ 7 h 65"/>
              <a:gd name="T26" fmla="*/ 25 w 67"/>
              <a:gd name="T27" fmla="*/ 8 h 65"/>
              <a:gd name="T28" fmla="*/ 23 w 67"/>
              <a:gd name="T29" fmla="*/ 8 h 65"/>
              <a:gd name="T30" fmla="*/ 21 w 67"/>
              <a:gd name="T31" fmla="*/ 9 h 65"/>
              <a:gd name="T32" fmla="*/ 20 w 67"/>
              <a:gd name="T33" fmla="*/ 9 h 65"/>
              <a:gd name="T34" fmla="*/ 15 w 67"/>
              <a:gd name="T35" fmla="*/ 12 h 65"/>
              <a:gd name="T36" fmla="*/ 14 w 67"/>
              <a:gd name="T37" fmla="*/ 12 h 65"/>
              <a:gd name="T38" fmla="*/ 11 w 67"/>
              <a:gd name="T39" fmla="*/ 12 h 65"/>
              <a:gd name="T40" fmla="*/ 9 w 67"/>
              <a:gd name="T41" fmla="*/ 12 h 65"/>
              <a:gd name="T42" fmla="*/ 8 w 67"/>
              <a:gd name="T43" fmla="*/ 14 h 65"/>
              <a:gd name="T44" fmla="*/ 7 w 67"/>
              <a:gd name="T45" fmla="*/ 16 h 65"/>
              <a:gd name="T46" fmla="*/ 5 w 67"/>
              <a:gd name="T47" fmla="*/ 19 h 65"/>
              <a:gd name="T48" fmla="*/ 2 w 67"/>
              <a:gd name="T49" fmla="*/ 23 h 65"/>
              <a:gd name="T50" fmla="*/ 1 w 67"/>
              <a:gd name="T51" fmla="*/ 24 h 65"/>
              <a:gd name="T52" fmla="*/ 1 w 67"/>
              <a:gd name="T53" fmla="*/ 25 h 65"/>
              <a:gd name="T54" fmla="*/ 0 w 67"/>
              <a:gd name="T55" fmla="*/ 26 h 65"/>
              <a:gd name="T56" fmla="*/ 6 w 67"/>
              <a:gd name="T57" fmla="*/ 38 h 65"/>
              <a:gd name="T58" fmla="*/ 11 w 67"/>
              <a:gd name="T59" fmla="*/ 39 h 65"/>
              <a:gd name="T60" fmla="*/ 25 w 67"/>
              <a:gd name="T61" fmla="*/ 44 h 65"/>
              <a:gd name="T62" fmla="*/ 19 w 67"/>
              <a:gd name="T63" fmla="*/ 46 h 65"/>
              <a:gd name="T64" fmla="*/ 11 w 67"/>
              <a:gd name="T65" fmla="*/ 47 h 65"/>
              <a:gd name="T66" fmla="*/ 15 w 67"/>
              <a:gd name="T67" fmla="*/ 55 h 65"/>
              <a:gd name="T68" fmla="*/ 19 w 67"/>
              <a:gd name="T69" fmla="*/ 60 h 65"/>
              <a:gd name="T70" fmla="*/ 28 w 67"/>
              <a:gd name="T71" fmla="*/ 65 h 65"/>
              <a:gd name="T72" fmla="*/ 26 w 67"/>
              <a:gd name="T73" fmla="*/ 55 h 65"/>
              <a:gd name="T74" fmla="*/ 30 w 67"/>
              <a:gd name="T75" fmla="*/ 54 h 65"/>
              <a:gd name="T76" fmla="*/ 34 w 67"/>
              <a:gd name="T77" fmla="*/ 54 h 65"/>
              <a:gd name="T78" fmla="*/ 30 w 67"/>
              <a:gd name="T79" fmla="*/ 53 h 65"/>
              <a:gd name="T80" fmla="*/ 27 w 67"/>
              <a:gd name="T81" fmla="*/ 48 h 65"/>
              <a:gd name="T82" fmla="*/ 39 w 67"/>
              <a:gd name="T83" fmla="*/ 47 h 65"/>
              <a:gd name="T84" fmla="*/ 41 w 67"/>
              <a:gd name="T85" fmla="*/ 43 h 65"/>
              <a:gd name="T86" fmla="*/ 34 w 67"/>
              <a:gd name="T87" fmla="*/ 41 h 65"/>
              <a:gd name="T88" fmla="*/ 28 w 67"/>
              <a:gd name="T89" fmla="*/ 40 h 65"/>
              <a:gd name="T90" fmla="*/ 29 w 67"/>
              <a:gd name="T91" fmla="*/ 34 h 65"/>
              <a:gd name="T92" fmla="*/ 26 w 67"/>
              <a:gd name="T93" fmla="*/ 26 h 65"/>
              <a:gd name="T94" fmla="*/ 21 w 67"/>
              <a:gd name="T95" fmla="*/ 16 h 65"/>
              <a:gd name="T96" fmla="*/ 31 w 67"/>
              <a:gd name="T97" fmla="*/ 16 h 65"/>
              <a:gd name="T98" fmla="*/ 37 w 67"/>
              <a:gd name="T99" fmla="*/ 16 h 65"/>
              <a:gd name="T100" fmla="*/ 43 w 67"/>
              <a:gd name="T101" fmla="*/ 7 h 65"/>
              <a:gd name="T102" fmla="*/ 48 w 67"/>
              <a:gd name="T103" fmla="*/ 10 h 65"/>
              <a:gd name="T104" fmla="*/ 56 w 67"/>
              <a:gd name="T105" fmla="*/ 6 h 65"/>
              <a:gd name="T106" fmla="*/ 63 w 67"/>
              <a:gd name="T107" fmla="*/ 9 h 65"/>
              <a:gd name="T108" fmla="*/ 64 w 67"/>
              <a:gd name="T109" fmla="*/ 8 h 65"/>
              <a:gd name="T110" fmla="*/ 66 w 67"/>
              <a:gd name="T111" fmla="*/ 4 h 65"/>
              <a:gd name="T112" fmla="*/ 67 w 67"/>
              <a:gd name="T113" fmla="*/ 1 h 65"/>
              <a:gd name="T114" fmla="*/ 67 w 67"/>
              <a:gd name="T1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" h="65">
                <a:moveTo>
                  <a:pt x="67" y="0"/>
                </a:move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1"/>
                  <a:pt x="66" y="1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2"/>
                  <a:pt x="65" y="2"/>
                  <a:pt x="65" y="3"/>
                </a:cubicBezTo>
                <a:cubicBezTo>
                  <a:pt x="63" y="5"/>
                  <a:pt x="60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5"/>
                  <a:pt x="51" y="5"/>
                  <a:pt x="48" y="4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5" y="3"/>
                  <a:pt x="41" y="3"/>
                </a:cubicBezTo>
                <a:cubicBezTo>
                  <a:pt x="40" y="3"/>
                  <a:pt x="39" y="3"/>
                  <a:pt x="3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3"/>
                  <a:pt x="37" y="3"/>
                  <a:pt x="36" y="3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4" y="3"/>
                  <a:pt x="34" y="3"/>
                </a:cubicBezTo>
                <a:cubicBezTo>
                  <a:pt x="34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2" y="4"/>
                  <a:pt x="32" y="4"/>
                </a:cubicBezTo>
                <a:cubicBezTo>
                  <a:pt x="32" y="4"/>
                  <a:pt x="32" y="4"/>
                  <a:pt x="31" y="4"/>
                </a:cubicBezTo>
                <a:cubicBezTo>
                  <a:pt x="31" y="4"/>
                  <a:pt x="31" y="4"/>
                  <a:pt x="31" y="5"/>
                </a:cubicBezTo>
                <a:cubicBezTo>
                  <a:pt x="31" y="5"/>
                  <a:pt x="30" y="5"/>
                  <a:pt x="30" y="5"/>
                </a:cubicBezTo>
                <a:cubicBezTo>
                  <a:pt x="30" y="5"/>
                  <a:pt x="30" y="5"/>
                  <a:pt x="29" y="6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5" y="7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2" y="9"/>
                  <a:pt x="21" y="9"/>
                </a:cubicBezTo>
                <a:cubicBezTo>
                  <a:pt x="21" y="9"/>
                  <a:pt x="21" y="8"/>
                  <a:pt x="21" y="8"/>
                </a:cubicBezTo>
                <a:cubicBezTo>
                  <a:pt x="21" y="9"/>
                  <a:pt x="20" y="9"/>
                  <a:pt x="20" y="9"/>
                </a:cubicBezTo>
                <a:cubicBezTo>
                  <a:pt x="20" y="10"/>
                  <a:pt x="18" y="11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8"/>
                  <a:pt x="6" y="18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1"/>
                  <a:pt x="4" y="23"/>
                  <a:pt x="2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8"/>
                  <a:pt x="7" y="33"/>
                  <a:pt x="6" y="38"/>
                </a:cubicBezTo>
                <a:cubicBezTo>
                  <a:pt x="6" y="38"/>
                  <a:pt x="6" y="39"/>
                  <a:pt x="7" y="39"/>
                </a:cubicBezTo>
                <a:cubicBezTo>
                  <a:pt x="8" y="40"/>
                  <a:pt x="10" y="40"/>
                  <a:pt x="11" y="39"/>
                </a:cubicBezTo>
                <a:cubicBezTo>
                  <a:pt x="12" y="38"/>
                  <a:pt x="13" y="37"/>
                  <a:pt x="15" y="37"/>
                </a:cubicBezTo>
                <a:cubicBezTo>
                  <a:pt x="19" y="37"/>
                  <a:pt x="25" y="41"/>
                  <a:pt x="25" y="44"/>
                </a:cubicBezTo>
                <a:cubicBezTo>
                  <a:pt x="25" y="45"/>
                  <a:pt x="24" y="46"/>
                  <a:pt x="22" y="46"/>
                </a:cubicBezTo>
                <a:cubicBezTo>
                  <a:pt x="21" y="46"/>
                  <a:pt x="20" y="46"/>
                  <a:pt x="19" y="46"/>
                </a:cubicBezTo>
                <a:cubicBezTo>
                  <a:pt x="16" y="46"/>
                  <a:pt x="13" y="45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8"/>
                  <a:pt x="13" y="49"/>
                </a:cubicBezTo>
                <a:cubicBezTo>
                  <a:pt x="14" y="50"/>
                  <a:pt x="16" y="52"/>
                  <a:pt x="15" y="55"/>
                </a:cubicBezTo>
                <a:cubicBezTo>
                  <a:pt x="15" y="56"/>
                  <a:pt x="15" y="57"/>
                  <a:pt x="16" y="58"/>
                </a:cubicBezTo>
                <a:cubicBezTo>
                  <a:pt x="17" y="59"/>
                  <a:pt x="18" y="60"/>
                  <a:pt x="19" y="60"/>
                </a:cubicBezTo>
                <a:cubicBezTo>
                  <a:pt x="21" y="60"/>
                  <a:pt x="24" y="62"/>
                  <a:pt x="26" y="63"/>
                </a:cubicBezTo>
                <a:cubicBezTo>
                  <a:pt x="26" y="64"/>
                  <a:pt x="27" y="64"/>
                  <a:pt x="28" y="65"/>
                </a:cubicBezTo>
                <a:cubicBezTo>
                  <a:pt x="27" y="64"/>
                  <a:pt x="27" y="62"/>
                  <a:pt x="26" y="61"/>
                </a:cubicBezTo>
                <a:cubicBezTo>
                  <a:pt x="25" y="58"/>
                  <a:pt x="25" y="56"/>
                  <a:pt x="26" y="55"/>
                </a:cubicBezTo>
                <a:cubicBezTo>
                  <a:pt x="26" y="54"/>
                  <a:pt x="27" y="53"/>
                  <a:pt x="28" y="53"/>
                </a:cubicBezTo>
                <a:cubicBezTo>
                  <a:pt x="29" y="53"/>
                  <a:pt x="29" y="54"/>
                  <a:pt x="30" y="54"/>
                </a:cubicBezTo>
                <a:cubicBezTo>
                  <a:pt x="31" y="54"/>
                  <a:pt x="32" y="54"/>
                  <a:pt x="33" y="54"/>
                </a:cubicBezTo>
                <a:cubicBezTo>
                  <a:pt x="33" y="54"/>
                  <a:pt x="33" y="54"/>
                  <a:pt x="34" y="54"/>
                </a:cubicBezTo>
                <a:cubicBezTo>
                  <a:pt x="34" y="54"/>
                  <a:pt x="32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8" y="53"/>
                  <a:pt x="27" y="52"/>
                  <a:pt x="27" y="51"/>
                </a:cubicBezTo>
                <a:cubicBezTo>
                  <a:pt x="26" y="51"/>
                  <a:pt x="26" y="49"/>
                  <a:pt x="27" y="48"/>
                </a:cubicBezTo>
                <a:cubicBezTo>
                  <a:pt x="28" y="46"/>
                  <a:pt x="32" y="45"/>
                  <a:pt x="35" y="47"/>
                </a:cubicBezTo>
                <a:cubicBezTo>
                  <a:pt x="37" y="48"/>
                  <a:pt x="38" y="48"/>
                  <a:pt x="39" y="47"/>
                </a:cubicBezTo>
                <a:cubicBezTo>
                  <a:pt x="40" y="46"/>
                  <a:pt x="41" y="46"/>
                  <a:pt x="41" y="46"/>
                </a:cubicBezTo>
                <a:cubicBezTo>
                  <a:pt x="41" y="45"/>
                  <a:pt x="42" y="44"/>
                  <a:pt x="41" y="43"/>
                </a:cubicBezTo>
                <a:cubicBezTo>
                  <a:pt x="41" y="42"/>
                  <a:pt x="40" y="41"/>
                  <a:pt x="38" y="41"/>
                </a:cubicBezTo>
                <a:cubicBezTo>
                  <a:pt x="36" y="40"/>
                  <a:pt x="35" y="40"/>
                  <a:pt x="34" y="41"/>
                </a:cubicBezTo>
                <a:cubicBezTo>
                  <a:pt x="34" y="42"/>
                  <a:pt x="33" y="42"/>
                  <a:pt x="31" y="42"/>
                </a:cubicBezTo>
                <a:cubicBezTo>
                  <a:pt x="30" y="42"/>
                  <a:pt x="29" y="41"/>
                  <a:pt x="28" y="40"/>
                </a:cubicBezTo>
                <a:cubicBezTo>
                  <a:pt x="27" y="39"/>
                  <a:pt x="26" y="38"/>
                  <a:pt x="26" y="36"/>
                </a:cubicBezTo>
                <a:cubicBezTo>
                  <a:pt x="26" y="35"/>
                  <a:pt x="28" y="34"/>
                  <a:pt x="29" y="34"/>
                </a:cubicBezTo>
                <a:cubicBezTo>
                  <a:pt x="30" y="33"/>
                  <a:pt x="31" y="33"/>
                  <a:pt x="31" y="33"/>
                </a:cubicBezTo>
                <a:cubicBezTo>
                  <a:pt x="31" y="31"/>
                  <a:pt x="28" y="28"/>
                  <a:pt x="26" y="26"/>
                </a:cubicBezTo>
                <a:cubicBezTo>
                  <a:pt x="24" y="24"/>
                  <a:pt x="23" y="23"/>
                  <a:pt x="22" y="21"/>
                </a:cubicBezTo>
                <a:cubicBezTo>
                  <a:pt x="20" y="19"/>
                  <a:pt x="21" y="17"/>
                  <a:pt x="21" y="16"/>
                </a:cubicBezTo>
                <a:cubicBezTo>
                  <a:pt x="22" y="15"/>
                  <a:pt x="24" y="14"/>
                  <a:pt x="27" y="14"/>
                </a:cubicBezTo>
                <a:cubicBezTo>
                  <a:pt x="29" y="14"/>
                  <a:pt x="30" y="15"/>
                  <a:pt x="31" y="16"/>
                </a:cubicBezTo>
                <a:cubicBezTo>
                  <a:pt x="32" y="17"/>
                  <a:pt x="35" y="18"/>
                  <a:pt x="37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4"/>
                  <a:pt x="35" y="10"/>
                  <a:pt x="40" y="8"/>
                </a:cubicBezTo>
                <a:cubicBezTo>
                  <a:pt x="41" y="8"/>
                  <a:pt x="42" y="7"/>
                  <a:pt x="43" y="7"/>
                </a:cubicBezTo>
                <a:cubicBezTo>
                  <a:pt x="46" y="7"/>
                  <a:pt x="47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9"/>
                </a:cubicBezTo>
                <a:cubicBezTo>
                  <a:pt x="50" y="8"/>
                  <a:pt x="52" y="6"/>
                  <a:pt x="56" y="6"/>
                </a:cubicBezTo>
                <a:cubicBezTo>
                  <a:pt x="59" y="6"/>
                  <a:pt x="61" y="7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6"/>
                  <a:pt x="65" y="5"/>
                  <a:pt x="66" y="4"/>
                </a:cubicBezTo>
                <a:cubicBezTo>
                  <a:pt x="67" y="3"/>
                  <a:pt x="67" y="3"/>
                  <a:pt x="67" y="2"/>
                </a:cubicBezTo>
                <a:cubicBezTo>
                  <a:pt x="67" y="2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lose/>
              </a:path>
            </a:pathLst>
          </a:custGeom>
          <a:solidFill>
            <a:srgbClr val="EC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43" name="Freeform 1215"/>
          <p:cNvSpPr>
            <a:spLocks/>
          </p:cNvSpPr>
          <p:nvPr/>
        </p:nvSpPr>
        <p:spPr bwMode="auto">
          <a:xfrm>
            <a:off x="3990451" y="3181093"/>
            <a:ext cx="90555" cy="92563"/>
          </a:xfrm>
          <a:custGeom>
            <a:avLst/>
            <a:gdLst>
              <a:gd name="T0" fmla="*/ 20 w 45"/>
              <a:gd name="T1" fmla="*/ 1 h 42"/>
              <a:gd name="T2" fmla="*/ 15 w 45"/>
              <a:gd name="T3" fmla="*/ 3 h 42"/>
              <a:gd name="T4" fmla="*/ 7 w 45"/>
              <a:gd name="T5" fmla="*/ 3 h 42"/>
              <a:gd name="T6" fmla="*/ 3 w 45"/>
              <a:gd name="T7" fmla="*/ 3 h 42"/>
              <a:gd name="T8" fmla="*/ 4 w 45"/>
              <a:gd name="T9" fmla="*/ 3 h 42"/>
              <a:gd name="T10" fmla="*/ 5 w 45"/>
              <a:gd name="T11" fmla="*/ 11 h 42"/>
              <a:gd name="T12" fmla="*/ 4 w 45"/>
              <a:gd name="T13" fmla="*/ 12 h 42"/>
              <a:gd name="T14" fmla="*/ 6 w 45"/>
              <a:gd name="T15" fmla="*/ 14 h 42"/>
              <a:gd name="T16" fmla="*/ 10 w 45"/>
              <a:gd name="T17" fmla="*/ 16 h 42"/>
              <a:gd name="T18" fmla="*/ 12 w 45"/>
              <a:gd name="T19" fmla="*/ 20 h 42"/>
              <a:gd name="T20" fmla="*/ 10 w 45"/>
              <a:gd name="T21" fmla="*/ 24 h 42"/>
              <a:gd name="T22" fmla="*/ 8 w 45"/>
              <a:gd name="T23" fmla="*/ 27 h 42"/>
              <a:gd name="T24" fmla="*/ 2 w 45"/>
              <a:gd name="T25" fmla="*/ 34 h 42"/>
              <a:gd name="T26" fmla="*/ 0 w 45"/>
              <a:gd name="T27" fmla="*/ 35 h 42"/>
              <a:gd name="T28" fmla="*/ 1 w 45"/>
              <a:gd name="T29" fmla="*/ 37 h 42"/>
              <a:gd name="T30" fmla="*/ 9 w 45"/>
              <a:gd name="T31" fmla="*/ 42 h 42"/>
              <a:gd name="T32" fmla="*/ 27 w 45"/>
              <a:gd name="T33" fmla="*/ 34 h 42"/>
              <a:gd name="T34" fmla="*/ 34 w 45"/>
              <a:gd name="T35" fmla="*/ 31 h 42"/>
              <a:gd name="T36" fmla="*/ 37 w 45"/>
              <a:gd name="T37" fmla="*/ 31 h 42"/>
              <a:gd name="T38" fmla="*/ 39 w 45"/>
              <a:gd name="T39" fmla="*/ 32 h 42"/>
              <a:gd name="T40" fmla="*/ 39 w 45"/>
              <a:gd name="T41" fmla="*/ 32 h 42"/>
              <a:gd name="T42" fmla="*/ 42 w 45"/>
              <a:gd name="T43" fmla="*/ 31 h 42"/>
              <a:gd name="T44" fmla="*/ 41 w 45"/>
              <a:gd name="T45" fmla="*/ 7 h 42"/>
              <a:gd name="T46" fmla="*/ 40 w 45"/>
              <a:gd name="T47" fmla="*/ 6 h 42"/>
              <a:gd name="T48" fmla="*/ 39 w 45"/>
              <a:gd name="T49" fmla="*/ 5 h 42"/>
              <a:gd name="T50" fmla="*/ 39 w 45"/>
              <a:gd name="T51" fmla="*/ 4 h 42"/>
              <a:gd name="T52" fmla="*/ 37 w 45"/>
              <a:gd name="T53" fmla="*/ 3 h 42"/>
              <a:gd name="T54" fmla="*/ 35 w 45"/>
              <a:gd name="T55" fmla="*/ 1 h 42"/>
              <a:gd name="T56" fmla="*/ 34 w 45"/>
              <a:gd name="T57" fmla="*/ 4 h 42"/>
              <a:gd name="T58" fmla="*/ 31 w 45"/>
              <a:gd name="T59" fmla="*/ 7 h 42"/>
              <a:gd name="T60" fmla="*/ 27 w 45"/>
              <a:gd name="T61" fmla="*/ 5 h 42"/>
              <a:gd name="T62" fmla="*/ 25 w 45"/>
              <a:gd name="T63" fmla="*/ 4 h 42"/>
              <a:gd name="T64" fmla="*/ 22 w 45"/>
              <a:gd name="T65" fmla="*/ 2 h 42"/>
              <a:gd name="T66" fmla="*/ 22 w 45"/>
              <a:gd name="T67" fmla="*/ 0 h 42"/>
              <a:gd name="T68" fmla="*/ 22 w 45"/>
              <a:gd name="T69" fmla="*/ 0 h 42"/>
              <a:gd name="T70" fmla="*/ 20 w 45"/>
              <a:gd name="T7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42">
                <a:moveTo>
                  <a:pt x="20" y="1"/>
                </a:moveTo>
                <a:cubicBezTo>
                  <a:pt x="18" y="1"/>
                  <a:pt x="17" y="2"/>
                  <a:pt x="15" y="3"/>
                </a:cubicBezTo>
                <a:cubicBezTo>
                  <a:pt x="13" y="4"/>
                  <a:pt x="10" y="4"/>
                  <a:pt x="7" y="3"/>
                </a:cubicBezTo>
                <a:cubicBezTo>
                  <a:pt x="6" y="3"/>
                  <a:pt x="4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5"/>
                  <a:pt x="8" y="7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6" y="14"/>
                </a:cubicBezTo>
                <a:cubicBezTo>
                  <a:pt x="7" y="14"/>
                  <a:pt x="8" y="15"/>
                  <a:pt x="10" y="16"/>
                </a:cubicBezTo>
                <a:cubicBezTo>
                  <a:pt x="11" y="17"/>
                  <a:pt x="12" y="19"/>
                  <a:pt x="12" y="20"/>
                </a:cubicBezTo>
                <a:cubicBezTo>
                  <a:pt x="12" y="22"/>
                  <a:pt x="11" y="23"/>
                  <a:pt x="10" y="24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31"/>
                  <a:pt x="4" y="33"/>
                  <a:pt x="2" y="34"/>
                </a:cubicBezTo>
                <a:cubicBezTo>
                  <a:pt x="1" y="34"/>
                  <a:pt x="0" y="35"/>
                  <a:pt x="0" y="35"/>
                </a:cubicBezTo>
                <a:cubicBezTo>
                  <a:pt x="0" y="35"/>
                  <a:pt x="0" y="36"/>
                  <a:pt x="1" y="37"/>
                </a:cubicBezTo>
                <a:cubicBezTo>
                  <a:pt x="2" y="39"/>
                  <a:pt x="6" y="42"/>
                  <a:pt x="9" y="42"/>
                </a:cubicBezTo>
                <a:cubicBezTo>
                  <a:pt x="13" y="42"/>
                  <a:pt x="22" y="39"/>
                  <a:pt x="27" y="34"/>
                </a:cubicBezTo>
                <a:cubicBezTo>
                  <a:pt x="30" y="32"/>
                  <a:pt x="32" y="31"/>
                  <a:pt x="34" y="31"/>
                </a:cubicBezTo>
                <a:cubicBezTo>
                  <a:pt x="35" y="31"/>
                  <a:pt x="36" y="31"/>
                  <a:pt x="37" y="31"/>
                </a:cubicBezTo>
                <a:cubicBezTo>
                  <a:pt x="38" y="31"/>
                  <a:pt x="38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2"/>
                  <a:pt x="41" y="31"/>
                  <a:pt x="42" y="31"/>
                </a:cubicBezTo>
                <a:cubicBezTo>
                  <a:pt x="45" y="29"/>
                  <a:pt x="43" y="12"/>
                  <a:pt x="41" y="7"/>
                </a:cubicBezTo>
                <a:cubicBezTo>
                  <a:pt x="40" y="7"/>
                  <a:pt x="40" y="6"/>
                  <a:pt x="40" y="6"/>
                </a:cubicBezTo>
                <a:cubicBezTo>
                  <a:pt x="40" y="5"/>
                  <a:pt x="40" y="5"/>
                  <a:pt x="39" y="5"/>
                </a:cubicBezTo>
                <a:cubicBezTo>
                  <a:pt x="39" y="5"/>
                  <a:pt x="39" y="5"/>
                  <a:pt x="39" y="4"/>
                </a:cubicBezTo>
                <a:cubicBezTo>
                  <a:pt x="38" y="4"/>
                  <a:pt x="38" y="3"/>
                  <a:pt x="37" y="3"/>
                </a:cubicBezTo>
                <a:cubicBezTo>
                  <a:pt x="36" y="1"/>
                  <a:pt x="35" y="1"/>
                  <a:pt x="35" y="1"/>
                </a:cubicBezTo>
                <a:cubicBezTo>
                  <a:pt x="35" y="1"/>
                  <a:pt x="34" y="2"/>
                  <a:pt x="34" y="4"/>
                </a:cubicBezTo>
                <a:cubicBezTo>
                  <a:pt x="34" y="6"/>
                  <a:pt x="32" y="7"/>
                  <a:pt x="31" y="7"/>
                </a:cubicBezTo>
                <a:cubicBezTo>
                  <a:pt x="30" y="7"/>
                  <a:pt x="28" y="6"/>
                  <a:pt x="27" y="5"/>
                </a:cubicBezTo>
                <a:cubicBezTo>
                  <a:pt x="26" y="5"/>
                  <a:pt x="25" y="4"/>
                  <a:pt x="25" y="4"/>
                </a:cubicBezTo>
                <a:cubicBezTo>
                  <a:pt x="23" y="4"/>
                  <a:pt x="22" y="3"/>
                  <a:pt x="22" y="2"/>
                </a:cubicBezTo>
                <a:cubicBezTo>
                  <a:pt x="22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1"/>
                  <a:pt x="20" y="1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4" name="Freeform 1216"/>
          <p:cNvSpPr>
            <a:spLocks/>
          </p:cNvSpPr>
          <p:nvPr/>
        </p:nvSpPr>
        <p:spPr bwMode="auto">
          <a:xfrm>
            <a:off x="4043099" y="3151010"/>
            <a:ext cx="48437" cy="34711"/>
          </a:xfrm>
          <a:custGeom>
            <a:avLst/>
            <a:gdLst>
              <a:gd name="T0" fmla="*/ 24 w 24"/>
              <a:gd name="T1" fmla="*/ 11 h 15"/>
              <a:gd name="T2" fmla="*/ 24 w 24"/>
              <a:gd name="T3" fmla="*/ 10 h 15"/>
              <a:gd name="T4" fmla="*/ 17 w 24"/>
              <a:gd name="T5" fmla="*/ 1 h 15"/>
              <a:gd name="T6" fmla="*/ 11 w 24"/>
              <a:gd name="T7" fmla="*/ 2 h 15"/>
              <a:gd name="T8" fmla="*/ 6 w 24"/>
              <a:gd name="T9" fmla="*/ 4 h 15"/>
              <a:gd name="T10" fmla="*/ 6 w 24"/>
              <a:gd name="T11" fmla="*/ 4 h 15"/>
              <a:gd name="T12" fmla="*/ 6 w 24"/>
              <a:gd name="T13" fmla="*/ 5 h 15"/>
              <a:gd name="T14" fmla="*/ 5 w 24"/>
              <a:gd name="T15" fmla="*/ 6 h 15"/>
              <a:gd name="T16" fmla="*/ 5 w 24"/>
              <a:gd name="T17" fmla="*/ 7 h 15"/>
              <a:gd name="T18" fmla="*/ 4 w 24"/>
              <a:gd name="T19" fmla="*/ 8 h 15"/>
              <a:gd name="T20" fmla="*/ 4 w 24"/>
              <a:gd name="T21" fmla="*/ 9 h 15"/>
              <a:gd name="T22" fmla="*/ 3 w 24"/>
              <a:gd name="T23" fmla="*/ 10 h 15"/>
              <a:gd name="T24" fmla="*/ 0 w 24"/>
              <a:gd name="T25" fmla="*/ 13 h 15"/>
              <a:gd name="T26" fmla="*/ 3 w 24"/>
              <a:gd name="T27" fmla="*/ 15 h 15"/>
              <a:gd name="T28" fmla="*/ 4 w 24"/>
              <a:gd name="T29" fmla="*/ 15 h 15"/>
              <a:gd name="T30" fmla="*/ 5 w 24"/>
              <a:gd name="T31" fmla="*/ 13 h 15"/>
              <a:gd name="T32" fmla="*/ 14 w 24"/>
              <a:gd name="T33" fmla="*/ 13 h 15"/>
              <a:gd name="T34" fmla="*/ 16 w 24"/>
              <a:gd name="T35" fmla="*/ 15 h 15"/>
              <a:gd name="T36" fmla="*/ 16 w 24"/>
              <a:gd name="T37" fmla="*/ 15 h 15"/>
              <a:gd name="T38" fmla="*/ 19 w 24"/>
              <a:gd name="T39" fmla="*/ 13 h 15"/>
              <a:gd name="T40" fmla="*/ 24 w 24"/>
              <a:gd name="T41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5">
                <a:moveTo>
                  <a:pt x="24" y="11"/>
                </a:moveTo>
                <a:cubicBezTo>
                  <a:pt x="24" y="11"/>
                  <a:pt x="24" y="10"/>
                  <a:pt x="24" y="10"/>
                </a:cubicBezTo>
                <a:cubicBezTo>
                  <a:pt x="24" y="8"/>
                  <a:pt x="20" y="4"/>
                  <a:pt x="17" y="1"/>
                </a:cubicBezTo>
                <a:cubicBezTo>
                  <a:pt x="16" y="0"/>
                  <a:pt x="13" y="1"/>
                  <a:pt x="11" y="2"/>
                </a:cubicBezTo>
                <a:cubicBezTo>
                  <a:pt x="9" y="3"/>
                  <a:pt x="8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8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3" y="10"/>
                  <a:pt x="3" y="10"/>
                </a:cubicBezTo>
                <a:cubicBezTo>
                  <a:pt x="2" y="11"/>
                  <a:pt x="1" y="12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5" y="14"/>
                  <a:pt x="5" y="14"/>
                  <a:pt x="5" y="13"/>
                </a:cubicBezTo>
                <a:cubicBezTo>
                  <a:pt x="7" y="9"/>
                  <a:pt x="11" y="9"/>
                  <a:pt x="14" y="13"/>
                </a:cubicBezTo>
                <a:cubicBezTo>
                  <a:pt x="15" y="14"/>
                  <a:pt x="15" y="14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4"/>
                  <a:pt x="18" y="14"/>
                  <a:pt x="19" y="13"/>
                </a:cubicBezTo>
                <a:cubicBezTo>
                  <a:pt x="21" y="13"/>
                  <a:pt x="23" y="12"/>
                  <a:pt x="2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5" name="Freeform 1217"/>
          <p:cNvSpPr>
            <a:spLocks/>
          </p:cNvSpPr>
          <p:nvPr/>
        </p:nvSpPr>
        <p:spPr bwMode="auto">
          <a:xfrm>
            <a:off x="4083112" y="3030679"/>
            <a:ext cx="176899" cy="289258"/>
          </a:xfrm>
          <a:custGeom>
            <a:avLst/>
            <a:gdLst>
              <a:gd name="T0" fmla="*/ 4 w 88"/>
              <a:gd name="T1" fmla="*/ 27 h 130"/>
              <a:gd name="T2" fmla="*/ 2 w 88"/>
              <a:gd name="T3" fmla="*/ 33 h 130"/>
              <a:gd name="T4" fmla="*/ 5 w 88"/>
              <a:gd name="T5" fmla="*/ 40 h 130"/>
              <a:gd name="T6" fmla="*/ 7 w 88"/>
              <a:gd name="T7" fmla="*/ 46 h 130"/>
              <a:gd name="T8" fmla="*/ 11 w 88"/>
              <a:gd name="T9" fmla="*/ 42 h 130"/>
              <a:gd name="T10" fmla="*/ 15 w 88"/>
              <a:gd name="T11" fmla="*/ 38 h 130"/>
              <a:gd name="T12" fmla="*/ 17 w 88"/>
              <a:gd name="T13" fmla="*/ 43 h 130"/>
              <a:gd name="T14" fmla="*/ 15 w 88"/>
              <a:gd name="T15" fmla="*/ 56 h 130"/>
              <a:gd name="T16" fmla="*/ 17 w 88"/>
              <a:gd name="T17" fmla="*/ 58 h 130"/>
              <a:gd name="T18" fmla="*/ 33 w 88"/>
              <a:gd name="T19" fmla="*/ 56 h 130"/>
              <a:gd name="T20" fmla="*/ 31 w 88"/>
              <a:gd name="T21" fmla="*/ 64 h 130"/>
              <a:gd name="T22" fmla="*/ 38 w 88"/>
              <a:gd name="T23" fmla="*/ 69 h 130"/>
              <a:gd name="T24" fmla="*/ 36 w 88"/>
              <a:gd name="T25" fmla="*/ 78 h 130"/>
              <a:gd name="T26" fmla="*/ 28 w 88"/>
              <a:gd name="T27" fmla="*/ 86 h 130"/>
              <a:gd name="T28" fmla="*/ 19 w 88"/>
              <a:gd name="T29" fmla="*/ 89 h 130"/>
              <a:gd name="T30" fmla="*/ 19 w 88"/>
              <a:gd name="T31" fmla="*/ 91 h 130"/>
              <a:gd name="T32" fmla="*/ 12 w 88"/>
              <a:gd name="T33" fmla="*/ 105 h 130"/>
              <a:gd name="T34" fmla="*/ 14 w 88"/>
              <a:gd name="T35" fmla="*/ 106 h 130"/>
              <a:gd name="T36" fmla="*/ 20 w 88"/>
              <a:gd name="T37" fmla="*/ 106 h 130"/>
              <a:gd name="T38" fmla="*/ 28 w 88"/>
              <a:gd name="T39" fmla="*/ 109 h 130"/>
              <a:gd name="T40" fmla="*/ 37 w 88"/>
              <a:gd name="T41" fmla="*/ 108 h 130"/>
              <a:gd name="T42" fmla="*/ 37 w 88"/>
              <a:gd name="T43" fmla="*/ 115 h 130"/>
              <a:gd name="T44" fmla="*/ 28 w 88"/>
              <a:gd name="T45" fmla="*/ 117 h 130"/>
              <a:gd name="T46" fmla="*/ 24 w 88"/>
              <a:gd name="T47" fmla="*/ 117 h 130"/>
              <a:gd name="T48" fmla="*/ 16 w 88"/>
              <a:gd name="T49" fmla="*/ 127 h 130"/>
              <a:gd name="T50" fmla="*/ 25 w 88"/>
              <a:gd name="T51" fmla="*/ 128 h 130"/>
              <a:gd name="T52" fmla="*/ 30 w 88"/>
              <a:gd name="T53" fmla="*/ 123 h 130"/>
              <a:gd name="T54" fmla="*/ 33 w 88"/>
              <a:gd name="T55" fmla="*/ 123 h 130"/>
              <a:gd name="T56" fmla="*/ 46 w 88"/>
              <a:gd name="T57" fmla="*/ 120 h 130"/>
              <a:gd name="T58" fmla="*/ 53 w 88"/>
              <a:gd name="T59" fmla="*/ 121 h 130"/>
              <a:gd name="T60" fmla="*/ 68 w 88"/>
              <a:gd name="T61" fmla="*/ 119 h 130"/>
              <a:gd name="T62" fmla="*/ 69 w 88"/>
              <a:gd name="T63" fmla="*/ 119 h 130"/>
              <a:gd name="T64" fmla="*/ 80 w 88"/>
              <a:gd name="T65" fmla="*/ 115 h 130"/>
              <a:gd name="T66" fmla="*/ 79 w 88"/>
              <a:gd name="T67" fmla="*/ 104 h 130"/>
              <a:gd name="T68" fmla="*/ 88 w 88"/>
              <a:gd name="T69" fmla="*/ 95 h 130"/>
              <a:gd name="T70" fmla="*/ 80 w 88"/>
              <a:gd name="T71" fmla="*/ 90 h 130"/>
              <a:gd name="T72" fmla="*/ 71 w 88"/>
              <a:gd name="T73" fmla="*/ 90 h 130"/>
              <a:gd name="T74" fmla="*/ 68 w 88"/>
              <a:gd name="T75" fmla="*/ 81 h 130"/>
              <a:gd name="T76" fmla="*/ 60 w 88"/>
              <a:gd name="T77" fmla="*/ 65 h 130"/>
              <a:gd name="T78" fmla="*/ 51 w 88"/>
              <a:gd name="T79" fmla="*/ 49 h 130"/>
              <a:gd name="T80" fmla="*/ 44 w 88"/>
              <a:gd name="T81" fmla="*/ 44 h 130"/>
              <a:gd name="T82" fmla="*/ 37 w 88"/>
              <a:gd name="T83" fmla="*/ 43 h 130"/>
              <a:gd name="T84" fmla="*/ 32 w 88"/>
              <a:gd name="T85" fmla="*/ 42 h 130"/>
              <a:gd name="T86" fmla="*/ 46 w 88"/>
              <a:gd name="T87" fmla="*/ 15 h 130"/>
              <a:gd name="T88" fmla="*/ 28 w 88"/>
              <a:gd name="T89" fmla="*/ 15 h 130"/>
              <a:gd name="T90" fmla="*/ 22 w 88"/>
              <a:gd name="T91" fmla="*/ 8 h 130"/>
              <a:gd name="T92" fmla="*/ 30 w 88"/>
              <a:gd name="T93" fmla="*/ 0 h 130"/>
              <a:gd name="T94" fmla="*/ 16 w 88"/>
              <a:gd name="T95" fmla="*/ 1 h 130"/>
              <a:gd name="T96" fmla="*/ 11 w 88"/>
              <a:gd name="T97" fmla="*/ 8 h 130"/>
              <a:gd name="T98" fmla="*/ 6 w 88"/>
              <a:gd name="T99" fmla="*/ 15 h 130"/>
              <a:gd name="T100" fmla="*/ 4 w 88"/>
              <a:gd name="T101" fmla="*/ 2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" h="130">
                <a:moveTo>
                  <a:pt x="6" y="23"/>
                </a:moveTo>
                <a:cubicBezTo>
                  <a:pt x="6" y="25"/>
                  <a:pt x="5" y="26"/>
                  <a:pt x="4" y="27"/>
                </a:cubicBezTo>
                <a:cubicBezTo>
                  <a:pt x="2" y="29"/>
                  <a:pt x="1" y="30"/>
                  <a:pt x="0" y="32"/>
                </a:cubicBezTo>
                <a:cubicBezTo>
                  <a:pt x="0" y="33"/>
                  <a:pt x="0" y="33"/>
                  <a:pt x="2" y="33"/>
                </a:cubicBezTo>
                <a:cubicBezTo>
                  <a:pt x="4" y="34"/>
                  <a:pt x="6" y="34"/>
                  <a:pt x="6" y="37"/>
                </a:cubicBezTo>
                <a:cubicBezTo>
                  <a:pt x="7" y="38"/>
                  <a:pt x="6" y="39"/>
                  <a:pt x="5" y="40"/>
                </a:cubicBezTo>
                <a:cubicBezTo>
                  <a:pt x="6" y="41"/>
                  <a:pt x="6" y="43"/>
                  <a:pt x="6" y="44"/>
                </a:cubicBezTo>
                <a:cubicBezTo>
                  <a:pt x="6" y="46"/>
                  <a:pt x="6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10" y="46"/>
                  <a:pt x="10" y="44"/>
                  <a:pt x="11" y="42"/>
                </a:cubicBezTo>
                <a:cubicBezTo>
                  <a:pt x="11" y="40"/>
                  <a:pt x="12" y="38"/>
                  <a:pt x="14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9"/>
                </a:cubicBezTo>
                <a:cubicBezTo>
                  <a:pt x="17" y="40"/>
                  <a:pt x="17" y="41"/>
                  <a:pt x="17" y="43"/>
                </a:cubicBezTo>
                <a:cubicBezTo>
                  <a:pt x="17" y="44"/>
                  <a:pt x="16" y="45"/>
                  <a:pt x="17" y="46"/>
                </a:cubicBezTo>
                <a:cubicBezTo>
                  <a:pt x="18" y="50"/>
                  <a:pt x="16" y="53"/>
                  <a:pt x="15" y="56"/>
                </a:cubicBezTo>
                <a:cubicBezTo>
                  <a:pt x="14" y="56"/>
                  <a:pt x="14" y="57"/>
                  <a:pt x="13" y="58"/>
                </a:cubicBezTo>
                <a:cubicBezTo>
                  <a:pt x="14" y="58"/>
                  <a:pt x="15" y="58"/>
                  <a:pt x="17" y="58"/>
                </a:cubicBezTo>
                <a:cubicBezTo>
                  <a:pt x="21" y="58"/>
                  <a:pt x="24" y="57"/>
                  <a:pt x="26" y="56"/>
                </a:cubicBezTo>
                <a:cubicBezTo>
                  <a:pt x="29" y="53"/>
                  <a:pt x="32" y="53"/>
                  <a:pt x="33" y="56"/>
                </a:cubicBezTo>
                <a:cubicBezTo>
                  <a:pt x="34" y="58"/>
                  <a:pt x="33" y="60"/>
                  <a:pt x="32" y="62"/>
                </a:cubicBezTo>
                <a:cubicBezTo>
                  <a:pt x="31" y="63"/>
                  <a:pt x="31" y="64"/>
                  <a:pt x="31" y="64"/>
                </a:cubicBezTo>
                <a:cubicBezTo>
                  <a:pt x="31" y="65"/>
                  <a:pt x="32" y="65"/>
                  <a:pt x="33" y="66"/>
                </a:cubicBezTo>
                <a:cubicBezTo>
                  <a:pt x="35" y="67"/>
                  <a:pt x="37" y="67"/>
                  <a:pt x="38" y="69"/>
                </a:cubicBezTo>
                <a:cubicBezTo>
                  <a:pt x="38" y="70"/>
                  <a:pt x="37" y="72"/>
                  <a:pt x="37" y="73"/>
                </a:cubicBezTo>
                <a:cubicBezTo>
                  <a:pt x="36" y="74"/>
                  <a:pt x="36" y="76"/>
                  <a:pt x="36" y="78"/>
                </a:cubicBezTo>
                <a:cubicBezTo>
                  <a:pt x="36" y="79"/>
                  <a:pt x="36" y="81"/>
                  <a:pt x="36" y="83"/>
                </a:cubicBezTo>
                <a:cubicBezTo>
                  <a:pt x="35" y="85"/>
                  <a:pt x="31" y="86"/>
                  <a:pt x="28" y="86"/>
                </a:cubicBezTo>
                <a:cubicBezTo>
                  <a:pt x="24" y="86"/>
                  <a:pt x="22" y="85"/>
                  <a:pt x="21" y="84"/>
                </a:cubicBezTo>
                <a:cubicBezTo>
                  <a:pt x="22" y="86"/>
                  <a:pt x="20" y="88"/>
                  <a:pt x="19" y="89"/>
                </a:cubicBezTo>
                <a:cubicBezTo>
                  <a:pt x="19" y="90"/>
                  <a:pt x="18" y="90"/>
                  <a:pt x="18" y="91"/>
                </a:cubicBezTo>
                <a:cubicBezTo>
                  <a:pt x="18" y="91"/>
                  <a:pt x="19" y="91"/>
                  <a:pt x="19" y="91"/>
                </a:cubicBezTo>
                <a:cubicBezTo>
                  <a:pt x="21" y="92"/>
                  <a:pt x="24" y="93"/>
                  <a:pt x="24" y="95"/>
                </a:cubicBezTo>
                <a:cubicBezTo>
                  <a:pt x="25" y="100"/>
                  <a:pt x="18" y="103"/>
                  <a:pt x="12" y="105"/>
                </a:cubicBezTo>
                <a:cubicBezTo>
                  <a:pt x="12" y="105"/>
                  <a:pt x="12" y="105"/>
                  <a:pt x="11" y="105"/>
                </a:cubicBezTo>
                <a:cubicBezTo>
                  <a:pt x="12" y="106"/>
                  <a:pt x="13" y="106"/>
                  <a:pt x="14" y="106"/>
                </a:cubicBezTo>
                <a:cubicBezTo>
                  <a:pt x="14" y="106"/>
                  <a:pt x="15" y="106"/>
                  <a:pt x="15" y="106"/>
                </a:cubicBezTo>
                <a:cubicBezTo>
                  <a:pt x="17" y="104"/>
                  <a:pt x="19" y="106"/>
                  <a:pt x="20" y="106"/>
                </a:cubicBezTo>
                <a:cubicBezTo>
                  <a:pt x="21" y="107"/>
                  <a:pt x="21" y="107"/>
                  <a:pt x="23" y="107"/>
                </a:cubicBezTo>
                <a:cubicBezTo>
                  <a:pt x="25" y="107"/>
                  <a:pt x="26" y="108"/>
                  <a:pt x="28" y="109"/>
                </a:cubicBezTo>
                <a:cubicBezTo>
                  <a:pt x="30" y="109"/>
                  <a:pt x="32" y="110"/>
                  <a:pt x="34" y="109"/>
                </a:cubicBezTo>
                <a:cubicBezTo>
                  <a:pt x="35" y="109"/>
                  <a:pt x="36" y="108"/>
                  <a:pt x="37" y="108"/>
                </a:cubicBezTo>
                <a:cubicBezTo>
                  <a:pt x="39" y="108"/>
                  <a:pt x="40" y="110"/>
                  <a:pt x="40" y="110"/>
                </a:cubicBezTo>
                <a:cubicBezTo>
                  <a:pt x="41" y="112"/>
                  <a:pt x="39" y="113"/>
                  <a:pt x="37" y="115"/>
                </a:cubicBezTo>
                <a:cubicBezTo>
                  <a:pt x="35" y="117"/>
                  <a:pt x="32" y="117"/>
                  <a:pt x="31" y="117"/>
                </a:cubicBezTo>
                <a:cubicBezTo>
                  <a:pt x="30" y="117"/>
                  <a:pt x="29" y="117"/>
                  <a:pt x="28" y="117"/>
                </a:cubicBezTo>
                <a:cubicBezTo>
                  <a:pt x="27" y="117"/>
                  <a:pt x="27" y="117"/>
                  <a:pt x="26" y="117"/>
                </a:cubicBezTo>
                <a:cubicBezTo>
                  <a:pt x="25" y="117"/>
                  <a:pt x="24" y="117"/>
                  <a:pt x="24" y="117"/>
                </a:cubicBezTo>
                <a:cubicBezTo>
                  <a:pt x="21" y="119"/>
                  <a:pt x="14" y="126"/>
                  <a:pt x="11" y="130"/>
                </a:cubicBezTo>
                <a:cubicBezTo>
                  <a:pt x="13" y="129"/>
                  <a:pt x="14" y="128"/>
                  <a:pt x="16" y="127"/>
                </a:cubicBezTo>
                <a:cubicBezTo>
                  <a:pt x="20" y="125"/>
                  <a:pt x="22" y="126"/>
                  <a:pt x="24" y="128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7"/>
                  <a:pt x="26" y="127"/>
                </a:cubicBezTo>
                <a:cubicBezTo>
                  <a:pt x="27" y="125"/>
                  <a:pt x="28" y="123"/>
                  <a:pt x="30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23"/>
                  <a:pt x="32" y="123"/>
                  <a:pt x="33" y="123"/>
                </a:cubicBezTo>
                <a:cubicBezTo>
                  <a:pt x="34" y="122"/>
                  <a:pt x="36" y="122"/>
                  <a:pt x="39" y="122"/>
                </a:cubicBezTo>
                <a:cubicBezTo>
                  <a:pt x="42" y="123"/>
                  <a:pt x="44" y="122"/>
                  <a:pt x="46" y="120"/>
                </a:cubicBezTo>
                <a:cubicBezTo>
                  <a:pt x="46" y="120"/>
                  <a:pt x="47" y="119"/>
                  <a:pt x="48" y="119"/>
                </a:cubicBezTo>
                <a:cubicBezTo>
                  <a:pt x="50" y="119"/>
                  <a:pt x="52" y="120"/>
                  <a:pt x="53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8" y="120"/>
                  <a:pt x="65" y="119"/>
                  <a:pt x="68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2" y="119"/>
                  <a:pt x="79" y="117"/>
                  <a:pt x="82" y="114"/>
                </a:cubicBezTo>
                <a:cubicBezTo>
                  <a:pt x="81" y="114"/>
                  <a:pt x="81" y="114"/>
                  <a:pt x="80" y="115"/>
                </a:cubicBezTo>
                <a:cubicBezTo>
                  <a:pt x="78" y="115"/>
                  <a:pt x="76" y="114"/>
                  <a:pt x="76" y="113"/>
                </a:cubicBezTo>
                <a:cubicBezTo>
                  <a:pt x="75" y="110"/>
                  <a:pt x="76" y="107"/>
                  <a:pt x="79" y="104"/>
                </a:cubicBezTo>
                <a:cubicBezTo>
                  <a:pt x="80" y="104"/>
                  <a:pt x="81" y="103"/>
                  <a:pt x="82" y="102"/>
                </a:cubicBezTo>
                <a:cubicBezTo>
                  <a:pt x="85" y="100"/>
                  <a:pt x="88" y="98"/>
                  <a:pt x="88" y="95"/>
                </a:cubicBezTo>
                <a:cubicBezTo>
                  <a:pt x="88" y="94"/>
                  <a:pt x="88" y="94"/>
                  <a:pt x="87" y="93"/>
                </a:cubicBezTo>
                <a:cubicBezTo>
                  <a:pt x="85" y="92"/>
                  <a:pt x="82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78" y="94"/>
                  <a:pt x="73" y="94"/>
                  <a:pt x="71" y="90"/>
                </a:cubicBezTo>
                <a:cubicBezTo>
                  <a:pt x="69" y="87"/>
                  <a:pt x="70" y="85"/>
                  <a:pt x="71" y="84"/>
                </a:cubicBezTo>
                <a:cubicBezTo>
                  <a:pt x="69" y="83"/>
                  <a:pt x="69" y="82"/>
                  <a:pt x="68" y="81"/>
                </a:cubicBezTo>
                <a:cubicBezTo>
                  <a:pt x="68" y="80"/>
                  <a:pt x="66" y="78"/>
                  <a:pt x="67" y="76"/>
                </a:cubicBezTo>
                <a:cubicBezTo>
                  <a:pt x="67" y="74"/>
                  <a:pt x="64" y="65"/>
                  <a:pt x="60" y="65"/>
                </a:cubicBezTo>
                <a:cubicBezTo>
                  <a:pt x="54" y="63"/>
                  <a:pt x="52" y="56"/>
                  <a:pt x="51" y="51"/>
                </a:cubicBezTo>
                <a:cubicBezTo>
                  <a:pt x="51" y="51"/>
                  <a:pt x="51" y="50"/>
                  <a:pt x="51" y="49"/>
                </a:cubicBezTo>
                <a:cubicBezTo>
                  <a:pt x="51" y="48"/>
                  <a:pt x="50" y="48"/>
                  <a:pt x="49" y="48"/>
                </a:cubicBezTo>
                <a:cubicBezTo>
                  <a:pt x="47" y="47"/>
                  <a:pt x="45" y="47"/>
                  <a:pt x="44" y="44"/>
                </a:cubicBezTo>
                <a:cubicBezTo>
                  <a:pt x="43" y="43"/>
                  <a:pt x="42" y="43"/>
                  <a:pt x="40" y="43"/>
                </a:cubicBezTo>
                <a:cubicBezTo>
                  <a:pt x="39" y="43"/>
                  <a:pt x="38" y="43"/>
                  <a:pt x="37" y="43"/>
                </a:cubicBezTo>
                <a:cubicBezTo>
                  <a:pt x="36" y="43"/>
                  <a:pt x="36" y="44"/>
                  <a:pt x="35" y="44"/>
                </a:cubicBezTo>
                <a:cubicBezTo>
                  <a:pt x="34" y="43"/>
                  <a:pt x="33" y="43"/>
                  <a:pt x="32" y="42"/>
                </a:cubicBezTo>
                <a:cubicBezTo>
                  <a:pt x="31" y="39"/>
                  <a:pt x="35" y="35"/>
                  <a:pt x="38" y="33"/>
                </a:cubicBezTo>
                <a:cubicBezTo>
                  <a:pt x="41" y="31"/>
                  <a:pt x="45" y="19"/>
                  <a:pt x="46" y="15"/>
                </a:cubicBezTo>
                <a:cubicBezTo>
                  <a:pt x="45" y="15"/>
                  <a:pt x="42" y="14"/>
                  <a:pt x="37" y="14"/>
                </a:cubicBezTo>
                <a:cubicBezTo>
                  <a:pt x="32" y="14"/>
                  <a:pt x="29" y="15"/>
                  <a:pt x="28" y="15"/>
                </a:cubicBezTo>
                <a:cubicBezTo>
                  <a:pt x="25" y="17"/>
                  <a:pt x="21" y="15"/>
                  <a:pt x="20" y="12"/>
                </a:cubicBezTo>
                <a:cubicBezTo>
                  <a:pt x="20" y="10"/>
                  <a:pt x="21" y="9"/>
                  <a:pt x="22" y="8"/>
                </a:cubicBezTo>
                <a:cubicBezTo>
                  <a:pt x="25" y="7"/>
                  <a:pt x="29" y="2"/>
                  <a:pt x="30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7" y="2"/>
                  <a:pt x="23" y="2"/>
                  <a:pt x="16" y="1"/>
                </a:cubicBezTo>
                <a:cubicBezTo>
                  <a:pt x="15" y="0"/>
                  <a:pt x="14" y="0"/>
                  <a:pt x="13" y="1"/>
                </a:cubicBezTo>
                <a:cubicBezTo>
                  <a:pt x="12" y="3"/>
                  <a:pt x="11" y="6"/>
                  <a:pt x="11" y="8"/>
                </a:cubicBezTo>
                <a:cubicBezTo>
                  <a:pt x="11" y="11"/>
                  <a:pt x="9" y="12"/>
                  <a:pt x="8" y="14"/>
                </a:cubicBezTo>
                <a:cubicBezTo>
                  <a:pt x="7" y="14"/>
                  <a:pt x="6" y="15"/>
                  <a:pt x="6" y="15"/>
                </a:cubicBezTo>
                <a:cubicBezTo>
                  <a:pt x="7" y="17"/>
                  <a:pt x="6" y="18"/>
                  <a:pt x="6" y="20"/>
                </a:cubicBezTo>
                <a:cubicBezTo>
                  <a:pt x="5" y="20"/>
                  <a:pt x="4" y="21"/>
                  <a:pt x="4" y="21"/>
                </a:cubicBezTo>
                <a:cubicBezTo>
                  <a:pt x="4" y="21"/>
                  <a:pt x="5" y="22"/>
                  <a:pt x="6" y="23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6" name="Freeform 1218"/>
          <p:cNvSpPr>
            <a:spLocks/>
          </p:cNvSpPr>
          <p:nvPr/>
        </p:nvSpPr>
        <p:spPr bwMode="auto">
          <a:xfrm>
            <a:off x="4409532" y="3065390"/>
            <a:ext cx="58966" cy="94877"/>
          </a:xfrm>
          <a:custGeom>
            <a:avLst/>
            <a:gdLst>
              <a:gd name="T0" fmla="*/ 14 w 29"/>
              <a:gd name="T1" fmla="*/ 38 h 43"/>
              <a:gd name="T2" fmla="*/ 17 w 29"/>
              <a:gd name="T3" fmla="*/ 36 h 43"/>
              <a:gd name="T4" fmla="*/ 23 w 29"/>
              <a:gd name="T5" fmla="*/ 38 h 43"/>
              <a:gd name="T6" fmla="*/ 26 w 29"/>
              <a:gd name="T7" fmla="*/ 40 h 43"/>
              <a:gd name="T8" fmla="*/ 28 w 29"/>
              <a:gd name="T9" fmla="*/ 39 h 43"/>
              <a:gd name="T10" fmla="*/ 26 w 29"/>
              <a:gd name="T11" fmla="*/ 34 h 43"/>
              <a:gd name="T12" fmla="*/ 23 w 29"/>
              <a:gd name="T13" fmla="*/ 36 h 43"/>
              <a:gd name="T14" fmla="*/ 19 w 29"/>
              <a:gd name="T15" fmla="*/ 33 h 43"/>
              <a:gd name="T16" fmla="*/ 20 w 29"/>
              <a:gd name="T17" fmla="*/ 27 h 43"/>
              <a:gd name="T18" fmla="*/ 22 w 29"/>
              <a:gd name="T19" fmla="*/ 24 h 43"/>
              <a:gd name="T20" fmla="*/ 27 w 29"/>
              <a:gd name="T21" fmla="*/ 21 h 43"/>
              <a:gd name="T22" fmla="*/ 29 w 29"/>
              <a:gd name="T23" fmla="*/ 21 h 43"/>
              <a:gd name="T24" fmla="*/ 25 w 29"/>
              <a:gd name="T25" fmla="*/ 18 h 43"/>
              <a:gd name="T26" fmla="*/ 22 w 29"/>
              <a:gd name="T27" fmla="*/ 13 h 43"/>
              <a:gd name="T28" fmla="*/ 24 w 29"/>
              <a:gd name="T29" fmla="*/ 7 h 43"/>
              <a:gd name="T30" fmla="*/ 25 w 29"/>
              <a:gd name="T31" fmla="*/ 0 h 43"/>
              <a:gd name="T32" fmla="*/ 24 w 29"/>
              <a:gd name="T33" fmla="*/ 0 h 43"/>
              <a:gd name="T34" fmla="*/ 20 w 29"/>
              <a:gd name="T35" fmla="*/ 3 h 43"/>
              <a:gd name="T36" fmla="*/ 14 w 29"/>
              <a:gd name="T37" fmla="*/ 8 h 43"/>
              <a:gd name="T38" fmla="*/ 13 w 29"/>
              <a:gd name="T39" fmla="*/ 13 h 43"/>
              <a:gd name="T40" fmla="*/ 11 w 29"/>
              <a:gd name="T41" fmla="*/ 14 h 43"/>
              <a:gd name="T42" fmla="*/ 8 w 29"/>
              <a:gd name="T43" fmla="*/ 12 h 43"/>
              <a:gd name="T44" fmla="*/ 5 w 29"/>
              <a:gd name="T45" fmla="*/ 10 h 43"/>
              <a:gd name="T46" fmla="*/ 5 w 29"/>
              <a:gd name="T47" fmla="*/ 10 h 43"/>
              <a:gd name="T48" fmla="*/ 3 w 29"/>
              <a:gd name="T49" fmla="*/ 14 h 43"/>
              <a:gd name="T50" fmla="*/ 1 w 29"/>
              <a:gd name="T51" fmla="*/ 17 h 43"/>
              <a:gd name="T52" fmla="*/ 2 w 29"/>
              <a:gd name="T53" fmla="*/ 28 h 43"/>
              <a:gd name="T54" fmla="*/ 2 w 29"/>
              <a:gd name="T55" fmla="*/ 29 h 43"/>
              <a:gd name="T56" fmla="*/ 4 w 29"/>
              <a:gd name="T57" fmla="*/ 33 h 43"/>
              <a:gd name="T58" fmla="*/ 6 w 29"/>
              <a:gd name="T59" fmla="*/ 40 h 43"/>
              <a:gd name="T60" fmla="*/ 7 w 29"/>
              <a:gd name="T61" fmla="*/ 42 h 43"/>
              <a:gd name="T62" fmla="*/ 7 w 29"/>
              <a:gd name="T63" fmla="*/ 42 h 43"/>
              <a:gd name="T64" fmla="*/ 9 w 29"/>
              <a:gd name="T65" fmla="*/ 42 h 43"/>
              <a:gd name="T66" fmla="*/ 9 w 29"/>
              <a:gd name="T67" fmla="*/ 42 h 43"/>
              <a:gd name="T68" fmla="*/ 11 w 29"/>
              <a:gd name="T69" fmla="*/ 42 h 43"/>
              <a:gd name="T70" fmla="*/ 12 w 29"/>
              <a:gd name="T71" fmla="*/ 42 h 43"/>
              <a:gd name="T72" fmla="*/ 14 w 29"/>
              <a:gd name="T73" fmla="*/ 42 h 43"/>
              <a:gd name="T74" fmla="*/ 14 w 29"/>
              <a:gd name="T75" fmla="*/ 42 h 43"/>
              <a:gd name="T76" fmla="*/ 16 w 29"/>
              <a:gd name="T77" fmla="*/ 43 h 43"/>
              <a:gd name="T78" fmla="*/ 16 w 29"/>
              <a:gd name="T79" fmla="*/ 43 h 43"/>
              <a:gd name="T80" fmla="*/ 14 w 29"/>
              <a:gd name="T81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43">
                <a:moveTo>
                  <a:pt x="14" y="38"/>
                </a:moveTo>
                <a:cubicBezTo>
                  <a:pt x="14" y="37"/>
                  <a:pt x="15" y="36"/>
                  <a:pt x="17" y="36"/>
                </a:cubicBezTo>
                <a:cubicBezTo>
                  <a:pt x="19" y="36"/>
                  <a:pt x="22" y="38"/>
                  <a:pt x="23" y="38"/>
                </a:cubicBezTo>
                <a:cubicBezTo>
                  <a:pt x="24" y="39"/>
                  <a:pt x="25" y="40"/>
                  <a:pt x="26" y="40"/>
                </a:cubicBezTo>
                <a:cubicBezTo>
                  <a:pt x="27" y="40"/>
                  <a:pt x="28" y="39"/>
                  <a:pt x="28" y="39"/>
                </a:cubicBezTo>
                <a:cubicBezTo>
                  <a:pt x="28" y="38"/>
                  <a:pt x="27" y="35"/>
                  <a:pt x="26" y="34"/>
                </a:cubicBezTo>
                <a:cubicBezTo>
                  <a:pt x="25" y="35"/>
                  <a:pt x="24" y="36"/>
                  <a:pt x="23" y="36"/>
                </a:cubicBezTo>
                <a:cubicBezTo>
                  <a:pt x="21" y="36"/>
                  <a:pt x="19" y="34"/>
                  <a:pt x="19" y="33"/>
                </a:cubicBezTo>
                <a:cubicBezTo>
                  <a:pt x="17" y="31"/>
                  <a:pt x="19" y="29"/>
                  <a:pt x="20" y="27"/>
                </a:cubicBezTo>
                <a:cubicBezTo>
                  <a:pt x="21" y="26"/>
                  <a:pt x="21" y="25"/>
                  <a:pt x="22" y="24"/>
                </a:cubicBezTo>
                <a:cubicBezTo>
                  <a:pt x="22" y="22"/>
                  <a:pt x="25" y="21"/>
                  <a:pt x="27" y="21"/>
                </a:cubicBezTo>
                <a:cubicBezTo>
                  <a:pt x="27" y="21"/>
                  <a:pt x="28" y="21"/>
                  <a:pt x="29" y="21"/>
                </a:cubicBezTo>
                <a:cubicBezTo>
                  <a:pt x="28" y="20"/>
                  <a:pt x="27" y="19"/>
                  <a:pt x="25" y="18"/>
                </a:cubicBezTo>
                <a:cubicBezTo>
                  <a:pt x="23" y="17"/>
                  <a:pt x="22" y="14"/>
                  <a:pt x="22" y="13"/>
                </a:cubicBezTo>
                <a:cubicBezTo>
                  <a:pt x="22" y="10"/>
                  <a:pt x="22" y="8"/>
                  <a:pt x="24" y="7"/>
                </a:cubicBezTo>
                <a:cubicBezTo>
                  <a:pt x="25" y="6"/>
                  <a:pt x="26" y="1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3" y="0"/>
                  <a:pt x="20" y="1"/>
                  <a:pt x="20" y="3"/>
                </a:cubicBezTo>
                <a:cubicBezTo>
                  <a:pt x="20" y="8"/>
                  <a:pt x="16" y="8"/>
                  <a:pt x="14" y="8"/>
                </a:cubicBezTo>
                <a:cubicBezTo>
                  <a:pt x="15" y="9"/>
                  <a:pt x="15" y="11"/>
                  <a:pt x="13" y="13"/>
                </a:cubicBezTo>
                <a:cubicBezTo>
                  <a:pt x="13" y="14"/>
                  <a:pt x="12" y="14"/>
                  <a:pt x="11" y="14"/>
                </a:cubicBezTo>
                <a:cubicBezTo>
                  <a:pt x="9" y="14"/>
                  <a:pt x="8" y="13"/>
                  <a:pt x="8" y="12"/>
                </a:cubicBezTo>
                <a:cubicBezTo>
                  <a:pt x="7" y="11"/>
                  <a:pt x="6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2"/>
                  <a:pt x="3" y="14"/>
                </a:cubicBezTo>
                <a:cubicBezTo>
                  <a:pt x="3" y="15"/>
                  <a:pt x="2" y="16"/>
                  <a:pt x="1" y="17"/>
                </a:cubicBezTo>
                <a:cubicBezTo>
                  <a:pt x="0" y="19"/>
                  <a:pt x="1" y="25"/>
                  <a:pt x="2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0"/>
                  <a:pt x="3" y="31"/>
                  <a:pt x="4" y="33"/>
                </a:cubicBezTo>
                <a:cubicBezTo>
                  <a:pt x="5" y="34"/>
                  <a:pt x="7" y="37"/>
                  <a:pt x="6" y="40"/>
                </a:cubicBezTo>
                <a:cubicBezTo>
                  <a:pt x="6" y="40"/>
                  <a:pt x="6" y="41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8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2"/>
                  <a:pt x="11" y="42"/>
                  <a:pt x="11" y="42"/>
                </a:cubicBezTo>
                <a:cubicBezTo>
                  <a:pt x="11" y="42"/>
                  <a:pt x="12" y="42"/>
                  <a:pt x="12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5" y="43"/>
                  <a:pt x="15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1"/>
                  <a:pt x="14" y="40"/>
                  <a:pt x="14" y="38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7" name="Freeform 1219"/>
          <p:cNvSpPr>
            <a:spLocks/>
          </p:cNvSpPr>
          <p:nvPr/>
        </p:nvSpPr>
        <p:spPr bwMode="auto">
          <a:xfrm>
            <a:off x="4485346" y="2609519"/>
            <a:ext cx="273772" cy="529921"/>
          </a:xfrm>
          <a:custGeom>
            <a:avLst/>
            <a:gdLst>
              <a:gd name="T0" fmla="*/ 98 w 136"/>
              <a:gd name="T1" fmla="*/ 7 h 239"/>
              <a:gd name="T2" fmla="*/ 83 w 136"/>
              <a:gd name="T3" fmla="*/ 10 h 239"/>
              <a:gd name="T4" fmla="*/ 76 w 136"/>
              <a:gd name="T5" fmla="*/ 12 h 239"/>
              <a:gd name="T6" fmla="*/ 59 w 136"/>
              <a:gd name="T7" fmla="*/ 24 h 239"/>
              <a:gd name="T8" fmla="*/ 52 w 136"/>
              <a:gd name="T9" fmla="*/ 40 h 239"/>
              <a:gd name="T10" fmla="*/ 47 w 136"/>
              <a:gd name="T11" fmla="*/ 49 h 239"/>
              <a:gd name="T12" fmla="*/ 36 w 136"/>
              <a:gd name="T13" fmla="*/ 57 h 239"/>
              <a:gd name="T14" fmla="*/ 28 w 136"/>
              <a:gd name="T15" fmla="*/ 81 h 239"/>
              <a:gd name="T16" fmla="*/ 32 w 136"/>
              <a:gd name="T17" fmla="*/ 86 h 239"/>
              <a:gd name="T18" fmla="*/ 22 w 136"/>
              <a:gd name="T19" fmla="*/ 95 h 239"/>
              <a:gd name="T20" fmla="*/ 12 w 136"/>
              <a:gd name="T21" fmla="*/ 101 h 239"/>
              <a:gd name="T22" fmla="*/ 10 w 136"/>
              <a:gd name="T23" fmla="*/ 119 h 239"/>
              <a:gd name="T24" fmla="*/ 11 w 136"/>
              <a:gd name="T25" fmla="*/ 133 h 239"/>
              <a:gd name="T26" fmla="*/ 17 w 136"/>
              <a:gd name="T27" fmla="*/ 147 h 239"/>
              <a:gd name="T28" fmla="*/ 15 w 136"/>
              <a:gd name="T29" fmla="*/ 164 h 239"/>
              <a:gd name="T30" fmla="*/ 7 w 136"/>
              <a:gd name="T31" fmla="*/ 172 h 239"/>
              <a:gd name="T32" fmla="*/ 2 w 136"/>
              <a:gd name="T33" fmla="*/ 185 h 239"/>
              <a:gd name="T34" fmla="*/ 1 w 136"/>
              <a:gd name="T35" fmla="*/ 185 h 239"/>
              <a:gd name="T36" fmla="*/ 4 w 136"/>
              <a:gd name="T37" fmla="*/ 193 h 239"/>
              <a:gd name="T38" fmla="*/ 11 w 136"/>
              <a:gd name="T39" fmla="*/ 211 h 239"/>
              <a:gd name="T40" fmla="*/ 17 w 136"/>
              <a:gd name="T41" fmla="*/ 226 h 239"/>
              <a:gd name="T42" fmla="*/ 20 w 136"/>
              <a:gd name="T43" fmla="*/ 230 h 239"/>
              <a:gd name="T44" fmla="*/ 22 w 136"/>
              <a:gd name="T45" fmla="*/ 238 h 239"/>
              <a:gd name="T46" fmla="*/ 29 w 136"/>
              <a:gd name="T47" fmla="*/ 235 h 239"/>
              <a:gd name="T48" fmla="*/ 33 w 136"/>
              <a:gd name="T49" fmla="*/ 228 h 239"/>
              <a:gd name="T50" fmla="*/ 46 w 136"/>
              <a:gd name="T51" fmla="*/ 227 h 239"/>
              <a:gd name="T52" fmla="*/ 55 w 136"/>
              <a:gd name="T53" fmla="*/ 222 h 239"/>
              <a:gd name="T54" fmla="*/ 55 w 136"/>
              <a:gd name="T55" fmla="*/ 206 h 239"/>
              <a:gd name="T56" fmla="*/ 64 w 136"/>
              <a:gd name="T57" fmla="*/ 182 h 239"/>
              <a:gd name="T58" fmla="*/ 80 w 136"/>
              <a:gd name="T59" fmla="*/ 165 h 239"/>
              <a:gd name="T60" fmla="*/ 62 w 136"/>
              <a:gd name="T61" fmla="*/ 153 h 239"/>
              <a:gd name="T62" fmla="*/ 62 w 136"/>
              <a:gd name="T63" fmla="*/ 132 h 239"/>
              <a:gd name="T64" fmla="*/ 68 w 136"/>
              <a:gd name="T65" fmla="*/ 117 h 239"/>
              <a:gd name="T66" fmla="*/ 76 w 136"/>
              <a:gd name="T67" fmla="*/ 109 h 239"/>
              <a:gd name="T68" fmla="*/ 92 w 136"/>
              <a:gd name="T69" fmla="*/ 97 h 239"/>
              <a:gd name="T70" fmla="*/ 108 w 136"/>
              <a:gd name="T71" fmla="*/ 74 h 239"/>
              <a:gd name="T72" fmla="*/ 118 w 136"/>
              <a:gd name="T73" fmla="*/ 60 h 239"/>
              <a:gd name="T74" fmla="*/ 126 w 136"/>
              <a:gd name="T75" fmla="*/ 57 h 239"/>
              <a:gd name="T76" fmla="*/ 136 w 136"/>
              <a:gd name="T77" fmla="*/ 57 h 239"/>
              <a:gd name="T78" fmla="*/ 135 w 136"/>
              <a:gd name="T79" fmla="*/ 55 h 239"/>
              <a:gd name="T80" fmla="*/ 135 w 136"/>
              <a:gd name="T81" fmla="*/ 42 h 239"/>
              <a:gd name="T82" fmla="*/ 132 w 136"/>
              <a:gd name="T83" fmla="*/ 30 h 239"/>
              <a:gd name="T84" fmla="*/ 120 w 136"/>
              <a:gd name="T85" fmla="*/ 11 h 239"/>
              <a:gd name="T86" fmla="*/ 103 w 136"/>
              <a:gd name="T87" fmla="*/ 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" h="239">
                <a:moveTo>
                  <a:pt x="102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9" y="0"/>
                  <a:pt x="98" y="3"/>
                  <a:pt x="98" y="7"/>
                </a:cubicBezTo>
                <a:cubicBezTo>
                  <a:pt x="98" y="10"/>
                  <a:pt x="96" y="12"/>
                  <a:pt x="93" y="12"/>
                </a:cubicBezTo>
                <a:cubicBezTo>
                  <a:pt x="91" y="12"/>
                  <a:pt x="89" y="12"/>
                  <a:pt x="87" y="10"/>
                </a:cubicBezTo>
                <a:cubicBezTo>
                  <a:pt x="86" y="10"/>
                  <a:pt x="85" y="9"/>
                  <a:pt x="83" y="10"/>
                </a:cubicBezTo>
                <a:cubicBezTo>
                  <a:pt x="81" y="10"/>
                  <a:pt x="79" y="10"/>
                  <a:pt x="76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9"/>
                  <a:pt x="76" y="11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20"/>
                  <a:pt x="69" y="20"/>
                  <a:pt x="66" y="20"/>
                </a:cubicBezTo>
                <a:cubicBezTo>
                  <a:pt x="63" y="20"/>
                  <a:pt x="59" y="22"/>
                  <a:pt x="59" y="24"/>
                </a:cubicBezTo>
                <a:cubicBezTo>
                  <a:pt x="59" y="27"/>
                  <a:pt x="58" y="29"/>
                  <a:pt x="57" y="30"/>
                </a:cubicBezTo>
                <a:cubicBezTo>
                  <a:pt x="56" y="31"/>
                  <a:pt x="56" y="31"/>
                  <a:pt x="56" y="32"/>
                </a:cubicBezTo>
                <a:cubicBezTo>
                  <a:pt x="57" y="33"/>
                  <a:pt x="58" y="36"/>
                  <a:pt x="52" y="40"/>
                </a:cubicBezTo>
                <a:cubicBezTo>
                  <a:pt x="52" y="41"/>
                  <a:pt x="50" y="43"/>
                  <a:pt x="49" y="44"/>
                </a:cubicBezTo>
                <a:cubicBezTo>
                  <a:pt x="48" y="46"/>
                  <a:pt x="48" y="47"/>
                  <a:pt x="47" y="48"/>
                </a:cubicBezTo>
                <a:cubicBezTo>
                  <a:pt x="47" y="48"/>
                  <a:pt x="47" y="49"/>
                  <a:pt x="47" y="49"/>
                </a:cubicBezTo>
                <a:cubicBezTo>
                  <a:pt x="47" y="50"/>
                  <a:pt x="47" y="53"/>
                  <a:pt x="44" y="55"/>
                </a:cubicBezTo>
                <a:cubicBezTo>
                  <a:pt x="42" y="56"/>
                  <a:pt x="40" y="56"/>
                  <a:pt x="38" y="57"/>
                </a:cubicBezTo>
                <a:cubicBezTo>
                  <a:pt x="37" y="57"/>
                  <a:pt x="36" y="57"/>
                  <a:pt x="36" y="57"/>
                </a:cubicBezTo>
                <a:cubicBezTo>
                  <a:pt x="36" y="57"/>
                  <a:pt x="36" y="59"/>
                  <a:pt x="36" y="60"/>
                </a:cubicBezTo>
                <a:cubicBezTo>
                  <a:pt x="36" y="62"/>
                  <a:pt x="36" y="64"/>
                  <a:pt x="36" y="66"/>
                </a:cubicBezTo>
                <a:cubicBezTo>
                  <a:pt x="36" y="71"/>
                  <a:pt x="32" y="76"/>
                  <a:pt x="28" y="81"/>
                </a:cubicBezTo>
                <a:cubicBezTo>
                  <a:pt x="27" y="82"/>
                  <a:pt x="27" y="83"/>
                  <a:pt x="27" y="83"/>
                </a:cubicBezTo>
                <a:cubicBezTo>
                  <a:pt x="28" y="83"/>
                  <a:pt x="28" y="83"/>
                  <a:pt x="30" y="84"/>
                </a:cubicBezTo>
                <a:cubicBezTo>
                  <a:pt x="31" y="84"/>
                  <a:pt x="32" y="85"/>
                  <a:pt x="32" y="86"/>
                </a:cubicBezTo>
                <a:cubicBezTo>
                  <a:pt x="33" y="88"/>
                  <a:pt x="32" y="90"/>
                  <a:pt x="31" y="93"/>
                </a:cubicBezTo>
                <a:cubicBezTo>
                  <a:pt x="30" y="95"/>
                  <a:pt x="29" y="96"/>
                  <a:pt x="26" y="96"/>
                </a:cubicBezTo>
                <a:cubicBezTo>
                  <a:pt x="25" y="96"/>
                  <a:pt x="24" y="96"/>
                  <a:pt x="22" y="95"/>
                </a:cubicBezTo>
                <a:cubicBezTo>
                  <a:pt x="22" y="95"/>
                  <a:pt x="22" y="95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19" y="95"/>
                  <a:pt x="15" y="97"/>
                  <a:pt x="12" y="101"/>
                </a:cubicBezTo>
                <a:cubicBezTo>
                  <a:pt x="9" y="106"/>
                  <a:pt x="10" y="109"/>
                  <a:pt x="11" y="111"/>
                </a:cubicBezTo>
                <a:cubicBezTo>
                  <a:pt x="12" y="113"/>
                  <a:pt x="12" y="114"/>
                  <a:pt x="11" y="116"/>
                </a:cubicBezTo>
                <a:cubicBezTo>
                  <a:pt x="11" y="117"/>
                  <a:pt x="11" y="118"/>
                  <a:pt x="10" y="119"/>
                </a:cubicBezTo>
                <a:cubicBezTo>
                  <a:pt x="10" y="120"/>
                  <a:pt x="11" y="121"/>
                  <a:pt x="11" y="122"/>
                </a:cubicBezTo>
                <a:cubicBezTo>
                  <a:pt x="13" y="126"/>
                  <a:pt x="12" y="128"/>
                  <a:pt x="12" y="130"/>
                </a:cubicBezTo>
                <a:cubicBezTo>
                  <a:pt x="11" y="131"/>
                  <a:pt x="11" y="132"/>
                  <a:pt x="11" y="133"/>
                </a:cubicBezTo>
                <a:cubicBezTo>
                  <a:pt x="11" y="134"/>
                  <a:pt x="12" y="135"/>
                  <a:pt x="14" y="136"/>
                </a:cubicBezTo>
                <a:cubicBezTo>
                  <a:pt x="15" y="137"/>
                  <a:pt x="18" y="138"/>
                  <a:pt x="18" y="141"/>
                </a:cubicBezTo>
                <a:cubicBezTo>
                  <a:pt x="19" y="144"/>
                  <a:pt x="18" y="146"/>
                  <a:pt x="17" y="147"/>
                </a:cubicBezTo>
                <a:cubicBezTo>
                  <a:pt x="16" y="149"/>
                  <a:pt x="14" y="149"/>
                  <a:pt x="13" y="149"/>
                </a:cubicBezTo>
                <a:cubicBezTo>
                  <a:pt x="13" y="150"/>
                  <a:pt x="13" y="151"/>
                  <a:pt x="14" y="151"/>
                </a:cubicBezTo>
                <a:cubicBezTo>
                  <a:pt x="17" y="153"/>
                  <a:pt x="16" y="162"/>
                  <a:pt x="15" y="164"/>
                </a:cubicBezTo>
                <a:cubicBezTo>
                  <a:pt x="14" y="167"/>
                  <a:pt x="11" y="167"/>
                  <a:pt x="9" y="167"/>
                </a:cubicBezTo>
                <a:cubicBezTo>
                  <a:pt x="9" y="167"/>
                  <a:pt x="8" y="167"/>
                  <a:pt x="8" y="167"/>
                </a:cubicBezTo>
                <a:cubicBezTo>
                  <a:pt x="8" y="169"/>
                  <a:pt x="7" y="171"/>
                  <a:pt x="7" y="172"/>
                </a:cubicBezTo>
                <a:cubicBezTo>
                  <a:pt x="6" y="174"/>
                  <a:pt x="6" y="175"/>
                  <a:pt x="6" y="175"/>
                </a:cubicBezTo>
                <a:cubicBezTo>
                  <a:pt x="6" y="176"/>
                  <a:pt x="6" y="177"/>
                  <a:pt x="6" y="178"/>
                </a:cubicBezTo>
                <a:cubicBezTo>
                  <a:pt x="6" y="182"/>
                  <a:pt x="5" y="185"/>
                  <a:pt x="2" y="185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2" y="185"/>
                </a:cubicBezTo>
                <a:cubicBezTo>
                  <a:pt x="2" y="185"/>
                  <a:pt x="2" y="185"/>
                  <a:pt x="1" y="185"/>
                </a:cubicBezTo>
                <a:cubicBezTo>
                  <a:pt x="1" y="185"/>
                  <a:pt x="1" y="185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8"/>
                  <a:pt x="1" y="191"/>
                  <a:pt x="4" y="193"/>
                </a:cubicBezTo>
                <a:cubicBezTo>
                  <a:pt x="7" y="195"/>
                  <a:pt x="7" y="198"/>
                  <a:pt x="7" y="200"/>
                </a:cubicBezTo>
                <a:cubicBezTo>
                  <a:pt x="7" y="202"/>
                  <a:pt x="7" y="204"/>
                  <a:pt x="8" y="205"/>
                </a:cubicBezTo>
                <a:cubicBezTo>
                  <a:pt x="10" y="207"/>
                  <a:pt x="11" y="209"/>
                  <a:pt x="11" y="211"/>
                </a:cubicBezTo>
                <a:cubicBezTo>
                  <a:pt x="12" y="213"/>
                  <a:pt x="12" y="214"/>
                  <a:pt x="14" y="215"/>
                </a:cubicBezTo>
                <a:cubicBezTo>
                  <a:pt x="18" y="219"/>
                  <a:pt x="19" y="221"/>
                  <a:pt x="17" y="226"/>
                </a:cubicBezTo>
                <a:cubicBezTo>
                  <a:pt x="17" y="226"/>
                  <a:pt x="17" y="226"/>
                  <a:pt x="17" y="226"/>
                </a:cubicBezTo>
                <a:cubicBezTo>
                  <a:pt x="17" y="226"/>
                  <a:pt x="17" y="226"/>
                  <a:pt x="17" y="226"/>
                </a:cubicBezTo>
                <a:cubicBezTo>
                  <a:pt x="17" y="226"/>
                  <a:pt x="17" y="227"/>
                  <a:pt x="17" y="227"/>
                </a:cubicBezTo>
                <a:cubicBezTo>
                  <a:pt x="18" y="227"/>
                  <a:pt x="20" y="228"/>
                  <a:pt x="20" y="230"/>
                </a:cubicBezTo>
                <a:cubicBezTo>
                  <a:pt x="20" y="231"/>
                  <a:pt x="20" y="232"/>
                  <a:pt x="20" y="234"/>
                </a:cubicBezTo>
                <a:cubicBezTo>
                  <a:pt x="20" y="235"/>
                  <a:pt x="20" y="238"/>
                  <a:pt x="20" y="239"/>
                </a:cubicBezTo>
                <a:cubicBezTo>
                  <a:pt x="20" y="239"/>
                  <a:pt x="21" y="239"/>
                  <a:pt x="22" y="238"/>
                </a:cubicBezTo>
                <a:cubicBezTo>
                  <a:pt x="23" y="238"/>
                  <a:pt x="25" y="238"/>
                  <a:pt x="27" y="238"/>
                </a:cubicBezTo>
                <a:cubicBezTo>
                  <a:pt x="28" y="238"/>
                  <a:pt x="29" y="237"/>
                  <a:pt x="29" y="237"/>
                </a:cubicBezTo>
                <a:cubicBezTo>
                  <a:pt x="29" y="237"/>
                  <a:pt x="29" y="236"/>
                  <a:pt x="29" y="235"/>
                </a:cubicBezTo>
                <a:cubicBezTo>
                  <a:pt x="29" y="234"/>
                  <a:pt x="29" y="233"/>
                  <a:pt x="29" y="233"/>
                </a:cubicBezTo>
                <a:cubicBezTo>
                  <a:pt x="29" y="230"/>
                  <a:pt x="32" y="229"/>
                  <a:pt x="33" y="229"/>
                </a:cubicBezTo>
                <a:cubicBezTo>
                  <a:pt x="33" y="229"/>
                  <a:pt x="33" y="229"/>
                  <a:pt x="33" y="228"/>
                </a:cubicBezTo>
                <a:cubicBezTo>
                  <a:pt x="34" y="227"/>
                  <a:pt x="36" y="225"/>
                  <a:pt x="39" y="225"/>
                </a:cubicBezTo>
                <a:cubicBezTo>
                  <a:pt x="41" y="225"/>
                  <a:pt x="43" y="226"/>
                  <a:pt x="45" y="227"/>
                </a:cubicBezTo>
                <a:cubicBezTo>
                  <a:pt x="45" y="227"/>
                  <a:pt x="46" y="227"/>
                  <a:pt x="46" y="227"/>
                </a:cubicBezTo>
                <a:cubicBezTo>
                  <a:pt x="48" y="227"/>
                  <a:pt x="48" y="224"/>
                  <a:pt x="49" y="223"/>
                </a:cubicBezTo>
                <a:cubicBezTo>
                  <a:pt x="49" y="220"/>
                  <a:pt x="51" y="220"/>
                  <a:pt x="51" y="220"/>
                </a:cubicBezTo>
                <a:cubicBezTo>
                  <a:pt x="53" y="220"/>
                  <a:pt x="54" y="221"/>
                  <a:pt x="55" y="222"/>
                </a:cubicBezTo>
                <a:cubicBezTo>
                  <a:pt x="56" y="221"/>
                  <a:pt x="57" y="219"/>
                  <a:pt x="58" y="217"/>
                </a:cubicBezTo>
                <a:cubicBezTo>
                  <a:pt x="56" y="218"/>
                  <a:pt x="54" y="218"/>
                  <a:pt x="53" y="217"/>
                </a:cubicBezTo>
                <a:cubicBezTo>
                  <a:pt x="52" y="214"/>
                  <a:pt x="55" y="206"/>
                  <a:pt x="55" y="206"/>
                </a:cubicBezTo>
                <a:cubicBezTo>
                  <a:pt x="56" y="204"/>
                  <a:pt x="56" y="199"/>
                  <a:pt x="56" y="196"/>
                </a:cubicBezTo>
                <a:cubicBezTo>
                  <a:pt x="56" y="193"/>
                  <a:pt x="56" y="192"/>
                  <a:pt x="57" y="191"/>
                </a:cubicBezTo>
                <a:cubicBezTo>
                  <a:pt x="57" y="189"/>
                  <a:pt x="58" y="184"/>
                  <a:pt x="64" y="182"/>
                </a:cubicBezTo>
                <a:cubicBezTo>
                  <a:pt x="68" y="181"/>
                  <a:pt x="73" y="177"/>
                  <a:pt x="73" y="175"/>
                </a:cubicBezTo>
                <a:cubicBezTo>
                  <a:pt x="72" y="173"/>
                  <a:pt x="75" y="171"/>
                  <a:pt x="77" y="168"/>
                </a:cubicBezTo>
                <a:cubicBezTo>
                  <a:pt x="78" y="167"/>
                  <a:pt x="80" y="166"/>
                  <a:pt x="80" y="165"/>
                </a:cubicBezTo>
                <a:cubicBezTo>
                  <a:pt x="79" y="164"/>
                  <a:pt x="73" y="157"/>
                  <a:pt x="70" y="155"/>
                </a:cubicBezTo>
                <a:cubicBezTo>
                  <a:pt x="69" y="155"/>
                  <a:pt x="67" y="155"/>
                  <a:pt x="66" y="155"/>
                </a:cubicBezTo>
                <a:cubicBezTo>
                  <a:pt x="64" y="155"/>
                  <a:pt x="62" y="155"/>
                  <a:pt x="62" y="153"/>
                </a:cubicBezTo>
                <a:cubicBezTo>
                  <a:pt x="61" y="153"/>
                  <a:pt x="61" y="152"/>
                  <a:pt x="61" y="151"/>
                </a:cubicBezTo>
                <a:cubicBezTo>
                  <a:pt x="61" y="150"/>
                  <a:pt x="61" y="146"/>
                  <a:pt x="60" y="139"/>
                </a:cubicBezTo>
                <a:cubicBezTo>
                  <a:pt x="59" y="137"/>
                  <a:pt x="61" y="134"/>
                  <a:pt x="62" y="132"/>
                </a:cubicBezTo>
                <a:cubicBezTo>
                  <a:pt x="63" y="130"/>
                  <a:pt x="64" y="129"/>
                  <a:pt x="64" y="128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4" y="124"/>
                  <a:pt x="64" y="119"/>
                  <a:pt x="68" y="117"/>
                </a:cubicBezTo>
                <a:cubicBezTo>
                  <a:pt x="69" y="117"/>
                  <a:pt x="69" y="117"/>
                  <a:pt x="69" y="116"/>
                </a:cubicBezTo>
                <a:cubicBezTo>
                  <a:pt x="70" y="115"/>
                  <a:pt x="71" y="113"/>
                  <a:pt x="74" y="112"/>
                </a:cubicBezTo>
                <a:cubicBezTo>
                  <a:pt x="75" y="112"/>
                  <a:pt x="75" y="111"/>
                  <a:pt x="76" y="109"/>
                </a:cubicBezTo>
                <a:cubicBezTo>
                  <a:pt x="77" y="107"/>
                  <a:pt x="78" y="105"/>
                  <a:pt x="81" y="103"/>
                </a:cubicBezTo>
                <a:cubicBezTo>
                  <a:pt x="83" y="103"/>
                  <a:pt x="84" y="102"/>
                  <a:pt x="86" y="101"/>
                </a:cubicBezTo>
                <a:cubicBezTo>
                  <a:pt x="87" y="100"/>
                  <a:pt x="89" y="99"/>
                  <a:pt x="92" y="97"/>
                </a:cubicBezTo>
                <a:cubicBezTo>
                  <a:pt x="98" y="94"/>
                  <a:pt x="107" y="88"/>
                  <a:pt x="108" y="85"/>
                </a:cubicBezTo>
                <a:cubicBezTo>
                  <a:pt x="108" y="85"/>
                  <a:pt x="108" y="84"/>
                  <a:pt x="107" y="83"/>
                </a:cubicBezTo>
                <a:cubicBezTo>
                  <a:pt x="106" y="81"/>
                  <a:pt x="103" y="77"/>
                  <a:pt x="108" y="74"/>
                </a:cubicBezTo>
                <a:cubicBezTo>
                  <a:pt x="110" y="72"/>
                  <a:pt x="110" y="71"/>
                  <a:pt x="110" y="69"/>
                </a:cubicBezTo>
                <a:cubicBezTo>
                  <a:pt x="110" y="68"/>
                  <a:pt x="110" y="65"/>
                  <a:pt x="113" y="64"/>
                </a:cubicBezTo>
                <a:cubicBezTo>
                  <a:pt x="115" y="63"/>
                  <a:pt x="116" y="62"/>
                  <a:pt x="118" y="60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21" y="57"/>
                  <a:pt x="123" y="57"/>
                  <a:pt x="124" y="57"/>
                </a:cubicBezTo>
                <a:cubicBezTo>
                  <a:pt x="125" y="57"/>
                  <a:pt x="125" y="57"/>
                  <a:pt x="126" y="57"/>
                </a:cubicBezTo>
                <a:cubicBezTo>
                  <a:pt x="128" y="57"/>
                  <a:pt x="130" y="58"/>
                  <a:pt x="132" y="57"/>
                </a:cubicBezTo>
                <a:cubicBezTo>
                  <a:pt x="133" y="57"/>
                  <a:pt x="135" y="57"/>
                  <a:pt x="136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6" y="55"/>
                  <a:pt x="136" y="55"/>
                  <a:pt x="135" y="55"/>
                </a:cubicBezTo>
                <a:cubicBezTo>
                  <a:pt x="135" y="54"/>
                  <a:pt x="131" y="50"/>
                  <a:pt x="132" y="48"/>
                </a:cubicBezTo>
                <a:cubicBezTo>
                  <a:pt x="132" y="47"/>
                  <a:pt x="133" y="46"/>
                  <a:pt x="135" y="46"/>
                </a:cubicBezTo>
                <a:cubicBezTo>
                  <a:pt x="135" y="46"/>
                  <a:pt x="135" y="44"/>
                  <a:pt x="135" y="42"/>
                </a:cubicBezTo>
                <a:cubicBezTo>
                  <a:pt x="135" y="41"/>
                  <a:pt x="135" y="40"/>
                  <a:pt x="134" y="40"/>
                </a:cubicBezTo>
                <a:cubicBezTo>
                  <a:pt x="132" y="39"/>
                  <a:pt x="132" y="35"/>
                  <a:pt x="132" y="33"/>
                </a:cubicBezTo>
                <a:cubicBezTo>
                  <a:pt x="132" y="32"/>
                  <a:pt x="132" y="30"/>
                  <a:pt x="132" y="30"/>
                </a:cubicBezTo>
                <a:cubicBezTo>
                  <a:pt x="128" y="28"/>
                  <a:pt x="129" y="23"/>
                  <a:pt x="130" y="19"/>
                </a:cubicBezTo>
                <a:cubicBezTo>
                  <a:pt x="130" y="18"/>
                  <a:pt x="130" y="18"/>
                  <a:pt x="130" y="17"/>
                </a:cubicBezTo>
                <a:cubicBezTo>
                  <a:pt x="130" y="16"/>
                  <a:pt x="123" y="13"/>
                  <a:pt x="120" y="11"/>
                </a:cubicBezTo>
                <a:cubicBezTo>
                  <a:pt x="118" y="11"/>
                  <a:pt x="117" y="10"/>
                  <a:pt x="115" y="10"/>
                </a:cubicBezTo>
                <a:cubicBezTo>
                  <a:pt x="112" y="8"/>
                  <a:pt x="109" y="6"/>
                  <a:pt x="107" y="4"/>
                </a:cubicBezTo>
                <a:cubicBezTo>
                  <a:pt x="106" y="3"/>
                  <a:pt x="105" y="2"/>
                  <a:pt x="103" y="1"/>
                </a:cubicBezTo>
                <a:cubicBezTo>
                  <a:pt x="103" y="1"/>
                  <a:pt x="102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EC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48" name="Freeform 1220"/>
          <p:cNvSpPr>
            <a:spLocks/>
          </p:cNvSpPr>
          <p:nvPr/>
        </p:nvSpPr>
        <p:spPr bwMode="auto">
          <a:xfrm>
            <a:off x="4750694" y="2991340"/>
            <a:ext cx="96873" cy="67108"/>
          </a:xfrm>
          <a:custGeom>
            <a:avLst/>
            <a:gdLst>
              <a:gd name="T0" fmla="*/ 41 w 48"/>
              <a:gd name="T1" fmla="*/ 30 h 30"/>
              <a:gd name="T2" fmla="*/ 41 w 48"/>
              <a:gd name="T3" fmla="*/ 29 h 30"/>
              <a:gd name="T4" fmla="*/ 42 w 48"/>
              <a:gd name="T5" fmla="*/ 29 h 30"/>
              <a:gd name="T6" fmla="*/ 43 w 48"/>
              <a:gd name="T7" fmla="*/ 28 h 30"/>
              <a:gd name="T8" fmla="*/ 43 w 48"/>
              <a:gd name="T9" fmla="*/ 28 h 30"/>
              <a:gd name="T10" fmla="*/ 43 w 48"/>
              <a:gd name="T11" fmla="*/ 28 h 30"/>
              <a:gd name="T12" fmla="*/ 45 w 48"/>
              <a:gd name="T13" fmla="*/ 26 h 30"/>
              <a:gd name="T14" fmla="*/ 45 w 48"/>
              <a:gd name="T15" fmla="*/ 26 h 30"/>
              <a:gd name="T16" fmla="*/ 45 w 48"/>
              <a:gd name="T17" fmla="*/ 26 h 30"/>
              <a:gd name="T18" fmla="*/ 42 w 48"/>
              <a:gd name="T19" fmla="*/ 20 h 30"/>
              <a:gd name="T20" fmla="*/ 42 w 48"/>
              <a:gd name="T21" fmla="*/ 17 h 30"/>
              <a:gd name="T22" fmla="*/ 42 w 48"/>
              <a:gd name="T23" fmla="*/ 13 h 30"/>
              <a:gd name="T24" fmla="*/ 44 w 48"/>
              <a:gd name="T25" fmla="*/ 9 h 30"/>
              <a:gd name="T26" fmla="*/ 46 w 48"/>
              <a:gd name="T27" fmla="*/ 6 h 30"/>
              <a:gd name="T28" fmla="*/ 48 w 48"/>
              <a:gd name="T29" fmla="*/ 3 h 30"/>
              <a:gd name="T30" fmla="*/ 48 w 48"/>
              <a:gd name="T31" fmla="*/ 3 h 30"/>
              <a:gd name="T32" fmla="*/ 48 w 48"/>
              <a:gd name="T33" fmla="*/ 3 h 30"/>
              <a:gd name="T34" fmla="*/ 48 w 48"/>
              <a:gd name="T35" fmla="*/ 3 h 30"/>
              <a:gd name="T36" fmla="*/ 37 w 48"/>
              <a:gd name="T37" fmla="*/ 2 h 30"/>
              <a:gd name="T38" fmla="*/ 26 w 48"/>
              <a:gd name="T39" fmla="*/ 1 h 30"/>
              <a:gd name="T40" fmla="*/ 19 w 48"/>
              <a:gd name="T41" fmla="*/ 2 h 30"/>
              <a:gd name="T42" fmla="*/ 6 w 48"/>
              <a:gd name="T43" fmla="*/ 4 h 30"/>
              <a:gd name="T44" fmla="*/ 1 w 48"/>
              <a:gd name="T45" fmla="*/ 7 h 30"/>
              <a:gd name="T46" fmla="*/ 0 w 48"/>
              <a:gd name="T47" fmla="*/ 8 h 30"/>
              <a:gd name="T48" fmla="*/ 2 w 48"/>
              <a:gd name="T49" fmla="*/ 13 h 30"/>
              <a:gd name="T50" fmla="*/ 2 w 48"/>
              <a:gd name="T51" fmla="*/ 15 h 30"/>
              <a:gd name="T52" fmla="*/ 7 w 48"/>
              <a:gd name="T53" fmla="*/ 18 h 30"/>
              <a:gd name="T54" fmla="*/ 13 w 48"/>
              <a:gd name="T55" fmla="*/ 21 h 30"/>
              <a:gd name="T56" fmla="*/ 13 w 48"/>
              <a:gd name="T57" fmla="*/ 23 h 30"/>
              <a:gd name="T58" fmla="*/ 13 w 48"/>
              <a:gd name="T59" fmla="*/ 23 h 30"/>
              <a:gd name="T60" fmla="*/ 15 w 48"/>
              <a:gd name="T61" fmla="*/ 23 h 30"/>
              <a:gd name="T62" fmla="*/ 16 w 48"/>
              <a:gd name="T63" fmla="*/ 23 h 30"/>
              <a:gd name="T64" fmla="*/ 18 w 48"/>
              <a:gd name="T65" fmla="*/ 23 h 30"/>
              <a:gd name="T66" fmla="*/ 23 w 48"/>
              <a:gd name="T67" fmla="*/ 23 h 30"/>
              <a:gd name="T68" fmla="*/ 23 w 48"/>
              <a:gd name="T69" fmla="*/ 24 h 30"/>
              <a:gd name="T70" fmla="*/ 32 w 48"/>
              <a:gd name="T71" fmla="*/ 30 h 30"/>
              <a:gd name="T72" fmla="*/ 33 w 48"/>
              <a:gd name="T73" fmla="*/ 30 h 30"/>
              <a:gd name="T74" fmla="*/ 33 w 48"/>
              <a:gd name="T75" fmla="*/ 29 h 30"/>
              <a:gd name="T76" fmla="*/ 34 w 48"/>
              <a:gd name="T77" fmla="*/ 29 h 30"/>
              <a:gd name="T78" fmla="*/ 34 w 48"/>
              <a:gd name="T79" fmla="*/ 29 h 30"/>
              <a:gd name="T80" fmla="*/ 41 w 48"/>
              <a:gd name="T8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" h="30">
                <a:moveTo>
                  <a:pt x="41" y="30"/>
                </a:moveTo>
                <a:cubicBezTo>
                  <a:pt x="41" y="30"/>
                  <a:pt x="41" y="30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8"/>
                  <a:pt x="42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7"/>
                  <a:pt x="44" y="27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3" y="24"/>
                  <a:pt x="43" y="23"/>
                  <a:pt x="42" y="20"/>
                </a:cubicBezTo>
                <a:cubicBezTo>
                  <a:pt x="42" y="18"/>
                  <a:pt x="42" y="17"/>
                  <a:pt x="42" y="17"/>
                </a:cubicBezTo>
                <a:cubicBezTo>
                  <a:pt x="42" y="15"/>
                  <a:pt x="41" y="14"/>
                  <a:pt x="42" y="13"/>
                </a:cubicBezTo>
                <a:cubicBezTo>
                  <a:pt x="42" y="11"/>
                  <a:pt x="43" y="10"/>
                  <a:pt x="44" y="9"/>
                </a:cubicBezTo>
                <a:cubicBezTo>
                  <a:pt x="44" y="8"/>
                  <a:pt x="45" y="8"/>
                  <a:pt x="46" y="6"/>
                </a:cubicBezTo>
                <a:cubicBezTo>
                  <a:pt x="46" y="5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5" y="4"/>
                  <a:pt x="41" y="3"/>
                  <a:pt x="37" y="2"/>
                </a:cubicBezTo>
                <a:cubicBezTo>
                  <a:pt x="33" y="1"/>
                  <a:pt x="29" y="0"/>
                  <a:pt x="26" y="1"/>
                </a:cubicBezTo>
                <a:cubicBezTo>
                  <a:pt x="24" y="1"/>
                  <a:pt x="22" y="1"/>
                  <a:pt x="19" y="2"/>
                </a:cubicBezTo>
                <a:cubicBezTo>
                  <a:pt x="15" y="2"/>
                  <a:pt x="8" y="3"/>
                  <a:pt x="6" y="4"/>
                </a:cubicBezTo>
                <a:cubicBezTo>
                  <a:pt x="5" y="6"/>
                  <a:pt x="3" y="7"/>
                  <a:pt x="1" y="7"/>
                </a:cubicBezTo>
                <a:cubicBezTo>
                  <a:pt x="1" y="8"/>
                  <a:pt x="0" y="8"/>
                  <a:pt x="0" y="8"/>
                </a:cubicBezTo>
                <a:cubicBezTo>
                  <a:pt x="2" y="10"/>
                  <a:pt x="2" y="12"/>
                  <a:pt x="2" y="13"/>
                </a:cubicBezTo>
                <a:cubicBezTo>
                  <a:pt x="1" y="14"/>
                  <a:pt x="1" y="15"/>
                  <a:pt x="2" y="15"/>
                </a:cubicBezTo>
                <a:cubicBezTo>
                  <a:pt x="5" y="19"/>
                  <a:pt x="5" y="19"/>
                  <a:pt x="7" y="18"/>
                </a:cubicBezTo>
                <a:cubicBezTo>
                  <a:pt x="9" y="18"/>
                  <a:pt x="12" y="19"/>
                  <a:pt x="13" y="21"/>
                </a:cubicBezTo>
                <a:cubicBezTo>
                  <a:pt x="13" y="21"/>
                  <a:pt x="13" y="22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4" y="23"/>
                  <a:pt x="14" y="23"/>
                  <a:pt x="15" y="23"/>
                </a:cubicBezTo>
                <a:cubicBezTo>
                  <a:pt x="15" y="23"/>
                  <a:pt x="16" y="23"/>
                  <a:pt x="16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1" y="23"/>
                  <a:pt x="22" y="23"/>
                  <a:pt x="23" y="23"/>
                </a:cubicBezTo>
                <a:cubicBezTo>
                  <a:pt x="23" y="24"/>
                  <a:pt x="23" y="24"/>
                  <a:pt x="23" y="24"/>
                </a:cubicBezTo>
                <a:cubicBezTo>
                  <a:pt x="30" y="29"/>
                  <a:pt x="32" y="30"/>
                  <a:pt x="32" y="30"/>
                </a:cubicBezTo>
                <a:cubicBezTo>
                  <a:pt x="32" y="30"/>
                  <a:pt x="33" y="30"/>
                  <a:pt x="33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3" y="29"/>
                  <a:pt x="33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29"/>
                  <a:pt x="38" y="30"/>
                  <a:pt x="41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9" name="Freeform 1221"/>
          <p:cNvSpPr>
            <a:spLocks/>
          </p:cNvSpPr>
          <p:nvPr/>
        </p:nvSpPr>
        <p:spPr bwMode="auto">
          <a:xfrm>
            <a:off x="4342142" y="2512328"/>
            <a:ext cx="577026" cy="529921"/>
          </a:xfrm>
          <a:custGeom>
            <a:avLst/>
            <a:gdLst>
              <a:gd name="T0" fmla="*/ 180 w 286"/>
              <a:gd name="T1" fmla="*/ 35 h 239"/>
              <a:gd name="T2" fmla="*/ 204 w 286"/>
              <a:gd name="T3" fmla="*/ 46 h 239"/>
              <a:gd name="T4" fmla="*/ 220 w 286"/>
              <a:gd name="T5" fmla="*/ 48 h 239"/>
              <a:gd name="T6" fmla="*/ 227 w 286"/>
              <a:gd name="T7" fmla="*/ 37 h 239"/>
              <a:gd name="T8" fmla="*/ 246 w 286"/>
              <a:gd name="T9" fmla="*/ 21 h 239"/>
              <a:gd name="T10" fmla="*/ 270 w 286"/>
              <a:gd name="T11" fmla="*/ 33 h 239"/>
              <a:gd name="T12" fmla="*/ 274 w 286"/>
              <a:gd name="T13" fmla="*/ 29 h 239"/>
              <a:gd name="T14" fmla="*/ 279 w 286"/>
              <a:gd name="T15" fmla="*/ 17 h 239"/>
              <a:gd name="T16" fmla="*/ 272 w 286"/>
              <a:gd name="T17" fmla="*/ 9 h 239"/>
              <a:gd name="T18" fmla="*/ 255 w 286"/>
              <a:gd name="T19" fmla="*/ 10 h 239"/>
              <a:gd name="T20" fmla="*/ 248 w 286"/>
              <a:gd name="T21" fmla="*/ 2 h 239"/>
              <a:gd name="T22" fmla="*/ 238 w 286"/>
              <a:gd name="T23" fmla="*/ 6 h 239"/>
              <a:gd name="T24" fmla="*/ 223 w 286"/>
              <a:gd name="T25" fmla="*/ 10 h 239"/>
              <a:gd name="T26" fmla="*/ 218 w 286"/>
              <a:gd name="T27" fmla="*/ 5 h 239"/>
              <a:gd name="T28" fmla="*/ 209 w 286"/>
              <a:gd name="T29" fmla="*/ 10 h 239"/>
              <a:gd name="T30" fmla="*/ 199 w 286"/>
              <a:gd name="T31" fmla="*/ 24 h 239"/>
              <a:gd name="T32" fmla="*/ 182 w 286"/>
              <a:gd name="T33" fmla="*/ 18 h 239"/>
              <a:gd name="T34" fmla="*/ 181 w 286"/>
              <a:gd name="T35" fmla="*/ 24 h 239"/>
              <a:gd name="T36" fmla="*/ 164 w 286"/>
              <a:gd name="T37" fmla="*/ 27 h 239"/>
              <a:gd name="T38" fmla="*/ 158 w 286"/>
              <a:gd name="T39" fmla="*/ 20 h 239"/>
              <a:gd name="T40" fmla="*/ 149 w 286"/>
              <a:gd name="T41" fmla="*/ 30 h 239"/>
              <a:gd name="T42" fmla="*/ 137 w 286"/>
              <a:gd name="T43" fmla="*/ 33 h 239"/>
              <a:gd name="T44" fmla="*/ 141 w 286"/>
              <a:gd name="T45" fmla="*/ 47 h 239"/>
              <a:gd name="T46" fmla="*/ 125 w 286"/>
              <a:gd name="T47" fmla="*/ 46 h 239"/>
              <a:gd name="T48" fmla="*/ 111 w 286"/>
              <a:gd name="T49" fmla="*/ 48 h 239"/>
              <a:gd name="T50" fmla="*/ 116 w 286"/>
              <a:gd name="T51" fmla="*/ 53 h 239"/>
              <a:gd name="T52" fmla="*/ 127 w 286"/>
              <a:gd name="T53" fmla="*/ 57 h 239"/>
              <a:gd name="T54" fmla="*/ 113 w 286"/>
              <a:gd name="T55" fmla="*/ 65 h 239"/>
              <a:gd name="T56" fmla="*/ 94 w 286"/>
              <a:gd name="T57" fmla="*/ 94 h 239"/>
              <a:gd name="T58" fmla="*/ 83 w 286"/>
              <a:gd name="T59" fmla="*/ 111 h 239"/>
              <a:gd name="T60" fmla="*/ 70 w 286"/>
              <a:gd name="T61" fmla="*/ 122 h 239"/>
              <a:gd name="T62" fmla="*/ 60 w 286"/>
              <a:gd name="T63" fmla="*/ 135 h 239"/>
              <a:gd name="T64" fmla="*/ 43 w 286"/>
              <a:gd name="T65" fmla="*/ 148 h 239"/>
              <a:gd name="T66" fmla="*/ 35 w 286"/>
              <a:gd name="T67" fmla="*/ 155 h 239"/>
              <a:gd name="T68" fmla="*/ 26 w 286"/>
              <a:gd name="T69" fmla="*/ 165 h 239"/>
              <a:gd name="T70" fmla="*/ 10 w 286"/>
              <a:gd name="T71" fmla="*/ 174 h 239"/>
              <a:gd name="T72" fmla="*/ 3 w 286"/>
              <a:gd name="T73" fmla="*/ 186 h 239"/>
              <a:gd name="T74" fmla="*/ 2 w 286"/>
              <a:gd name="T75" fmla="*/ 203 h 239"/>
              <a:gd name="T76" fmla="*/ 19 w 286"/>
              <a:gd name="T77" fmla="*/ 204 h 239"/>
              <a:gd name="T78" fmla="*/ 4 w 286"/>
              <a:gd name="T79" fmla="*/ 213 h 239"/>
              <a:gd name="T80" fmla="*/ 9 w 286"/>
              <a:gd name="T81" fmla="*/ 215 h 239"/>
              <a:gd name="T82" fmla="*/ 8 w 286"/>
              <a:gd name="T83" fmla="*/ 228 h 239"/>
              <a:gd name="T84" fmla="*/ 53 w 286"/>
              <a:gd name="T85" fmla="*/ 222 h 239"/>
              <a:gd name="T86" fmla="*/ 62 w 286"/>
              <a:gd name="T87" fmla="*/ 213 h 239"/>
              <a:gd name="T88" fmla="*/ 74 w 286"/>
              <a:gd name="T89" fmla="*/ 215 h 239"/>
              <a:gd name="T90" fmla="*/ 80 w 286"/>
              <a:gd name="T91" fmla="*/ 194 h 239"/>
              <a:gd name="T92" fmla="*/ 78 w 286"/>
              <a:gd name="T93" fmla="*/ 178 h 239"/>
              <a:gd name="T94" fmla="*/ 93 w 286"/>
              <a:gd name="T95" fmla="*/ 135 h 239"/>
              <a:gd name="T96" fmla="*/ 96 w 286"/>
              <a:gd name="T97" fmla="*/ 123 h 239"/>
              <a:gd name="T98" fmla="*/ 114 w 286"/>
              <a:gd name="T99" fmla="*/ 93 h 239"/>
              <a:gd name="T100" fmla="*/ 126 w 286"/>
              <a:gd name="T101" fmla="*/ 68 h 239"/>
              <a:gd name="T102" fmla="*/ 149 w 286"/>
              <a:gd name="T103" fmla="*/ 49 h 239"/>
              <a:gd name="T104" fmla="*/ 173 w 286"/>
              <a:gd name="T105" fmla="*/ 4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" h="239">
                <a:moveTo>
                  <a:pt x="174" y="40"/>
                </a:moveTo>
                <a:cubicBezTo>
                  <a:pt x="175" y="39"/>
                  <a:pt x="175" y="39"/>
                  <a:pt x="176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37"/>
                  <a:pt x="177" y="37"/>
                  <a:pt x="178" y="36"/>
                </a:cubicBezTo>
                <a:cubicBezTo>
                  <a:pt x="178" y="36"/>
                  <a:pt x="178" y="36"/>
                  <a:pt x="178" y="36"/>
                </a:cubicBezTo>
                <a:cubicBezTo>
                  <a:pt x="179" y="36"/>
                  <a:pt x="179" y="36"/>
                  <a:pt x="180" y="35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81" y="35"/>
                  <a:pt x="182" y="35"/>
                  <a:pt x="182" y="35"/>
                </a:cubicBezTo>
                <a:cubicBezTo>
                  <a:pt x="185" y="36"/>
                  <a:pt x="187" y="38"/>
                  <a:pt x="189" y="40"/>
                </a:cubicBezTo>
                <a:cubicBezTo>
                  <a:pt x="191" y="42"/>
                  <a:pt x="193" y="44"/>
                  <a:pt x="195" y="44"/>
                </a:cubicBezTo>
                <a:cubicBezTo>
                  <a:pt x="196" y="45"/>
                  <a:pt x="197" y="45"/>
                  <a:pt x="198" y="45"/>
                </a:cubicBezTo>
                <a:cubicBezTo>
                  <a:pt x="201" y="46"/>
                  <a:pt x="203" y="46"/>
                  <a:pt x="204" y="46"/>
                </a:cubicBezTo>
                <a:cubicBezTo>
                  <a:pt x="204" y="46"/>
                  <a:pt x="205" y="46"/>
                  <a:pt x="205" y="46"/>
                </a:cubicBezTo>
                <a:cubicBezTo>
                  <a:pt x="206" y="44"/>
                  <a:pt x="209" y="44"/>
                  <a:pt x="212" y="45"/>
                </a:cubicBezTo>
                <a:cubicBezTo>
                  <a:pt x="213" y="45"/>
                  <a:pt x="214" y="46"/>
                  <a:pt x="215" y="46"/>
                </a:cubicBezTo>
                <a:cubicBezTo>
                  <a:pt x="215" y="45"/>
                  <a:pt x="216" y="45"/>
                  <a:pt x="216" y="45"/>
                </a:cubicBezTo>
                <a:cubicBezTo>
                  <a:pt x="218" y="45"/>
                  <a:pt x="219" y="47"/>
                  <a:pt x="220" y="48"/>
                </a:cubicBezTo>
                <a:cubicBezTo>
                  <a:pt x="220" y="48"/>
                  <a:pt x="220" y="48"/>
                  <a:pt x="220" y="48"/>
                </a:cubicBezTo>
                <a:cubicBezTo>
                  <a:pt x="220" y="48"/>
                  <a:pt x="220" y="48"/>
                  <a:pt x="220" y="48"/>
                </a:cubicBezTo>
                <a:cubicBezTo>
                  <a:pt x="221" y="47"/>
                  <a:pt x="221" y="45"/>
                  <a:pt x="221" y="44"/>
                </a:cubicBezTo>
                <a:cubicBezTo>
                  <a:pt x="221" y="43"/>
                  <a:pt x="222" y="41"/>
                  <a:pt x="225" y="41"/>
                </a:cubicBezTo>
                <a:cubicBezTo>
                  <a:pt x="226" y="41"/>
                  <a:pt x="226" y="41"/>
                  <a:pt x="227" y="41"/>
                </a:cubicBezTo>
                <a:cubicBezTo>
                  <a:pt x="228" y="41"/>
                  <a:pt x="228" y="41"/>
                  <a:pt x="228" y="41"/>
                </a:cubicBezTo>
                <a:cubicBezTo>
                  <a:pt x="228" y="40"/>
                  <a:pt x="228" y="38"/>
                  <a:pt x="227" y="37"/>
                </a:cubicBezTo>
                <a:cubicBezTo>
                  <a:pt x="227" y="36"/>
                  <a:pt x="227" y="34"/>
                  <a:pt x="227" y="33"/>
                </a:cubicBezTo>
                <a:cubicBezTo>
                  <a:pt x="227" y="30"/>
                  <a:pt x="230" y="28"/>
                  <a:pt x="231" y="27"/>
                </a:cubicBezTo>
                <a:cubicBezTo>
                  <a:pt x="232" y="27"/>
                  <a:pt x="234" y="26"/>
                  <a:pt x="234" y="26"/>
                </a:cubicBezTo>
                <a:cubicBezTo>
                  <a:pt x="234" y="22"/>
                  <a:pt x="238" y="22"/>
                  <a:pt x="241" y="22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4" y="22"/>
                  <a:pt x="245" y="22"/>
                  <a:pt x="246" y="21"/>
                </a:cubicBezTo>
                <a:cubicBezTo>
                  <a:pt x="247" y="20"/>
                  <a:pt x="249" y="19"/>
                  <a:pt x="252" y="19"/>
                </a:cubicBezTo>
                <a:cubicBezTo>
                  <a:pt x="255" y="19"/>
                  <a:pt x="257" y="20"/>
                  <a:pt x="258" y="22"/>
                </a:cubicBezTo>
                <a:cubicBezTo>
                  <a:pt x="259" y="23"/>
                  <a:pt x="261" y="24"/>
                  <a:pt x="263" y="25"/>
                </a:cubicBezTo>
                <a:cubicBezTo>
                  <a:pt x="266" y="27"/>
                  <a:pt x="269" y="28"/>
                  <a:pt x="270" y="31"/>
                </a:cubicBezTo>
                <a:cubicBezTo>
                  <a:pt x="270" y="31"/>
                  <a:pt x="270" y="32"/>
                  <a:pt x="270" y="33"/>
                </a:cubicBezTo>
                <a:cubicBezTo>
                  <a:pt x="270" y="33"/>
                  <a:pt x="270" y="33"/>
                  <a:pt x="270" y="33"/>
                </a:cubicBezTo>
                <a:cubicBezTo>
                  <a:pt x="270" y="33"/>
                  <a:pt x="271" y="33"/>
                  <a:pt x="271" y="33"/>
                </a:cubicBezTo>
                <a:cubicBezTo>
                  <a:pt x="271" y="33"/>
                  <a:pt x="271" y="33"/>
                  <a:pt x="271" y="33"/>
                </a:cubicBezTo>
                <a:cubicBezTo>
                  <a:pt x="272" y="33"/>
                  <a:pt x="273" y="33"/>
                  <a:pt x="273" y="33"/>
                </a:cubicBezTo>
                <a:cubicBezTo>
                  <a:pt x="274" y="33"/>
                  <a:pt x="275" y="32"/>
                  <a:pt x="276" y="31"/>
                </a:cubicBezTo>
                <a:cubicBezTo>
                  <a:pt x="277" y="31"/>
                  <a:pt x="277" y="30"/>
                  <a:pt x="277" y="30"/>
                </a:cubicBezTo>
                <a:cubicBezTo>
                  <a:pt x="276" y="30"/>
                  <a:pt x="275" y="30"/>
                  <a:pt x="274" y="29"/>
                </a:cubicBezTo>
                <a:cubicBezTo>
                  <a:pt x="273" y="28"/>
                  <a:pt x="273" y="27"/>
                  <a:pt x="273" y="26"/>
                </a:cubicBezTo>
                <a:cubicBezTo>
                  <a:pt x="272" y="26"/>
                  <a:pt x="270" y="24"/>
                  <a:pt x="269" y="24"/>
                </a:cubicBezTo>
                <a:cubicBezTo>
                  <a:pt x="267" y="23"/>
                  <a:pt x="266" y="22"/>
                  <a:pt x="265" y="21"/>
                </a:cubicBezTo>
                <a:cubicBezTo>
                  <a:pt x="265" y="20"/>
                  <a:pt x="265" y="19"/>
                  <a:pt x="266" y="19"/>
                </a:cubicBezTo>
                <a:cubicBezTo>
                  <a:pt x="267" y="17"/>
                  <a:pt x="271" y="17"/>
                  <a:pt x="274" y="19"/>
                </a:cubicBezTo>
                <a:cubicBezTo>
                  <a:pt x="276" y="20"/>
                  <a:pt x="276" y="20"/>
                  <a:pt x="279" y="17"/>
                </a:cubicBezTo>
                <a:cubicBezTo>
                  <a:pt x="281" y="15"/>
                  <a:pt x="284" y="15"/>
                  <a:pt x="285" y="15"/>
                </a:cubicBezTo>
                <a:cubicBezTo>
                  <a:pt x="286" y="15"/>
                  <a:pt x="286" y="15"/>
                  <a:pt x="286" y="15"/>
                </a:cubicBezTo>
                <a:cubicBezTo>
                  <a:pt x="285" y="14"/>
                  <a:pt x="284" y="14"/>
                  <a:pt x="284" y="13"/>
                </a:cubicBezTo>
                <a:cubicBezTo>
                  <a:pt x="282" y="13"/>
                  <a:pt x="281" y="12"/>
                  <a:pt x="281" y="11"/>
                </a:cubicBezTo>
                <a:cubicBezTo>
                  <a:pt x="280" y="10"/>
                  <a:pt x="277" y="8"/>
                  <a:pt x="274" y="9"/>
                </a:cubicBezTo>
                <a:cubicBezTo>
                  <a:pt x="274" y="9"/>
                  <a:pt x="273" y="9"/>
                  <a:pt x="272" y="9"/>
                </a:cubicBezTo>
                <a:cubicBezTo>
                  <a:pt x="270" y="9"/>
                  <a:pt x="269" y="8"/>
                  <a:pt x="268" y="7"/>
                </a:cubicBezTo>
                <a:cubicBezTo>
                  <a:pt x="267" y="6"/>
                  <a:pt x="267" y="6"/>
                  <a:pt x="267" y="6"/>
                </a:cubicBezTo>
                <a:cubicBezTo>
                  <a:pt x="267" y="6"/>
                  <a:pt x="266" y="6"/>
                  <a:pt x="266" y="6"/>
                </a:cubicBezTo>
                <a:cubicBezTo>
                  <a:pt x="264" y="6"/>
                  <a:pt x="261" y="8"/>
                  <a:pt x="261" y="10"/>
                </a:cubicBezTo>
                <a:cubicBezTo>
                  <a:pt x="261" y="16"/>
                  <a:pt x="256" y="16"/>
                  <a:pt x="254" y="14"/>
                </a:cubicBezTo>
                <a:cubicBezTo>
                  <a:pt x="254" y="13"/>
                  <a:pt x="254" y="11"/>
                  <a:pt x="255" y="10"/>
                </a:cubicBezTo>
                <a:cubicBezTo>
                  <a:pt x="255" y="10"/>
                  <a:pt x="255" y="9"/>
                  <a:pt x="255" y="8"/>
                </a:cubicBezTo>
                <a:cubicBezTo>
                  <a:pt x="254" y="8"/>
                  <a:pt x="254" y="7"/>
                  <a:pt x="254" y="6"/>
                </a:cubicBezTo>
                <a:cubicBezTo>
                  <a:pt x="255" y="5"/>
                  <a:pt x="255" y="3"/>
                  <a:pt x="257" y="3"/>
                </a:cubicBezTo>
                <a:cubicBezTo>
                  <a:pt x="257" y="3"/>
                  <a:pt x="257" y="3"/>
                  <a:pt x="257" y="2"/>
                </a:cubicBezTo>
                <a:cubicBezTo>
                  <a:pt x="256" y="1"/>
                  <a:pt x="255" y="1"/>
                  <a:pt x="253" y="1"/>
                </a:cubicBezTo>
                <a:cubicBezTo>
                  <a:pt x="250" y="0"/>
                  <a:pt x="249" y="2"/>
                  <a:pt x="248" y="2"/>
                </a:cubicBezTo>
                <a:cubicBezTo>
                  <a:pt x="248" y="3"/>
                  <a:pt x="248" y="4"/>
                  <a:pt x="248" y="4"/>
                </a:cubicBezTo>
                <a:cubicBezTo>
                  <a:pt x="248" y="4"/>
                  <a:pt x="249" y="6"/>
                  <a:pt x="248" y="8"/>
                </a:cubicBezTo>
                <a:cubicBezTo>
                  <a:pt x="247" y="11"/>
                  <a:pt x="243" y="16"/>
                  <a:pt x="239" y="16"/>
                </a:cubicBezTo>
                <a:cubicBezTo>
                  <a:pt x="238" y="16"/>
                  <a:pt x="238" y="15"/>
                  <a:pt x="237" y="15"/>
                </a:cubicBezTo>
                <a:cubicBezTo>
                  <a:pt x="236" y="13"/>
                  <a:pt x="236" y="11"/>
                  <a:pt x="237" y="8"/>
                </a:cubicBezTo>
                <a:cubicBezTo>
                  <a:pt x="237" y="7"/>
                  <a:pt x="237" y="6"/>
                  <a:pt x="238" y="6"/>
                </a:cubicBezTo>
                <a:cubicBezTo>
                  <a:pt x="237" y="6"/>
                  <a:pt x="236" y="7"/>
                  <a:pt x="234" y="9"/>
                </a:cubicBezTo>
                <a:cubicBezTo>
                  <a:pt x="233" y="11"/>
                  <a:pt x="232" y="12"/>
                  <a:pt x="231" y="13"/>
                </a:cubicBezTo>
                <a:cubicBezTo>
                  <a:pt x="227" y="17"/>
                  <a:pt x="225" y="20"/>
                  <a:pt x="222" y="21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20" y="21"/>
                  <a:pt x="218" y="20"/>
                  <a:pt x="218" y="18"/>
                </a:cubicBezTo>
                <a:cubicBezTo>
                  <a:pt x="217" y="16"/>
                  <a:pt x="219" y="12"/>
                  <a:pt x="223" y="10"/>
                </a:cubicBezTo>
                <a:cubicBezTo>
                  <a:pt x="224" y="9"/>
                  <a:pt x="225" y="7"/>
                  <a:pt x="226" y="5"/>
                </a:cubicBezTo>
                <a:cubicBezTo>
                  <a:pt x="227" y="3"/>
                  <a:pt x="228" y="1"/>
                  <a:pt x="230" y="1"/>
                </a:cubicBezTo>
                <a:cubicBezTo>
                  <a:pt x="230" y="1"/>
                  <a:pt x="230" y="1"/>
                  <a:pt x="229" y="1"/>
                </a:cubicBezTo>
                <a:cubicBezTo>
                  <a:pt x="228" y="0"/>
                  <a:pt x="227" y="1"/>
                  <a:pt x="226" y="3"/>
                </a:cubicBezTo>
                <a:cubicBezTo>
                  <a:pt x="226" y="4"/>
                  <a:pt x="225" y="4"/>
                  <a:pt x="225" y="5"/>
                </a:cubicBezTo>
                <a:cubicBezTo>
                  <a:pt x="223" y="6"/>
                  <a:pt x="220" y="6"/>
                  <a:pt x="218" y="5"/>
                </a:cubicBezTo>
                <a:cubicBezTo>
                  <a:pt x="217" y="5"/>
                  <a:pt x="217" y="5"/>
                  <a:pt x="217" y="5"/>
                </a:cubicBezTo>
                <a:cubicBezTo>
                  <a:pt x="216" y="5"/>
                  <a:pt x="216" y="5"/>
                  <a:pt x="216" y="6"/>
                </a:cubicBezTo>
                <a:cubicBezTo>
                  <a:pt x="215" y="6"/>
                  <a:pt x="215" y="6"/>
                  <a:pt x="215" y="6"/>
                </a:cubicBezTo>
                <a:cubicBezTo>
                  <a:pt x="216" y="7"/>
                  <a:pt x="216" y="9"/>
                  <a:pt x="216" y="10"/>
                </a:cubicBezTo>
                <a:cubicBezTo>
                  <a:pt x="215" y="11"/>
                  <a:pt x="214" y="12"/>
                  <a:pt x="213" y="12"/>
                </a:cubicBezTo>
                <a:cubicBezTo>
                  <a:pt x="212" y="12"/>
                  <a:pt x="210" y="12"/>
                  <a:pt x="209" y="10"/>
                </a:cubicBezTo>
                <a:cubicBezTo>
                  <a:pt x="209" y="9"/>
                  <a:pt x="209" y="9"/>
                  <a:pt x="209" y="9"/>
                </a:cubicBezTo>
                <a:cubicBezTo>
                  <a:pt x="208" y="9"/>
                  <a:pt x="206" y="10"/>
                  <a:pt x="205" y="12"/>
                </a:cubicBezTo>
                <a:cubicBezTo>
                  <a:pt x="204" y="13"/>
                  <a:pt x="203" y="14"/>
                  <a:pt x="203" y="15"/>
                </a:cubicBezTo>
                <a:cubicBezTo>
                  <a:pt x="203" y="16"/>
                  <a:pt x="204" y="18"/>
                  <a:pt x="204" y="19"/>
                </a:cubicBezTo>
                <a:cubicBezTo>
                  <a:pt x="203" y="22"/>
                  <a:pt x="202" y="23"/>
                  <a:pt x="200" y="24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6" y="24"/>
                  <a:pt x="195" y="21"/>
                  <a:pt x="195" y="18"/>
                </a:cubicBezTo>
                <a:cubicBezTo>
                  <a:pt x="195" y="18"/>
                  <a:pt x="195" y="18"/>
                  <a:pt x="195" y="17"/>
                </a:cubicBezTo>
                <a:cubicBezTo>
                  <a:pt x="195" y="17"/>
                  <a:pt x="195" y="18"/>
                  <a:pt x="195" y="18"/>
                </a:cubicBezTo>
                <a:cubicBezTo>
                  <a:pt x="194" y="19"/>
                  <a:pt x="193" y="20"/>
                  <a:pt x="190" y="20"/>
                </a:cubicBezTo>
                <a:cubicBezTo>
                  <a:pt x="189" y="20"/>
                  <a:pt x="187" y="20"/>
                  <a:pt x="186" y="19"/>
                </a:cubicBezTo>
                <a:cubicBezTo>
                  <a:pt x="186" y="18"/>
                  <a:pt x="184" y="18"/>
                  <a:pt x="182" y="18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86" y="20"/>
                  <a:pt x="187" y="21"/>
                  <a:pt x="188" y="23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87" y="25"/>
                  <a:pt x="187" y="25"/>
                  <a:pt x="187" y="25"/>
                </a:cubicBezTo>
                <a:cubicBezTo>
                  <a:pt x="186" y="26"/>
                  <a:pt x="185" y="26"/>
                  <a:pt x="183" y="25"/>
                </a:cubicBezTo>
                <a:cubicBezTo>
                  <a:pt x="182" y="25"/>
                  <a:pt x="182" y="24"/>
                  <a:pt x="181" y="24"/>
                </a:cubicBezTo>
                <a:cubicBezTo>
                  <a:pt x="180" y="25"/>
                  <a:pt x="178" y="25"/>
                  <a:pt x="175" y="23"/>
                </a:cubicBezTo>
                <a:cubicBezTo>
                  <a:pt x="176" y="24"/>
                  <a:pt x="175" y="25"/>
                  <a:pt x="175" y="26"/>
                </a:cubicBezTo>
                <a:cubicBezTo>
                  <a:pt x="175" y="27"/>
                  <a:pt x="175" y="27"/>
                  <a:pt x="175" y="28"/>
                </a:cubicBezTo>
                <a:cubicBezTo>
                  <a:pt x="175" y="33"/>
                  <a:pt x="170" y="33"/>
                  <a:pt x="168" y="30"/>
                </a:cubicBezTo>
                <a:cubicBezTo>
                  <a:pt x="167" y="29"/>
                  <a:pt x="167" y="27"/>
                  <a:pt x="167" y="26"/>
                </a:cubicBezTo>
                <a:cubicBezTo>
                  <a:pt x="166" y="26"/>
                  <a:pt x="165" y="26"/>
                  <a:pt x="164" y="27"/>
                </a:cubicBezTo>
                <a:cubicBezTo>
                  <a:pt x="163" y="28"/>
                  <a:pt x="163" y="28"/>
                  <a:pt x="162" y="28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9" y="26"/>
                  <a:pt x="160" y="25"/>
                  <a:pt x="160" y="23"/>
                </a:cubicBezTo>
                <a:cubicBezTo>
                  <a:pt x="160" y="22"/>
                  <a:pt x="161" y="20"/>
                  <a:pt x="160" y="20"/>
                </a:cubicBezTo>
                <a:cubicBezTo>
                  <a:pt x="160" y="20"/>
                  <a:pt x="159" y="20"/>
                  <a:pt x="158" y="20"/>
                </a:cubicBezTo>
                <a:cubicBezTo>
                  <a:pt x="157" y="21"/>
                  <a:pt x="156" y="21"/>
                  <a:pt x="155" y="22"/>
                </a:cubicBezTo>
                <a:cubicBezTo>
                  <a:pt x="154" y="22"/>
                  <a:pt x="154" y="22"/>
                  <a:pt x="154" y="22"/>
                </a:cubicBezTo>
                <a:cubicBezTo>
                  <a:pt x="154" y="22"/>
                  <a:pt x="153" y="22"/>
                  <a:pt x="153" y="22"/>
                </a:cubicBezTo>
                <a:cubicBezTo>
                  <a:pt x="155" y="24"/>
                  <a:pt x="155" y="26"/>
                  <a:pt x="154" y="28"/>
                </a:cubicBezTo>
                <a:cubicBezTo>
                  <a:pt x="154" y="29"/>
                  <a:pt x="152" y="30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1"/>
                  <a:pt x="148" y="33"/>
                  <a:pt x="148" y="33"/>
                </a:cubicBezTo>
                <a:cubicBezTo>
                  <a:pt x="147" y="34"/>
                  <a:pt x="146" y="35"/>
                  <a:pt x="145" y="35"/>
                </a:cubicBezTo>
                <a:cubicBezTo>
                  <a:pt x="143" y="35"/>
                  <a:pt x="141" y="34"/>
                  <a:pt x="141" y="32"/>
                </a:cubicBezTo>
                <a:cubicBezTo>
                  <a:pt x="141" y="32"/>
                  <a:pt x="140" y="32"/>
                  <a:pt x="140" y="32"/>
                </a:cubicBezTo>
                <a:cubicBezTo>
                  <a:pt x="139" y="32"/>
                  <a:pt x="137" y="32"/>
                  <a:pt x="137" y="33"/>
                </a:cubicBezTo>
                <a:cubicBezTo>
                  <a:pt x="136" y="34"/>
                  <a:pt x="135" y="35"/>
                  <a:pt x="134" y="36"/>
                </a:cubicBezTo>
                <a:cubicBezTo>
                  <a:pt x="133" y="37"/>
                  <a:pt x="132" y="37"/>
                  <a:pt x="132" y="38"/>
                </a:cubicBezTo>
                <a:cubicBezTo>
                  <a:pt x="133" y="37"/>
                  <a:pt x="135" y="37"/>
                  <a:pt x="137" y="37"/>
                </a:cubicBezTo>
                <a:cubicBezTo>
                  <a:pt x="138" y="38"/>
                  <a:pt x="140" y="39"/>
                  <a:pt x="139" y="42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41" y="43"/>
                  <a:pt x="141" y="46"/>
                  <a:pt x="141" y="47"/>
                </a:cubicBezTo>
                <a:cubicBezTo>
                  <a:pt x="140" y="49"/>
                  <a:pt x="137" y="50"/>
                  <a:pt x="135" y="48"/>
                </a:cubicBezTo>
                <a:cubicBezTo>
                  <a:pt x="134" y="47"/>
                  <a:pt x="134" y="46"/>
                  <a:pt x="133" y="46"/>
                </a:cubicBezTo>
                <a:cubicBezTo>
                  <a:pt x="133" y="46"/>
                  <a:pt x="133" y="47"/>
                  <a:pt x="133" y="47"/>
                </a:cubicBezTo>
                <a:cubicBezTo>
                  <a:pt x="132" y="50"/>
                  <a:pt x="131" y="50"/>
                  <a:pt x="130" y="50"/>
                </a:cubicBezTo>
                <a:cubicBezTo>
                  <a:pt x="128" y="50"/>
                  <a:pt x="127" y="49"/>
                  <a:pt x="125" y="46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5" y="46"/>
                  <a:pt x="124" y="46"/>
                  <a:pt x="124" y="46"/>
                </a:cubicBezTo>
                <a:cubicBezTo>
                  <a:pt x="123" y="48"/>
                  <a:pt x="122" y="49"/>
                  <a:pt x="120" y="49"/>
                </a:cubicBezTo>
                <a:cubicBezTo>
                  <a:pt x="120" y="49"/>
                  <a:pt x="119" y="49"/>
                  <a:pt x="119" y="48"/>
                </a:cubicBezTo>
                <a:cubicBezTo>
                  <a:pt x="117" y="47"/>
                  <a:pt x="117" y="45"/>
                  <a:pt x="118" y="43"/>
                </a:cubicBezTo>
                <a:cubicBezTo>
                  <a:pt x="118" y="44"/>
                  <a:pt x="117" y="44"/>
                  <a:pt x="117" y="44"/>
                </a:cubicBezTo>
                <a:cubicBezTo>
                  <a:pt x="115" y="46"/>
                  <a:pt x="113" y="47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1"/>
                  <a:pt x="109" y="52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11" y="52"/>
                  <a:pt x="113" y="52"/>
                  <a:pt x="114" y="53"/>
                </a:cubicBezTo>
                <a:cubicBezTo>
                  <a:pt x="115" y="53"/>
                  <a:pt x="116" y="53"/>
                  <a:pt x="116" y="53"/>
                </a:cubicBezTo>
                <a:cubicBezTo>
                  <a:pt x="116" y="53"/>
                  <a:pt x="117" y="53"/>
                  <a:pt x="118" y="52"/>
                </a:cubicBezTo>
                <a:cubicBezTo>
                  <a:pt x="120" y="50"/>
                  <a:pt x="122" y="49"/>
                  <a:pt x="123" y="49"/>
                </a:cubicBezTo>
                <a:cubicBezTo>
                  <a:pt x="125" y="49"/>
                  <a:pt x="126" y="50"/>
                  <a:pt x="128" y="51"/>
                </a:cubicBezTo>
                <a:cubicBezTo>
                  <a:pt x="129" y="52"/>
                  <a:pt x="129" y="53"/>
                  <a:pt x="129" y="53"/>
                </a:cubicBezTo>
                <a:cubicBezTo>
                  <a:pt x="129" y="55"/>
                  <a:pt x="128" y="56"/>
                  <a:pt x="128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59"/>
                  <a:pt x="128" y="61"/>
                  <a:pt x="128" y="61"/>
                </a:cubicBezTo>
                <a:cubicBezTo>
                  <a:pt x="128" y="63"/>
                  <a:pt x="126" y="64"/>
                  <a:pt x="124" y="64"/>
                </a:cubicBezTo>
                <a:cubicBezTo>
                  <a:pt x="123" y="64"/>
                  <a:pt x="122" y="64"/>
                  <a:pt x="122" y="63"/>
                </a:cubicBezTo>
                <a:cubicBezTo>
                  <a:pt x="121" y="63"/>
                  <a:pt x="121" y="62"/>
                  <a:pt x="121" y="61"/>
                </a:cubicBezTo>
                <a:cubicBezTo>
                  <a:pt x="121" y="60"/>
                  <a:pt x="120" y="59"/>
                  <a:pt x="120" y="59"/>
                </a:cubicBezTo>
                <a:cubicBezTo>
                  <a:pt x="119" y="61"/>
                  <a:pt x="117" y="65"/>
                  <a:pt x="113" y="65"/>
                </a:cubicBezTo>
                <a:cubicBezTo>
                  <a:pt x="112" y="65"/>
                  <a:pt x="110" y="68"/>
                  <a:pt x="110" y="71"/>
                </a:cubicBezTo>
                <a:cubicBezTo>
                  <a:pt x="110" y="75"/>
                  <a:pt x="108" y="75"/>
                  <a:pt x="107" y="75"/>
                </a:cubicBezTo>
                <a:cubicBezTo>
                  <a:pt x="107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5" y="80"/>
                  <a:pt x="99" y="87"/>
                  <a:pt x="95" y="90"/>
                </a:cubicBezTo>
                <a:cubicBezTo>
                  <a:pt x="93" y="92"/>
                  <a:pt x="93" y="93"/>
                  <a:pt x="94" y="94"/>
                </a:cubicBezTo>
                <a:cubicBezTo>
                  <a:pt x="94" y="95"/>
                  <a:pt x="95" y="96"/>
                  <a:pt x="94" y="98"/>
                </a:cubicBezTo>
                <a:cubicBezTo>
                  <a:pt x="93" y="100"/>
                  <a:pt x="91" y="101"/>
                  <a:pt x="89" y="101"/>
                </a:cubicBezTo>
                <a:cubicBezTo>
                  <a:pt x="88" y="101"/>
                  <a:pt x="87" y="101"/>
                  <a:pt x="86" y="101"/>
                </a:cubicBezTo>
                <a:cubicBezTo>
                  <a:pt x="86" y="100"/>
                  <a:pt x="85" y="100"/>
                  <a:pt x="84" y="100"/>
                </a:cubicBezTo>
                <a:cubicBezTo>
                  <a:pt x="84" y="101"/>
                  <a:pt x="84" y="102"/>
                  <a:pt x="85" y="103"/>
                </a:cubicBezTo>
                <a:cubicBezTo>
                  <a:pt x="85" y="105"/>
                  <a:pt x="85" y="109"/>
                  <a:pt x="83" y="111"/>
                </a:cubicBezTo>
                <a:cubicBezTo>
                  <a:pt x="82" y="111"/>
                  <a:pt x="82" y="112"/>
                  <a:pt x="83" y="114"/>
                </a:cubicBezTo>
                <a:cubicBezTo>
                  <a:pt x="83" y="115"/>
                  <a:pt x="84" y="116"/>
                  <a:pt x="84" y="117"/>
                </a:cubicBezTo>
                <a:cubicBezTo>
                  <a:pt x="84" y="118"/>
                  <a:pt x="83" y="120"/>
                  <a:pt x="80" y="120"/>
                </a:cubicBezTo>
                <a:cubicBezTo>
                  <a:pt x="80" y="120"/>
                  <a:pt x="79" y="119"/>
                  <a:pt x="78" y="119"/>
                </a:cubicBezTo>
                <a:cubicBezTo>
                  <a:pt x="77" y="119"/>
                  <a:pt x="77" y="119"/>
                  <a:pt x="76" y="119"/>
                </a:cubicBezTo>
                <a:cubicBezTo>
                  <a:pt x="75" y="121"/>
                  <a:pt x="72" y="122"/>
                  <a:pt x="70" y="122"/>
                </a:cubicBezTo>
                <a:cubicBezTo>
                  <a:pt x="71" y="123"/>
                  <a:pt x="72" y="124"/>
                  <a:pt x="74" y="126"/>
                </a:cubicBezTo>
                <a:cubicBezTo>
                  <a:pt x="76" y="127"/>
                  <a:pt x="76" y="129"/>
                  <a:pt x="76" y="130"/>
                </a:cubicBezTo>
                <a:cubicBezTo>
                  <a:pt x="75" y="131"/>
                  <a:pt x="73" y="132"/>
                  <a:pt x="72" y="132"/>
                </a:cubicBezTo>
                <a:cubicBezTo>
                  <a:pt x="70" y="132"/>
                  <a:pt x="69" y="131"/>
                  <a:pt x="68" y="130"/>
                </a:cubicBezTo>
                <a:cubicBezTo>
                  <a:pt x="67" y="131"/>
                  <a:pt x="66" y="131"/>
                  <a:pt x="66" y="132"/>
                </a:cubicBezTo>
                <a:cubicBezTo>
                  <a:pt x="64" y="133"/>
                  <a:pt x="62" y="134"/>
                  <a:pt x="60" y="135"/>
                </a:cubicBezTo>
                <a:cubicBezTo>
                  <a:pt x="58" y="135"/>
                  <a:pt x="58" y="137"/>
                  <a:pt x="57" y="138"/>
                </a:cubicBezTo>
                <a:cubicBezTo>
                  <a:pt x="57" y="139"/>
                  <a:pt x="56" y="142"/>
                  <a:pt x="53" y="142"/>
                </a:cubicBezTo>
                <a:cubicBezTo>
                  <a:pt x="52" y="142"/>
                  <a:pt x="52" y="142"/>
                  <a:pt x="51" y="145"/>
                </a:cubicBezTo>
                <a:cubicBezTo>
                  <a:pt x="51" y="147"/>
                  <a:pt x="50" y="149"/>
                  <a:pt x="48" y="150"/>
                </a:cubicBezTo>
                <a:cubicBezTo>
                  <a:pt x="48" y="151"/>
                  <a:pt x="47" y="151"/>
                  <a:pt x="46" y="151"/>
                </a:cubicBezTo>
                <a:cubicBezTo>
                  <a:pt x="44" y="151"/>
                  <a:pt x="43" y="149"/>
                  <a:pt x="43" y="148"/>
                </a:cubicBezTo>
                <a:cubicBezTo>
                  <a:pt x="42" y="146"/>
                  <a:pt x="42" y="146"/>
                  <a:pt x="41" y="146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40" y="146"/>
                  <a:pt x="40" y="147"/>
                  <a:pt x="41" y="149"/>
                </a:cubicBezTo>
                <a:cubicBezTo>
                  <a:pt x="42" y="149"/>
                  <a:pt x="43" y="151"/>
                  <a:pt x="42" y="152"/>
                </a:cubicBezTo>
                <a:cubicBezTo>
                  <a:pt x="41" y="154"/>
                  <a:pt x="40" y="154"/>
                  <a:pt x="38" y="154"/>
                </a:cubicBezTo>
                <a:cubicBezTo>
                  <a:pt x="37" y="154"/>
                  <a:pt x="36" y="154"/>
                  <a:pt x="35" y="155"/>
                </a:cubicBezTo>
                <a:cubicBezTo>
                  <a:pt x="33" y="157"/>
                  <a:pt x="30" y="158"/>
                  <a:pt x="28" y="158"/>
                </a:cubicBezTo>
                <a:cubicBezTo>
                  <a:pt x="27" y="158"/>
                  <a:pt x="26" y="158"/>
                  <a:pt x="25" y="158"/>
                </a:cubicBezTo>
                <a:cubicBezTo>
                  <a:pt x="26" y="158"/>
                  <a:pt x="26" y="158"/>
                  <a:pt x="26" y="159"/>
                </a:cubicBezTo>
                <a:cubicBezTo>
                  <a:pt x="28" y="159"/>
                  <a:pt x="30" y="160"/>
                  <a:pt x="30" y="161"/>
                </a:cubicBezTo>
                <a:cubicBezTo>
                  <a:pt x="31" y="162"/>
                  <a:pt x="31" y="163"/>
                  <a:pt x="30" y="164"/>
                </a:cubicBezTo>
                <a:cubicBezTo>
                  <a:pt x="29" y="165"/>
                  <a:pt x="28" y="165"/>
                  <a:pt x="26" y="165"/>
                </a:cubicBezTo>
                <a:cubicBezTo>
                  <a:pt x="24" y="165"/>
                  <a:pt x="21" y="165"/>
                  <a:pt x="18" y="164"/>
                </a:cubicBezTo>
                <a:cubicBezTo>
                  <a:pt x="18" y="164"/>
                  <a:pt x="18" y="165"/>
                  <a:pt x="18" y="165"/>
                </a:cubicBezTo>
                <a:cubicBezTo>
                  <a:pt x="17" y="167"/>
                  <a:pt x="16" y="169"/>
                  <a:pt x="13" y="168"/>
                </a:cubicBezTo>
                <a:cubicBezTo>
                  <a:pt x="12" y="168"/>
                  <a:pt x="10" y="169"/>
                  <a:pt x="9" y="169"/>
                </a:cubicBezTo>
                <a:cubicBezTo>
                  <a:pt x="9" y="170"/>
                  <a:pt x="9" y="170"/>
                  <a:pt x="9" y="170"/>
                </a:cubicBezTo>
                <a:cubicBezTo>
                  <a:pt x="11" y="172"/>
                  <a:pt x="11" y="173"/>
                  <a:pt x="10" y="174"/>
                </a:cubicBezTo>
                <a:cubicBezTo>
                  <a:pt x="10" y="174"/>
                  <a:pt x="9" y="176"/>
                  <a:pt x="7" y="176"/>
                </a:cubicBezTo>
                <a:cubicBezTo>
                  <a:pt x="5" y="176"/>
                  <a:pt x="4" y="175"/>
                  <a:pt x="2" y="174"/>
                </a:cubicBezTo>
                <a:cubicBezTo>
                  <a:pt x="2" y="175"/>
                  <a:pt x="1" y="176"/>
                  <a:pt x="0" y="178"/>
                </a:cubicBezTo>
                <a:cubicBezTo>
                  <a:pt x="0" y="179"/>
                  <a:pt x="2" y="180"/>
                  <a:pt x="2" y="180"/>
                </a:cubicBezTo>
                <a:cubicBezTo>
                  <a:pt x="4" y="181"/>
                  <a:pt x="5" y="182"/>
                  <a:pt x="5" y="184"/>
                </a:cubicBezTo>
                <a:cubicBezTo>
                  <a:pt x="5" y="185"/>
                  <a:pt x="4" y="185"/>
                  <a:pt x="3" y="186"/>
                </a:cubicBezTo>
                <a:cubicBezTo>
                  <a:pt x="5" y="187"/>
                  <a:pt x="5" y="188"/>
                  <a:pt x="5" y="189"/>
                </a:cubicBezTo>
                <a:cubicBezTo>
                  <a:pt x="5" y="191"/>
                  <a:pt x="3" y="193"/>
                  <a:pt x="1" y="194"/>
                </a:cubicBezTo>
                <a:cubicBezTo>
                  <a:pt x="1" y="194"/>
                  <a:pt x="1" y="195"/>
                  <a:pt x="2" y="196"/>
                </a:cubicBezTo>
                <a:cubicBezTo>
                  <a:pt x="4" y="198"/>
                  <a:pt x="2" y="200"/>
                  <a:pt x="1" y="201"/>
                </a:cubicBezTo>
                <a:cubicBezTo>
                  <a:pt x="0" y="202"/>
                  <a:pt x="0" y="202"/>
                  <a:pt x="1" y="203"/>
                </a:cubicBezTo>
                <a:cubicBezTo>
                  <a:pt x="1" y="203"/>
                  <a:pt x="2" y="203"/>
                  <a:pt x="2" y="203"/>
                </a:cubicBezTo>
                <a:cubicBezTo>
                  <a:pt x="2" y="203"/>
                  <a:pt x="2" y="203"/>
                  <a:pt x="2" y="203"/>
                </a:cubicBezTo>
                <a:cubicBezTo>
                  <a:pt x="3" y="203"/>
                  <a:pt x="3" y="203"/>
                  <a:pt x="4" y="203"/>
                </a:cubicBezTo>
                <a:cubicBezTo>
                  <a:pt x="5" y="203"/>
                  <a:pt x="6" y="203"/>
                  <a:pt x="7" y="205"/>
                </a:cubicBezTo>
                <a:cubicBezTo>
                  <a:pt x="7" y="205"/>
                  <a:pt x="9" y="204"/>
                  <a:pt x="12" y="201"/>
                </a:cubicBezTo>
                <a:cubicBezTo>
                  <a:pt x="13" y="200"/>
                  <a:pt x="14" y="200"/>
                  <a:pt x="15" y="200"/>
                </a:cubicBezTo>
                <a:cubicBezTo>
                  <a:pt x="17" y="200"/>
                  <a:pt x="19" y="202"/>
                  <a:pt x="19" y="204"/>
                </a:cubicBezTo>
                <a:cubicBezTo>
                  <a:pt x="19" y="207"/>
                  <a:pt x="17" y="208"/>
                  <a:pt x="15" y="208"/>
                </a:cubicBezTo>
                <a:cubicBezTo>
                  <a:pt x="15" y="208"/>
                  <a:pt x="15" y="208"/>
                  <a:pt x="15" y="208"/>
                </a:cubicBezTo>
                <a:cubicBezTo>
                  <a:pt x="14" y="208"/>
                  <a:pt x="12" y="209"/>
                  <a:pt x="12" y="209"/>
                </a:cubicBezTo>
                <a:cubicBezTo>
                  <a:pt x="11" y="210"/>
                  <a:pt x="11" y="210"/>
                  <a:pt x="11" y="210"/>
                </a:cubicBezTo>
                <a:cubicBezTo>
                  <a:pt x="12" y="212"/>
                  <a:pt x="11" y="213"/>
                  <a:pt x="11" y="214"/>
                </a:cubicBezTo>
                <a:cubicBezTo>
                  <a:pt x="9" y="215"/>
                  <a:pt x="6" y="215"/>
                  <a:pt x="4" y="213"/>
                </a:cubicBezTo>
                <a:cubicBezTo>
                  <a:pt x="4" y="213"/>
                  <a:pt x="3" y="212"/>
                  <a:pt x="3" y="211"/>
                </a:cubicBezTo>
                <a:cubicBezTo>
                  <a:pt x="3" y="211"/>
                  <a:pt x="3" y="212"/>
                  <a:pt x="3" y="212"/>
                </a:cubicBezTo>
                <a:cubicBezTo>
                  <a:pt x="5" y="214"/>
                  <a:pt x="4" y="217"/>
                  <a:pt x="3" y="218"/>
                </a:cubicBezTo>
                <a:cubicBezTo>
                  <a:pt x="3" y="219"/>
                  <a:pt x="2" y="219"/>
                  <a:pt x="2" y="219"/>
                </a:cubicBezTo>
                <a:cubicBezTo>
                  <a:pt x="3" y="219"/>
                  <a:pt x="4" y="219"/>
                  <a:pt x="5" y="218"/>
                </a:cubicBezTo>
                <a:cubicBezTo>
                  <a:pt x="6" y="216"/>
                  <a:pt x="8" y="215"/>
                  <a:pt x="9" y="215"/>
                </a:cubicBezTo>
                <a:cubicBezTo>
                  <a:pt x="12" y="215"/>
                  <a:pt x="13" y="217"/>
                  <a:pt x="14" y="219"/>
                </a:cubicBezTo>
                <a:cubicBezTo>
                  <a:pt x="15" y="219"/>
                  <a:pt x="15" y="220"/>
                  <a:pt x="15" y="222"/>
                </a:cubicBezTo>
                <a:cubicBezTo>
                  <a:pt x="14" y="223"/>
                  <a:pt x="13" y="223"/>
                  <a:pt x="12" y="223"/>
                </a:cubicBezTo>
                <a:cubicBezTo>
                  <a:pt x="12" y="223"/>
                  <a:pt x="12" y="223"/>
                  <a:pt x="12" y="224"/>
                </a:cubicBezTo>
                <a:cubicBezTo>
                  <a:pt x="12" y="224"/>
                  <a:pt x="12" y="224"/>
                  <a:pt x="12" y="224"/>
                </a:cubicBezTo>
                <a:cubicBezTo>
                  <a:pt x="12" y="228"/>
                  <a:pt x="10" y="228"/>
                  <a:pt x="8" y="228"/>
                </a:cubicBezTo>
                <a:cubicBezTo>
                  <a:pt x="7" y="228"/>
                  <a:pt x="7" y="228"/>
                  <a:pt x="7" y="229"/>
                </a:cubicBezTo>
                <a:cubicBezTo>
                  <a:pt x="7" y="230"/>
                  <a:pt x="14" y="234"/>
                  <a:pt x="17" y="235"/>
                </a:cubicBezTo>
                <a:cubicBezTo>
                  <a:pt x="19" y="235"/>
                  <a:pt x="20" y="236"/>
                  <a:pt x="21" y="237"/>
                </a:cubicBezTo>
                <a:cubicBezTo>
                  <a:pt x="23" y="238"/>
                  <a:pt x="26" y="239"/>
                  <a:pt x="30" y="238"/>
                </a:cubicBezTo>
                <a:cubicBezTo>
                  <a:pt x="35" y="238"/>
                  <a:pt x="48" y="226"/>
                  <a:pt x="49" y="224"/>
                </a:cubicBezTo>
                <a:cubicBezTo>
                  <a:pt x="51" y="222"/>
                  <a:pt x="53" y="222"/>
                  <a:pt x="53" y="222"/>
                </a:cubicBezTo>
                <a:cubicBezTo>
                  <a:pt x="54" y="222"/>
                  <a:pt x="54" y="222"/>
                  <a:pt x="55" y="222"/>
                </a:cubicBezTo>
                <a:cubicBezTo>
                  <a:pt x="56" y="222"/>
                  <a:pt x="57" y="222"/>
                  <a:pt x="58" y="222"/>
                </a:cubicBezTo>
                <a:cubicBezTo>
                  <a:pt x="58" y="221"/>
                  <a:pt x="58" y="220"/>
                  <a:pt x="59" y="218"/>
                </a:cubicBezTo>
                <a:cubicBezTo>
                  <a:pt x="59" y="216"/>
                  <a:pt x="59" y="214"/>
                  <a:pt x="61" y="213"/>
                </a:cubicBezTo>
                <a:cubicBezTo>
                  <a:pt x="61" y="213"/>
                  <a:pt x="61" y="213"/>
                  <a:pt x="61" y="213"/>
                </a:cubicBezTo>
                <a:cubicBezTo>
                  <a:pt x="62" y="213"/>
                  <a:pt x="62" y="213"/>
                  <a:pt x="62" y="213"/>
                </a:cubicBezTo>
                <a:cubicBezTo>
                  <a:pt x="64" y="213"/>
                  <a:pt x="65" y="215"/>
                  <a:pt x="66" y="217"/>
                </a:cubicBezTo>
                <a:cubicBezTo>
                  <a:pt x="66" y="218"/>
                  <a:pt x="67" y="219"/>
                  <a:pt x="67" y="220"/>
                </a:cubicBezTo>
                <a:cubicBezTo>
                  <a:pt x="69" y="220"/>
                  <a:pt x="70" y="222"/>
                  <a:pt x="71" y="224"/>
                </a:cubicBezTo>
                <a:cubicBezTo>
                  <a:pt x="71" y="224"/>
                  <a:pt x="72" y="224"/>
                  <a:pt x="72" y="225"/>
                </a:cubicBezTo>
                <a:cubicBezTo>
                  <a:pt x="73" y="223"/>
                  <a:pt x="73" y="221"/>
                  <a:pt x="73" y="219"/>
                </a:cubicBezTo>
                <a:cubicBezTo>
                  <a:pt x="73" y="218"/>
                  <a:pt x="74" y="217"/>
                  <a:pt x="74" y="215"/>
                </a:cubicBezTo>
                <a:cubicBezTo>
                  <a:pt x="74" y="214"/>
                  <a:pt x="75" y="212"/>
                  <a:pt x="75" y="211"/>
                </a:cubicBezTo>
                <a:cubicBezTo>
                  <a:pt x="75" y="210"/>
                  <a:pt x="75" y="209"/>
                  <a:pt x="75" y="208"/>
                </a:cubicBezTo>
                <a:cubicBezTo>
                  <a:pt x="76" y="207"/>
                  <a:pt x="78" y="207"/>
                  <a:pt x="80" y="207"/>
                </a:cubicBezTo>
                <a:cubicBezTo>
                  <a:pt x="81" y="207"/>
                  <a:pt x="82" y="207"/>
                  <a:pt x="83" y="206"/>
                </a:cubicBezTo>
                <a:cubicBezTo>
                  <a:pt x="83" y="205"/>
                  <a:pt x="83" y="200"/>
                  <a:pt x="83" y="199"/>
                </a:cubicBezTo>
                <a:cubicBezTo>
                  <a:pt x="81" y="198"/>
                  <a:pt x="80" y="196"/>
                  <a:pt x="80" y="194"/>
                </a:cubicBezTo>
                <a:cubicBezTo>
                  <a:pt x="80" y="193"/>
                  <a:pt x="80" y="193"/>
                  <a:pt x="80" y="192"/>
                </a:cubicBezTo>
                <a:cubicBezTo>
                  <a:pt x="80" y="191"/>
                  <a:pt x="82" y="190"/>
                  <a:pt x="83" y="190"/>
                </a:cubicBezTo>
                <a:cubicBezTo>
                  <a:pt x="84" y="190"/>
                  <a:pt x="84" y="189"/>
                  <a:pt x="85" y="189"/>
                </a:cubicBezTo>
                <a:cubicBezTo>
                  <a:pt x="86" y="188"/>
                  <a:pt x="86" y="187"/>
                  <a:pt x="85" y="186"/>
                </a:cubicBezTo>
                <a:cubicBezTo>
                  <a:pt x="85" y="185"/>
                  <a:pt x="85" y="184"/>
                  <a:pt x="83" y="183"/>
                </a:cubicBezTo>
                <a:cubicBezTo>
                  <a:pt x="81" y="182"/>
                  <a:pt x="78" y="181"/>
                  <a:pt x="78" y="178"/>
                </a:cubicBezTo>
                <a:cubicBezTo>
                  <a:pt x="78" y="176"/>
                  <a:pt x="78" y="174"/>
                  <a:pt x="79" y="173"/>
                </a:cubicBezTo>
                <a:cubicBezTo>
                  <a:pt x="79" y="171"/>
                  <a:pt x="80" y="170"/>
                  <a:pt x="79" y="168"/>
                </a:cubicBezTo>
                <a:cubicBezTo>
                  <a:pt x="77" y="164"/>
                  <a:pt x="78" y="161"/>
                  <a:pt x="78" y="159"/>
                </a:cubicBezTo>
                <a:cubicBezTo>
                  <a:pt x="79" y="158"/>
                  <a:pt x="79" y="157"/>
                  <a:pt x="79" y="156"/>
                </a:cubicBezTo>
                <a:cubicBezTo>
                  <a:pt x="77" y="153"/>
                  <a:pt x="76" y="149"/>
                  <a:pt x="80" y="143"/>
                </a:cubicBezTo>
                <a:cubicBezTo>
                  <a:pt x="83" y="137"/>
                  <a:pt x="90" y="134"/>
                  <a:pt x="93" y="135"/>
                </a:cubicBezTo>
                <a:cubicBezTo>
                  <a:pt x="94" y="135"/>
                  <a:pt x="94" y="135"/>
                  <a:pt x="95" y="135"/>
                </a:cubicBezTo>
                <a:cubicBezTo>
                  <a:pt x="96" y="136"/>
                  <a:pt x="98" y="137"/>
                  <a:pt x="98" y="135"/>
                </a:cubicBezTo>
                <a:cubicBezTo>
                  <a:pt x="100" y="133"/>
                  <a:pt x="100" y="132"/>
                  <a:pt x="99" y="132"/>
                </a:cubicBezTo>
                <a:cubicBezTo>
                  <a:pt x="98" y="131"/>
                  <a:pt x="95" y="130"/>
                  <a:pt x="95" y="128"/>
                </a:cubicBezTo>
                <a:cubicBezTo>
                  <a:pt x="95" y="128"/>
                  <a:pt x="94" y="127"/>
                  <a:pt x="94" y="127"/>
                </a:cubicBezTo>
                <a:cubicBezTo>
                  <a:pt x="94" y="126"/>
                  <a:pt x="95" y="124"/>
                  <a:pt x="96" y="123"/>
                </a:cubicBezTo>
                <a:cubicBezTo>
                  <a:pt x="99" y="118"/>
                  <a:pt x="103" y="113"/>
                  <a:pt x="103" y="109"/>
                </a:cubicBezTo>
                <a:cubicBezTo>
                  <a:pt x="103" y="108"/>
                  <a:pt x="103" y="106"/>
                  <a:pt x="103" y="104"/>
                </a:cubicBezTo>
                <a:cubicBezTo>
                  <a:pt x="103" y="102"/>
                  <a:pt x="103" y="100"/>
                  <a:pt x="104" y="98"/>
                </a:cubicBezTo>
                <a:cubicBezTo>
                  <a:pt x="106" y="97"/>
                  <a:pt x="107" y="97"/>
                  <a:pt x="109" y="97"/>
                </a:cubicBezTo>
                <a:cubicBezTo>
                  <a:pt x="110" y="96"/>
                  <a:pt x="112" y="96"/>
                  <a:pt x="113" y="96"/>
                </a:cubicBezTo>
                <a:cubicBezTo>
                  <a:pt x="114" y="95"/>
                  <a:pt x="114" y="95"/>
                  <a:pt x="114" y="93"/>
                </a:cubicBezTo>
                <a:cubicBezTo>
                  <a:pt x="114" y="92"/>
                  <a:pt x="114" y="91"/>
                  <a:pt x="115" y="89"/>
                </a:cubicBezTo>
                <a:cubicBezTo>
                  <a:pt x="115" y="89"/>
                  <a:pt x="116" y="88"/>
                  <a:pt x="117" y="86"/>
                </a:cubicBezTo>
                <a:cubicBezTo>
                  <a:pt x="118" y="84"/>
                  <a:pt x="119" y="82"/>
                  <a:pt x="121" y="81"/>
                </a:cubicBezTo>
                <a:cubicBezTo>
                  <a:pt x="122" y="80"/>
                  <a:pt x="124" y="78"/>
                  <a:pt x="123" y="78"/>
                </a:cubicBezTo>
                <a:cubicBezTo>
                  <a:pt x="122" y="75"/>
                  <a:pt x="123" y="73"/>
                  <a:pt x="124" y="72"/>
                </a:cubicBezTo>
                <a:cubicBezTo>
                  <a:pt x="125" y="71"/>
                  <a:pt x="126" y="69"/>
                  <a:pt x="126" y="68"/>
                </a:cubicBezTo>
                <a:cubicBezTo>
                  <a:pt x="126" y="63"/>
                  <a:pt x="132" y="60"/>
                  <a:pt x="137" y="60"/>
                </a:cubicBezTo>
                <a:cubicBezTo>
                  <a:pt x="142" y="60"/>
                  <a:pt x="143" y="59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3" y="55"/>
                  <a:pt x="143" y="54"/>
                  <a:pt x="143" y="52"/>
                </a:cubicBezTo>
                <a:cubicBezTo>
                  <a:pt x="143" y="51"/>
                  <a:pt x="143" y="50"/>
                  <a:pt x="144" y="49"/>
                </a:cubicBezTo>
                <a:cubicBezTo>
                  <a:pt x="145" y="48"/>
                  <a:pt x="147" y="48"/>
                  <a:pt x="149" y="49"/>
                </a:cubicBezTo>
                <a:cubicBezTo>
                  <a:pt x="151" y="50"/>
                  <a:pt x="153" y="50"/>
                  <a:pt x="154" y="50"/>
                </a:cubicBezTo>
                <a:cubicBezTo>
                  <a:pt x="156" y="49"/>
                  <a:pt x="159" y="49"/>
                  <a:pt x="161" y="51"/>
                </a:cubicBezTo>
                <a:cubicBezTo>
                  <a:pt x="162" y="52"/>
                  <a:pt x="163" y="52"/>
                  <a:pt x="164" y="52"/>
                </a:cubicBezTo>
                <a:cubicBezTo>
                  <a:pt x="164" y="52"/>
                  <a:pt x="165" y="52"/>
                  <a:pt x="165" y="51"/>
                </a:cubicBezTo>
                <a:cubicBezTo>
                  <a:pt x="165" y="45"/>
                  <a:pt x="167" y="40"/>
                  <a:pt x="172" y="40"/>
                </a:cubicBezTo>
                <a:cubicBezTo>
                  <a:pt x="172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50" name="Freeform 1222"/>
          <p:cNvSpPr>
            <a:spLocks/>
          </p:cNvSpPr>
          <p:nvPr/>
        </p:nvSpPr>
        <p:spPr bwMode="auto">
          <a:xfrm>
            <a:off x="4689621" y="3148696"/>
            <a:ext cx="40013" cy="27769"/>
          </a:xfrm>
          <a:custGeom>
            <a:avLst/>
            <a:gdLst>
              <a:gd name="T0" fmla="*/ 19 w 20"/>
              <a:gd name="T1" fmla="*/ 8 h 12"/>
              <a:gd name="T2" fmla="*/ 20 w 20"/>
              <a:gd name="T3" fmla="*/ 5 h 12"/>
              <a:gd name="T4" fmla="*/ 16 w 20"/>
              <a:gd name="T5" fmla="*/ 4 h 12"/>
              <a:gd name="T6" fmla="*/ 14 w 20"/>
              <a:gd name="T7" fmla="*/ 4 h 12"/>
              <a:gd name="T8" fmla="*/ 7 w 20"/>
              <a:gd name="T9" fmla="*/ 0 h 12"/>
              <a:gd name="T10" fmla="*/ 7 w 20"/>
              <a:gd name="T11" fmla="*/ 0 h 12"/>
              <a:gd name="T12" fmla="*/ 6 w 20"/>
              <a:gd name="T13" fmla="*/ 0 h 12"/>
              <a:gd name="T14" fmla="*/ 6 w 20"/>
              <a:gd name="T15" fmla="*/ 0 h 12"/>
              <a:gd name="T16" fmla="*/ 3 w 20"/>
              <a:gd name="T17" fmla="*/ 5 h 12"/>
              <a:gd name="T18" fmla="*/ 2 w 20"/>
              <a:gd name="T19" fmla="*/ 5 h 12"/>
              <a:gd name="T20" fmla="*/ 2 w 20"/>
              <a:gd name="T21" fmla="*/ 9 h 12"/>
              <a:gd name="T22" fmla="*/ 0 w 20"/>
              <a:gd name="T23" fmla="*/ 11 h 12"/>
              <a:gd name="T24" fmla="*/ 0 w 20"/>
              <a:gd name="T25" fmla="*/ 11 h 12"/>
              <a:gd name="T26" fmla="*/ 17 w 20"/>
              <a:gd name="T27" fmla="*/ 11 h 12"/>
              <a:gd name="T28" fmla="*/ 17 w 20"/>
              <a:gd name="T29" fmla="*/ 11 h 12"/>
              <a:gd name="T30" fmla="*/ 19 w 20"/>
              <a:gd name="T31" fmla="*/ 11 h 12"/>
              <a:gd name="T32" fmla="*/ 19 w 20"/>
              <a:gd name="T33" fmla="*/ 11 h 12"/>
              <a:gd name="T34" fmla="*/ 19 w 20"/>
              <a:gd name="T35" fmla="*/ 11 h 12"/>
              <a:gd name="T36" fmla="*/ 19 w 20"/>
              <a:gd name="T3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2">
                <a:moveTo>
                  <a:pt x="19" y="8"/>
                </a:moveTo>
                <a:cubicBezTo>
                  <a:pt x="20" y="7"/>
                  <a:pt x="20" y="6"/>
                  <a:pt x="20" y="5"/>
                </a:cubicBezTo>
                <a:cubicBezTo>
                  <a:pt x="19" y="5"/>
                  <a:pt x="17" y="4"/>
                  <a:pt x="16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2" y="4"/>
                  <a:pt x="9" y="2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3"/>
                  <a:pt x="4" y="4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7"/>
                  <a:pt x="2" y="8"/>
                  <a:pt x="2" y="9"/>
                </a:cubicBezTo>
                <a:cubicBezTo>
                  <a:pt x="2" y="10"/>
                  <a:pt x="1" y="10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12" y="12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9"/>
                  <a:pt x="1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1" name="Freeform 1223"/>
          <p:cNvSpPr>
            <a:spLocks/>
          </p:cNvSpPr>
          <p:nvPr/>
        </p:nvSpPr>
        <p:spPr bwMode="auto">
          <a:xfrm>
            <a:off x="4411638" y="3611509"/>
            <a:ext cx="31589" cy="57852"/>
          </a:xfrm>
          <a:custGeom>
            <a:avLst/>
            <a:gdLst>
              <a:gd name="T0" fmla="*/ 5 w 16"/>
              <a:gd name="T1" fmla="*/ 17 h 26"/>
              <a:gd name="T2" fmla="*/ 6 w 16"/>
              <a:gd name="T3" fmla="*/ 26 h 26"/>
              <a:gd name="T4" fmla="*/ 6 w 16"/>
              <a:gd name="T5" fmla="*/ 26 h 26"/>
              <a:gd name="T6" fmla="*/ 12 w 16"/>
              <a:gd name="T7" fmla="*/ 22 h 26"/>
              <a:gd name="T8" fmla="*/ 14 w 16"/>
              <a:gd name="T9" fmla="*/ 21 h 26"/>
              <a:gd name="T10" fmla="*/ 15 w 16"/>
              <a:gd name="T11" fmla="*/ 13 h 26"/>
              <a:gd name="T12" fmla="*/ 15 w 16"/>
              <a:gd name="T13" fmla="*/ 4 h 26"/>
              <a:gd name="T14" fmla="*/ 15 w 16"/>
              <a:gd name="T15" fmla="*/ 2 h 26"/>
              <a:gd name="T16" fmla="*/ 8 w 16"/>
              <a:gd name="T17" fmla="*/ 1 h 26"/>
              <a:gd name="T18" fmla="*/ 3 w 16"/>
              <a:gd name="T19" fmla="*/ 3 h 26"/>
              <a:gd name="T20" fmla="*/ 1 w 16"/>
              <a:gd name="T21" fmla="*/ 3 h 26"/>
              <a:gd name="T22" fmla="*/ 0 w 16"/>
              <a:gd name="T23" fmla="*/ 3 h 26"/>
              <a:gd name="T24" fmla="*/ 2 w 16"/>
              <a:gd name="T25" fmla="*/ 6 h 26"/>
              <a:gd name="T26" fmla="*/ 5 w 16"/>
              <a:gd name="T27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6">
                <a:moveTo>
                  <a:pt x="5" y="17"/>
                </a:moveTo>
                <a:cubicBezTo>
                  <a:pt x="4" y="21"/>
                  <a:pt x="5" y="25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9" y="23"/>
                  <a:pt x="10" y="23"/>
                  <a:pt x="12" y="22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6"/>
                  <a:pt x="15" y="13"/>
                </a:cubicBezTo>
                <a:cubicBezTo>
                  <a:pt x="15" y="10"/>
                  <a:pt x="15" y="6"/>
                  <a:pt x="15" y="4"/>
                </a:cubicBezTo>
                <a:cubicBezTo>
                  <a:pt x="16" y="3"/>
                  <a:pt x="15" y="2"/>
                  <a:pt x="15" y="2"/>
                </a:cubicBezTo>
                <a:cubicBezTo>
                  <a:pt x="14" y="0"/>
                  <a:pt x="10" y="0"/>
                  <a:pt x="8" y="1"/>
                </a:cubicBezTo>
                <a:cubicBezTo>
                  <a:pt x="7" y="3"/>
                  <a:pt x="5" y="3"/>
                  <a:pt x="3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1" y="5"/>
                  <a:pt x="2" y="6"/>
                </a:cubicBezTo>
                <a:cubicBezTo>
                  <a:pt x="4" y="9"/>
                  <a:pt x="6" y="13"/>
                  <a:pt x="5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2" name="Freeform 1224"/>
          <p:cNvSpPr>
            <a:spLocks/>
          </p:cNvSpPr>
          <p:nvPr/>
        </p:nvSpPr>
        <p:spPr bwMode="auto">
          <a:xfrm>
            <a:off x="4382155" y="3426384"/>
            <a:ext cx="250606" cy="266118"/>
          </a:xfrm>
          <a:custGeom>
            <a:avLst/>
            <a:gdLst>
              <a:gd name="T0" fmla="*/ 64 w 124"/>
              <a:gd name="T1" fmla="*/ 6 h 120"/>
              <a:gd name="T2" fmla="*/ 62 w 124"/>
              <a:gd name="T3" fmla="*/ 5 h 120"/>
              <a:gd name="T4" fmla="*/ 61 w 124"/>
              <a:gd name="T5" fmla="*/ 5 h 120"/>
              <a:gd name="T6" fmla="*/ 61 w 124"/>
              <a:gd name="T7" fmla="*/ 5 h 120"/>
              <a:gd name="T8" fmla="*/ 61 w 124"/>
              <a:gd name="T9" fmla="*/ 5 h 120"/>
              <a:gd name="T10" fmla="*/ 59 w 124"/>
              <a:gd name="T11" fmla="*/ 1 h 120"/>
              <a:gd name="T12" fmla="*/ 56 w 124"/>
              <a:gd name="T13" fmla="*/ 0 h 120"/>
              <a:gd name="T14" fmla="*/ 50 w 124"/>
              <a:gd name="T15" fmla="*/ 2 h 120"/>
              <a:gd name="T16" fmla="*/ 43 w 124"/>
              <a:gd name="T17" fmla="*/ 3 h 120"/>
              <a:gd name="T18" fmla="*/ 42 w 124"/>
              <a:gd name="T19" fmla="*/ 4 h 120"/>
              <a:gd name="T20" fmla="*/ 37 w 124"/>
              <a:gd name="T21" fmla="*/ 7 h 120"/>
              <a:gd name="T22" fmla="*/ 33 w 124"/>
              <a:gd name="T23" fmla="*/ 11 h 120"/>
              <a:gd name="T24" fmla="*/ 28 w 124"/>
              <a:gd name="T25" fmla="*/ 11 h 120"/>
              <a:gd name="T26" fmla="*/ 27 w 124"/>
              <a:gd name="T27" fmla="*/ 14 h 120"/>
              <a:gd name="T28" fmla="*/ 24 w 124"/>
              <a:gd name="T29" fmla="*/ 17 h 120"/>
              <a:gd name="T30" fmla="*/ 24 w 124"/>
              <a:gd name="T31" fmla="*/ 17 h 120"/>
              <a:gd name="T32" fmla="*/ 17 w 124"/>
              <a:gd name="T33" fmla="*/ 11 h 120"/>
              <a:gd name="T34" fmla="*/ 17 w 124"/>
              <a:gd name="T35" fmla="*/ 10 h 120"/>
              <a:gd name="T36" fmla="*/ 10 w 124"/>
              <a:gd name="T37" fmla="*/ 17 h 120"/>
              <a:gd name="T38" fmla="*/ 8 w 124"/>
              <a:gd name="T39" fmla="*/ 17 h 120"/>
              <a:gd name="T40" fmla="*/ 6 w 124"/>
              <a:gd name="T41" fmla="*/ 17 h 120"/>
              <a:gd name="T42" fmla="*/ 3 w 124"/>
              <a:gd name="T43" fmla="*/ 17 h 120"/>
              <a:gd name="T44" fmla="*/ 3 w 124"/>
              <a:gd name="T45" fmla="*/ 18 h 120"/>
              <a:gd name="T46" fmla="*/ 3 w 124"/>
              <a:gd name="T47" fmla="*/ 19 h 120"/>
              <a:gd name="T48" fmla="*/ 1 w 124"/>
              <a:gd name="T49" fmla="*/ 27 h 120"/>
              <a:gd name="T50" fmla="*/ 1 w 124"/>
              <a:gd name="T51" fmla="*/ 29 h 120"/>
              <a:gd name="T52" fmla="*/ 2 w 124"/>
              <a:gd name="T53" fmla="*/ 36 h 120"/>
              <a:gd name="T54" fmla="*/ 4 w 124"/>
              <a:gd name="T55" fmla="*/ 37 h 120"/>
              <a:gd name="T56" fmla="*/ 11 w 124"/>
              <a:gd name="T57" fmla="*/ 39 h 120"/>
              <a:gd name="T58" fmla="*/ 11 w 124"/>
              <a:gd name="T59" fmla="*/ 42 h 120"/>
              <a:gd name="T60" fmla="*/ 14 w 124"/>
              <a:gd name="T61" fmla="*/ 40 h 120"/>
              <a:gd name="T62" fmla="*/ 23 w 124"/>
              <a:gd name="T63" fmla="*/ 34 h 120"/>
              <a:gd name="T64" fmla="*/ 40 w 124"/>
              <a:gd name="T65" fmla="*/ 44 h 120"/>
              <a:gd name="T66" fmla="*/ 52 w 124"/>
              <a:gd name="T67" fmla="*/ 62 h 120"/>
              <a:gd name="T68" fmla="*/ 67 w 124"/>
              <a:gd name="T69" fmla="*/ 75 h 120"/>
              <a:gd name="T70" fmla="*/ 79 w 124"/>
              <a:gd name="T71" fmla="*/ 80 h 120"/>
              <a:gd name="T72" fmla="*/ 92 w 124"/>
              <a:gd name="T73" fmla="*/ 90 h 120"/>
              <a:gd name="T74" fmla="*/ 99 w 124"/>
              <a:gd name="T75" fmla="*/ 98 h 120"/>
              <a:gd name="T76" fmla="*/ 101 w 124"/>
              <a:gd name="T77" fmla="*/ 115 h 120"/>
              <a:gd name="T78" fmla="*/ 103 w 124"/>
              <a:gd name="T79" fmla="*/ 113 h 120"/>
              <a:gd name="T80" fmla="*/ 110 w 124"/>
              <a:gd name="T81" fmla="*/ 105 h 120"/>
              <a:gd name="T82" fmla="*/ 109 w 124"/>
              <a:gd name="T83" fmla="*/ 104 h 120"/>
              <a:gd name="T84" fmla="*/ 106 w 124"/>
              <a:gd name="T85" fmla="*/ 93 h 120"/>
              <a:gd name="T86" fmla="*/ 121 w 124"/>
              <a:gd name="T87" fmla="*/ 93 h 120"/>
              <a:gd name="T88" fmla="*/ 124 w 124"/>
              <a:gd name="T89" fmla="*/ 93 h 120"/>
              <a:gd name="T90" fmla="*/ 103 w 124"/>
              <a:gd name="T91" fmla="*/ 79 h 120"/>
              <a:gd name="T92" fmla="*/ 96 w 124"/>
              <a:gd name="T93" fmla="*/ 73 h 120"/>
              <a:gd name="T94" fmla="*/ 76 w 124"/>
              <a:gd name="T95" fmla="*/ 53 h 120"/>
              <a:gd name="T96" fmla="*/ 60 w 124"/>
              <a:gd name="T97" fmla="*/ 38 h 120"/>
              <a:gd name="T98" fmla="*/ 60 w 124"/>
              <a:gd name="T99" fmla="*/ 26 h 120"/>
              <a:gd name="T100" fmla="*/ 65 w 124"/>
              <a:gd name="T101" fmla="*/ 18 h 120"/>
              <a:gd name="T102" fmla="*/ 65 w 124"/>
              <a:gd name="T103" fmla="*/ 15 h 120"/>
              <a:gd name="T104" fmla="*/ 65 w 124"/>
              <a:gd name="T105" fmla="*/ 10 h 120"/>
              <a:gd name="T106" fmla="*/ 65 w 124"/>
              <a:gd name="T107" fmla="*/ 7 h 120"/>
              <a:gd name="T108" fmla="*/ 65 w 124"/>
              <a:gd name="T109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4" h="120">
                <a:moveTo>
                  <a:pt x="65" y="6"/>
                </a:moveTo>
                <a:cubicBezTo>
                  <a:pt x="65" y="6"/>
                  <a:pt x="64" y="6"/>
                  <a:pt x="64" y="6"/>
                </a:cubicBezTo>
                <a:cubicBezTo>
                  <a:pt x="64" y="6"/>
                  <a:pt x="64" y="5"/>
                  <a:pt x="63" y="5"/>
                </a:cubicBezTo>
                <a:cubicBezTo>
                  <a:pt x="63" y="5"/>
                  <a:pt x="63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4"/>
                  <a:pt x="59" y="2"/>
                  <a:pt x="59" y="1"/>
                </a:cubicBezTo>
                <a:cubicBezTo>
                  <a:pt x="59" y="0"/>
                  <a:pt x="59" y="0"/>
                  <a:pt x="58" y="0"/>
                </a:cubicBezTo>
                <a:cubicBezTo>
                  <a:pt x="58" y="0"/>
                  <a:pt x="57" y="0"/>
                  <a:pt x="56" y="0"/>
                </a:cubicBezTo>
                <a:cubicBezTo>
                  <a:pt x="54" y="0"/>
                  <a:pt x="52" y="1"/>
                  <a:pt x="52" y="1"/>
                </a:cubicBezTo>
                <a:cubicBezTo>
                  <a:pt x="51" y="1"/>
                  <a:pt x="51" y="2"/>
                  <a:pt x="50" y="2"/>
                </a:cubicBezTo>
                <a:cubicBezTo>
                  <a:pt x="48" y="3"/>
                  <a:pt x="47" y="4"/>
                  <a:pt x="45" y="4"/>
                </a:cubicBezTo>
                <a:cubicBezTo>
                  <a:pt x="44" y="4"/>
                  <a:pt x="43" y="4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6"/>
                  <a:pt x="40" y="8"/>
                  <a:pt x="38" y="8"/>
                </a:cubicBezTo>
                <a:cubicBezTo>
                  <a:pt x="38" y="8"/>
                  <a:pt x="38" y="8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9"/>
                  <a:pt x="35" y="11"/>
                  <a:pt x="33" y="11"/>
                </a:cubicBezTo>
                <a:cubicBezTo>
                  <a:pt x="31" y="11"/>
                  <a:pt x="30" y="10"/>
                  <a:pt x="29" y="10"/>
                </a:cubicBezTo>
                <a:cubicBezTo>
                  <a:pt x="29" y="10"/>
                  <a:pt x="28" y="10"/>
                  <a:pt x="28" y="11"/>
                </a:cubicBezTo>
                <a:cubicBezTo>
                  <a:pt x="28" y="12"/>
                  <a:pt x="28" y="13"/>
                  <a:pt x="28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7"/>
                  <a:pt x="25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7"/>
                  <a:pt x="22" y="17"/>
                  <a:pt x="21" y="16"/>
                </a:cubicBezTo>
                <a:cubicBezTo>
                  <a:pt x="20" y="15"/>
                  <a:pt x="19" y="13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5" y="13"/>
                  <a:pt x="14" y="17"/>
                  <a:pt x="11" y="17"/>
                </a:cubicBezTo>
                <a:cubicBezTo>
                  <a:pt x="11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7"/>
                  <a:pt x="6" y="17"/>
                </a:cubicBezTo>
                <a:cubicBezTo>
                  <a:pt x="6" y="17"/>
                  <a:pt x="5" y="17"/>
                  <a:pt x="5" y="17"/>
                </a:cubicBezTo>
                <a:cubicBezTo>
                  <a:pt x="5" y="17"/>
                  <a:pt x="4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5" y="21"/>
                  <a:pt x="5" y="22"/>
                </a:cubicBezTo>
                <a:cubicBezTo>
                  <a:pt x="5" y="24"/>
                  <a:pt x="3" y="26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8"/>
                  <a:pt x="1" y="28"/>
                  <a:pt x="1" y="29"/>
                </a:cubicBezTo>
                <a:cubicBezTo>
                  <a:pt x="3" y="30"/>
                  <a:pt x="5" y="32"/>
                  <a:pt x="3" y="35"/>
                </a:cubicBezTo>
                <a:cubicBezTo>
                  <a:pt x="3" y="35"/>
                  <a:pt x="3" y="35"/>
                  <a:pt x="2" y="36"/>
                </a:cubicBezTo>
                <a:cubicBezTo>
                  <a:pt x="2" y="36"/>
                  <a:pt x="2" y="36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7"/>
                  <a:pt x="5" y="37"/>
                  <a:pt x="6" y="38"/>
                </a:cubicBezTo>
                <a:cubicBezTo>
                  <a:pt x="8" y="38"/>
                  <a:pt x="10" y="38"/>
                  <a:pt x="11" y="39"/>
                </a:cubicBezTo>
                <a:cubicBezTo>
                  <a:pt x="11" y="40"/>
                  <a:pt x="11" y="41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2" y="42"/>
                  <a:pt x="12" y="42"/>
                </a:cubicBezTo>
                <a:cubicBezTo>
                  <a:pt x="13" y="41"/>
                  <a:pt x="13" y="41"/>
                  <a:pt x="14" y="40"/>
                </a:cubicBezTo>
                <a:cubicBezTo>
                  <a:pt x="15" y="38"/>
                  <a:pt x="16" y="36"/>
                  <a:pt x="20" y="35"/>
                </a:cubicBezTo>
                <a:cubicBezTo>
                  <a:pt x="21" y="35"/>
                  <a:pt x="22" y="34"/>
                  <a:pt x="23" y="34"/>
                </a:cubicBezTo>
                <a:cubicBezTo>
                  <a:pt x="30" y="34"/>
                  <a:pt x="36" y="39"/>
                  <a:pt x="38" y="42"/>
                </a:cubicBezTo>
                <a:cubicBezTo>
                  <a:pt x="39" y="43"/>
                  <a:pt x="39" y="44"/>
                  <a:pt x="40" y="44"/>
                </a:cubicBezTo>
                <a:cubicBezTo>
                  <a:pt x="41" y="46"/>
                  <a:pt x="42" y="47"/>
                  <a:pt x="42" y="50"/>
                </a:cubicBezTo>
                <a:cubicBezTo>
                  <a:pt x="43" y="52"/>
                  <a:pt x="44" y="57"/>
                  <a:pt x="52" y="62"/>
                </a:cubicBezTo>
                <a:cubicBezTo>
                  <a:pt x="57" y="65"/>
                  <a:pt x="60" y="68"/>
                  <a:pt x="62" y="71"/>
                </a:cubicBezTo>
                <a:cubicBezTo>
                  <a:pt x="64" y="73"/>
                  <a:pt x="66" y="74"/>
                  <a:pt x="67" y="75"/>
                </a:cubicBezTo>
                <a:cubicBezTo>
                  <a:pt x="69" y="76"/>
                  <a:pt x="70" y="76"/>
                  <a:pt x="72" y="77"/>
                </a:cubicBezTo>
                <a:cubicBezTo>
                  <a:pt x="74" y="77"/>
                  <a:pt x="77" y="78"/>
                  <a:pt x="79" y="80"/>
                </a:cubicBezTo>
                <a:cubicBezTo>
                  <a:pt x="81" y="83"/>
                  <a:pt x="84" y="85"/>
                  <a:pt x="88" y="86"/>
                </a:cubicBezTo>
                <a:cubicBezTo>
                  <a:pt x="90" y="87"/>
                  <a:pt x="91" y="89"/>
                  <a:pt x="92" y="90"/>
                </a:cubicBezTo>
                <a:cubicBezTo>
                  <a:pt x="93" y="92"/>
                  <a:pt x="94" y="93"/>
                  <a:pt x="95" y="93"/>
                </a:cubicBezTo>
                <a:cubicBezTo>
                  <a:pt x="99" y="93"/>
                  <a:pt x="99" y="96"/>
                  <a:pt x="99" y="98"/>
                </a:cubicBezTo>
                <a:cubicBezTo>
                  <a:pt x="99" y="99"/>
                  <a:pt x="100" y="99"/>
                  <a:pt x="100" y="100"/>
                </a:cubicBezTo>
                <a:cubicBezTo>
                  <a:pt x="103" y="104"/>
                  <a:pt x="104" y="111"/>
                  <a:pt x="101" y="115"/>
                </a:cubicBezTo>
                <a:cubicBezTo>
                  <a:pt x="100" y="116"/>
                  <a:pt x="100" y="119"/>
                  <a:pt x="100" y="120"/>
                </a:cubicBezTo>
                <a:cubicBezTo>
                  <a:pt x="101" y="118"/>
                  <a:pt x="103" y="115"/>
                  <a:pt x="103" y="113"/>
                </a:cubicBezTo>
                <a:cubicBezTo>
                  <a:pt x="104" y="110"/>
                  <a:pt x="105" y="109"/>
                  <a:pt x="107" y="108"/>
                </a:cubicBezTo>
                <a:cubicBezTo>
                  <a:pt x="108" y="107"/>
                  <a:pt x="109" y="107"/>
                  <a:pt x="110" y="105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110" y="105"/>
                  <a:pt x="109" y="104"/>
                  <a:pt x="109" y="104"/>
                </a:cubicBezTo>
                <a:cubicBezTo>
                  <a:pt x="107" y="103"/>
                  <a:pt x="105" y="101"/>
                  <a:pt x="105" y="98"/>
                </a:cubicBezTo>
                <a:cubicBezTo>
                  <a:pt x="104" y="96"/>
                  <a:pt x="105" y="94"/>
                  <a:pt x="106" y="93"/>
                </a:cubicBezTo>
                <a:cubicBezTo>
                  <a:pt x="108" y="89"/>
                  <a:pt x="114" y="88"/>
                  <a:pt x="118" y="91"/>
                </a:cubicBezTo>
                <a:cubicBezTo>
                  <a:pt x="119" y="92"/>
                  <a:pt x="120" y="92"/>
                  <a:pt x="121" y="93"/>
                </a:cubicBezTo>
                <a:cubicBezTo>
                  <a:pt x="122" y="93"/>
                  <a:pt x="123" y="94"/>
                  <a:pt x="124" y="95"/>
                </a:cubicBezTo>
                <a:cubicBezTo>
                  <a:pt x="124" y="94"/>
                  <a:pt x="124" y="94"/>
                  <a:pt x="124" y="93"/>
                </a:cubicBezTo>
                <a:cubicBezTo>
                  <a:pt x="124" y="90"/>
                  <a:pt x="112" y="84"/>
                  <a:pt x="107" y="82"/>
                </a:cubicBezTo>
                <a:cubicBezTo>
                  <a:pt x="105" y="81"/>
                  <a:pt x="104" y="80"/>
                  <a:pt x="103" y="79"/>
                </a:cubicBezTo>
                <a:cubicBezTo>
                  <a:pt x="100" y="78"/>
                  <a:pt x="99" y="76"/>
                  <a:pt x="99" y="75"/>
                </a:cubicBezTo>
                <a:cubicBezTo>
                  <a:pt x="98" y="73"/>
                  <a:pt x="98" y="73"/>
                  <a:pt x="96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73"/>
                  <a:pt x="78" y="64"/>
                  <a:pt x="76" y="53"/>
                </a:cubicBezTo>
                <a:cubicBezTo>
                  <a:pt x="75" y="48"/>
                  <a:pt x="71" y="46"/>
                  <a:pt x="67" y="44"/>
                </a:cubicBezTo>
                <a:cubicBezTo>
                  <a:pt x="64" y="42"/>
                  <a:pt x="61" y="41"/>
                  <a:pt x="60" y="38"/>
                </a:cubicBezTo>
                <a:cubicBezTo>
                  <a:pt x="58" y="34"/>
                  <a:pt x="59" y="31"/>
                  <a:pt x="60" y="30"/>
                </a:cubicBezTo>
                <a:cubicBezTo>
                  <a:pt x="61" y="28"/>
                  <a:pt x="61" y="28"/>
                  <a:pt x="60" y="26"/>
                </a:cubicBezTo>
                <a:cubicBezTo>
                  <a:pt x="60" y="25"/>
                  <a:pt x="60" y="24"/>
                  <a:pt x="60" y="22"/>
                </a:cubicBezTo>
                <a:cubicBezTo>
                  <a:pt x="61" y="20"/>
                  <a:pt x="63" y="19"/>
                  <a:pt x="65" y="18"/>
                </a:cubicBezTo>
                <a:cubicBezTo>
                  <a:pt x="65" y="17"/>
                  <a:pt x="65" y="16"/>
                  <a:pt x="65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4"/>
                  <a:pt x="65" y="12"/>
                  <a:pt x="65" y="11"/>
                </a:cubicBezTo>
                <a:cubicBezTo>
                  <a:pt x="65" y="11"/>
                  <a:pt x="65" y="11"/>
                  <a:pt x="65" y="10"/>
                </a:cubicBezTo>
                <a:cubicBezTo>
                  <a:pt x="65" y="9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53" name="Freeform 1225"/>
          <p:cNvSpPr>
            <a:spLocks/>
          </p:cNvSpPr>
          <p:nvPr/>
        </p:nvSpPr>
        <p:spPr bwMode="auto">
          <a:xfrm>
            <a:off x="4512723" y="3697129"/>
            <a:ext cx="54754" cy="39339"/>
          </a:xfrm>
          <a:custGeom>
            <a:avLst/>
            <a:gdLst>
              <a:gd name="T0" fmla="*/ 24 w 27"/>
              <a:gd name="T1" fmla="*/ 15 h 18"/>
              <a:gd name="T2" fmla="*/ 24 w 27"/>
              <a:gd name="T3" fmla="*/ 10 h 18"/>
              <a:gd name="T4" fmla="*/ 27 w 27"/>
              <a:gd name="T5" fmla="*/ 0 h 18"/>
              <a:gd name="T6" fmla="*/ 22 w 27"/>
              <a:gd name="T7" fmla="*/ 1 h 18"/>
              <a:gd name="T8" fmla="*/ 7 w 27"/>
              <a:gd name="T9" fmla="*/ 1 h 18"/>
              <a:gd name="T10" fmla="*/ 5 w 27"/>
              <a:gd name="T11" fmla="*/ 0 h 18"/>
              <a:gd name="T12" fmla="*/ 0 w 27"/>
              <a:gd name="T13" fmla="*/ 3 h 18"/>
              <a:gd name="T14" fmla="*/ 10 w 27"/>
              <a:gd name="T15" fmla="*/ 8 h 18"/>
              <a:gd name="T16" fmla="*/ 20 w 27"/>
              <a:gd name="T17" fmla="*/ 14 h 18"/>
              <a:gd name="T18" fmla="*/ 23 w 27"/>
              <a:gd name="T19" fmla="*/ 16 h 18"/>
              <a:gd name="T20" fmla="*/ 23 w 27"/>
              <a:gd name="T21" fmla="*/ 18 h 18"/>
              <a:gd name="T22" fmla="*/ 23 w 27"/>
              <a:gd name="T23" fmla="*/ 18 h 18"/>
              <a:gd name="T24" fmla="*/ 23 w 27"/>
              <a:gd name="T25" fmla="*/ 16 h 18"/>
              <a:gd name="T26" fmla="*/ 24 w 27"/>
              <a:gd name="T27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8">
                <a:moveTo>
                  <a:pt x="24" y="15"/>
                </a:moveTo>
                <a:cubicBezTo>
                  <a:pt x="24" y="15"/>
                  <a:pt x="24" y="14"/>
                  <a:pt x="24" y="10"/>
                </a:cubicBezTo>
                <a:cubicBezTo>
                  <a:pt x="23" y="6"/>
                  <a:pt x="26" y="2"/>
                  <a:pt x="27" y="0"/>
                </a:cubicBezTo>
                <a:cubicBezTo>
                  <a:pt x="26" y="0"/>
                  <a:pt x="24" y="0"/>
                  <a:pt x="22" y="1"/>
                </a:cubicBezTo>
                <a:cubicBezTo>
                  <a:pt x="15" y="2"/>
                  <a:pt x="11" y="3"/>
                  <a:pt x="7" y="1"/>
                </a:cubicBezTo>
                <a:cubicBezTo>
                  <a:pt x="6" y="0"/>
                  <a:pt x="6" y="0"/>
                  <a:pt x="5" y="0"/>
                </a:cubicBezTo>
                <a:cubicBezTo>
                  <a:pt x="3" y="0"/>
                  <a:pt x="0" y="2"/>
                  <a:pt x="0" y="3"/>
                </a:cubicBezTo>
                <a:cubicBezTo>
                  <a:pt x="0" y="3"/>
                  <a:pt x="2" y="5"/>
                  <a:pt x="10" y="8"/>
                </a:cubicBezTo>
                <a:cubicBezTo>
                  <a:pt x="16" y="9"/>
                  <a:pt x="18" y="12"/>
                  <a:pt x="20" y="14"/>
                </a:cubicBezTo>
                <a:cubicBezTo>
                  <a:pt x="21" y="15"/>
                  <a:pt x="22" y="16"/>
                  <a:pt x="23" y="16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5"/>
                  <a:pt x="24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4" name="Freeform 1226"/>
          <p:cNvSpPr>
            <a:spLocks/>
          </p:cNvSpPr>
          <p:nvPr/>
        </p:nvSpPr>
        <p:spPr bwMode="auto">
          <a:xfrm>
            <a:off x="4647503" y="3454153"/>
            <a:ext cx="80026" cy="113389"/>
          </a:xfrm>
          <a:custGeom>
            <a:avLst/>
            <a:gdLst>
              <a:gd name="T0" fmla="*/ 19 w 40"/>
              <a:gd name="T1" fmla="*/ 52 h 52"/>
              <a:gd name="T2" fmla="*/ 20 w 40"/>
              <a:gd name="T3" fmla="*/ 52 h 52"/>
              <a:gd name="T4" fmla="*/ 22 w 40"/>
              <a:gd name="T5" fmla="*/ 51 h 52"/>
              <a:gd name="T6" fmla="*/ 24 w 40"/>
              <a:gd name="T7" fmla="*/ 51 h 52"/>
              <a:gd name="T8" fmla="*/ 27 w 40"/>
              <a:gd name="T9" fmla="*/ 50 h 52"/>
              <a:gd name="T10" fmla="*/ 29 w 40"/>
              <a:gd name="T11" fmla="*/ 50 h 52"/>
              <a:gd name="T12" fmla="*/ 32 w 40"/>
              <a:gd name="T13" fmla="*/ 50 h 52"/>
              <a:gd name="T14" fmla="*/ 34 w 40"/>
              <a:gd name="T15" fmla="*/ 49 h 52"/>
              <a:gd name="T16" fmla="*/ 36 w 40"/>
              <a:gd name="T17" fmla="*/ 49 h 52"/>
              <a:gd name="T18" fmla="*/ 36 w 40"/>
              <a:gd name="T19" fmla="*/ 48 h 52"/>
              <a:gd name="T20" fmla="*/ 38 w 40"/>
              <a:gd name="T21" fmla="*/ 43 h 52"/>
              <a:gd name="T22" fmla="*/ 37 w 40"/>
              <a:gd name="T23" fmla="*/ 37 h 52"/>
              <a:gd name="T24" fmla="*/ 37 w 40"/>
              <a:gd name="T25" fmla="*/ 26 h 52"/>
              <a:gd name="T26" fmla="*/ 37 w 40"/>
              <a:gd name="T27" fmla="*/ 25 h 52"/>
              <a:gd name="T28" fmla="*/ 28 w 40"/>
              <a:gd name="T29" fmla="*/ 20 h 52"/>
              <a:gd name="T30" fmla="*/ 24 w 40"/>
              <a:gd name="T31" fmla="*/ 15 h 52"/>
              <a:gd name="T32" fmla="*/ 19 w 40"/>
              <a:gd name="T33" fmla="*/ 7 h 52"/>
              <a:gd name="T34" fmla="*/ 17 w 40"/>
              <a:gd name="T35" fmla="*/ 4 h 52"/>
              <a:gd name="T36" fmla="*/ 16 w 40"/>
              <a:gd name="T37" fmla="*/ 3 h 52"/>
              <a:gd name="T38" fmla="*/ 15 w 40"/>
              <a:gd name="T39" fmla="*/ 2 h 52"/>
              <a:gd name="T40" fmla="*/ 15 w 40"/>
              <a:gd name="T41" fmla="*/ 2 h 52"/>
              <a:gd name="T42" fmla="*/ 9 w 40"/>
              <a:gd name="T43" fmla="*/ 0 h 52"/>
              <a:gd name="T44" fmla="*/ 0 w 40"/>
              <a:gd name="T45" fmla="*/ 3 h 52"/>
              <a:gd name="T46" fmla="*/ 0 w 40"/>
              <a:gd name="T47" fmla="*/ 5 h 52"/>
              <a:gd name="T48" fmla="*/ 0 w 40"/>
              <a:gd name="T49" fmla="*/ 6 h 52"/>
              <a:gd name="T50" fmla="*/ 1 w 40"/>
              <a:gd name="T51" fmla="*/ 6 h 52"/>
              <a:gd name="T52" fmla="*/ 5 w 40"/>
              <a:gd name="T53" fmla="*/ 13 h 52"/>
              <a:gd name="T54" fmla="*/ 6 w 40"/>
              <a:gd name="T55" fmla="*/ 17 h 52"/>
              <a:gd name="T56" fmla="*/ 6 w 40"/>
              <a:gd name="T57" fmla="*/ 18 h 52"/>
              <a:gd name="T58" fmla="*/ 6 w 40"/>
              <a:gd name="T59" fmla="*/ 19 h 52"/>
              <a:gd name="T60" fmla="*/ 7 w 40"/>
              <a:gd name="T61" fmla="*/ 23 h 52"/>
              <a:gd name="T62" fmla="*/ 7 w 40"/>
              <a:gd name="T63" fmla="*/ 29 h 52"/>
              <a:gd name="T64" fmla="*/ 6 w 40"/>
              <a:gd name="T65" fmla="*/ 31 h 52"/>
              <a:gd name="T66" fmla="*/ 6 w 40"/>
              <a:gd name="T67" fmla="*/ 34 h 52"/>
              <a:gd name="T68" fmla="*/ 5 w 40"/>
              <a:gd name="T69" fmla="*/ 35 h 52"/>
              <a:gd name="T70" fmla="*/ 5 w 40"/>
              <a:gd name="T71" fmla="*/ 35 h 52"/>
              <a:gd name="T72" fmla="*/ 4 w 40"/>
              <a:gd name="T73" fmla="*/ 36 h 52"/>
              <a:gd name="T74" fmla="*/ 3 w 40"/>
              <a:gd name="T75" fmla="*/ 36 h 52"/>
              <a:gd name="T76" fmla="*/ 2 w 40"/>
              <a:gd name="T77" fmla="*/ 39 h 52"/>
              <a:gd name="T78" fmla="*/ 4 w 40"/>
              <a:gd name="T79" fmla="*/ 41 h 52"/>
              <a:gd name="T80" fmla="*/ 7 w 40"/>
              <a:gd name="T81" fmla="*/ 44 h 52"/>
              <a:gd name="T82" fmla="*/ 9 w 40"/>
              <a:gd name="T83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" h="52">
                <a:moveTo>
                  <a:pt x="12" y="48"/>
                </a:moveTo>
                <a:cubicBezTo>
                  <a:pt x="14" y="49"/>
                  <a:pt x="17" y="51"/>
                  <a:pt x="19" y="52"/>
                </a:cubicBezTo>
                <a:cubicBezTo>
                  <a:pt x="19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1"/>
                  <a:pt x="24" y="51"/>
                  <a:pt x="24" y="51"/>
                </a:cubicBezTo>
                <a:cubicBezTo>
                  <a:pt x="24" y="51"/>
                  <a:pt x="25" y="51"/>
                  <a:pt x="25" y="51"/>
                </a:cubicBezTo>
                <a:cubicBezTo>
                  <a:pt x="25" y="51"/>
                  <a:pt x="26" y="51"/>
                  <a:pt x="27" y="50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0"/>
                  <a:pt x="29" y="50"/>
                  <a:pt x="29" y="50"/>
                </a:cubicBezTo>
                <a:cubicBezTo>
                  <a:pt x="29" y="50"/>
                  <a:pt x="30" y="50"/>
                  <a:pt x="30" y="50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7"/>
                </a:cubicBezTo>
                <a:cubicBezTo>
                  <a:pt x="36" y="46"/>
                  <a:pt x="37" y="44"/>
                  <a:pt x="38" y="43"/>
                </a:cubicBezTo>
                <a:cubicBezTo>
                  <a:pt x="39" y="42"/>
                  <a:pt x="39" y="41"/>
                  <a:pt x="40" y="41"/>
                </a:cubicBezTo>
                <a:cubicBezTo>
                  <a:pt x="40" y="40"/>
                  <a:pt x="38" y="38"/>
                  <a:pt x="37" y="37"/>
                </a:cubicBezTo>
                <a:cubicBezTo>
                  <a:pt x="35" y="35"/>
                  <a:pt x="34" y="33"/>
                  <a:pt x="35" y="31"/>
                </a:cubicBezTo>
                <a:cubicBezTo>
                  <a:pt x="35" y="29"/>
                  <a:pt x="36" y="27"/>
                  <a:pt x="37" y="26"/>
                </a:cubicBezTo>
                <a:cubicBezTo>
                  <a:pt x="37" y="26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4"/>
                  <a:pt x="37" y="23"/>
                  <a:pt x="37" y="22"/>
                </a:cubicBezTo>
                <a:cubicBezTo>
                  <a:pt x="35" y="21"/>
                  <a:pt x="30" y="21"/>
                  <a:pt x="28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3" y="19"/>
                  <a:pt x="24" y="16"/>
                  <a:pt x="24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1" y="13"/>
                  <a:pt x="19" y="10"/>
                  <a:pt x="19" y="7"/>
                </a:cubicBezTo>
                <a:cubicBezTo>
                  <a:pt x="19" y="7"/>
                  <a:pt x="19" y="7"/>
                  <a:pt x="19" y="6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0" y="0"/>
                  <a:pt x="9" y="0"/>
                </a:cubicBezTo>
                <a:cubicBezTo>
                  <a:pt x="8" y="1"/>
                  <a:pt x="3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5" y="8"/>
                  <a:pt x="5" y="11"/>
                  <a:pt x="5" y="13"/>
                </a:cubicBezTo>
                <a:cubicBezTo>
                  <a:pt x="5" y="14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5"/>
                  <a:pt x="7" y="27"/>
                  <a:pt x="7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2" y="37"/>
                  <a:pt x="2" y="38"/>
                </a:cubicBezTo>
                <a:cubicBezTo>
                  <a:pt x="2" y="38"/>
                  <a:pt x="2" y="38"/>
                  <a:pt x="2" y="39"/>
                </a:cubicBezTo>
                <a:cubicBezTo>
                  <a:pt x="2" y="39"/>
                  <a:pt x="3" y="39"/>
                  <a:pt x="3" y="39"/>
                </a:cubicBezTo>
                <a:cubicBezTo>
                  <a:pt x="3" y="40"/>
                  <a:pt x="4" y="40"/>
                  <a:pt x="4" y="41"/>
                </a:cubicBezTo>
                <a:cubicBezTo>
                  <a:pt x="4" y="41"/>
                  <a:pt x="5" y="42"/>
                  <a:pt x="5" y="42"/>
                </a:cubicBezTo>
                <a:cubicBezTo>
                  <a:pt x="6" y="43"/>
                  <a:pt x="6" y="43"/>
                  <a:pt x="7" y="44"/>
                </a:cubicBezTo>
                <a:cubicBezTo>
                  <a:pt x="7" y="44"/>
                  <a:pt x="7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10" y="47"/>
                  <a:pt x="1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5" name="Freeform 1230"/>
          <p:cNvSpPr>
            <a:spLocks/>
          </p:cNvSpPr>
          <p:nvPr/>
        </p:nvSpPr>
        <p:spPr bwMode="auto">
          <a:xfrm>
            <a:off x="4739912" y="5149921"/>
            <a:ext cx="35801" cy="13884"/>
          </a:xfrm>
          <a:custGeom>
            <a:avLst/>
            <a:gdLst>
              <a:gd name="T0" fmla="*/ 18 w 18"/>
              <a:gd name="T1" fmla="*/ 0 h 6"/>
              <a:gd name="T2" fmla="*/ 16 w 18"/>
              <a:gd name="T3" fmla="*/ 0 h 6"/>
              <a:gd name="T4" fmla="*/ 16 w 18"/>
              <a:gd name="T5" fmla="*/ 0 h 6"/>
              <a:gd name="T6" fmla="*/ 14 w 18"/>
              <a:gd name="T7" fmla="*/ 0 h 6"/>
              <a:gd name="T8" fmla="*/ 4 w 18"/>
              <a:gd name="T9" fmla="*/ 1 h 6"/>
              <a:gd name="T10" fmla="*/ 3 w 18"/>
              <a:gd name="T11" fmla="*/ 1 h 6"/>
              <a:gd name="T12" fmla="*/ 2 w 18"/>
              <a:gd name="T13" fmla="*/ 1 h 6"/>
              <a:gd name="T14" fmla="*/ 1 w 18"/>
              <a:gd name="T15" fmla="*/ 1 h 6"/>
              <a:gd name="T16" fmla="*/ 1 w 18"/>
              <a:gd name="T17" fmla="*/ 1 h 6"/>
              <a:gd name="T18" fmla="*/ 0 w 18"/>
              <a:gd name="T19" fmla="*/ 2 h 6"/>
              <a:gd name="T20" fmla="*/ 0 w 18"/>
              <a:gd name="T21" fmla="*/ 2 h 6"/>
              <a:gd name="T22" fmla="*/ 3 w 18"/>
              <a:gd name="T23" fmla="*/ 4 h 6"/>
              <a:gd name="T24" fmla="*/ 4 w 18"/>
              <a:gd name="T25" fmla="*/ 6 h 6"/>
              <a:gd name="T26" fmla="*/ 13 w 18"/>
              <a:gd name="T27" fmla="*/ 1 h 6"/>
              <a:gd name="T28" fmla="*/ 14 w 18"/>
              <a:gd name="T29" fmla="*/ 1 h 6"/>
              <a:gd name="T30" fmla="*/ 15 w 18"/>
              <a:gd name="T31" fmla="*/ 1 h 6"/>
              <a:gd name="T32" fmla="*/ 16 w 18"/>
              <a:gd name="T33" fmla="*/ 1 h 6"/>
              <a:gd name="T34" fmla="*/ 16 w 18"/>
              <a:gd name="T35" fmla="*/ 0 h 6"/>
              <a:gd name="T36" fmla="*/ 17 w 18"/>
              <a:gd name="T37" fmla="*/ 0 h 6"/>
              <a:gd name="T38" fmla="*/ 18 w 18"/>
              <a:gd name="T39" fmla="*/ 0 h 6"/>
              <a:gd name="T40" fmla="*/ 18 w 18"/>
              <a:gd name="T4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" h="6">
                <a:moveTo>
                  <a:pt x="18" y="0"/>
                </a:move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1" y="0"/>
                  <a:pt x="7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5"/>
                  <a:pt x="4" y="5"/>
                  <a:pt x="4" y="6"/>
                </a:cubicBezTo>
                <a:cubicBezTo>
                  <a:pt x="6" y="4"/>
                  <a:pt x="9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6" name="Freeform 1231"/>
          <p:cNvSpPr>
            <a:spLocks/>
          </p:cNvSpPr>
          <p:nvPr/>
        </p:nvSpPr>
        <p:spPr bwMode="auto">
          <a:xfrm>
            <a:off x="4497729" y="5136037"/>
            <a:ext cx="219017" cy="305457"/>
          </a:xfrm>
          <a:custGeom>
            <a:avLst/>
            <a:gdLst>
              <a:gd name="T0" fmla="*/ 82 w 109"/>
              <a:gd name="T1" fmla="*/ 58 h 138"/>
              <a:gd name="T2" fmla="*/ 89 w 109"/>
              <a:gd name="T3" fmla="*/ 54 h 138"/>
              <a:gd name="T4" fmla="*/ 94 w 109"/>
              <a:gd name="T5" fmla="*/ 53 h 138"/>
              <a:gd name="T6" fmla="*/ 94 w 109"/>
              <a:gd name="T7" fmla="*/ 13 h 138"/>
              <a:gd name="T8" fmla="*/ 96 w 109"/>
              <a:gd name="T9" fmla="*/ 13 h 138"/>
              <a:gd name="T10" fmla="*/ 106 w 109"/>
              <a:gd name="T11" fmla="*/ 11 h 138"/>
              <a:gd name="T12" fmla="*/ 109 w 109"/>
              <a:gd name="T13" fmla="*/ 10 h 138"/>
              <a:gd name="T14" fmla="*/ 109 w 109"/>
              <a:gd name="T15" fmla="*/ 10 h 138"/>
              <a:gd name="T16" fmla="*/ 109 w 109"/>
              <a:gd name="T17" fmla="*/ 10 h 138"/>
              <a:gd name="T18" fmla="*/ 107 w 109"/>
              <a:gd name="T19" fmla="*/ 10 h 138"/>
              <a:gd name="T20" fmla="*/ 106 w 109"/>
              <a:gd name="T21" fmla="*/ 10 h 138"/>
              <a:gd name="T22" fmla="*/ 103 w 109"/>
              <a:gd name="T23" fmla="*/ 10 h 138"/>
              <a:gd name="T24" fmla="*/ 98 w 109"/>
              <a:gd name="T25" fmla="*/ 9 h 138"/>
              <a:gd name="T26" fmla="*/ 91 w 109"/>
              <a:gd name="T27" fmla="*/ 9 h 138"/>
              <a:gd name="T28" fmla="*/ 74 w 109"/>
              <a:gd name="T29" fmla="*/ 10 h 138"/>
              <a:gd name="T30" fmla="*/ 73 w 109"/>
              <a:gd name="T31" fmla="*/ 10 h 138"/>
              <a:gd name="T32" fmla="*/ 69 w 109"/>
              <a:gd name="T33" fmla="*/ 6 h 138"/>
              <a:gd name="T34" fmla="*/ 31 w 109"/>
              <a:gd name="T35" fmla="*/ 6 h 138"/>
              <a:gd name="T36" fmla="*/ 20 w 109"/>
              <a:gd name="T37" fmla="*/ 3 h 138"/>
              <a:gd name="T38" fmla="*/ 11 w 109"/>
              <a:gd name="T39" fmla="*/ 2 h 138"/>
              <a:gd name="T40" fmla="*/ 10 w 109"/>
              <a:gd name="T41" fmla="*/ 3 h 138"/>
              <a:gd name="T42" fmla="*/ 9 w 109"/>
              <a:gd name="T43" fmla="*/ 3 h 138"/>
              <a:gd name="T44" fmla="*/ 6 w 109"/>
              <a:gd name="T45" fmla="*/ 1 h 138"/>
              <a:gd name="T46" fmla="*/ 5 w 109"/>
              <a:gd name="T47" fmla="*/ 0 h 138"/>
              <a:gd name="T48" fmla="*/ 5 w 109"/>
              <a:gd name="T49" fmla="*/ 0 h 138"/>
              <a:gd name="T50" fmla="*/ 3 w 109"/>
              <a:gd name="T51" fmla="*/ 2 h 138"/>
              <a:gd name="T52" fmla="*/ 3 w 109"/>
              <a:gd name="T53" fmla="*/ 3 h 138"/>
              <a:gd name="T54" fmla="*/ 0 w 109"/>
              <a:gd name="T55" fmla="*/ 3 h 138"/>
              <a:gd name="T56" fmla="*/ 6 w 109"/>
              <a:gd name="T57" fmla="*/ 15 h 138"/>
              <a:gd name="T58" fmla="*/ 17 w 109"/>
              <a:gd name="T59" fmla="*/ 39 h 138"/>
              <a:gd name="T60" fmla="*/ 23 w 109"/>
              <a:gd name="T61" fmla="*/ 52 h 138"/>
              <a:gd name="T62" fmla="*/ 28 w 109"/>
              <a:gd name="T63" fmla="*/ 63 h 138"/>
              <a:gd name="T64" fmla="*/ 29 w 109"/>
              <a:gd name="T65" fmla="*/ 74 h 138"/>
              <a:gd name="T66" fmla="*/ 29 w 109"/>
              <a:gd name="T67" fmla="*/ 81 h 138"/>
              <a:gd name="T68" fmla="*/ 33 w 109"/>
              <a:gd name="T69" fmla="*/ 99 h 138"/>
              <a:gd name="T70" fmla="*/ 33 w 109"/>
              <a:gd name="T71" fmla="*/ 104 h 138"/>
              <a:gd name="T72" fmla="*/ 40 w 109"/>
              <a:gd name="T73" fmla="*/ 126 h 138"/>
              <a:gd name="T74" fmla="*/ 47 w 109"/>
              <a:gd name="T75" fmla="*/ 134 h 138"/>
              <a:gd name="T76" fmla="*/ 48 w 109"/>
              <a:gd name="T77" fmla="*/ 134 h 138"/>
              <a:gd name="T78" fmla="*/ 55 w 109"/>
              <a:gd name="T79" fmla="*/ 128 h 138"/>
              <a:gd name="T80" fmla="*/ 58 w 109"/>
              <a:gd name="T81" fmla="*/ 130 h 138"/>
              <a:gd name="T82" fmla="*/ 60 w 109"/>
              <a:gd name="T83" fmla="*/ 135 h 138"/>
              <a:gd name="T84" fmla="*/ 63 w 109"/>
              <a:gd name="T85" fmla="*/ 138 h 138"/>
              <a:gd name="T86" fmla="*/ 68 w 109"/>
              <a:gd name="T87" fmla="*/ 138 h 138"/>
              <a:gd name="T88" fmla="*/ 73 w 109"/>
              <a:gd name="T89" fmla="*/ 138 h 138"/>
              <a:gd name="T90" fmla="*/ 74 w 109"/>
              <a:gd name="T91" fmla="*/ 138 h 138"/>
              <a:gd name="T92" fmla="*/ 76 w 109"/>
              <a:gd name="T93" fmla="*/ 138 h 138"/>
              <a:gd name="T94" fmla="*/ 79 w 109"/>
              <a:gd name="T95" fmla="*/ 135 h 138"/>
              <a:gd name="T96" fmla="*/ 82 w 109"/>
              <a:gd name="T97" fmla="*/ 132 h 138"/>
              <a:gd name="T98" fmla="*/ 82 w 109"/>
              <a:gd name="T99" fmla="*/ 92 h 138"/>
              <a:gd name="T100" fmla="*/ 82 w 109"/>
              <a:gd name="T101" fmla="*/ 88 h 138"/>
              <a:gd name="T102" fmla="*/ 82 w 109"/>
              <a:gd name="T103" fmla="*/ 5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9" h="138">
                <a:moveTo>
                  <a:pt x="82" y="58"/>
                </a:moveTo>
                <a:cubicBezTo>
                  <a:pt x="82" y="55"/>
                  <a:pt x="86" y="54"/>
                  <a:pt x="89" y="54"/>
                </a:cubicBezTo>
                <a:cubicBezTo>
                  <a:pt x="90" y="54"/>
                  <a:pt x="93" y="54"/>
                  <a:pt x="94" y="5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9" y="12"/>
                  <a:pt x="104" y="12"/>
                  <a:pt x="106" y="11"/>
                </a:cubicBezTo>
                <a:cubicBezTo>
                  <a:pt x="106" y="11"/>
                  <a:pt x="107" y="11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8" y="10"/>
                  <a:pt x="107" y="10"/>
                  <a:pt x="107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5" y="10"/>
                  <a:pt x="104" y="10"/>
                  <a:pt x="103" y="10"/>
                </a:cubicBezTo>
                <a:cubicBezTo>
                  <a:pt x="101" y="10"/>
                  <a:pt x="99" y="10"/>
                  <a:pt x="98" y="9"/>
                </a:cubicBezTo>
                <a:cubicBezTo>
                  <a:pt x="98" y="9"/>
                  <a:pt x="96" y="9"/>
                  <a:pt x="91" y="9"/>
                </a:cubicBezTo>
                <a:cubicBezTo>
                  <a:pt x="83" y="9"/>
                  <a:pt x="74" y="10"/>
                  <a:pt x="74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69" y="6"/>
                  <a:pt x="69" y="6"/>
                  <a:pt x="69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7" y="6"/>
                  <a:pt x="24" y="5"/>
                  <a:pt x="20" y="3"/>
                </a:cubicBezTo>
                <a:cubicBezTo>
                  <a:pt x="17" y="1"/>
                  <a:pt x="14" y="1"/>
                  <a:pt x="11" y="2"/>
                </a:cubicBezTo>
                <a:cubicBezTo>
                  <a:pt x="10" y="2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6" y="2"/>
                  <a:pt x="6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2" y="11"/>
                  <a:pt x="6" y="15"/>
                </a:cubicBezTo>
                <a:cubicBezTo>
                  <a:pt x="10" y="21"/>
                  <a:pt x="14" y="31"/>
                  <a:pt x="17" y="39"/>
                </a:cubicBezTo>
                <a:cubicBezTo>
                  <a:pt x="18" y="43"/>
                  <a:pt x="21" y="48"/>
                  <a:pt x="23" y="52"/>
                </a:cubicBezTo>
                <a:cubicBezTo>
                  <a:pt x="25" y="56"/>
                  <a:pt x="27" y="59"/>
                  <a:pt x="28" y="63"/>
                </a:cubicBezTo>
                <a:cubicBezTo>
                  <a:pt x="29" y="66"/>
                  <a:pt x="29" y="70"/>
                  <a:pt x="29" y="74"/>
                </a:cubicBezTo>
                <a:cubicBezTo>
                  <a:pt x="28" y="77"/>
                  <a:pt x="28" y="80"/>
                  <a:pt x="29" y="81"/>
                </a:cubicBezTo>
                <a:cubicBezTo>
                  <a:pt x="31" y="85"/>
                  <a:pt x="32" y="91"/>
                  <a:pt x="33" y="99"/>
                </a:cubicBezTo>
                <a:cubicBezTo>
                  <a:pt x="33" y="101"/>
                  <a:pt x="33" y="102"/>
                  <a:pt x="33" y="104"/>
                </a:cubicBezTo>
                <a:cubicBezTo>
                  <a:pt x="34" y="111"/>
                  <a:pt x="35" y="121"/>
                  <a:pt x="40" y="126"/>
                </a:cubicBezTo>
                <a:cubicBezTo>
                  <a:pt x="42" y="128"/>
                  <a:pt x="44" y="131"/>
                  <a:pt x="47" y="134"/>
                </a:cubicBezTo>
                <a:cubicBezTo>
                  <a:pt x="47" y="134"/>
                  <a:pt x="48" y="134"/>
                  <a:pt x="48" y="134"/>
                </a:cubicBezTo>
                <a:cubicBezTo>
                  <a:pt x="49" y="132"/>
                  <a:pt x="52" y="128"/>
                  <a:pt x="55" y="128"/>
                </a:cubicBezTo>
                <a:cubicBezTo>
                  <a:pt x="56" y="128"/>
                  <a:pt x="57" y="129"/>
                  <a:pt x="58" y="130"/>
                </a:cubicBezTo>
                <a:cubicBezTo>
                  <a:pt x="59" y="132"/>
                  <a:pt x="60" y="133"/>
                  <a:pt x="60" y="135"/>
                </a:cubicBezTo>
                <a:cubicBezTo>
                  <a:pt x="61" y="137"/>
                  <a:pt x="61" y="138"/>
                  <a:pt x="63" y="138"/>
                </a:cubicBezTo>
                <a:cubicBezTo>
                  <a:pt x="64" y="138"/>
                  <a:pt x="66" y="138"/>
                  <a:pt x="68" y="138"/>
                </a:cubicBezTo>
                <a:cubicBezTo>
                  <a:pt x="70" y="138"/>
                  <a:pt x="72" y="138"/>
                  <a:pt x="73" y="138"/>
                </a:cubicBezTo>
                <a:cubicBezTo>
                  <a:pt x="74" y="138"/>
                  <a:pt x="74" y="138"/>
                  <a:pt x="74" y="138"/>
                </a:cubicBezTo>
                <a:cubicBezTo>
                  <a:pt x="75" y="138"/>
                  <a:pt x="76" y="138"/>
                  <a:pt x="76" y="138"/>
                </a:cubicBezTo>
                <a:cubicBezTo>
                  <a:pt x="76" y="137"/>
                  <a:pt x="77" y="136"/>
                  <a:pt x="79" y="135"/>
                </a:cubicBezTo>
                <a:cubicBezTo>
                  <a:pt x="80" y="134"/>
                  <a:pt x="82" y="133"/>
                  <a:pt x="82" y="132"/>
                </a:cubicBezTo>
                <a:cubicBezTo>
                  <a:pt x="82" y="92"/>
                  <a:pt x="82" y="92"/>
                  <a:pt x="82" y="92"/>
                </a:cubicBezTo>
                <a:cubicBezTo>
                  <a:pt x="82" y="88"/>
                  <a:pt x="82" y="88"/>
                  <a:pt x="82" y="88"/>
                </a:cubicBezTo>
                <a:lnTo>
                  <a:pt x="82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7" name="Freeform 1232"/>
          <p:cNvSpPr>
            <a:spLocks/>
          </p:cNvSpPr>
          <p:nvPr/>
        </p:nvSpPr>
        <p:spPr bwMode="auto">
          <a:xfrm>
            <a:off x="4788348" y="5101326"/>
            <a:ext cx="166369" cy="166613"/>
          </a:xfrm>
          <a:custGeom>
            <a:avLst/>
            <a:gdLst>
              <a:gd name="T0" fmla="*/ 45 w 83"/>
              <a:gd name="T1" fmla="*/ 1 h 75"/>
              <a:gd name="T2" fmla="*/ 41 w 83"/>
              <a:gd name="T3" fmla="*/ 4 h 75"/>
              <a:gd name="T4" fmla="*/ 29 w 83"/>
              <a:gd name="T5" fmla="*/ 14 h 75"/>
              <a:gd name="T6" fmla="*/ 23 w 83"/>
              <a:gd name="T7" fmla="*/ 21 h 75"/>
              <a:gd name="T8" fmla="*/ 18 w 83"/>
              <a:gd name="T9" fmla="*/ 27 h 75"/>
              <a:gd name="T10" fmla="*/ 15 w 83"/>
              <a:gd name="T11" fmla="*/ 27 h 75"/>
              <a:gd name="T12" fmla="*/ 6 w 83"/>
              <a:gd name="T13" fmla="*/ 25 h 75"/>
              <a:gd name="T14" fmla="*/ 2 w 83"/>
              <a:gd name="T15" fmla="*/ 25 h 75"/>
              <a:gd name="T16" fmla="*/ 0 w 83"/>
              <a:gd name="T17" fmla="*/ 25 h 75"/>
              <a:gd name="T18" fmla="*/ 1 w 83"/>
              <a:gd name="T19" fmla="*/ 26 h 75"/>
              <a:gd name="T20" fmla="*/ 1 w 83"/>
              <a:gd name="T21" fmla="*/ 26 h 75"/>
              <a:gd name="T22" fmla="*/ 2 w 83"/>
              <a:gd name="T23" fmla="*/ 27 h 75"/>
              <a:gd name="T24" fmla="*/ 3 w 83"/>
              <a:gd name="T25" fmla="*/ 27 h 75"/>
              <a:gd name="T26" fmla="*/ 3 w 83"/>
              <a:gd name="T27" fmla="*/ 28 h 75"/>
              <a:gd name="T28" fmla="*/ 3 w 83"/>
              <a:gd name="T29" fmla="*/ 28 h 75"/>
              <a:gd name="T30" fmla="*/ 7 w 83"/>
              <a:gd name="T31" fmla="*/ 34 h 75"/>
              <a:gd name="T32" fmla="*/ 10 w 83"/>
              <a:gd name="T33" fmla="*/ 42 h 75"/>
              <a:gd name="T34" fmla="*/ 23 w 83"/>
              <a:gd name="T35" fmla="*/ 51 h 75"/>
              <a:gd name="T36" fmla="*/ 24 w 83"/>
              <a:gd name="T37" fmla="*/ 53 h 75"/>
              <a:gd name="T38" fmla="*/ 27 w 83"/>
              <a:gd name="T39" fmla="*/ 60 h 75"/>
              <a:gd name="T40" fmla="*/ 29 w 83"/>
              <a:gd name="T41" fmla="*/ 64 h 75"/>
              <a:gd name="T42" fmla="*/ 32 w 83"/>
              <a:gd name="T43" fmla="*/ 65 h 75"/>
              <a:gd name="T44" fmla="*/ 33 w 83"/>
              <a:gd name="T45" fmla="*/ 66 h 75"/>
              <a:gd name="T46" fmla="*/ 34 w 83"/>
              <a:gd name="T47" fmla="*/ 66 h 75"/>
              <a:gd name="T48" fmla="*/ 36 w 83"/>
              <a:gd name="T49" fmla="*/ 66 h 75"/>
              <a:gd name="T50" fmla="*/ 37 w 83"/>
              <a:gd name="T51" fmla="*/ 66 h 75"/>
              <a:gd name="T52" fmla="*/ 38 w 83"/>
              <a:gd name="T53" fmla="*/ 66 h 75"/>
              <a:gd name="T54" fmla="*/ 38 w 83"/>
              <a:gd name="T55" fmla="*/ 66 h 75"/>
              <a:gd name="T56" fmla="*/ 39 w 83"/>
              <a:gd name="T57" fmla="*/ 67 h 75"/>
              <a:gd name="T58" fmla="*/ 40 w 83"/>
              <a:gd name="T59" fmla="*/ 67 h 75"/>
              <a:gd name="T60" fmla="*/ 40 w 83"/>
              <a:gd name="T61" fmla="*/ 67 h 75"/>
              <a:gd name="T62" fmla="*/ 41 w 83"/>
              <a:gd name="T63" fmla="*/ 68 h 75"/>
              <a:gd name="T64" fmla="*/ 41 w 83"/>
              <a:gd name="T65" fmla="*/ 68 h 75"/>
              <a:gd name="T66" fmla="*/ 41 w 83"/>
              <a:gd name="T67" fmla="*/ 68 h 75"/>
              <a:gd name="T68" fmla="*/ 42 w 83"/>
              <a:gd name="T69" fmla="*/ 67 h 75"/>
              <a:gd name="T70" fmla="*/ 43 w 83"/>
              <a:gd name="T71" fmla="*/ 71 h 75"/>
              <a:gd name="T72" fmla="*/ 43 w 83"/>
              <a:gd name="T73" fmla="*/ 71 h 75"/>
              <a:gd name="T74" fmla="*/ 43 w 83"/>
              <a:gd name="T75" fmla="*/ 71 h 75"/>
              <a:gd name="T76" fmla="*/ 46 w 83"/>
              <a:gd name="T77" fmla="*/ 71 h 75"/>
              <a:gd name="T78" fmla="*/ 50 w 83"/>
              <a:gd name="T79" fmla="*/ 72 h 75"/>
              <a:gd name="T80" fmla="*/ 50 w 83"/>
              <a:gd name="T81" fmla="*/ 72 h 75"/>
              <a:gd name="T82" fmla="*/ 52 w 83"/>
              <a:gd name="T83" fmla="*/ 72 h 75"/>
              <a:gd name="T84" fmla="*/ 52 w 83"/>
              <a:gd name="T85" fmla="*/ 72 h 75"/>
              <a:gd name="T86" fmla="*/ 53 w 83"/>
              <a:gd name="T87" fmla="*/ 73 h 75"/>
              <a:gd name="T88" fmla="*/ 59 w 83"/>
              <a:gd name="T89" fmla="*/ 74 h 75"/>
              <a:gd name="T90" fmla="*/ 64 w 83"/>
              <a:gd name="T91" fmla="*/ 75 h 75"/>
              <a:gd name="T92" fmla="*/ 67 w 83"/>
              <a:gd name="T93" fmla="*/ 72 h 75"/>
              <a:gd name="T94" fmla="*/ 74 w 83"/>
              <a:gd name="T95" fmla="*/ 64 h 75"/>
              <a:gd name="T96" fmla="*/ 76 w 83"/>
              <a:gd name="T97" fmla="*/ 59 h 75"/>
              <a:gd name="T98" fmla="*/ 78 w 83"/>
              <a:gd name="T99" fmla="*/ 53 h 75"/>
              <a:gd name="T100" fmla="*/ 83 w 83"/>
              <a:gd name="T101" fmla="*/ 47 h 75"/>
              <a:gd name="T102" fmla="*/ 82 w 83"/>
              <a:gd name="T103" fmla="*/ 43 h 75"/>
              <a:gd name="T104" fmla="*/ 80 w 83"/>
              <a:gd name="T105" fmla="*/ 39 h 75"/>
              <a:gd name="T106" fmla="*/ 80 w 83"/>
              <a:gd name="T107" fmla="*/ 32 h 75"/>
              <a:gd name="T108" fmla="*/ 82 w 83"/>
              <a:gd name="T109" fmla="*/ 28 h 75"/>
              <a:gd name="T110" fmla="*/ 82 w 83"/>
              <a:gd name="T111" fmla="*/ 19 h 75"/>
              <a:gd name="T112" fmla="*/ 82 w 83"/>
              <a:gd name="T113" fmla="*/ 11 h 75"/>
              <a:gd name="T114" fmla="*/ 80 w 83"/>
              <a:gd name="T115" fmla="*/ 11 h 75"/>
              <a:gd name="T116" fmla="*/ 70 w 83"/>
              <a:gd name="T117" fmla="*/ 7 h 75"/>
              <a:gd name="T118" fmla="*/ 56 w 83"/>
              <a:gd name="T119" fmla="*/ 4 h 75"/>
              <a:gd name="T120" fmla="*/ 55 w 83"/>
              <a:gd name="T121" fmla="*/ 4 h 75"/>
              <a:gd name="T122" fmla="*/ 53 w 83"/>
              <a:gd name="T123" fmla="*/ 0 h 75"/>
              <a:gd name="T124" fmla="*/ 45 w 83"/>
              <a:gd name="T12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" h="75">
                <a:moveTo>
                  <a:pt x="45" y="1"/>
                </a:moveTo>
                <a:cubicBezTo>
                  <a:pt x="41" y="2"/>
                  <a:pt x="41" y="3"/>
                  <a:pt x="41" y="4"/>
                </a:cubicBezTo>
                <a:cubicBezTo>
                  <a:pt x="41" y="8"/>
                  <a:pt x="33" y="13"/>
                  <a:pt x="29" y="14"/>
                </a:cubicBezTo>
                <a:cubicBezTo>
                  <a:pt x="27" y="15"/>
                  <a:pt x="24" y="18"/>
                  <a:pt x="23" y="21"/>
                </a:cubicBezTo>
                <a:cubicBezTo>
                  <a:pt x="20" y="24"/>
                  <a:pt x="19" y="26"/>
                  <a:pt x="18" y="27"/>
                </a:cubicBezTo>
                <a:cubicBezTo>
                  <a:pt x="17" y="27"/>
                  <a:pt x="16" y="27"/>
                  <a:pt x="15" y="27"/>
                </a:cubicBezTo>
                <a:cubicBezTo>
                  <a:pt x="12" y="27"/>
                  <a:pt x="9" y="26"/>
                  <a:pt x="6" y="25"/>
                </a:cubicBezTo>
                <a:cubicBezTo>
                  <a:pt x="4" y="25"/>
                  <a:pt x="3" y="25"/>
                  <a:pt x="2" y="25"/>
                </a:cubicBezTo>
                <a:cubicBezTo>
                  <a:pt x="2" y="25"/>
                  <a:pt x="1" y="25"/>
                  <a:pt x="0" y="25"/>
                </a:cubicBezTo>
                <a:cubicBezTo>
                  <a:pt x="0" y="25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8"/>
                  <a:pt x="6" y="30"/>
                  <a:pt x="7" y="34"/>
                </a:cubicBezTo>
                <a:cubicBezTo>
                  <a:pt x="7" y="36"/>
                  <a:pt x="9" y="41"/>
                  <a:pt x="10" y="42"/>
                </a:cubicBezTo>
                <a:cubicBezTo>
                  <a:pt x="13" y="43"/>
                  <a:pt x="23" y="47"/>
                  <a:pt x="23" y="51"/>
                </a:cubicBezTo>
                <a:cubicBezTo>
                  <a:pt x="23" y="52"/>
                  <a:pt x="23" y="53"/>
                  <a:pt x="24" y="53"/>
                </a:cubicBezTo>
                <a:cubicBezTo>
                  <a:pt x="25" y="55"/>
                  <a:pt x="27" y="57"/>
                  <a:pt x="27" y="60"/>
                </a:cubicBezTo>
                <a:cubicBezTo>
                  <a:pt x="27" y="61"/>
                  <a:pt x="28" y="62"/>
                  <a:pt x="29" y="64"/>
                </a:cubicBezTo>
                <a:cubicBezTo>
                  <a:pt x="30" y="65"/>
                  <a:pt x="31" y="65"/>
                  <a:pt x="32" y="65"/>
                </a:cubicBezTo>
                <a:cubicBezTo>
                  <a:pt x="32" y="66"/>
                  <a:pt x="33" y="66"/>
                  <a:pt x="3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5" y="66"/>
                  <a:pt x="35" y="66"/>
                  <a:pt x="36" y="66"/>
                </a:cubicBezTo>
                <a:cubicBezTo>
                  <a:pt x="36" y="66"/>
                  <a:pt x="36" y="66"/>
                  <a:pt x="37" y="66"/>
                </a:cubicBezTo>
                <a:cubicBezTo>
                  <a:pt x="37" y="66"/>
                  <a:pt x="37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7"/>
                  <a:pt x="39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2" y="67"/>
                  <a:pt x="42" y="67"/>
                  <a:pt x="42" y="67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4" y="71"/>
                  <a:pt x="45" y="71"/>
                  <a:pt x="46" y="71"/>
                </a:cubicBezTo>
                <a:cubicBezTo>
                  <a:pt x="47" y="71"/>
                  <a:pt x="49" y="71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1" y="72"/>
                  <a:pt x="51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4"/>
                  <a:pt x="57" y="74"/>
                  <a:pt x="59" y="74"/>
                </a:cubicBezTo>
                <a:cubicBezTo>
                  <a:pt x="61" y="74"/>
                  <a:pt x="63" y="74"/>
                  <a:pt x="64" y="75"/>
                </a:cubicBezTo>
                <a:cubicBezTo>
                  <a:pt x="65" y="74"/>
                  <a:pt x="66" y="73"/>
                  <a:pt x="67" y="72"/>
                </a:cubicBezTo>
                <a:cubicBezTo>
                  <a:pt x="70" y="69"/>
                  <a:pt x="73" y="66"/>
                  <a:pt x="74" y="64"/>
                </a:cubicBezTo>
                <a:cubicBezTo>
                  <a:pt x="75" y="63"/>
                  <a:pt x="76" y="61"/>
                  <a:pt x="76" y="59"/>
                </a:cubicBezTo>
                <a:cubicBezTo>
                  <a:pt x="76" y="56"/>
                  <a:pt x="76" y="54"/>
                  <a:pt x="78" y="53"/>
                </a:cubicBezTo>
                <a:cubicBezTo>
                  <a:pt x="79" y="52"/>
                  <a:pt x="82" y="49"/>
                  <a:pt x="83" y="47"/>
                </a:cubicBezTo>
                <a:cubicBezTo>
                  <a:pt x="82" y="46"/>
                  <a:pt x="82" y="45"/>
                  <a:pt x="82" y="43"/>
                </a:cubicBezTo>
                <a:cubicBezTo>
                  <a:pt x="81" y="42"/>
                  <a:pt x="81" y="40"/>
                  <a:pt x="80" y="39"/>
                </a:cubicBezTo>
                <a:cubicBezTo>
                  <a:pt x="77" y="36"/>
                  <a:pt x="79" y="33"/>
                  <a:pt x="80" y="32"/>
                </a:cubicBezTo>
                <a:cubicBezTo>
                  <a:pt x="82" y="31"/>
                  <a:pt x="83" y="29"/>
                  <a:pt x="82" y="28"/>
                </a:cubicBezTo>
                <a:cubicBezTo>
                  <a:pt x="82" y="25"/>
                  <a:pt x="82" y="22"/>
                  <a:pt x="82" y="19"/>
                </a:cubicBezTo>
                <a:cubicBezTo>
                  <a:pt x="83" y="16"/>
                  <a:pt x="83" y="13"/>
                  <a:pt x="82" y="11"/>
                </a:cubicBezTo>
                <a:cubicBezTo>
                  <a:pt x="82" y="11"/>
                  <a:pt x="81" y="11"/>
                  <a:pt x="80" y="11"/>
                </a:cubicBezTo>
                <a:cubicBezTo>
                  <a:pt x="77" y="10"/>
                  <a:pt x="73" y="9"/>
                  <a:pt x="70" y="7"/>
                </a:cubicBezTo>
                <a:cubicBezTo>
                  <a:pt x="66" y="5"/>
                  <a:pt x="59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3" y="0"/>
                  <a:pt x="53" y="0"/>
                  <a:pt x="53" y="0"/>
                </a:cubicBezTo>
                <a:lnTo>
                  <a:pt x="45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8" name="Freeform 1233"/>
          <p:cNvSpPr>
            <a:spLocks/>
          </p:cNvSpPr>
          <p:nvPr/>
        </p:nvSpPr>
        <p:spPr bwMode="auto">
          <a:xfrm>
            <a:off x="4670416" y="5159177"/>
            <a:ext cx="195852" cy="226778"/>
          </a:xfrm>
          <a:custGeom>
            <a:avLst/>
            <a:gdLst>
              <a:gd name="T0" fmla="*/ 96 w 97"/>
              <a:gd name="T1" fmla="*/ 45 h 103"/>
              <a:gd name="T2" fmla="*/ 96 w 97"/>
              <a:gd name="T3" fmla="*/ 45 h 103"/>
              <a:gd name="T4" fmla="*/ 95 w 97"/>
              <a:gd name="T5" fmla="*/ 44 h 103"/>
              <a:gd name="T6" fmla="*/ 95 w 97"/>
              <a:gd name="T7" fmla="*/ 44 h 103"/>
              <a:gd name="T8" fmla="*/ 93 w 97"/>
              <a:gd name="T9" fmla="*/ 44 h 103"/>
              <a:gd name="T10" fmla="*/ 91 w 97"/>
              <a:gd name="T11" fmla="*/ 44 h 103"/>
              <a:gd name="T12" fmla="*/ 91 w 97"/>
              <a:gd name="T13" fmla="*/ 44 h 103"/>
              <a:gd name="T14" fmla="*/ 84 w 97"/>
              <a:gd name="T15" fmla="*/ 40 h 103"/>
              <a:gd name="T16" fmla="*/ 82 w 97"/>
              <a:gd name="T17" fmla="*/ 38 h 103"/>
              <a:gd name="T18" fmla="*/ 82 w 97"/>
              <a:gd name="T19" fmla="*/ 36 h 103"/>
              <a:gd name="T20" fmla="*/ 81 w 97"/>
              <a:gd name="T21" fmla="*/ 34 h 103"/>
              <a:gd name="T22" fmla="*/ 77 w 97"/>
              <a:gd name="T23" fmla="*/ 25 h 103"/>
              <a:gd name="T24" fmla="*/ 61 w 97"/>
              <a:gd name="T25" fmla="*/ 9 h 103"/>
              <a:gd name="T26" fmla="*/ 59 w 97"/>
              <a:gd name="T27" fmla="*/ 5 h 103"/>
              <a:gd name="T28" fmla="*/ 57 w 97"/>
              <a:gd name="T29" fmla="*/ 3 h 103"/>
              <a:gd name="T30" fmla="*/ 55 w 97"/>
              <a:gd name="T31" fmla="*/ 2 h 103"/>
              <a:gd name="T32" fmla="*/ 54 w 97"/>
              <a:gd name="T33" fmla="*/ 0 h 103"/>
              <a:gd name="T34" fmla="*/ 54 w 97"/>
              <a:gd name="T35" fmla="*/ 0 h 103"/>
              <a:gd name="T36" fmla="*/ 51 w 97"/>
              <a:gd name="T37" fmla="*/ 0 h 103"/>
              <a:gd name="T38" fmla="*/ 49 w 97"/>
              <a:gd name="T39" fmla="*/ 1 h 103"/>
              <a:gd name="T40" fmla="*/ 47 w 97"/>
              <a:gd name="T41" fmla="*/ 1 h 103"/>
              <a:gd name="T42" fmla="*/ 38 w 97"/>
              <a:gd name="T43" fmla="*/ 6 h 103"/>
              <a:gd name="T44" fmla="*/ 32 w 97"/>
              <a:gd name="T45" fmla="*/ 1 h 103"/>
              <a:gd name="T46" fmla="*/ 21 w 97"/>
              <a:gd name="T47" fmla="*/ 5 h 103"/>
              <a:gd name="T48" fmla="*/ 12 w 97"/>
              <a:gd name="T49" fmla="*/ 43 h 103"/>
              <a:gd name="T50" fmla="*/ 0 w 97"/>
              <a:gd name="T51" fmla="*/ 48 h 103"/>
              <a:gd name="T52" fmla="*/ 1 w 97"/>
              <a:gd name="T53" fmla="*/ 80 h 103"/>
              <a:gd name="T54" fmla="*/ 3 w 97"/>
              <a:gd name="T55" fmla="*/ 81 h 103"/>
              <a:gd name="T56" fmla="*/ 4 w 97"/>
              <a:gd name="T57" fmla="*/ 82 h 103"/>
              <a:gd name="T58" fmla="*/ 6 w 97"/>
              <a:gd name="T59" fmla="*/ 84 h 103"/>
              <a:gd name="T60" fmla="*/ 9 w 97"/>
              <a:gd name="T61" fmla="*/ 98 h 103"/>
              <a:gd name="T62" fmla="*/ 7 w 97"/>
              <a:gd name="T63" fmla="*/ 101 h 103"/>
              <a:gd name="T64" fmla="*/ 7 w 97"/>
              <a:gd name="T65" fmla="*/ 103 h 103"/>
              <a:gd name="T66" fmla="*/ 11 w 97"/>
              <a:gd name="T67" fmla="*/ 103 h 103"/>
              <a:gd name="T68" fmla="*/ 20 w 97"/>
              <a:gd name="T69" fmla="*/ 99 h 103"/>
              <a:gd name="T70" fmla="*/ 37 w 97"/>
              <a:gd name="T71" fmla="*/ 85 h 103"/>
              <a:gd name="T72" fmla="*/ 45 w 97"/>
              <a:gd name="T73" fmla="*/ 88 h 103"/>
              <a:gd name="T74" fmla="*/ 58 w 97"/>
              <a:gd name="T75" fmla="*/ 85 h 103"/>
              <a:gd name="T76" fmla="*/ 65 w 97"/>
              <a:gd name="T77" fmla="*/ 75 h 103"/>
              <a:gd name="T78" fmla="*/ 79 w 97"/>
              <a:gd name="T79" fmla="*/ 61 h 103"/>
              <a:gd name="T80" fmla="*/ 92 w 97"/>
              <a:gd name="T81" fmla="*/ 51 h 103"/>
              <a:gd name="T82" fmla="*/ 94 w 97"/>
              <a:gd name="T83" fmla="*/ 50 h 103"/>
              <a:gd name="T84" fmla="*/ 95 w 97"/>
              <a:gd name="T85" fmla="*/ 49 h 103"/>
              <a:gd name="T86" fmla="*/ 96 w 97"/>
              <a:gd name="T87" fmla="*/ 47 h 103"/>
              <a:gd name="T88" fmla="*/ 97 w 97"/>
              <a:gd name="T89" fmla="*/ 4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" h="103">
                <a:moveTo>
                  <a:pt x="97" y="46"/>
                </a:moveTo>
                <a:cubicBezTo>
                  <a:pt x="97" y="46"/>
                  <a:pt x="97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4"/>
                  <a:pt x="93" y="44"/>
                  <a:pt x="93" y="44"/>
                </a:cubicBezTo>
                <a:cubicBezTo>
                  <a:pt x="93" y="44"/>
                  <a:pt x="92" y="44"/>
                  <a:pt x="92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89" y="44"/>
                  <a:pt x="86" y="42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8"/>
                  <a:pt x="82" y="38"/>
                </a:cubicBezTo>
                <a:cubicBezTo>
                  <a:pt x="82" y="38"/>
                  <a:pt x="82" y="37"/>
                  <a:pt x="82" y="37"/>
                </a:cubicBezTo>
                <a:cubicBezTo>
                  <a:pt x="82" y="37"/>
                  <a:pt x="82" y="36"/>
                  <a:pt x="82" y="36"/>
                </a:cubicBezTo>
                <a:cubicBezTo>
                  <a:pt x="81" y="36"/>
                  <a:pt x="81" y="36"/>
                  <a:pt x="81" y="35"/>
                </a:cubicBezTo>
                <a:cubicBezTo>
                  <a:pt x="81" y="35"/>
                  <a:pt x="81" y="34"/>
                  <a:pt x="81" y="34"/>
                </a:cubicBezTo>
                <a:cubicBezTo>
                  <a:pt x="81" y="33"/>
                  <a:pt x="80" y="31"/>
                  <a:pt x="79" y="30"/>
                </a:cubicBezTo>
                <a:cubicBezTo>
                  <a:pt x="78" y="28"/>
                  <a:pt x="77" y="27"/>
                  <a:pt x="77" y="25"/>
                </a:cubicBezTo>
                <a:cubicBezTo>
                  <a:pt x="76" y="24"/>
                  <a:pt x="72" y="21"/>
                  <a:pt x="66" y="19"/>
                </a:cubicBezTo>
                <a:cubicBezTo>
                  <a:pt x="63" y="18"/>
                  <a:pt x="62" y="13"/>
                  <a:pt x="61" y="9"/>
                </a:cubicBezTo>
                <a:cubicBezTo>
                  <a:pt x="61" y="8"/>
                  <a:pt x="60" y="6"/>
                  <a:pt x="60" y="6"/>
                </a:cubicBezTo>
                <a:cubicBezTo>
                  <a:pt x="60" y="6"/>
                  <a:pt x="59" y="5"/>
                  <a:pt x="59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4"/>
                  <a:pt x="57" y="4"/>
                  <a:pt x="57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6" y="2"/>
                  <a:pt x="55" y="2"/>
                </a:cubicBezTo>
                <a:cubicBezTo>
                  <a:pt x="55" y="2"/>
                  <a:pt x="55" y="1"/>
                  <a:pt x="55" y="1"/>
                </a:cubicBezTo>
                <a:cubicBezTo>
                  <a:pt x="55" y="1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51" y="0"/>
                  <a:pt x="51" y="0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8" y="1"/>
                  <a:pt x="48" y="1"/>
                  <a:pt x="47" y="1"/>
                </a:cubicBezTo>
                <a:cubicBezTo>
                  <a:pt x="45" y="1"/>
                  <a:pt x="42" y="3"/>
                  <a:pt x="41" y="5"/>
                </a:cubicBezTo>
                <a:cubicBezTo>
                  <a:pt x="40" y="6"/>
                  <a:pt x="39" y="6"/>
                  <a:pt x="38" y="6"/>
                </a:cubicBezTo>
                <a:cubicBezTo>
                  <a:pt x="37" y="6"/>
                  <a:pt x="35" y="5"/>
                  <a:pt x="34" y="3"/>
                </a:cubicBezTo>
                <a:cubicBezTo>
                  <a:pt x="33" y="2"/>
                  <a:pt x="32" y="2"/>
                  <a:pt x="32" y="1"/>
                </a:cubicBezTo>
                <a:cubicBezTo>
                  <a:pt x="30" y="1"/>
                  <a:pt x="27" y="3"/>
                  <a:pt x="24" y="4"/>
                </a:cubicBezTo>
                <a:cubicBezTo>
                  <a:pt x="23" y="4"/>
                  <a:pt x="22" y="5"/>
                  <a:pt x="21" y="5"/>
                </a:cubicBezTo>
                <a:cubicBezTo>
                  <a:pt x="19" y="6"/>
                  <a:pt x="14" y="6"/>
                  <a:pt x="12" y="6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8"/>
                  <a:pt x="7" y="48"/>
                  <a:pt x="3" y="48"/>
                </a:cubicBezTo>
                <a:cubicBezTo>
                  <a:pt x="2" y="48"/>
                  <a:pt x="1" y="48"/>
                  <a:pt x="0" y="48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79"/>
                  <a:pt x="1" y="80"/>
                  <a:pt x="1" y="80"/>
                </a:cubicBezTo>
                <a:cubicBezTo>
                  <a:pt x="1" y="80"/>
                  <a:pt x="2" y="80"/>
                  <a:pt x="2" y="80"/>
                </a:cubicBezTo>
                <a:cubicBezTo>
                  <a:pt x="2" y="80"/>
                  <a:pt x="3" y="81"/>
                  <a:pt x="3" y="81"/>
                </a:cubicBezTo>
                <a:cubicBezTo>
                  <a:pt x="3" y="81"/>
                  <a:pt x="3" y="81"/>
                  <a:pt x="4" y="81"/>
                </a:cubicBezTo>
                <a:cubicBezTo>
                  <a:pt x="4" y="81"/>
                  <a:pt x="4" y="82"/>
                  <a:pt x="4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3"/>
                  <a:pt x="5" y="83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9" y="91"/>
                  <a:pt x="10" y="95"/>
                  <a:pt x="9" y="98"/>
                </a:cubicBezTo>
                <a:cubicBezTo>
                  <a:pt x="9" y="99"/>
                  <a:pt x="8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7" y="102"/>
                  <a:pt x="7" y="102"/>
                  <a:pt x="7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8" y="103"/>
                  <a:pt x="9" y="103"/>
                  <a:pt x="11" y="103"/>
                </a:cubicBezTo>
                <a:cubicBezTo>
                  <a:pt x="13" y="103"/>
                  <a:pt x="16" y="103"/>
                  <a:pt x="17" y="103"/>
                </a:cubicBezTo>
                <a:cubicBezTo>
                  <a:pt x="18" y="102"/>
                  <a:pt x="19" y="101"/>
                  <a:pt x="20" y="99"/>
                </a:cubicBezTo>
                <a:cubicBezTo>
                  <a:pt x="22" y="97"/>
                  <a:pt x="27" y="93"/>
                  <a:pt x="27" y="92"/>
                </a:cubicBezTo>
                <a:cubicBezTo>
                  <a:pt x="28" y="84"/>
                  <a:pt x="32" y="81"/>
                  <a:pt x="37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42" y="87"/>
                  <a:pt x="43" y="88"/>
                  <a:pt x="45" y="88"/>
                </a:cubicBezTo>
                <a:cubicBezTo>
                  <a:pt x="46" y="89"/>
                  <a:pt x="47" y="89"/>
                  <a:pt x="50" y="89"/>
                </a:cubicBezTo>
                <a:cubicBezTo>
                  <a:pt x="57" y="89"/>
                  <a:pt x="58" y="88"/>
                  <a:pt x="58" y="85"/>
                </a:cubicBezTo>
                <a:cubicBezTo>
                  <a:pt x="59" y="84"/>
                  <a:pt x="59" y="83"/>
                  <a:pt x="59" y="82"/>
                </a:cubicBezTo>
                <a:cubicBezTo>
                  <a:pt x="59" y="79"/>
                  <a:pt x="60" y="75"/>
                  <a:pt x="65" y="75"/>
                </a:cubicBezTo>
                <a:cubicBezTo>
                  <a:pt x="68" y="75"/>
                  <a:pt x="72" y="72"/>
                  <a:pt x="72" y="70"/>
                </a:cubicBezTo>
                <a:cubicBezTo>
                  <a:pt x="72" y="66"/>
                  <a:pt x="75" y="61"/>
                  <a:pt x="79" y="61"/>
                </a:cubicBezTo>
                <a:cubicBezTo>
                  <a:pt x="81" y="61"/>
                  <a:pt x="86" y="58"/>
                  <a:pt x="86" y="56"/>
                </a:cubicBezTo>
                <a:cubicBezTo>
                  <a:pt x="87" y="52"/>
                  <a:pt x="90" y="52"/>
                  <a:pt x="92" y="51"/>
                </a:cubicBezTo>
                <a:cubicBezTo>
                  <a:pt x="92" y="51"/>
                  <a:pt x="93" y="51"/>
                  <a:pt x="94" y="51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49"/>
                  <a:pt x="95" y="49"/>
                  <a:pt x="95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6" y="48"/>
                  <a:pt x="96" y="48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6"/>
                  <a:pt x="97" y="46"/>
                  <a:pt x="97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9" name="Freeform 1234"/>
          <p:cNvSpPr>
            <a:spLocks/>
          </p:cNvSpPr>
          <p:nvPr/>
        </p:nvSpPr>
        <p:spPr bwMode="auto">
          <a:xfrm>
            <a:off x="4775713" y="5159177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0" name="Freeform 1235"/>
          <p:cNvSpPr>
            <a:spLocks/>
          </p:cNvSpPr>
          <p:nvPr/>
        </p:nvSpPr>
        <p:spPr bwMode="auto">
          <a:xfrm>
            <a:off x="4769395" y="516149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1" name="Freeform 1236"/>
          <p:cNvSpPr>
            <a:spLocks/>
          </p:cNvSpPr>
          <p:nvPr/>
        </p:nvSpPr>
        <p:spPr bwMode="auto">
          <a:xfrm>
            <a:off x="4771501" y="5159177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2" name="Freeform 1237"/>
          <p:cNvSpPr>
            <a:spLocks/>
          </p:cNvSpPr>
          <p:nvPr/>
        </p:nvSpPr>
        <p:spPr bwMode="auto">
          <a:xfrm>
            <a:off x="4859950" y="525636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3" name="Freeform 1238"/>
          <p:cNvSpPr>
            <a:spLocks/>
          </p:cNvSpPr>
          <p:nvPr/>
        </p:nvSpPr>
        <p:spPr bwMode="auto">
          <a:xfrm>
            <a:off x="4782031" y="5163805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4" name="Freeform 1239"/>
          <p:cNvSpPr>
            <a:spLocks/>
          </p:cNvSpPr>
          <p:nvPr/>
        </p:nvSpPr>
        <p:spPr bwMode="auto">
          <a:xfrm>
            <a:off x="4864162" y="5256368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5" name="Freeform 1240"/>
          <p:cNvSpPr>
            <a:spLocks/>
          </p:cNvSpPr>
          <p:nvPr/>
        </p:nvSpPr>
        <p:spPr bwMode="auto">
          <a:xfrm>
            <a:off x="4862056" y="525636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6" name="Freeform 1241"/>
          <p:cNvSpPr>
            <a:spLocks/>
          </p:cNvSpPr>
          <p:nvPr/>
        </p:nvSpPr>
        <p:spPr bwMode="auto">
          <a:xfrm>
            <a:off x="4786243" y="5166119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7" name="Freeform 1242"/>
          <p:cNvSpPr>
            <a:spLocks/>
          </p:cNvSpPr>
          <p:nvPr/>
        </p:nvSpPr>
        <p:spPr bwMode="auto">
          <a:xfrm>
            <a:off x="4866268" y="526099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8" name="Freeform 1243"/>
          <p:cNvSpPr>
            <a:spLocks/>
          </p:cNvSpPr>
          <p:nvPr/>
        </p:nvSpPr>
        <p:spPr bwMode="auto">
          <a:xfrm>
            <a:off x="4790454" y="5170747"/>
            <a:ext cx="0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9" name="Freeform 1244"/>
          <p:cNvSpPr>
            <a:spLocks/>
          </p:cNvSpPr>
          <p:nvPr/>
        </p:nvSpPr>
        <p:spPr bwMode="auto">
          <a:xfrm>
            <a:off x="4836785" y="524016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0" name="Freeform 1245"/>
          <p:cNvSpPr>
            <a:spLocks/>
          </p:cNvSpPr>
          <p:nvPr/>
        </p:nvSpPr>
        <p:spPr bwMode="auto">
          <a:xfrm>
            <a:off x="4779925" y="5159177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1" name="Freeform 1246"/>
          <p:cNvSpPr>
            <a:spLocks/>
          </p:cNvSpPr>
          <p:nvPr/>
        </p:nvSpPr>
        <p:spPr bwMode="auto">
          <a:xfrm>
            <a:off x="4864162" y="52586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2" name="Freeform 1247"/>
          <p:cNvSpPr>
            <a:spLocks/>
          </p:cNvSpPr>
          <p:nvPr/>
        </p:nvSpPr>
        <p:spPr bwMode="auto">
          <a:xfrm>
            <a:off x="4834679" y="5235541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3" name="Freeform 1248"/>
          <p:cNvSpPr>
            <a:spLocks/>
          </p:cNvSpPr>
          <p:nvPr/>
        </p:nvSpPr>
        <p:spPr bwMode="auto">
          <a:xfrm>
            <a:off x="4855738" y="525636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4" name="Freeform 1249"/>
          <p:cNvSpPr>
            <a:spLocks/>
          </p:cNvSpPr>
          <p:nvPr/>
        </p:nvSpPr>
        <p:spPr bwMode="auto">
          <a:xfrm>
            <a:off x="4836785" y="5244798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5" name="Freeform 1250"/>
          <p:cNvSpPr>
            <a:spLocks/>
          </p:cNvSpPr>
          <p:nvPr/>
        </p:nvSpPr>
        <p:spPr bwMode="auto">
          <a:xfrm>
            <a:off x="4910493" y="5365129"/>
            <a:ext cx="21059" cy="32397"/>
          </a:xfrm>
          <a:custGeom>
            <a:avLst/>
            <a:gdLst>
              <a:gd name="T0" fmla="*/ 10 w 11"/>
              <a:gd name="T1" fmla="*/ 3 h 15"/>
              <a:gd name="T2" fmla="*/ 9 w 11"/>
              <a:gd name="T3" fmla="*/ 2 h 15"/>
              <a:gd name="T4" fmla="*/ 6 w 11"/>
              <a:gd name="T5" fmla="*/ 0 h 15"/>
              <a:gd name="T6" fmla="*/ 0 w 11"/>
              <a:gd name="T7" fmla="*/ 7 h 15"/>
              <a:gd name="T8" fmla="*/ 5 w 11"/>
              <a:gd name="T9" fmla="*/ 15 h 15"/>
              <a:gd name="T10" fmla="*/ 7 w 11"/>
              <a:gd name="T11" fmla="*/ 15 h 15"/>
              <a:gd name="T12" fmla="*/ 9 w 11"/>
              <a:gd name="T13" fmla="*/ 14 h 15"/>
              <a:gd name="T14" fmla="*/ 10 w 11"/>
              <a:gd name="T15" fmla="*/ 13 h 15"/>
              <a:gd name="T16" fmla="*/ 10 w 11"/>
              <a:gd name="T17" fmla="*/ 12 h 15"/>
              <a:gd name="T18" fmla="*/ 11 w 11"/>
              <a:gd name="T19" fmla="*/ 11 h 15"/>
              <a:gd name="T20" fmla="*/ 11 w 11"/>
              <a:gd name="T21" fmla="*/ 11 h 15"/>
              <a:gd name="T22" fmla="*/ 10 w 11"/>
              <a:gd name="T2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10" y="3"/>
                </a:moveTo>
                <a:cubicBezTo>
                  <a:pt x="10" y="3"/>
                  <a:pt x="9" y="2"/>
                  <a:pt x="9" y="2"/>
                </a:cubicBezTo>
                <a:cubicBezTo>
                  <a:pt x="8" y="1"/>
                  <a:pt x="6" y="0"/>
                  <a:pt x="6" y="0"/>
                </a:cubicBezTo>
                <a:cubicBezTo>
                  <a:pt x="4" y="1"/>
                  <a:pt x="0" y="5"/>
                  <a:pt x="0" y="7"/>
                </a:cubicBezTo>
                <a:cubicBezTo>
                  <a:pt x="0" y="8"/>
                  <a:pt x="3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9" y="13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10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8"/>
                  <a:pt x="10" y="5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6" name="Freeform 1251"/>
          <p:cNvSpPr>
            <a:spLocks/>
          </p:cNvSpPr>
          <p:nvPr/>
        </p:nvSpPr>
        <p:spPr bwMode="auto">
          <a:xfrm>
            <a:off x="4830467" y="5439179"/>
            <a:ext cx="40013" cy="48595"/>
          </a:xfrm>
          <a:custGeom>
            <a:avLst/>
            <a:gdLst>
              <a:gd name="T0" fmla="*/ 17 w 20"/>
              <a:gd name="T1" fmla="*/ 4 h 22"/>
              <a:gd name="T2" fmla="*/ 14 w 20"/>
              <a:gd name="T3" fmla="*/ 1 h 22"/>
              <a:gd name="T4" fmla="*/ 13 w 20"/>
              <a:gd name="T5" fmla="*/ 0 h 22"/>
              <a:gd name="T6" fmla="*/ 6 w 20"/>
              <a:gd name="T7" fmla="*/ 4 h 22"/>
              <a:gd name="T8" fmla="*/ 6 w 20"/>
              <a:gd name="T9" fmla="*/ 5 h 22"/>
              <a:gd name="T10" fmla="*/ 0 w 20"/>
              <a:gd name="T11" fmla="*/ 14 h 22"/>
              <a:gd name="T12" fmla="*/ 5 w 20"/>
              <a:gd name="T13" fmla="*/ 21 h 22"/>
              <a:gd name="T14" fmla="*/ 7 w 20"/>
              <a:gd name="T15" fmla="*/ 22 h 22"/>
              <a:gd name="T16" fmla="*/ 9 w 20"/>
              <a:gd name="T17" fmla="*/ 17 h 22"/>
              <a:gd name="T18" fmla="*/ 14 w 20"/>
              <a:gd name="T19" fmla="*/ 15 h 22"/>
              <a:gd name="T20" fmla="*/ 15 w 20"/>
              <a:gd name="T21" fmla="*/ 15 h 22"/>
              <a:gd name="T22" fmla="*/ 16 w 20"/>
              <a:gd name="T23" fmla="*/ 15 h 22"/>
              <a:gd name="T24" fmla="*/ 19 w 20"/>
              <a:gd name="T25" fmla="*/ 11 h 22"/>
              <a:gd name="T26" fmla="*/ 20 w 20"/>
              <a:gd name="T27" fmla="*/ 8 h 22"/>
              <a:gd name="T28" fmla="*/ 17 w 20"/>
              <a:gd name="T2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22">
                <a:moveTo>
                  <a:pt x="17" y="4"/>
                </a:moveTo>
                <a:cubicBezTo>
                  <a:pt x="16" y="3"/>
                  <a:pt x="15" y="2"/>
                  <a:pt x="14" y="1"/>
                </a:cubicBezTo>
                <a:cubicBezTo>
                  <a:pt x="14" y="1"/>
                  <a:pt x="14" y="1"/>
                  <a:pt x="13" y="0"/>
                </a:cubicBezTo>
                <a:cubicBezTo>
                  <a:pt x="11" y="1"/>
                  <a:pt x="7" y="3"/>
                  <a:pt x="6" y="4"/>
                </a:cubicBezTo>
                <a:cubicBezTo>
                  <a:pt x="6" y="4"/>
                  <a:pt x="6" y="5"/>
                  <a:pt x="6" y="5"/>
                </a:cubicBezTo>
                <a:cubicBezTo>
                  <a:pt x="4" y="7"/>
                  <a:pt x="1" y="12"/>
                  <a:pt x="0" y="14"/>
                </a:cubicBezTo>
                <a:cubicBezTo>
                  <a:pt x="5" y="21"/>
                  <a:pt x="5" y="21"/>
                  <a:pt x="5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0"/>
                  <a:pt x="8" y="19"/>
                  <a:pt x="9" y="17"/>
                </a:cubicBezTo>
                <a:cubicBezTo>
                  <a:pt x="10" y="16"/>
                  <a:pt x="11" y="15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0"/>
                  <a:pt x="20" y="9"/>
                  <a:pt x="20" y="8"/>
                </a:cubicBezTo>
                <a:cubicBezTo>
                  <a:pt x="20" y="7"/>
                  <a:pt x="18" y="5"/>
                  <a:pt x="1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7" name="Freeform 1252"/>
          <p:cNvSpPr>
            <a:spLocks noEditPoints="1"/>
          </p:cNvSpPr>
          <p:nvPr/>
        </p:nvSpPr>
        <p:spPr bwMode="auto">
          <a:xfrm>
            <a:off x="4596708" y="5267938"/>
            <a:ext cx="351691" cy="340168"/>
          </a:xfrm>
          <a:custGeom>
            <a:avLst/>
            <a:gdLst>
              <a:gd name="T0" fmla="*/ 167 w 175"/>
              <a:gd name="T1" fmla="*/ 62 h 154"/>
              <a:gd name="T2" fmla="*/ 163 w 175"/>
              <a:gd name="T3" fmla="*/ 63 h 154"/>
              <a:gd name="T4" fmla="*/ 152 w 175"/>
              <a:gd name="T5" fmla="*/ 51 h 154"/>
              <a:gd name="T6" fmla="*/ 163 w 175"/>
              <a:gd name="T7" fmla="*/ 41 h 154"/>
              <a:gd name="T8" fmla="*/ 166 w 175"/>
              <a:gd name="T9" fmla="*/ 40 h 154"/>
              <a:gd name="T10" fmla="*/ 166 w 175"/>
              <a:gd name="T11" fmla="*/ 37 h 154"/>
              <a:gd name="T12" fmla="*/ 167 w 175"/>
              <a:gd name="T13" fmla="*/ 33 h 154"/>
              <a:gd name="T14" fmla="*/ 167 w 175"/>
              <a:gd name="T15" fmla="*/ 30 h 154"/>
              <a:gd name="T16" fmla="*/ 166 w 175"/>
              <a:gd name="T17" fmla="*/ 26 h 154"/>
              <a:gd name="T18" fmla="*/ 159 w 175"/>
              <a:gd name="T19" fmla="*/ 8 h 154"/>
              <a:gd name="T20" fmla="*/ 158 w 175"/>
              <a:gd name="T21" fmla="*/ 3 h 154"/>
              <a:gd name="T22" fmla="*/ 141 w 175"/>
              <a:gd name="T23" fmla="*/ 0 h 154"/>
              <a:gd name="T24" fmla="*/ 136 w 175"/>
              <a:gd name="T25" fmla="*/ 0 h 154"/>
              <a:gd name="T26" fmla="*/ 135 w 175"/>
              <a:gd name="T27" fmla="*/ 2 h 154"/>
              <a:gd name="T28" fmla="*/ 134 w 175"/>
              <a:gd name="T29" fmla="*/ 4 h 154"/>
              <a:gd name="T30" fmla="*/ 116 w 175"/>
              <a:gd name="T31" fmla="*/ 16 h 154"/>
              <a:gd name="T32" fmla="*/ 100 w 175"/>
              <a:gd name="T33" fmla="*/ 33 h 154"/>
              <a:gd name="T34" fmla="*/ 74 w 175"/>
              <a:gd name="T35" fmla="*/ 40 h 154"/>
              <a:gd name="T36" fmla="*/ 68 w 175"/>
              <a:gd name="T37" fmla="*/ 43 h 154"/>
              <a:gd name="T38" fmla="*/ 51 w 175"/>
              <a:gd name="T39" fmla="*/ 58 h 154"/>
              <a:gd name="T40" fmla="*/ 40 w 175"/>
              <a:gd name="T41" fmla="*/ 52 h 154"/>
              <a:gd name="T42" fmla="*/ 39 w 175"/>
              <a:gd name="T43" fmla="*/ 36 h 154"/>
              <a:gd name="T44" fmla="*/ 39 w 175"/>
              <a:gd name="T45" fmla="*/ 36 h 154"/>
              <a:gd name="T46" fmla="*/ 38 w 175"/>
              <a:gd name="T47" fmla="*/ 35 h 154"/>
              <a:gd name="T48" fmla="*/ 37 w 175"/>
              <a:gd name="T49" fmla="*/ 35 h 154"/>
              <a:gd name="T50" fmla="*/ 30 w 175"/>
              <a:gd name="T51" fmla="*/ 81 h 154"/>
              <a:gd name="T52" fmla="*/ 14 w 175"/>
              <a:gd name="T53" fmla="*/ 83 h 154"/>
              <a:gd name="T54" fmla="*/ 4 w 175"/>
              <a:gd name="T55" fmla="*/ 75 h 154"/>
              <a:gd name="T56" fmla="*/ 3 w 175"/>
              <a:gd name="T57" fmla="*/ 78 h 154"/>
              <a:gd name="T58" fmla="*/ 2 w 175"/>
              <a:gd name="T59" fmla="*/ 79 h 154"/>
              <a:gd name="T60" fmla="*/ 0 w 175"/>
              <a:gd name="T61" fmla="*/ 79 h 154"/>
              <a:gd name="T62" fmla="*/ 18 w 175"/>
              <a:gd name="T63" fmla="*/ 117 h 154"/>
              <a:gd name="T64" fmla="*/ 16 w 175"/>
              <a:gd name="T65" fmla="*/ 130 h 154"/>
              <a:gd name="T66" fmla="*/ 20 w 175"/>
              <a:gd name="T67" fmla="*/ 144 h 154"/>
              <a:gd name="T68" fmla="*/ 24 w 175"/>
              <a:gd name="T69" fmla="*/ 148 h 154"/>
              <a:gd name="T70" fmla="*/ 36 w 175"/>
              <a:gd name="T71" fmla="*/ 153 h 154"/>
              <a:gd name="T72" fmla="*/ 61 w 175"/>
              <a:gd name="T73" fmla="*/ 144 h 154"/>
              <a:gd name="T74" fmla="*/ 94 w 175"/>
              <a:gd name="T75" fmla="*/ 143 h 154"/>
              <a:gd name="T76" fmla="*/ 106 w 175"/>
              <a:gd name="T77" fmla="*/ 138 h 154"/>
              <a:gd name="T78" fmla="*/ 170 w 175"/>
              <a:gd name="T79" fmla="*/ 74 h 154"/>
              <a:gd name="T80" fmla="*/ 175 w 175"/>
              <a:gd name="T81" fmla="*/ 58 h 154"/>
              <a:gd name="T82" fmla="*/ 173 w 175"/>
              <a:gd name="T83" fmla="*/ 58 h 154"/>
              <a:gd name="T84" fmla="*/ 171 w 175"/>
              <a:gd name="T85" fmla="*/ 58 h 154"/>
              <a:gd name="T86" fmla="*/ 169 w 175"/>
              <a:gd name="T87" fmla="*/ 59 h 154"/>
              <a:gd name="T88" fmla="*/ 168 w 175"/>
              <a:gd name="T89" fmla="*/ 61 h 154"/>
              <a:gd name="T90" fmla="*/ 136 w 175"/>
              <a:gd name="T91" fmla="*/ 95 h 154"/>
              <a:gd name="T92" fmla="*/ 135 w 175"/>
              <a:gd name="T93" fmla="*/ 97 h 154"/>
              <a:gd name="T94" fmla="*/ 131 w 175"/>
              <a:gd name="T95" fmla="*/ 97 h 154"/>
              <a:gd name="T96" fmla="*/ 126 w 175"/>
              <a:gd name="T97" fmla="*/ 103 h 154"/>
              <a:gd name="T98" fmla="*/ 111 w 175"/>
              <a:gd name="T99" fmla="*/ 92 h 154"/>
              <a:gd name="T100" fmla="*/ 129 w 175"/>
              <a:gd name="T101" fmla="*/ 74 h 154"/>
              <a:gd name="T102" fmla="*/ 140 w 175"/>
              <a:gd name="T103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5" h="154">
                <a:moveTo>
                  <a:pt x="168" y="61"/>
                </a:moveTo>
                <a:cubicBezTo>
                  <a:pt x="168" y="61"/>
                  <a:pt x="168" y="61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6" y="62"/>
                  <a:pt x="166" y="62"/>
                </a:cubicBezTo>
                <a:cubicBezTo>
                  <a:pt x="166" y="63"/>
                  <a:pt x="165" y="63"/>
                  <a:pt x="164" y="63"/>
                </a:cubicBezTo>
                <a:cubicBezTo>
                  <a:pt x="164" y="63"/>
                  <a:pt x="164" y="63"/>
                  <a:pt x="163" y="63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56" y="63"/>
                  <a:pt x="152" y="52"/>
                  <a:pt x="152" y="51"/>
                </a:cubicBezTo>
                <a:cubicBezTo>
                  <a:pt x="152" y="48"/>
                  <a:pt x="158" y="40"/>
                  <a:pt x="162" y="40"/>
                </a:cubicBezTo>
                <a:cubicBezTo>
                  <a:pt x="162" y="40"/>
                  <a:pt x="163" y="41"/>
                  <a:pt x="163" y="41"/>
                </a:cubicBezTo>
                <a:cubicBezTo>
                  <a:pt x="163" y="41"/>
                  <a:pt x="163" y="41"/>
                  <a:pt x="163" y="41"/>
                </a:cubicBezTo>
                <a:cubicBezTo>
                  <a:pt x="164" y="41"/>
                  <a:pt x="165" y="42"/>
                  <a:pt x="166" y="42"/>
                </a:cubicBezTo>
                <a:cubicBezTo>
                  <a:pt x="166" y="42"/>
                  <a:pt x="166" y="42"/>
                  <a:pt x="166" y="42"/>
                </a:cubicBezTo>
                <a:cubicBezTo>
                  <a:pt x="166" y="41"/>
                  <a:pt x="166" y="41"/>
                  <a:pt x="166" y="40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6" y="39"/>
                  <a:pt x="166" y="38"/>
                  <a:pt x="166" y="38"/>
                </a:cubicBezTo>
                <a:cubicBezTo>
                  <a:pt x="166" y="38"/>
                  <a:pt x="166" y="38"/>
                  <a:pt x="166" y="37"/>
                </a:cubicBezTo>
                <a:cubicBezTo>
                  <a:pt x="167" y="37"/>
                  <a:pt x="167" y="36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7" y="34"/>
                  <a:pt x="167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31"/>
                  <a:pt x="167" y="31"/>
                  <a:pt x="167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9"/>
                  <a:pt x="167" y="28"/>
                  <a:pt x="166" y="28"/>
                </a:cubicBezTo>
                <a:cubicBezTo>
                  <a:pt x="166" y="28"/>
                  <a:pt x="166" y="27"/>
                  <a:pt x="166" y="27"/>
                </a:cubicBezTo>
                <a:cubicBezTo>
                  <a:pt x="166" y="27"/>
                  <a:pt x="166" y="26"/>
                  <a:pt x="166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5"/>
                  <a:pt x="166" y="25"/>
                  <a:pt x="166" y="25"/>
                </a:cubicBezTo>
                <a:cubicBezTo>
                  <a:pt x="164" y="24"/>
                  <a:pt x="162" y="18"/>
                  <a:pt x="159" y="8"/>
                </a:cubicBezTo>
                <a:cubicBezTo>
                  <a:pt x="159" y="6"/>
                  <a:pt x="159" y="4"/>
                  <a:pt x="158" y="3"/>
                </a:cubicBezTo>
                <a:cubicBezTo>
                  <a:pt x="158" y="3"/>
                  <a:pt x="158" y="3"/>
                  <a:pt x="158" y="3"/>
                </a:cubicBezTo>
                <a:cubicBezTo>
                  <a:pt x="158" y="3"/>
                  <a:pt x="158" y="3"/>
                  <a:pt x="158" y="3"/>
                </a:cubicBezTo>
                <a:cubicBezTo>
                  <a:pt x="157" y="3"/>
                  <a:pt x="155" y="3"/>
                  <a:pt x="154" y="3"/>
                </a:cubicBezTo>
                <a:cubicBezTo>
                  <a:pt x="149" y="3"/>
                  <a:pt x="146" y="2"/>
                  <a:pt x="145" y="0"/>
                </a:cubicBezTo>
                <a:cubicBezTo>
                  <a:pt x="145" y="0"/>
                  <a:pt x="142" y="0"/>
                  <a:pt x="141" y="0"/>
                </a:cubicBezTo>
                <a:cubicBezTo>
                  <a:pt x="139" y="0"/>
                  <a:pt x="138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6" y="0"/>
                  <a:pt x="136" y="0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2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3"/>
                  <a:pt x="135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6"/>
                  <a:pt x="131" y="6"/>
                  <a:pt x="129" y="6"/>
                </a:cubicBezTo>
                <a:cubicBezTo>
                  <a:pt x="127" y="7"/>
                  <a:pt x="127" y="7"/>
                  <a:pt x="127" y="7"/>
                </a:cubicBezTo>
                <a:cubicBezTo>
                  <a:pt x="126" y="12"/>
                  <a:pt x="120" y="16"/>
                  <a:pt x="116" y="16"/>
                </a:cubicBezTo>
                <a:cubicBezTo>
                  <a:pt x="115" y="16"/>
                  <a:pt x="113" y="19"/>
                  <a:pt x="113" y="21"/>
                </a:cubicBezTo>
                <a:cubicBezTo>
                  <a:pt x="113" y="26"/>
                  <a:pt x="107" y="30"/>
                  <a:pt x="102" y="30"/>
                </a:cubicBezTo>
                <a:cubicBezTo>
                  <a:pt x="100" y="30"/>
                  <a:pt x="100" y="30"/>
                  <a:pt x="100" y="33"/>
                </a:cubicBezTo>
                <a:cubicBezTo>
                  <a:pt x="100" y="34"/>
                  <a:pt x="100" y="36"/>
                  <a:pt x="99" y="37"/>
                </a:cubicBezTo>
                <a:cubicBezTo>
                  <a:pt x="98" y="43"/>
                  <a:pt x="94" y="44"/>
                  <a:pt x="87" y="44"/>
                </a:cubicBezTo>
                <a:cubicBezTo>
                  <a:pt x="80" y="44"/>
                  <a:pt x="78" y="43"/>
                  <a:pt x="74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1" y="38"/>
                  <a:pt x="71" y="38"/>
                  <a:pt x="70" y="38"/>
                </a:cubicBezTo>
                <a:cubicBezTo>
                  <a:pt x="69" y="38"/>
                  <a:pt x="68" y="41"/>
                  <a:pt x="68" y="43"/>
                </a:cubicBezTo>
                <a:cubicBezTo>
                  <a:pt x="67" y="46"/>
                  <a:pt x="64" y="49"/>
                  <a:pt x="60" y="53"/>
                </a:cubicBezTo>
                <a:cubicBezTo>
                  <a:pt x="59" y="54"/>
                  <a:pt x="58" y="55"/>
                  <a:pt x="57" y="56"/>
                </a:cubicBezTo>
                <a:cubicBezTo>
                  <a:pt x="56" y="58"/>
                  <a:pt x="54" y="58"/>
                  <a:pt x="51" y="58"/>
                </a:cubicBezTo>
                <a:cubicBezTo>
                  <a:pt x="50" y="58"/>
                  <a:pt x="48" y="58"/>
                  <a:pt x="47" y="58"/>
                </a:cubicBezTo>
                <a:cubicBezTo>
                  <a:pt x="44" y="57"/>
                  <a:pt x="42" y="58"/>
                  <a:pt x="41" y="56"/>
                </a:cubicBezTo>
                <a:cubicBezTo>
                  <a:pt x="40" y="55"/>
                  <a:pt x="40" y="53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48"/>
                  <a:pt x="42" y="48"/>
                  <a:pt x="42" y="47"/>
                </a:cubicBezTo>
                <a:cubicBezTo>
                  <a:pt x="43" y="46"/>
                  <a:pt x="42" y="43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6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6"/>
                  <a:pt x="34" y="78"/>
                  <a:pt x="32" y="80"/>
                </a:cubicBezTo>
                <a:cubicBezTo>
                  <a:pt x="31" y="80"/>
                  <a:pt x="30" y="81"/>
                  <a:pt x="30" y="81"/>
                </a:cubicBezTo>
                <a:cubicBezTo>
                  <a:pt x="29" y="83"/>
                  <a:pt x="26" y="83"/>
                  <a:pt x="24" y="83"/>
                </a:cubicBezTo>
                <a:cubicBezTo>
                  <a:pt x="23" y="83"/>
                  <a:pt x="21" y="83"/>
                  <a:pt x="19" y="83"/>
                </a:cubicBezTo>
                <a:cubicBezTo>
                  <a:pt x="17" y="83"/>
                  <a:pt x="15" y="83"/>
                  <a:pt x="14" y="83"/>
                </a:cubicBezTo>
                <a:cubicBezTo>
                  <a:pt x="9" y="83"/>
                  <a:pt x="8" y="79"/>
                  <a:pt x="7" y="77"/>
                </a:cubicBezTo>
                <a:cubicBezTo>
                  <a:pt x="7" y="76"/>
                  <a:pt x="7" y="75"/>
                  <a:pt x="6" y="74"/>
                </a:cubicBezTo>
                <a:cubicBezTo>
                  <a:pt x="6" y="73"/>
                  <a:pt x="4" y="74"/>
                  <a:pt x="4" y="75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7"/>
                  <a:pt x="3" y="77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2" y="78"/>
                  <a:pt x="2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79"/>
                  <a:pt x="1" y="79"/>
                </a:cubicBezTo>
                <a:cubicBezTo>
                  <a:pt x="1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3" y="84"/>
                  <a:pt x="6" y="90"/>
                  <a:pt x="7" y="95"/>
                </a:cubicBezTo>
                <a:cubicBezTo>
                  <a:pt x="8" y="99"/>
                  <a:pt x="11" y="104"/>
                  <a:pt x="14" y="108"/>
                </a:cubicBezTo>
                <a:cubicBezTo>
                  <a:pt x="15" y="112"/>
                  <a:pt x="17" y="114"/>
                  <a:pt x="18" y="117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20" y="122"/>
                  <a:pt x="21" y="126"/>
                  <a:pt x="19" y="128"/>
                </a:cubicBezTo>
                <a:cubicBezTo>
                  <a:pt x="19" y="129"/>
                  <a:pt x="18" y="130"/>
                  <a:pt x="16" y="130"/>
                </a:cubicBezTo>
                <a:cubicBezTo>
                  <a:pt x="16" y="130"/>
                  <a:pt x="15" y="130"/>
                  <a:pt x="15" y="130"/>
                </a:cubicBezTo>
                <a:cubicBezTo>
                  <a:pt x="15" y="130"/>
                  <a:pt x="15" y="131"/>
                  <a:pt x="18" y="136"/>
                </a:cubicBezTo>
                <a:cubicBezTo>
                  <a:pt x="20" y="139"/>
                  <a:pt x="20" y="142"/>
                  <a:pt x="20" y="144"/>
                </a:cubicBezTo>
                <a:cubicBezTo>
                  <a:pt x="20" y="144"/>
                  <a:pt x="20" y="145"/>
                  <a:pt x="20" y="145"/>
                </a:cubicBezTo>
                <a:cubicBezTo>
                  <a:pt x="23" y="145"/>
                  <a:pt x="23" y="146"/>
                  <a:pt x="24" y="147"/>
                </a:cubicBezTo>
                <a:cubicBezTo>
                  <a:pt x="24" y="147"/>
                  <a:pt x="24" y="147"/>
                  <a:pt x="24" y="148"/>
                </a:cubicBezTo>
                <a:cubicBezTo>
                  <a:pt x="28" y="148"/>
                  <a:pt x="30" y="151"/>
                  <a:pt x="32" y="153"/>
                </a:cubicBezTo>
                <a:cubicBezTo>
                  <a:pt x="32" y="154"/>
                  <a:pt x="33" y="154"/>
                  <a:pt x="34" y="154"/>
                </a:cubicBezTo>
                <a:cubicBezTo>
                  <a:pt x="34" y="154"/>
                  <a:pt x="35" y="154"/>
                  <a:pt x="36" y="153"/>
                </a:cubicBezTo>
                <a:cubicBezTo>
                  <a:pt x="38" y="150"/>
                  <a:pt x="43" y="148"/>
                  <a:pt x="51" y="148"/>
                </a:cubicBezTo>
                <a:cubicBezTo>
                  <a:pt x="54" y="148"/>
                  <a:pt x="54" y="148"/>
                  <a:pt x="56" y="147"/>
                </a:cubicBezTo>
                <a:cubicBezTo>
                  <a:pt x="57" y="146"/>
                  <a:pt x="58" y="145"/>
                  <a:pt x="61" y="144"/>
                </a:cubicBezTo>
                <a:cubicBezTo>
                  <a:pt x="67" y="143"/>
                  <a:pt x="74" y="142"/>
                  <a:pt x="79" y="144"/>
                </a:cubicBezTo>
                <a:cubicBezTo>
                  <a:pt x="83" y="145"/>
                  <a:pt x="86" y="145"/>
                  <a:pt x="88" y="143"/>
                </a:cubicBezTo>
                <a:cubicBezTo>
                  <a:pt x="90" y="142"/>
                  <a:pt x="92" y="142"/>
                  <a:pt x="94" y="143"/>
                </a:cubicBezTo>
                <a:cubicBezTo>
                  <a:pt x="94" y="143"/>
                  <a:pt x="94" y="143"/>
                  <a:pt x="95" y="143"/>
                </a:cubicBezTo>
                <a:cubicBezTo>
                  <a:pt x="95" y="138"/>
                  <a:pt x="101" y="138"/>
                  <a:pt x="103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9" y="138"/>
                  <a:pt x="119" y="132"/>
                  <a:pt x="128" y="124"/>
                </a:cubicBezTo>
                <a:cubicBezTo>
                  <a:pt x="136" y="116"/>
                  <a:pt x="150" y="99"/>
                  <a:pt x="154" y="92"/>
                </a:cubicBezTo>
                <a:cubicBezTo>
                  <a:pt x="159" y="84"/>
                  <a:pt x="166" y="78"/>
                  <a:pt x="170" y="74"/>
                </a:cubicBezTo>
                <a:cubicBezTo>
                  <a:pt x="171" y="73"/>
                  <a:pt x="171" y="73"/>
                  <a:pt x="171" y="73"/>
                </a:cubicBezTo>
                <a:cubicBezTo>
                  <a:pt x="172" y="72"/>
                  <a:pt x="174" y="67"/>
                  <a:pt x="175" y="58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75" y="58"/>
                  <a:pt x="175" y="58"/>
                  <a:pt x="174" y="58"/>
                </a:cubicBezTo>
                <a:cubicBezTo>
                  <a:pt x="174" y="58"/>
                  <a:pt x="174" y="58"/>
                  <a:pt x="174" y="58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173" y="58"/>
                  <a:pt x="172" y="58"/>
                  <a:pt x="172" y="58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0" y="58"/>
                  <a:pt x="170" y="59"/>
                </a:cubicBezTo>
                <a:cubicBezTo>
                  <a:pt x="170" y="59"/>
                  <a:pt x="169" y="59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9"/>
                  <a:pt x="169" y="60"/>
                  <a:pt x="169" y="60"/>
                </a:cubicBezTo>
                <a:cubicBezTo>
                  <a:pt x="169" y="60"/>
                  <a:pt x="169" y="61"/>
                  <a:pt x="168" y="61"/>
                </a:cubicBezTo>
                <a:close/>
                <a:moveTo>
                  <a:pt x="138" y="91"/>
                </a:moveTo>
                <a:cubicBezTo>
                  <a:pt x="137" y="92"/>
                  <a:pt x="136" y="93"/>
                  <a:pt x="136" y="94"/>
                </a:cubicBezTo>
                <a:cubicBezTo>
                  <a:pt x="136" y="94"/>
                  <a:pt x="136" y="95"/>
                  <a:pt x="136" y="95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36" y="96"/>
                  <a:pt x="135" y="96"/>
                  <a:pt x="135" y="96"/>
                </a:cubicBezTo>
                <a:cubicBezTo>
                  <a:pt x="135" y="96"/>
                  <a:pt x="135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3" y="97"/>
                  <a:pt x="132" y="97"/>
                  <a:pt x="131" y="97"/>
                </a:cubicBezTo>
                <a:cubicBezTo>
                  <a:pt x="130" y="97"/>
                  <a:pt x="129" y="97"/>
                  <a:pt x="129" y="97"/>
                </a:cubicBezTo>
                <a:cubicBezTo>
                  <a:pt x="128" y="99"/>
                  <a:pt x="127" y="102"/>
                  <a:pt x="126" y="102"/>
                </a:cubicBezTo>
                <a:cubicBezTo>
                  <a:pt x="126" y="103"/>
                  <a:pt x="126" y="103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3" y="89"/>
                  <a:pt x="117" y="83"/>
                  <a:pt x="118" y="81"/>
                </a:cubicBezTo>
                <a:cubicBezTo>
                  <a:pt x="119" y="78"/>
                  <a:pt x="126" y="74"/>
                  <a:pt x="129" y="74"/>
                </a:cubicBezTo>
                <a:cubicBezTo>
                  <a:pt x="132" y="74"/>
                  <a:pt x="133" y="76"/>
                  <a:pt x="133" y="76"/>
                </a:cubicBezTo>
                <a:cubicBezTo>
                  <a:pt x="133" y="77"/>
                  <a:pt x="135" y="78"/>
                  <a:pt x="136" y="79"/>
                </a:cubicBezTo>
                <a:cubicBezTo>
                  <a:pt x="138" y="82"/>
                  <a:pt x="140" y="83"/>
                  <a:pt x="140" y="86"/>
                </a:cubicBezTo>
                <a:cubicBezTo>
                  <a:pt x="140" y="88"/>
                  <a:pt x="139" y="90"/>
                  <a:pt x="138" y="91"/>
                </a:cubicBezTo>
                <a:close/>
              </a:path>
            </a:pathLst>
          </a:custGeom>
          <a:solidFill>
            <a:srgbClr val="E8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38" name="Freeform 1253"/>
          <p:cNvSpPr>
            <a:spLocks/>
          </p:cNvSpPr>
          <p:nvPr/>
        </p:nvSpPr>
        <p:spPr bwMode="auto">
          <a:xfrm>
            <a:off x="4605132" y="5429923"/>
            <a:ext cx="2106" cy="2314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9" name="Freeform 1254"/>
          <p:cNvSpPr>
            <a:spLocks/>
          </p:cNvSpPr>
          <p:nvPr/>
        </p:nvSpPr>
        <p:spPr bwMode="auto">
          <a:xfrm>
            <a:off x="4603026" y="543686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0" name="Freeform 1255"/>
          <p:cNvSpPr>
            <a:spLocks/>
          </p:cNvSpPr>
          <p:nvPr/>
        </p:nvSpPr>
        <p:spPr bwMode="auto">
          <a:xfrm>
            <a:off x="4600920" y="54414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1" name="Freeform 1256"/>
          <p:cNvSpPr>
            <a:spLocks/>
          </p:cNvSpPr>
          <p:nvPr/>
        </p:nvSpPr>
        <p:spPr bwMode="auto">
          <a:xfrm>
            <a:off x="4596708" y="544149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2" name="Freeform 1257"/>
          <p:cNvSpPr>
            <a:spLocks/>
          </p:cNvSpPr>
          <p:nvPr/>
        </p:nvSpPr>
        <p:spPr bwMode="auto">
          <a:xfrm>
            <a:off x="4914705" y="52748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3" name="Freeform 1258"/>
          <p:cNvSpPr>
            <a:spLocks/>
          </p:cNvSpPr>
          <p:nvPr/>
        </p:nvSpPr>
        <p:spPr bwMode="auto">
          <a:xfrm>
            <a:off x="4872586" y="5267938"/>
            <a:ext cx="42119" cy="6942"/>
          </a:xfrm>
          <a:custGeom>
            <a:avLst/>
            <a:gdLst>
              <a:gd name="T0" fmla="*/ 8 w 21"/>
              <a:gd name="T1" fmla="*/ 0 h 3"/>
              <a:gd name="T2" fmla="*/ 4 w 21"/>
              <a:gd name="T3" fmla="*/ 0 h 3"/>
              <a:gd name="T4" fmla="*/ 0 w 21"/>
              <a:gd name="T5" fmla="*/ 0 h 3"/>
              <a:gd name="T6" fmla="*/ 4 w 21"/>
              <a:gd name="T7" fmla="*/ 0 h 3"/>
              <a:gd name="T8" fmla="*/ 8 w 21"/>
              <a:gd name="T9" fmla="*/ 0 h 3"/>
              <a:gd name="T10" fmla="*/ 17 w 21"/>
              <a:gd name="T11" fmla="*/ 3 h 3"/>
              <a:gd name="T12" fmla="*/ 21 w 21"/>
              <a:gd name="T13" fmla="*/ 3 h 3"/>
              <a:gd name="T14" fmla="*/ 17 w 21"/>
              <a:gd name="T15" fmla="*/ 3 h 3"/>
              <a:gd name="T16" fmla="*/ 8 w 21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">
                <a:moveTo>
                  <a:pt x="8" y="0"/>
                </a:moveTo>
                <a:cubicBezTo>
                  <a:pt x="8" y="0"/>
                  <a:pt x="5" y="0"/>
                  <a:pt x="4" y="0"/>
                </a:cubicBez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5" y="0"/>
                  <a:pt x="8" y="0"/>
                  <a:pt x="8" y="0"/>
                </a:cubicBezTo>
                <a:cubicBezTo>
                  <a:pt x="9" y="2"/>
                  <a:pt x="12" y="3"/>
                  <a:pt x="17" y="3"/>
                </a:cubicBezTo>
                <a:cubicBezTo>
                  <a:pt x="18" y="3"/>
                  <a:pt x="20" y="3"/>
                  <a:pt x="21" y="3"/>
                </a:cubicBezTo>
                <a:cubicBezTo>
                  <a:pt x="20" y="3"/>
                  <a:pt x="18" y="3"/>
                  <a:pt x="17" y="3"/>
                </a:cubicBezTo>
                <a:cubicBezTo>
                  <a:pt x="12" y="3"/>
                  <a:pt x="9" y="2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4" name="Freeform 1259"/>
          <p:cNvSpPr>
            <a:spLocks/>
          </p:cNvSpPr>
          <p:nvPr/>
        </p:nvSpPr>
        <p:spPr bwMode="auto">
          <a:xfrm>
            <a:off x="4868374" y="52725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5" name="Freeform 1260"/>
          <p:cNvSpPr>
            <a:spLocks/>
          </p:cNvSpPr>
          <p:nvPr/>
        </p:nvSpPr>
        <p:spPr bwMode="auto">
          <a:xfrm>
            <a:off x="4672522" y="534430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6" name="Freeform 1261"/>
          <p:cNvSpPr>
            <a:spLocks/>
          </p:cNvSpPr>
          <p:nvPr/>
        </p:nvSpPr>
        <p:spPr bwMode="auto">
          <a:xfrm>
            <a:off x="4870480" y="526793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7" name="Freeform 1262"/>
          <p:cNvSpPr>
            <a:spLocks/>
          </p:cNvSpPr>
          <p:nvPr/>
        </p:nvSpPr>
        <p:spPr bwMode="auto">
          <a:xfrm>
            <a:off x="4670416" y="5344302"/>
            <a:ext cx="2106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8" name="Freeform 1263"/>
          <p:cNvSpPr>
            <a:spLocks/>
          </p:cNvSpPr>
          <p:nvPr/>
        </p:nvSpPr>
        <p:spPr bwMode="auto">
          <a:xfrm>
            <a:off x="4866268" y="52748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9" name="Freeform 1264"/>
          <p:cNvSpPr>
            <a:spLocks/>
          </p:cNvSpPr>
          <p:nvPr/>
        </p:nvSpPr>
        <p:spPr bwMode="auto">
          <a:xfrm>
            <a:off x="4674628" y="53466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0" name="Freeform 1265"/>
          <p:cNvSpPr>
            <a:spLocks/>
          </p:cNvSpPr>
          <p:nvPr/>
        </p:nvSpPr>
        <p:spPr bwMode="auto">
          <a:xfrm>
            <a:off x="4674628" y="53466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1" name="Freeform 1266"/>
          <p:cNvSpPr>
            <a:spLocks/>
          </p:cNvSpPr>
          <p:nvPr/>
        </p:nvSpPr>
        <p:spPr bwMode="auto">
          <a:xfrm>
            <a:off x="4927340" y="5404468"/>
            <a:ext cx="2106" cy="2314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2" name="Freeform 1267"/>
          <p:cNvSpPr>
            <a:spLocks/>
          </p:cNvSpPr>
          <p:nvPr/>
        </p:nvSpPr>
        <p:spPr bwMode="auto">
          <a:xfrm>
            <a:off x="4933658" y="5399840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3" name="Freeform 1268"/>
          <p:cNvSpPr>
            <a:spLocks/>
          </p:cNvSpPr>
          <p:nvPr/>
        </p:nvSpPr>
        <p:spPr bwMode="auto">
          <a:xfrm>
            <a:off x="4931552" y="540446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4" name="Freeform 1269"/>
          <p:cNvSpPr>
            <a:spLocks/>
          </p:cNvSpPr>
          <p:nvPr/>
        </p:nvSpPr>
        <p:spPr bwMode="auto">
          <a:xfrm>
            <a:off x="4921023" y="5406782"/>
            <a:ext cx="4212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5" name="Freeform 1270"/>
          <p:cNvSpPr>
            <a:spLocks/>
          </p:cNvSpPr>
          <p:nvPr/>
        </p:nvSpPr>
        <p:spPr bwMode="auto">
          <a:xfrm>
            <a:off x="4925234" y="535818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6" name="Freeform 1271"/>
          <p:cNvSpPr>
            <a:spLocks/>
          </p:cNvSpPr>
          <p:nvPr/>
        </p:nvSpPr>
        <p:spPr bwMode="auto">
          <a:xfrm>
            <a:off x="4859950" y="5483146"/>
            <a:ext cx="8424" cy="0"/>
          </a:xfrm>
          <a:custGeom>
            <a:avLst/>
            <a:gdLst>
              <a:gd name="T0" fmla="*/ 0 w 4"/>
              <a:gd name="T1" fmla="*/ 4 w 4"/>
              <a:gd name="T2" fmla="*/ 2 w 4"/>
              <a:gd name="T3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7" name="Freeform 1272"/>
          <p:cNvSpPr>
            <a:spLocks/>
          </p:cNvSpPr>
          <p:nvPr/>
        </p:nvSpPr>
        <p:spPr bwMode="auto">
          <a:xfrm>
            <a:off x="4836785" y="5494717"/>
            <a:ext cx="12636" cy="2314"/>
          </a:xfrm>
          <a:custGeom>
            <a:avLst/>
            <a:gdLst>
              <a:gd name="T0" fmla="*/ 0 w 6"/>
              <a:gd name="T1" fmla="*/ 0 h 1"/>
              <a:gd name="T2" fmla="*/ 6 w 6"/>
              <a:gd name="T3" fmla="*/ 1 h 1"/>
              <a:gd name="T4" fmla="*/ 6 w 6"/>
              <a:gd name="T5" fmla="*/ 0 h 1"/>
              <a:gd name="T6" fmla="*/ 6 w 6"/>
              <a:gd name="T7" fmla="*/ 1 h 1"/>
              <a:gd name="T8" fmla="*/ 0 w 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8" name="Freeform 1273"/>
          <p:cNvSpPr>
            <a:spLocks/>
          </p:cNvSpPr>
          <p:nvPr/>
        </p:nvSpPr>
        <p:spPr bwMode="auto">
          <a:xfrm>
            <a:off x="4870480" y="547851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9" name="Freeform 1274"/>
          <p:cNvSpPr>
            <a:spLocks/>
          </p:cNvSpPr>
          <p:nvPr/>
        </p:nvSpPr>
        <p:spPr bwMode="auto">
          <a:xfrm>
            <a:off x="4868374" y="548083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0" name="Freeform 1275"/>
          <p:cNvSpPr>
            <a:spLocks/>
          </p:cNvSpPr>
          <p:nvPr/>
        </p:nvSpPr>
        <p:spPr bwMode="auto">
          <a:xfrm>
            <a:off x="4497729" y="4853720"/>
            <a:ext cx="254818" cy="296200"/>
          </a:xfrm>
          <a:custGeom>
            <a:avLst/>
            <a:gdLst>
              <a:gd name="T0" fmla="*/ 106 w 127"/>
              <a:gd name="T1" fmla="*/ 77 h 134"/>
              <a:gd name="T2" fmla="*/ 125 w 127"/>
              <a:gd name="T3" fmla="*/ 76 h 134"/>
              <a:gd name="T4" fmla="*/ 127 w 127"/>
              <a:gd name="T5" fmla="*/ 56 h 134"/>
              <a:gd name="T6" fmla="*/ 116 w 127"/>
              <a:gd name="T7" fmla="*/ 57 h 134"/>
              <a:gd name="T8" fmla="*/ 111 w 127"/>
              <a:gd name="T9" fmla="*/ 60 h 134"/>
              <a:gd name="T10" fmla="*/ 108 w 127"/>
              <a:gd name="T11" fmla="*/ 49 h 134"/>
              <a:gd name="T12" fmla="*/ 104 w 127"/>
              <a:gd name="T13" fmla="*/ 41 h 134"/>
              <a:gd name="T14" fmla="*/ 105 w 127"/>
              <a:gd name="T15" fmla="*/ 25 h 134"/>
              <a:gd name="T16" fmla="*/ 102 w 127"/>
              <a:gd name="T17" fmla="*/ 15 h 134"/>
              <a:gd name="T18" fmla="*/ 97 w 127"/>
              <a:gd name="T19" fmla="*/ 15 h 134"/>
              <a:gd name="T20" fmla="*/ 86 w 127"/>
              <a:gd name="T21" fmla="*/ 12 h 134"/>
              <a:gd name="T22" fmla="*/ 82 w 127"/>
              <a:gd name="T23" fmla="*/ 17 h 134"/>
              <a:gd name="T24" fmla="*/ 77 w 127"/>
              <a:gd name="T25" fmla="*/ 23 h 134"/>
              <a:gd name="T26" fmla="*/ 65 w 127"/>
              <a:gd name="T27" fmla="*/ 25 h 134"/>
              <a:gd name="T28" fmla="*/ 51 w 127"/>
              <a:gd name="T29" fmla="*/ 13 h 134"/>
              <a:gd name="T30" fmla="*/ 48 w 127"/>
              <a:gd name="T31" fmla="*/ 0 h 134"/>
              <a:gd name="T32" fmla="*/ 13 w 127"/>
              <a:gd name="T33" fmla="*/ 0 h 134"/>
              <a:gd name="T34" fmla="*/ 12 w 127"/>
              <a:gd name="T35" fmla="*/ 0 h 134"/>
              <a:gd name="T36" fmla="*/ 11 w 127"/>
              <a:gd name="T37" fmla="*/ 0 h 134"/>
              <a:gd name="T38" fmla="*/ 10 w 127"/>
              <a:gd name="T39" fmla="*/ 1 h 134"/>
              <a:gd name="T40" fmla="*/ 8 w 127"/>
              <a:gd name="T41" fmla="*/ 2 h 134"/>
              <a:gd name="T42" fmla="*/ 18 w 127"/>
              <a:gd name="T43" fmla="*/ 24 h 134"/>
              <a:gd name="T44" fmla="*/ 16 w 127"/>
              <a:gd name="T45" fmla="*/ 37 h 134"/>
              <a:gd name="T46" fmla="*/ 23 w 127"/>
              <a:gd name="T47" fmla="*/ 60 h 134"/>
              <a:gd name="T48" fmla="*/ 15 w 127"/>
              <a:gd name="T49" fmla="*/ 78 h 134"/>
              <a:gd name="T50" fmla="*/ 3 w 127"/>
              <a:gd name="T51" fmla="*/ 110 h 134"/>
              <a:gd name="T52" fmla="*/ 0 w 127"/>
              <a:gd name="T53" fmla="*/ 127 h 134"/>
              <a:gd name="T54" fmla="*/ 1 w 127"/>
              <a:gd name="T55" fmla="*/ 126 h 134"/>
              <a:gd name="T56" fmla="*/ 2 w 127"/>
              <a:gd name="T57" fmla="*/ 125 h 134"/>
              <a:gd name="T58" fmla="*/ 3 w 127"/>
              <a:gd name="T59" fmla="*/ 124 h 134"/>
              <a:gd name="T60" fmla="*/ 9 w 127"/>
              <a:gd name="T61" fmla="*/ 127 h 134"/>
              <a:gd name="T62" fmla="*/ 9 w 127"/>
              <a:gd name="T63" fmla="*/ 127 h 134"/>
              <a:gd name="T64" fmla="*/ 31 w 127"/>
              <a:gd name="T65" fmla="*/ 130 h 134"/>
              <a:gd name="T66" fmla="*/ 75 w 127"/>
              <a:gd name="T67" fmla="*/ 134 h 134"/>
              <a:gd name="T68" fmla="*/ 99 w 127"/>
              <a:gd name="T69" fmla="*/ 134 h 134"/>
              <a:gd name="T70" fmla="*/ 115 w 127"/>
              <a:gd name="T71" fmla="*/ 133 h 134"/>
              <a:gd name="T72" fmla="*/ 104 w 127"/>
              <a:gd name="T73" fmla="*/ 11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134">
                <a:moveTo>
                  <a:pt x="104" y="117"/>
                </a:moveTo>
                <a:cubicBezTo>
                  <a:pt x="106" y="77"/>
                  <a:pt x="106" y="77"/>
                  <a:pt x="106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4" y="57"/>
                  <a:pt x="121" y="57"/>
                  <a:pt x="118" y="57"/>
                </a:cubicBezTo>
                <a:cubicBezTo>
                  <a:pt x="118" y="57"/>
                  <a:pt x="117" y="57"/>
                  <a:pt x="116" y="57"/>
                </a:cubicBezTo>
                <a:cubicBezTo>
                  <a:pt x="115" y="57"/>
                  <a:pt x="115" y="57"/>
                  <a:pt x="114" y="58"/>
                </a:cubicBezTo>
                <a:cubicBezTo>
                  <a:pt x="113" y="59"/>
                  <a:pt x="112" y="60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59"/>
                  <a:pt x="107" y="53"/>
                  <a:pt x="108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9" y="47"/>
                  <a:pt x="106" y="44"/>
                  <a:pt x="104" y="41"/>
                </a:cubicBezTo>
                <a:cubicBezTo>
                  <a:pt x="101" y="40"/>
                  <a:pt x="102" y="35"/>
                  <a:pt x="104" y="30"/>
                </a:cubicBezTo>
                <a:cubicBezTo>
                  <a:pt x="104" y="28"/>
                  <a:pt x="105" y="26"/>
                  <a:pt x="105" y="25"/>
                </a:cubicBezTo>
                <a:cubicBezTo>
                  <a:pt x="103" y="23"/>
                  <a:pt x="102" y="18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5"/>
                  <a:pt x="101" y="15"/>
                </a:cubicBezTo>
                <a:cubicBezTo>
                  <a:pt x="100" y="15"/>
                  <a:pt x="99" y="15"/>
                  <a:pt x="97" y="15"/>
                </a:cubicBezTo>
                <a:cubicBezTo>
                  <a:pt x="93" y="15"/>
                  <a:pt x="91" y="14"/>
                  <a:pt x="90" y="13"/>
                </a:cubicBezTo>
                <a:cubicBezTo>
                  <a:pt x="89" y="12"/>
                  <a:pt x="88" y="12"/>
                  <a:pt x="86" y="12"/>
                </a:cubicBezTo>
                <a:cubicBezTo>
                  <a:pt x="85" y="12"/>
                  <a:pt x="84" y="12"/>
                  <a:pt x="83" y="13"/>
                </a:cubicBezTo>
                <a:cubicBezTo>
                  <a:pt x="83" y="13"/>
                  <a:pt x="82" y="16"/>
                  <a:pt x="82" y="17"/>
                </a:cubicBezTo>
                <a:cubicBezTo>
                  <a:pt x="81" y="20"/>
                  <a:pt x="81" y="23"/>
                  <a:pt x="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4" y="23"/>
                  <a:pt x="69" y="24"/>
                  <a:pt x="65" y="25"/>
                </a:cubicBezTo>
                <a:cubicBezTo>
                  <a:pt x="59" y="27"/>
                  <a:pt x="56" y="22"/>
                  <a:pt x="54" y="17"/>
                </a:cubicBezTo>
                <a:cubicBezTo>
                  <a:pt x="53" y="14"/>
                  <a:pt x="52" y="14"/>
                  <a:pt x="51" y="13"/>
                </a:cubicBezTo>
                <a:cubicBezTo>
                  <a:pt x="49" y="12"/>
                  <a:pt x="48" y="10"/>
                  <a:pt x="49" y="7"/>
                </a:cubicBezTo>
                <a:cubicBezTo>
                  <a:pt x="50" y="4"/>
                  <a:pt x="48" y="1"/>
                  <a:pt x="48" y="0"/>
                </a:cubicBezTo>
                <a:cubicBezTo>
                  <a:pt x="44" y="0"/>
                  <a:pt x="32" y="0"/>
                  <a:pt x="23" y="0"/>
                </a:cubicBezTo>
                <a:cubicBezTo>
                  <a:pt x="15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10" y="9"/>
                  <a:pt x="15" y="19"/>
                  <a:pt x="17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6"/>
                  <a:pt x="18" y="29"/>
                  <a:pt x="17" y="31"/>
                </a:cubicBezTo>
                <a:cubicBezTo>
                  <a:pt x="17" y="32"/>
                  <a:pt x="16" y="34"/>
                  <a:pt x="16" y="37"/>
                </a:cubicBezTo>
                <a:cubicBezTo>
                  <a:pt x="16" y="39"/>
                  <a:pt x="18" y="44"/>
                  <a:pt x="19" y="48"/>
                </a:cubicBezTo>
                <a:cubicBezTo>
                  <a:pt x="21" y="52"/>
                  <a:pt x="23" y="56"/>
                  <a:pt x="23" y="60"/>
                </a:cubicBezTo>
                <a:cubicBezTo>
                  <a:pt x="24" y="68"/>
                  <a:pt x="19" y="72"/>
                  <a:pt x="16" y="77"/>
                </a:cubicBezTo>
                <a:cubicBezTo>
                  <a:pt x="15" y="78"/>
                  <a:pt x="15" y="78"/>
                  <a:pt x="15" y="78"/>
                </a:cubicBezTo>
                <a:cubicBezTo>
                  <a:pt x="11" y="83"/>
                  <a:pt x="7" y="93"/>
                  <a:pt x="7" y="98"/>
                </a:cubicBezTo>
                <a:cubicBezTo>
                  <a:pt x="7" y="103"/>
                  <a:pt x="5" y="107"/>
                  <a:pt x="3" y="110"/>
                </a:cubicBezTo>
                <a:cubicBezTo>
                  <a:pt x="2" y="111"/>
                  <a:pt x="1" y="113"/>
                  <a:pt x="1" y="114"/>
                </a:cubicBezTo>
                <a:cubicBezTo>
                  <a:pt x="1" y="117"/>
                  <a:pt x="1" y="123"/>
                  <a:pt x="0" y="127"/>
                </a:cubicBezTo>
                <a:cubicBezTo>
                  <a:pt x="0" y="127"/>
                  <a:pt x="0" y="127"/>
                  <a:pt x="0" y="126"/>
                </a:cubicBezTo>
                <a:cubicBezTo>
                  <a:pt x="0" y="126"/>
                  <a:pt x="1" y="126"/>
                  <a:pt x="1" y="126"/>
                </a:cubicBezTo>
                <a:cubicBezTo>
                  <a:pt x="1" y="126"/>
                  <a:pt x="1" y="126"/>
                  <a:pt x="1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3" y="125"/>
                </a:cubicBezTo>
                <a:cubicBezTo>
                  <a:pt x="3" y="125"/>
                  <a:pt x="3" y="124"/>
                  <a:pt x="3" y="124"/>
                </a:cubicBezTo>
                <a:cubicBezTo>
                  <a:pt x="4" y="124"/>
                  <a:pt x="4" y="124"/>
                  <a:pt x="5" y="124"/>
                </a:cubicBezTo>
                <a:cubicBezTo>
                  <a:pt x="7" y="124"/>
                  <a:pt x="8" y="126"/>
                  <a:pt x="9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4" y="124"/>
                  <a:pt x="18" y="125"/>
                  <a:pt x="22" y="127"/>
                </a:cubicBezTo>
                <a:cubicBezTo>
                  <a:pt x="25" y="129"/>
                  <a:pt x="28" y="130"/>
                  <a:pt x="31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7" y="133"/>
                  <a:pt x="85" y="133"/>
                  <a:pt x="91" y="133"/>
                </a:cubicBezTo>
                <a:cubicBezTo>
                  <a:pt x="97" y="133"/>
                  <a:pt x="99" y="133"/>
                  <a:pt x="99" y="134"/>
                </a:cubicBezTo>
                <a:cubicBezTo>
                  <a:pt x="100" y="134"/>
                  <a:pt x="101" y="134"/>
                  <a:pt x="103" y="134"/>
                </a:cubicBezTo>
                <a:cubicBezTo>
                  <a:pt x="108" y="134"/>
                  <a:pt x="113" y="133"/>
                  <a:pt x="115" y="133"/>
                </a:cubicBezTo>
                <a:cubicBezTo>
                  <a:pt x="116" y="133"/>
                  <a:pt x="116" y="133"/>
                  <a:pt x="116" y="133"/>
                </a:cubicBezTo>
                <a:lnTo>
                  <a:pt x="104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1" name="Freeform 1276"/>
          <p:cNvSpPr>
            <a:spLocks/>
          </p:cNvSpPr>
          <p:nvPr/>
        </p:nvSpPr>
        <p:spPr bwMode="auto">
          <a:xfrm>
            <a:off x="4504047" y="512678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2" name="Freeform 1277"/>
          <p:cNvSpPr>
            <a:spLocks/>
          </p:cNvSpPr>
          <p:nvPr/>
        </p:nvSpPr>
        <p:spPr bwMode="auto">
          <a:xfrm>
            <a:off x="4499835" y="5129094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3" name="Freeform 1278"/>
          <p:cNvSpPr>
            <a:spLocks/>
          </p:cNvSpPr>
          <p:nvPr/>
        </p:nvSpPr>
        <p:spPr bwMode="auto">
          <a:xfrm>
            <a:off x="4508259" y="5126780"/>
            <a:ext cx="6318" cy="6942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2" y="0"/>
                  <a:pt x="3" y="2"/>
                  <a:pt x="4" y="3"/>
                </a:cubicBezTo>
                <a:cubicBezTo>
                  <a:pt x="3" y="2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4" name="Freeform 1279"/>
          <p:cNvSpPr>
            <a:spLocks/>
          </p:cNvSpPr>
          <p:nvPr/>
        </p:nvSpPr>
        <p:spPr bwMode="auto">
          <a:xfrm>
            <a:off x="4497729" y="5131408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5" name="Freeform 1280"/>
          <p:cNvSpPr>
            <a:spLocks/>
          </p:cNvSpPr>
          <p:nvPr/>
        </p:nvSpPr>
        <p:spPr bwMode="auto">
          <a:xfrm>
            <a:off x="4714641" y="4911572"/>
            <a:ext cx="254818" cy="240663"/>
          </a:xfrm>
          <a:custGeom>
            <a:avLst/>
            <a:gdLst>
              <a:gd name="T0" fmla="*/ 17 w 126"/>
              <a:gd name="T1" fmla="*/ 105 h 109"/>
              <a:gd name="T2" fmla="*/ 22 w 126"/>
              <a:gd name="T3" fmla="*/ 104 h 109"/>
              <a:gd name="T4" fmla="*/ 25 w 126"/>
              <a:gd name="T5" fmla="*/ 104 h 109"/>
              <a:gd name="T6" fmla="*/ 28 w 126"/>
              <a:gd name="T7" fmla="*/ 104 h 109"/>
              <a:gd name="T8" fmla="*/ 34 w 126"/>
              <a:gd name="T9" fmla="*/ 107 h 109"/>
              <a:gd name="T10" fmla="*/ 36 w 126"/>
              <a:gd name="T11" fmla="*/ 107 h 109"/>
              <a:gd name="T12" fmla="*/ 38 w 126"/>
              <a:gd name="T13" fmla="*/ 107 h 109"/>
              <a:gd name="T14" fmla="*/ 51 w 126"/>
              <a:gd name="T15" fmla="*/ 109 h 109"/>
              <a:gd name="T16" fmla="*/ 64 w 126"/>
              <a:gd name="T17" fmla="*/ 96 h 109"/>
              <a:gd name="T18" fmla="*/ 81 w 126"/>
              <a:gd name="T19" fmla="*/ 83 h 109"/>
              <a:gd name="T20" fmla="*/ 88 w 126"/>
              <a:gd name="T21" fmla="*/ 74 h 109"/>
              <a:gd name="T22" fmla="*/ 117 w 126"/>
              <a:gd name="T23" fmla="*/ 63 h 109"/>
              <a:gd name="T24" fmla="*/ 117 w 126"/>
              <a:gd name="T25" fmla="*/ 62 h 109"/>
              <a:gd name="T26" fmla="*/ 116 w 126"/>
              <a:gd name="T27" fmla="*/ 60 h 109"/>
              <a:gd name="T28" fmla="*/ 117 w 126"/>
              <a:gd name="T29" fmla="*/ 58 h 109"/>
              <a:gd name="T30" fmla="*/ 122 w 126"/>
              <a:gd name="T31" fmla="*/ 27 h 109"/>
              <a:gd name="T32" fmla="*/ 125 w 126"/>
              <a:gd name="T33" fmla="*/ 22 h 109"/>
              <a:gd name="T34" fmla="*/ 124 w 126"/>
              <a:gd name="T35" fmla="*/ 19 h 109"/>
              <a:gd name="T36" fmla="*/ 121 w 126"/>
              <a:gd name="T37" fmla="*/ 14 h 109"/>
              <a:gd name="T38" fmla="*/ 108 w 126"/>
              <a:gd name="T39" fmla="*/ 9 h 109"/>
              <a:gd name="T40" fmla="*/ 98 w 126"/>
              <a:gd name="T41" fmla="*/ 5 h 109"/>
              <a:gd name="T42" fmla="*/ 97 w 126"/>
              <a:gd name="T43" fmla="*/ 4 h 109"/>
              <a:gd name="T44" fmla="*/ 95 w 126"/>
              <a:gd name="T45" fmla="*/ 4 h 109"/>
              <a:gd name="T46" fmla="*/ 94 w 126"/>
              <a:gd name="T47" fmla="*/ 3 h 109"/>
              <a:gd name="T48" fmla="*/ 91 w 126"/>
              <a:gd name="T49" fmla="*/ 1 h 109"/>
              <a:gd name="T50" fmla="*/ 90 w 126"/>
              <a:gd name="T51" fmla="*/ 0 h 109"/>
              <a:gd name="T52" fmla="*/ 86 w 126"/>
              <a:gd name="T53" fmla="*/ 2 h 109"/>
              <a:gd name="T54" fmla="*/ 82 w 126"/>
              <a:gd name="T55" fmla="*/ 2 h 109"/>
              <a:gd name="T56" fmla="*/ 76 w 126"/>
              <a:gd name="T57" fmla="*/ 3 h 109"/>
              <a:gd name="T58" fmla="*/ 74 w 126"/>
              <a:gd name="T59" fmla="*/ 22 h 109"/>
              <a:gd name="T60" fmla="*/ 71 w 126"/>
              <a:gd name="T61" fmla="*/ 35 h 109"/>
              <a:gd name="T62" fmla="*/ 81 w 126"/>
              <a:gd name="T63" fmla="*/ 42 h 109"/>
              <a:gd name="T64" fmla="*/ 85 w 126"/>
              <a:gd name="T65" fmla="*/ 58 h 109"/>
              <a:gd name="T66" fmla="*/ 74 w 126"/>
              <a:gd name="T67" fmla="*/ 57 h 109"/>
              <a:gd name="T68" fmla="*/ 55 w 126"/>
              <a:gd name="T69" fmla="*/ 39 h 109"/>
              <a:gd name="T70" fmla="*/ 42 w 126"/>
              <a:gd name="T71" fmla="*/ 42 h 109"/>
              <a:gd name="T72" fmla="*/ 32 w 126"/>
              <a:gd name="T73" fmla="*/ 34 h 109"/>
              <a:gd name="T74" fmla="*/ 25 w 126"/>
              <a:gd name="T75" fmla="*/ 35 h 109"/>
              <a:gd name="T76" fmla="*/ 24 w 126"/>
              <a:gd name="T77" fmla="*/ 35 h 109"/>
              <a:gd name="T78" fmla="*/ 23 w 126"/>
              <a:gd name="T79" fmla="*/ 33 h 109"/>
              <a:gd name="T80" fmla="*/ 17 w 126"/>
              <a:gd name="T81" fmla="*/ 55 h 109"/>
              <a:gd name="T82" fmla="*/ 12 w 126"/>
              <a:gd name="T83" fmla="*/ 10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6" h="109">
                <a:moveTo>
                  <a:pt x="14" y="105"/>
                </a:moveTo>
                <a:cubicBezTo>
                  <a:pt x="15" y="105"/>
                  <a:pt x="15" y="105"/>
                  <a:pt x="16" y="105"/>
                </a:cubicBezTo>
                <a:cubicBezTo>
                  <a:pt x="16" y="105"/>
                  <a:pt x="17" y="105"/>
                  <a:pt x="17" y="105"/>
                </a:cubicBezTo>
                <a:cubicBezTo>
                  <a:pt x="18" y="105"/>
                  <a:pt x="18" y="105"/>
                  <a:pt x="19" y="105"/>
                </a:cubicBezTo>
                <a:cubicBezTo>
                  <a:pt x="19" y="104"/>
                  <a:pt x="19" y="104"/>
                  <a:pt x="20" y="104"/>
                </a:cubicBezTo>
                <a:cubicBezTo>
                  <a:pt x="20" y="104"/>
                  <a:pt x="21" y="104"/>
                  <a:pt x="22" y="104"/>
                </a:cubicBezTo>
                <a:cubicBezTo>
                  <a:pt x="22" y="104"/>
                  <a:pt x="22" y="104"/>
                  <a:pt x="23" y="104"/>
                </a:cubicBezTo>
                <a:cubicBezTo>
                  <a:pt x="23" y="104"/>
                  <a:pt x="24" y="104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04"/>
                  <a:pt x="27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9" y="104"/>
                  <a:pt x="32" y="104"/>
                  <a:pt x="33" y="105"/>
                </a:cubicBezTo>
                <a:cubicBezTo>
                  <a:pt x="33" y="106"/>
                  <a:pt x="34" y="106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5" y="107"/>
                  <a:pt x="35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7" y="107"/>
                  <a:pt x="37" y="107"/>
                  <a:pt x="38" y="107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8" y="107"/>
                  <a:pt x="38" y="107"/>
                  <a:pt x="39" y="107"/>
                </a:cubicBezTo>
                <a:cubicBezTo>
                  <a:pt x="40" y="107"/>
                  <a:pt x="41" y="107"/>
                  <a:pt x="43" y="108"/>
                </a:cubicBezTo>
                <a:cubicBezTo>
                  <a:pt x="45" y="108"/>
                  <a:pt x="49" y="109"/>
                  <a:pt x="51" y="109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3" y="109"/>
                  <a:pt x="54" y="106"/>
                  <a:pt x="55" y="105"/>
                </a:cubicBezTo>
                <a:cubicBezTo>
                  <a:pt x="58" y="101"/>
                  <a:pt x="61" y="97"/>
                  <a:pt x="64" y="96"/>
                </a:cubicBezTo>
                <a:cubicBezTo>
                  <a:pt x="68" y="95"/>
                  <a:pt x="72" y="91"/>
                  <a:pt x="73" y="90"/>
                </a:cubicBezTo>
                <a:cubicBezTo>
                  <a:pt x="73" y="87"/>
                  <a:pt x="74" y="84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9" y="82"/>
                  <a:pt x="89" y="82"/>
                  <a:pt x="89" y="82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90" y="73"/>
                  <a:pt x="92" y="73"/>
                </a:cubicBezTo>
                <a:cubicBezTo>
                  <a:pt x="105" y="68"/>
                  <a:pt x="112" y="65"/>
                  <a:pt x="116" y="64"/>
                </a:cubicBezTo>
                <a:cubicBezTo>
                  <a:pt x="116" y="64"/>
                  <a:pt x="117" y="64"/>
                  <a:pt x="117" y="63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7" y="63"/>
                  <a:pt x="117" y="63"/>
                  <a:pt x="117" y="62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59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7"/>
                  <a:pt x="118" y="51"/>
                  <a:pt x="118" y="49"/>
                </a:cubicBezTo>
                <a:cubicBezTo>
                  <a:pt x="118" y="46"/>
                  <a:pt x="120" y="46"/>
                  <a:pt x="122" y="45"/>
                </a:cubicBezTo>
                <a:cubicBezTo>
                  <a:pt x="120" y="40"/>
                  <a:pt x="121" y="29"/>
                  <a:pt x="122" y="27"/>
                </a:cubicBezTo>
                <a:cubicBezTo>
                  <a:pt x="123" y="26"/>
                  <a:pt x="124" y="24"/>
                  <a:pt x="125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3"/>
                  <a:pt x="126" y="23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1"/>
                  <a:pt x="125" y="21"/>
                  <a:pt x="124" y="20"/>
                </a:cubicBezTo>
                <a:cubicBezTo>
                  <a:pt x="124" y="20"/>
                  <a:pt x="124" y="20"/>
                  <a:pt x="124" y="19"/>
                </a:cubicBezTo>
                <a:cubicBezTo>
                  <a:pt x="124" y="18"/>
                  <a:pt x="123" y="16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0" y="13"/>
                  <a:pt x="113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8"/>
                  <a:pt x="105" y="7"/>
                  <a:pt x="103" y="6"/>
                </a:cubicBezTo>
                <a:cubicBezTo>
                  <a:pt x="101" y="6"/>
                  <a:pt x="99" y="5"/>
                  <a:pt x="98" y="5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4"/>
                  <a:pt x="98" y="4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3"/>
                  <a:pt x="94" y="3"/>
                  <a:pt x="94" y="3"/>
                </a:cubicBezTo>
                <a:cubicBezTo>
                  <a:pt x="94" y="3"/>
                  <a:pt x="94" y="3"/>
                  <a:pt x="94" y="3"/>
                </a:cubicBezTo>
                <a:cubicBezTo>
                  <a:pt x="93" y="3"/>
                  <a:pt x="93" y="3"/>
                  <a:pt x="93" y="2"/>
                </a:cubicBezTo>
                <a:cubicBezTo>
                  <a:pt x="93" y="2"/>
                  <a:pt x="92" y="2"/>
                  <a:pt x="92" y="2"/>
                </a:cubicBezTo>
                <a:cubicBezTo>
                  <a:pt x="92" y="2"/>
                  <a:pt x="92" y="1"/>
                  <a:pt x="91" y="1"/>
                </a:cubicBezTo>
                <a:cubicBezTo>
                  <a:pt x="91" y="1"/>
                  <a:pt x="91" y="1"/>
                  <a:pt x="90" y="1"/>
                </a:cubicBez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1"/>
                  <a:pt x="89" y="1"/>
                  <a:pt x="88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87" y="1"/>
                  <a:pt x="86" y="2"/>
                  <a:pt x="86" y="2"/>
                </a:cubicBezTo>
                <a:cubicBezTo>
                  <a:pt x="86" y="2"/>
                  <a:pt x="85" y="2"/>
                  <a:pt x="85" y="2"/>
                </a:cubicBezTo>
                <a:cubicBezTo>
                  <a:pt x="84" y="2"/>
                  <a:pt x="84" y="2"/>
                  <a:pt x="83" y="2"/>
                </a:cubicBezTo>
                <a:cubicBezTo>
                  <a:pt x="83" y="2"/>
                  <a:pt x="83" y="2"/>
                  <a:pt x="82" y="2"/>
                </a:cubicBezTo>
                <a:cubicBezTo>
                  <a:pt x="82" y="2"/>
                  <a:pt x="81" y="2"/>
                  <a:pt x="80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2"/>
                  <a:pt x="76" y="3"/>
                  <a:pt x="76" y="3"/>
                </a:cubicBezTo>
                <a:cubicBezTo>
                  <a:pt x="76" y="5"/>
                  <a:pt x="77" y="7"/>
                  <a:pt x="75" y="9"/>
                </a:cubicBezTo>
                <a:cubicBezTo>
                  <a:pt x="73" y="10"/>
                  <a:pt x="73" y="11"/>
                  <a:pt x="73" y="12"/>
                </a:cubicBezTo>
                <a:cubicBezTo>
                  <a:pt x="75" y="13"/>
                  <a:pt x="75" y="17"/>
                  <a:pt x="74" y="22"/>
                </a:cubicBezTo>
                <a:cubicBezTo>
                  <a:pt x="74" y="24"/>
                  <a:pt x="73" y="25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8"/>
                </a:cubicBezTo>
                <a:cubicBezTo>
                  <a:pt x="74" y="40"/>
                  <a:pt x="75" y="43"/>
                  <a:pt x="77" y="43"/>
                </a:cubicBezTo>
                <a:cubicBezTo>
                  <a:pt x="78" y="44"/>
                  <a:pt x="80" y="43"/>
                  <a:pt x="81" y="42"/>
                </a:cubicBezTo>
                <a:cubicBezTo>
                  <a:pt x="82" y="42"/>
                  <a:pt x="83" y="41"/>
                  <a:pt x="84" y="41"/>
                </a:cubicBezTo>
                <a:cubicBezTo>
                  <a:pt x="87" y="41"/>
                  <a:pt x="87" y="46"/>
                  <a:pt x="87" y="51"/>
                </a:cubicBezTo>
                <a:cubicBezTo>
                  <a:pt x="87" y="55"/>
                  <a:pt x="85" y="57"/>
                  <a:pt x="85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8"/>
                  <a:pt x="81" y="59"/>
                  <a:pt x="79" y="59"/>
                </a:cubicBezTo>
                <a:cubicBezTo>
                  <a:pt x="77" y="59"/>
                  <a:pt x="75" y="58"/>
                  <a:pt x="74" y="57"/>
                </a:cubicBezTo>
                <a:cubicBezTo>
                  <a:pt x="71" y="55"/>
                  <a:pt x="69" y="50"/>
                  <a:pt x="69" y="47"/>
                </a:cubicBezTo>
                <a:cubicBezTo>
                  <a:pt x="68" y="47"/>
                  <a:pt x="67" y="46"/>
                  <a:pt x="62" y="46"/>
                </a:cubicBezTo>
                <a:cubicBezTo>
                  <a:pt x="60" y="46"/>
                  <a:pt x="57" y="44"/>
                  <a:pt x="55" y="39"/>
                </a:cubicBezTo>
                <a:cubicBezTo>
                  <a:pt x="55" y="40"/>
                  <a:pt x="54" y="40"/>
                  <a:pt x="54" y="40"/>
                </a:cubicBezTo>
                <a:cubicBezTo>
                  <a:pt x="54" y="43"/>
                  <a:pt x="50" y="43"/>
                  <a:pt x="47" y="43"/>
                </a:cubicBezTo>
                <a:cubicBezTo>
                  <a:pt x="46" y="43"/>
                  <a:pt x="44" y="43"/>
                  <a:pt x="42" y="42"/>
                </a:cubicBezTo>
                <a:cubicBezTo>
                  <a:pt x="41" y="41"/>
                  <a:pt x="39" y="40"/>
                  <a:pt x="39" y="40"/>
                </a:cubicBezTo>
                <a:cubicBezTo>
                  <a:pt x="38" y="41"/>
                  <a:pt x="36" y="41"/>
                  <a:pt x="34" y="39"/>
                </a:cubicBezTo>
                <a:cubicBezTo>
                  <a:pt x="33" y="38"/>
                  <a:pt x="32" y="36"/>
                  <a:pt x="32" y="34"/>
                </a:cubicBezTo>
                <a:cubicBezTo>
                  <a:pt x="31" y="34"/>
                  <a:pt x="29" y="35"/>
                  <a:pt x="28" y="35"/>
                </a:cubicBezTo>
                <a:cubicBezTo>
                  <a:pt x="28" y="35"/>
                  <a:pt x="27" y="36"/>
                  <a:pt x="27" y="36"/>
                </a:cubicBezTo>
                <a:cubicBezTo>
                  <a:pt x="26" y="36"/>
                  <a:pt x="26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90"/>
                  <a:pt x="0" y="90"/>
                  <a:pt x="0" y="9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2" y="106"/>
                  <a:pt x="12" y="106"/>
                  <a:pt x="13" y="106"/>
                </a:cubicBezTo>
                <a:cubicBezTo>
                  <a:pt x="13" y="105"/>
                  <a:pt x="14" y="105"/>
                  <a:pt x="14" y="1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6" name="Freeform 1281"/>
          <p:cNvSpPr>
            <a:spLocks/>
          </p:cNvSpPr>
          <p:nvPr/>
        </p:nvSpPr>
        <p:spPr bwMode="auto">
          <a:xfrm>
            <a:off x="4746230" y="514297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7" name="Freeform 1282"/>
          <p:cNvSpPr>
            <a:spLocks/>
          </p:cNvSpPr>
          <p:nvPr/>
        </p:nvSpPr>
        <p:spPr bwMode="auto">
          <a:xfrm>
            <a:off x="4784137" y="51476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8" name="Freeform 1283"/>
          <p:cNvSpPr>
            <a:spLocks/>
          </p:cNvSpPr>
          <p:nvPr/>
        </p:nvSpPr>
        <p:spPr bwMode="auto">
          <a:xfrm>
            <a:off x="4765183" y="51406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9" name="Freeform 1284"/>
          <p:cNvSpPr>
            <a:spLocks/>
          </p:cNvSpPr>
          <p:nvPr/>
        </p:nvSpPr>
        <p:spPr bwMode="auto">
          <a:xfrm>
            <a:off x="4758865" y="514066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0" name="Freeform 1285"/>
          <p:cNvSpPr>
            <a:spLocks/>
          </p:cNvSpPr>
          <p:nvPr/>
        </p:nvSpPr>
        <p:spPr bwMode="auto">
          <a:xfrm>
            <a:off x="4752548" y="5140665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1" name="Freeform 1286"/>
          <p:cNvSpPr>
            <a:spLocks/>
          </p:cNvSpPr>
          <p:nvPr/>
        </p:nvSpPr>
        <p:spPr bwMode="auto">
          <a:xfrm>
            <a:off x="4771501" y="5140665"/>
            <a:ext cx="10530" cy="2314"/>
          </a:xfrm>
          <a:custGeom>
            <a:avLst/>
            <a:gdLst>
              <a:gd name="T0" fmla="*/ 0 w 5"/>
              <a:gd name="T1" fmla="*/ 0 h 1"/>
              <a:gd name="T2" fmla="*/ 5 w 5"/>
              <a:gd name="T3" fmla="*/ 1 h 1"/>
              <a:gd name="T4" fmla="*/ 0 w 5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0"/>
                </a:moveTo>
                <a:cubicBezTo>
                  <a:pt x="1" y="0"/>
                  <a:pt x="4" y="0"/>
                  <a:pt x="5" y="1"/>
                </a:cubicBezTo>
                <a:cubicBezTo>
                  <a:pt x="4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2" name="Freeform 1287"/>
          <p:cNvSpPr>
            <a:spLocks/>
          </p:cNvSpPr>
          <p:nvPr/>
        </p:nvSpPr>
        <p:spPr bwMode="auto">
          <a:xfrm>
            <a:off x="4742018" y="5142979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3" name="Freeform 1288"/>
          <p:cNvSpPr>
            <a:spLocks/>
          </p:cNvSpPr>
          <p:nvPr/>
        </p:nvSpPr>
        <p:spPr bwMode="auto">
          <a:xfrm>
            <a:off x="4788348" y="5147607"/>
            <a:ext cx="2106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4" name="Freeform 1289"/>
          <p:cNvSpPr>
            <a:spLocks/>
          </p:cNvSpPr>
          <p:nvPr/>
        </p:nvSpPr>
        <p:spPr bwMode="auto">
          <a:xfrm>
            <a:off x="4878904" y="5092069"/>
            <a:ext cx="14742" cy="2314"/>
          </a:xfrm>
          <a:custGeom>
            <a:avLst/>
            <a:gdLst>
              <a:gd name="T0" fmla="*/ 0 w 7"/>
              <a:gd name="T1" fmla="*/ 1 h 1"/>
              <a:gd name="T2" fmla="*/ 7 w 7"/>
              <a:gd name="T3" fmla="*/ 0 h 1"/>
              <a:gd name="T4" fmla="*/ 7 w 7"/>
              <a:gd name="T5" fmla="*/ 0 h 1"/>
              <a:gd name="T6" fmla="*/ 0 w 7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">
                <a:moveTo>
                  <a:pt x="0" y="1"/>
                </a:moveTo>
                <a:lnTo>
                  <a:pt x="7" y="0"/>
                </a:lnTo>
                <a:lnTo>
                  <a:pt x="7" y="0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5" name="Freeform 1290"/>
          <p:cNvSpPr>
            <a:spLocks/>
          </p:cNvSpPr>
          <p:nvPr/>
        </p:nvSpPr>
        <p:spPr bwMode="auto">
          <a:xfrm>
            <a:off x="4784137" y="5147607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6" name="Freeform 1291"/>
          <p:cNvSpPr>
            <a:spLocks/>
          </p:cNvSpPr>
          <p:nvPr/>
        </p:nvSpPr>
        <p:spPr bwMode="auto">
          <a:xfrm>
            <a:off x="4714641" y="5110582"/>
            <a:ext cx="25271" cy="34711"/>
          </a:xfrm>
          <a:custGeom>
            <a:avLst/>
            <a:gdLst>
              <a:gd name="T0" fmla="*/ 12 w 12"/>
              <a:gd name="T1" fmla="*/ 15 h 15"/>
              <a:gd name="T2" fmla="*/ 12 w 12"/>
              <a:gd name="T3" fmla="*/ 15 h 15"/>
              <a:gd name="T4" fmla="*/ 0 w 12"/>
              <a:gd name="T5" fmla="*/ 0 h 15"/>
              <a:gd name="T6" fmla="*/ 12 w 12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5">
                <a:moveTo>
                  <a:pt x="12" y="15"/>
                </a:moveTo>
                <a:lnTo>
                  <a:pt x="12" y="15"/>
                </a:lnTo>
                <a:lnTo>
                  <a:pt x="0" y="0"/>
                </a:lnTo>
                <a:lnTo>
                  <a:pt x="12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7" name="Freeform 1292"/>
          <p:cNvSpPr>
            <a:spLocks/>
          </p:cNvSpPr>
          <p:nvPr/>
        </p:nvSpPr>
        <p:spPr bwMode="auto">
          <a:xfrm>
            <a:off x="4870480" y="4731075"/>
            <a:ext cx="35801" cy="32397"/>
          </a:xfrm>
          <a:custGeom>
            <a:avLst/>
            <a:gdLst>
              <a:gd name="T0" fmla="*/ 15 w 18"/>
              <a:gd name="T1" fmla="*/ 0 h 14"/>
              <a:gd name="T2" fmla="*/ 14 w 18"/>
              <a:gd name="T3" fmla="*/ 1 h 14"/>
              <a:gd name="T4" fmla="*/ 13 w 18"/>
              <a:gd name="T5" fmla="*/ 1 h 14"/>
              <a:gd name="T6" fmla="*/ 13 w 18"/>
              <a:gd name="T7" fmla="*/ 1 h 14"/>
              <a:gd name="T8" fmla="*/ 12 w 18"/>
              <a:gd name="T9" fmla="*/ 1 h 14"/>
              <a:gd name="T10" fmla="*/ 12 w 18"/>
              <a:gd name="T11" fmla="*/ 1 h 14"/>
              <a:gd name="T12" fmla="*/ 11 w 18"/>
              <a:gd name="T13" fmla="*/ 2 h 14"/>
              <a:gd name="T14" fmla="*/ 11 w 18"/>
              <a:gd name="T15" fmla="*/ 2 h 14"/>
              <a:gd name="T16" fmla="*/ 8 w 18"/>
              <a:gd name="T17" fmla="*/ 3 h 14"/>
              <a:gd name="T18" fmla="*/ 8 w 18"/>
              <a:gd name="T19" fmla="*/ 3 h 14"/>
              <a:gd name="T20" fmla="*/ 7 w 18"/>
              <a:gd name="T21" fmla="*/ 3 h 14"/>
              <a:gd name="T22" fmla="*/ 6 w 18"/>
              <a:gd name="T23" fmla="*/ 3 h 14"/>
              <a:gd name="T24" fmla="*/ 6 w 18"/>
              <a:gd name="T25" fmla="*/ 3 h 14"/>
              <a:gd name="T26" fmla="*/ 5 w 18"/>
              <a:gd name="T27" fmla="*/ 3 h 14"/>
              <a:gd name="T28" fmla="*/ 5 w 18"/>
              <a:gd name="T29" fmla="*/ 3 h 14"/>
              <a:gd name="T30" fmla="*/ 4 w 18"/>
              <a:gd name="T31" fmla="*/ 4 h 14"/>
              <a:gd name="T32" fmla="*/ 3 w 18"/>
              <a:gd name="T33" fmla="*/ 9 h 14"/>
              <a:gd name="T34" fmla="*/ 3 w 18"/>
              <a:gd name="T35" fmla="*/ 11 h 14"/>
              <a:gd name="T36" fmla="*/ 1 w 18"/>
              <a:gd name="T37" fmla="*/ 11 h 14"/>
              <a:gd name="T38" fmla="*/ 0 w 18"/>
              <a:gd name="T39" fmla="*/ 12 h 14"/>
              <a:gd name="T40" fmla="*/ 1 w 18"/>
              <a:gd name="T41" fmla="*/ 13 h 14"/>
              <a:gd name="T42" fmla="*/ 1 w 18"/>
              <a:gd name="T43" fmla="*/ 13 h 14"/>
              <a:gd name="T44" fmla="*/ 1 w 18"/>
              <a:gd name="T45" fmla="*/ 14 h 14"/>
              <a:gd name="T46" fmla="*/ 1 w 18"/>
              <a:gd name="T47" fmla="*/ 14 h 14"/>
              <a:gd name="T48" fmla="*/ 2 w 18"/>
              <a:gd name="T49" fmla="*/ 14 h 14"/>
              <a:gd name="T50" fmla="*/ 3 w 18"/>
              <a:gd name="T51" fmla="*/ 14 h 14"/>
              <a:gd name="T52" fmla="*/ 5 w 18"/>
              <a:gd name="T53" fmla="*/ 14 h 14"/>
              <a:gd name="T54" fmla="*/ 8 w 18"/>
              <a:gd name="T55" fmla="*/ 14 h 14"/>
              <a:gd name="T56" fmla="*/ 8 w 18"/>
              <a:gd name="T57" fmla="*/ 13 h 14"/>
              <a:gd name="T58" fmla="*/ 8 w 18"/>
              <a:gd name="T59" fmla="*/ 10 h 14"/>
              <a:gd name="T60" fmla="*/ 10 w 18"/>
              <a:gd name="T61" fmla="*/ 11 h 14"/>
              <a:gd name="T62" fmla="*/ 10 w 18"/>
              <a:gd name="T63" fmla="*/ 11 h 14"/>
              <a:gd name="T64" fmla="*/ 15 w 18"/>
              <a:gd name="T65" fmla="*/ 10 h 14"/>
              <a:gd name="T66" fmla="*/ 15 w 18"/>
              <a:gd name="T67" fmla="*/ 10 h 14"/>
              <a:gd name="T68" fmla="*/ 18 w 18"/>
              <a:gd name="T69" fmla="*/ 10 h 14"/>
              <a:gd name="T70" fmla="*/ 16 w 18"/>
              <a:gd name="T71" fmla="*/ 4 h 14"/>
              <a:gd name="T72" fmla="*/ 15 w 18"/>
              <a:gd name="T73" fmla="*/ 0 h 14"/>
              <a:gd name="T74" fmla="*/ 15 w 18"/>
              <a:gd name="T7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" h="14">
                <a:moveTo>
                  <a:pt x="15" y="0"/>
                </a:moveTo>
                <a:cubicBezTo>
                  <a:pt x="15" y="0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7"/>
                  <a:pt x="3" y="9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2" y="14"/>
                  <a:pt x="2" y="14"/>
                </a:cubicBezTo>
                <a:cubicBezTo>
                  <a:pt x="2" y="14"/>
                  <a:pt x="3" y="14"/>
                  <a:pt x="3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6" y="14"/>
                  <a:pt x="7" y="14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8" y="10"/>
                  <a:pt x="8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3" y="11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7" y="5"/>
                  <a:pt x="16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8" name="Freeform 1293"/>
          <p:cNvSpPr>
            <a:spLocks/>
          </p:cNvSpPr>
          <p:nvPr/>
        </p:nvSpPr>
        <p:spPr bwMode="auto">
          <a:xfrm>
            <a:off x="5144252" y="4400163"/>
            <a:ext cx="227441" cy="330911"/>
          </a:xfrm>
          <a:custGeom>
            <a:avLst/>
            <a:gdLst>
              <a:gd name="T0" fmla="*/ 22 w 113"/>
              <a:gd name="T1" fmla="*/ 13 h 150"/>
              <a:gd name="T2" fmla="*/ 21 w 113"/>
              <a:gd name="T3" fmla="*/ 14 h 150"/>
              <a:gd name="T4" fmla="*/ 21 w 113"/>
              <a:gd name="T5" fmla="*/ 14 h 150"/>
              <a:gd name="T6" fmla="*/ 21 w 113"/>
              <a:gd name="T7" fmla="*/ 15 h 150"/>
              <a:gd name="T8" fmla="*/ 20 w 113"/>
              <a:gd name="T9" fmla="*/ 15 h 150"/>
              <a:gd name="T10" fmla="*/ 20 w 113"/>
              <a:gd name="T11" fmla="*/ 15 h 150"/>
              <a:gd name="T12" fmla="*/ 26 w 113"/>
              <a:gd name="T13" fmla="*/ 24 h 150"/>
              <a:gd name="T14" fmla="*/ 30 w 113"/>
              <a:gd name="T15" fmla="*/ 28 h 150"/>
              <a:gd name="T16" fmla="*/ 33 w 113"/>
              <a:gd name="T17" fmla="*/ 31 h 150"/>
              <a:gd name="T18" fmla="*/ 56 w 113"/>
              <a:gd name="T19" fmla="*/ 39 h 150"/>
              <a:gd name="T20" fmla="*/ 71 w 113"/>
              <a:gd name="T21" fmla="*/ 42 h 150"/>
              <a:gd name="T22" fmla="*/ 78 w 113"/>
              <a:gd name="T23" fmla="*/ 45 h 150"/>
              <a:gd name="T24" fmla="*/ 76 w 113"/>
              <a:gd name="T25" fmla="*/ 48 h 150"/>
              <a:gd name="T26" fmla="*/ 47 w 113"/>
              <a:gd name="T27" fmla="*/ 78 h 150"/>
              <a:gd name="T28" fmla="*/ 39 w 113"/>
              <a:gd name="T29" fmla="*/ 81 h 150"/>
              <a:gd name="T30" fmla="*/ 37 w 113"/>
              <a:gd name="T31" fmla="*/ 81 h 150"/>
              <a:gd name="T32" fmla="*/ 33 w 113"/>
              <a:gd name="T33" fmla="*/ 81 h 150"/>
              <a:gd name="T34" fmla="*/ 23 w 113"/>
              <a:gd name="T35" fmla="*/ 86 h 150"/>
              <a:gd name="T36" fmla="*/ 18 w 113"/>
              <a:gd name="T37" fmla="*/ 89 h 150"/>
              <a:gd name="T38" fmla="*/ 18 w 113"/>
              <a:gd name="T39" fmla="*/ 89 h 150"/>
              <a:gd name="T40" fmla="*/ 16 w 113"/>
              <a:gd name="T41" fmla="*/ 89 h 150"/>
              <a:gd name="T42" fmla="*/ 16 w 113"/>
              <a:gd name="T43" fmla="*/ 89 h 150"/>
              <a:gd name="T44" fmla="*/ 14 w 113"/>
              <a:gd name="T45" fmla="*/ 89 h 150"/>
              <a:gd name="T46" fmla="*/ 13 w 113"/>
              <a:gd name="T47" fmla="*/ 89 h 150"/>
              <a:gd name="T48" fmla="*/ 12 w 113"/>
              <a:gd name="T49" fmla="*/ 90 h 150"/>
              <a:gd name="T50" fmla="*/ 11 w 113"/>
              <a:gd name="T51" fmla="*/ 90 h 150"/>
              <a:gd name="T52" fmla="*/ 10 w 113"/>
              <a:gd name="T53" fmla="*/ 90 h 150"/>
              <a:gd name="T54" fmla="*/ 5 w 113"/>
              <a:gd name="T55" fmla="*/ 97 h 150"/>
              <a:gd name="T56" fmla="*/ 0 w 113"/>
              <a:gd name="T57" fmla="*/ 105 h 150"/>
              <a:gd name="T58" fmla="*/ 1 w 113"/>
              <a:gd name="T59" fmla="*/ 144 h 150"/>
              <a:gd name="T60" fmla="*/ 5 w 113"/>
              <a:gd name="T61" fmla="*/ 150 h 150"/>
              <a:gd name="T62" fmla="*/ 19 w 113"/>
              <a:gd name="T63" fmla="*/ 135 h 150"/>
              <a:gd name="T64" fmla="*/ 28 w 113"/>
              <a:gd name="T65" fmla="*/ 126 h 150"/>
              <a:gd name="T66" fmla="*/ 48 w 113"/>
              <a:gd name="T67" fmla="*/ 110 h 150"/>
              <a:gd name="T68" fmla="*/ 76 w 113"/>
              <a:gd name="T69" fmla="*/ 83 h 150"/>
              <a:gd name="T70" fmla="*/ 88 w 113"/>
              <a:gd name="T71" fmla="*/ 63 h 150"/>
              <a:gd name="T72" fmla="*/ 99 w 113"/>
              <a:gd name="T73" fmla="*/ 45 h 150"/>
              <a:gd name="T74" fmla="*/ 109 w 113"/>
              <a:gd name="T75" fmla="*/ 24 h 150"/>
              <a:gd name="T76" fmla="*/ 110 w 113"/>
              <a:gd name="T77" fmla="*/ 15 h 150"/>
              <a:gd name="T78" fmla="*/ 113 w 113"/>
              <a:gd name="T79" fmla="*/ 4 h 150"/>
              <a:gd name="T80" fmla="*/ 112 w 113"/>
              <a:gd name="T81" fmla="*/ 0 h 150"/>
              <a:gd name="T82" fmla="*/ 109 w 113"/>
              <a:gd name="T83" fmla="*/ 1 h 150"/>
              <a:gd name="T84" fmla="*/ 82 w 113"/>
              <a:gd name="T85" fmla="*/ 9 h 150"/>
              <a:gd name="T86" fmla="*/ 65 w 113"/>
              <a:gd name="T87" fmla="*/ 13 h 150"/>
              <a:gd name="T88" fmla="*/ 59 w 113"/>
              <a:gd name="T89" fmla="*/ 15 h 150"/>
              <a:gd name="T90" fmla="*/ 57 w 113"/>
              <a:gd name="T91" fmla="*/ 15 h 150"/>
              <a:gd name="T92" fmla="*/ 54 w 113"/>
              <a:gd name="T93" fmla="*/ 15 h 150"/>
              <a:gd name="T94" fmla="*/ 51 w 113"/>
              <a:gd name="T95" fmla="*/ 15 h 150"/>
              <a:gd name="T96" fmla="*/ 39 w 113"/>
              <a:gd name="T97" fmla="*/ 20 h 150"/>
              <a:gd name="T98" fmla="*/ 29 w 113"/>
              <a:gd name="T99" fmla="*/ 13 h 150"/>
              <a:gd name="T100" fmla="*/ 25 w 113"/>
              <a:gd name="T101" fmla="*/ 9 h 150"/>
              <a:gd name="T102" fmla="*/ 24 w 113"/>
              <a:gd name="T103" fmla="*/ 10 h 150"/>
              <a:gd name="T104" fmla="*/ 24 w 113"/>
              <a:gd name="T105" fmla="*/ 10 h 150"/>
              <a:gd name="T106" fmla="*/ 22 w 113"/>
              <a:gd name="T107" fmla="*/ 1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3" h="150">
                <a:moveTo>
                  <a:pt x="22" y="13"/>
                </a:moveTo>
                <a:cubicBezTo>
                  <a:pt x="22" y="13"/>
                  <a:pt x="21" y="13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2" y="18"/>
                  <a:pt x="25" y="24"/>
                  <a:pt x="26" y="24"/>
                </a:cubicBezTo>
                <a:cubicBezTo>
                  <a:pt x="28" y="25"/>
                  <a:pt x="29" y="26"/>
                  <a:pt x="30" y="28"/>
                </a:cubicBezTo>
                <a:cubicBezTo>
                  <a:pt x="31" y="29"/>
                  <a:pt x="33" y="31"/>
                  <a:pt x="33" y="31"/>
                </a:cubicBezTo>
                <a:cubicBezTo>
                  <a:pt x="36" y="32"/>
                  <a:pt x="48" y="36"/>
                  <a:pt x="56" y="39"/>
                </a:cubicBezTo>
                <a:cubicBezTo>
                  <a:pt x="65" y="42"/>
                  <a:pt x="70" y="42"/>
                  <a:pt x="71" y="42"/>
                </a:cubicBezTo>
                <a:cubicBezTo>
                  <a:pt x="73" y="42"/>
                  <a:pt x="77" y="43"/>
                  <a:pt x="78" y="45"/>
                </a:cubicBezTo>
                <a:cubicBezTo>
                  <a:pt x="78" y="46"/>
                  <a:pt x="78" y="47"/>
                  <a:pt x="76" y="48"/>
                </a:cubicBezTo>
                <a:cubicBezTo>
                  <a:pt x="74" y="50"/>
                  <a:pt x="50" y="74"/>
                  <a:pt x="47" y="78"/>
                </a:cubicBezTo>
                <a:cubicBezTo>
                  <a:pt x="44" y="81"/>
                  <a:pt x="42" y="81"/>
                  <a:pt x="39" y="81"/>
                </a:cubicBezTo>
                <a:cubicBezTo>
                  <a:pt x="39" y="81"/>
                  <a:pt x="38" y="81"/>
                  <a:pt x="37" y="81"/>
                </a:cubicBezTo>
                <a:cubicBezTo>
                  <a:pt x="36" y="81"/>
                  <a:pt x="34" y="81"/>
                  <a:pt x="33" y="81"/>
                </a:cubicBezTo>
                <a:cubicBezTo>
                  <a:pt x="29" y="81"/>
                  <a:pt x="25" y="84"/>
                  <a:pt x="23" y="86"/>
                </a:cubicBezTo>
                <a:cubicBezTo>
                  <a:pt x="21" y="88"/>
                  <a:pt x="19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7" y="89"/>
                  <a:pt x="17" y="89"/>
                  <a:pt x="16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9"/>
                  <a:pt x="15" y="89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90"/>
                  <a:pt x="13" y="90"/>
                  <a:pt x="12" y="90"/>
                </a:cubicBezTo>
                <a:cubicBezTo>
                  <a:pt x="12" y="90"/>
                  <a:pt x="11" y="90"/>
                  <a:pt x="11" y="90"/>
                </a:cubicBezTo>
                <a:cubicBezTo>
                  <a:pt x="11" y="90"/>
                  <a:pt x="10" y="90"/>
                  <a:pt x="10" y="90"/>
                </a:cubicBezTo>
                <a:cubicBezTo>
                  <a:pt x="5" y="97"/>
                  <a:pt x="5" y="97"/>
                  <a:pt x="5" y="97"/>
                </a:cubicBezTo>
                <a:cubicBezTo>
                  <a:pt x="0" y="105"/>
                  <a:pt x="0" y="105"/>
                  <a:pt x="0" y="105"/>
                </a:cubicBezTo>
                <a:cubicBezTo>
                  <a:pt x="1" y="144"/>
                  <a:pt x="1" y="144"/>
                  <a:pt x="1" y="144"/>
                </a:cubicBezTo>
                <a:cubicBezTo>
                  <a:pt x="5" y="150"/>
                  <a:pt x="5" y="150"/>
                  <a:pt x="5" y="150"/>
                </a:cubicBezTo>
                <a:cubicBezTo>
                  <a:pt x="8" y="146"/>
                  <a:pt x="13" y="141"/>
                  <a:pt x="19" y="135"/>
                </a:cubicBezTo>
                <a:cubicBezTo>
                  <a:pt x="22" y="132"/>
                  <a:pt x="25" y="129"/>
                  <a:pt x="28" y="126"/>
                </a:cubicBezTo>
                <a:cubicBezTo>
                  <a:pt x="38" y="116"/>
                  <a:pt x="43" y="113"/>
                  <a:pt x="48" y="110"/>
                </a:cubicBezTo>
                <a:cubicBezTo>
                  <a:pt x="53" y="108"/>
                  <a:pt x="66" y="95"/>
                  <a:pt x="76" y="83"/>
                </a:cubicBezTo>
                <a:cubicBezTo>
                  <a:pt x="81" y="77"/>
                  <a:pt x="87" y="68"/>
                  <a:pt x="88" y="63"/>
                </a:cubicBezTo>
                <a:cubicBezTo>
                  <a:pt x="89" y="58"/>
                  <a:pt x="94" y="51"/>
                  <a:pt x="99" y="45"/>
                </a:cubicBezTo>
                <a:cubicBezTo>
                  <a:pt x="103" y="40"/>
                  <a:pt x="109" y="27"/>
                  <a:pt x="109" y="24"/>
                </a:cubicBezTo>
                <a:cubicBezTo>
                  <a:pt x="109" y="22"/>
                  <a:pt x="109" y="19"/>
                  <a:pt x="110" y="15"/>
                </a:cubicBezTo>
                <a:cubicBezTo>
                  <a:pt x="111" y="12"/>
                  <a:pt x="112" y="8"/>
                  <a:pt x="113" y="4"/>
                </a:cubicBezTo>
                <a:cubicBezTo>
                  <a:pt x="113" y="2"/>
                  <a:pt x="112" y="1"/>
                  <a:pt x="112" y="0"/>
                </a:cubicBezTo>
                <a:cubicBezTo>
                  <a:pt x="111" y="0"/>
                  <a:pt x="110" y="0"/>
                  <a:pt x="109" y="1"/>
                </a:cubicBezTo>
                <a:cubicBezTo>
                  <a:pt x="106" y="7"/>
                  <a:pt x="89" y="9"/>
                  <a:pt x="82" y="9"/>
                </a:cubicBezTo>
                <a:cubicBezTo>
                  <a:pt x="74" y="9"/>
                  <a:pt x="68" y="10"/>
                  <a:pt x="65" y="13"/>
                </a:cubicBezTo>
                <a:cubicBezTo>
                  <a:pt x="64" y="15"/>
                  <a:pt x="61" y="15"/>
                  <a:pt x="59" y="15"/>
                </a:cubicBezTo>
                <a:cubicBezTo>
                  <a:pt x="58" y="15"/>
                  <a:pt x="57" y="15"/>
                  <a:pt x="57" y="15"/>
                </a:cubicBezTo>
                <a:cubicBezTo>
                  <a:pt x="56" y="15"/>
                  <a:pt x="55" y="15"/>
                  <a:pt x="54" y="15"/>
                </a:cubicBezTo>
                <a:cubicBezTo>
                  <a:pt x="52" y="15"/>
                  <a:pt x="51" y="15"/>
                  <a:pt x="51" y="15"/>
                </a:cubicBezTo>
                <a:cubicBezTo>
                  <a:pt x="49" y="18"/>
                  <a:pt x="44" y="20"/>
                  <a:pt x="39" y="20"/>
                </a:cubicBezTo>
                <a:cubicBezTo>
                  <a:pt x="34" y="20"/>
                  <a:pt x="31" y="17"/>
                  <a:pt x="29" y="13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9"/>
                  <a:pt x="25" y="9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3" y="11"/>
                  <a:pt x="22" y="12"/>
                  <a:pt x="2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9" name="Freeform 1294"/>
          <p:cNvSpPr>
            <a:spLocks/>
          </p:cNvSpPr>
          <p:nvPr/>
        </p:nvSpPr>
        <p:spPr bwMode="auto">
          <a:xfrm>
            <a:off x="3943868" y="3761481"/>
            <a:ext cx="250606" cy="222150"/>
          </a:xfrm>
          <a:custGeom>
            <a:avLst/>
            <a:gdLst>
              <a:gd name="T0" fmla="*/ 40 w 125"/>
              <a:gd name="T1" fmla="*/ 94 h 100"/>
              <a:gd name="T2" fmla="*/ 40 w 125"/>
              <a:gd name="T3" fmla="*/ 92 h 100"/>
              <a:gd name="T4" fmla="*/ 40 w 125"/>
              <a:gd name="T5" fmla="*/ 91 h 100"/>
              <a:gd name="T6" fmla="*/ 40 w 125"/>
              <a:gd name="T7" fmla="*/ 90 h 100"/>
              <a:gd name="T8" fmla="*/ 40 w 125"/>
              <a:gd name="T9" fmla="*/ 90 h 100"/>
              <a:gd name="T10" fmla="*/ 59 w 125"/>
              <a:gd name="T11" fmla="*/ 77 h 100"/>
              <a:gd name="T12" fmla="*/ 64 w 125"/>
              <a:gd name="T13" fmla="*/ 76 h 100"/>
              <a:gd name="T14" fmla="*/ 73 w 125"/>
              <a:gd name="T15" fmla="*/ 72 h 100"/>
              <a:gd name="T16" fmla="*/ 81 w 125"/>
              <a:gd name="T17" fmla="*/ 67 h 100"/>
              <a:gd name="T18" fmla="*/ 91 w 125"/>
              <a:gd name="T19" fmla="*/ 62 h 100"/>
              <a:gd name="T20" fmla="*/ 96 w 125"/>
              <a:gd name="T21" fmla="*/ 59 h 100"/>
              <a:gd name="T22" fmla="*/ 96 w 125"/>
              <a:gd name="T23" fmla="*/ 54 h 100"/>
              <a:gd name="T24" fmla="*/ 100 w 125"/>
              <a:gd name="T25" fmla="*/ 49 h 100"/>
              <a:gd name="T26" fmla="*/ 106 w 125"/>
              <a:gd name="T27" fmla="*/ 47 h 100"/>
              <a:gd name="T28" fmla="*/ 122 w 125"/>
              <a:gd name="T29" fmla="*/ 44 h 100"/>
              <a:gd name="T30" fmla="*/ 125 w 125"/>
              <a:gd name="T31" fmla="*/ 42 h 100"/>
              <a:gd name="T32" fmla="*/ 120 w 125"/>
              <a:gd name="T33" fmla="*/ 28 h 100"/>
              <a:gd name="T34" fmla="*/ 117 w 125"/>
              <a:gd name="T35" fmla="*/ 14 h 100"/>
              <a:gd name="T36" fmla="*/ 116 w 125"/>
              <a:gd name="T37" fmla="*/ 12 h 100"/>
              <a:gd name="T38" fmla="*/ 116 w 125"/>
              <a:gd name="T39" fmla="*/ 11 h 100"/>
              <a:gd name="T40" fmla="*/ 104 w 125"/>
              <a:gd name="T41" fmla="*/ 8 h 100"/>
              <a:gd name="T42" fmla="*/ 99 w 125"/>
              <a:gd name="T43" fmla="*/ 8 h 100"/>
              <a:gd name="T44" fmla="*/ 83 w 125"/>
              <a:gd name="T45" fmla="*/ 5 h 100"/>
              <a:gd name="T46" fmla="*/ 75 w 125"/>
              <a:gd name="T47" fmla="*/ 1 h 100"/>
              <a:gd name="T48" fmla="*/ 64 w 125"/>
              <a:gd name="T49" fmla="*/ 23 h 100"/>
              <a:gd name="T50" fmla="*/ 41 w 125"/>
              <a:gd name="T51" fmla="*/ 36 h 100"/>
              <a:gd name="T52" fmla="*/ 35 w 125"/>
              <a:gd name="T53" fmla="*/ 45 h 100"/>
              <a:gd name="T54" fmla="*/ 32 w 125"/>
              <a:gd name="T55" fmla="*/ 67 h 100"/>
              <a:gd name="T56" fmla="*/ 18 w 125"/>
              <a:gd name="T57" fmla="*/ 88 h 100"/>
              <a:gd name="T58" fmla="*/ 0 w 125"/>
              <a:gd name="T59" fmla="*/ 99 h 100"/>
              <a:gd name="T60" fmla="*/ 34 w 125"/>
              <a:gd name="T61" fmla="*/ 99 h 100"/>
              <a:gd name="T62" fmla="*/ 36 w 125"/>
              <a:gd name="T63" fmla="*/ 99 h 100"/>
              <a:gd name="T64" fmla="*/ 38 w 125"/>
              <a:gd name="T65" fmla="*/ 100 h 100"/>
              <a:gd name="T66" fmla="*/ 40 w 125"/>
              <a:gd name="T67" fmla="*/ 100 h 100"/>
              <a:gd name="T68" fmla="*/ 40 w 125"/>
              <a:gd name="T69" fmla="*/ 9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5" h="100">
                <a:moveTo>
                  <a:pt x="40" y="94"/>
                </a:moveTo>
                <a:cubicBezTo>
                  <a:pt x="40" y="94"/>
                  <a:pt x="40" y="94"/>
                  <a:pt x="40" y="94"/>
                </a:cubicBezTo>
                <a:cubicBezTo>
                  <a:pt x="40" y="93"/>
                  <a:pt x="40" y="93"/>
                  <a:pt x="40" y="93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40" y="91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89"/>
                  <a:pt x="40" y="87"/>
                  <a:pt x="59" y="77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2"/>
                  <a:pt x="70" y="72"/>
                  <a:pt x="73" y="72"/>
                </a:cubicBezTo>
                <a:cubicBezTo>
                  <a:pt x="74" y="72"/>
                  <a:pt x="76" y="72"/>
                  <a:pt x="77" y="72"/>
                </a:cubicBezTo>
                <a:cubicBezTo>
                  <a:pt x="79" y="72"/>
                  <a:pt x="81" y="70"/>
                  <a:pt x="81" y="67"/>
                </a:cubicBezTo>
                <a:cubicBezTo>
                  <a:pt x="81" y="63"/>
                  <a:pt x="86" y="63"/>
                  <a:pt x="89" y="63"/>
                </a:cubicBezTo>
                <a:cubicBezTo>
                  <a:pt x="90" y="63"/>
                  <a:pt x="90" y="63"/>
                  <a:pt x="91" y="62"/>
                </a:cubicBezTo>
                <a:cubicBezTo>
                  <a:pt x="92" y="62"/>
                  <a:pt x="92" y="62"/>
                  <a:pt x="93" y="61"/>
                </a:cubicBezTo>
                <a:cubicBezTo>
                  <a:pt x="93" y="61"/>
                  <a:pt x="94" y="59"/>
                  <a:pt x="96" y="59"/>
                </a:cubicBezTo>
                <a:cubicBezTo>
                  <a:pt x="96" y="59"/>
                  <a:pt x="96" y="58"/>
                  <a:pt x="96" y="57"/>
                </a:cubicBezTo>
                <a:cubicBezTo>
                  <a:pt x="96" y="56"/>
                  <a:pt x="96" y="55"/>
                  <a:pt x="96" y="54"/>
                </a:cubicBezTo>
                <a:cubicBezTo>
                  <a:pt x="96" y="52"/>
                  <a:pt x="96" y="49"/>
                  <a:pt x="99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1" y="49"/>
                  <a:pt x="101" y="49"/>
                  <a:pt x="102" y="49"/>
                </a:cubicBezTo>
                <a:cubicBezTo>
                  <a:pt x="104" y="49"/>
                  <a:pt x="106" y="48"/>
                  <a:pt x="106" y="47"/>
                </a:cubicBezTo>
                <a:cubicBezTo>
                  <a:pt x="106" y="44"/>
                  <a:pt x="111" y="44"/>
                  <a:pt x="114" y="44"/>
                </a:cubicBezTo>
                <a:cubicBezTo>
                  <a:pt x="117" y="44"/>
                  <a:pt x="120" y="44"/>
                  <a:pt x="122" y="44"/>
                </a:cubicBezTo>
                <a:cubicBezTo>
                  <a:pt x="123" y="44"/>
                  <a:pt x="124" y="44"/>
                  <a:pt x="125" y="44"/>
                </a:cubicBezTo>
                <a:cubicBezTo>
                  <a:pt x="125" y="44"/>
                  <a:pt x="125" y="43"/>
                  <a:pt x="125" y="42"/>
                </a:cubicBezTo>
                <a:cubicBezTo>
                  <a:pt x="125" y="40"/>
                  <a:pt x="123" y="37"/>
                  <a:pt x="122" y="36"/>
                </a:cubicBezTo>
                <a:cubicBezTo>
                  <a:pt x="119" y="36"/>
                  <a:pt x="120" y="32"/>
                  <a:pt x="120" y="28"/>
                </a:cubicBezTo>
                <a:cubicBezTo>
                  <a:pt x="120" y="27"/>
                  <a:pt x="120" y="25"/>
                  <a:pt x="120" y="24"/>
                </a:cubicBezTo>
                <a:cubicBezTo>
                  <a:pt x="120" y="19"/>
                  <a:pt x="119" y="16"/>
                  <a:pt x="117" y="14"/>
                </a:cubicBezTo>
                <a:cubicBezTo>
                  <a:pt x="117" y="13"/>
                  <a:pt x="117" y="13"/>
                  <a:pt x="117" y="12"/>
                </a:cubicBezTo>
                <a:cubicBezTo>
                  <a:pt x="117" y="12"/>
                  <a:pt x="116" y="12"/>
                  <a:pt x="116" y="12"/>
                </a:cubicBezTo>
                <a:cubicBezTo>
                  <a:pt x="116" y="12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4" y="11"/>
                  <a:pt x="112" y="10"/>
                  <a:pt x="110" y="9"/>
                </a:cubicBezTo>
                <a:cubicBezTo>
                  <a:pt x="108" y="9"/>
                  <a:pt x="106" y="8"/>
                  <a:pt x="104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2" y="8"/>
                  <a:pt x="100" y="8"/>
                  <a:pt x="99" y="8"/>
                </a:cubicBezTo>
                <a:cubicBezTo>
                  <a:pt x="97" y="8"/>
                  <a:pt x="95" y="9"/>
                  <a:pt x="93" y="9"/>
                </a:cubicBezTo>
                <a:cubicBezTo>
                  <a:pt x="90" y="9"/>
                  <a:pt x="86" y="8"/>
                  <a:pt x="83" y="5"/>
                </a:cubicBezTo>
                <a:cubicBezTo>
                  <a:pt x="80" y="2"/>
                  <a:pt x="78" y="0"/>
                  <a:pt x="77" y="0"/>
                </a:cubicBezTo>
                <a:cubicBezTo>
                  <a:pt x="76" y="0"/>
                  <a:pt x="76" y="0"/>
                  <a:pt x="75" y="1"/>
                </a:cubicBezTo>
                <a:cubicBezTo>
                  <a:pt x="74" y="2"/>
                  <a:pt x="71" y="9"/>
                  <a:pt x="69" y="13"/>
                </a:cubicBezTo>
                <a:cubicBezTo>
                  <a:pt x="67" y="17"/>
                  <a:pt x="65" y="21"/>
                  <a:pt x="64" y="23"/>
                </a:cubicBezTo>
                <a:cubicBezTo>
                  <a:pt x="60" y="28"/>
                  <a:pt x="50" y="32"/>
                  <a:pt x="45" y="32"/>
                </a:cubicBezTo>
                <a:cubicBezTo>
                  <a:pt x="43" y="32"/>
                  <a:pt x="43" y="33"/>
                  <a:pt x="41" y="36"/>
                </a:cubicBezTo>
                <a:cubicBezTo>
                  <a:pt x="40" y="38"/>
                  <a:pt x="39" y="40"/>
                  <a:pt x="38" y="41"/>
                </a:cubicBezTo>
                <a:cubicBezTo>
                  <a:pt x="36" y="42"/>
                  <a:pt x="36" y="44"/>
                  <a:pt x="35" y="45"/>
                </a:cubicBezTo>
                <a:cubicBezTo>
                  <a:pt x="35" y="47"/>
                  <a:pt x="34" y="50"/>
                  <a:pt x="31" y="52"/>
                </a:cubicBezTo>
                <a:cubicBezTo>
                  <a:pt x="28" y="54"/>
                  <a:pt x="30" y="63"/>
                  <a:pt x="32" y="67"/>
                </a:cubicBezTo>
                <a:cubicBezTo>
                  <a:pt x="32" y="68"/>
                  <a:pt x="32" y="69"/>
                  <a:pt x="32" y="71"/>
                </a:cubicBezTo>
                <a:cubicBezTo>
                  <a:pt x="31" y="76"/>
                  <a:pt x="23" y="85"/>
                  <a:pt x="18" y="88"/>
                </a:cubicBezTo>
                <a:cubicBezTo>
                  <a:pt x="16" y="89"/>
                  <a:pt x="14" y="90"/>
                  <a:pt x="13" y="92"/>
                </a:cubicBezTo>
                <a:cubicBezTo>
                  <a:pt x="10" y="95"/>
                  <a:pt x="7" y="98"/>
                  <a:pt x="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5" y="99"/>
                  <a:pt x="35" y="99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7" y="99"/>
                  <a:pt x="37" y="99"/>
                  <a:pt x="38" y="99"/>
                </a:cubicBezTo>
                <a:cubicBezTo>
                  <a:pt x="38" y="99"/>
                  <a:pt x="38" y="99"/>
                  <a:pt x="38" y="100"/>
                </a:cubicBezTo>
                <a:cubicBezTo>
                  <a:pt x="38" y="100"/>
                  <a:pt x="39" y="100"/>
                  <a:pt x="39" y="100"/>
                </a:cubicBezTo>
                <a:cubicBezTo>
                  <a:pt x="39" y="100"/>
                  <a:pt x="39" y="100"/>
                  <a:pt x="40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40" y="97"/>
                  <a:pt x="40" y="95"/>
                  <a:pt x="40" y="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0" name="Freeform 1295"/>
          <p:cNvSpPr>
            <a:spLocks/>
          </p:cNvSpPr>
          <p:nvPr/>
        </p:nvSpPr>
        <p:spPr bwMode="auto">
          <a:xfrm>
            <a:off x="4400856" y="3719828"/>
            <a:ext cx="84237" cy="187439"/>
          </a:xfrm>
          <a:custGeom>
            <a:avLst/>
            <a:gdLst>
              <a:gd name="T0" fmla="*/ 25 w 42"/>
              <a:gd name="T1" fmla="*/ 85 h 85"/>
              <a:gd name="T2" fmla="*/ 26 w 42"/>
              <a:gd name="T3" fmla="*/ 83 h 85"/>
              <a:gd name="T4" fmla="*/ 29 w 42"/>
              <a:gd name="T5" fmla="*/ 69 h 85"/>
              <a:gd name="T6" fmla="*/ 39 w 42"/>
              <a:gd name="T7" fmla="*/ 60 h 85"/>
              <a:gd name="T8" fmla="*/ 42 w 42"/>
              <a:gd name="T9" fmla="*/ 59 h 85"/>
              <a:gd name="T10" fmla="*/ 42 w 42"/>
              <a:gd name="T11" fmla="*/ 57 h 85"/>
              <a:gd name="T12" fmla="*/ 42 w 42"/>
              <a:gd name="T13" fmla="*/ 54 h 85"/>
              <a:gd name="T14" fmla="*/ 37 w 42"/>
              <a:gd name="T15" fmla="*/ 46 h 85"/>
              <a:gd name="T16" fmla="*/ 30 w 42"/>
              <a:gd name="T17" fmla="*/ 34 h 85"/>
              <a:gd name="T18" fmla="*/ 37 w 42"/>
              <a:gd name="T19" fmla="*/ 25 h 85"/>
              <a:gd name="T20" fmla="*/ 31 w 42"/>
              <a:gd name="T21" fmla="*/ 14 h 85"/>
              <a:gd name="T22" fmla="*/ 36 w 42"/>
              <a:gd name="T23" fmla="*/ 6 h 85"/>
              <a:gd name="T24" fmla="*/ 34 w 42"/>
              <a:gd name="T25" fmla="*/ 7 h 85"/>
              <a:gd name="T26" fmla="*/ 24 w 42"/>
              <a:gd name="T27" fmla="*/ 0 h 85"/>
              <a:gd name="T28" fmla="*/ 11 w 42"/>
              <a:gd name="T29" fmla="*/ 5 h 85"/>
              <a:gd name="T30" fmla="*/ 11 w 42"/>
              <a:gd name="T31" fmla="*/ 8 h 85"/>
              <a:gd name="T32" fmla="*/ 11 w 42"/>
              <a:gd name="T33" fmla="*/ 11 h 85"/>
              <a:gd name="T34" fmla="*/ 10 w 42"/>
              <a:gd name="T35" fmla="*/ 14 h 85"/>
              <a:gd name="T36" fmla="*/ 10 w 42"/>
              <a:gd name="T37" fmla="*/ 16 h 85"/>
              <a:gd name="T38" fmla="*/ 11 w 42"/>
              <a:gd name="T39" fmla="*/ 17 h 85"/>
              <a:gd name="T40" fmla="*/ 11 w 42"/>
              <a:gd name="T41" fmla="*/ 18 h 85"/>
              <a:gd name="T42" fmla="*/ 11 w 42"/>
              <a:gd name="T43" fmla="*/ 19 h 85"/>
              <a:gd name="T44" fmla="*/ 12 w 42"/>
              <a:gd name="T45" fmla="*/ 27 h 85"/>
              <a:gd name="T46" fmla="*/ 4 w 42"/>
              <a:gd name="T47" fmla="*/ 37 h 85"/>
              <a:gd name="T48" fmla="*/ 4 w 42"/>
              <a:gd name="T49" fmla="*/ 50 h 85"/>
              <a:gd name="T50" fmla="*/ 13 w 42"/>
              <a:gd name="T51" fmla="*/ 60 h 85"/>
              <a:gd name="T52" fmla="*/ 19 w 42"/>
              <a:gd name="T53" fmla="*/ 65 h 85"/>
              <a:gd name="T54" fmla="*/ 19 w 42"/>
              <a:gd name="T55" fmla="*/ 66 h 85"/>
              <a:gd name="T56" fmla="*/ 20 w 42"/>
              <a:gd name="T57" fmla="*/ 67 h 85"/>
              <a:gd name="T58" fmla="*/ 20 w 42"/>
              <a:gd name="T59" fmla="*/ 68 h 85"/>
              <a:gd name="T60" fmla="*/ 21 w 42"/>
              <a:gd name="T61" fmla="*/ 70 h 85"/>
              <a:gd name="T62" fmla="*/ 21 w 42"/>
              <a:gd name="T63" fmla="*/ 71 h 85"/>
              <a:gd name="T64" fmla="*/ 22 w 42"/>
              <a:gd name="T65" fmla="*/ 73 h 85"/>
              <a:gd name="T66" fmla="*/ 22 w 42"/>
              <a:gd name="T67" fmla="*/ 74 h 85"/>
              <a:gd name="T68" fmla="*/ 22 w 42"/>
              <a:gd name="T69" fmla="*/ 76 h 85"/>
              <a:gd name="T70" fmla="*/ 23 w 42"/>
              <a:gd name="T71" fmla="*/ 78 h 85"/>
              <a:gd name="T72" fmla="*/ 23 w 42"/>
              <a:gd name="T73" fmla="*/ 79 h 85"/>
              <a:gd name="T74" fmla="*/ 23 w 42"/>
              <a:gd name="T75" fmla="*/ 81 h 85"/>
              <a:gd name="T76" fmla="*/ 24 w 42"/>
              <a:gd name="T77" fmla="*/ 82 h 85"/>
              <a:gd name="T78" fmla="*/ 24 w 42"/>
              <a:gd name="T79" fmla="*/ 83 h 85"/>
              <a:gd name="T80" fmla="*/ 24 w 42"/>
              <a:gd name="T81" fmla="*/ 84 h 85"/>
              <a:gd name="T82" fmla="*/ 24 w 42"/>
              <a:gd name="T8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" h="85">
                <a:moveTo>
                  <a:pt x="24" y="85"/>
                </a:moveTo>
                <a:cubicBezTo>
                  <a:pt x="24" y="85"/>
                  <a:pt x="25" y="85"/>
                  <a:pt x="25" y="85"/>
                </a:cubicBezTo>
                <a:cubicBezTo>
                  <a:pt x="25" y="85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7" y="81"/>
                  <a:pt x="28" y="77"/>
                  <a:pt x="28" y="76"/>
                </a:cubicBezTo>
                <a:cubicBezTo>
                  <a:pt x="27" y="74"/>
                  <a:pt x="27" y="71"/>
                  <a:pt x="29" y="69"/>
                </a:cubicBezTo>
                <a:cubicBezTo>
                  <a:pt x="30" y="68"/>
                  <a:pt x="31" y="67"/>
                  <a:pt x="32" y="66"/>
                </a:cubicBezTo>
                <a:cubicBezTo>
                  <a:pt x="36" y="62"/>
                  <a:pt x="38" y="61"/>
                  <a:pt x="39" y="60"/>
                </a:cubicBezTo>
                <a:cubicBezTo>
                  <a:pt x="39" y="60"/>
                  <a:pt x="40" y="60"/>
                  <a:pt x="40" y="60"/>
                </a:cubicBezTo>
                <a:cubicBezTo>
                  <a:pt x="42" y="60"/>
                  <a:pt x="42" y="60"/>
                  <a:pt x="42" y="59"/>
                </a:cubicBezTo>
                <a:cubicBezTo>
                  <a:pt x="42" y="58"/>
                  <a:pt x="42" y="58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6"/>
                  <a:pt x="42" y="55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0" y="52"/>
                  <a:pt x="38" y="50"/>
                  <a:pt x="38" y="48"/>
                </a:cubicBezTo>
                <a:cubicBezTo>
                  <a:pt x="38" y="47"/>
                  <a:pt x="37" y="46"/>
                  <a:pt x="37" y="46"/>
                </a:cubicBezTo>
                <a:cubicBezTo>
                  <a:pt x="34" y="49"/>
                  <a:pt x="26" y="46"/>
                  <a:pt x="25" y="41"/>
                </a:cubicBezTo>
                <a:cubicBezTo>
                  <a:pt x="24" y="37"/>
                  <a:pt x="27" y="35"/>
                  <a:pt x="30" y="34"/>
                </a:cubicBezTo>
                <a:cubicBezTo>
                  <a:pt x="31" y="33"/>
                  <a:pt x="33" y="32"/>
                  <a:pt x="34" y="31"/>
                </a:cubicBezTo>
                <a:cubicBezTo>
                  <a:pt x="36" y="29"/>
                  <a:pt x="37" y="27"/>
                  <a:pt x="37" y="25"/>
                </a:cubicBezTo>
                <a:cubicBezTo>
                  <a:pt x="37" y="22"/>
                  <a:pt x="36" y="20"/>
                  <a:pt x="35" y="19"/>
                </a:cubicBezTo>
                <a:cubicBezTo>
                  <a:pt x="33" y="17"/>
                  <a:pt x="32" y="16"/>
                  <a:pt x="31" y="14"/>
                </a:cubicBezTo>
                <a:cubicBezTo>
                  <a:pt x="31" y="11"/>
                  <a:pt x="33" y="9"/>
                  <a:pt x="35" y="7"/>
                </a:cubicBezTo>
                <a:cubicBezTo>
                  <a:pt x="36" y="7"/>
                  <a:pt x="36" y="7"/>
                  <a:pt x="3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5" y="7"/>
                  <a:pt x="34" y="7"/>
                </a:cubicBezTo>
                <a:cubicBezTo>
                  <a:pt x="33" y="7"/>
                  <a:pt x="30" y="6"/>
                  <a:pt x="29" y="2"/>
                </a:cubicBezTo>
                <a:cubicBezTo>
                  <a:pt x="29" y="1"/>
                  <a:pt x="27" y="0"/>
                  <a:pt x="24" y="0"/>
                </a:cubicBezTo>
                <a:cubicBezTo>
                  <a:pt x="21" y="0"/>
                  <a:pt x="18" y="1"/>
                  <a:pt x="17" y="2"/>
                </a:cubicBezTo>
                <a:cubicBezTo>
                  <a:pt x="16" y="4"/>
                  <a:pt x="14" y="4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9"/>
                  <a:pt x="11" y="10"/>
                </a:cubicBezTo>
                <a:cubicBezTo>
                  <a:pt x="11" y="10"/>
                  <a:pt x="11" y="11"/>
                  <a:pt x="11" y="11"/>
                </a:cubicBezTo>
                <a:cubicBezTo>
                  <a:pt x="11" y="12"/>
                  <a:pt x="10" y="12"/>
                  <a:pt x="10" y="13"/>
                </a:cubicBezTo>
                <a:cubicBezTo>
                  <a:pt x="10" y="13"/>
                  <a:pt x="10" y="13"/>
                  <a:pt x="10" y="14"/>
                </a:cubicBezTo>
                <a:cubicBezTo>
                  <a:pt x="10" y="14"/>
                  <a:pt x="10" y="14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6"/>
                  <a:pt x="10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21"/>
                  <a:pt x="13" y="24"/>
                  <a:pt x="12" y="27"/>
                </a:cubicBezTo>
                <a:cubicBezTo>
                  <a:pt x="11" y="30"/>
                  <a:pt x="9" y="33"/>
                  <a:pt x="7" y="34"/>
                </a:cubicBezTo>
                <a:cubicBezTo>
                  <a:pt x="6" y="34"/>
                  <a:pt x="5" y="36"/>
                  <a:pt x="4" y="37"/>
                </a:cubicBezTo>
                <a:cubicBezTo>
                  <a:pt x="3" y="39"/>
                  <a:pt x="2" y="41"/>
                  <a:pt x="0" y="41"/>
                </a:cubicBezTo>
                <a:cubicBezTo>
                  <a:pt x="0" y="43"/>
                  <a:pt x="2" y="49"/>
                  <a:pt x="4" y="50"/>
                </a:cubicBezTo>
                <a:cubicBezTo>
                  <a:pt x="10" y="52"/>
                  <a:pt x="10" y="56"/>
                  <a:pt x="10" y="59"/>
                </a:cubicBezTo>
                <a:cubicBezTo>
                  <a:pt x="11" y="59"/>
                  <a:pt x="12" y="60"/>
                  <a:pt x="13" y="60"/>
                </a:cubicBezTo>
                <a:cubicBezTo>
                  <a:pt x="15" y="62"/>
                  <a:pt x="17" y="63"/>
                  <a:pt x="18" y="64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1" y="69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1"/>
                  <a:pt x="21" y="71"/>
                </a:cubicBezTo>
                <a:cubicBezTo>
                  <a:pt x="21" y="71"/>
                  <a:pt x="21" y="71"/>
                  <a:pt x="21" y="72"/>
                </a:cubicBezTo>
                <a:cubicBezTo>
                  <a:pt x="21" y="72"/>
                  <a:pt x="22" y="72"/>
                  <a:pt x="22" y="73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3"/>
                  <a:pt x="22" y="74"/>
                  <a:pt x="22" y="74"/>
                </a:cubicBezTo>
                <a:cubicBezTo>
                  <a:pt x="22" y="74"/>
                  <a:pt x="22" y="75"/>
                  <a:pt x="22" y="75"/>
                </a:cubicBezTo>
                <a:cubicBezTo>
                  <a:pt x="22" y="75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7"/>
                  <a:pt x="23" y="77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9"/>
                  <a:pt x="23" y="79"/>
                </a:cubicBezTo>
                <a:cubicBezTo>
                  <a:pt x="23" y="79"/>
                  <a:pt x="23" y="80"/>
                  <a:pt x="23" y="80"/>
                </a:cubicBezTo>
                <a:cubicBezTo>
                  <a:pt x="23" y="80"/>
                  <a:pt x="23" y="80"/>
                  <a:pt x="23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1" name="Freeform 1296"/>
          <p:cNvSpPr>
            <a:spLocks/>
          </p:cNvSpPr>
          <p:nvPr/>
        </p:nvSpPr>
        <p:spPr bwMode="auto">
          <a:xfrm>
            <a:off x="4032317" y="3724456"/>
            <a:ext cx="463306" cy="488268"/>
          </a:xfrm>
          <a:custGeom>
            <a:avLst/>
            <a:gdLst>
              <a:gd name="T0" fmla="*/ 0 w 230"/>
              <a:gd name="T1" fmla="*/ 122 h 221"/>
              <a:gd name="T2" fmla="*/ 2 w 230"/>
              <a:gd name="T3" fmla="*/ 123 h 221"/>
              <a:gd name="T4" fmla="*/ 41 w 230"/>
              <a:gd name="T5" fmla="*/ 149 h 221"/>
              <a:gd name="T6" fmla="*/ 47 w 230"/>
              <a:gd name="T7" fmla="*/ 153 h 221"/>
              <a:gd name="T8" fmla="*/ 112 w 230"/>
              <a:gd name="T9" fmla="*/ 197 h 221"/>
              <a:gd name="T10" fmla="*/ 136 w 230"/>
              <a:gd name="T11" fmla="*/ 218 h 221"/>
              <a:gd name="T12" fmla="*/ 142 w 230"/>
              <a:gd name="T13" fmla="*/ 220 h 221"/>
              <a:gd name="T14" fmla="*/ 146 w 230"/>
              <a:gd name="T15" fmla="*/ 219 h 221"/>
              <a:gd name="T16" fmla="*/ 183 w 230"/>
              <a:gd name="T17" fmla="*/ 198 h 221"/>
              <a:gd name="T18" fmla="*/ 230 w 230"/>
              <a:gd name="T19" fmla="*/ 167 h 221"/>
              <a:gd name="T20" fmla="*/ 229 w 230"/>
              <a:gd name="T21" fmla="*/ 164 h 221"/>
              <a:gd name="T22" fmla="*/ 228 w 230"/>
              <a:gd name="T23" fmla="*/ 163 h 221"/>
              <a:gd name="T24" fmla="*/ 227 w 230"/>
              <a:gd name="T25" fmla="*/ 162 h 221"/>
              <a:gd name="T26" fmla="*/ 227 w 230"/>
              <a:gd name="T27" fmla="*/ 161 h 221"/>
              <a:gd name="T28" fmla="*/ 218 w 230"/>
              <a:gd name="T29" fmla="*/ 159 h 221"/>
              <a:gd name="T30" fmla="*/ 208 w 230"/>
              <a:gd name="T31" fmla="*/ 145 h 221"/>
              <a:gd name="T32" fmla="*/ 207 w 230"/>
              <a:gd name="T33" fmla="*/ 130 h 221"/>
              <a:gd name="T34" fmla="*/ 205 w 230"/>
              <a:gd name="T35" fmla="*/ 124 h 221"/>
              <a:gd name="T36" fmla="*/ 207 w 230"/>
              <a:gd name="T37" fmla="*/ 105 h 221"/>
              <a:gd name="T38" fmla="*/ 202 w 230"/>
              <a:gd name="T39" fmla="*/ 89 h 221"/>
              <a:gd name="T40" fmla="*/ 203 w 230"/>
              <a:gd name="T41" fmla="*/ 86 h 221"/>
              <a:gd name="T42" fmla="*/ 203 w 230"/>
              <a:gd name="T43" fmla="*/ 84 h 221"/>
              <a:gd name="T44" fmla="*/ 194 w 230"/>
              <a:gd name="T45" fmla="*/ 62 h 221"/>
              <a:gd name="T46" fmla="*/ 179 w 230"/>
              <a:gd name="T47" fmla="*/ 38 h 221"/>
              <a:gd name="T48" fmla="*/ 188 w 230"/>
              <a:gd name="T49" fmla="*/ 28 h 221"/>
              <a:gd name="T50" fmla="*/ 191 w 230"/>
              <a:gd name="T51" fmla="*/ 19 h 221"/>
              <a:gd name="T52" fmla="*/ 190 w 230"/>
              <a:gd name="T53" fmla="*/ 17 h 221"/>
              <a:gd name="T54" fmla="*/ 189 w 230"/>
              <a:gd name="T55" fmla="*/ 14 h 221"/>
              <a:gd name="T56" fmla="*/ 189 w 230"/>
              <a:gd name="T57" fmla="*/ 11 h 221"/>
              <a:gd name="T58" fmla="*/ 190 w 230"/>
              <a:gd name="T59" fmla="*/ 7 h 221"/>
              <a:gd name="T60" fmla="*/ 190 w 230"/>
              <a:gd name="T61" fmla="*/ 3 h 221"/>
              <a:gd name="T62" fmla="*/ 176 w 230"/>
              <a:gd name="T63" fmla="*/ 1 h 221"/>
              <a:gd name="T64" fmla="*/ 153 w 230"/>
              <a:gd name="T65" fmla="*/ 4 h 221"/>
              <a:gd name="T66" fmla="*/ 112 w 230"/>
              <a:gd name="T67" fmla="*/ 7 h 221"/>
              <a:gd name="T68" fmla="*/ 79 w 230"/>
              <a:gd name="T69" fmla="*/ 25 h 221"/>
              <a:gd name="T70" fmla="*/ 76 w 230"/>
              <a:gd name="T71" fmla="*/ 28 h 221"/>
              <a:gd name="T72" fmla="*/ 80 w 230"/>
              <a:gd name="T73" fmla="*/ 45 h 221"/>
              <a:gd name="T74" fmla="*/ 85 w 230"/>
              <a:gd name="T75" fmla="*/ 59 h 221"/>
              <a:gd name="T76" fmla="*/ 78 w 230"/>
              <a:gd name="T77" fmla="*/ 65 h 221"/>
              <a:gd name="T78" fmla="*/ 58 w 230"/>
              <a:gd name="T79" fmla="*/ 70 h 221"/>
              <a:gd name="T80" fmla="*/ 56 w 230"/>
              <a:gd name="T81" fmla="*/ 71 h 221"/>
              <a:gd name="T82" fmla="*/ 52 w 230"/>
              <a:gd name="T83" fmla="*/ 80 h 221"/>
              <a:gd name="T84" fmla="*/ 45 w 230"/>
              <a:gd name="T85" fmla="*/ 84 h 221"/>
              <a:gd name="T86" fmla="*/ 29 w 230"/>
              <a:gd name="T87" fmla="*/ 93 h 221"/>
              <a:gd name="T88" fmla="*/ 20 w 230"/>
              <a:gd name="T89" fmla="*/ 97 h 221"/>
              <a:gd name="T90" fmla="*/ 19 w 230"/>
              <a:gd name="T91" fmla="*/ 97 h 221"/>
              <a:gd name="T92" fmla="*/ 0 w 230"/>
              <a:gd name="T93" fmla="*/ 109 h 221"/>
              <a:gd name="T94" fmla="*/ 0 w 230"/>
              <a:gd name="T95" fmla="*/ 12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0" h="221">
                <a:moveTo>
                  <a:pt x="0" y="122"/>
                </a:move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1" y="123"/>
                  <a:pt x="1" y="123"/>
                  <a:pt x="1" y="123"/>
                </a:cubicBezTo>
                <a:cubicBezTo>
                  <a:pt x="1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cubicBezTo>
                  <a:pt x="10" y="128"/>
                  <a:pt x="26" y="139"/>
                  <a:pt x="41" y="149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63" y="164"/>
                  <a:pt x="109" y="194"/>
                  <a:pt x="111" y="196"/>
                </a:cubicBezTo>
                <a:cubicBezTo>
                  <a:pt x="111" y="196"/>
                  <a:pt x="112" y="197"/>
                  <a:pt x="112" y="197"/>
                </a:cubicBezTo>
                <a:cubicBezTo>
                  <a:pt x="114" y="200"/>
                  <a:pt x="117" y="204"/>
                  <a:pt x="118" y="206"/>
                </a:cubicBezTo>
                <a:cubicBezTo>
                  <a:pt x="120" y="206"/>
                  <a:pt x="126" y="207"/>
                  <a:pt x="130" y="210"/>
                </a:cubicBezTo>
                <a:cubicBezTo>
                  <a:pt x="133" y="212"/>
                  <a:pt x="135" y="215"/>
                  <a:pt x="136" y="218"/>
                </a:cubicBezTo>
                <a:cubicBezTo>
                  <a:pt x="136" y="219"/>
                  <a:pt x="137" y="220"/>
                  <a:pt x="137" y="221"/>
                </a:cubicBezTo>
                <a:cubicBezTo>
                  <a:pt x="138" y="221"/>
                  <a:pt x="140" y="220"/>
                  <a:pt x="142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8" y="219"/>
                  <a:pt x="155" y="216"/>
                  <a:pt x="159" y="215"/>
                </a:cubicBezTo>
                <a:cubicBezTo>
                  <a:pt x="161" y="215"/>
                  <a:pt x="162" y="214"/>
                  <a:pt x="162" y="214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230" y="168"/>
                  <a:pt x="230" y="168"/>
                  <a:pt x="230" y="168"/>
                </a:cubicBezTo>
                <a:cubicBezTo>
                  <a:pt x="230" y="168"/>
                  <a:pt x="230" y="168"/>
                  <a:pt x="230" y="168"/>
                </a:cubicBezTo>
                <a:cubicBezTo>
                  <a:pt x="230" y="167"/>
                  <a:pt x="230" y="167"/>
                  <a:pt x="230" y="167"/>
                </a:cubicBezTo>
                <a:cubicBezTo>
                  <a:pt x="230" y="166"/>
                  <a:pt x="229" y="166"/>
                  <a:pt x="229" y="166"/>
                </a:cubicBezTo>
                <a:cubicBezTo>
                  <a:pt x="229" y="165"/>
                  <a:pt x="229" y="165"/>
                  <a:pt x="229" y="165"/>
                </a:cubicBezTo>
                <a:cubicBezTo>
                  <a:pt x="229" y="165"/>
                  <a:pt x="229" y="164"/>
                  <a:pt x="229" y="164"/>
                </a:cubicBezTo>
                <a:cubicBezTo>
                  <a:pt x="229" y="164"/>
                  <a:pt x="229" y="164"/>
                  <a:pt x="228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28" y="162"/>
                  <a:pt x="228" y="162"/>
                  <a:pt x="228" y="162"/>
                </a:cubicBezTo>
                <a:cubicBezTo>
                  <a:pt x="228" y="162"/>
                  <a:pt x="228" y="162"/>
                  <a:pt x="228" y="162"/>
                </a:cubicBezTo>
                <a:cubicBezTo>
                  <a:pt x="228" y="162"/>
                  <a:pt x="227" y="162"/>
                  <a:pt x="227" y="162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7" y="162"/>
                  <a:pt x="227" y="161"/>
                  <a:pt x="227" y="161"/>
                </a:cubicBezTo>
                <a:cubicBezTo>
                  <a:pt x="227" y="161"/>
                  <a:pt x="227" y="161"/>
                  <a:pt x="227" y="161"/>
                </a:cubicBezTo>
                <a:cubicBezTo>
                  <a:pt x="227" y="161"/>
                  <a:pt x="227" y="161"/>
                  <a:pt x="227" y="161"/>
                </a:cubicBezTo>
                <a:cubicBezTo>
                  <a:pt x="225" y="161"/>
                  <a:pt x="223" y="161"/>
                  <a:pt x="222" y="160"/>
                </a:cubicBezTo>
                <a:cubicBezTo>
                  <a:pt x="221" y="159"/>
                  <a:pt x="220" y="159"/>
                  <a:pt x="218" y="159"/>
                </a:cubicBezTo>
                <a:cubicBezTo>
                  <a:pt x="214" y="159"/>
                  <a:pt x="209" y="157"/>
                  <a:pt x="209" y="153"/>
                </a:cubicBezTo>
                <a:cubicBezTo>
                  <a:pt x="208" y="151"/>
                  <a:pt x="209" y="150"/>
                  <a:pt x="209" y="149"/>
                </a:cubicBezTo>
                <a:cubicBezTo>
                  <a:pt x="209" y="148"/>
                  <a:pt x="209" y="147"/>
                  <a:pt x="208" y="145"/>
                </a:cubicBezTo>
                <a:cubicBezTo>
                  <a:pt x="207" y="143"/>
                  <a:pt x="206" y="142"/>
                  <a:pt x="205" y="141"/>
                </a:cubicBezTo>
                <a:cubicBezTo>
                  <a:pt x="203" y="139"/>
                  <a:pt x="202" y="138"/>
                  <a:pt x="202" y="136"/>
                </a:cubicBezTo>
                <a:cubicBezTo>
                  <a:pt x="202" y="135"/>
                  <a:pt x="204" y="133"/>
                  <a:pt x="207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28"/>
                  <a:pt x="206" y="127"/>
                  <a:pt x="206" y="126"/>
                </a:cubicBezTo>
                <a:cubicBezTo>
                  <a:pt x="206" y="125"/>
                  <a:pt x="205" y="125"/>
                  <a:pt x="205" y="124"/>
                </a:cubicBezTo>
                <a:cubicBezTo>
                  <a:pt x="205" y="122"/>
                  <a:pt x="204" y="120"/>
                  <a:pt x="206" y="117"/>
                </a:cubicBezTo>
                <a:cubicBezTo>
                  <a:pt x="207" y="116"/>
                  <a:pt x="208" y="115"/>
                  <a:pt x="207" y="112"/>
                </a:cubicBezTo>
                <a:cubicBezTo>
                  <a:pt x="205" y="110"/>
                  <a:pt x="206" y="107"/>
                  <a:pt x="207" y="105"/>
                </a:cubicBezTo>
                <a:cubicBezTo>
                  <a:pt x="207" y="103"/>
                  <a:pt x="208" y="102"/>
                  <a:pt x="207" y="100"/>
                </a:cubicBezTo>
                <a:cubicBezTo>
                  <a:pt x="206" y="98"/>
                  <a:pt x="205" y="96"/>
                  <a:pt x="204" y="95"/>
                </a:cubicBezTo>
                <a:cubicBezTo>
                  <a:pt x="202" y="92"/>
                  <a:pt x="201" y="90"/>
                  <a:pt x="202" y="89"/>
                </a:cubicBezTo>
                <a:cubicBezTo>
                  <a:pt x="202" y="88"/>
                  <a:pt x="202" y="88"/>
                  <a:pt x="202" y="87"/>
                </a:cubicBezTo>
                <a:cubicBezTo>
                  <a:pt x="202" y="87"/>
                  <a:pt x="202" y="87"/>
                  <a:pt x="202" y="87"/>
                </a:cubicBezTo>
                <a:cubicBezTo>
                  <a:pt x="203" y="87"/>
                  <a:pt x="203" y="86"/>
                  <a:pt x="203" y="86"/>
                </a:cubicBezTo>
                <a:cubicBezTo>
                  <a:pt x="203" y="86"/>
                  <a:pt x="203" y="86"/>
                  <a:pt x="203" y="86"/>
                </a:cubicBezTo>
                <a:cubicBezTo>
                  <a:pt x="203" y="86"/>
                  <a:pt x="203" y="86"/>
                  <a:pt x="203" y="86"/>
                </a:cubicBezTo>
                <a:cubicBezTo>
                  <a:pt x="203" y="85"/>
                  <a:pt x="203" y="84"/>
                  <a:pt x="203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3" y="78"/>
                  <a:pt x="200" y="67"/>
                  <a:pt x="198" y="65"/>
                </a:cubicBezTo>
                <a:cubicBezTo>
                  <a:pt x="197" y="64"/>
                  <a:pt x="196" y="63"/>
                  <a:pt x="194" y="62"/>
                </a:cubicBezTo>
                <a:cubicBezTo>
                  <a:pt x="191" y="60"/>
                  <a:pt x="189" y="59"/>
                  <a:pt x="189" y="57"/>
                </a:cubicBezTo>
                <a:cubicBezTo>
                  <a:pt x="189" y="55"/>
                  <a:pt x="189" y="53"/>
                  <a:pt x="186" y="51"/>
                </a:cubicBezTo>
                <a:cubicBezTo>
                  <a:pt x="181" y="49"/>
                  <a:pt x="178" y="42"/>
                  <a:pt x="179" y="38"/>
                </a:cubicBezTo>
                <a:cubicBezTo>
                  <a:pt x="179" y="36"/>
                  <a:pt x="181" y="36"/>
                  <a:pt x="182" y="36"/>
                </a:cubicBezTo>
                <a:cubicBezTo>
                  <a:pt x="182" y="35"/>
                  <a:pt x="183" y="34"/>
                  <a:pt x="184" y="33"/>
                </a:cubicBezTo>
                <a:cubicBezTo>
                  <a:pt x="185" y="31"/>
                  <a:pt x="187" y="29"/>
                  <a:pt x="188" y="28"/>
                </a:cubicBezTo>
                <a:cubicBezTo>
                  <a:pt x="189" y="28"/>
                  <a:pt x="190" y="26"/>
                  <a:pt x="191" y="24"/>
                </a:cubicBezTo>
                <a:cubicBezTo>
                  <a:pt x="191" y="23"/>
                  <a:pt x="191" y="23"/>
                  <a:pt x="191" y="22"/>
                </a:cubicBezTo>
                <a:cubicBezTo>
                  <a:pt x="191" y="21"/>
                  <a:pt x="191" y="20"/>
                  <a:pt x="191" y="19"/>
                </a:cubicBezTo>
                <a:cubicBezTo>
                  <a:pt x="191" y="19"/>
                  <a:pt x="190" y="19"/>
                  <a:pt x="190" y="18"/>
                </a:cubicBezTo>
                <a:cubicBezTo>
                  <a:pt x="190" y="18"/>
                  <a:pt x="190" y="18"/>
                  <a:pt x="190" y="18"/>
                </a:cubicBezTo>
                <a:cubicBezTo>
                  <a:pt x="190" y="18"/>
                  <a:pt x="190" y="17"/>
                  <a:pt x="190" y="17"/>
                </a:cubicBezTo>
                <a:cubicBezTo>
                  <a:pt x="190" y="17"/>
                  <a:pt x="190" y="16"/>
                  <a:pt x="190" y="16"/>
                </a:cubicBezTo>
                <a:cubicBezTo>
                  <a:pt x="190" y="16"/>
                  <a:pt x="190" y="16"/>
                  <a:pt x="190" y="15"/>
                </a:cubicBezTo>
                <a:cubicBezTo>
                  <a:pt x="189" y="15"/>
                  <a:pt x="189" y="15"/>
                  <a:pt x="189" y="14"/>
                </a:cubicBezTo>
                <a:cubicBezTo>
                  <a:pt x="189" y="14"/>
                  <a:pt x="189" y="14"/>
                  <a:pt x="189" y="13"/>
                </a:cubicBezTo>
                <a:cubicBezTo>
                  <a:pt x="189" y="13"/>
                  <a:pt x="189" y="13"/>
                  <a:pt x="189" y="12"/>
                </a:cubicBezTo>
                <a:cubicBezTo>
                  <a:pt x="189" y="12"/>
                  <a:pt x="189" y="11"/>
                  <a:pt x="189" y="11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0" y="9"/>
                  <a:pt x="190" y="9"/>
                  <a:pt x="190" y="8"/>
                </a:cubicBezTo>
                <a:cubicBezTo>
                  <a:pt x="190" y="8"/>
                  <a:pt x="190" y="7"/>
                  <a:pt x="190" y="7"/>
                </a:cubicBezTo>
                <a:cubicBezTo>
                  <a:pt x="190" y="6"/>
                  <a:pt x="190" y="6"/>
                  <a:pt x="190" y="5"/>
                </a:cubicBezTo>
                <a:cubicBezTo>
                  <a:pt x="190" y="4"/>
                  <a:pt x="190" y="4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88" y="2"/>
                  <a:pt x="185" y="2"/>
                  <a:pt x="181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79" y="0"/>
                  <a:pt x="178" y="1"/>
                  <a:pt x="176" y="1"/>
                </a:cubicBezTo>
                <a:cubicBezTo>
                  <a:pt x="174" y="1"/>
                  <a:pt x="172" y="2"/>
                  <a:pt x="170" y="2"/>
                </a:cubicBezTo>
                <a:cubicBezTo>
                  <a:pt x="170" y="2"/>
                  <a:pt x="168" y="3"/>
                  <a:pt x="166" y="3"/>
                </a:cubicBezTo>
                <a:cubicBezTo>
                  <a:pt x="161" y="5"/>
                  <a:pt x="156" y="7"/>
                  <a:pt x="153" y="4"/>
                </a:cubicBezTo>
                <a:cubicBezTo>
                  <a:pt x="153" y="4"/>
                  <a:pt x="153" y="4"/>
                  <a:pt x="149" y="4"/>
                </a:cubicBezTo>
                <a:cubicBezTo>
                  <a:pt x="143" y="4"/>
                  <a:pt x="134" y="5"/>
                  <a:pt x="126" y="6"/>
                </a:cubicBezTo>
                <a:cubicBezTo>
                  <a:pt x="120" y="7"/>
                  <a:pt x="115" y="7"/>
                  <a:pt x="112" y="7"/>
                </a:cubicBezTo>
                <a:cubicBezTo>
                  <a:pt x="108" y="8"/>
                  <a:pt x="106" y="10"/>
                  <a:pt x="103" y="13"/>
                </a:cubicBezTo>
                <a:cubicBezTo>
                  <a:pt x="100" y="15"/>
                  <a:pt x="98" y="17"/>
                  <a:pt x="95" y="17"/>
                </a:cubicBezTo>
                <a:cubicBezTo>
                  <a:pt x="90" y="17"/>
                  <a:pt x="83" y="21"/>
                  <a:pt x="79" y="25"/>
                </a:cubicBezTo>
                <a:cubicBezTo>
                  <a:pt x="78" y="26"/>
                  <a:pt x="77" y="27"/>
                  <a:pt x="76" y="27"/>
                </a:cubicBezTo>
                <a:cubicBezTo>
                  <a:pt x="76" y="27"/>
                  <a:pt x="76" y="27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9" y="31"/>
                  <a:pt x="80" y="35"/>
                  <a:pt x="80" y="41"/>
                </a:cubicBezTo>
                <a:cubicBezTo>
                  <a:pt x="80" y="42"/>
                  <a:pt x="80" y="44"/>
                  <a:pt x="80" y="45"/>
                </a:cubicBezTo>
                <a:cubicBezTo>
                  <a:pt x="80" y="47"/>
                  <a:pt x="80" y="49"/>
                  <a:pt x="80" y="49"/>
                </a:cubicBezTo>
                <a:cubicBezTo>
                  <a:pt x="83" y="51"/>
                  <a:pt x="85" y="57"/>
                  <a:pt x="85" y="58"/>
                </a:cubicBezTo>
                <a:cubicBezTo>
                  <a:pt x="85" y="59"/>
                  <a:pt x="85" y="59"/>
                  <a:pt x="85" y="59"/>
                </a:cubicBezTo>
                <a:cubicBezTo>
                  <a:pt x="86" y="61"/>
                  <a:pt x="85" y="63"/>
                  <a:pt x="84" y="64"/>
                </a:cubicBezTo>
                <a:cubicBezTo>
                  <a:pt x="83" y="65"/>
                  <a:pt x="82" y="65"/>
                  <a:pt x="81" y="65"/>
                </a:cubicBezTo>
                <a:cubicBezTo>
                  <a:pt x="80" y="65"/>
                  <a:pt x="79" y="65"/>
                  <a:pt x="78" y="65"/>
                </a:cubicBezTo>
                <a:cubicBezTo>
                  <a:pt x="76" y="65"/>
                  <a:pt x="73" y="65"/>
                  <a:pt x="70" y="65"/>
                </a:cubicBezTo>
                <a:cubicBezTo>
                  <a:pt x="68" y="65"/>
                  <a:pt x="67" y="65"/>
                  <a:pt x="66" y="65"/>
                </a:cubicBezTo>
                <a:cubicBezTo>
                  <a:pt x="65" y="68"/>
                  <a:pt x="61" y="70"/>
                  <a:pt x="58" y="70"/>
                </a:cubicBezTo>
                <a:cubicBezTo>
                  <a:pt x="57" y="70"/>
                  <a:pt x="56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2"/>
                  <a:pt x="56" y="73"/>
                  <a:pt x="56" y="74"/>
                </a:cubicBezTo>
                <a:cubicBezTo>
                  <a:pt x="56" y="76"/>
                  <a:pt x="56" y="78"/>
                  <a:pt x="55" y="79"/>
                </a:cubicBezTo>
                <a:cubicBezTo>
                  <a:pt x="54" y="80"/>
                  <a:pt x="54" y="80"/>
                  <a:pt x="52" y="80"/>
                </a:cubicBezTo>
                <a:cubicBezTo>
                  <a:pt x="52" y="80"/>
                  <a:pt x="52" y="80"/>
                  <a:pt x="52" y="81"/>
                </a:cubicBezTo>
                <a:cubicBezTo>
                  <a:pt x="51" y="82"/>
                  <a:pt x="50" y="83"/>
                  <a:pt x="47" y="83"/>
                </a:cubicBezTo>
                <a:cubicBezTo>
                  <a:pt x="47" y="84"/>
                  <a:pt x="46" y="84"/>
                  <a:pt x="45" y="84"/>
                </a:cubicBezTo>
                <a:cubicBezTo>
                  <a:pt x="44" y="84"/>
                  <a:pt x="41" y="84"/>
                  <a:pt x="41" y="84"/>
                </a:cubicBezTo>
                <a:cubicBezTo>
                  <a:pt x="41" y="89"/>
                  <a:pt x="38" y="92"/>
                  <a:pt x="33" y="93"/>
                </a:cubicBezTo>
                <a:cubicBezTo>
                  <a:pt x="32" y="93"/>
                  <a:pt x="30" y="93"/>
                  <a:pt x="29" y="93"/>
                </a:cubicBezTo>
                <a:cubicBezTo>
                  <a:pt x="28" y="93"/>
                  <a:pt x="26" y="93"/>
                  <a:pt x="25" y="94"/>
                </a:cubicBezTo>
                <a:cubicBezTo>
                  <a:pt x="25" y="94"/>
                  <a:pt x="25" y="94"/>
                  <a:pt x="25" y="95"/>
                </a:cubicBezTo>
                <a:cubicBezTo>
                  <a:pt x="24" y="96"/>
                  <a:pt x="23" y="97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8" y="97"/>
                  <a:pt x="17" y="97"/>
                  <a:pt x="17" y="97"/>
                </a:cubicBezTo>
                <a:cubicBezTo>
                  <a:pt x="12" y="100"/>
                  <a:pt x="2" y="106"/>
                  <a:pt x="0" y="108"/>
                </a:cubicBezTo>
                <a:cubicBezTo>
                  <a:pt x="0" y="108"/>
                  <a:pt x="0" y="108"/>
                  <a:pt x="0" y="109"/>
                </a:cubicBezTo>
                <a:cubicBezTo>
                  <a:pt x="0" y="110"/>
                  <a:pt x="0" y="114"/>
                  <a:pt x="0" y="118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2" name="Freeform 1297"/>
          <p:cNvSpPr>
            <a:spLocks/>
          </p:cNvSpPr>
          <p:nvPr/>
        </p:nvSpPr>
        <p:spPr bwMode="auto">
          <a:xfrm>
            <a:off x="4186051" y="378693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3" name="Freeform 1298"/>
          <p:cNvSpPr>
            <a:spLocks/>
          </p:cNvSpPr>
          <p:nvPr/>
        </p:nvSpPr>
        <p:spPr bwMode="auto">
          <a:xfrm>
            <a:off x="4032317" y="396280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4" name="Freeform 1299"/>
          <p:cNvSpPr>
            <a:spLocks/>
          </p:cNvSpPr>
          <p:nvPr/>
        </p:nvSpPr>
        <p:spPr bwMode="auto">
          <a:xfrm>
            <a:off x="4072330" y="3935036"/>
            <a:ext cx="10530" cy="4628"/>
          </a:xfrm>
          <a:custGeom>
            <a:avLst/>
            <a:gdLst>
              <a:gd name="T0" fmla="*/ 5 w 5"/>
              <a:gd name="T1" fmla="*/ 0 h 2"/>
              <a:gd name="T2" fmla="*/ 0 w 5"/>
              <a:gd name="T3" fmla="*/ 2 h 2"/>
              <a:gd name="T4" fmla="*/ 0 w 5"/>
              <a:gd name="T5" fmla="*/ 2 h 2"/>
              <a:gd name="T6" fmla="*/ 5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4" y="1"/>
                  <a:pt x="3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1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5" name="Freeform 1300"/>
          <p:cNvSpPr>
            <a:spLocks/>
          </p:cNvSpPr>
          <p:nvPr/>
        </p:nvSpPr>
        <p:spPr bwMode="auto">
          <a:xfrm>
            <a:off x="4186051" y="378462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6" name="Freeform 1301"/>
          <p:cNvSpPr>
            <a:spLocks/>
          </p:cNvSpPr>
          <p:nvPr/>
        </p:nvSpPr>
        <p:spPr bwMode="auto">
          <a:xfrm>
            <a:off x="4413492" y="3754539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1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7" name="Freeform 1302"/>
          <p:cNvSpPr>
            <a:spLocks/>
          </p:cNvSpPr>
          <p:nvPr/>
        </p:nvSpPr>
        <p:spPr bwMode="auto">
          <a:xfrm>
            <a:off x="4415598" y="376379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8" name="Freeform 1303"/>
          <p:cNvSpPr>
            <a:spLocks/>
          </p:cNvSpPr>
          <p:nvPr/>
        </p:nvSpPr>
        <p:spPr bwMode="auto">
          <a:xfrm>
            <a:off x="4440869" y="3909581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9" name="Freeform 1304"/>
          <p:cNvSpPr>
            <a:spLocks/>
          </p:cNvSpPr>
          <p:nvPr/>
        </p:nvSpPr>
        <p:spPr bwMode="auto">
          <a:xfrm>
            <a:off x="4417704" y="3766109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0" name="Freeform 1305"/>
          <p:cNvSpPr>
            <a:spLocks/>
          </p:cNvSpPr>
          <p:nvPr/>
        </p:nvSpPr>
        <p:spPr bwMode="auto">
          <a:xfrm>
            <a:off x="4413492" y="374991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1" name="Freeform 1306"/>
          <p:cNvSpPr>
            <a:spLocks/>
          </p:cNvSpPr>
          <p:nvPr/>
        </p:nvSpPr>
        <p:spPr bwMode="auto">
          <a:xfrm>
            <a:off x="4413492" y="374759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2" name="Freeform 1307"/>
          <p:cNvSpPr>
            <a:spLocks/>
          </p:cNvSpPr>
          <p:nvPr/>
        </p:nvSpPr>
        <p:spPr bwMode="auto">
          <a:xfrm>
            <a:off x="4415598" y="375916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3" name="Freeform 1308"/>
          <p:cNvSpPr>
            <a:spLocks/>
          </p:cNvSpPr>
          <p:nvPr/>
        </p:nvSpPr>
        <p:spPr bwMode="auto">
          <a:xfrm>
            <a:off x="4415598" y="374065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4" name="Freeform 1309"/>
          <p:cNvSpPr>
            <a:spLocks/>
          </p:cNvSpPr>
          <p:nvPr/>
        </p:nvSpPr>
        <p:spPr bwMode="auto">
          <a:xfrm>
            <a:off x="4415598" y="3731398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5" name="Freeform 1310"/>
          <p:cNvSpPr>
            <a:spLocks/>
          </p:cNvSpPr>
          <p:nvPr/>
        </p:nvSpPr>
        <p:spPr bwMode="auto">
          <a:xfrm>
            <a:off x="4447187" y="3842474"/>
            <a:ext cx="334844" cy="351738"/>
          </a:xfrm>
          <a:custGeom>
            <a:avLst/>
            <a:gdLst>
              <a:gd name="T0" fmla="*/ 3 w 166"/>
              <a:gd name="T1" fmla="*/ 34 h 159"/>
              <a:gd name="T2" fmla="*/ 2 w 166"/>
              <a:gd name="T3" fmla="*/ 35 h 159"/>
              <a:gd name="T4" fmla="*/ 1 w 166"/>
              <a:gd name="T5" fmla="*/ 35 h 159"/>
              <a:gd name="T6" fmla="*/ 0 w 166"/>
              <a:gd name="T7" fmla="*/ 36 h 159"/>
              <a:gd name="T8" fmla="*/ 0 w 166"/>
              <a:gd name="T9" fmla="*/ 36 h 159"/>
              <a:gd name="T10" fmla="*/ 1 w 166"/>
              <a:gd name="T11" fmla="*/ 40 h 159"/>
              <a:gd name="T12" fmla="*/ 5 w 166"/>
              <a:gd name="T13" fmla="*/ 53 h 159"/>
              <a:gd name="T14" fmla="*/ 3 w 166"/>
              <a:gd name="T15" fmla="*/ 67 h 159"/>
              <a:gd name="T16" fmla="*/ 4 w 166"/>
              <a:gd name="T17" fmla="*/ 73 h 159"/>
              <a:gd name="T18" fmla="*/ 5 w 166"/>
              <a:gd name="T19" fmla="*/ 79 h 159"/>
              <a:gd name="T20" fmla="*/ 0 w 166"/>
              <a:gd name="T21" fmla="*/ 84 h 159"/>
              <a:gd name="T22" fmla="*/ 5 w 166"/>
              <a:gd name="T23" fmla="*/ 89 h 159"/>
              <a:gd name="T24" fmla="*/ 7 w 166"/>
              <a:gd name="T25" fmla="*/ 99 h 159"/>
              <a:gd name="T26" fmla="*/ 18 w 166"/>
              <a:gd name="T27" fmla="*/ 103 h 159"/>
              <a:gd name="T28" fmla="*/ 22 w 166"/>
              <a:gd name="T29" fmla="*/ 105 h 159"/>
              <a:gd name="T30" fmla="*/ 23 w 166"/>
              <a:gd name="T31" fmla="*/ 105 h 159"/>
              <a:gd name="T32" fmla="*/ 24 w 166"/>
              <a:gd name="T33" fmla="*/ 106 h 159"/>
              <a:gd name="T34" fmla="*/ 25 w 166"/>
              <a:gd name="T35" fmla="*/ 108 h 159"/>
              <a:gd name="T36" fmla="*/ 26 w 166"/>
              <a:gd name="T37" fmla="*/ 109 h 159"/>
              <a:gd name="T38" fmla="*/ 27 w 166"/>
              <a:gd name="T39" fmla="*/ 111 h 159"/>
              <a:gd name="T40" fmla="*/ 28 w 166"/>
              <a:gd name="T41" fmla="*/ 113 h 159"/>
              <a:gd name="T42" fmla="*/ 28 w 166"/>
              <a:gd name="T43" fmla="*/ 114 h 159"/>
              <a:gd name="T44" fmla="*/ 43 w 166"/>
              <a:gd name="T45" fmla="*/ 117 h 159"/>
              <a:gd name="T46" fmla="*/ 51 w 166"/>
              <a:gd name="T47" fmla="*/ 124 h 159"/>
              <a:gd name="T48" fmla="*/ 153 w 166"/>
              <a:gd name="T49" fmla="*/ 159 h 159"/>
              <a:gd name="T50" fmla="*/ 164 w 166"/>
              <a:gd name="T51" fmla="*/ 154 h 159"/>
              <a:gd name="T52" fmla="*/ 164 w 166"/>
              <a:gd name="T53" fmla="*/ 131 h 159"/>
              <a:gd name="T54" fmla="*/ 163 w 166"/>
              <a:gd name="T55" fmla="*/ 39 h 159"/>
              <a:gd name="T56" fmla="*/ 165 w 166"/>
              <a:gd name="T57" fmla="*/ 24 h 159"/>
              <a:gd name="T58" fmla="*/ 166 w 166"/>
              <a:gd name="T59" fmla="*/ 13 h 159"/>
              <a:gd name="T60" fmla="*/ 152 w 166"/>
              <a:gd name="T61" fmla="*/ 10 h 159"/>
              <a:gd name="T62" fmla="*/ 135 w 166"/>
              <a:gd name="T63" fmla="*/ 1 h 159"/>
              <a:gd name="T64" fmla="*/ 113 w 166"/>
              <a:gd name="T65" fmla="*/ 17 h 159"/>
              <a:gd name="T66" fmla="*/ 104 w 166"/>
              <a:gd name="T67" fmla="*/ 32 h 159"/>
              <a:gd name="T68" fmla="*/ 74 w 166"/>
              <a:gd name="T69" fmla="*/ 21 h 159"/>
              <a:gd name="T70" fmla="*/ 60 w 166"/>
              <a:gd name="T71" fmla="*/ 11 h 159"/>
              <a:gd name="T72" fmla="*/ 49 w 166"/>
              <a:gd name="T73" fmla="*/ 5 h 159"/>
              <a:gd name="T74" fmla="*/ 35 w 166"/>
              <a:gd name="T75" fmla="*/ 3 h 159"/>
              <a:gd name="T76" fmla="*/ 23 w 166"/>
              <a:gd name="T77" fmla="*/ 1 h 159"/>
              <a:gd name="T78" fmla="*/ 23 w 166"/>
              <a:gd name="T79" fmla="*/ 3 h 159"/>
              <a:gd name="T80" fmla="*/ 23 w 166"/>
              <a:gd name="T81" fmla="*/ 4 h 159"/>
              <a:gd name="T82" fmla="*/ 23 w 166"/>
              <a:gd name="T83" fmla="*/ 4 h 159"/>
              <a:gd name="T84" fmla="*/ 18 w 166"/>
              <a:gd name="T85" fmla="*/ 9 h 159"/>
              <a:gd name="T86" fmla="*/ 16 w 166"/>
              <a:gd name="T87" fmla="*/ 10 h 159"/>
              <a:gd name="T88" fmla="*/ 9 w 166"/>
              <a:gd name="T89" fmla="*/ 17 h 159"/>
              <a:gd name="T90" fmla="*/ 7 w 166"/>
              <a:gd name="T91" fmla="*/ 3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" h="159"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9"/>
                  <a:pt x="1" y="40"/>
                </a:cubicBezTo>
                <a:cubicBezTo>
                  <a:pt x="2" y="41"/>
                  <a:pt x="4" y="43"/>
                  <a:pt x="5" y="45"/>
                </a:cubicBezTo>
                <a:cubicBezTo>
                  <a:pt x="6" y="49"/>
                  <a:pt x="5" y="51"/>
                  <a:pt x="5" y="53"/>
                </a:cubicBezTo>
                <a:cubicBezTo>
                  <a:pt x="4" y="55"/>
                  <a:pt x="4" y="56"/>
                  <a:pt x="4" y="57"/>
                </a:cubicBezTo>
                <a:cubicBezTo>
                  <a:pt x="7" y="62"/>
                  <a:pt x="5" y="65"/>
                  <a:pt x="3" y="67"/>
                </a:cubicBezTo>
                <a:cubicBezTo>
                  <a:pt x="3" y="68"/>
                  <a:pt x="3" y="69"/>
                  <a:pt x="3" y="70"/>
                </a:cubicBezTo>
                <a:cubicBezTo>
                  <a:pt x="3" y="71"/>
                  <a:pt x="4" y="72"/>
                  <a:pt x="4" y="73"/>
                </a:cubicBezTo>
                <a:cubicBezTo>
                  <a:pt x="4" y="73"/>
                  <a:pt x="4" y="74"/>
                  <a:pt x="4" y="75"/>
                </a:cubicBezTo>
                <a:cubicBezTo>
                  <a:pt x="5" y="76"/>
                  <a:pt x="6" y="78"/>
                  <a:pt x="5" y="79"/>
                </a:cubicBezTo>
                <a:cubicBezTo>
                  <a:pt x="5" y="79"/>
                  <a:pt x="4" y="80"/>
                  <a:pt x="4" y="80"/>
                </a:cubicBezTo>
                <a:cubicBezTo>
                  <a:pt x="2" y="82"/>
                  <a:pt x="1" y="83"/>
                  <a:pt x="0" y="84"/>
                </a:cubicBezTo>
                <a:cubicBezTo>
                  <a:pt x="0" y="84"/>
                  <a:pt x="1" y="85"/>
                  <a:pt x="2" y="85"/>
                </a:cubicBezTo>
                <a:cubicBezTo>
                  <a:pt x="3" y="86"/>
                  <a:pt x="4" y="88"/>
                  <a:pt x="5" y="89"/>
                </a:cubicBezTo>
                <a:cubicBezTo>
                  <a:pt x="7" y="93"/>
                  <a:pt x="7" y="95"/>
                  <a:pt x="7" y="97"/>
                </a:cubicBezTo>
                <a:cubicBezTo>
                  <a:pt x="7" y="98"/>
                  <a:pt x="6" y="98"/>
                  <a:pt x="7" y="99"/>
                </a:cubicBezTo>
                <a:cubicBezTo>
                  <a:pt x="7" y="100"/>
                  <a:pt x="10" y="102"/>
                  <a:pt x="12" y="102"/>
                </a:cubicBezTo>
                <a:cubicBezTo>
                  <a:pt x="15" y="102"/>
                  <a:pt x="16" y="103"/>
                  <a:pt x="18" y="103"/>
                </a:cubicBezTo>
                <a:cubicBezTo>
                  <a:pt x="19" y="104"/>
                  <a:pt x="20" y="104"/>
                  <a:pt x="21" y="104"/>
                </a:cubicBezTo>
                <a:cubicBezTo>
                  <a:pt x="21" y="104"/>
                  <a:pt x="22" y="104"/>
                  <a:pt x="22" y="105"/>
                </a:cubicBezTo>
                <a:cubicBezTo>
                  <a:pt x="22" y="105"/>
                  <a:pt x="22" y="105"/>
                  <a:pt x="23" y="105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4" y="105"/>
                  <a:pt x="24" y="106"/>
                  <a:pt x="24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5" y="106"/>
                  <a:pt x="25" y="107"/>
                  <a:pt x="25" y="107"/>
                </a:cubicBezTo>
                <a:cubicBezTo>
                  <a:pt x="25" y="107"/>
                  <a:pt x="25" y="107"/>
                  <a:pt x="25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6" y="109"/>
                  <a:pt x="26" y="110"/>
                  <a:pt x="27" y="110"/>
                </a:cubicBezTo>
                <a:cubicBezTo>
                  <a:pt x="27" y="110"/>
                  <a:pt x="27" y="111"/>
                  <a:pt x="27" y="111"/>
                </a:cubicBezTo>
                <a:cubicBezTo>
                  <a:pt x="27" y="111"/>
                  <a:pt x="27" y="111"/>
                  <a:pt x="27" y="112"/>
                </a:cubicBezTo>
                <a:cubicBezTo>
                  <a:pt x="27" y="112"/>
                  <a:pt x="28" y="113"/>
                  <a:pt x="28" y="113"/>
                </a:cubicBezTo>
                <a:cubicBezTo>
                  <a:pt x="28" y="113"/>
                  <a:pt x="28" y="113"/>
                  <a:pt x="28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31" y="114"/>
                  <a:pt x="38" y="115"/>
                  <a:pt x="42" y="117"/>
                </a:cubicBezTo>
                <a:cubicBezTo>
                  <a:pt x="42" y="117"/>
                  <a:pt x="42" y="117"/>
                  <a:pt x="43" y="117"/>
                </a:cubicBezTo>
                <a:cubicBezTo>
                  <a:pt x="43" y="117"/>
                  <a:pt x="44" y="117"/>
                  <a:pt x="44" y="117"/>
                </a:cubicBezTo>
                <a:cubicBezTo>
                  <a:pt x="47" y="120"/>
                  <a:pt x="50" y="122"/>
                  <a:pt x="51" y="12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4" y="43"/>
                  <a:pt x="163" y="41"/>
                  <a:pt x="163" y="39"/>
                </a:cubicBezTo>
                <a:cubicBezTo>
                  <a:pt x="162" y="35"/>
                  <a:pt x="161" y="31"/>
                  <a:pt x="164" y="28"/>
                </a:cubicBezTo>
                <a:cubicBezTo>
                  <a:pt x="165" y="26"/>
                  <a:pt x="165" y="26"/>
                  <a:pt x="165" y="24"/>
                </a:cubicBezTo>
                <a:cubicBezTo>
                  <a:pt x="164" y="22"/>
                  <a:pt x="164" y="19"/>
                  <a:pt x="165" y="14"/>
                </a:cubicBezTo>
                <a:cubicBezTo>
                  <a:pt x="166" y="13"/>
                  <a:pt x="166" y="13"/>
                  <a:pt x="166" y="13"/>
                </a:cubicBezTo>
                <a:cubicBezTo>
                  <a:pt x="166" y="12"/>
                  <a:pt x="161" y="11"/>
                  <a:pt x="157" y="11"/>
                </a:cubicBezTo>
                <a:cubicBezTo>
                  <a:pt x="156" y="10"/>
                  <a:pt x="154" y="10"/>
                  <a:pt x="152" y="10"/>
                </a:cubicBezTo>
                <a:cubicBezTo>
                  <a:pt x="147" y="9"/>
                  <a:pt x="145" y="7"/>
                  <a:pt x="143" y="5"/>
                </a:cubicBezTo>
                <a:cubicBezTo>
                  <a:pt x="142" y="3"/>
                  <a:pt x="140" y="1"/>
                  <a:pt x="135" y="1"/>
                </a:cubicBezTo>
                <a:cubicBezTo>
                  <a:pt x="125" y="0"/>
                  <a:pt x="112" y="9"/>
                  <a:pt x="112" y="12"/>
                </a:cubicBezTo>
                <a:cubicBezTo>
                  <a:pt x="112" y="13"/>
                  <a:pt x="113" y="15"/>
                  <a:pt x="113" y="17"/>
                </a:cubicBezTo>
                <a:cubicBezTo>
                  <a:pt x="115" y="20"/>
                  <a:pt x="116" y="24"/>
                  <a:pt x="113" y="28"/>
                </a:cubicBezTo>
                <a:cubicBezTo>
                  <a:pt x="111" y="31"/>
                  <a:pt x="108" y="32"/>
                  <a:pt x="104" y="32"/>
                </a:cubicBezTo>
                <a:cubicBezTo>
                  <a:pt x="100" y="32"/>
                  <a:pt x="96" y="31"/>
                  <a:pt x="93" y="28"/>
                </a:cubicBezTo>
                <a:cubicBezTo>
                  <a:pt x="87" y="23"/>
                  <a:pt x="79" y="21"/>
                  <a:pt x="74" y="21"/>
                </a:cubicBezTo>
                <a:cubicBezTo>
                  <a:pt x="69" y="21"/>
                  <a:pt x="65" y="20"/>
                  <a:pt x="62" y="17"/>
                </a:cubicBezTo>
                <a:cubicBezTo>
                  <a:pt x="61" y="15"/>
                  <a:pt x="60" y="13"/>
                  <a:pt x="60" y="11"/>
                </a:cubicBezTo>
                <a:cubicBezTo>
                  <a:pt x="61" y="10"/>
                  <a:pt x="61" y="8"/>
                  <a:pt x="55" y="7"/>
                </a:cubicBezTo>
                <a:cubicBezTo>
                  <a:pt x="53" y="6"/>
                  <a:pt x="51" y="6"/>
                  <a:pt x="49" y="5"/>
                </a:cubicBezTo>
                <a:cubicBezTo>
                  <a:pt x="46" y="4"/>
                  <a:pt x="43" y="2"/>
                  <a:pt x="39" y="2"/>
                </a:cubicBezTo>
                <a:cubicBezTo>
                  <a:pt x="38" y="2"/>
                  <a:pt x="36" y="2"/>
                  <a:pt x="35" y="3"/>
                </a:cubicBezTo>
                <a:cubicBezTo>
                  <a:pt x="31" y="3"/>
                  <a:pt x="26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3"/>
                  <a:pt x="23" y="3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8"/>
                  <a:pt x="20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9"/>
                  <a:pt x="16" y="10"/>
                  <a:pt x="16" y="10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10" y="16"/>
                  <a:pt x="9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0" y="22"/>
                  <a:pt x="8" y="28"/>
                  <a:pt x="7" y="30"/>
                </a:cubicBezTo>
                <a:cubicBezTo>
                  <a:pt x="6" y="32"/>
                  <a:pt x="4" y="33"/>
                  <a:pt x="3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6" name="Rectangle 1311"/>
          <p:cNvSpPr>
            <a:spLocks noChangeArrowheads="1"/>
          </p:cNvSpPr>
          <p:nvPr/>
        </p:nvSpPr>
        <p:spPr bwMode="auto">
          <a:xfrm>
            <a:off x="4493517" y="3851730"/>
            <a:ext cx="2106" cy="23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7" name="Freeform 1312"/>
          <p:cNvSpPr>
            <a:spLocks/>
          </p:cNvSpPr>
          <p:nvPr/>
        </p:nvSpPr>
        <p:spPr bwMode="auto">
          <a:xfrm>
            <a:off x="4493517" y="38447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8" name="Freeform 1313"/>
          <p:cNvSpPr>
            <a:spLocks/>
          </p:cNvSpPr>
          <p:nvPr/>
        </p:nvSpPr>
        <p:spPr bwMode="auto">
          <a:xfrm>
            <a:off x="4453505" y="3907267"/>
            <a:ext cx="8424" cy="9256"/>
          </a:xfrm>
          <a:custGeom>
            <a:avLst/>
            <a:gdLst>
              <a:gd name="T0" fmla="*/ 4 w 4"/>
              <a:gd name="T1" fmla="*/ 0 h 4"/>
              <a:gd name="T2" fmla="*/ 0 w 4"/>
              <a:gd name="T3" fmla="*/ 4 h 4"/>
              <a:gd name="T4" fmla="*/ 0 w 4"/>
              <a:gd name="T5" fmla="*/ 4 h 4"/>
              <a:gd name="T6" fmla="*/ 4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3" y="2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3"/>
                  <a:pt x="3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9" name="Freeform 1314"/>
          <p:cNvSpPr>
            <a:spLocks/>
          </p:cNvSpPr>
          <p:nvPr/>
        </p:nvSpPr>
        <p:spPr bwMode="auto">
          <a:xfrm>
            <a:off x="4466140" y="3863300"/>
            <a:ext cx="12636" cy="16198"/>
          </a:xfrm>
          <a:custGeom>
            <a:avLst/>
            <a:gdLst>
              <a:gd name="T0" fmla="*/ 7 w 7"/>
              <a:gd name="T1" fmla="*/ 0 h 7"/>
              <a:gd name="T2" fmla="*/ 3 w 7"/>
              <a:gd name="T3" fmla="*/ 4 h 7"/>
              <a:gd name="T4" fmla="*/ 0 w 7"/>
              <a:gd name="T5" fmla="*/ 7 h 7"/>
              <a:gd name="T6" fmla="*/ 3 w 7"/>
              <a:gd name="T7" fmla="*/ 4 h 7"/>
              <a:gd name="T8" fmla="*/ 7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7" y="0"/>
                </a:moveTo>
                <a:cubicBezTo>
                  <a:pt x="5" y="2"/>
                  <a:pt x="4" y="3"/>
                  <a:pt x="3" y="4"/>
                </a:cubicBezTo>
                <a:cubicBezTo>
                  <a:pt x="2" y="5"/>
                  <a:pt x="1" y="6"/>
                  <a:pt x="0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0" name="Freeform 1315"/>
          <p:cNvSpPr>
            <a:spLocks/>
          </p:cNvSpPr>
          <p:nvPr/>
        </p:nvSpPr>
        <p:spPr bwMode="auto">
          <a:xfrm>
            <a:off x="4493517" y="384710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1" name="Freeform 1316"/>
          <p:cNvSpPr>
            <a:spLocks/>
          </p:cNvSpPr>
          <p:nvPr/>
        </p:nvSpPr>
        <p:spPr bwMode="auto">
          <a:xfrm>
            <a:off x="4449293" y="391883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2" name="Oval 1317"/>
          <p:cNvSpPr>
            <a:spLocks noChangeArrowheads="1"/>
          </p:cNvSpPr>
          <p:nvPr/>
        </p:nvSpPr>
        <p:spPr bwMode="auto">
          <a:xfrm>
            <a:off x="4447187" y="3921152"/>
            <a:ext cx="2106" cy="2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3" name="Freeform 1318"/>
          <p:cNvSpPr>
            <a:spLocks/>
          </p:cNvSpPr>
          <p:nvPr/>
        </p:nvSpPr>
        <p:spPr bwMode="auto">
          <a:xfrm>
            <a:off x="4493517" y="4073880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4" name="Freeform 1319"/>
          <p:cNvSpPr>
            <a:spLocks/>
          </p:cNvSpPr>
          <p:nvPr/>
        </p:nvSpPr>
        <p:spPr bwMode="auto">
          <a:xfrm>
            <a:off x="4491411" y="407388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5" name="Freeform 1320"/>
          <p:cNvSpPr>
            <a:spLocks/>
          </p:cNvSpPr>
          <p:nvPr/>
        </p:nvSpPr>
        <p:spPr bwMode="auto">
          <a:xfrm>
            <a:off x="4497729" y="408082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6" name="Freeform 1321"/>
          <p:cNvSpPr>
            <a:spLocks/>
          </p:cNvSpPr>
          <p:nvPr/>
        </p:nvSpPr>
        <p:spPr bwMode="auto">
          <a:xfrm>
            <a:off x="4451399" y="3916524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7" name="Freeform 1322"/>
          <p:cNvSpPr>
            <a:spLocks/>
          </p:cNvSpPr>
          <p:nvPr/>
        </p:nvSpPr>
        <p:spPr bwMode="auto">
          <a:xfrm>
            <a:off x="4504047" y="409239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8" name="Freeform 1323"/>
          <p:cNvSpPr>
            <a:spLocks/>
          </p:cNvSpPr>
          <p:nvPr/>
        </p:nvSpPr>
        <p:spPr bwMode="auto">
          <a:xfrm>
            <a:off x="4495623" y="4076194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9" name="Freeform 1324"/>
          <p:cNvSpPr>
            <a:spLocks/>
          </p:cNvSpPr>
          <p:nvPr/>
        </p:nvSpPr>
        <p:spPr bwMode="auto">
          <a:xfrm>
            <a:off x="4449293" y="39188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0" name="Freeform 1325"/>
          <p:cNvSpPr>
            <a:spLocks/>
          </p:cNvSpPr>
          <p:nvPr/>
        </p:nvSpPr>
        <p:spPr bwMode="auto">
          <a:xfrm>
            <a:off x="4499835" y="408313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1" name="Freeform 1326"/>
          <p:cNvSpPr>
            <a:spLocks/>
          </p:cNvSpPr>
          <p:nvPr/>
        </p:nvSpPr>
        <p:spPr bwMode="auto">
          <a:xfrm>
            <a:off x="4501941" y="408776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2" name="Freeform 1327"/>
          <p:cNvSpPr>
            <a:spLocks/>
          </p:cNvSpPr>
          <p:nvPr/>
        </p:nvSpPr>
        <p:spPr bwMode="auto">
          <a:xfrm>
            <a:off x="4447187" y="3918838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3" name="Freeform 1328"/>
          <p:cNvSpPr>
            <a:spLocks/>
          </p:cNvSpPr>
          <p:nvPr/>
        </p:nvSpPr>
        <p:spPr bwMode="auto">
          <a:xfrm>
            <a:off x="4449293" y="3916524"/>
            <a:ext cx="4212" cy="2314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2 w 2"/>
              <a:gd name="T9" fmla="*/ 0 h 1"/>
              <a:gd name="T10" fmla="*/ 1 w 2"/>
              <a:gd name="T11" fmla="*/ 1 h 1"/>
              <a:gd name="T12" fmla="*/ 0 w 2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4" name="Freeform 1329"/>
          <p:cNvSpPr>
            <a:spLocks/>
          </p:cNvSpPr>
          <p:nvPr/>
        </p:nvSpPr>
        <p:spPr bwMode="auto">
          <a:xfrm>
            <a:off x="3851207" y="4353882"/>
            <a:ext cx="33695" cy="9256"/>
          </a:xfrm>
          <a:custGeom>
            <a:avLst/>
            <a:gdLst>
              <a:gd name="T0" fmla="*/ 0 w 17"/>
              <a:gd name="T1" fmla="*/ 5 h 5"/>
              <a:gd name="T2" fmla="*/ 0 w 17"/>
              <a:gd name="T3" fmla="*/ 5 h 5"/>
              <a:gd name="T4" fmla="*/ 0 w 17"/>
              <a:gd name="T5" fmla="*/ 5 h 5"/>
              <a:gd name="T6" fmla="*/ 1 w 17"/>
              <a:gd name="T7" fmla="*/ 5 h 5"/>
              <a:gd name="T8" fmla="*/ 12 w 17"/>
              <a:gd name="T9" fmla="*/ 2 h 5"/>
              <a:gd name="T10" fmla="*/ 17 w 17"/>
              <a:gd name="T11" fmla="*/ 1 h 5"/>
              <a:gd name="T12" fmla="*/ 14 w 17"/>
              <a:gd name="T13" fmla="*/ 1 h 5"/>
              <a:gd name="T14" fmla="*/ 11 w 17"/>
              <a:gd name="T15" fmla="*/ 2 h 5"/>
              <a:gd name="T16" fmla="*/ 11 w 17"/>
              <a:gd name="T17" fmla="*/ 2 h 5"/>
              <a:gd name="T18" fmla="*/ 8 w 17"/>
              <a:gd name="T19" fmla="*/ 3 h 5"/>
              <a:gd name="T20" fmla="*/ 8 w 17"/>
              <a:gd name="T21" fmla="*/ 3 h 5"/>
              <a:gd name="T22" fmla="*/ 4 w 17"/>
              <a:gd name="T23" fmla="*/ 3 h 5"/>
              <a:gd name="T24" fmla="*/ 4 w 17"/>
              <a:gd name="T25" fmla="*/ 3 h 5"/>
              <a:gd name="T26" fmla="*/ 1 w 17"/>
              <a:gd name="T27" fmla="*/ 3 h 5"/>
              <a:gd name="T28" fmla="*/ 1 w 17"/>
              <a:gd name="T29" fmla="*/ 3 h 5"/>
              <a:gd name="T30" fmla="*/ 0 w 17"/>
              <a:gd name="T3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4" y="5"/>
                  <a:pt x="11" y="4"/>
                  <a:pt x="12" y="2"/>
                </a:cubicBezTo>
                <a:cubicBezTo>
                  <a:pt x="14" y="1"/>
                  <a:pt x="15" y="1"/>
                  <a:pt x="17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3" y="1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5" name="Freeform 1330"/>
          <p:cNvSpPr>
            <a:spLocks/>
          </p:cNvSpPr>
          <p:nvPr/>
        </p:nvSpPr>
        <p:spPr bwMode="auto">
          <a:xfrm>
            <a:off x="3836465" y="4282146"/>
            <a:ext cx="124250" cy="104133"/>
          </a:xfrm>
          <a:custGeom>
            <a:avLst/>
            <a:gdLst>
              <a:gd name="T0" fmla="*/ 39 w 62"/>
              <a:gd name="T1" fmla="*/ 42 h 47"/>
              <a:gd name="T2" fmla="*/ 56 w 62"/>
              <a:gd name="T3" fmla="*/ 47 h 47"/>
              <a:gd name="T4" fmla="*/ 58 w 62"/>
              <a:gd name="T5" fmla="*/ 47 h 47"/>
              <a:gd name="T6" fmla="*/ 60 w 62"/>
              <a:gd name="T7" fmla="*/ 47 h 47"/>
              <a:gd name="T8" fmla="*/ 61 w 62"/>
              <a:gd name="T9" fmla="*/ 47 h 47"/>
              <a:gd name="T10" fmla="*/ 62 w 62"/>
              <a:gd name="T11" fmla="*/ 44 h 47"/>
              <a:gd name="T12" fmla="*/ 62 w 62"/>
              <a:gd name="T13" fmla="*/ 43 h 47"/>
              <a:gd name="T14" fmla="*/ 62 w 62"/>
              <a:gd name="T15" fmla="*/ 42 h 47"/>
              <a:gd name="T16" fmla="*/ 62 w 62"/>
              <a:gd name="T17" fmla="*/ 41 h 47"/>
              <a:gd name="T18" fmla="*/ 62 w 62"/>
              <a:gd name="T19" fmla="*/ 41 h 47"/>
              <a:gd name="T20" fmla="*/ 62 w 62"/>
              <a:gd name="T21" fmla="*/ 40 h 47"/>
              <a:gd name="T22" fmla="*/ 54 w 62"/>
              <a:gd name="T23" fmla="*/ 27 h 47"/>
              <a:gd name="T24" fmla="*/ 52 w 62"/>
              <a:gd name="T25" fmla="*/ 24 h 47"/>
              <a:gd name="T26" fmla="*/ 52 w 62"/>
              <a:gd name="T27" fmla="*/ 24 h 47"/>
              <a:gd name="T28" fmla="*/ 52 w 62"/>
              <a:gd name="T29" fmla="*/ 21 h 47"/>
              <a:gd name="T30" fmla="*/ 51 w 62"/>
              <a:gd name="T31" fmla="*/ 20 h 47"/>
              <a:gd name="T32" fmla="*/ 50 w 62"/>
              <a:gd name="T33" fmla="*/ 19 h 47"/>
              <a:gd name="T34" fmla="*/ 49 w 62"/>
              <a:gd name="T35" fmla="*/ 18 h 47"/>
              <a:gd name="T36" fmla="*/ 40 w 62"/>
              <a:gd name="T37" fmla="*/ 9 h 47"/>
              <a:gd name="T38" fmla="*/ 35 w 62"/>
              <a:gd name="T39" fmla="*/ 7 h 47"/>
              <a:gd name="T40" fmla="*/ 29 w 62"/>
              <a:gd name="T41" fmla="*/ 1 h 47"/>
              <a:gd name="T42" fmla="*/ 21 w 62"/>
              <a:gd name="T43" fmla="*/ 2 h 47"/>
              <a:gd name="T44" fmla="*/ 10 w 62"/>
              <a:gd name="T45" fmla="*/ 2 h 47"/>
              <a:gd name="T46" fmla="*/ 9 w 62"/>
              <a:gd name="T47" fmla="*/ 4 h 47"/>
              <a:gd name="T48" fmla="*/ 8 w 62"/>
              <a:gd name="T49" fmla="*/ 5 h 47"/>
              <a:gd name="T50" fmla="*/ 7 w 62"/>
              <a:gd name="T51" fmla="*/ 6 h 47"/>
              <a:gd name="T52" fmla="*/ 6 w 62"/>
              <a:gd name="T53" fmla="*/ 7 h 47"/>
              <a:gd name="T54" fmla="*/ 3 w 62"/>
              <a:gd name="T55" fmla="*/ 16 h 47"/>
              <a:gd name="T56" fmla="*/ 8 w 62"/>
              <a:gd name="T57" fmla="*/ 31 h 47"/>
              <a:gd name="T58" fmla="*/ 10 w 62"/>
              <a:gd name="T59" fmla="*/ 31 h 47"/>
              <a:gd name="T60" fmla="*/ 13 w 62"/>
              <a:gd name="T61" fmla="*/ 31 h 47"/>
              <a:gd name="T62" fmla="*/ 16 w 62"/>
              <a:gd name="T63" fmla="*/ 30 h 47"/>
              <a:gd name="T64" fmla="*/ 22 w 62"/>
              <a:gd name="T65" fmla="*/ 28 h 47"/>
              <a:gd name="T66" fmla="*/ 31 w 62"/>
              <a:gd name="T67" fmla="*/ 33 h 47"/>
              <a:gd name="T68" fmla="*/ 41 w 62"/>
              <a:gd name="T69" fmla="*/ 36 h 47"/>
              <a:gd name="T70" fmla="*/ 30 w 62"/>
              <a:gd name="T71" fmla="*/ 40 h 47"/>
              <a:gd name="T72" fmla="*/ 22 w 62"/>
              <a:gd name="T73" fmla="*/ 37 h 47"/>
              <a:gd name="T74" fmla="*/ 8 w 62"/>
              <a:gd name="T75" fmla="*/ 41 h 47"/>
              <a:gd name="T76" fmla="*/ 7 w 62"/>
              <a:gd name="T77" fmla="*/ 41 h 47"/>
              <a:gd name="T78" fmla="*/ 7 w 62"/>
              <a:gd name="T79" fmla="*/ 41 h 47"/>
              <a:gd name="T80" fmla="*/ 8 w 62"/>
              <a:gd name="T81" fmla="*/ 44 h 47"/>
              <a:gd name="T82" fmla="*/ 10 w 62"/>
              <a:gd name="T83" fmla="*/ 44 h 47"/>
              <a:gd name="T84" fmla="*/ 12 w 62"/>
              <a:gd name="T85" fmla="*/ 44 h 47"/>
              <a:gd name="T86" fmla="*/ 13 w 62"/>
              <a:gd name="T87" fmla="*/ 45 h 47"/>
              <a:gd name="T88" fmla="*/ 13 w 62"/>
              <a:gd name="T89" fmla="*/ 46 h 47"/>
              <a:gd name="T90" fmla="*/ 15 w 62"/>
              <a:gd name="T91" fmla="*/ 46 h 47"/>
              <a:gd name="T92" fmla="*/ 16 w 62"/>
              <a:gd name="T93" fmla="*/ 45 h 47"/>
              <a:gd name="T94" fmla="*/ 18 w 62"/>
              <a:gd name="T95" fmla="*/ 44 h 47"/>
              <a:gd name="T96" fmla="*/ 19 w 62"/>
              <a:gd name="T97" fmla="*/ 43 h 47"/>
              <a:gd name="T98" fmla="*/ 36 w 62"/>
              <a:gd name="T99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" h="47">
                <a:moveTo>
                  <a:pt x="36" y="41"/>
                </a:moveTo>
                <a:cubicBezTo>
                  <a:pt x="39" y="42"/>
                  <a:pt x="39" y="42"/>
                  <a:pt x="39" y="42"/>
                </a:cubicBezTo>
                <a:cubicBezTo>
                  <a:pt x="46" y="43"/>
                  <a:pt x="48" y="45"/>
                  <a:pt x="48" y="46"/>
                </a:cubicBezTo>
                <a:cubicBezTo>
                  <a:pt x="49" y="47"/>
                  <a:pt x="52" y="47"/>
                  <a:pt x="56" y="47"/>
                </a:cubicBezTo>
                <a:cubicBezTo>
                  <a:pt x="56" y="47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9" y="47"/>
                  <a:pt x="59" y="47"/>
                </a:cubicBezTo>
                <a:cubicBezTo>
                  <a:pt x="59" y="47"/>
                  <a:pt x="60" y="47"/>
                  <a:pt x="60" y="47"/>
                </a:cubicBezTo>
                <a:cubicBezTo>
                  <a:pt x="60" y="47"/>
                  <a:pt x="60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45"/>
                  <a:pt x="62" y="45"/>
                  <a:pt x="6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43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61" y="39"/>
                  <a:pt x="59" y="37"/>
                  <a:pt x="57" y="35"/>
                </a:cubicBezTo>
                <a:cubicBezTo>
                  <a:pt x="55" y="33"/>
                  <a:pt x="54" y="29"/>
                  <a:pt x="54" y="27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3"/>
                  <a:pt x="52" y="23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8"/>
                  <a:pt x="48" y="17"/>
                  <a:pt x="47" y="17"/>
                </a:cubicBezTo>
                <a:cubicBezTo>
                  <a:pt x="44" y="16"/>
                  <a:pt x="41" y="12"/>
                  <a:pt x="40" y="9"/>
                </a:cubicBezTo>
                <a:cubicBezTo>
                  <a:pt x="39" y="9"/>
                  <a:pt x="39" y="8"/>
                  <a:pt x="39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5"/>
                  <a:pt x="31" y="2"/>
                  <a:pt x="29" y="1"/>
                </a:cubicBezTo>
                <a:cubicBezTo>
                  <a:pt x="27" y="0"/>
                  <a:pt x="23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18" y="3"/>
                  <a:pt x="15" y="3"/>
                </a:cubicBezTo>
                <a:cubicBezTo>
                  <a:pt x="13" y="3"/>
                  <a:pt x="12" y="2"/>
                  <a:pt x="10" y="2"/>
                </a:cubicBezTo>
                <a:cubicBezTo>
                  <a:pt x="10" y="2"/>
                  <a:pt x="10" y="2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9" y="4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10"/>
                  <a:pt x="5" y="14"/>
                  <a:pt x="3" y="16"/>
                </a:cubicBezTo>
                <a:cubicBezTo>
                  <a:pt x="0" y="20"/>
                  <a:pt x="4" y="27"/>
                  <a:pt x="7" y="29"/>
                </a:cubicBezTo>
                <a:cubicBezTo>
                  <a:pt x="7" y="30"/>
                  <a:pt x="8" y="30"/>
                  <a:pt x="8" y="31"/>
                </a:cubicBezTo>
                <a:cubicBezTo>
                  <a:pt x="8" y="31"/>
                  <a:pt x="9" y="31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1"/>
                  <a:pt x="15" y="31"/>
                  <a:pt x="15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0"/>
                  <a:pt x="18" y="29"/>
                  <a:pt x="19" y="29"/>
                </a:cubicBezTo>
                <a:cubicBezTo>
                  <a:pt x="20" y="28"/>
                  <a:pt x="21" y="28"/>
                  <a:pt x="22" y="28"/>
                </a:cubicBezTo>
                <a:cubicBezTo>
                  <a:pt x="25" y="28"/>
                  <a:pt x="26" y="30"/>
                  <a:pt x="27" y="31"/>
                </a:cubicBezTo>
                <a:cubicBezTo>
                  <a:pt x="28" y="32"/>
                  <a:pt x="29" y="33"/>
                  <a:pt x="31" y="33"/>
                </a:cubicBezTo>
                <a:cubicBezTo>
                  <a:pt x="37" y="34"/>
                  <a:pt x="38" y="34"/>
                  <a:pt x="38" y="35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4" y="41"/>
                  <a:pt x="30" y="40"/>
                </a:cubicBezTo>
                <a:cubicBezTo>
                  <a:pt x="28" y="40"/>
                  <a:pt x="27" y="39"/>
                  <a:pt x="25" y="38"/>
                </a:cubicBezTo>
                <a:cubicBezTo>
                  <a:pt x="24" y="38"/>
                  <a:pt x="23" y="37"/>
                  <a:pt x="22" y="37"/>
                </a:cubicBezTo>
                <a:cubicBezTo>
                  <a:pt x="19" y="40"/>
                  <a:pt x="10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7" y="43"/>
                  <a:pt x="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9" y="44"/>
                  <a:pt x="10" y="44"/>
                </a:cubicBezTo>
                <a:cubicBezTo>
                  <a:pt x="10" y="44"/>
                  <a:pt x="10" y="44"/>
                  <a:pt x="11" y="44"/>
                </a:cubicBezTo>
                <a:cubicBezTo>
                  <a:pt x="11" y="44"/>
                  <a:pt x="11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6"/>
                  <a:pt x="13" y="46"/>
                  <a:pt x="1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5" y="46"/>
                  <a:pt x="15" y="46"/>
                </a:cubicBezTo>
                <a:cubicBezTo>
                  <a:pt x="15" y="45"/>
                  <a:pt x="15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7" y="45"/>
                  <a:pt x="17" y="44"/>
                </a:cubicBezTo>
                <a:cubicBezTo>
                  <a:pt x="17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33" y="42"/>
                  <a:pt x="35" y="42"/>
                </a:cubicBezTo>
                <a:cubicBezTo>
                  <a:pt x="36" y="42"/>
                  <a:pt x="36" y="42"/>
                  <a:pt x="36" y="42"/>
                </a:cubicBezTo>
                <a:lnTo>
                  <a:pt x="36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6" name="Freeform 1331"/>
          <p:cNvSpPr>
            <a:spLocks/>
          </p:cNvSpPr>
          <p:nvPr/>
        </p:nvSpPr>
        <p:spPr bwMode="auto">
          <a:xfrm>
            <a:off x="3853312" y="437239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7" name="Freeform 1332"/>
          <p:cNvSpPr>
            <a:spLocks/>
          </p:cNvSpPr>
          <p:nvPr/>
        </p:nvSpPr>
        <p:spPr bwMode="auto">
          <a:xfrm>
            <a:off x="3851207" y="437239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8" name="Freeform 1333"/>
          <p:cNvSpPr>
            <a:spLocks/>
          </p:cNvSpPr>
          <p:nvPr/>
        </p:nvSpPr>
        <p:spPr bwMode="auto">
          <a:xfrm>
            <a:off x="3851207" y="437239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9" name="Freeform 1334"/>
          <p:cNvSpPr>
            <a:spLocks/>
          </p:cNvSpPr>
          <p:nvPr/>
        </p:nvSpPr>
        <p:spPr bwMode="auto">
          <a:xfrm>
            <a:off x="3868054" y="4346940"/>
            <a:ext cx="6318" cy="2314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3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0" name="Freeform 1335"/>
          <p:cNvSpPr>
            <a:spLocks/>
          </p:cNvSpPr>
          <p:nvPr/>
        </p:nvSpPr>
        <p:spPr bwMode="auto">
          <a:xfrm>
            <a:off x="3863842" y="4349254"/>
            <a:ext cx="2106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1" y="1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1" name="Freeform 1336"/>
          <p:cNvSpPr>
            <a:spLocks/>
          </p:cNvSpPr>
          <p:nvPr/>
        </p:nvSpPr>
        <p:spPr bwMode="auto">
          <a:xfrm>
            <a:off x="3857524" y="4351568"/>
            <a:ext cx="4212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" name="Freeform 1337"/>
          <p:cNvSpPr>
            <a:spLocks/>
          </p:cNvSpPr>
          <p:nvPr/>
        </p:nvSpPr>
        <p:spPr bwMode="auto">
          <a:xfrm>
            <a:off x="3853312" y="4351568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3" name="Freeform 1338"/>
          <p:cNvSpPr>
            <a:spLocks/>
          </p:cNvSpPr>
          <p:nvPr/>
        </p:nvSpPr>
        <p:spPr bwMode="auto">
          <a:xfrm>
            <a:off x="3863842" y="4383965"/>
            <a:ext cx="46331" cy="30083"/>
          </a:xfrm>
          <a:custGeom>
            <a:avLst/>
            <a:gdLst>
              <a:gd name="T0" fmla="*/ 23 w 23"/>
              <a:gd name="T1" fmla="*/ 0 h 14"/>
              <a:gd name="T2" fmla="*/ 7 w 23"/>
              <a:gd name="T3" fmla="*/ 1 h 14"/>
              <a:gd name="T4" fmla="*/ 0 w 23"/>
              <a:gd name="T5" fmla="*/ 4 h 14"/>
              <a:gd name="T6" fmla="*/ 0 w 23"/>
              <a:gd name="T7" fmla="*/ 4 h 14"/>
              <a:gd name="T8" fmla="*/ 4 w 23"/>
              <a:gd name="T9" fmla="*/ 5 h 14"/>
              <a:gd name="T10" fmla="*/ 8 w 23"/>
              <a:gd name="T11" fmla="*/ 12 h 14"/>
              <a:gd name="T12" fmla="*/ 9 w 23"/>
              <a:gd name="T13" fmla="*/ 14 h 14"/>
              <a:gd name="T14" fmla="*/ 9 w 23"/>
              <a:gd name="T15" fmla="*/ 14 h 14"/>
              <a:gd name="T16" fmla="*/ 9 w 23"/>
              <a:gd name="T17" fmla="*/ 14 h 14"/>
              <a:gd name="T18" fmla="*/ 11 w 23"/>
              <a:gd name="T19" fmla="*/ 13 h 14"/>
              <a:gd name="T20" fmla="*/ 20 w 23"/>
              <a:gd name="T21" fmla="*/ 8 h 14"/>
              <a:gd name="T22" fmla="*/ 21 w 23"/>
              <a:gd name="T23" fmla="*/ 8 h 14"/>
              <a:gd name="T24" fmla="*/ 21 w 23"/>
              <a:gd name="T25" fmla="*/ 8 h 14"/>
              <a:gd name="T26" fmla="*/ 20 w 23"/>
              <a:gd name="T27" fmla="*/ 3 h 14"/>
              <a:gd name="T28" fmla="*/ 22 w 23"/>
              <a:gd name="T29" fmla="*/ 1 h 14"/>
              <a:gd name="T30" fmla="*/ 23 w 23"/>
              <a:gd name="T31" fmla="*/ 1 h 14"/>
              <a:gd name="T32" fmla="*/ 23 w 23"/>
              <a:gd name="T33" fmla="*/ 1 h 14"/>
              <a:gd name="T34" fmla="*/ 23 w 23"/>
              <a:gd name="T35" fmla="*/ 0 h 14"/>
              <a:gd name="T36" fmla="*/ 23 w 23"/>
              <a:gd name="T3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" h="14">
                <a:moveTo>
                  <a:pt x="23" y="0"/>
                </a:moveTo>
                <a:cubicBezTo>
                  <a:pt x="21" y="0"/>
                  <a:pt x="9" y="1"/>
                  <a:pt x="7" y="1"/>
                </a:cubicBezTo>
                <a:cubicBezTo>
                  <a:pt x="5" y="2"/>
                  <a:pt x="2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2" y="5"/>
                  <a:pt x="4" y="5"/>
                </a:cubicBezTo>
                <a:cubicBezTo>
                  <a:pt x="8" y="7"/>
                  <a:pt x="8" y="9"/>
                  <a:pt x="8" y="12"/>
                </a:cubicBezTo>
                <a:cubicBezTo>
                  <a:pt x="8" y="13"/>
                  <a:pt x="8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5" y="9"/>
                  <a:pt x="18" y="7"/>
                  <a:pt x="20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7"/>
                  <a:pt x="19" y="5"/>
                  <a:pt x="20" y="3"/>
                </a:cubicBezTo>
                <a:cubicBezTo>
                  <a:pt x="20" y="3"/>
                  <a:pt x="21" y="2"/>
                  <a:pt x="22" y="1"/>
                </a:cubicBezTo>
                <a:cubicBezTo>
                  <a:pt x="22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4" name="Freeform 1339"/>
          <p:cNvSpPr>
            <a:spLocks/>
          </p:cNvSpPr>
          <p:nvPr/>
        </p:nvSpPr>
        <p:spPr bwMode="auto">
          <a:xfrm>
            <a:off x="3910173" y="43839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5" name="Freeform 1340"/>
          <p:cNvSpPr>
            <a:spLocks/>
          </p:cNvSpPr>
          <p:nvPr/>
        </p:nvSpPr>
        <p:spPr bwMode="auto">
          <a:xfrm>
            <a:off x="4558801" y="4423304"/>
            <a:ext cx="269560" cy="201324"/>
          </a:xfrm>
          <a:custGeom>
            <a:avLst/>
            <a:gdLst>
              <a:gd name="T0" fmla="*/ 120 w 134"/>
              <a:gd name="T1" fmla="*/ 46 h 91"/>
              <a:gd name="T2" fmla="*/ 113 w 134"/>
              <a:gd name="T3" fmla="*/ 39 h 91"/>
              <a:gd name="T4" fmla="*/ 108 w 134"/>
              <a:gd name="T5" fmla="*/ 33 h 91"/>
              <a:gd name="T6" fmla="*/ 100 w 134"/>
              <a:gd name="T7" fmla="*/ 29 h 91"/>
              <a:gd name="T8" fmla="*/ 94 w 134"/>
              <a:gd name="T9" fmla="*/ 25 h 91"/>
              <a:gd name="T10" fmla="*/ 92 w 134"/>
              <a:gd name="T11" fmla="*/ 21 h 91"/>
              <a:gd name="T12" fmla="*/ 96 w 134"/>
              <a:gd name="T13" fmla="*/ 17 h 91"/>
              <a:gd name="T14" fmla="*/ 93 w 134"/>
              <a:gd name="T15" fmla="*/ 10 h 91"/>
              <a:gd name="T16" fmla="*/ 93 w 134"/>
              <a:gd name="T17" fmla="*/ 9 h 91"/>
              <a:gd name="T18" fmla="*/ 92 w 134"/>
              <a:gd name="T19" fmla="*/ 8 h 91"/>
              <a:gd name="T20" fmla="*/ 91 w 134"/>
              <a:gd name="T21" fmla="*/ 7 h 91"/>
              <a:gd name="T22" fmla="*/ 90 w 134"/>
              <a:gd name="T23" fmla="*/ 5 h 91"/>
              <a:gd name="T24" fmla="*/ 89 w 134"/>
              <a:gd name="T25" fmla="*/ 4 h 91"/>
              <a:gd name="T26" fmla="*/ 86 w 134"/>
              <a:gd name="T27" fmla="*/ 1 h 91"/>
              <a:gd name="T28" fmla="*/ 86 w 134"/>
              <a:gd name="T29" fmla="*/ 1 h 91"/>
              <a:gd name="T30" fmla="*/ 84 w 134"/>
              <a:gd name="T31" fmla="*/ 0 h 91"/>
              <a:gd name="T32" fmla="*/ 77 w 134"/>
              <a:gd name="T33" fmla="*/ 5 h 91"/>
              <a:gd name="T34" fmla="*/ 74 w 134"/>
              <a:gd name="T35" fmla="*/ 10 h 91"/>
              <a:gd name="T36" fmla="*/ 54 w 134"/>
              <a:gd name="T37" fmla="*/ 23 h 91"/>
              <a:gd name="T38" fmla="*/ 48 w 134"/>
              <a:gd name="T39" fmla="*/ 24 h 91"/>
              <a:gd name="T40" fmla="*/ 47 w 134"/>
              <a:gd name="T41" fmla="*/ 29 h 91"/>
              <a:gd name="T42" fmla="*/ 37 w 134"/>
              <a:gd name="T43" fmla="*/ 35 h 91"/>
              <a:gd name="T44" fmla="*/ 27 w 134"/>
              <a:gd name="T45" fmla="*/ 37 h 91"/>
              <a:gd name="T46" fmla="*/ 25 w 134"/>
              <a:gd name="T47" fmla="*/ 39 h 91"/>
              <a:gd name="T48" fmla="*/ 22 w 134"/>
              <a:gd name="T49" fmla="*/ 40 h 91"/>
              <a:gd name="T50" fmla="*/ 19 w 134"/>
              <a:gd name="T51" fmla="*/ 39 h 91"/>
              <a:gd name="T52" fmla="*/ 12 w 134"/>
              <a:gd name="T53" fmla="*/ 42 h 91"/>
              <a:gd name="T54" fmla="*/ 10 w 134"/>
              <a:gd name="T55" fmla="*/ 42 h 91"/>
              <a:gd name="T56" fmla="*/ 9 w 134"/>
              <a:gd name="T57" fmla="*/ 41 h 91"/>
              <a:gd name="T58" fmla="*/ 8 w 134"/>
              <a:gd name="T59" fmla="*/ 43 h 91"/>
              <a:gd name="T60" fmla="*/ 6 w 134"/>
              <a:gd name="T61" fmla="*/ 44 h 91"/>
              <a:gd name="T62" fmla="*/ 5 w 134"/>
              <a:gd name="T63" fmla="*/ 46 h 91"/>
              <a:gd name="T64" fmla="*/ 0 w 134"/>
              <a:gd name="T65" fmla="*/ 57 h 91"/>
              <a:gd name="T66" fmla="*/ 1 w 134"/>
              <a:gd name="T67" fmla="*/ 66 h 91"/>
              <a:gd name="T68" fmla="*/ 6 w 134"/>
              <a:gd name="T69" fmla="*/ 81 h 91"/>
              <a:gd name="T70" fmla="*/ 12 w 134"/>
              <a:gd name="T71" fmla="*/ 87 h 91"/>
              <a:gd name="T72" fmla="*/ 14 w 134"/>
              <a:gd name="T73" fmla="*/ 89 h 91"/>
              <a:gd name="T74" fmla="*/ 15 w 134"/>
              <a:gd name="T75" fmla="*/ 90 h 91"/>
              <a:gd name="T76" fmla="*/ 16 w 134"/>
              <a:gd name="T77" fmla="*/ 91 h 91"/>
              <a:gd name="T78" fmla="*/ 16 w 134"/>
              <a:gd name="T79" fmla="*/ 91 h 91"/>
              <a:gd name="T80" fmla="*/ 16 w 134"/>
              <a:gd name="T81" fmla="*/ 90 h 91"/>
              <a:gd name="T82" fmla="*/ 17 w 134"/>
              <a:gd name="T83" fmla="*/ 89 h 91"/>
              <a:gd name="T84" fmla="*/ 17 w 134"/>
              <a:gd name="T85" fmla="*/ 88 h 91"/>
              <a:gd name="T86" fmla="*/ 17 w 134"/>
              <a:gd name="T87" fmla="*/ 87 h 91"/>
              <a:gd name="T88" fmla="*/ 17 w 134"/>
              <a:gd name="T89" fmla="*/ 86 h 91"/>
              <a:gd name="T90" fmla="*/ 17 w 134"/>
              <a:gd name="T91" fmla="*/ 86 h 91"/>
              <a:gd name="T92" fmla="*/ 17 w 134"/>
              <a:gd name="T93" fmla="*/ 84 h 91"/>
              <a:gd name="T94" fmla="*/ 30 w 134"/>
              <a:gd name="T95" fmla="*/ 80 h 91"/>
              <a:gd name="T96" fmla="*/ 38 w 134"/>
              <a:gd name="T97" fmla="*/ 75 h 91"/>
              <a:gd name="T98" fmla="*/ 52 w 134"/>
              <a:gd name="T99" fmla="*/ 65 h 91"/>
              <a:gd name="T100" fmla="*/ 81 w 134"/>
              <a:gd name="T101" fmla="*/ 75 h 91"/>
              <a:gd name="T102" fmla="*/ 90 w 134"/>
              <a:gd name="T103" fmla="*/ 68 h 91"/>
              <a:gd name="T104" fmla="*/ 94 w 134"/>
              <a:gd name="T105" fmla="*/ 68 h 91"/>
              <a:gd name="T106" fmla="*/ 111 w 134"/>
              <a:gd name="T107" fmla="*/ 65 h 91"/>
              <a:gd name="T108" fmla="*/ 114 w 134"/>
              <a:gd name="T109" fmla="*/ 64 h 91"/>
              <a:gd name="T110" fmla="*/ 128 w 134"/>
              <a:gd name="T111" fmla="*/ 64 h 91"/>
              <a:gd name="T112" fmla="*/ 132 w 134"/>
              <a:gd name="T113" fmla="*/ 6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1">
                <a:moveTo>
                  <a:pt x="124" y="52"/>
                </a:moveTo>
                <a:cubicBezTo>
                  <a:pt x="124" y="51"/>
                  <a:pt x="124" y="49"/>
                  <a:pt x="120" y="46"/>
                </a:cubicBezTo>
                <a:cubicBezTo>
                  <a:pt x="119" y="45"/>
                  <a:pt x="118" y="44"/>
                  <a:pt x="117" y="44"/>
                </a:cubicBezTo>
                <a:cubicBezTo>
                  <a:pt x="115" y="42"/>
                  <a:pt x="113" y="41"/>
                  <a:pt x="113" y="39"/>
                </a:cubicBezTo>
                <a:cubicBezTo>
                  <a:pt x="113" y="38"/>
                  <a:pt x="113" y="38"/>
                  <a:pt x="111" y="36"/>
                </a:cubicBezTo>
                <a:cubicBezTo>
                  <a:pt x="110" y="35"/>
                  <a:pt x="109" y="34"/>
                  <a:pt x="108" y="33"/>
                </a:cubicBezTo>
                <a:cubicBezTo>
                  <a:pt x="106" y="30"/>
                  <a:pt x="101" y="29"/>
                  <a:pt x="101" y="2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94" y="25"/>
                  <a:pt x="94" y="25"/>
                  <a:pt x="94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4"/>
                  <a:pt x="92" y="23"/>
                  <a:pt x="92" y="21"/>
                </a:cubicBezTo>
                <a:cubicBezTo>
                  <a:pt x="92" y="20"/>
                  <a:pt x="93" y="18"/>
                  <a:pt x="95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6"/>
                  <a:pt x="95" y="13"/>
                  <a:pt x="94" y="12"/>
                </a:cubicBezTo>
                <a:cubicBezTo>
                  <a:pt x="94" y="11"/>
                  <a:pt x="94" y="11"/>
                  <a:pt x="93" y="10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8"/>
                  <a:pt x="92" y="8"/>
                  <a:pt x="92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7"/>
                  <a:pt x="92" y="7"/>
                  <a:pt x="91" y="7"/>
                </a:cubicBezTo>
                <a:cubicBezTo>
                  <a:pt x="91" y="7"/>
                  <a:pt x="91" y="7"/>
                  <a:pt x="91" y="6"/>
                </a:cubicBezTo>
                <a:cubicBezTo>
                  <a:pt x="91" y="6"/>
                  <a:pt x="91" y="6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8" y="3"/>
                  <a:pt x="87" y="2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79" y="2"/>
                  <a:pt x="77" y="3"/>
                </a:cubicBezTo>
                <a:cubicBezTo>
                  <a:pt x="77" y="4"/>
                  <a:pt x="77" y="4"/>
                  <a:pt x="77" y="5"/>
                </a:cubicBezTo>
                <a:cubicBezTo>
                  <a:pt x="77" y="6"/>
                  <a:pt x="76" y="7"/>
                  <a:pt x="75" y="9"/>
                </a:cubicBezTo>
                <a:cubicBezTo>
                  <a:pt x="75" y="9"/>
                  <a:pt x="74" y="10"/>
                  <a:pt x="74" y="10"/>
                </a:cubicBezTo>
                <a:cubicBezTo>
                  <a:pt x="71" y="13"/>
                  <a:pt x="67" y="16"/>
                  <a:pt x="64" y="20"/>
                </a:cubicBezTo>
                <a:cubicBezTo>
                  <a:pt x="62" y="23"/>
                  <a:pt x="58" y="23"/>
                  <a:pt x="54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49" y="23"/>
                  <a:pt x="48" y="23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9" y="28"/>
                  <a:pt x="47" y="29"/>
                </a:cubicBezTo>
                <a:cubicBezTo>
                  <a:pt x="46" y="31"/>
                  <a:pt x="42" y="32"/>
                  <a:pt x="39" y="34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6"/>
                  <a:pt x="35" y="36"/>
                  <a:pt x="33" y="36"/>
                </a:cubicBezTo>
                <a:cubicBezTo>
                  <a:pt x="31" y="36"/>
                  <a:pt x="28" y="37"/>
                  <a:pt x="27" y="37"/>
                </a:cubicBezTo>
                <a:cubicBezTo>
                  <a:pt x="26" y="38"/>
                  <a:pt x="26" y="38"/>
                  <a:pt x="25" y="38"/>
                </a:cubicBezTo>
                <a:cubicBezTo>
                  <a:pt x="25" y="38"/>
                  <a:pt x="25" y="39"/>
                  <a:pt x="25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39"/>
                  <a:pt x="19" y="39"/>
                </a:cubicBezTo>
                <a:cubicBezTo>
                  <a:pt x="19" y="38"/>
                  <a:pt x="18" y="38"/>
                  <a:pt x="18" y="38"/>
                </a:cubicBezTo>
                <a:cubicBezTo>
                  <a:pt x="16" y="42"/>
                  <a:pt x="13" y="42"/>
                  <a:pt x="12" y="42"/>
                </a:cubicBezTo>
                <a:cubicBezTo>
                  <a:pt x="11" y="42"/>
                  <a:pt x="11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8" y="42"/>
                  <a:pt x="8" y="42"/>
                </a:cubicBezTo>
                <a:cubicBezTo>
                  <a:pt x="8" y="42"/>
                  <a:pt x="8" y="42"/>
                  <a:pt x="8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7" y="44"/>
                  <a:pt x="6" y="44"/>
                </a:cubicBezTo>
                <a:cubicBezTo>
                  <a:pt x="6" y="44"/>
                  <a:pt x="6" y="44"/>
                  <a:pt x="6" y="45"/>
                </a:cubicBezTo>
                <a:cubicBezTo>
                  <a:pt x="6" y="45"/>
                  <a:pt x="5" y="46"/>
                  <a:pt x="5" y="46"/>
                </a:cubicBezTo>
                <a:cubicBezTo>
                  <a:pt x="4" y="49"/>
                  <a:pt x="3" y="51"/>
                  <a:pt x="2" y="53"/>
                </a:cubicBezTo>
                <a:cubicBezTo>
                  <a:pt x="1" y="54"/>
                  <a:pt x="0" y="56"/>
                  <a:pt x="0" y="57"/>
                </a:cubicBezTo>
                <a:cubicBezTo>
                  <a:pt x="0" y="57"/>
                  <a:pt x="0" y="58"/>
                  <a:pt x="0" y="59"/>
                </a:cubicBezTo>
                <a:cubicBezTo>
                  <a:pt x="1" y="61"/>
                  <a:pt x="1" y="63"/>
                  <a:pt x="1" y="66"/>
                </a:cubicBezTo>
                <a:cubicBezTo>
                  <a:pt x="1" y="69"/>
                  <a:pt x="2" y="71"/>
                  <a:pt x="4" y="74"/>
                </a:cubicBezTo>
                <a:cubicBezTo>
                  <a:pt x="6" y="77"/>
                  <a:pt x="6" y="80"/>
                  <a:pt x="6" y="81"/>
                </a:cubicBezTo>
                <a:cubicBezTo>
                  <a:pt x="7" y="82"/>
                  <a:pt x="7" y="83"/>
                  <a:pt x="8" y="84"/>
                </a:cubicBezTo>
                <a:cubicBezTo>
                  <a:pt x="9" y="85"/>
                  <a:pt x="10" y="86"/>
                  <a:pt x="12" y="87"/>
                </a:cubicBezTo>
                <a:cubicBezTo>
                  <a:pt x="12" y="88"/>
                  <a:pt x="13" y="88"/>
                  <a:pt x="13" y="88"/>
                </a:cubicBezTo>
                <a:cubicBezTo>
                  <a:pt x="13" y="89"/>
                  <a:pt x="13" y="89"/>
                  <a:pt x="14" y="89"/>
                </a:cubicBezTo>
                <a:cubicBezTo>
                  <a:pt x="14" y="89"/>
                  <a:pt x="14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5" y="90"/>
                  <a:pt x="15" y="91"/>
                  <a:pt x="15" y="91"/>
                </a:cubicBezTo>
                <a:cubicBezTo>
                  <a:pt x="15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0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7" y="90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7"/>
                  <a:pt x="17" y="87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7" y="86"/>
                  <a:pt x="17" y="85"/>
                  <a:pt x="17" y="85"/>
                </a:cubicBezTo>
                <a:cubicBezTo>
                  <a:pt x="17" y="84"/>
                  <a:pt x="17" y="84"/>
                  <a:pt x="17" y="84"/>
                </a:cubicBezTo>
                <a:cubicBezTo>
                  <a:pt x="25" y="82"/>
                  <a:pt x="25" y="82"/>
                  <a:pt x="25" y="82"/>
                </a:cubicBezTo>
                <a:cubicBezTo>
                  <a:pt x="30" y="80"/>
                  <a:pt x="30" y="80"/>
                  <a:pt x="30" y="80"/>
                </a:cubicBezTo>
                <a:cubicBezTo>
                  <a:pt x="38" y="81"/>
                  <a:pt x="38" y="81"/>
                  <a:pt x="38" y="81"/>
                </a:cubicBezTo>
                <a:cubicBezTo>
                  <a:pt x="38" y="75"/>
                  <a:pt x="38" y="75"/>
                  <a:pt x="38" y="75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3"/>
                  <a:pt x="46" y="65"/>
                  <a:pt x="52" y="65"/>
                </a:cubicBezTo>
                <a:cubicBezTo>
                  <a:pt x="56" y="65"/>
                  <a:pt x="60" y="70"/>
                  <a:pt x="62" y="72"/>
                </a:cubicBezTo>
                <a:cubicBezTo>
                  <a:pt x="81" y="75"/>
                  <a:pt x="81" y="75"/>
                  <a:pt x="81" y="75"/>
                </a:cubicBezTo>
                <a:cubicBezTo>
                  <a:pt x="81" y="73"/>
                  <a:pt x="83" y="69"/>
                  <a:pt x="84" y="68"/>
                </a:cubicBezTo>
                <a:cubicBezTo>
                  <a:pt x="86" y="67"/>
                  <a:pt x="88" y="67"/>
                  <a:pt x="90" y="68"/>
                </a:cubicBezTo>
                <a:cubicBezTo>
                  <a:pt x="91" y="68"/>
                  <a:pt x="92" y="68"/>
                  <a:pt x="93" y="68"/>
                </a:cubicBezTo>
                <a:cubicBezTo>
                  <a:pt x="93" y="68"/>
                  <a:pt x="94" y="68"/>
                  <a:pt x="94" y="68"/>
                </a:cubicBezTo>
                <a:cubicBezTo>
                  <a:pt x="97" y="67"/>
                  <a:pt x="101" y="64"/>
                  <a:pt x="106" y="64"/>
                </a:cubicBezTo>
                <a:cubicBezTo>
                  <a:pt x="108" y="64"/>
                  <a:pt x="110" y="65"/>
                  <a:pt x="111" y="65"/>
                </a:cubicBezTo>
                <a:cubicBezTo>
                  <a:pt x="112" y="65"/>
                  <a:pt x="112" y="65"/>
                  <a:pt x="113" y="65"/>
                </a:cubicBezTo>
                <a:cubicBezTo>
                  <a:pt x="113" y="65"/>
                  <a:pt x="113" y="65"/>
                  <a:pt x="114" y="64"/>
                </a:cubicBezTo>
                <a:cubicBezTo>
                  <a:pt x="114" y="63"/>
                  <a:pt x="116" y="61"/>
                  <a:pt x="119" y="61"/>
                </a:cubicBezTo>
                <a:cubicBezTo>
                  <a:pt x="122" y="61"/>
                  <a:pt x="127" y="63"/>
                  <a:pt x="128" y="64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27" y="57"/>
                  <a:pt x="124" y="55"/>
                  <a:pt x="124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6" name="Freeform 1341"/>
          <p:cNvSpPr>
            <a:spLocks/>
          </p:cNvSpPr>
          <p:nvPr/>
        </p:nvSpPr>
        <p:spPr bwMode="auto">
          <a:xfrm>
            <a:off x="4291347" y="4356196"/>
            <a:ext cx="263242" cy="229093"/>
          </a:xfrm>
          <a:custGeom>
            <a:avLst/>
            <a:gdLst>
              <a:gd name="T0" fmla="*/ 123 w 130"/>
              <a:gd name="T1" fmla="*/ 6 h 104"/>
              <a:gd name="T2" fmla="*/ 122 w 130"/>
              <a:gd name="T3" fmla="*/ 4 h 104"/>
              <a:gd name="T4" fmla="*/ 119 w 130"/>
              <a:gd name="T5" fmla="*/ 1 h 104"/>
              <a:gd name="T6" fmla="*/ 119 w 130"/>
              <a:gd name="T7" fmla="*/ 1 h 104"/>
              <a:gd name="T8" fmla="*/ 119 w 130"/>
              <a:gd name="T9" fmla="*/ 1 h 104"/>
              <a:gd name="T10" fmla="*/ 116 w 130"/>
              <a:gd name="T11" fmla="*/ 3 h 104"/>
              <a:gd name="T12" fmla="*/ 108 w 130"/>
              <a:gd name="T13" fmla="*/ 8 h 104"/>
              <a:gd name="T14" fmla="*/ 96 w 130"/>
              <a:gd name="T15" fmla="*/ 5 h 104"/>
              <a:gd name="T16" fmla="*/ 91 w 130"/>
              <a:gd name="T17" fmla="*/ 6 h 104"/>
              <a:gd name="T18" fmla="*/ 86 w 130"/>
              <a:gd name="T19" fmla="*/ 6 h 104"/>
              <a:gd name="T20" fmla="*/ 82 w 130"/>
              <a:gd name="T21" fmla="*/ 8 h 104"/>
              <a:gd name="T22" fmla="*/ 73 w 130"/>
              <a:gd name="T23" fmla="*/ 12 h 104"/>
              <a:gd name="T24" fmla="*/ 63 w 130"/>
              <a:gd name="T25" fmla="*/ 9 h 104"/>
              <a:gd name="T26" fmla="*/ 50 w 130"/>
              <a:gd name="T27" fmla="*/ 9 h 104"/>
              <a:gd name="T28" fmla="*/ 43 w 130"/>
              <a:gd name="T29" fmla="*/ 5 h 104"/>
              <a:gd name="T30" fmla="*/ 38 w 130"/>
              <a:gd name="T31" fmla="*/ 2 h 104"/>
              <a:gd name="T32" fmla="*/ 31 w 130"/>
              <a:gd name="T33" fmla="*/ 1 h 104"/>
              <a:gd name="T34" fmla="*/ 27 w 130"/>
              <a:gd name="T35" fmla="*/ 3 h 104"/>
              <a:gd name="T36" fmla="*/ 27 w 130"/>
              <a:gd name="T37" fmla="*/ 3 h 104"/>
              <a:gd name="T38" fmla="*/ 20 w 130"/>
              <a:gd name="T39" fmla="*/ 2 h 104"/>
              <a:gd name="T40" fmla="*/ 17 w 130"/>
              <a:gd name="T41" fmla="*/ 7 h 104"/>
              <a:gd name="T42" fmla="*/ 11 w 130"/>
              <a:gd name="T43" fmla="*/ 18 h 104"/>
              <a:gd name="T44" fmla="*/ 11 w 130"/>
              <a:gd name="T45" fmla="*/ 19 h 104"/>
              <a:gd name="T46" fmla="*/ 10 w 130"/>
              <a:gd name="T47" fmla="*/ 21 h 104"/>
              <a:gd name="T48" fmla="*/ 10 w 130"/>
              <a:gd name="T49" fmla="*/ 22 h 104"/>
              <a:gd name="T50" fmla="*/ 11 w 130"/>
              <a:gd name="T51" fmla="*/ 24 h 104"/>
              <a:gd name="T52" fmla="*/ 11 w 130"/>
              <a:gd name="T53" fmla="*/ 26 h 104"/>
              <a:gd name="T54" fmla="*/ 9 w 130"/>
              <a:gd name="T55" fmla="*/ 45 h 104"/>
              <a:gd name="T56" fmla="*/ 5 w 130"/>
              <a:gd name="T57" fmla="*/ 51 h 104"/>
              <a:gd name="T58" fmla="*/ 1 w 130"/>
              <a:gd name="T59" fmla="*/ 58 h 104"/>
              <a:gd name="T60" fmla="*/ 1 w 130"/>
              <a:gd name="T61" fmla="*/ 71 h 104"/>
              <a:gd name="T62" fmla="*/ 4 w 130"/>
              <a:gd name="T63" fmla="*/ 77 h 104"/>
              <a:gd name="T64" fmla="*/ 4 w 130"/>
              <a:gd name="T65" fmla="*/ 79 h 104"/>
              <a:gd name="T66" fmla="*/ 15 w 130"/>
              <a:gd name="T67" fmla="*/ 82 h 104"/>
              <a:gd name="T68" fmla="*/ 32 w 130"/>
              <a:gd name="T69" fmla="*/ 96 h 104"/>
              <a:gd name="T70" fmla="*/ 38 w 130"/>
              <a:gd name="T71" fmla="*/ 104 h 104"/>
              <a:gd name="T72" fmla="*/ 48 w 130"/>
              <a:gd name="T73" fmla="*/ 101 h 104"/>
              <a:gd name="T74" fmla="*/ 61 w 130"/>
              <a:gd name="T75" fmla="*/ 100 h 104"/>
              <a:gd name="T76" fmla="*/ 63 w 130"/>
              <a:gd name="T77" fmla="*/ 99 h 104"/>
              <a:gd name="T78" fmla="*/ 64 w 130"/>
              <a:gd name="T79" fmla="*/ 97 h 104"/>
              <a:gd name="T80" fmla="*/ 65 w 130"/>
              <a:gd name="T81" fmla="*/ 95 h 104"/>
              <a:gd name="T82" fmla="*/ 65 w 130"/>
              <a:gd name="T83" fmla="*/ 93 h 104"/>
              <a:gd name="T84" fmla="*/ 65 w 130"/>
              <a:gd name="T85" fmla="*/ 92 h 104"/>
              <a:gd name="T86" fmla="*/ 66 w 130"/>
              <a:gd name="T87" fmla="*/ 90 h 104"/>
              <a:gd name="T88" fmla="*/ 66 w 130"/>
              <a:gd name="T89" fmla="*/ 90 h 104"/>
              <a:gd name="T90" fmla="*/ 66 w 130"/>
              <a:gd name="T91" fmla="*/ 89 h 104"/>
              <a:gd name="T92" fmla="*/ 66 w 130"/>
              <a:gd name="T93" fmla="*/ 88 h 104"/>
              <a:gd name="T94" fmla="*/ 83 w 130"/>
              <a:gd name="T95" fmla="*/ 75 h 104"/>
              <a:gd name="T96" fmla="*/ 89 w 130"/>
              <a:gd name="T97" fmla="*/ 74 h 104"/>
              <a:gd name="T98" fmla="*/ 97 w 130"/>
              <a:gd name="T99" fmla="*/ 78 h 104"/>
              <a:gd name="T100" fmla="*/ 106 w 130"/>
              <a:gd name="T101" fmla="*/ 60 h 104"/>
              <a:gd name="T102" fmla="*/ 112 w 130"/>
              <a:gd name="T103" fmla="*/ 53 h 104"/>
              <a:gd name="T104" fmla="*/ 114 w 130"/>
              <a:gd name="T105" fmla="*/ 45 h 104"/>
              <a:gd name="T106" fmla="*/ 123 w 130"/>
              <a:gd name="T107" fmla="*/ 26 h 104"/>
              <a:gd name="T108" fmla="*/ 129 w 130"/>
              <a:gd name="T109" fmla="*/ 23 h 104"/>
              <a:gd name="T110" fmla="*/ 130 w 130"/>
              <a:gd name="T111" fmla="*/ 18 h 104"/>
              <a:gd name="T112" fmla="*/ 124 w 130"/>
              <a:gd name="T113" fmla="*/ 11 h 104"/>
              <a:gd name="T114" fmla="*/ 124 w 130"/>
              <a:gd name="T115" fmla="*/ 9 h 104"/>
              <a:gd name="T116" fmla="*/ 124 w 130"/>
              <a:gd name="T117" fmla="*/ 8 h 104"/>
              <a:gd name="T118" fmla="*/ 124 w 130"/>
              <a:gd name="T119" fmla="*/ 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104">
                <a:moveTo>
                  <a:pt x="124" y="7"/>
                </a:moveTo>
                <a:cubicBezTo>
                  <a:pt x="123" y="7"/>
                  <a:pt x="123" y="6"/>
                  <a:pt x="123" y="6"/>
                </a:cubicBezTo>
                <a:cubicBezTo>
                  <a:pt x="123" y="6"/>
                  <a:pt x="123" y="6"/>
                  <a:pt x="123" y="6"/>
                </a:cubicBezTo>
                <a:cubicBezTo>
                  <a:pt x="122" y="5"/>
                  <a:pt x="122" y="5"/>
                  <a:pt x="122" y="4"/>
                </a:cubicBezTo>
                <a:cubicBezTo>
                  <a:pt x="121" y="4"/>
                  <a:pt x="121" y="3"/>
                  <a:pt x="121" y="3"/>
                </a:cubicBezTo>
                <a:cubicBezTo>
                  <a:pt x="120" y="2"/>
                  <a:pt x="120" y="2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1"/>
                  <a:pt x="117" y="2"/>
                  <a:pt x="117" y="3"/>
                </a:cubicBezTo>
                <a:cubicBezTo>
                  <a:pt x="116" y="3"/>
                  <a:pt x="116" y="3"/>
                  <a:pt x="116" y="3"/>
                </a:cubicBezTo>
                <a:cubicBezTo>
                  <a:pt x="114" y="5"/>
                  <a:pt x="113" y="7"/>
                  <a:pt x="111" y="8"/>
                </a:cubicBezTo>
                <a:cubicBezTo>
                  <a:pt x="110" y="8"/>
                  <a:pt x="109" y="8"/>
                  <a:pt x="108" y="8"/>
                </a:cubicBezTo>
                <a:cubicBezTo>
                  <a:pt x="105" y="8"/>
                  <a:pt x="102" y="7"/>
                  <a:pt x="100" y="6"/>
                </a:cubicBezTo>
                <a:cubicBezTo>
                  <a:pt x="100" y="6"/>
                  <a:pt x="99" y="5"/>
                  <a:pt x="96" y="5"/>
                </a:cubicBezTo>
                <a:cubicBezTo>
                  <a:pt x="95" y="5"/>
                  <a:pt x="94" y="6"/>
                  <a:pt x="92" y="6"/>
                </a:cubicBezTo>
                <a:cubicBezTo>
                  <a:pt x="92" y="6"/>
                  <a:pt x="91" y="6"/>
                  <a:pt x="91" y="6"/>
                </a:cubicBezTo>
                <a:cubicBezTo>
                  <a:pt x="90" y="6"/>
                  <a:pt x="89" y="6"/>
                  <a:pt x="89" y="6"/>
                </a:cubicBezTo>
                <a:cubicBezTo>
                  <a:pt x="88" y="6"/>
                  <a:pt x="87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5" y="6"/>
                  <a:pt x="83" y="7"/>
                  <a:pt x="82" y="8"/>
                </a:cubicBezTo>
                <a:cubicBezTo>
                  <a:pt x="81" y="9"/>
                  <a:pt x="80" y="10"/>
                  <a:pt x="79" y="11"/>
                </a:cubicBezTo>
                <a:cubicBezTo>
                  <a:pt x="78" y="11"/>
                  <a:pt x="76" y="12"/>
                  <a:pt x="73" y="12"/>
                </a:cubicBezTo>
                <a:cubicBezTo>
                  <a:pt x="71" y="12"/>
                  <a:pt x="68" y="11"/>
                  <a:pt x="66" y="11"/>
                </a:cubicBezTo>
                <a:cubicBezTo>
                  <a:pt x="65" y="10"/>
                  <a:pt x="64" y="10"/>
                  <a:pt x="63" y="9"/>
                </a:cubicBezTo>
                <a:cubicBezTo>
                  <a:pt x="61" y="8"/>
                  <a:pt x="59" y="6"/>
                  <a:pt x="58" y="6"/>
                </a:cubicBezTo>
                <a:cubicBezTo>
                  <a:pt x="57" y="6"/>
                  <a:pt x="53" y="7"/>
                  <a:pt x="50" y="9"/>
                </a:cubicBezTo>
                <a:cubicBezTo>
                  <a:pt x="49" y="9"/>
                  <a:pt x="49" y="9"/>
                  <a:pt x="48" y="9"/>
                </a:cubicBezTo>
                <a:cubicBezTo>
                  <a:pt x="45" y="9"/>
                  <a:pt x="44" y="7"/>
                  <a:pt x="43" y="5"/>
                </a:cubicBezTo>
                <a:cubicBezTo>
                  <a:pt x="42" y="4"/>
                  <a:pt x="42" y="3"/>
                  <a:pt x="41" y="2"/>
                </a:cubicBezTo>
                <a:cubicBezTo>
                  <a:pt x="41" y="2"/>
                  <a:pt x="40" y="2"/>
                  <a:pt x="38" y="2"/>
                </a:cubicBezTo>
                <a:cubicBezTo>
                  <a:pt x="37" y="1"/>
                  <a:pt x="34" y="1"/>
                  <a:pt x="32" y="0"/>
                </a:cubicBezTo>
                <a:cubicBezTo>
                  <a:pt x="32" y="0"/>
                  <a:pt x="31" y="0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2"/>
                  <a:pt x="29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4" y="2"/>
                  <a:pt x="22" y="2"/>
                  <a:pt x="2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5"/>
                  <a:pt x="17" y="7"/>
                </a:cubicBezTo>
                <a:cubicBezTo>
                  <a:pt x="17" y="9"/>
                  <a:pt x="16" y="10"/>
                  <a:pt x="15" y="11"/>
                </a:cubicBezTo>
                <a:cubicBezTo>
                  <a:pt x="14" y="13"/>
                  <a:pt x="11" y="16"/>
                  <a:pt x="11" y="18"/>
                </a:cubicBezTo>
                <a:cubicBezTo>
                  <a:pt x="11" y="18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3"/>
                  <a:pt x="11" y="23"/>
                </a:cubicBezTo>
                <a:cubicBezTo>
                  <a:pt x="11" y="23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6"/>
                  <a:pt x="11" y="26"/>
                </a:cubicBezTo>
                <a:cubicBezTo>
                  <a:pt x="11" y="26"/>
                  <a:pt x="11" y="27"/>
                  <a:pt x="11" y="27"/>
                </a:cubicBezTo>
                <a:cubicBezTo>
                  <a:pt x="12" y="31"/>
                  <a:pt x="12" y="42"/>
                  <a:pt x="9" y="45"/>
                </a:cubicBezTo>
                <a:cubicBezTo>
                  <a:pt x="7" y="47"/>
                  <a:pt x="6" y="50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2" y="54"/>
                  <a:pt x="1" y="58"/>
                </a:cubicBezTo>
                <a:cubicBezTo>
                  <a:pt x="0" y="62"/>
                  <a:pt x="1" y="64"/>
                  <a:pt x="1" y="67"/>
                </a:cubicBezTo>
                <a:cubicBezTo>
                  <a:pt x="1" y="68"/>
                  <a:pt x="1" y="70"/>
                  <a:pt x="1" y="71"/>
                </a:cubicBezTo>
                <a:cubicBezTo>
                  <a:pt x="1" y="73"/>
                  <a:pt x="2" y="74"/>
                  <a:pt x="3" y="75"/>
                </a:cubicBezTo>
                <a:cubicBezTo>
                  <a:pt x="3" y="76"/>
                  <a:pt x="3" y="77"/>
                  <a:pt x="4" y="77"/>
                </a:cubicBezTo>
                <a:cubicBezTo>
                  <a:pt x="4" y="77"/>
                  <a:pt x="4" y="78"/>
                  <a:pt x="4" y="78"/>
                </a:cubicBezTo>
                <a:cubicBezTo>
                  <a:pt x="4" y="78"/>
                  <a:pt x="4" y="79"/>
                  <a:pt x="4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5" y="80"/>
                  <a:pt x="11" y="81"/>
                  <a:pt x="15" y="82"/>
                </a:cubicBezTo>
                <a:cubicBezTo>
                  <a:pt x="17" y="82"/>
                  <a:pt x="18" y="82"/>
                  <a:pt x="20" y="83"/>
                </a:cubicBezTo>
                <a:cubicBezTo>
                  <a:pt x="26" y="84"/>
                  <a:pt x="32" y="93"/>
                  <a:pt x="32" y="96"/>
                </a:cubicBezTo>
                <a:cubicBezTo>
                  <a:pt x="32" y="98"/>
                  <a:pt x="35" y="103"/>
                  <a:pt x="37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9" y="104"/>
                  <a:pt x="41" y="103"/>
                  <a:pt x="42" y="103"/>
                </a:cubicBezTo>
                <a:cubicBezTo>
                  <a:pt x="44" y="102"/>
                  <a:pt x="46" y="101"/>
                  <a:pt x="48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9" y="101"/>
                  <a:pt x="61" y="100"/>
                  <a:pt x="61" y="100"/>
                </a:cubicBezTo>
                <a:cubicBezTo>
                  <a:pt x="62" y="100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4" y="98"/>
                  <a:pt x="64" y="98"/>
                </a:cubicBezTo>
                <a:cubicBezTo>
                  <a:pt x="64" y="98"/>
                  <a:pt x="64" y="97"/>
                  <a:pt x="64" y="97"/>
                </a:cubicBezTo>
                <a:cubicBezTo>
                  <a:pt x="64" y="97"/>
                  <a:pt x="64" y="96"/>
                  <a:pt x="64" y="96"/>
                </a:cubicBezTo>
                <a:cubicBezTo>
                  <a:pt x="64" y="96"/>
                  <a:pt x="64" y="95"/>
                  <a:pt x="65" y="95"/>
                </a:cubicBezTo>
                <a:cubicBezTo>
                  <a:pt x="65" y="95"/>
                  <a:pt x="65" y="94"/>
                  <a:pt x="65" y="94"/>
                </a:cubicBezTo>
                <a:cubicBezTo>
                  <a:pt x="65" y="94"/>
                  <a:pt x="65" y="93"/>
                  <a:pt x="65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2"/>
                  <a:pt x="65" y="92"/>
                  <a:pt x="65" y="92"/>
                </a:cubicBezTo>
                <a:cubicBezTo>
                  <a:pt x="65" y="91"/>
                  <a:pt x="65" y="91"/>
                  <a:pt x="65" y="91"/>
                </a:cubicBezTo>
                <a:cubicBezTo>
                  <a:pt x="66" y="91"/>
                  <a:pt x="66" y="91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8"/>
                  <a:pt x="66" y="88"/>
                  <a:pt x="66" y="88"/>
                </a:cubicBezTo>
                <a:cubicBezTo>
                  <a:pt x="78" y="76"/>
                  <a:pt x="80" y="75"/>
                  <a:pt x="80" y="75"/>
                </a:cubicBezTo>
                <a:cubicBezTo>
                  <a:pt x="81" y="75"/>
                  <a:pt x="82" y="75"/>
                  <a:pt x="83" y="75"/>
                </a:cubicBezTo>
                <a:cubicBezTo>
                  <a:pt x="84" y="75"/>
                  <a:pt x="85" y="75"/>
                  <a:pt x="86" y="75"/>
                </a:cubicBezTo>
                <a:cubicBezTo>
                  <a:pt x="87" y="74"/>
                  <a:pt x="88" y="74"/>
                  <a:pt x="89" y="74"/>
                </a:cubicBezTo>
                <a:cubicBezTo>
                  <a:pt x="91" y="74"/>
                  <a:pt x="95" y="76"/>
                  <a:pt x="97" y="79"/>
                </a:cubicBezTo>
                <a:cubicBezTo>
                  <a:pt x="97" y="79"/>
                  <a:pt x="97" y="78"/>
                  <a:pt x="97" y="78"/>
                </a:cubicBezTo>
                <a:cubicBezTo>
                  <a:pt x="99" y="74"/>
                  <a:pt x="99" y="74"/>
                  <a:pt x="99" y="74"/>
                </a:cubicBezTo>
                <a:cubicBezTo>
                  <a:pt x="101" y="71"/>
                  <a:pt x="106" y="62"/>
                  <a:pt x="106" y="60"/>
                </a:cubicBezTo>
                <a:cubicBezTo>
                  <a:pt x="106" y="57"/>
                  <a:pt x="109" y="55"/>
                  <a:pt x="110" y="54"/>
                </a:cubicBezTo>
                <a:cubicBezTo>
                  <a:pt x="111" y="54"/>
                  <a:pt x="111" y="53"/>
                  <a:pt x="112" y="53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0"/>
                  <a:pt x="112" y="46"/>
                  <a:pt x="114" y="45"/>
                </a:cubicBezTo>
                <a:cubicBezTo>
                  <a:pt x="115" y="44"/>
                  <a:pt x="116" y="41"/>
                  <a:pt x="116" y="40"/>
                </a:cubicBezTo>
                <a:cubicBezTo>
                  <a:pt x="115" y="37"/>
                  <a:pt x="123" y="26"/>
                  <a:pt x="123" y="26"/>
                </a:cubicBezTo>
                <a:cubicBezTo>
                  <a:pt x="124" y="25"/>
                  <a:pt x="125" y="25"/>
                  <a:pt x="127" y="24"/>
                </a:cubicBezTo>
                <a:cubicBezTo>
                  <a:pt x="127" y="24"/>
                  <a:pt x="129" y="24"/>
                  <a:pt x="129" y="23"/>
                </a:cubicBezTo>
                <a:cubicBezTo>
                  <a:pt x="129" y="23"/>
                  <a:pt x="129" y="22"/>
                  <a:pt x="129" y="22"/>
                </a:cubicBezTo>
                <a:cubicBezTo>
                  <a:pt x="129" y="20"/>
                  <a:pt x="130" y="19"/>
                  <a:pt x="130" y="18"/>
                </a:cubicBezTo>
                <a:cubicBezTo>
                  <a:pt x="127" y="18"/>
                  <a:pt x="124" y="15"/>
                  <a:pt x="124" y="12"/>
                </a:cubicBezTo>
                <a:cubicBezTo>
                  <a:pt x="124" y="12"/>
                  <a:pt x="124" y="11"/>
                  <a:pt x="124" y="11"/>
                </a:cubicBezTo>
                <a:cubicBezTo>
                  <a:pt x="124" y="11"/>
                  <a:pt x="124" y="11"/>
                  <a:pt x="124" y="10"/>
                </a:cubicBezTo>
                <a:cubicBezTo>
                  <a:pt x="124" y="10"/>
                  <a:pt x="124" y="10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7"/>
                  <a:pt x="124" y="7"/>
                  <a:pt x="124" y="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7" name="Freeform 1342"/>
          <p:cNvSpPr>
            <a:spLocks/>
          </p:cNvSpPr>
          <p:nvPr/>
        </p:nvSpPr>
        <p:spPr bwMode="auto">
          <a:xfrm>
            <a:off x="4247123" y="4390907"/>
            <a:ext cx="61072" cy="143472"/>
          </a:xfrm>
          <a:custGeom>
            <a:avLst/>
            <a:gdLst>
              <a:gd name="T0" fmla="*/ 26 w 30"/>
              <a:gd name="T1" fmla="*/ 5 h 65"/>
              <a:gd name="T2" fmla="*/ 23 w 30"/>
              <a:gd name="T3" fmla="*/ 1 h 65"/>
              <a:gd name="T4" fmla="*/ 22 w 30"/>
              <a:gd name="T5" fmla="*/ 0 h 65"/>
              <a:gd name="T6" fmla="*/ 21 w 30"/>
              <a:gd name="T7" fmla="*/ 0 h 65"/>
              <a:gd name="T8" fmla="*/ 21 w 30"/>
              <a:gd name="T9" fmla="*/ 2 h 65"/>
              <a:gd name="T10" fmla="*/ 21 w 30"/>
              <a:gd name="T11" fmla="*/ 3 h 65"/>
              <a:gd name="T12" fmla="*/ 20 w 30"/>
              <a:gd name="T13" fmla="*/ 7 h 65"/>
              <a:gd name="T14" fmla="*/ 17 w 30"/>
              <a:gd name="T15" fmla="*/ 9 h 65"/>
              <a:gd name="T16" fmla="*/ 6 w 30"/>
              <a:gd name="T17" fmla="*/ 12 h 65"/>
              <a:gd name="T18" fmla="*/ 1 w 30"/>
              <a:gd name="T19" fmla="*/ 16 h 65"/>
              <a:gd name="T20" fmla="*/ 0 w 30"/>
              <a:gd name="T21" fmla="*/ 16 h 65"/>
              <a:gd name="T22" fmla="*/ 1 w 30"/>
              <a:gd name="T23" fmla="*/ 18 h 65"/>
              <a:gd name="T24" fmla="*/ 1 w 30"/>
              <a:gd name="T25" fmla="*/ 19 h 65"/>
              <a:gd name="T26" fmla="*/ 1 w 30"/>
              <a:gd name="T27" fmla="*/ 20 h 65"/>
              <a:gd name="T28" fmla="*/ 2 w 30"/>
              <a:gd name="T29" fmla="*/ 21 h 65"/>
              <a:gd name="T30" fmla="*/ 2 w 30"/>
              <a:gd name="T31" fmla="*/ 21 h 65"/>
              <a:gd name="T32" fmla="*/ 3 w 30"/>
              <a:gd name="T33" fmla="*/ 22 h 65"/>
              <a:gd name="T34" fmla="*/ 4 w 30"/>
              <a:gd name="T35" fmla="*/ 22 h 65"/>
              <a:gd name="T36" fmla="*/ 8 w 30"/>
              <a:gd name="T37" fmla="*/ 31 h 65"/>
              <a:gd name="T38" fmla="*/ 10 w 30"/>
              <a:gd name="T39" fmla="*/ 41 h 65"/>
              <a:gd name="T40" fmla="*/ 10 w 30"/>
              <a:gd name="T41" fmla="*/ 48 h 65"/>
              <a:gd name="T42" fmla="*/ 11 w 30"/>
              <a:gd name="T43" fmla="*/ 49 h 65"/>
              <a:gd name="T44" fmla="*/ 11 w 30"/>
              <a:gd name="T45" fmla="*/ 51 h 65"/>
              <a:gd name="T46" fmla="*/ 11 w 30"/>
              <a:gd name="T47" fmla="*/ 54 h 65"/>
              <a:gd name="T48" fmla="*/ 11 w 30"/>
              <a:gd name="T49" fmla="*/ 56 h 65"/>
              <a:gd name="T50" fmla="*/ 11 w 30"/>
              <a:gd name="T51" fmla="*/ 59 h 65"/>
              <a:gd name="T52" fmla="*/ 11 w 30"/>
              <a:gd name="T53" fmla="*/ 63 h 65"/>
              <a:gd name="T54" fmla="*/ 11 w 30"/>
              <a:gd name="T55" fmla="*/ 65 h 65"/>
              <a:gd name="T56" fmla="*/ 20 w 30"/>
              <a:gd name="T57" fmla="*/ 63 h 65"/>
              <a:gd name="T58" fmla="*/ 21 w 30"/>
              <a:gd name="T59" fmla="*/ 61 h 65"/>
              <a:gd name="T60" fmla="*/ 19 w 30"/>
              <a:gd name="T61" fmla="*/ 51 h 65"/>
              <a:gd name="T62" fmla="*/ 24 w 30"/>
              <a:gd name="T63" fmla="*/ 33 h 65"/>
              <a:gd name="T64" fmla="*/ 29 w 30"/>
              <a:gd name="T65" fmla="*/ 12 h 65"/>
              <a:gd name="T66" fmla="*/ 29 w 30"/>
              <a:gd name="T67" fmla="*/ 10 h 65"/>
              <a:gd name="T68" fmla="*/ 29 w 30"/>
              <a:gd name="T69" fmla="*/ 8 h 65"/>
              <a:gd name="T70" fmla="*/ 27 w 30"/>
              <a:gd name="T71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" h="65">
                <a:moveTo>
                  <a:pt x="27" y="6"/>
                </a:moveTo>
                <a:cubicBezTo>
                  <a:pt x="27" y="6"/>
                  <a:pt x="26" y="6"/>
                  <a:pt x="26" y="5"/>
                </a:cubicBezTo>
                <a:cubicBezTo>
                  <a:pt x="24" y="5"/>
                  <a:pt x="23" y="3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3" y="0"/>
                  <a:pt x="23" y="0"/>
                </a:cubicBezTo>
                <a:cubicBezTo>
                  <a:pt x="23" y="0"/>
                  <a:pt x="22" y="0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2"/>
                  <a:pt x="21" y="2"/>
                </a:cubicBezTo>
                <a:cubicBezTo>
                  <a:pt x="21" y="2"/>
                  <a:pt x="21" y="2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9"/>
                  <a:pt x="18" y="9"/>
                  <a:pt x="17" y="9"/>
                </a:cubicBezTo>
                <a:cubicBezTo>
                  <a:pt x="16" y="11"/>
                  <a:pt x="13" y="11"/>
                  <a:pt x="10" y="12"/>
                </a:cubicBezTo>
                <a:cubicBezTo>
                  <a:pt x="9" y="12"/>
                  <a:pt x="7" y="12"/>
                  <a:pt x="6" y="12"/>
                </a:cubicBezTo>
                <a:cubicBezTo>
                  <a:pt x="6" y="12"/>
                  <a:pt x="5" y="13"/>
                  <a:pt x="4" y="14"/>
                </a:cubicBezTo>
                <a:cubicBezTo>
                  <a:pt x="3" y="15"/>
                  <a:pt x="2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4" y="22"/>
                </a:cubicBezTo>
                <a:cubicBezTo>
                  <a:pt x="4" y="23"/>
                  <a:pt x="5" y="23"/>
                  <a:pt x="5" y="23"/>
                </a:cubicBezTo>
                <a:cubicBezTo>
                  <a:pt x="10" y="26"/>
                  <a:pt x="9" y="29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10" y="34"/>
                  <a:pt x="10" y="37"/>
                  <a:pt x="10" y="41"/>
                </a:cubicBezTo>
                <a:cubicBezTo>
                  <a:pt x="10" y="43"/>
                  <a:pt x="10" y="45"/>
                  <a:pt x="10" y="46"/>
                </a:cubicBezTo>
                <a:cubicBezTo>
                  <a:pt x="10" y="47"/>
                  <a:pt x="10" y="47"/>
                  <a:pt x="10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3"/>
                  <a:pt x="11" y="53"/>
                  <a:pt x="11" y="54"/>
                </a:cubicBezTo>
                <a:cubicBezTo>
                  <a:pt x="11" y="54"/>
                  <a:pt x="11" y="54"/>
                  <a:pt x="11" y="55"/>
                </a:cubicBezTo>
                <a:cubicBezTo>
                  <a:pt x="11" y="55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58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1"/>
                  <a:pt x="11" y="62"/>
                  <a:pt x="11" y="63"/>
                </a:cubicBezTo>
                <a:cubicBezTo>
                  <a:pt x="11" y="63"/>
                  <a:pt x="11" y="64"/>
                  <a:pt x="11" y="64"/>
                </a:cubicBezTo>
                <a:cubicBezTo>
                  <a:pt x="11" y="64"/>
                  <a:pt x="11" y="65"/>
                  <a:pt x="11" y="65"/>
                </a:cubicBezTo>
                <a:cubicBezTo>
                  <a:pt x="14" y="65"/>
                  <a:pt x="16" y="65"/>
                  <a:pt x="17" y="65"/>
                </a:cubicBezTo>
                <a:cubicBezTo>
                  <a:pt x="18" y="65"/>
                  <a:pt x="19" y="64"/>
                  <a:pt x="20" y="63"/>
                </a:cubicBezTo>
                <a:cubicBezTo>
                  <a:pt x="20" y="63"/>
                  <a:pt x="21" y="62"/>
                  <a:pt x="22" y="62"/>
                </a:cubicBezTo>
                <a:cubicBezTo>
                  <a:pt x="21" y="62"/>
                  <a:pt x="21" y="62"/>
                  <a:pt x="21" y="61"/>
                </a:cubicBezTo>
                <a:cubicBezTo>
                  <a:pt x="20" y="60"/>
                  <a:pt x="19" y="58"/>
                  <a:pt x="19" y="55"/>
                </a:cubicBezTo>
                <a:cubicBezTo>
                  <a:pt x="19" y="54"/>
                  <a:pt x="19" y="53"/>
                  <a:pt x="19" y="51"/>
                </a:cubicBezTo>
                <a:cubicBezTo>
                  <a:pt x="19" y="48"/>
                  <a:pt x="18" y="46"/>
                  <a:pt x="19" y="42"/>
                </a:cubicBezTo>
                <a:cubicBezTo>
                  <a:pt x="20" y="37"/>
                  <a:pt x="23" y="34"/>
                  <a:pt x="24" y="33"/>
                </a:cubicBezTo>
                <a:cubicBezTo>
                  <a:pt x="25" y="31"/>
                  <a:pt x="26" y="28"/>
                  <a:pt x="28" y="26"/>
                </a:cubicBezTo>
                <a:cubicBezTo>
                  <a:pt x="30" y="25"/>
                  <a:pt x="30" y="18"/>
                  <a:pt x="29" y="12"/>
                </a:cubicBezTo>
                <a:cubicBezTo>
                  <a:pt x="29" y="11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7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8" name="Freeform 1343"/>
          <p:cNvSpPr>
            <a:spLocks/>
          </p:cNvSpPr>
          <p:nvPr/>
        </p:nvSpPr>
        <p:spPr bwMode="auto">
          <a:xfrm>
            <a:off x="4306089" y="4411734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9" name="Freeform 1344"/>
          <p:cNvSpPr>
            <a:spLocks/>
          </p:cNvSpPr>
          <p:nvPr/>
        </p:nvSpPr>
        <p:spPr bwMode="auto">
          <a:xfrm>
            <a:off x="4289241" y="4525123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0" name="Freeform 1345"/>
          <p:cNvSpPr>
            <a:spLocks/>
          </p:cNvSpPr>
          <p:nvPr/>
        </p:nvSpPr>
        <p:spPr bwMode="auto">
          <a:xfrm>
            <a:off x="4306089" y="4411734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1" name="Freeform 1346"/>
          <p:cNvSpPr>
            <a:spLocks/>
          </p:cNvSpPr>
          <p:nvPr/>
        </p:nvSpPr>
        <p:spPr bwMode="auto">
          <a:xfrm>
            <a:off x="4303983" y="4404792"/>
            <a:ext cx="2106" cy="462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2" name="Freeform 1347"/>
          <p:cNvSpPr>
            <a:spLocks/>
          </p:cNvSpPr>
          <p:nvPr/>
        </p:nvSpPr>
        <p:spPr bwMode="auto">
          <a:xfrm>
            <a:off x="4230275" y="4423304"/>
            <a:ext cx="31589" cy="118017"/>
          </a:xfrm>
          <a:custGeom>
            <a:avLst/>
            <a:gdLst>
              <a:gd name="T0" fmla="*/ 2 w 16"/>
              <a:gd name="T1" fmla="*/ 1 h 53"/>
              <a:gd name="T2" fmla="*/ 2 w 16"/>
              <a:gd name="T3" fmla="*/ 0 h 53"/>
              <a:gd name="T4" fmla="*/ 0 w 16"/>
              <a:gd name="T5" fmla="*/ 0 h 53"/>
              <a:gd name="T6" fmla="*/ 0 w 16"/>
              <a:gd name="T7" fmla="*/ 0 h 53"/>
              <a:gd name="T8" fmla="*/ 0 w 16"/>
              <a:gd name="T9" fmla="*/ 0 h 53"/>
              <a:gd name="T10" fmla="*/ 0 w 16"/>
              <a:gd name="T11" fmla="*/ 2 h 53"/>
              <a:gd name="T12" fmla="*/ 0 w 16"/>
              <a:gd name="T13" fmla="*/ 2 h 53"/>
              <a:gd name="T14" fmla="*/ 1 w 16"/>
              <a:gd name="T15" fmla="*/ 3 h 53"/>
              <a:gd name="T16" fmla="*/ 1 w 16"/>
              <a:gd name="T17" fmla="*/ 3 h 53"/>
              <a:gd name="T18" fmla="*/ 1 w 16"/>
              <a:gd name="T19" fmla="*/ 4 h 53"/>
              <a:gd name="T20" fmla="*/ 1 w 16"/>
              <a:gd name="T21" fmla="*/ 4 h 53"/>
              <a:gd name="T22" fmla="*/ 1 w 16"/>
              <a:gd name="T23" fmla="*/ 4 h 53"/>
              <a:gd name="T24" fmla="*/ 4 w 16"/>
              <a:gd name="T25" fmla="*/ 12 h 53"/>
              <a:gd name="T26" fmla="*/ 4 w 16"/>
              <a:gd name="T27" fmla="*/ 14 h 53"/>
              <a:gd name="T28" fmla="*/ 5 w 16"/>
              <a:gd name="T29" fmla="*/ 27 h 53"/>
              <a:gd name="T30" fmla="*/ 8 w 16"/>
              <a:gd name="T31" fmla="*/ 43 h 53"/>
              <a:gd name="T32" fmla="*/ 8 w 16"/>
              <a:gd name="T33" fmla="*/ 46 h 53"/>
              <a:gd name="T34" fmla="*/ 8 w 16"/>
              <a:gd name="T35" fmla="*/ 46 h 53"/>
              <a:gd name="T36" fmla="*/ 9 w 16"/>
              <a:gd name="T37" fmla="*/ 48 h 53"/>
              <a:gd name="T38" fmla="*/ 9 w 16"/>
              <a:gd name="T39" fmla="*/ 49 h 53"/>
              <a:gd name="T40" fmla="*/ 10 w 16"/>
              <a:gd name="T41" fmla="*/ 51 h 53"/>
              <a:gd name="T42" fmla="*/ 10 w 16"/>
              <a:gd name="T43" fmla="*/ 53 h 53"/>
              <a:gd name="T44" fmla="*/ 11 w 16"/>
              <a:gd name="T45" fmla="*/ 53 h 53"/>
              <a:gd name="T46" fmla="*/ 11 w 16"/>
              <a:gd name="T47" fmla="*/ 53 h 53"/>
              <a:gd name="T48" fmla="*/ 16 w 16"/>
              <a:gd name="T49" fmla="*/ 51 h 53"/>
              <a:gd name="T50" fmla="*/ 16 w 16"/>
              <a:gd name="T51" fmla="*/ 50 h 53"/>
              <a:gd name="T52" fmla="*/ 16 w 16"/>
              <a:gd name="T53" fmla="*/ 48 h 53"/>
              <a:gd name="T54" fmla="*/ 16 w 16"/>
              <a:gd name="T55" fmla="*/ 46 h 53"/>
              <a:gd name="T56" fmla="*/ 16 w 16"/>
              <a:gd name="T57" fmla="*/ 45 h 53"/>
              <a:gd name="T58" fmla="*/ 16 w 16"/>
              <a:gd name="T59" fmla="*/ 43 h 53"/>
              <a:gd name="T60" fmla="*/ 16 w 16"/>
              <a:gd name="T61" fmla="*/ 42 h 53"/>
              <a:gd name="T62" fmla="*/ 16 w 16"/>
              <a:gd name="T63" fmla="*/ 40 h 53"/>
              <a:gd name="T64" fmla="*/ 16 w 16"/>
              <a:gd name="T65" fmla="*/ 39 h 53"/>
              <a:gd name="T66" fmla="*/ 16 w 16"/>
              <a:gd name="T67" fmla="*/ 38 h 53"/>
              <a:gd name="T68" fmla="*/ 16 w 16"/>
              <a:gd name="T69" fmla="*/ 37 h 53"/>
              <a:gd name="T70" fmla="*/ 16 w 16"/>
              <a:gd name="T71" fmla="*/ 35 h 53"/>
              <a:gd name="T72" fmla="*/ 16 w 16"/>
              <a:gd name="T73" fmla="*/ 35 h 53"/>
              <a:gd name="T74" fmla="*/ 16 w 16"/>
              <a:gd name="T75" fmla="*/ 33 h 53"/>
              <a:gd name="T76" fmla="*/ 16 w 16"/>
              <a:gd name="T77" fmla="*/ 33 h 53"/>
              <a:gd name="T78" fmla="*/ 15 w 16"/>
              <a:gd name="T79" fmla="*/ 32 h 53"/>
              <a:gd name="T80" fmla="*/ 15 w 16"/>
              <a:gd name="T81" fmla="*/ 26 h 53"/>
              <a:gd name="T82" fmla="*/ 14 w 16"/>
              <a:gd name="T83" fmla="*/ 20 h 53"/>
              <a:gd name="T84" fmla="*/ 13 w 16"/>
              <a:gd name="T85" fmla="*/ 15 h 53"/>
              <a:gd name="T86" fmla="*/ 12 w 16"/>
              <a:gd name="T87" fmla="*/ 12 h 53"/>
              <a:gd name="T88" fmla="*/ 11 w 16"/>
              <a:gd name="T89" fmla="*/ 11 h 53"/>
              <a:gd name="T90" fmla="*/ 10 w 16"/>
              <a:gd name="T91" fmla="*/ 10 h 53"/>
              <a:gd name="T92" fmla="*/ 9 w 16"/>
              <a:gd name="T93" fmla="*/ 10 h 53"/>
              <a:gd name="T94" fmla="*/ 9 w 16"/>
              <a:gd name="T95" fmla="*/ 9 h 53"/>
              <a:gd name="T96" fmla="*/ 8 w 16"/>
              <a:gd name="T97" fmla="*/ 9 h 53"/>
              <a:gd name="T98" fmla="*/ 8 w 16"/>
              <a:gd name="T99" fmla="*/ 9 h 53"/>
              <a:gd name="T100" fmla="*/ 7 w 16"/>
              <a:gd name="T101" fmla="*/ 8 h 53"/>
              <a:gd name="T102" fmla="*/ 7 w 16"/>
              <a:gd name="T103" fmla="*/ 8 h 53"/>
              <a:gd name="T104" fmla="*/ 7 w 16"/>
              <a:gd name="T105" fmla="*/ 7 h 53"/>
              <a:gd name="T106" fmla="*/ 6 w 16"/>
              <a:gd name="T107" fmla="*/ 6 h 53"/>
              <a:gd name="T108" fmla="*/ 6 w 16"/>
              <a:gd name="T109" fmla="*/ 6 h 53"/>
              <a:gd name="T110" fmla="*/ 6 w 16"/>
              <a:gd name="T111" fmla="*/ 5 h 53"/>
              <a:gd name="T112" fmla="*/ 6 w 16"/>
              <a:gd name="T113" fmla="*/ 4 h 53"/>
              <a:gd name="T114" fmla="*/ 6 w 16"/>
              <a:gd name="T115" fmla="*/ 3 h 53"/>
              <a:gd name="T116" fmla="*/ 5 w 16"/>
              <a:gd name="T117" fmla="*/ 2 h 53"/>
              <a:gd name="T118" fmla="*/ 5 w 16"/>
              <a:gd name="T119" fmla="*/ 1 h 53"/>
              <a:gd name="T120" fmla="*/ 2 w 16"/>
              <a:gd name="T121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" h="53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3" y="5"/>
                  <a:pt x="5" y="7"/>
                  <a:pt x="4" y="12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8"/>
                  <a:pt x="3" y="24"/>
                  <a:pt x="5" y="27"/>
                </a:cubicBezTo>
                <a:cubicBezTo>
                  <a:pt x="6" y="31"/>
                  <a:pt x="8" y="37"/>
                  <a:pt x="8" y="43"/>
                </a:cubicBezTo>
                <a:cubicBezTo>
                  <a:pt x="8" y="44"/>
                  <a:pt x="8" y="45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8"/>
                  <a:pt x="9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50"/>
                  <a:pt x="9" y="51"/>
                  <a:pt x="10" y="51"/>
                </a:cubicBezTo>
                <a:cubicBezTo>
                  <a:pt x="10" y="52"/>
                  <a:pt x="10" y="52"/>
                  <a:pt x="10" y="53"/>
                </a:cubicBezTo>
                <a:cubicBezTo>
                  <a:pt x="10" y="53"/>
                  <a:pt x="11" y="53"/>
                  <a:pt x="11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2"/>
                  <a:pt x="14" y="51"/>
                  <a:pt x="16" y="51"/>
                </a:cubicBezTo>
                <a:cubicBezTo>
                  <a:pt x="16" y="51"/>
                  <a:pt x="16" y="50"/>
                  <a:pt x="16" y="50"/>
                </a:cubicBezTo>
                <a:cubicBezTo>
                  <a:pt x="16" y="49"/>
                  <a:pt x="16" y="49"/>
                  <a:pt x="16" y="48"/>
                </a:cubicBezTo>
                <a:cubicBezTo>
                  <a:pt x="16" y="47"/>
                  <a:pt x="16" y="47"/>
                  <a:pt x="16" y="46"/>
                </a:cubicBezTo>
                <a:cubicBezTo>
                  <a:pt x="16" y="46"/>
                  <a:pt x="16" y="45"/>
                  <a:pt x="16" y="45"/>
                </a:cubicBezTo>
                <a:cubicBezTo>
                  <a:pt x="16" y="44"/>
                  <a:pt x="16" y="44"/>
                  <a:pt x="16" y="43"/>
                </a:cubicBezTo>
                <a:cubicBezTo>
                  <a:pt x="16" y="43"/>
                  <a:pt x="16" y="42"/>
                  <a:pt x="16" y="42"/>
                </a:cubicBezTo>
                <a:cubicBezTo>
                  <a:pt x="16" y="41"/>
                  <a:pt x="16" y="40"/>
                  <a:pt x="16" y="40"/>
                </a:cubicBezTo>
                <a:cubicBezTo>
                  <a:pt x="16" y="40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6"/>
                  <a:pt x="16" y="36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4"/>
                  <a:pt x="16" y="34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5" y="30"/>
                  <a:pt x="15" y="28"/>
                  <a:pt x="15" y="26"/>
                </a:cubicBezTo>
                <a:cubicBezTo>
                  <a:pt x="15" y="23"/>
                  <a:pt x="15" y="21"/>
                  <a:pt x="14" y="20"/>
                </a:cubicBezTo>
                <a:cubicBezTo>
                  <a:pt x="13" y="18"/>
                  <a:pt x="13" y="16"/>
                  <a:pt x="13" y="15"/>
                </a:cubicBezTo>
                <a:cubicBezTo>
                  <a:pt x="14" y="13"/>
                  <a:pt x="14" y="13"/>
                  <a:pt x="12" y="12"/>
                </a:cubicBezTo>
                <a:cubicBezTo>
                  <a:pt x="12" y="11"/>
                  <a:pt x="11" y="11"/>
                  <a:pt x="11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3" name="Freeform 1348"/>
          <p:cNvSpPr>
            <a:spLocks/>
          </p:cNvSpPr>
          <p:nvPr/>
        </p:nvSpPr>
        <p:spPr bwMode="auto">
          <a:xfrm>
            <a:off x="4238699" y="4427932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4" name="Freeform 1349"/>
          <p:cNvSpPr>
            <a:spLocks/>
          </p:cNvSpPr>
          <p:nvPr/>
        </p:nvSpPr>
        <p:spPr bwMode="auto">
          <a:xfrm>
            <a:off x="4259758" y="4495040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5" name="Freeform 1350"/>
          <p:cNvSpPr>
            <a:spLocks/>
          </p:cNvSpPr>
          <p:nvPr/>
        </p:nvSpPr>
        <p:spPr bwMode="auto">
          <a:xfrm>
            <a:off x="4245017" y="4444131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6" name="Freeform 1351"/>
          <p:cNvSpPr>
            <a:spLocks/>
          </p:cNvSpPr>
          <p:nvPr/>
        </p:nvSpPr>
        <p:spPr bwMode="auto">
          <a:xfrm>
            <a:off x="4261864" y="4525123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7" name="Freeform 1352"/>
          <p:cNvSpPr>
            <a:spLocks/>
          </p:cNvSpPr>
          <p:nvPr/>
        </p:nvSpPr>
        <p:spPr bwMode="auto">
          <a:xfrm>
            <a:off x="4261864" y="4518181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8" name="Freeform 1353"/>
          <p:cNvSpPr>
            <a:spLocks/>
          </p:cNvSpPr>
          <p:nvPr/>
        </p:nvSpPr>
        <p:spPr bwMode="auto">
          <a:xfrm>
            <a:off x="4247123" y="444644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9" name="Freeform 1354"/>
          <p:cNvSpPr>
            <a:spLocks/>
          </p:cNvSpPr>
          <p:nvPr/>
        </p:nvSpPr>
        <p:spPr bwMode="auto">
          <a:xfrm>
            <a:off x="4261864" y="4513553"/>
            <a:ext cx="0" cy="2314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0" name="Freeform 1355"/>
          <p:cNvSpPr>
            <a:spLocks/>
          </p:cNvSpPr>
          <p:nvPr/>
        </p:nvSpPr>
        <p:spPr bwMode="auto">
          <a:xfrm>
            <a:off x="4242911" y="4439503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1" name="Freeform 1356"/>
          <p:cNvSpPr>
            <a:spLocks/>
          </p:cNvSpPr>
          <p:nvPr/>
        </p:nvSpPr>
        <p:spPr bwMode="auto">
          <a:xfrm>
            <a:off x="4261864" y="4501982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2" name="Freeform 1357"/>
          <p:cNvSpPr>
            <a:spLocks/>
          </p:cNvSpPr>
          <p:nvPr/>
        </p:nvSpPr>
        <p:spPr bwMode="auto">
          <a:xfrm>
            <a:off x="4261864" y="4497354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3" name="Freeform 1358"/>
          <p:cNvSpPr>
            <a:spLocks/>
          </p:cNvSpPr>
          <p:nvPr/>
        </p:nvSpPr>
        <p:spPr bwMode="auto">
          <a:xfrm>
            <a:off x="4261864" y="450892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4" name="Freeform 1359"/>
          <p:cNvSpPr>
            <a:spLocks/>
          </p:cNvSpPr>
          <p:nvPr/>
        </p:nvSpPr>
        <p:spPr bwMode="auto">
          <a:xfrm>
            <a:off x="4242911" y="4441817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5" name="Freeform 1360"/>
          <p:cNvSpPr>
            <a:spLocks/>
          </p:cNvSpPr>
          <p:nvPr/>
        </p:nvSpPr>
        <p:spPr bwMode="auto">
          <a:xfrm>
            <a:off x="4240805" y="44371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6" name="Freeform 1361"/>
          <p:cNvSpPr>
            <a:spLocks/>
          </p:cNvSpPr>
          <p:nvPr/>
        </p:nvSpPr>
        <p:spPr bwMode="auto">
          <a:xfrm>
            <a:off x="4240805" y="443256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7" name="Freeform 1362"/>
          <p:cNvSpPr>
            <a:spLocks/>
          </p:cNvSpPr>
          <p:nvPr/>
        </p:nvSpPr>
        <p:spPr bwMode="auto">
          <a:xfrm>
            <a:off x="4261864" y="453437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8" name="Freeform 1363"/>
          <p:cNvSpPr>
            <a:spLocks/>
          </p:cNvSpPr>
          <p:nvPr/>
        </p:nvSpPr>
        <p:spPr bwMode="auto">
          <a:xfrm>
            <a:off x="4550378" y="4372395"/>
            <a:ext cx="8424" cy="16198"/>
          </a:xfrm>
          <a:custGeom>
            <a:avLst/>
            <a:gdLst>
              <a:gd name="T0" fmla="*/ 4 w 4"/>
              <a:gd name="T1" fmla="*/ 7 h 7"/>
              <a:gd name="T2" fmla="*/ 4 w 4"/>
              <a:gd name="T3" fmla="*/ 7 h 7"/>
              <a:gd name="T4" fmla="*/ 3 w 4"/>
              <a:gd name="T5" fmla="*/ 5 h 7"/>
              <a:gd name="T6" fmla="*/ 3 w 4"/>
              <a:gd name="T7" fmla="*/ 5 h 7"/>
              <a:gd name="T8" fmla="*/ 2 w 4"/>
              <a:gd name="T9" fmla="*/ 4 h 7"/>
              <a:gd name="T10" fmla="*/ 2 w 4"/>
              <a:gd name="T11" fmla="*/ 3 h 7"/>
              <a:gd name="T12" fmla="*/ 1 w 4"/>
              <a:gd name="T13" fmla="*/ 1 h 7"/>
              <a:gd name="T14" fmla="*/ 0 w 4"/>
              <a:gd name="T15" fmla="*/ 0 h 7"/>
              <a:gd name="T16" fmla="*/ 0 w 4"/>
              <a:gd name="T17" fmla="*/ 0 h 7"/>
              <a:gd name="T18" fmla="*/ 0 w 4"/>
              <a:gd name="T19" fmla="*/ 2 h 7"/>
              <a:gd name="T20" fmla="*/ 0 w 4"/>
              <a:gd name="T21" fmla="*/ 2 h 7"/>
              <a:gd name="T22" fmla="*/ 0 w 4"/>
              <a:gd name="T23" fmla="*/ 3 h 7"/>
              <a:gd name="T24" fmla="*/ 0 w 4"/>
              <a:gd name="T25" fmla="*/ 3 h 7"/>
              <a:gd name="T26" fmla="*/ 0 w 4"/>
              <a:gd name="T27" fmla="*/ 4 h 7"/>
              <a:gd name="T28" fmla="*/ 3 w 4"/>
              <a:gd name="T29" fmla="*/ 7 h 7"/>
              <a:gd name="T30" fmla="*/ 4 w 4"/>
              <a:gd name="T31" fmla="*/ 7 h 7"/>
              <a:gd name="T32" fmla="*/ 4 w 4"/>
              <a:gd name="T3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7">
                <a:moveTo>
                  <a:pt x="4" y="7"/>
                </a:move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2" y="6"/>
                  <a:pt x="3" y="7"/>
                </a:cubicBezTo>
                <a:cubicBezTo>
                  <a:pt x="3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9" name="Freeform 1364"/>
          <p:cNvSpPr>
            <a:spLocks/>
          </p:cNvSpPr>
          <p:nvPr/>
        </p:nvSpPr>
        <p:spPr bwMode="auto">
          <a:xfrm>
            <a:off x="4426127" y="4407106"/>
            <a:ext cx="160051" cy="242977"/>
          </a:xfrm>
          <a:custGeom>
            <a:avLst/>
            <a:gdLst>
              <a:gd name="T0" fmla="*/ 32 w 79"/>
              <a:gd name="T1" fmla="*/ 104 h 110"/>
              <a:gd name="T2" fmla="*/ 33 w 79"/>
              <a:gd name="T3" fmla="*/ 104 h 110"/>
              <a:gd name="T4" fmla="*/ 49 w 79"/>
              <a:gd name="T5" fmla="*/ 105 h 110"/>
              <a:gd name="T6" fmla="*/ 50 w 79"/>
              <a:gd name="T7" fmla="*/ 105 h 110"/>
              <a:gd name="T8" fmla="*/ 53 w 79"/>
              <a:gd name="T9" fmla="*/ 105 h 110"/>
              <a:gd name="T10" fmla="*/ 55 w 79"/>
              <a:gd name="T11" fmla="*/ 105 h 110"/>
              <a:gd name="T12" fmla="*/ 58 w 79"/>
              <a:gd name="T13" fmla="*/ 105 h 110"/>
              <a:gd name="T14" fmla="*/ 63 w 79"/>
              <a:gd name="T15" fmla="*/ 105 h 110"/>
              <a:gd name="T16" fmla="*/ 77 w 79"/>
              <a:gd name="T17" fmla="*/ 110 h 110"/>
              <a:gd name="T18" fmla="*/ 79 w 79"/>
              <a:gd name="T19" fmla="*/ 103 h 110"/>
              <a:gd name="T20" fmla="*/ 78 w 79"/>
              <a:gd name="T21" fmla="*/ 102 h 110"/>
              <a:gd name="T22" fmla="*/ 77 w 79"/>
              <a:gd name="T23" fmla="*/ 101 h 110"/>
              <a:gd name="T24" fmla="*/ 70 w 79"/>
              <a:gd name="T25" fmla="*/ 95 h 110"/>
              <a:gd name="T26" fmla="*/ 67 w 79"/>
              <a:gd name="T27" fmla="*/ 90 h 110"/>
              <a:gd name="T28" fmla="*/ 66 w 79"/>
              <a:gd name="T29" fmla="*/ 84 h 110"/>
              <a:gd name="T30" fmla="*/ 62 w 79"/>
              <a:gd name="T31" fmla="*/ 68 h 110"/>
              <a:gd name="T32" fmla="*/ 63 w 79"/>
              <a:gd name="T33" fmla="*/ 59 h 110"/>
              <a:gd name="T34" fmla="*/ 67 w 79"/>
              <a:gd name="T35" fmla="*/ 51 h 110"/>
              <a:gd name="T36" fmla="*/ 69 w 79"/>
              <a:gd name="T37" fmla="*/ 49 h 110"/>
              <a:gd name="T38" fmla="*/ 70 w 79"/>
              <a:gd name="T39" fmla="*/ 47 h 110"/>
              <a:gd name="T40" fmla="*/ 72 w 79"/>
              <a:gd name="T41" fmla="*/ 46 h 110"/>
              <a:gd name="T42" fmla="*/ 71 w 79"/>
              <a:gd name="T43" fmla="*/ 45 h 110"/>
              <a:gd name="T44" fmla="*/ 70 w 79"/>
              <a:gd name="T45" fmla="*/ 42 h 110"/>
              <a:gd name="T46" fmla="*/ 64 w 79"/>
              <a:gd name="T47" fmla="*/ 33 h 110"/>
              <a:gd name="T48" fmla="*/ 58 w 79"/>
              <a:gd name="T49" fmla="*/ 27 h 110"/>
              <a:gd name="T50" fmla="*/ 57 w 79"/>
              <a:gd name="T51" fmla="*/ 21 h 110"/>
              <a:gd name="T52" fmla="*/ 64 w 79"/>
              <a:gd name="T53" fmla="*/ 17 h 110"/>
              <a:gd name="T54" fmla="*/ 70 w 79"/>
              <a:gd name="T55" fmla="*/ 17 h 110"/>
              <a:gd name="T56" fmla="*/ 66 w 79"/>
              <a:gd name="T57" fmla="*/ 2 h 110"/>
              <a:gd name="T58" fmla="*/ 66 w 79"/>
              <a:gd name="T59" fmla="*/ 0 h 110"/>
              <a:gd name="T60" fmla="*/ 66 w 79"/>
              <a:gd name="T61" fmla="*/ 1 h 110"/>
              <a:gd name="T62" fmla="*/ 59 w 79"/>
              <a:gd name="T63" fmla="*/ 6 h 110"/>
              <a:gd name="T64" fmla="*/ 49 w 79"/>
              <a:gd name="T65" fmla="*/ 26 h 110"/>
              <a:gd name="T66" fmla="*/ 49 w 79"/>
              <a:gd name="T67" fmla="*/ 30 h 110"/>
              <a:gd name="T68" fmla="*/ 43 w 79"/>
              <a:gd name="T69" fmla="*/ 37 h 110"/>
              <a:gd name="T70" fmla="*/ 34 w 79"/>
              <a:gd name="T71" fmla="*/ 57 h 110"/>
              <a:gd name="T72" fmla="*/ 26 w 79"/>
              <a:gd name="T73" fmla="*/ 59 h 110"/>
              <a:gd name="T74" fmla="*/ 15 w 79"/>
              <a:gd name="T75" fmla="*/ 56 h 110"/>
              <a:gd name="T76" fmla="*/ 3 w 79"/>
              <a:gd name="T77" fmla="*/ 68 h 110"/>
              <a:gd name="T78" fmla="*/ 2 w 79"/>
              <a:gd name="T79" fmla="*/ 69 h 110"/>
              <a:gd name="T80" fmla="*/ 2 w 79"/>
              <a:gd name="T81" fmla="*/ 70 h 110"/>
              <a:gd name="T82" fmla="*/ 2 w 79"/>
              <a:gd name="T83" fmla="*/ 71 h 110"/>
              <a:gd name="T84" fmla="*/ 2 w 79"/>
              <a:gd name="T85" fmla="*/ 72 h 110"/>
              <a:gd name="T86" fmla="*/ 1 w 79"/>
              <a:gd name="T87" fmla="*/ 74 h 110"/>
              <a:gd name="T88" fmla="*/ 1 w 79"/>
              <a:gd name="T89" fmla="*/ 76 h 110"/>
              <a:gd name="T90" fmla="*/ 0 w 79"/>
              <a:gd name="T91" fmla="*/ 78 h 110"/>
              <a:gd name="T92" fmla="*/ 3 w 79"/>
              <a:gd name="T93" fmla="*/ 82 h 110"/>
              <a:gd name="T94" fmla="*/ 6 w 79"/>
              <a:gd name="T95" fmla="*/ 85 h 110"/>
              <a:gd name="T96" fmla="*/ 12 w 79"/>
              <a:gd name="T97" fmla="*/ 85 h 110"/>
              <a:gd name="T98" fmla="*/ 15 w 79"/>
              <a:gd name="T99" fmla="*/ 100 h 110"/>
              <a:gd name="T100" fmla="*/ 27 w 79"/>
              <a:gd name="T101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9" h="110">
                <a:moveTo>
                  <a:pt x="32" y="104"/>
                </a:moveTo>
                <a:cubicBezTo>
                  <a:pt x="32" y="104"/>
                  <a:pt x="32" y="104"/>
                  <a:pt x="32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5" y="104"/>
                  <a:pt x="42" y="105"/>
                  <a:pt x="49" y="105"/>
                </a:cubicBezTo>
                <a:cubicBezTo>
                  <a:pt x="49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1" y="105"/>
                  <a:pt x="52" y="105"/>
                  <a:pt x="52" y="105"/>
                </a:cubicBezTo>
                <a:cubicBezTo>
                  <a:pt x="52" y="105"/>
                  <a:pt x="53" y="105"/>
                  <a:pt x="53" y="105"/>
                </a:cubicBezTo>
                <a:cubicBezTo>
                  <a:pt x="53" y="105"/>
                  <a:pt x="54" y="105"/>
                  <a:pt x="54" y="105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7" y="105"/>
                  <a:pt x="57" y="105"/>
                  <a:pt x="58" y="105"/>
                </a:cubicBezTo>
                <a:cubicBezTo>
                  <a:pt x="61" y="105"/>
                  <a:pt x="62" y="105"/>
                  <a:pt x="62" y="105"/>
                </a:cubicBezTo>
                <a:cubicBezTo>
                  <a:pt x="62" y="105"/>
                  <a:pt x="63" y="105"/>
                  <a:pt x="63" y="105"/>
                </a:cubicBezTo>
                <a:cubicBezTo>
                  <a:pt x="66" y="105"/>
                  <a:pt x="73" y="108"/>
                  <a:pt x="77" y="11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77" y="108"/>
                  <a:pt x="78" y="106"/>
                  <a:pt x="78" y="104"/>
                </a:cubicBezTo>
                <a:cubicBezTo>
                  <a:pt x="78" y="104"/>
                  <a:pt x="78" y="103"/>
                  <a:pt x="79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3"/>
                  <a:pt x="78" y="103"/>
                  <a:pt x="78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7" y="102"/>
                  <a:pt x="77" y="102"/>
                  <a:pt x="77" y="101"/>
                </a:cubicBezTo>
                <a:cubicBezTo>
                  <a:pt x="77" y="101"/>
                  <a:pt x="75" y="99"/>
                  <a:pt x="74" y="98"/>
                </a:cubicBezTo>
                <a:cubicBezTo>
                  <a:pt x="73" y="97"/>
                  <a:pt x="71" y="96"/>
                  <a:pt x="70" y="95"/>
                </a:cubicBezTo>
                <a:cubicBezTo>
                  <a:pt x="68" y="92"/>
                  <a:pt x="68" y="91"/>
                  <a:pt x="68" y="91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8" y="86"/>
                  <a:pt x="66" y="84"/>
                </a:cubicBezTo>
                <a:cubicBezTo>
                  <a:pt x="64" y="81"/>
                  <a:pt x="62" y="78"/>
                  <a:pt x="62" y="74"/>
                </a:cubicBezTo>
                <a:cubicBezTo>
                  <a:pt x="62" y="72"/>
                  <a:pt x="62" y="70"/>
                  <a:pt x="62" y="68"/>
                </a:cubicBezTo>
                <a:cubicBezTo>
                  <a:pt x="61" y="67"/>
                  <a:pt x="61" y="66"/>
                  <a:pt x="61" y="65"/>
                </a:cubicBezTo>
                <a:cubicBezTo>
                  <a:pt x="61" y="63"/>
                  <a:pt x="62" y="61"/>
                  <a:pt x="63" y="59"/>
                </a:cubicBezTo>
                <a:cubicBezTo>
                  <a:pt x="65" y="57"/>
                  <a:pt x="66" y="55"/>
                  <a:pt x="66" y="53"/>
                </a:cubicBezTo>
                <a:cubicBezTo>
                  <a:pt x="67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49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8"/>
                  <a:pt x="70" y="47"/>
                  <a:pt x="70" y="47"/>
                </a:cubicBezTo>
                <a:cubicBezTo>
                  <a:pt x="71" y="47"/>
                  <a:pt x="71" y="47"/>
                  <a:pt x="71" y="46"/>
                </a:cubicBezTo>
                <a:cubicBezTo>
                  <a:pt x="71" y="46"/>
                  <a:pt x="71" y="46"/>
                  <a:pt x="72" y="46"/>
                </a:cubicBezTo>
                <a:cubicBezTo>
                  <a:pt x="72" y="46"/>
                  <a:pt x="72" y="46"/>
                  <a:pt x="71" y="46"/>
                </a:cubicBezTo>
                <a:cubicBezTo>
                  <a:pt x="71" y="46"/>
                  <a:pt x="71" y="45"/>
                  <a:pt x="71" y="45"/>
                </a:cubicBezTo>
                <a:cubicBezTo>
                  <a:pt x="71" y="44"/>
                  <a:pt x="71" y="44"/>
                  <a:pt x="70" y="43"/>
                </a:cubicBezTo>
                <a:cubicBezTo>
                  <a:pt x="70" y="43"/>
                  <a:pt x="70" y="43"/>
                  <a:pt x="70" y="42"/>
                </a:cubicBezTo>
                <a:cubicBezTo>
                  <a:pt x="70" y="41"/>
                  <a:pt x="69" y="40"/>
                  <a:pt x="69" y="39"/>
                </a:cubicBezTo>
                <a:cubicBezTo>
                  <a:pt x="68" y="36"/>
                  <a:pt x="66" y="35"/>
                  <a:pt x="64" y="33"/>
                </a:cubicBezTo>
                <a:cubicBezTo>
                  <a:pt x="63" y="32"/>
                  <a:pt x="61" y="31"/>
                  <a:pt x="60" y="30"/>
                </a:cubicBezTo>
                <a:cubicBezTo>
                  <a:pt x="59" y="29"/>
                  <a:pt x="58" y="28"/>
                  <a:pt x="58" y="27"/>
                </a:cubicBezTo>
                <a:cubicBezTo>
                  <a:pt x="57" y="26"/>
                  <a:pt x="56" y="24"/>
                  <a:pt x="56" y="23"/>
                </a:cubicBezTo>
                <a:cubicBezTo>
                  <a:pt x="56" y="22"/>
                  <a:pt x="57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17"/>
                  <a:pt x="62" y="17"/>
                  <a:pt x="64" y="17"/>
                </a:cubicBezTo>
                <a:cubicBezTo>
                  <a:pt x="66" y="17"/>
                  <a:pt x="67" y="17"/>
                  <a:pt x="69" y="17"/>
                </a:cubicBezTo>
                <a:cubicBezTo>
                  <a:pt x="69" y="17"/>
                  <a:pt x="70" y="17"/>
                  <a:pt x="70" y="17"/>
                </a:cubicBezTo>
                <a:cubicBezTo>
                  <a:pt x="68" y="14"/>
                  <a:pt x="66" y="8"/>
                  <a:pt x="66" y="3"/>
                </a:cubicBezTo>
                <a:cubicBezTo>
                  <a:pt x="66" y="3"/>
                  <a:pt x="66" y="2"/>
                  <a:pt x="66" y="2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6" y="0"/>
                  <a:pt x="66" y="1"/>
                </a:cubicBezTo>
                <a:cubicBezTo>
                  <a:pt x="66" y="4"/>
                  <a:pt x="62" y="5"/>
                  <a:pt x="60" y="5"/>
                </a:cubicBezTo>
                <a:cubicBezTo>
                  <a:pt x="60" y="5"/>
                  <a:pt x="59" y="6"/>
                  <a:pt x="59" y="6"/>
                </a:cubicBezTo>
                <a:cubicBezTo>
                  <a:pt x="58" y="7"/>
                  <a:pt x="53" y="15"/>
                  <a:pt x="53" y="16"/>
                </a:cubicBezTo>
                <a:cubicBezTo>
                  <a:pt x="53" y="18"/>
                  <a:pt x="52" y="25"/>
                  <a:pt x="49" y="26"/>
                </a:cubicBezTo>
                <a:cubicBezTo>
                  <a:pt x="49" y="26"/>
                  <a:pt x="49" y="28"/>
                  <a:pt x="49" y="29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2"/>
                  <a:pt x="47" y="33"/>
                  <a:pt x="46" y="34"/>
                </a:cubicBezTo>
                <a:cubicBezTo>
                  <a:pt x="45" y="35"/>
                  <a:pt x="43" y="36"/>
                  <a:pt x="43" y="37"/>
                </a:cubicBezTo>
                <a:cubicBezTo>
                  <a:pt x="43" y="39"/>
                  <a:pt x="41" y="44"/>
                  <a:pt x="36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60"/>
                  <a:pt x="31" y="62"/>
                  <a:pt x="29" y="62"/>
                </a:cubicBezTo>
                <a:cubicBezTo>
                  <a:pt x="28" y="62"/>
                  <a:pt x="27" y="62"/>
                  <a:pt x="26" y="59"/>
                </a:cubicBezTo>
                <a:cubicBezTo>
                  <a:pt x="26" y="57"/>
                  <a:pt x="23" y="55"/>
                  <a:pt x="22" y="55"/>
                </a:cubicBezTo>
                <a:cubicBezTo>
                  <a:pt x="19" y="57"/>
                  <a:pt x="17" y="56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7"/>
                  <a:pt x="8" y="62"/>
                  <a:pt x="3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8"/>
                  <a:pt x="3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3"/>
                  <a:pt x="1" y="73"/>
                  <a:pt x="1" y="73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5"/>
                  <a:pt x="1" y="75"/>
                </a:cubicBezTo>
                <a:cubicBezTo>
                  <a:pt x="1" y="75"/>
                  <a:pt x="1" y="76"/>
                  <a:pt x="1" y="76"/>
                </a:cubicBezTo>
                <a:cubicBezTo>
                  <a:pt x="1" y="76"/>
                  <a:pt x="0" y="77"/>
                  <a:pt x="0" y="77"/>
                </a:cubicBezTo>
                <a:cubicBezTo>
                  <a:pt x="0" y="77"/>
                  <a:pt x="0" y="77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79"/>
                  <a:pt x="2" y="80"/>
                  <a:pt x="3" y="82"/>
                </a:cubicBezTo>
                <a:cubicBezTo>
                  <a:pt x="3" y="82"/>
                  <a:pt x="3" y="83"/>
                  <a:pt x="4" y="84"/>
                </a:cubicBezTo>
                <a:cubicBezTo>
                  <a:pt x="4" y="84"/>
                  <a:pt x="5" y="85"/>
                  <a:pt x="6" y="85"/>
                </a:cubicBezTo>
                <a:cubicBezTo>
                  <a:pt x="7" y="85"/>
                  <a:pt x="7" y="85"/>
                  <a:pt x="8" y="85"/>
                </a:cubicBezTo>
                <a:cubicBezTo>
                  <a:pt x="10" y="84"/>
                  <a:pt x="11" y="84"/>
                  <a:pt x="12" y="85"/>
                </a:cubicBezTo>
                <a:cubicBezTo>
                  <a:pt x="15" y="87"/>
                  <a:pt x="17" y="96"/>
                  <a:pt x="16" y="98"/>
                </a:cubicBezTo>
                <a:cubicBezTo>
                  <a:pt x="16" y="99"/>
                  <a:pt x="16" y="100"/>
                  <a:pt x="15" y="100"/>
                </a:cubicBezTo>
                <a:cubicBezTo>
                  <a:pt x="15" y="102"/>
                  <a:pt x="14" y="104"/>
                  <a:pt x="14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32" y="104"/>
                  <a:pt x="32" y="104"/>
                  <a:pt x="32" y="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0" name="Freeform 1365"/>
          <p:cNvSpPr>
            <a:spLocks/>
          </p:cNvSpPr>
          <p:nvPr/>
        </p:nvSpPr>
        <p:spPr bwMode="auto">
          <a:xfrm>
            <a:off x="4565119" y="4513553"/>
            <a:ext cx="0" cy="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1" name="Freeform 1366"/>
          <p:cNvSpPr>
            <a:spLocks/>
          </p:cNvSpPr>
          <p:nvPr/>
        </p:nvSpPr>
        <p:spPr bwMode="auto">
          <a:xfrm>
            <a:off x="4584073" y="4631570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2" name="Freeform 1367"/>
          <p:cNvSpPr>
            <a:spLocks/>
          </p:cNvSpPr>
          <p:nvPr/>
        </p:nvSpPr>
        <p:spPr bwMode="auto">
          <a:xfrm>
            <a:off x="4567225" y="450892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3" name="Freeform 1368"/>
          <p:cNvSpPr>
            <a:spLocks/>
          </p:cNvSpPr>
          <p:nvPr/>
        </p:nvSpPr>
        <p:spPr bwMode="auto">
          <a:xfrm>
            <a:off x="4581967" y="462925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4" name="Freeform 1369"/>
          <p:cNvSpPr>
            <a:spLocks/>
          </p:cNvSpPr>
          <p:nvPr/>
        </p:nvSpPr>
        <p:spPr bwMode="auto">
          <a:xfrm>
            <a:off x="4560907" y="4515867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5" name="Freeform 1370"/>
          <p:cNvSpPr>
            <a:spLocks/>
          </p:cNvSpPr>
          <p:nvPr/>
        </p:nvSpPr>
        <p:spPr bwMode="auto">
          <a:xfrm>
            <a:off x="4550378" y="437933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6" name="Freeform 1371"/>
          <p:cNvSpPr>
            <a:spLocks/>
          </p:cNvSpPr>
          <p:nvPr/>
        </p:nvSpPr>
        <p:spPr bwMode="auto">
          <a:xfrm>
            <a:off x="4558801" y="440710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7" name="Freeform 1372"/>
          <p:cNvSpPr>
            <a:spLocks/>
          </p:cNvSpPr>
          <p:nvPr/>
        </p:nvSpPr>
        <p:spPr bwMode="auto">
          <a:xfrm>
            <a:off x="4550378" y="437702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8" name="Freeform 1373"/>
          <p:cNvSpPr>
            <a:spLocks/>
          </p:cNvSpPr>
          <p:nvPr/>
        </p:nvSpPr>
        <p:spPr bwMode="auto">
          <a:xfrm>
            <a:off x="4550378" y="4372395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9" name="Freeform 1374"/>
          <p:cNvSpPr>
            <a:spLocks/>
          </p:cNvSpPr>
          <p:nvPr/>
        </p:nvSpPr>
        <p:spPr bwMode="auto">
          <a:xfrm>
            <a:off x="4430339" y="456446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0" name="Freeform 1375"/>
          <p:cNvSpPr>
            <a:spLocks/>
          </p:cNvSpPr>
          <p:nvPr/>
        </p:nvSpPr>
        <p:spPr bwMode="auto">
          <a:xfrm>
            <a:off x="4428233" y="4566776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1" name="Freeform 1376"/>
          <p:cNvSpPr>
            <a:spLocks/>
          </p:cNvSpPr>
          <p:nvPr/>
        </p:nvSpPr>
        <p:spPr bwMode="auto">
          <a:xfrm>
            <a:off x="4426127" y="457603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2" name="Freeform 1377"/>
          <p:cNvSpPr>
            <a:spLocks/>
          </p:cNvSpPr>
          <p:nvPr/>
        </p:nvSpPr>
        <p:spPr bwMode="auto">
          <a:xfrm>
            <a:off x="4485094" y="4522809"/>
            <a:ext cx="14742" cy="20827"/>
          </a:xfrm>
          <a:custGeom>
            <a:avLst/>
            <a:gdLst>
              <a:gd name="T0" fmla="*/ 5 w 7"/>
              <a:gd name="T1" fmla="*/ 4 h 9"/>
              <a:gd name="T2" fmla="*/ 7 w 7"/>
              <a:gd name="T3" fmla="*/ 0 h 9"/>
              <a:gd name="T4" fmla="*/ 5 w 7"/>
              <a:gd name="T5" fmla="*/ 4 h 9"/>
              <a:gd name="T6" fmla="*/ 0 w 7"/>
              <a:gd name="T7" fmla="*/ 9 h 9"/>
              <a:gd name="T8" fmla="*/ 5 w 7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5" y="4"/>
                </a:moveTo>
                <a:cubicBezTo>
                  <a:pt x="7" y="0"/>
                  <a:pt x="7" y="0"/>
                  <a:pt x="7" y="0"/>
                </a:cubicBezTo>
                <a:cubicBezTo>
                  <a:pt x="5" y="4"/>
                  <a:pt x="5" y="4"/>
                  <a:pt x="5" y="4"/>
                </a:cubicBezTo>
                <a:cubicBezTo>
                  <a:pt x="3" y="7"/>
                  <a:pt x="2" y="9"/>
                  <a:pt x="0" y="9"/>
                </a:cubicBezTo>
                <a:cubicBezTo>
                  <a:pt x="2" y="9"/>
                  <a:pt x="3" y="7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3" name="Freeform 1378"/>
          <p:cNvSpPr>
            <a:spLocks/>
          </p:cNvSpPr>
          <p:nvPr/>
        </p:nvSpPr>
        <p:spPr bwMode="auto">
          <a:xfrm>
            <a:off x="4428233" y="4571404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4" name="Freeform 1379"/>
          <p:cNvSpPr>
            <a:spLocks/>
          </p:cNvSpPr>
          <p:nvPr/>
        </p:nvSpPr>
        <p:spPr bwMode="auto">
          <a:xfrm>
            <a:off x="4430339" y="4557520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5" name="Freeform 1380"/>
          <p:cNvSpPr>
            <a:spLocks/>
          </p:cNvSpPr>
          <p:nvPr/>
        </p:nvSpPr>
        <p:spPr bwMode="auto">
          <a:xfrm>
            <a:off x="4430339" y="4562148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6" name="Freeform 1381"/>
          <p:cNvSpPr>
            <a:spLocks/>
          </p:cNvSpPr>
          <p:nvPr/>
        </p:nvSpPr>
        <p:spPr bwMode="auto">
          <a:xfrm>
            <a:off x="4430339" y="4559834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7" name="Freeform 1382"/>
          <p:cNvSpPr>
            <a:spLocks/>
          </p:cNvSpPr>
          <p:nvPr/>
        </p:nvSpPr>
        <p:spPr bwMode="auto">
          <a:xfrm>
            <a:off x="4036529" y="4434874"/>
            <a:ext cx="128462" cy="148100"/>
          </a:xfrm>
          <a:custGeom>
            <a:avLst/>
            <a:gdLst>
              <a:gd name="T0" fmla="*/ 59 w 64"/>
              <a:gd name="T1" fmla="*/ 9 h 67"/>
              <a:gd name="T2" fmla="*/ 56 w 64"/>
              <a:gd name="T3" fmla="*/ 8 h 67"/>
              <a:gd name="T4" fmla="*/ 45 w 64"/>
              <a:gd name="T5" fmla="*/ 12 h 67"/>
              <a:gd name="T6" fmla="*/ 35 w 64"/>
              <a:gd name="T7" fmla="*/ 5 h 67"/>
              <a:gd name="T8" fmla="*/ 34 w 64"/>
              <a:gd name="T9" fmla="*/ 4 h 67"/>
              <a:gd name="T10" fmla="*/ 33 w 64"/>
              <a:gd name="T11" fmla="*/ 3 h 67"/>
              <a:gd name="T12" fmla="*/ 32 w 64"/>
              <a:gd name="T13" fmla="*/ 3 h 67"/>
              <a:gd name="T14" fmla="*/ 31 w 64"/>
              <a:gd name="T15" fmla="*/ 3 h 67"/>
              <a:gd name="T16" fmla="*/ 30 w 64"/>
              <a:gd name="T17" fmla="*/ 3 h 67"/>
              <a:gd name="T18" fmla="*/ 23 w 64"/>
              <a:gd name="T19" fmla="*/ 4 h 67"/>
              <a:gd name="T20" fmla="*/ 21 w 64"/>
              <a:gd name="T21" fmla="*/ 1 h 67"/>
              <a:gd name="T22" fmla="*/ 11 w 64"/>
              <a:gd name="T23" fmla="*/ 5 h 67"/>
              <a:gd name="T24" fmla="*/ 5 w 64"/>
              <a:gd name="T25" fmla="*/ 6 h 67"/>
              <a:gd name="T26" fmla="*/ 5 w 64"/>
              <a:gd name="T27" fmla="*/ 6 h 67"/>
              <a:gd name="T28" fmla="*/ 4 w 64"/>
              <a:gd name="T29" fmla="*/ 6 h 67"/>
              <a:gd name="T30" fmla="*/ 4 w 64"/>
              <a:gd name="T31" fmla="*/ 7 h 67"/>
              <a:gd name="T32" fmla="*/ 4 w 64"/>
              <a:gd name="T33" fmla="*/ 9 h 67"/>
              <a:gd name="T34" fmla="*/ 4 w 64"/>
              <a:gd name="T35" fmla="*/ 10 h 67"/>
              <a:gd name="T36" fmla="*/ 7 w 64"/>
              <a:gd name="T37" fmla="*/ 18 h 67"/>
              <a:gd name="T38" fmla="*/ 8 w 64"/>
              <a:gd name="T39" fmla="*/ 26 h 67"/>
              <a:gd name="T40" fmla="*/ 3 w 64"/>
              <a:gd name="T41" fmla="*/ 26 h 67"/>
              <a:gd name="T42" fmla="*/ 4 w 64"/>
              <a:gd name="T43" fmla="*/ 33 h 67"/>
              <a:gd name="T44" fmla="*/ 2 w 64"/>
              <a:gd name="T45" fmla="*/ 36 h 67"/>
              <a:gd name="T46" fmla="*/ 1 w 64"/>
              <a:gd name="T47" fmla="*/ 38 h 67"/>
              <a:gd name="T48" fmla="*/ 2 w 64"/>
              <a:gd name="T49" fmla="*/ 42 h 67"/>
              <a:gd name="T50" fmla="*/ 3 w 64"/>
              <a:gd name="T51" fmla="*/ 48 h 67"/>
              <a:gd name="T52" fmla="*/ 13 w 64"/>
              <a:gd name="T53" fmla="*/ 58 h 67"/>
              <a:gd name="T54" fmla="*/ 11 w 64"/>
              <a:gd name="T55" fmla="*/ 64 h 67"/>
              <a:gd name="T56" fmla="*/ 10 w 64"/>
              <a:gd name="T57" fmla="*/ 66 h 67"/>
              <a:gd name="T58" fmla="*/ 22 w 64"/>
              <a:gd name="T59" fmla="*/ 64 h 67"/>
              <a:gd name="T60" fmla="*/ 61 w 64"/>
              <a:gd name="T61" fmla="*/ 60 h 67"/>
              <a:gd name="T62" fmla="*/ 61 w 64"/>
              <a:gd name="T63" fmla="*/ 59 h 67"/>
              <a:gd name="T64" fmla="*/ 61 w 64"/>
              <a:gd name="T65" fmla="*/ 58 h 67"/>
              <a:gd name="T66" fmla="*/ 56 w 64"/>
              <a:gd name="T67" fmla="*/ 44 h 67"/>
              <a:gd name="T68" fmla="*/ 60 w 64"/>
              <a:gd name="T69" fmla="*/ 34 h 67"/>
              <a:gd name="T70" fmla="*/ 64 w 64"/>
              <a:gd name="T71" fmla="*/ 26 h 67"/>
              <a:gd name="T72" fmla="*/ 64 w 64"/>
              <a:gd name="T73" fmla="*/ 25 h 67"/>
              <a:gd name="T74" fmla="*/ 64 w 64"/>
              <a:gd name="T75" fmla="*/ 23 h 67"/>
              <a:gd name="T76" fmla="*/ 64 w 64"/>
              <a:gd name="T77" fmla="*/ 21 h 67"/>
              <a:gd name="T78" fmla="*/ 63 w 64"/>
              <a:gd name="T79" fmla="*/ 19 h 67"/>
              <a:gd name="T80" fmla="*/ 63 w 64"/>
              <a:gd name="T81" fmla="*/ 16 h 67"/>
              <a:gd name="T82" fmla="*/ 62 w 64"/>
              <a:gd name="T83" fmla="*/ 14 h 67"/>
              <a:gd name="T84" fmla="*/ 61 w 64"/>
              <a:gd name="T85" fmla="*/ 11 h 67"/>
              <a:gd name="T86" fmla="*/ 61 w 64"/>
              <a:gd name="T87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7">
                <a:moveTo>
                  <a:pt x="60" y="10"/>
                </a:moveTo>
                <a:cubicBezTo>
                  <a:pt x="60" y="10"/>
                  <a:pt x="59" y="9"/>
                  <a:pt x="59" y="9"/>
                </a:cubicBezTo>
                <a:cubicBezTo>
                  <a:pt x="59" y="9"/>
                  <a:pt x="58" y="9"/>
                  <a:pt x="57" y="8"/>
                </a:cubicBezTo>
                <a:cubicBezTo>
                  <a:pt x="57" y="8"/>
                  <a:pt x="56" y="8"/>
                  <a:pt x="56" y="8"/>
                </a:cubicBezTo>
                <a:cubicBezTo>
                  <a:pt x="53" y="8"/>
                  <a:pt x="50" y="9"/>
                  <a:pt x="49" y="11"/>
                </a:cubicBezTo>
                <a:cubicBezTo>
                  <a:pt x="48" y="12"/>
                  <a:pt x="46" y="12"/>
                  <a:pt x="45" y="12"/>
                </a:cubicBezTo>
                <a:cubicBezTo>
                  <a:pt x="41" y="12"/>
                  <a:pt x="36" y="7"/>
                  <a:pt x="35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5"/>
                  <a:pt x="34" y="5"/>
                  <a:pt x="34" y="4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4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7" y="5"/>
                  <a:pt x="26" y="5"/>
                  <a:pt x="24" y="5"/>
                </a:cubicBezTo>
                <a:cubicBezTo>
                  <a:pt x="24" y="5"/>
                  <a:pt x="24" y="4"/>
                  <a:pt x="23" y="4"/>
                </a:cubicBezTo>
                <a:cubicBezTo>
                  <a:pt x="22" y="3"/>
                  <a:pt x="22" y="2"/>
                  <a:pt x="22" y="0"/>
                </a:cubicBezTo>
                <a:cubicBezTo>
                  <a:pt x="22" y="1"/>
                  <a:pt x="21" y="1"/>
                  <a:pt x="21" y="1"/>
                </a:cubicBezTo>
                <a:cubicBezTo>
                  <a:pt x="20" y="4"/>
                  <a:pt x="17" y="7"/>
                  <a:pt x="14" y="7"/>
                </a:cubicBezTo>
                <a:cubicBezTo>
                  <a:pt x="13" y="7"/>
                  <a:pt x="11" y="6"/>
                  <a:pt x="11" y="5"/>
                </a:cubicBezTo>
                <a:cubicBezTo>
                  <a:pt x="10" y="4"/>
                  <a:pt x="9" y="3"/>
                  <a:pt x="8" y="3"/>
                </a:cubicBezTo>
                <a:cubicBezTo>
                  <a:pt x="7" y="6"/>
                  <a:pt x="6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7" y="12"/>
                  <a:pt x="8" y="15"/>
                  <a:pt x="7" y="18"/>
                </a:cubicBezTo>
                <a:cubicBezTo>
                  <a:pt x="7" y="18"/>
                  <a:pt x="7" y="19"/>
                  <a:pt x="8" y="19"/>
                </a:cubicBezTo>
                <a:cubicBezTo>
                  <a:pt x="9" y="21"/>
                  <a:pt x="10" y="24"/>
                  <a:pt x="8" y="26"/>
                </a:cubicBezTo>
                <a:cubicBezTo>
                  <a:pt x="7" y="27"/>
                  <a:pt x="5" y="27"/>
                  <a:pt x="4" y="26"/>
                </a:cubicBezTo>
                <a:cubicBezTo>
                  <a:pt x="4" y="26"/>
                  <a:pt x="3" y="26"/>
                  <a:pt x="3" y="26"/>
                </a:cubicBezTo>
                <a:cubicBezTo>
                  <a:pt x="3" y="27"/>
                  <a:pt x="4" y="27"/>
                  <a:pt x="4" y="28"/>
                </a:cubicBezTo>
                <a:cubicBezTo>
                  <a:pt x="5" y="29"/>
                  <a:pt x="6" y="31"/>
                  <a:pt x="4" y="33"/>
                </a:cubicBezTo>
                <a:cubicBezTo>
                  <a:pt x="4" y="34"/>
                  <a:pt x="3" y="34"/>
                  <a:pt x="3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1" y="37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2" y="39"/>
                  <a:pt x="2" y="41"/>
                  <a:pt x="2" y="42"/>
                </a:cubicBezTo>
                <a:cubicBezTo>
                  <a:pt x="2" y="44"/>
                  <a:pt x="1" y="45"/>
                  <a:pt x="0" y="47"/>
                </a:cubicBezTo>
                <a:cubicBezTo>
                  <a:pt x="1" y="47"/>
                  <a:pt x="2" y="47"/>
                  <a:pt x="3" y="48"/>
                </a:cubicBezTo>
                <a:cubicBezTo>
                  <a:pt x="4" y="48"/>
                  <a:pt x="4" y="49"/>
                  <a:pt x="5" y="49"/>
                </a:cubicBezTo>
                <a:cubicBezTo>
                  <a:pt x="9" y="51"/>
                  <a:pt x="13" y="54"/>
                  <a:pt x="13" y="58"/>
                </a:cubicBezTo>
                <a:cubicBezTo>
                  <a:pt x="12" y="60"/>
                  <a:pt x="12" y="62"/>
                  <a:pt x="11" y="63"/>
                </a:cubicBezTo>
                <a:cubicBezTo>
                  <a:pt x="11" y="63"/>
                  <a:pt x="11" y="64"/>
                  <a:pt x="11" y="64"/>
                </a:cubicBezTo>
                <a:cubicBezTo>
                  <a:pt x="11" y="64"/>
                  <a:pt x="11" y="65"/>
                  <a:pt x="11" y="65"/>
                </a:cubicBezTo>
                <a:cubicBezTo>
                  <a:pt x="10" y="65"/>
                  <a:pt x="10" y="66"/>
                  <a:pt x="10" y="66"/>
                </a:cubicBezTo>
                <a:cubicBezTo>
                  <a:pt x="10" y="66"/>
                  <a:pt x="10" y="66"/>
                  <a:pt x="10" y="67"/>
                </a:cubicBezTo>
                <a:cubicBezTo>
                  <a:pt x="13" y="66"/>
                  <a:pt x="17" y="65"/>
                  <a:pt x="22" y="64"/>
                </a:cubicBezTo>
                <a:cubicBezTo>
                  <a:pt x="27" y="62"/>
                  <a:pt x="34" y="61"/>
                  <a:pt x="40" y="59"/>
                </a:cubicBezTo>
                <a:cubicBezTo>
                  <a:pt x="47" y="58"/>
                  <a:pt x="54" y="59"/>
                  <a:pt x="61" y="60"/>
                </a:cubicBezTo>
                <a:cubicBezTo>
                  <a:pt x="61" y="60"/>
                  <a:pt x="61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0" y="56"/>
                  <a:pt x="56" y="47"/>
                  <a:pt x="56" y="44"/>
                </a:cubicBezTo>
                <a:cubicBezTo>
                  <a:pt x="56" y="43"/>
                  <a:pt x="57" y="42"/>
                  <a:pt x="58" y="40"/>
                </a:cubicBezTo>
                <a:cubicBezTo>
                  <a:pt x="59" y="38"/>
                  <a:pt x="60" y="35"/>
                  <a:pt x="60" y="34"/>
                </a:cubicBezTo>
                <a:cubicBezTo>
                  <a:pt x="60" y="31"/>
                  <a:pt x="62" y="30"/>
                  <a:pt x="63" y="28"/>
                </a:cubicBezTo>
                <a:cubicBezTo>
                  <a:pt x="63" y="28"/>
                  <a:pt x="64" y="27"/>
                  <a:pt x="64" y="26"/>
                </a:cubicBezTo>
                <a:cubicBezTo>
                  <a:pt x="64" y="26"/>
                  <a:pt x="64" y="26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3"/>
                  <a:pt x="64" y="23"/>
                </a:cubicBezTo>
                <a:cubicBezTo>
                  <a:pt x="64" y="23"/>
                  <a:pt x="64" y="22"/>
                  <a:pt x="64" y="22"/>
                </a:cubicBezTo>
                <a:cubicBezTo>
                  <a:pt x="64" y="22"/>
                  <a:pt x="64" y="21"/>
                  <a:pt x="64" y="21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8"/>
                  <a:pt x="63" y="18"/>
                  <a:pt x="63" y="17"/>
                </a:cubicBezTo>
                <a:cubicBezTo>
                  <a:pt x="63" y="17"/>
                  <a:pt x="63" y="16"/>
                  <a:pt x="63" y="16"/>
                </a:cubicBezTo>
                <a:cubicBezTo>
                  <a:pt x="63" y="16"/>
                  <a:pt x="63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3"/>
                  <a:pt x="62" y="13"/>
                  <a:pt x="62" y="12"/>
                </a:cubicBezTo>
                <a:cubicBezTo>
                  <a:pt x="62" y="12"/>
                  <a:pt x="61" y="12"/>
                  <a:pt x="61" y="11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8" name="Freeform 1383"/>
          <p:cNvSpPr>
            <a:spLocks/>
          </p:cNvSpPr>
          <p:nvPr/>
        </p:nvSpPr>
        <p:spPr bwMode="auto">
          <a:xfrm>
            <a:off x="4156567" y="4425618"/>
            <a:ext cx="86343" cy="150414"/>
          </a:xfrm>
          <a:custGeom>
            <a:avLst/>
            <a:gdLst>
              <a:gd name="T0" fmla="*/ 32 w 43"/>
              <a:gd name="T1" fmla="*/ 2 h 68"/>
              <a:gd name="T2" fmla="*/ 31 w 43"/>
              <a:gd name="T3" fmla="*/ 2 h 68"/>
              <a:gd name="T4" fmla="*/ 31 w 43"/>
              <a:gd name="T5" fmla="*/ 2 h 68"/>
              <a:gd name="T6" fmla="*/ 30 w 43"/>
              <a:gd name="T7" fmla="*/ 2 h 68"/>
              <a:gd name="T8" fmla="*/ 29 w 43"/>
              <a:gd name="T9" fmla="*/ 1 h 68"/>
              <a:gd name="T10" fmla="*/ 4 w 43"/>
              <a:gd name="T11" fmla="*/ 1 h 68"/>
              <a:gd name="T12" fmla="*/ 6 w 43"/>
              <a:gd name="T13" fmla="*/ 11 h 68"/>
              <a:gd name="T14" fmla="*/ 5 w 43"/>
              <a:gd name="T15" fmla="*/ 13 h 68"/>
              <a:gd name="T16" fmla="*/ 5 w 43"/>
              <a:gd name="T17" fmla="*/ 14 h 68"/>
              <a:gd name="T18" fmla="*/ 6 w 43"/>
              <a:gd name="T19" fmla="*/ 17 h 68"/>
              <a:gd name="T20" fmla="*/ 7 w 43"/>
              <a:gd name="T21" fmla="*/ 19 h 68"/>
              <a:gd name="T22" fmla="*/ 7 w 43"/>
              <a:gd name="T23" fmla="*/ 22 h 68"/>
              <a:gd name="T24" fmla="*/ 8 w 43"/>
              <a:gd name="T25" fmla="*/ 24 h 68"/>
              <a:gd name="T26" fmla="*/ 8 w 43"/>
              <a:gd name="T27" fmla="*/ 27 h 68"/>
              <a:gd name="T28" fmla="*/ 8 w 43"/>
              <a:gd name="T29" fmla="*/ 29 h 68"/>
              <a:gd name="T30" fmla="*/ 8 w 43"/>
              <a:gd name="T31" fmla="*/ 30 h 68"/>
              <a:gd name="T32" fmla="*/ 4 w 43"/>
              <a:gd name="T33" fmla="*/ 37 h 68"/>
              <a:gd name="T34" fmla="*/ 0 w 43"/>
              <a:gd name="T35" fmla="*/ 49 h 68"/>
              <a:gd name="T36" fmla="*/ 5 w 43"/>
              <a:gd name="T37" fmla="*/ 61 h 68"/>
              <a:gd name="T38" fmla="*/ 5 w 43"/>
              <a:gd name="T39" fmla="*/ 63 h 68"/>
              <a:gd name="T40" fmla="*/ 5 w 43"/>
              <a:gd name="T41" fmla="*/ 64 h 68"/>
              <a:gd name="T42" fmla="*/ 5 w 43"/>
              <a:gd name="T43" fmla="*/ 65 h 68"/>
              <a:gd name="T44" fmla="*/ 11 w 43"/>
              <a:gd name="T45" fmla="*/ 68 h 68"/>
              <a:gd name="T46" fmla="*/ 39 w 43"/>
              <a:gd name="T47" fmla="*/ 56 h 68"/>
              <a:gd name="T48" fmla="*/ 43 w 43"/>
              <a:gd name="T49" fmla="*/ 54 h 68"/>
              <a:gd name="T50" fmla="*/ 42 w 43"/>
              <a:gd name="T51" fmla="*/ 52 h 68"/>
              <a:gd name="T52" fmla="*/ 41 w 43"/>
              <a:gd name="T53" fmla="*/ 49 h 68"/>
              <a:gd name="T54" fmla="*/ 40 w 43"/>
              <a:gd name="T55" fmla="*/ 45 h 68"/>
              <a:gd name="T56" fmla="*/ 37 w 43"/>
              <a:gd name="T57" fmla="*/ 28 h 68"/>
              <a:gd name="T58" fmla="*/ 36 w 43"/>
              <a:gd name="T59" fmla="*/ 11 h 68"/>
              <a:gd name="T60" fmla="*/ 34 w 43"/>
              <a:gd name="T61" fmla="*/ 6 h 68"/>
              <a:gd name="T62" fmla="*/ 33 w 43"/>
              <a:gd name="T63" fmla="*/ 5 h 68"/>
              <a:gd name="T64" fmla="*/ 33 w 43"/>
              <a:gd name="T65" fmla="*/ 4 h 68"/>
              <a:gd name="T66" fmla="*/ 32 w 43"/>
              <a:gd name="T67" fmla="*/ 2 h 68"/>
              <a:gd name="T68" fmla="*/ 32 w 43"/>
              <a:gd name="T6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68">
                <a:moveTo>
                  <a:pt x="32" y="2"/>
                </a:move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29" y="2"/>
                  <a:pt x="29" y="1"/>
                </a:cubicBezTo>
                <a:cubicBezTo>
                  <a:pt x="27" y="1"/>
                  <a:pt x="20" y="0"/>
                  <a:pt x="12" y="0"/>
                </a:cubicBezTo>
                <a:cubicBezTo>
                  <a:pt x="7" y="0"/>
                  <a:pt x="5" y="0"/>
                  <a:pt x="4" y="1"/>
                </a:cubicBezTo>
                <a:cubicBezTo>
                  <a:pt x="4" y="2"/>
                  <a:pt x="5" y="4"/>
                  <a:pt x="5" y="6"/>
                </a:cubicBezTo>
                <a:cubicBezTo>
                  <a:pt x="6" y="8"/>
                  <a:pt x="6" y="10"/>
                  <a:pt x="6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5"/>
                  <a:pt x="6" y="15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6" y="17"/>
                  <a:pt x="6" y="18"/>
                </a:cubicBezTo>
                <a:cubicBezTo>
                  <a:pt x="6" y="18"/>
                  <a:pt x="7" y="19"/>
                  <a:pt x="7" y="1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2"/>
                  <a:pt x="7" y="34"/>
                  <a:pt x="6" y="35"/>
                </a:cubicBezTo>
                <a:cubicBezTo>
                  <a:pt x="5" y="36"/>
                  <a:pt x="4" y="37"/>
                  <a:pt x="4" y="37"/>
                </a:cubicBezTo>
                <a:cubicBezTo>
                  <a:pt x="4" y="40"/>
                  <a:pt x="3" y="43"/>
                  <a:pt x="1" y="46"/>
                </a:cubicBezTo>
                <a:cubicBezTo>
                  <a:pt x="1" y="47"/>
                  <a:pt x="0" y="48"/>
                  <a:pt x="0" y="49"/>
                </a:cubicBezTo>
                <a:cubicBezTo>
                  <a:pt x="0" y="50"/>
                  <a:pt x="3" y="58"/>
                  <a:pt x="4" y="60"/>
                </a:cubicBezTo>
                <a:cubicBezTo>
                  <a:pt x="4" y="60"/>
                  <a:pt x="5" y="61"/>
                  <a:pt x="5" y="61"/>
                </a:cubicBezTo>
                <a:cubicBezTo>
                  <a:pt x="5" y="61"/>
                  <a:pt x="5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4"/>
                  <a:pt x="5" y="64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6"/>
                  <a:pt x="9" y="67"/>
                  <a:pt x="10" y="67"/>
                </a:cubicBezTo>
                <a:cubicBezTo>
                  <a:pt x="11" y="67"/>
                  <a:pt x="11" y="68"/>
                  <a:pt x="11" y="68"/>
                </a:cubicBezTo>
                <a:cubicBezTo>
                  <a:pt x="13" y="68"/>
                  <a:pt x="24" y="63"/>
                  <a:pt x="32" y="59"/>
                </a:cubicBezTo>
                <a:cubicBezTo>
                  <a:pt x="34" y="58"/>
                  <a:pt x="37" y="57"/>
                  <a:pt x="39" y="56"/>
                </a:cubicBezTo>
                <a:cubicBezTo>
                  <a:pt x="40" y="56"/>
                  <a:pt x="42" y="55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2" y="53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1"/>
                  <a:pt x="41" y="50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8"/>
                  <a:pt x="40" y="47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4"/>
                  <a:pt x="40" y="43"/>
                  <a:pt x="40" y="42"/>
                </a:cubicBezTo>
                <a:cubicBezTo>
                  <a:pt x="40" y="37"/>
                  <a:pt x="38" y="31"/>
                  <a:pt x="37" y="28"/>
                </a:cubicBezTo>
                <a:cubicBezTo>
                  <a:pt x="35" y="24"/>
                  <a:pt x="36" y="19"/>
                  <a:pt x="36" y="13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7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3"/>
                  <a:pt x="33" y="3"/>
                </a:cubicBezTo>
                <a:cubicBezTo>
                  <a:pt x="33" y="3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9" name="Freeform 1384"/>
          <p:cNvSpPr>
            <a:spLocks/>
          </p:cNvSpPr>
          <p:nvPr/>
        </p:nvSpPr>
        <p:spPr bwMode="auto">
          <a:xfrm>
            <a:off x="4221851" y="4430246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0" name="Freeform 1385"/>
          <p:cNvSpPr>
            <a:spLocks/>
          </p:cNvSpPr>
          <p:nvPr/>
        </p:nvSpPr>
        <p:spPr bwMode="auto">
          <a:xfrm>
            <a:off x="4236593" y="4527437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1" name="Freeform 1386"/>
          <p:cNvSpPr>
            <a:spLocks/>
          </p:cNvSpPr>
          <p:nvPr/>
        </p:nvSpPr>
        <p:spPr bwMode="auto">
          <a:xfrm>
            <a:off x="4226063" y="4439503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2" name="Freeform 1387"/>
          <p:cNvSpPr>
            <a:spLocks/>
          </p:cNvSpPr>
          <p:nvPr/>
        </p:nvSpPr>
        <p:spPr bwMode="auto">
          <a:xfrm>
            <a:off x="4223957" y="4437189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3" name="Freeform 1388"/>
          <p:cNvSpPr>
            <a:spLocks/>
          </p:cNvSpPr>
          <p:nvPr/>
        </p:nvSpPr>
        <p:spPr bwMode="auto">
          <a:xfrm>
            <a:off x="4238699" y="4534379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4" name="Freeform 1389"/>
          <p:cNvSpPr>
            <a:spLocks/>
          </p:cNvSpPr>
          <p:nvPr/>
        </p:nvSpPr>
        <p:spPr bwMode="auto">
          <a:xfrm>
            <a:off x="4240805" y="4541321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5" name="Freeform 1390"/>
          <p:cNvSpPr>
            <a:spLocks/>
          </p:cNvSpPr>
          <p:nvPr/>
        </p:nvSpPr>
        <p:spPr bwMode="auto">
          <a:xfrm>
            <a:off x="4223957" y="443487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6" name="Freeform 1391"/>
          <p:cNvSpPr>
            <a:spLocks/>
          </p:cNvSpPr>
          <p:nvPr/>
        </p:nvSpPr>
        <p:spPr bwMode="auto">
          <a:xfrm>
            <a:off x="4236593" y="4518181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7" name="Freeform 1392"/>
          <p:cNvSpPr>
            <a:spLocks/>
          </p:cNvSpPr>
          <p:nvPr/>
        </p:nvSpPr>
        <p:spPr bwMode="auto">
          <a:xfrm>
            <a:off x="4169203" y="446264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8" name="Freeform 1393"/>
          <p:cNvSpPr>
            <a:spLocks/>
          </p:cNvSpPr>
          <p:nvPr/>
        </p:nvSpPr>
        <p:spPr bwMode="auto">
          <a:xfrm>
            <a:off x="4173415" y="447884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9" name="Freeform 1394"/>
          <p:cNvSpPr>
            <a:spLocks/>
          </p:cNvSpPr>
          <p:nvPr/>
        </p:nvSpPr>
        <p:spPr bwMode="auto">
          <a:xfrm>
            <a:off x="4173415" y="448578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0" name="Freeform 1395"/>
          <p:cNvSpPr>
            <a:spLocks/>
          </p:cNvSpPr>
          <p:nvPr/>
        </p:nvSpPr>
        <p:spPr bwMode="auto">
          <a:xfrm>
            <a:off x="4171309" y="446727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1" name="Freeform 1396"/>
          <p:cNvSpPr>
            <a:spLocks/>
          </p:cNvSpPr>
          <p:nvPr/>
        </p:nvSpPr>
        <p:spPr bwMode="auto">
          <a:xfrm>
            <a:off x="4167097" y="456446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2" name="Freeform 1397"/>
          <p:cNvSpPr>
            <a:spLocks/>
          </p:cNvSpPr>
          <p:nvPr/>
        </p:nvSpPr>
        <p:spPr bwMode="auto">
          <a:xfrm>
            <a:off x="4167097" y="4562148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3" name="Freeform 1398"/>
          <p:cNvSpPr>
            <a:spLocks/>
          </p:cNvSpPr>
          <p:nvPr/>
        </p:nvSpPr>
        <p:spPr bwMode="auto">
          <a:xfrm>
            <a:off x="4173415" y="449041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4" name="Freeform 1399"/>
          <p:cNvSpPr>
            <a:spLocks/>
          </p:cNvSpPr>
          <p:nvPr/>
        </p:nvSpPr>
        <p:spPr bwMode="auto">
          <a:xfrm>
            <a:off x="4167097" y="4458015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5" name="Freeform 1400"/>
          <p:cNvSpPr>
            <a:spLocks/>
          </p:cNvSpPr>
          <p:nvPr/>
        </p:nvSpPr>
        <p:spPr bwMode="auto">
          <a:xfrm>
            <a:off x="4167097" y="4566776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6" name="Freeform 1401"/>
          <p:cNvSpPr>
            <a:spLocks/>
          </p:cNvSpPr>
          <p:nvPr/>
        </p:nvSpPr>
        <p:spPr bwMode="auto">
          <a:xfrm>
            <a:off x="4171309" y="4474214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7" name="Freeform 1402"/>
          <p:cNvSpPr>
            <a:spLocks/>
          </p:cNvSpPr>
          <p:nvPr/>
        </p:nvSpPr>
        <p:spPr bwMode="auto">
          <a:xfrm>
            <a:off x="3887007" y="4383965"/>
            <a:ext cx="160051" cy="129588"/>
          </a:xfrm>
          <a:custGeom>
            <a:avLst/>
            <a:gdLst>
              <a:gd name="T0" fmla="*/ 56 w 79"/>
              <a:gd name="T1" fmla="*/ 45 h 59"/>
              <a:gd name="T2" fmla="*/ 57 w 79"/>
              <a:gd name="T3" fmla="*/ 45 h 59"/>
              <a:gd name="T4" fmla="*/ 64 w 79"/>
              <a:gd name="T5" fmla="*/ 56 h 59"/>
              <a:gd name="T6" fmla="*/ 70 w 79"/>
              <a:gd name="T7" fmla="*/ 54 h 59"/>
              <a:gd name="T8" fmla="*/ 72 w 79"/>
              <a:gd name="T9" fmla="*/ 54 h 59"/>
              <a:gd name="T10" fmla="*/ 73 w 79"/>
              <a:gd name="T11" fmla="*/ 55 h 59"/>
              <a:gd name="T12" fmla="*/ 74 w 79"/>
              <a:gd name="T13" fmla="*/ 55 h 59"/>
              <a:gd name="T14" fmla="*/ 74 w 79"/>
              <a:gd name="T15" fmla="*/ 53 h 59"/>
              <a:gd name="T16" fmla="*/ 79 w 79"/>
              <a:gd name="T17" fmla="*/ 46 h 59"/>
              <a:gd name="T18" fmla="*/ 77 w 79"/>
              <a:gd name="T19" fmla="*/ 40 h 59"/>
              <a:gd name="T20" fmla="*/ 75 w 79"/>
              <a:gd name="T21" fmla="*/ 36 h 59"/>
              <a:gd name="T22" fmla="*/ 74 w 79"/>
              <a:gd name="T23" fmla="*/ 34 h 59"/>
              <a:gd name="T24" fmla="*/ 74 w 79"/>
              <a:gd name="T25" fmla="*/ 32 h 59"/>
              <a:gd name="T26" fmla="*/ 74 w 79"/>
              <a:gd name="T27" fmla="*/ 30 h 59"/>
              <a:gd name="T28" fmla="*/ 75 w 79"/>
              <a:gd name="T29" fmla="*/ 27 h 59"/>
              <a:gd name="T30" fmla="*/ 74 w 79"/>
              <a:gd name="T31" fmla="*/ 26 h 59"/>
              <a:gd name="T32" fmla="*/ 73 w 79"/>
              <a:gd name="T33" fmla="*/ 22 h 59"/>
              <a:gd name="T34" fmla="*/ 70 w 79"/>
              <a:gd name="T35" fmla="*/ 14 h 59"/>
              <a:gd name="T36" fmla="*/ 62 w 79"/>
              <a:gd name="T37" fmla="*/ 5 h 59"/>
              <a:gd name="T38" fmla="*/ 51 w 79"/>
              <a:gd name="T39" fmla="*/ 6 h 59"/>
              <a:gd name="T40" fmla="*/ 44 w 79"/>
              <a:gd name="T41" fmla="*/ 8 h 59"/>
              <a:gd name="T42" fmla="*/ 40 w 79"/>
              <a:gd name="T43" fmla="*/ 9 h 59"/>
              <a:gd name="T44" fmla="*/ 39 w 79"/>
              <a:gd name="T45" fmla="*/ 8 h 59"/>
              <a:gd name="T46" fmla="*/ 38 w 79"/>
              <a:gd name="T47" fmla="*/ 7 h 59"/>
              <a:gd name="T48" fmla="*/ 38 w 79"/>
              <a:gd name="T49" fmla="*/ 6 h 59"/>
              <a:gd name="T50" fmla="*/ 37 w 79"/>
              <a:gd name="T51" fmla="*/ 5 h 59"/>
              <a:gd name="T52" fmla="*/ 36 w 79"/>
              <a:gd name="T53" fmla="*/ 5 h 59"/>
              <a:gd name="T54" fmla="*/ 33 w 79"/>
              <a:gd name="T55" fmla="*/ 5 h 59"/>
              <a:gd name="T56" fmla="*/ 20 w 79"/>
              <a:gd name="T57" fmla="*/ 2 h 59"/>
              <a:gd name="T58" fmla="*/ 18 w 79"/>
              <a:gd name="T59" fmla="*/ 1 h 59"/>
              <a:gd name="T60" fmla="*/ 16 w 79"/>
              <a:gd name="T61" fmla="*/ 1 h 59"/>
              <a:gd name="T62" fmla="*/ 15 w 79"/>
              <a:gd name="T63" fmla="*/ 2 h 59"/>
              <a:gd name="T64" fmla="*/ 14 w 79"/>
              <a:gd name="T65" fmla="*/ 4 h 59"/>
              <a:gd name="T66" fmla="*/ 12 w 79"/>
              <a:gd name="T67" fmla="*/ 5 h 59"/>
              <a:gd name="T68" fmla="*/ 14 w 79"/>
              <a:gd name="T69" fmla="*/ 8 h 59"/>
              <a:gd name="T70" fmla="*/ 2 w 79"/>
              <a:gd name="T71" fmla="*/ 16 h 59"/>
              <a:gd name="T72" fmla="*/ 0 w 79"/>
              <a:gd name="T73" fmla="*/ 17 h 59"/>
              <a:gd name="T74" fmla="*/ 19 w 79"/>
              <a:gd name="T75" fmla="*/ 37 h 59"/>
              <a:gd name="T76" fmla="*/ 20 w 79"/>
              <a:gd name="T77" fmla="*/ 36 h 59"/>
              <a:gd name="T78" fmla="*/ 22 w 79"/>
              <a:gd name="T79" fmla="*/ 34 h 59"/>
              <a:gd name="T80" fmla="*/ 23 w 79"/>
              <a:gd name="T81" fmla="*/ 33 h 59"/>
              <a:gd name="T82" fmla="*/ 23 w 79"/>
              <a:gd name="T83" fmla="*/ 32 h 59"/>
              <a:gd name="T84" fmla="*/ 24 w 79"/>
              <a:gd name="T85" fmla="*/ 32 h 59"/>
              <a:gd name="T86" fmla="*/ 31 w 79"/>
              <a:gd name="T87" fmla="*/ 29 h 59"/>
              <a:gd name="T88" fmla="*/ 50 w 79"/>
              <a:gd name="T89" fmla="*/ 40 h 59"/>
              <a:gd name="T90" fmla="*/ 51 w 79"/>
              <a:gd name="T91" fmla="*/ 43 h 59"/>
              <a:gd name="T92" fmla="*/ 51 w 79"/>
              <a:gd name="T93" fmla="*/ 45 h 59"/>
              <a:gd name="T94" fmla="*/ 54 w 79"/>
              <a:gd name="T95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59">
                <a:moveTo>
                  <a:pt x="54" y="45"/>
                </a:moveTo>
                <a:cubicBezTo>
                  <a:pt x="54" y="45"/>
                  <a:pt x="54" y="45"/>
                  <a:pt x="54" y="45"/>
                </a:cubicBezTo>
                <a:cubicBezTo>
                  <a:pt x="54" y="45"/>
                  <a:pt x="55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7" y="45"/>
                  <a:pt x="5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60" y="45"/>
                  <a:pt x="61" y="46"/>
                </a:cubicBezTo>
                <a:cubicBezTo>
                  <a:pt x="62" y="48"/>
                  <a:pt x="64" y="53"/>
                  <a:pt x="64" y="56"/>
                </a:cubicBezTo>
                <a:cubicBezTo>
                  <a:pt x="63" y="57"/>
                  <a:pt x="64" y="58"/>
                  <a:pt x="64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57"/>
                  <a:pt x="68" y="55"/>
                  <a:pt x="70" y="54"/>
                </a:cubicBezTo>
                <a:cubicBezTo>
                  <a:pt x="70" y="54"/>
                  <a:pt x="70" y="54"/>
                  <a:pt x="71" y="54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6"/>
                </a:cubicBezTo>
                <a:cubicBezTo>
                  <a:pt x="73" y="55"/>
                  <a:pt x="74" y="55"/>
                  <a:pt x="74" y="55"/>
                </a:cubicBezTo>
                <a:cubicBezTo>
                  <a:pt x="74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3"/>
                  <a:pt x="74" y="53"/>
                </a:cubicBezTo>
                <a:cubicBezTo>
                  <a:pt x="74" y="51"/>
                  <a:pt x="73" y="49"/>
                  <a:pt x="74" y="47"/>
                </a:cubicBezTo>
                <a:cubicBezTo>
                  <a:pt x="75" y="45"/>
                  <a:pt x="76" y="45"/>
                  <a:pt x="77" y="45"/>
                </a:cubicBezTo>
                <a:cubicBezTo>
                  <a:pt x="78" y="45"/>
                  <a:pt x="78" y="45"/>
                  <a:pt x="79" y="46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5"/>
                  <a:pt x="79" y="45"/>
                  <a:pt x="78" y="44"/>
                </a:cubicBezTo>
                <a:cubicBezTo>
                  <a:pt x="77" y="43"/>
                  <a:pt x="77" y="41"/>
                  <a:pt x="77" y="40"/>
                </a:cubicBezTo>
                <a:cubicBezTo>
                  <a:pt x="77" y="39"/>
                  <a:pt x="77" y="38"/>
                  <a:pt x="76" y="37"/>
                </a:cubicBezTo>
                <a:cubicBezTo>
                  <a:pt x="76" y="37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4" y="28"/>
                  <a:pt x="74" y="28"/>
                </a:cubicBezTo>
                <a:cubicBezTo>
                  <a:pt x="75" y="28"/>
                  <a:pt x="75" y="28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7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4"/>
                  <a:pt x="73" y="23"/>
                  <a:pt x="73" y="22"/>
                </a:cubicBezTo>
                <a:cubicBezTo>
                  <a:pt x="73" y="21"/>
                  <a:pt x="72" y="21"/>
                  <a:pt x="72" y="20"/>
                </a:cubicBezTo>
                <a:cubicBezTo>
                  <a:pt x="71" y="20"/>
                  <a:pt x="69" y="19"/>
                  <a:pt x="69" y="17"/>
                </a:cubicBezTo>
                <a:cubicBezTo>
                  <a:pt x="69" y="16"/>
                  <a:pt x="69" y="15"/>
                  <a:pt x="70" y="14"/>
                </a:cubicBezTo>
                <a:cubicBezTo>
                  <a:pt x="69" y="12"/>
                  <a:pt x="67" y="11"/>
                  <a:pt x="67" y="9"/>
                </a:cubicBezTo>
                <a:cubicBezTo>
                  <a:pt x="67" y="8"/>
                  <a:pt x="65" y="4"/>
                  <a:pt x="64" y="3"/>
                </a:cubicBezTo>
                <a:cubicBezTo>
                  <a:pt x="64" y="3"/>
                  <a:pt x="63" y="4"/>
                  <a:pt x="62" y="5"/>
                </a:cubicBezTo>
                <a:cubicBezTo>
                  <a:pt x="60" y="7"/>
                  <a:pt x="58" y="8"/>
                  <a:pt x="56" y="8"/>
                </a:cubicBezTo>
                <a:cubicBezTo>
                  <a:pt x="55" y="8"/>
                  <a:pt x="54" y="8"/>
                  <a:pt x="53" y="7"/>
                </a:cubicBezTo>
                <a:cubicBezTo>
                  <a:pt x="52" y="7"/>
                  <a:pt x="51" y="6"/>
                  <a:pt x="51" y="6"/>
                </a:cubicBezTo>
                <a:cubicBezTo>
                  <a:pt x="50" y="8"/>
                  <a:pt x="48" y="9"/>
                  <a:pt x="47" y="9"/>
                </a:cubicBezTo>
                <a:cubicBezTo>
                  <a:pt x="46" y="9"/>
                  <a:pt x="46" y="8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3" y="9"/>
                  <a:pt x="42" y="9"/>
                  <a:pt x="41" y="9"/>
                </a:cubicBezTo>
                <a:cubicBezTo>
                  <a:pt x="41" y="9"/>
                  <a:pt x="41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4"/>
                  <a:pt x="37" y="4"/>
                </a:cubicBezTo>
                <a:cubicBezTo>
                  <a:pt x="37" y="4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3" y="5"/>
                  <a:pt x="33" y="5"/>
                </a:cubicBezTo>
                <a:cubicBezTo>
                  <a:pt x="33" y="5"/>
                  <a:pt x="32" y="5"/>
                  <a:pt x="32" y="5"/>
                </a:cubicBezTo>
                <a:cubicBezTo>
                  <a:pt x="32" y="5"/>
                  <a:pt x="31" y="5"/>
                  <a:pt x="31" y="5"/>
                </a:cubicBezTo>
                <a:cubicBezTo>
                  <a:pt x="28" y="5"/>
                  <a:pt x="21" y="5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5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4" y="3"/>
                  <a:pt x="14" y="3"/>
                  <a:pt x="14" y="4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4"/>
                  <a:pt x="13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7"/>
                  <a:pt x="14" y="8"/>
                  <a:pt x="14" y="8"/>
                </a:cubicBezTo>
                <a:cubicBezTo>
                  <a:pt x="14" y="11"/>
                  <a:pt x="9" y="13"/>
                  <a:pt x="7" y="12"/>
                </a:cubicBezTo>
                <a:cubicBezTo>
                  <a:pt x="7" y="12"/>
                  <a:pt x="6" y="12"/>
                  <a:pt x="5" y="13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6"/>
                  <a:pt x="1" y="16"/>
                </a:cubicBezTo>
                <a:cubicBezTo>
                  <a:pt x="1" y="16"/>
                  <a:pt x="1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8"/>
                  <a:pt x="2" y="19"/>
                  <a:pt x="3" y="20"/>
                </a:cubicBezTo>
                <a:cubicBezTo>
                  <a:pt x="4" y="22"/>
                  <a:pt x="4" y="24"/>
                  <a:pt x="6" y="25"/>
                </a:cubicBezTo>
                <a:cubicBezTo>
                  <a:pt x="11" y="28"/>
                  <a:pt x="15" y="32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20" y="36"/>
                  <a:pt x="20" y="36"/>
                </a:cubicBezTo>
                <a:cubicBezTo>
                  <a:pt x="20" y="36"/>
                  <a:pt x="20" y="36"/>
                  <a:pt x="21" y="36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2" y="35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2"/>
                </a:cubicBezTo>
                <a:cubicBezTo>
                  <a:pt x="23" y="32"/>
                  <a:pt x="23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0"/>
                  <a:pt x="25" y="28"/>
                  <a:pt x="27" y="28"/>
                </a:cubicBezTo>
                <a:cubicBezTo>
                  <a:pt x="28" y="28"/>
                  <a:pt x="29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4" y="29"/>
                  <a:pt x="35" y="28"/>
                </a:cubicBezTo>
                <a:cubicBezTo>
                  <a:pt x="37" y="28"/>
                  <a:pt x="38" y="27"/>
                  <a:pt x="39" y="27"/>
                </a:cubicBezTo>
                <a:cubicBezTo>
                  <a:pt x="43" y="27"/>
                  <a:pt x="50" y="37"/>
                  <a:pt x="50" y="40"/>
                </a:cubicBezTo>
                <a:cubicBezTo>
                  <a:pt x="50" y="41"/>
                  <a:pt x="50" y="41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4"/>
                  <a:pt x="51" y="44"/>
                </a:cubicBezTo>
                <a:cubicBezTo>
                  <a:pt x="51" y="44"/>
                  <a:pt x="51" y="44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2" y="45"/>
                  <a:pt x="53" y="45"/>
                  <a:pt x="54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8" name="Freeform 1403"/>
          <p:cNvSpPr>
            <a:spLocks/>
          </p:cNvSpPr>
          <p:nvPr/>
        </p:nvSpPr>
        <p:spPr bwMode="auto">
          <a:xfrm>
            <a:off x="3922808" y="4386279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9" name="Freeform 1404"/>
          <p:cNvSpPr>
            <a:spLocks/>
          </p:cNvSpPr>
          <p:nvPr/>
        </p:nvSpPr>
        <p:spPr bwMode="auto">
          <a:xfrm>
            <a:off x="3916491" y="4383965"/>
            <a:ext cx="0" cy="4628"/>
          </a:xfrm>
          <a:custGeom>
            <a:avLst/>
            <a:gdLst>
              <a:gd name="T0" fmla="*/ 1 h 2"/>
              <a:gd name="T1" fmla="*/ 1 h 2"/>
              <a:gd name="T2" fmla="*/ 2 h 2"/>
              <a:gd name="T3" fmla="*/ 2 h 2"/>
              <a:gd name="T4" fmla="*/ 0 h 2"/>
              <a:gd name="T5" fmla="*/ 0 h 2"/>
              <a:gd name="T6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0" name="Freeform 1405"/>
          <p:cNvSpPr>
            <a:spLocks/>
          </p:cNvSpPr>
          <p:nvPr/>
        </p:nvSpPr>
        <p:spPr bwMode="auto">
          <a:xfrm>
            <a:off x="3952292" y="439553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1" name="Freeform 1406"/>
          <p:cNvSpPr>
            <a:spLocks/>
          </p:cNvSpPr>
          <p:nvPr/>
        </p:nvSpPr>
        <p:spPr bwMode="auto">
          <a:xfrm>
            <a:off x="3956503" y="439553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2" name="Freeform 1407"/>
          <p:cNvSpPr>
            <a:spLocks/>
          </p:cNvSpPr>
          <p:nvPr/>
        </p:nvSpPr>
        <p:spPr bwMode="auto">
          <a:xfrm>
            <a:off x="3918597" y="438627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3" name="Freeform 1408"/>
          <p:cNvSpPr>
            <a:spLocks/>
          </p:cNvSpPr>
          <p:nvPr/>
        </p:nvSpPr>
        <p:spPr bwMode="auto">
          <a:xfrm>
            <a:off x="3958609" y="439553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4" name="Freeform 1409"/>
          <p:cNvSpPr>
            <a:spLocks/>
          </p:cNvSpPr>
          <p:nvPr/>
        </p:nvSpPr>
        <p:spPr bwMode="auto">
          <a:xfrm>
            <a:off x="3920702" y="438627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5" name="Freeform 1410"/>
          <p:cNvSpPr>
            <a:spLocks/>
          </p:cNvSpPr>
          <p:nvPr/>
        </p:nvSpPr>
        <p:spPr bwMode="auto">
          <a:xfrm>
            <a:off x="3887007" y="4418676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6" name="Freeform 1411"/>
          <p:cNvSpPr>
            <a:spLocks/>
          </p:cNvSpPr>
          <p:nvPr/>
        </p:nvSpPr>
        <p:spPr bwMode="auto">
          <a:xfrm>
            <a:off x="3914385" y="4388593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7" name="Freeform 1412"/>
          <p:cNvSpPr>
            <a:spLocks/>
          </p:cNvSpPr>
          <p:nvPr/>
        </p:nvSpPr>
        <p:spPr bwMode="auto">
          <a:xfrm>
            <a:off x="3912279" y="439322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8" name="Oval 1413"/>
          <p:cNvSpPr>
            <a:spLocks noChangeArrowheads="1"/>
          </p:cNvSpPr>
          <p:nvPr/>
        </p:nvSpPr>
        <p:spPr bwMode="auto">
          <a:xfrm>
            <a:off x="3912279" y="4395535"/>
            <a:ext cx="2106" cy="231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9" name="Freeform 1414"/>
          <p:cNvSpPr>
            <a:spLocks/>
          </p:cNvSpPr>
          <p:nvPr/>
        </p:nvSpPr>
        <p:spPr bwMode="auto">
          <a:xfrm>
            <a:off x="3916491" y="438627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0" name="Freeform 1415"/>
          <p:cNvSpPr>
            <a:spLocks/>
          </p:cNvSpPr>
          <p:nvPr/>
        </p:nvSpPr>
        <p:spPr bwMode="auto">
          <a:xfrm>
            <a:off x="4036529" y="44626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1" name="Freeform 1416"/>
          <p:cNvSpPr>
            <a:spLocks/>
          </p:cNvSpPr>
          <p:nvPr/>
        </p:nvSpPr>
        <p:spPr bwMode="auto">
          <a:xfrm>
            <a:off x="4036529" y="445338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2" name="Freeform 1417"/>
          <p:cNvSpPr>
            <a:spLocks/>
          </p:cNvSpPr>
          <p:nvPr/>
        </p:nvSpPr>
        <p:spPr bwMode="auto">
          <a:xfrm>
            <a:off x="4036529" y="4448759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3" name="Freeform 1418"/>
          <p:cNvSpPr>
            <a:spLocks/>
          </p:cNvSpPr>
          <p:nvPr/>
        </p:nvSpPr>
        <p:spPr bwMode="auto">
          <a:xfrm>
            <a:off x="4036529" y="445570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4" name="Freeform 1419"/>
          <p:cNvSpPr>
            <a:spLocks/>
          </p:cNvSpPr>
          <p:nvPr/>
        </p:nvSpPr>
        <p:spPr bwMode="auto">
          <a:xfrm>
            <a:off x="4036529" y="445801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5" name="Freeform 1420"/>
          <p:cNvSpPr>
            <a:spLocks/>
          </p:cNvSpPr>
          <p:nvPr/>
        </p:nvSpPr>
        <p:spPr bwMode="auto">
          <a:xfrm>
            <a:off x="4036529" y="4444131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6" name="Freeform 1421"/>
          <p:cNvSpPr>
            <a:spLocks/>
          </p:cNvSpPr>
          <p:nvPr/>
        </p:nvSpPr>
        <p:spPr bwMode="auto">
          <a:xfrm>
            <a:off x="4038635" y="44626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7" name="Freeform 1422"/>
          <p:cNvSpPr>
            <a:spLocks/>
          </p:cNvSpPr>
          <p:nvPr/>
        </p:nvSpPr>
        <p:spPr bwMode="auto">
          <a:xfrm>
            <a:off x="4034423" y="4504296"/>
            <a:ext cx="4212" cy="4628"/>
          </a:xfrm>
          <a:custGeom>
            <a:avLst/>
            <a:gdLst>
              <a:gd name="T0" fmla="*/ 1 w 2"/>
              <a:gd name="T1" fmla="*/ 1 h 2"/>
              <a:gd name="T2" fmla="*/ 2 w 2"/>
              <a:gd name="T3" fmla="*/ 0 h 2"/>
              <a:gd name="T4" fmla="*/ 1 w 2"/>
              <a:gd name="T5" fmla="*/ 1 h 2"/>
              <a:gd name="T6" fmla="*/ 0 w 2"/>
              <a:gd name="T7" fmla="*/ 2 h 2"/>
              <a:gd name="T8" fmla="*/ 0 w 2"/>
              <a:gd name="T9" fmla="*/ 2 h 2"/>
              <a:gd name="T10" fmla="*/ 1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8" name="Freeform 1423"/>
          <p:cNvSpPr>
            <a:spLocks/>
          </p:cNvSpPr>
          <p:nvPr/>
        </p:nvSpPr>
        <p:spPr bwMode="auto">
          <a:xfrm>
            <a:off x="3967033" y="4492726"/>
            <a:ext cx="86343" cy="90249"/>
          </a:xfrm>
          <a:custGeom>
            <a:avLst/>
            <a:gdLst>
              <a:gd name="T0" fmla="*/ 30 w 43"/>
              <a:gd name="T1" fmla="*/ 10 h 41"/>
              <a:gd name="T2" fmla="*/ 29 w 43"/>
              <a:gd name="T3" fmla="*/ 12 h 41"/>
              <a:gd name="T4" fmla="*/ 25 w 43"/>
              <a:gd name="T5" fmla="*/ 14 h 41"/>
              <a:gd name="T6" fmla="*/ 21 w 43"/>
              <a:gd name="T7" fmla="*/ 12 h 41"/>
              <a:gd name="T8" fmla="*/ 20 w 43"/>
              <a:gd name="T9" fmla="*/ 7 h 41"/>
              <a:gd name="T10" fmla="*/ 18 w 43"/>
              <a:gd name="T11" fmla="*/ 0 h 41"/>
              <a:gd name="T12" fmla="*/ 17 w 43"/>
              <a:gd name="T13" fmla="*/ 0 h 41"/>
              <a:gd name="T14" fmla="*/ 16 w 43"/>
              <a:gd name="T15" fmla="*/ 0 h 41"/>
              <a:gd name="T16" fmla="*/ 15 w 43"/>
              <a:gd name="T17" fmla="*/ 0 h 41"/>
              <a:gd name="T18" fmla="*/ 15 w 43"/>
              <a:gd name="T19" fmla="*/ 0 h 41"/>
              <a:gd name="T20" fmla="*/ 14 w 43"/>
              <a:gd name="T21" fmla="*/ 0 h 41"/>
              <a:gd name="T22" fmla="*/ 13 w 43"/>
              <a:gd name="T23" fmla="*/ 0 h 41"/>
              <a:gd name="T24" fmla="*/ 12 w 43"/>
              <a:gd name="T25" fmla="*/ 1 h 41"/>
              <a:gd name="T26" fmla="*/ 12 w 43"/>
              <a:gd name="T27" fmla="*/ 3 h 41"/>
              <a:gd name="T28" fmla="*/ 11 w 43"/>
              <a:gd name="T29" fmla="*/ 4 h 41"/>
              <a:gd name="T30" fmla="*/ 11 w 43"/>
              <a:gd name="T31" fmla="*/ 5 h 41"/>
              <a:gd name="T32" fmla="*/ 7 w 43"/>
              <a:gd name="T33" fmla="*/ 10 h 41"/>
              <a:gd name="T34" fmla="*/ 4 w 43"/>
              <a:gd name="T35" fmla="*/ 12 h 41"/>
              <a:gd name="T36" fmla="*/ 1 w 43"/>
              <a:gd name="T37" fmla="*/ 14 h 41"/>
              <a:gd name="T38" fmla="*/ 1 w 43"/>
              <a:gd name="T39" fmla="*/ 14 h 41"/>
              <a:gd name="T40" fmla="*/ 1 w 43"/>
              <a:gd name="T41" fmla="*/ 14 h 41"/>
              <a:gd name="T42" fmla="*/ 1 w 43"/>
              <a:gd name="T43" fmla="*/ 14 h 41"/>
              <a:gd name="T44" fmla="*/ 1 w 43"/>
              <a:gd name="T45" fmla="*/ 14 h 41"/>
              <a:gd name="T46" fmla="*/ 0 w 43"/>
              <a:gd name="T47" fmla="*/ 15 h 41"/>
              <a:gd name="T48" fmla="*/ 13 w 43"/>
              <a:gd name="T49" fmla="*/ 24 h 41"/>
              <a:gd name="T50" fmla="*/ 39 w 43"/>
              <a:gd name="T51" fmla="*/ 40 h 41"/>
              <a:gd name="T52" fmla="*/ 40 w 43"/>
              <a:gd name="T53" fmla="*/ 41 h 41"/>
              <a:gd name="T54" fmla="*/ 40 w 43"/>
              <a:gd name="T55" fmla="*/ 40 h 41"/>
              <a:gd name="T56" fmla="*/ 40 w 43"/>
              <a:gd name="T57" fmla="*/ 39 h 41"/>
              <a:gd name="T58" fmla="*/ 40 w 43"/>
              <a:gd name="T59" fmla="*/ 38 h 41"/>
              <a:gd name="T60" fmla="*/ 41 w 43"/>
              <a:gd name="T61" fmla="*/ 38 h 41"/>
              <a:gd name="T62" fmla="*/ 41 w 43"/>
              <a:gd name="T63" fmla="*/ 37 h 41"/>
              <a:gd name="T64" fmla="*/ 41 w 43"/>
              <a:gd name="T65" fmla="*/ 36 h 41"/>
              <a:gd name="T66" fmla="*/ 42 w 43"/>
              <a:gd name="T67" fmla="*/ 35 h 41"/>
              <a:gd name="T68" fmla="*/ 43 w 43"/>
              <a:gd name="T69" fmla="*/ 32 h 41"/>
              <a:gd name="T70" fmla="*/ 37 w 43"/>
              <a:gd name="T71" fmla="*/ 27 h 41"/>
              <a:gd name="T72" fmla="*/ 35 w 43"/>
              <a:gd name="T73" fmla="*/ 25 h 41"/>
              <a:gd name="T74" fmla="*/ 32 w 43"/>
              <a:gd name="T75" fmla="*/ 24 h 41"/>
              <a:gd name="T76" fmla="*/ 30 w 43"/>
              <a:gd name="T77" fmla="*/ 22 h 41"/>
              <a:gd name="T78" fmla="*/ 30 w 43"/>
              <a:gd name="T79" fmla="*/ 21 h 41"/>
              <a:gd name="T80" fmla="*/ 31 w 43"/>
              <a:gd name="T81" fmla="*/ 19 h 41"/>
              <a:gd name="T82" fmla="*/ 31 w 43"/>
              <a:gd name="T83" fmla="*/ 12 h 41"/>
              <a:gd name="T84" fmla="*/ 31 w 43"/>
              <a:gd name="T85" fmla="*/ 10 h 41"/>
              <a:gd name="T86" fmla="*/ 30 w 43"/>
              <a:gd name="T8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" h="41">
                <a:moveTo>
                  <a:pt x="30" y="10"/>
                </a:moveTo>
                <a:cubicBezTo>
                  <a:pt x="30" y="10"/>
                  <a:pt x="29" y="11"/>
                  <a:pt x="29" y="12"/>
                </a:cubicBezTo>
                <a:cubicBezTo>
                  <a:pt x="28" y="13"/>
                  <a:pt x="27" y="14"/>
                  <a:pt x="25" y="14"/>
                </a:cubicBezTo>
                <a:cubicBezTo>
                  <a:pt x="24" y="14"/>
                  <a:pt x="22" y="13"/>
                  <a:pt x="21" y="12"/>
                </a:cubicBezTo>
                <a:cubicBezTo>
                  <a:pt x="20" y="11"/>
                  <a:pt x="19" y="9"/>
                  <a:pt x="20" y="7"/>
                </a:cubicBezTo>
                <a:cubicBezTo>
                  <a:pt x="20" y="4"/>
                  <a:pt x="19" y="1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1"/>
                  <a:pt x="12" y="1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7"/>
                  <a:pt x="9" y="8"/>
                  <a:pt x="7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3" y="13"/>
                  <a:pt x="2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0" y="15"/>
                  <a:pt x="0" y="15"/>
                </a:cubicBezTo>
                <a:cubicBezTo>
                  <a:pt x="5" y="18"/>
                  <a:pt x="9" y="21"/>
                  <a:pt x="13" y="24"/>
                </a:cubicBezTo>
                <a:cubicBezTo>
                  <a:pt x="22" y="31"/>
                  <a:pt x="34" y="38"/>
                  <a:pt x="39" y="40"/>
                </a:cubicBezTo>
                <a:cubicBezTo>
                  <a:pt x="39" y="40"/>
                  <a:pt x="40" y="40"/>
                  <a:pt x="40" y="41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39"/>
                </a:cubicBezTo>
                <a:cubicBezTo>
                  <a:pt x="40" y="39"/>
                  <a:pt x="40" y="39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6"/>
                  <a:pt x="41" y="36"/>
                </a:cubicBezTo>
                <a:cubicBezTo>
                  <a:pt x="41" y="36"/>
                  <a:pt x="41" y="36"/>
                  <a:pt x="42" y="35"/>
                </a:cubicBezTo>
                <a:cubicBezTo>
                  <a:pt x="42" y="34"/>
                  <a:pt x="42" y="33"/>
                  <a:pt x="43" y="32"/>
                </a:cubicBezTo>
                <a:cubicBezTo>
                  <a:pt x="43" y="30"/>
                  <a:pt x="39" y="28"/>
                  <a:pt x="37" y="27"/>
                </a:cubicBezTo>
                <a:cubicBezTo>
                  <a:pt x="36" y="26"/>
                  <a:pt x="35" y="26"/>
                  <a:pt x="35" y="25"/>
                </a:cubicBezTo>
                <a:cubicBezTo>
                  <a:pt x="34" y="25"/>
                  <a:pt x="33" y="24"/>
                  <a:pt x="32" y="24"/>
                </a:cubicBezTo>
                <a:cubicBezTo>
                  <a:pt x="31" y="23"/>
                  <a:pt x="30" y="23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29" y="20"/>
                  <a:pt x="31" y="19"/>
                  <a:pt x="31" y="19"/>
                </a:cubicBezTo>
                <a:cubicBezTo>
                  <a:pt x="31" y="18"/>
                  <a:pt x="32" y="17"/>
                  <a:pt x="31" y="12"/>
                </a:cubicBezTo>
                <a:cubicBezTo>
                  <a:pt x="31" y="12"/>
                  <a:pt x="31" y="11"/>
                  <a:pt x="31" y="10"/>
                </a:cubicBezTo>
                <a:cubicBezTo>
                  <a:pt x="31" y="10"/>
                  <a:pt x="31" y="10"/>
                  <a:pt x="3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9" name="Freeform 1424"/>
          <p:cNvSpPr>
            <a:spLocks/>
          </p:cNvSpPr>
          <p:nvPr/>
        </p:nvSpPr>
        <p:spPr bwMode="auto">
          <a:xfrm>
            <a:off x="4049165" y="457603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0" name="Freeform 1425"/>
          <p:cNvSpPr>
            <a:spLocks/>
          </p:cNvSpPr>
          <p:nvPr/>
        </p:nvSpPr>
        <p:spPr bwMode="auto">
          <a:xfrm>
            <a:off x="4051271" y="457140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1" name="Freeform 1426"/>
          <p:cNvSpPr>
            <a:spLocks/>
          </p:cNvSpPr>
          <p:nvPr/>
        </p:nvSpPr>
        <p:spPr bwMode="auto">
          <a:xfrm>
            <a:off x="4049165" y="457834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2" name="Freeform 1427"/>
          <p:cNvSpPr>
            <a:spLocks/>
          </p:cNvSpPr>
          <p:nvPr/>
        </p:nvSpPr>
        <p:spPr bwMode="auto">
          <a:xfrm>
            <a:off x="4002834" y="4492726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3" name="Freeform 1428"/>
          <p:cNvSpPr>
            <a:spLocks/>
          </p:cNvSpPr>
          <p:nvPr/>
        </p:nvSpPr>
        <p:spPr bwMode="auto">
          <a:xfrm>
            <a:off x="4009152" y="4518181"/>
            <a:ext cx="16847" cy="6942"/>
          </a:xfrm>
          <a:custGeom>
            <a:avLst/>
            <a:gdLst>
              <a:gd name="T0" fmla="*/ 8 w 8"/>
              <a:gd name="T1" fmla="*/ 0 h 3"/>
              <a:gd name="T2" fmla="*/ 0 w 8"/>
              <a:gd name="T3" fmla="*/ 0 h 3"/>
              <a:gd name="T4" fmla="*/ 4 w 8"/>
              <a:gd name="T5" fmla="*/ 2 h 3"/>
              <a:gd name="T6" fmla="*/ 8 w 8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6" y="3"/>
                  <a:pt x="2" y="2"/>
                  <a:pt x="0" y="0"/>
                </a:cubicBezTo>
                <a:cubicBezTo>
                  <a:pt x="1" y="1"/>
                  <a:pt x="3" y="2"/>
                  <a:pt x="4" y="2"/>
                </a:cubicBezTo>
                <a:cubicBezTo>
                  <a:pt x="6" y="2"/>
                  <a:pt x="7" y="1"/>
                  <a:pt x="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4" name="Freeform 1429"/>
          <p:cNvSpPr>
            <a:spLocks/>
          </p:cNvSpPr>
          <p:nvPr/>
        </p:nvSpPr>
        <p:spPr bwMode="auto">
          <a:xfrm>
            <a:off x="3996516" y="4492726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2" name="Group 1631"/>
          <p:cNvGrpSpPr>
            <a:grpSpLocks/>
          </p:cNvGrpSpPr>
          <p:nvPr/>
        </p:nvGrpSpPr>
        <p:grpSpPr bwMode="auto">
          <a:xfrm>
            <a:off x="3842783" y="3874870"/>
            <a:ext cx="1175113" cy="944139"/>
            <a:chOff x="1486" y="2617"/>
            <a:chExt cx="558" cy="408"/>
          </a:xfrm>
          <a:solidFill>
            <a:schemeClr val="bg1">
              <a:lumMod val="85000"/>
            </a:schemeClr>
          </a:solidFill>
        </p:grpSpPr>
        <p:sp>
          <p:nvSpPr>
            <p:cNvPr id="615" name="Freeform 1431"/>
            <p:cNvSpPr>
              <a:spLocks/>
            </p:cNvSpPr>
            <p:nvPr/>
          </p:nvSpPr>
          <p:spPr bwMode="auto">
            <a:xfrm>
              <a:off x="1560" y="288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1432"/>
            <p:cNvSpPr>
              <a:spLocks/>
            </p:cNvSpPr>
            <p:nvPr/>
          </p:nvSpPr>
          <p:spPr bwMode="auto">
            <a:xfrm>
              <a:off x="1557" y="288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1433"/>
            <p:cNvSpPr>
              <a:spLocks/>
            </p:cNvSpPr>
            <p:nvPr/>
          </p:nvSpPr>
          <p:spPr bwMode="auto">
            <a:xfrm>
              <a:off x="1526" y="2867"/>
              <a:ext cx="27" cy="29"/>
            </a:xfrm>
            <a:custGeom>
              <a:avLst/>
              <a:gdLst>
                <a:gd name="T0" fmla="*/ 27 w 28"/>
                <a:gd name="T1" fmla="*/ 15 h 31"/>
                <a:gd name="T2" fmla="*/ 26 w 28"/>
                <a:gd name="T3" fmla="*/ 9 h 31"/>
                <a:gd name="T4" fmla="*/ 19 w 28"/>
                <a:gd name="T5" fmla="*/ 0 h 31"/>
                <a:gd name="T6" fmla="*/ 16 w 28"/>
                <a:gd name="T7" fmla="*/ 1 h 31"/>
                <a:gd name="T8" fmla="*/ 11 w 28"/>
                <a:gd name="T9" fmla="*/ 2 h 31"/>
                <a:gd name="T10" fmla="*/ 9 w 28"/>
                <a:gd name="T11" fmla="*/ 2 h 31"/>
                <a:gd name="T12" fmla="*/ 8 w 28"/>
                <a:gd name="T13" fmla="*/ 1 h 31"/>
                <a:gd name="T14" fmla="*/ 7 w 28"/>
                <a:gd name="T15" fmla="*/ 2 h 31"/>
                <a:gd name="T16" fmla="*/ 7 w 28"/>
                <a:gd name="T17" fmla="*/ 2 h 31"/>
                <a:gd name="T18" fmla="*/ 7 w 28"/>
                <a:gd name="T19" fmla="*/ 3 h 31"/>
                <a:gd name="T20" fmla="*/ 7 w 28"/>
                <a:gd name="T21" fmla="*/ 3 h 31"/>
                <a:gd name="T22" fmla="*/ 6 w 28"/>
                <a:gd name="T23" fmla="*/ 4 h 31"/>
                <a:gd name="T24" fmla="*/ 6 w 28"/>
                <a:gd name="T25" fmla="*/ 5 h 31"/>
                <a:gd name="T26" fmla="*/ 6 w 28"/>
                <a:gd name="T27" fmla="*/ 5 h 31"/>
                <a:gd name="T28" fmla="*/ 5 w 28"/>
                <a:gd name="T29" fmla="*/ 6 h 31"/>
                <a:gd name="T30" fmla="*/ 4 w 28"/>
                <a:gd name="T31" fmla="*/ 6 h 31"/>
                <a:gd name="T32" fmla="*/ 4 w 28"/>
                <a:gd name="T33" fmla="*/ 7 h 31"/>
                <a:gd name="T34" fmla="*/ 3 w 28"/>
                <a:gd name="T35" fmla="*/ 8 h 31"/>
                <a:gd name="T36" fmla="*/ 2 w 28"/>
                <a:gd name="T37" fmla="*/ 8 h 31"/>
                <a:gd name="T38" fmla="*/ 2 w 28"/>
                <a:gd name="T39" fmla="*/ 9 h 31"/>
                <a:gd name="T40" fmla="*/ 1 w 28"/>
                <a:gd name="T41" fmla="*/ 10 h 31"/>
                <a:gd name="T42" fmla="*/ 0 w 28"/>
                <a:gd name="T43" fmla="*/ 10 h 31"/>
                <a:gd name="T44" fmla="*/ 1 w 28"/>
                <a:gd name="T45" fmla="*/ 13 h 31"/>
                <a:gd name="T46" fmla="*/ 9 w 28"/>
                <a:gd name="T47" fmla="*/ 26 h 31"/>
                <a:gd name="T48" fmla="*/ 10 w 28"/>
                <a:gd name="T49" fmla="*/ 26 h 31"/>
                <a:gd name="T50" fmla="*/ 17 w 28"/>
                <a:gd name="T51" fmla="*/ 31 h 31"/>
                <a:gd name="T52" fmla="*/ 17 w 28"/>
                <a:gd name="T53" fmla="*/ 31 h 31"/>
                <a:gd name="T54" fmla="*/ 18 w 28"/>
                <a:gd name="T55" fmla="*/ 30 h 31"/>
                <a:gd name="T56" fmla="*/ 18 w 28"/>
                <a:gd name="T57" fmla="*/ 30 h 31"/>
                <a:gd name="T58" fmla="*/ 18 w 28"/>
                <a:gd name="T59" fmla="*/ 29 h 31"/>
                <a:gd name="T60" fmla="*/ 18 w 28"/>
                <a:gd name="T61" fmla="*/ 29 h 31"/>
                <a:gd name="T62" fmla="*/ 19 w 28"/>
                <a:gd name="T63" fmla="*/ 29 h 31"/>
                <a:gd name="T64" fmla="*/ 22 w 28"/>
                <a:gd name="T65" fmla="*/ 26 h 31"/>
                <a:gd name="T66" fmla="*/ 27 w 28"/>
                <a:gd name="T67" fmla="*/ 22 h 31"/>
                <a:gd name="T68" fmla="*/ 28 w 28"/>
                <a:gd name="T69" fmla="*/ 20 h 31"/>
                <a:gd name="T70" fmla="*/ 28 w 28"/>
                <a:gd name="T71" fmla="*/ 19 h 31"/>
                <a:gd name="T72" fmla="*/ 28 w 28"/>
                <a:gd name="T73" fmla="*/ 19 h 31"/>
                <a:gd name="T74" fmla="*/ 28 w 28"/>
                <a:gd name="T75" fmla="*/ 18 h 31"/>
                <a:gd name="T76" fmla="*/ 28 w 28"/>
                <a:gd name="T77" fmla="*/ 17 h 31"/>
                <a:gd name="T78" fmla="*/ 27 w 28"/>
                <a:gd name="T7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" h="31">
                  <a:moveTo>
                    <a:pt x="27" y="15"/>
                  </a:moveTo>
                  <a:cubicBezTo>
                    <a:pt x="27" y="13"/>
                    <a:pt x="26" y="11"/>
                    <a:pt x="26" y="9"/>
                  </a:cubicBezTo>
                  <a:cubicBezTo>
                    <a:pt x="26" y="7"/>
                    <a:pt x="21" y="1"/>
                    <a:pt x="19" y="0"/>
                  </a:cubicBezTo>
                  <a:cubicBezTo>
                    <a:pt x="19" y="0"/>
                    <a:pt x="18" y="1"/>
                    <a:pt x="16" y="1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4" y="21"/>
                    <a:pt x="6" y="23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8"/>
                    <a:pt x="14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1" y="27"/>
                    <a:pt x="22" y="26"/>
                  </a:cubicBezTo>
                  <a:cubicBezTo>
                    <a:pt x="23" y="25"/>
                    <a:pt x="27" y="23"/>
                    <a:pt x="27" y="22"/>
                  </a:cubicBezTo>
                  <a:cubicBezTo>
                    <a:pt x="27" y="22"/>
                    <a:pt x="28" y="21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6"/>
                    <a:pt x="27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1434"/>
            <p:cNvSpPr>
              <a:spLocks/>
            </p:cNvSpPr>
            <p:nvPr/>
          </p:nvSpPr>
          <p:spPr bwMode="auto">
            <a:xfrm>
              <a:off x="1532" y="2871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1435"/>
            <p:cNvSpPr>
              <a:spLocks/>
            </p:cNvSpPr>
            <p:nvPr/>
          </p:nvSpPr>
          <p:spPr bwMode="auto">
            <a:xfrm>
              <a:off x="1533" y="2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1436"/>
            <p:cNvSpPr>
              <a:spLocks/>
            </p:cNvSpPr>
            <p:nvPr/>
          </p:nvSpPr>
          <p:spPr bwMode="auto">
            <a:xfrm>
              <a:off x="1533" y="28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1" name="Freeform 1437"/>
            <p:cNvSpPr>
              <a:spLocks/>
            </p:cNvSpPr>
            <p:nvPr/>
          </p:nvSpPr>
          <p:spPr bwMode="auto">
            <a:xfrm>
              <a:off x="1531" y="2871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1438"/>
            <p:cNvSpPr>
              <a:spLocks/>
            </p:cNvSpPr>
            <p:nvPr/>
          </p:nvSpPr>
          <p:spPr bwMode="auto">
            <a:xfrm>
              <a:off x="1552" y="2881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1439"/>
            <p:cNvSpPr>
              <a:spLocks/>
            </p:cNvSpPr>
            <p:nvPr/>
          </p:nvSpPr>
          <p:spPr bwMode="auto">
            <a:xfrm>
              <a:off x="1527" y="287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1440"/>
            <p:cNvSpPr>
              <a:spLocks/>
            </p:cNvSpPr>
            <p:nvPr/>
          </p:nvSpPr>
          <p:spPr bwMode="auto">
            <a:xfrm>
              <a:off x="1530" y="287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1441"/>
            <p:cNvSpPr>
              <a:spLocks/>
            </p:cNvSpPr>
            <p:nvPr/>
          </p:nvSpPr>
          <p:spPr bwMode="auto">
            <a:xfrm>
              <a:off x="1528" y="28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1442"/>
            <p:cNvSpPr>
              <a:spLocks/>
            </p:cNvSpPr>
            <p:nvPr/>
          </p:nvSpPr>
          <p:spPr bwMode="auto">
            <a:xfrm>
              <a:off x="1552" y="2885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1443"/>
            <p:cNvSpPr>
              <a:spLocks/>
            </p:cNvSpPr>
            <p:nvPr/>
          </p:nvSpPr>
          <p:spPr bwMode="auto">
            <a:xfrm>
              <a:off x="1542" y="28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1444"/>
            <p:cNvSpPr>
              <a:spLocks/>
            </p:cNvSpPr>
            <p:nvPr/>
          </p:nvSpPr>
          <p:spPr bwMode="auto">
            <a:xfrm>
              <a:off x="1553" y="288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1445"/>
            <p:cNvSpPr>
              <a:spLocks/>
            </p:cNvSpPr>
            <p:nvPr/>
          </p:nvSpPr>
          <p:spPr bwMode="auto">
            <a:xfrm>
              <a:off x="1543" y="2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0" name="Freeform 1446"/>
            <p:cNvSpPr>
              <a:spLocks/>
            </p:cNvSpPr>
            <p:nvPr/>
          </p:nvSpPr>
          <p:spPr bwMode="auto">
            <a:xfrm>
              <a:off x="1543" y="28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1" name="Freeform 1447"/>
            <p:cNvSpPr>
              <a:spLocks/>
            </p:cNvSpPr>
            <p:nvPr/>
          </p:nvSpPr>
          <p:spPr bwMode="auto">
            <a:xfrm>
              <a:off x="1486" y="2667"/>
              <a:ext cx="86" cy="70"/>
            </a:xfrm>
            <a:custGeom>
              <a:avLst/>
              <a:gdLst>
                <a:gd name="T0" fmla="*/ 89 w 90"/>
                <a:gd name="T1" fmla="*/ 2 h 73"/>
                <a:gd name="T2" fmla="*/ 84 w 90"/>
                <a:gd name="T3" fmla="*/ 0 h 73"/>
                <a:gd name="T4" fmla="*/ 43 w 90"/>
                <a:gd name="T5" fmla="*/ 0 h 73"/>
                <a:gd name="T6" fmla="*/ 38 w 90"/>
                <a:gd name="T7" fmla="*/ 9 h 73"/>
                <a:gd name="T8" fmla="*/ 31 w 90"/>
                <a:gd name="T9" fmla="*/ 18 h 73"/>
                <a:gd name="T10" fmla="*/ 23 w 90"/>
                <a:gd name="T11" fmla="*/ 29 h 73"/>
                <a:gd name="T12" fmla="*/ 14 w 90"/>
                <a:gd name="T13" fmla="*/ 46 h 73"/>
                <a:gd name="T14" fmla="*/ 3 w 90"/>
                <a:gd name="T15" fmla="*/ 65 h 73"/>
                <a:gd name="T16" fmla="*/ 0 w 90"/>
                <a:gd name="T17" fmla="*/ 73 h 73"/>
                <a:gd name="T18" fmla="*/ 40 w 90"/>
                <a:gd name="T19" fmla="*/ 73 h 73"/>
                <a:gd name="T20" fmla="*/ 40 w 90"/>
                <a:gd name="T21" fmla="*/ 57 h 73"/>
                <a:gd name="T22" fmla="*/ 47 w 90"/>
                <a:gd name="T23" fmla="*/ 51 h 73"/>
                <a:gd name="T24" fmla="*/ 52 w 90"/>
                <a:gd name="T25" fmla="*/ 49 h 73"/>
                <a:gd name="T26" fmla="*/ 52 w 90"/>
                <a:gd name="T27" fmla="*/ 17 h 73"/>
                <a:gd name="T28" fmla="*/ 54 w 90"/>
                <a:gd name="T29" fmla="*/ 17 h 73"/>
                <a:gd name="T30" fmla="*/ 81 w 90"/>
                <a:gd name="T31" fmla="*/ 17 h 73"/>
                <a:gd name="T32" fmla="*/ 90 w 90"/>
                <a:gd name="T33" fmla="*/ 17 h 73"/>
                <a:gd name="T34" fmla="*/ 90 w 90"/>
                <a:gd name="T35" fmla="*/ 8 h 73"/>
                <a:gd name="T36" fmla="*/ 90 w 90"/>
                <a:gd name="T37" fmla="*/ 8 h 73"/>
                <a:gd name="T38" fmla="*/ 90 w 90"/>
                <a:gd name="T39" fmla="*/ 5 h 73"/>
                <a:gd name="T40" fmla="*/ 90 w 90"/>
                <a:gd name="T41" fmla="*/ 5 h 73"/>
                <a:gd name="T42" fmla="*/ 90 w 90"/>
                <a:gd name="T43" fmla="*/ 3 h 73"/>
                <a:gd name="T44" fmla="*/ 90 w 90"/>
                <a:gd name="T45" fmla="*/ 3 h 73"/>
                <a:gd name="T46" fmla="*/ 89 w 90"/>
                <a:gd name="T47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73">
                  <a:moveTo>
                    <a:pt x="89" y="2"/>
                  </a:moveTo>
                  <a:cubicBezTo>
                    <a:pt x="89" y="1"/>
                    <a:pt x="89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3"/>
                    <a:pt x="39" y="6"/>
                    <a:pt x="38" y="9"/>
                  </a:cubicBezTo>
                  <a:cubicBezTo>
                    <a:pt x="37" y="12"/>
                    <a:pt x="34" y="14"/>
                    <a:pt x="31" y="18"/>
                  </a:cubicBezTo>
                  <a:cubicBezTo>
                    <a:pt x="27" y="21"/>
                    <a:pt x="23" y="26"/>
                    <a:pt x="23" y="29"/>
                  </a:cubicBezTo>
                  <a:cubicBezTo>
                    <a:pt x="22" y="34"/>
                    <a:pt x="19" y="39"/>
                    <a:pt x="14" y="46"/>
                  </a:cubicBezTo>
                  <a:cubicBezTo>
                    <a:pt x="10" y="52"/>
                    <a:pt x="6" y="58"/>
                    <a:pt x="3" y="65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5"/>
                    <a:pt x="43" y="53"/>
                    <a:pt x="47" y="51"/>
                  </a:cubicBezTo>
                  <a:cubicBezTo>
                    <a:pt x="49" y="51"/>
                    <a:pt x="51" y="49"/>
                    <a:pt x="52" y="4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70" y="17"/>
                    <a:pt x="81" y="17"/>
                  </a:cubicBezTo>
                  <a:cubicBezTo>
                    <a:pt x="86" y="17"/>
                    <a:pt x="89" y="17"/>
                    <a:pt x="90" y="17"/>
                  </a:cubicBezTo>
                  <a:cubicBezTo>
                    <a:pt x="90" y="15"/>
                    <a:pt x="90" y="12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7"/>
                    <a:pt x="90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4"/>
                    <a:pt x="90" y="4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89" y="2"/>
                    <a:pt x="8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1448"/>
            <p:cNvSpPr>
              <a:spLocks/>
            </p:cNvSpPr>
            <p:nvPr/>
          </p:nvSpPr>
          <p:spPr bwMode="auto">
            <a:xfrm>
              <a:off x="1571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Freeform 1449"/>
            <p:cNvSpPr>
              <a:spLocks/>
            </p:cNvSpPr>
            <p:nvPr/>
          </p:nvSpPr>
          <p:spPr bwMode="auto">
            <a:xfrm>
              <a:off x="1486" y="2673"/>
              <a:ext cx="121" cy="137"/>
            </a:xfrm>
            <a:custGeom>
              <a:avLst/>
              <a:gdLst>
                <a:gd name="T0" fmla="*/ 52 w 127"/>
                <a:gd name="T1" fmla="*/ 143 h 143"/>
                <a:gd name="T2" fmla="*/ 53 w 127"/>
                <a:gd name="T3" fmla="*/ 143 h 143"/>
                <a:gd name="T4" fmla="*/ 54 w 127"/>
                <a:gd name="T5" fmla="*/ 143 h 143"/>
                <a:gd name="T6" fmla="*/ 54 w 127"/>
                <a:gd name="T7" fmla="*/ 142 h 143"/>
                <a:gd name="T8" fmla="*/ 66 w 127"/>
                <a:gd name="T9" fmla="*/ 139 h 143"/>
                <a:gd name="T10" fmla="*/ 67 w 127"/>
                <a:gd name="T11" fmla="*/ 137 h 143"/>
                <a:gd name="T12" fmla="*/ 73 w 127"/>
                <a:gd name="T13" fmla="*/ 136 h 143"/>
                <a:gd name="T14" fmla="*/ 82 w 127"/>
                <a:gd name="T15" fmla="*/ 135 h 143"/>
                <a:gd name="T16" fmla="*/ 83 w 127"/>
                <a:gd name="T17" fmla="*/ 135 h 143"/>
                <a:gd name="T18" fmla="*/ 101 w 127"/>
                <a:gd name="T19" fmla="*/ 135 h 143"/>
                <a:gd name="T20" fmla="*/ 127 w 127"/>
                <a:gd name="T21" fmla="*/ 135 h 143"/>
                <a:gd name="T22" fmla="*/ 124 w 127"/>
                <a:gd name="T23" fmla="*/ 124 h 143"/>
                <a:gd name="T24" fmla="*/ 127 w 127"/>
                <a:gd name="T25" fmla="*/ 22 h 143"/>
                <a:gd name="T26" fmla="*/ 96 w 127"/>
                <a:gd name="T27" fmla="*/ 1 h 143"/>
                <a:gd name="T28" fmla="*/ 94 w 127"/>
                <a:gd name="T29" fmla="*/ 0 h 143"/>
                <a:gd name="T30" fmla="*/ 94 w 127"/>
                <a:gd name="T31" fmla="*/ 3 h 143"/>
                <a:gd name="T32" fmla="*/ 94 w 127"/>
                <a:gd name="T33" fmla="*/ 5 h 143"/>
                <a:gd name="T34" fmla="*/ 94 w 127"/>
                <a:gd name="T35" fmla="*/ 6 h 143"/>
                <a:gd name="T36" fmla="*/ 94 w 127"/>
                <a:gd name="T37" fmla="*/ 8 h 143"/>
                <a:gd name="T38" fmla="*/ 94 w 127"/>
                <a:gd name="T39" fmla="*/ 10 h 143"/>
                <a:gd name="T40" fmla="*/ 94 w 127"/>
                <a:gd name="T41" fmla="*/ 10 h 143"/>
                <a:gd name="T42" fmla="*/ 94 w 127"/>
                <a:gd name="T43" fmla="*/ 11 h 143"/>
                <a:gd name="T44" fmla="*/ 94 w 127"/>
                <a:gd name="T45" fmla="*/ 12 h 143"/>
                <a:gd name="T46" fmla="*/ 94 w 127"/>
                <a:gd name="T47" fmla="*/ 12 h 143"/>
                <a:gd name="T48" fmla="*/ 94 w 127"/>
                <a:gd name="T49" fmla="*/ 13 h 143"/>
                <a:gd name="T50" fmla="*/ 93 w 127"/>
                <a:gd name="T51" fmla="*/ 13 h 143"/>
                <a:gd name="T52" fmla="*/ 93 w 127"/>
                <a:gd name="T53" fmla="*/ 13 h 143"/>
                <a:gd name="T54" fmla="*/ 93 w 127"/>
                <a:gd name="T55" fmla="*/ 13 h 143"/>
                <a:gd name="T56" fmla="*/ 93 w 127"/>
                <a:gd name="T57" fmla="*/ 13 h 143"/>
                <a:gd name="T58" fmla="*/ 58 w 127"/>
                <a:gd name="T59" fmla="*/ 14 h 143"/>
                <a:gd name="T60" fmla="*/ 56 w 127"/>
                <a:gd name="T61" fmla="*/ 42 h 143"/>
                <a:gd name="T62" fmla="*/ 44 w 127"/>
                <a:gd name="T63" fmla="*/ 51 h 143"/>
                <a:gd name="T64" fmla="*/ 0 w 127"/>
                <a:gd name="T65" fmla="*/ 70 h 143"/>
                <a:gd name="T66" fmla="*/ 5 w 127"/>
                <a:gd name="T67" fmla="*/ 79 h 143"/>
                <a:gd name="T68" fmla="*/ 8 w 127"/>
                <a:gd name="T69" fmla="*/ 98 h 143"/>
                <a:gd name="T70" fmla="*/ 4 w 127"/>
                <a:gd name="T71" fmla="*/ 125 h 143"/>
                <a:gd name="T72" fmla="*/ 5 w 127"/>
                <a:gd name="T73" fmla="*/ 123 h 143"/>
                <a:gd name="T74" fmla="*/ 7 w 127"/>
                <a:gd name="T75" fmla="*/ 123 h 143"/>
                <a:gd name="T76" fmla="*/ 12 w 127"/>
                <a:gd name="T77" fmla="*/ 123 h 143"/>
                <a:gd name="T78" fmla="*/ 18 w 127"/>
                <a:gd name="T79" fmla="*/ 123 h 143"/>
                <a:gd name="T80" fmla="*/ 28 w 127"/>
                <a:gd name="T81" fmla="*/ 123 h 143"/>
                <a:gd name="T82" fmla="*/ 38 w 127"/>
                <a:gd name="T83" fmla="*/ 128 h 143"/>
                <a:gd name="T84" fmla="*/ 46 w 127"/>
                <a:gd name="T85" fmla="*/ 138 h 143"/>
                <a:gd name="T86" fmla="*/ 50 w 127"/>
                <a:gd name="T87" fmla="*/ 142 h 143"/>
                <a:gd name="T88" fmla="*/ 51 w 127"/>
                <a:gd name="T89" fmla="*/ 143 h 143"/>
                <a:gd name="T90" fmla="*/ 51 w 127"/>
                <a:gd name="T9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43">
                  <a:moveTo>
                    <a:pt x="51" y="143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2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54" y="143"/>
                    <a:pt x="54" y="143"/>
                    <a:pt x="54" y="142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4" y="136"/>
                    <a:pt x="59" y="133"/>
                    <a:pt x="64" y="138"/>
                  </a:cubicBezTo>
                  <a:cubicBezTo>
                    <a:pt x="65" y="139"/>
                    <a:pt x="66" y="139"/>
                    <a:pt x="66" y="139"/>
                  </a:cubicBezTo>
                  <a:cubicBezTo>
                    <a:pt x="66" y="139"/>
                    <a:pt x="67" y="139"/>
                    <a:pt x="67" y="139"/>
                  </a:cubicBezTo>
                  <a:cubicBezTo>
                    <a:pt x="67" y="138"/>
                    <a:pt x="67" y="138"/>
                    <a:pt x="67" y="137"/>
                  </a:cubicBezTo>
                  <a:cubicBezTo>
                    <a:pt x="68" y="137"/>
                    <a:pt x="69" y="136"/>
                    <a:pt x="70" y="136"/>
                  </a:cubicBezTo>
                  <a:cubicBezTo>
                    <a:pt x="71" y="136"/>
                    <a:pt x="72" y="136"/>
                    <a:pt x="73" y="136"/>
                  </a:cubicBezTo>
                  <a:cubicBezTo>
                    <a:pt x="74" y="137"/>
                    <a:pt x="76" y="137"/>
                    <a:pt x="77" y="137"/>
                  </a:cubicBezTo>
                  <a:cubicBezTo>
                    <a:pt x="78" y="137"/>
                    <a:pt x="81" y="136"/>
                    <a:pt x="82" y="135"/>
                  </a:cubicBezTo>
                  <a:cubicBezTo>
                    <a:pt x="82" y="135"/>
                    <a:pt x="83" y="135"/>
                    <a:pt x="83" y="13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5"/>
                    <a:pt x="92" y="135"/>
                    <a:pt x="101" y="135"/>
                  </a:cubicBezTo>
                  <a:cubicBezTo>
                    <a:pt x="102" y="135"/>
                    <a:pt x="104" y="135"/>
                    <a:pt x="105" y="135"/>
                  </a:cubicBezTo>
                  <a:cubicBezTo>
                    <a:pt x="121" y="135"/>
                    <a:pt x="125" y="135"/>
                    <a:pt x="127" y="135"/>
                  </a:cubicBezTo>
                  <a:cubicBezTo>
                    <a:pt x="127" y="134"/>
                    <a:pt x="127" y="131"/>
                    <a:pt x="127" y="128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13" y="12"/>
                    <a:pt x="101" y="4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4"/>
                  </a:cubicBezTo>
                  <a:cubicBezTo>
                    <a:pt x="94" y="4"/>
                    <a:pt x="94" y="4"/>
                    <a:pt x="94" y="5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7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81" y="14"/>
                  </a:cubicBezTo>
                  <a:cubicBezTo>
                    <a:pt x="74" y="14"/>
                    <a:pt x="64" y="14"/>
                    <a:pt x="58" y="14"/>
                  </a:cubicBezTo>
                  <a:cubicBezTo>
                    <a:pt x="57" y="14"/>
                    <a:pt x="56" y="14"/>
                    <a:pt x="56" y="14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4"/>
                    <a:pt x="53" y="46"/>
                    <a:pt x="49" y="48"/>
                  </a:cubicBezTo>
                  <a:cubicBezTo>
                    <a:pt x="47" y="49"/>
                    <a:pt x="45" y="50"/>
                    <a:pt x="44" y="51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2" y="76"/>
                    <a:pt x="4" y="78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8" y="82"/>
                    <a:pt x="7" y="85"/>
                    <a:pt x="7" y="88"/>
                  </a:cubicBezTo>
                  <a:cubicBezTo>
                    <a:pt x="6" y="91"/>
                    <a:pt x="6" y="94"/>
                    <a:pt x="8" y="98"/>
                  </a:cubicBezTo>
                  <a:cubicBezTo>
                    <a:pt x="12" y="103"/>
                    <a:pt x="11" y="112"/>
                    <a:pt x="4" y="122"/>
                  </a:cubicBezTo>
                  <a:cubicBezTo>
                    <a:pt x="4" y="123"/>
                    <a:pt x="4" y="124"/>
                    <a:pt x="4" y="125"/>
                  </a:cubicBezTo>
                  <a:cubicBezTo>
                    <a:pt x="4" y="124"/>
                    <a:pt x="5" y="124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7" y="123"/>
                    <a:pt x="7" y="123"/>
                  </a:cubicBezTo>
                  <a:cubicBezTo>
                    <a:pt x="7" y="123"/>
                    <a:pt x="8" y="123"/>
                    <a:pt x="8" y="123"/>
                  </a:cubicBezTo>
                  <a:cubicBezTo>
                    <a:pt x="9" y="123"/>
                    <a:pt x="10" y="123"/>
                    <a:pt x="12" y="123"/>
                  </a:cubicBezTo>
                  <a:cubicBezTo>
                    <a:pt x="14" y="123"/>
                    <a:pt x="16" y="123"/>
                    <a:pt x="17" y="123"/>
                  </a:cubicBezTo>
                  <a:cubicBezTo>
                    <a:pt x="17" y="123"/>
                    <a:pt x="17" y="123"/>
                    <a:pt x="18" y="123"/>
                  </a:cubicBezTo>
                  <a:cubicBezTo>
                    <a:pt x="19" y="123"/>
                    <a:pt x="22" y="122"/>
                    <a:pt x="25" y="122"/>
                  </a:cubicBezTo>
                  <a:cubicBezTo>
                    <a:pt x="26" y="122"/>
                    <a:pt x="27" y="122"/>
                    <a:pt x="28" y="123"/>
                  </a:cubicBezTo>
                  <a:cubicBezTo>
                    <a:pt x="30" y="124"/>
                    <a:pt x="33" y="127"/>
                    <a:pt x="34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0" y="132"/>
                    <a:pt x="43" y="137"/>
                    <a:pt x="46" y="138"/>
                  </a:cubicBezTo>
                  <a:cubicBezTo>
                    <a:pt x="46" y="139"/>
                    <a:pt x="47" y="139"/>
                    <a:pt x="47" y="139"/>
                  </a:cubicBezTo>
                  <a:cubicBezTo>
                    <a:pt x="48" y="140"/>
                    <a:pt x="49" y="141"/>
                    <a:pt x="50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1" y="142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1450"/>
            <p:cNvSpPr>
              <a:spLocks/>
            </p:cNvSpPr>
            <p:nvPr/>
          </p:nvSpPr>
          <p:spPr bwMode="auto">
            <a:xfrm>
              <a:off x="1576" y="2673"/>
              <a:ext cx="0" cy="3"/>
            </a:xfrm>
            <a:custGeom>
              <a:avLst/>
              <a:gdLst>
                <a:gd name="T0" fmla="*/ 1 h 3"/>
                <a:gd name="T1" fmla="*/ 2 h 3"/>
                <a:gd name="T2" fmla="*/ 3 h 3"/>
                <a:gd name="T3" fmla="*/ 3 h 3"/>
                <a:gd name="T4" fmla="*/ 3 h 3"/>
                <a:gd name="T5" fmla="*/ 0 h 3"/>
                <a:gd name="T6" fmla="*/ 0 h 3"/>
                <a:gd name="T7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1451"/>
            <p:cNvSpPr>
              <a:spLocks/>
            </p:cNvSpPr>
            <p:nvPr/>
          </p:nvSpPr>
          <p:spPr bwMode="auto">
            <a:xfrm>
              <a:off x="1578" y="26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1452"/>
            <p:cNvSpPr>
              <a:spLocks/>
            </p:cNvSpPr>
            <p:nvPr/>
          </p:nvSpPr>
          <p:spPr bwMode="auto">
            <a:xfrm>
              <a:off x="1576" y="26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Oval 1453"/>
            <p:cNvSpPr>
              <a:spLocks noChangeArrowheads="1"/>
            </p:cNvSpPr>
            <p:nvPr/>
          </p:nvSpPr>
          <p:spPr bwMode="auto">
            <a:xfrm>
              <a:off x="1576" y="2673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1454"/>
            <p:cNvSpPr>
              <a:spLocks/>
            </p:cNvSpPr>
            <p:nvPr/>
          </p:nvSpPr>
          <p:spPr bwMode="auto">
            <a:xfrm>
              <a:off x="1490" y="279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9" name="Freeform 1455"/>
            <p:cNvSpPr>
              <a:spLocks/>
            </p:cNvSpPr>
            <p:nvPr/>
          </p:nvSpPr>
          <p:spPr bwMode="auto">
            <a:xfrm>
              <a:off x="1534" y="280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Freeform 1456"/>
            <p:cNvSpPr>
              <a:spLocks/>
            </p:cNvSpPr>
            <p:nvPr/>
          </p:nvSpPr>
          <p:spPr bwMode="auto">
            <a:xfrm>
              <a:off x="1531" y="2806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Freeform 1457"/>
            <p:cNvSpPr>
              <a:spLocks/>
            </p:cNvSpPr>
            <p:nvPr/>
          </p:nvSpPr>
          <p:spPr bwMode="auto">
            <a:xfrm>
              <a:off x="1491" y="27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2" name="Freeform 1458"/>
            <p:cNvSpPr>
              <a:spLocks/>
            </p:cNvSpPr>
            <p:nvPr/>
          </p:nvSpPr>
          <p:spPr bwMode="auto">
            <a:xfrm>
              <a:off x="1493" y="279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3" name="Freeform 1459"/>
            <p:cNvSpPr>
              <a:spLocks/>
            </p:cNvSpPr>
            <p:nvPr/>
          </p:nvSpPr>
          <p:spPr bwMode="auto">
            <a:xfrm>
              <a:off x="1494" y="2791"/>
              <a:ext cx="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1460"/>
            <p:cNvSpPr>
              <a:spLocks/>
            </p:cNvSpPr>
            <p:nvPr/>
          </p:nvSpPr>
          <p:spPr bwMode="auto">
            <a:xfrm>
              <a:off x="1502" y="2790"/>
              <a:ext cx="8" cy="1"/>
            </a:xfrm>
            <a:custGeom>
              <a:avLst/>
              <a:gdLst>
                <a:gd name="T0" fmla="*/ 0 w 8"/>
                <a:gd name="T1" fmla="*/ 1 h 1"/>
                <a:gd name="T2" fmla="*/ 1 w 8"/>
                <a:gd name="T3" fmla="*/ 1 h 1"/>
                <a:gd name="T4" fmla="*/ 8 w 8"/>
                <a:gd name="T5" fmla="*/ 0 h 1"/>
                <a:gd name="T6" fmla="*/ 1 w 8"/>
                <a:gd name="T7" fmla="*/ 1 h 1"/>
                <a:gd name="T8" fmla="*/ 0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5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1461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1462"/>
            <p:cNvSpPr>
              <a:spLocks/>
            </p:cNvSpPr>
            <p:nvPr/>
          </p:nvSpPr>
          <p:spPr bwMode="auto">
            <a:xfrm>
              <a:off x="1575" y="26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1463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1464"/>
            <p:cNvSpPr>
              <a:spLocks/>
            </p:cNvSpPr>
            <p:nvPr/>
          </p:nvSpPr>
          <p:spPr bwMode="auto">
            <a:xfrm>
              <a:off x="1576" y="267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1465"/>
            <p:cNvSpPr>
              <a:spLocks/>
            </p:cNvSpPr>
            <p:nvPr/>
          </p:nvSpPr>
          <p:spPr bwMode="auto">
            <a:xfrm>
              <a:off x="1575" y="26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1466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1" name="Freeform 1467"/>
            <p:cNvSpPr>
              <a:spLocks/>
            </p:cNvSpPr>
            <p:nvPr/>
          </p:nvSpPr>
          <p:spPr bwMode="auto">
            <a:xfrm>
              <a:off x="1576" y="2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1468"/>
            <p:cNvSpPr>
              <a:spLocks/>
            </p:cNvSpPr>
            <p:nvPr/>
          </p:nvSpPr>
          <p:spPr bwMode="auto">
            <a:xfrm>
              <a:off x="1576" y="26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1469"/>
            <p:cNvSpPr>
              <a:spLocks/>
            </p:cNvSpPr>
            <p:nvPr/>
          </p:nvSpPr>
          <p:spPr bwMode="auto">
            <a:xfrm>
              <a:off x="1576" y="26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1470"/>
            <p:cNvSpPr>
              <a:spLocks/>
            </p:cNvSpPr>
            <p:nvPr/>
          </p:nvSpPr>
          <p:spPr bwMode="auto">
            <a:xfrm>
              <a:off x="1576" y="26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5" name="Freeform 1471"/>
            <p:cNvSpPr>
              <a:spLocks/>
            </p:cNvSpPr>
            <p:nvPr/>
          </p:nvSpPr>
          <p:spPr bwMode="auto">
            <a:xfrm>
              <a:off x="1576" y="267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6" name="Freeform 1472"/>
            <p:cNvSpPr>
              <a:spLocks/>
            </p:cNvSpPr>
            <p:nvPr/>
          </p:nvSpPr>
          <p:spPr bwMode="auto">
            <a:xfrm>
              <a:off x="1576" y="267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1473"/>
            <p:cNvSpPr>
              <a:spLocks/>
            </p:cNvSpPr>
            <p:nvPr/>
          </p:nvSpPr>
          <p:spPr bwMode="auto">
            <a:xfrm>
              <a:off x="1576" y="26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1474"/>
            <p:cNvSpPr>
              <a:spLocks/>
            </p:cNvSpPr>
            <p:nvPr/>
          </p:nvSpPr>
          <p:spPr bwMode="auto">
            <a:xfrm>
              <a:off x="1576" y="2674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1475"/>
            <p:cNvSpPr>
              <a:spLocks/>
            </p:cNvSpPr>
            <p:nvPr/>
          </p:nvSpPr>
          <p:spPr bwMode="auto">
            <a:xfrm>
              <a:off x="1576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1476"/>
            <p:cNvSpPr>
              <a:spLocks/>
            </p:cNvSpPr>
            <p:nvPr/>
          </p:nvSpPr>
          <p:spPr bwMode="auto">
            <a:xfrm>
              <a:off x="1537" y="2698"/>
              <a:ext cx="176" cy="164"/>
            </a:xfrm>
            <a:custGeom>
              <a:avLst/>
              <a:gdLst>
                <a:gd name="T0" fmla="*/ 2 w 184"/>
                <a:gd name="T1" fmla="*/ 125 h 171"/>
                <a:gd name="T2" fmla="*/ 10 w 184"/>
                <a:gd name="T3" fmla="*/ 140 h 171"/>
                <a:gd name="T4" fmla="*/ 10 w 184"/>
                <a:gd name="T5" fmla="*/ 142 h 171"/>
                <a:gd name="T6" fmla="*/ 10 w 184"/>
                <a:gd name="T7" fmla="*/ 147 h 171"/>
                <a:gd name="T8" fmla="*/ 10 w 184"/>
                <a:gd name="T9" fmla="*/ 148 h 171"/>
                <a:gd name="T10" fmla="*/ 16 w 184"/>
                <a:gd name="T11" fmla="*/ 149 h 171"/>
                <a:gd name="T12" fmla="*/ 24 w 184"/>
                <a:gd name="T13" fmla="*/ 149 h 171"/>
                <a:gd name="T14" fmla="*/ 33 w 184"/>
                <a:gd name="T15" fmla="*/ 144 h 171"/>
                <a:gd name="T16" fmla="*/ 42 w 184"/>
                <a:gd name="T17" fmla="*/ 156 h 171"/>
                <a:gd name="T18" fmla="*/ 42 w 184"/>
                <a:gd name="T19" fmla="*/ 161 h 171"/>
                <a:gd name="T20" fmla="*/ 47 w 184"/>
                <a:gd name="T21" fmla="*/ 170 h 171"/>
                <a:gd name="T22" fmla="*/ 47 w 184"/>
                <a:gd name="T23" fmla="*/ 170 h 171"/>
                <a:gd name="T24" fmla="*/ 48 w 184"/>
                <a:gd name="T25" fmla="*/ 169 h 171"/>
                <a:gd name="T26" fmla="*/ 53 w 184"/>
                <a:gd name="T27" fmla="*/ 167 h 171"/>
                <a:gd name="T28" fmla="*/ 54 w 184"/>
                <a:gd name="T29" fmla="*/ 168 h 171"/>
                <a:gd name="T30" fmla="*/ 55 w 184"/>
                <a:gd name="T31" fmla="*/ 169 h 171"/>
                <a:gd name="T32" fmla="*/ 56 w 184"/>
                <a:gd name="T33" fmla="*/ 170 h 171"/>
                <a:gd name="T34" fmla="*/ 57 w 184"/>
                <a:gd name="T35" fmla="*/ 171 h 171"/>
                <a:gd name="T36" fmla="*/ 69 w 184"/>
                <a:gd name="T37" fmla="*/ 166 h 171"/>
                <a:gd name="T38" fmla="*/ 70 w 184"/>
                <a:gd name="T39" fmla="*/ 168 h 171"/>
                <a:gd name="T40" fmla="*/ 73 w 184"/>
                <a:gd name="T41" fmla="*/ 167 h 171"/>
                <a:gd name="T42" fmla="*/ 74 w 184"/>
                <a:gd name="T43" fmla="*/ 163 h 171"/>
                <a:gd name="T44" fmla="*/ 75 w 184"/>
                <a:gd name="T45" fmla="*/ 161 h 171"/>
                <a:gd name="T46" fmla="*/ 76 w 184"/>
                <a:gd name="T47" fmla="*/ 151 h 171"/>
                <a:gd name="T48" fmla="*/ 85 w 184"/>
                <a:gd name="T49" fmla="*/ 146 h 171"/>
                <a:gd name="T50" fmla="*/ 93 w 184"/>
                <a:gd name="T51" fmla="*/ 131 h 171"/>
                <a:gd name="T52" fmla="*/ 98 w 184"/>
                <a:gd name="T53" fmla="*/ 134 h 171"/>
                <a:gd name="T54" fmla="*/ 103 w 184"/>
                <a:gd name="T55" fmla="*/ 128 h 171"/>
                <a:gd name="T56" fmla="*/ 113 w 184"/>
                <a:gd name="T57" fmla="*/ 124 h 171"/>
                <a:gd name="T58" fmla="*/ 126 w 184"/>
                <a:gd name="T59" fmla="*/ 116 h 171"/>
                <a:gd name="T60" fmla="*/ 140 w 184"/>
                <a:gd name="T61" fmla="*/ 115 h 171"/>
                <a:gd name="T62" fmla="*/ 147 w 184"/>
                <a:gd name="T63" fmla="*/ 115 h 171"/>
                <a:gd name="T64" fmla="*/ 157 w 184"/>
                <a:gd name="T65" fmla="*/ 112 h 171"/>
                <a:gd name="T66" fmla="*/ 174 w 184"/>
                <a:gd name="T67" fmla="*/ 110 h 171"/>
                <a:gd name="T68" fmla="*/ 180 w 184"/>
                <a:gd name="T69" fmla="*/ 105 h 171"/>
                <a:gd name="T70" fmla="*/ 183 w 184"/>
                <a:gd name="T71" fmla="*/ 97 h 171"/>
                <a:gd name="T72" fmla="*/ 183 w 184"/>
                <a:gd name="T73" fmla="*/ 95 h 171"/>
                <a:gd name="T74" fmla="*/ 183 w 184"/>
                <a:gd name="T75" fmla="*/ 93 h 171"/>
                <a:gd name="T76" fmla="*/ 184 w 184"/>
                <a:gd name="T77" fmla="*/ 87 h 171"/>
                <a:gd name="T78" fmla="*/ 184 w 184"/>
                <a:gd name="T79" fmla="*/ 81 h 171"/>
                <a:gd name="T80" fmla="*/ 184 w 184"/>
                <a:gd name="T81" fmla="*/ 72 h 171"/>
                <a:gd name="T82" fmla="*/ 176 w 184"/>
                <a:gd name="T83" fmla="*/ 73 h 171"/>
                <a:gd name="T84" fmla="*/ 169 w 184"/>
                <a:gd name="T85" fmla="*/ 61 h 171"/>
                <a:gd name="T86" fmla="*/ 156 w 184"/>
                <a:gd name="T87" fmla="*/ 56 h 171"/>
                <a:gd name="T88" fmla="*/ 64 w 184"/>
                <a:gd name="T89" fmla="*/ 0 h 171"/>
                <a:gd name="T90" fmla="*/ 78 w 184"/>
                <a:gd name="T91" fmla="*/ 101 h 171"/>
                <a:gd name="T92" fmla="*/ 32 w 184"/>
                <a:gd name="T93" fmla="*/ 113 h 171"/>
                <a:gd name="T94" fmla="*/ 19 w 184"/>
                <a:gd name="T95" fmla="*/ 114 h 171"/>
                <a:gd name="T96" fmla="*/ 14 w 184"/>
                <a:gd name="T97" fmla="*/ 118 h 171"/>
                <a:gd name="T98" fmla="*/ 5 w 184"/>
                <a:gd name="T99" fmla="*/ 116 h 171"/>
                <a:gd name="T100" fmla="*/ 4 w 184"/>
                <a:gd name="T101" fmla="*/ 119 h 171"/>
                <a:gd name="T102" fmla="*/ 2 w 184"/>
                <a:gd name="T103" fmla="*/ 121 h 171"/>
                <a:gd name="T104" fmla="*/ 0 w 184"/>
                <a:gd name="T105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71">
                  <a:moveTo>
                    <a:pt x="0" y="121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7"/>
                    <a:pt x="3" y="130"/>
                    <a:pt x="3" y="131"/>
                  </a:cubicBezTo>
                  <a:cubicBezTo>
                    <a:pt x="7" y="135"/>
                    <a:pt x="10" y="137"/>
                    <a:pt x="10" y="139"/>
                  </a:cubicBezTo>
                  <a:cubicBezTo>
                    <a:pt x="10" y="139"/>
                    <a:pt x="10" y="140"/>
                    <a:pt x="10" y="140"/>
                  </a:cubicBezTo>
                  <a:cubicBezTo>
                    <a:pt x="10" y="140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3"/>
                    <a:pt x="10" y="143"/>
                    <a:pt x="10" y="144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9"/>
                    <a:pt x="10" y="149"/>
                    <a:pt x="11" y="150"/>
                  </a:cubicBezTo>
                  <a:cubicBezTo>
                    <a:pt x="13" y="148"/>
                    <a:pt x="14" y="149"/>
                    <a:pt x="16" y="149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7" y="148"/>
                    <a:pt x="18" y="147"/>
                    <a:pt x="20" y="147"/>
                  </a:cubicBezTo>
                  <a:cubicBezTo>
                    <a:pt x="21" y="147"/>
                    <a:pt x="22" y="148"/>
                    <a:pt x="24" y="149"/>
                  </a:cubicBezTo>
                  <a:cubicBezTo>
                    <a:pt x="24" y="149"/>
                    <a:pt x="25" y="149"/>
                    <a:pt x="25" y="149"/>
                  </a:cubicBezTo>
                  <a:cubicBezTo>
                    <a:pt x="26" y="149"/>
                    <a:pt x="28" y="147"/>
                    <a:pt x="28" y="147"/>
                  </a:cubicBezTo>
                  <a:cubicBezTo>
                    <a:pt x="31" y="145"/>
                    <a:pt x="32" y="144"/>
                    <a:pt x="33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7" y="144"/>
                    <a:pt x="40" y="151"/>
                    <a:pt x="40" y="154"/>
                  </a:cubicBezTo>
                  <a:cubicBezTo>
                    <a:pt x="40" y="154"/>
                    <a:pt x="41" y="155"/>
                    <a:pt x="42" y="156"/>
                  </a:cubicBezTo>
                  <a:cubicBezTo>
                    <a:pt x="43" y="157"/>
                    <a:pt x="44" y="158"/>
                    <a:pt x="44" y="159"/>
                  </a:cubicBezTo>
                  <a:cubicBezTo>
                    <a:pt x="44" y="160"/>
                    <a:pt x="44" y="161"/>
                    <a:pt x="42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5" y="162"/>
                    <a:pt x="45" y="165"/>
                    <a:pt x="46" y="166"/>
                  </a:cubicBezTo>
                  <a:cubicBezTo>
                    <a:pt x="46" y="167"/>
                    <a:pt x="46" y="168"/>
                    <a:pt x="46" y="168"/>
                  </a:cubicBezTo>
                  <a:cubicBezTo>
                    <a:pt x="46" y="169"/>
                    <a:pt x="47" y="169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69"/>
                  </a:cubicBezTo>
                  <a:cubicBezTo>
                    <a:pt x="49" y="168"/>
                    <a:pt x="50" y="167"/>
                    <a:pt x="51" y="167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4" y="167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5" y="168"/>
                    <a:pt x="55" y="168"/>
                  </a:cubicBezTo>
                  <a:cubicBezTo>
                    <a:pt x="55" y="168"/>
                    <a:pt x="55" y="168"/>
                    <a:pt x="55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6" y="169"/>
                    <a:pt x="56" y="169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7" y="170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57" y="170"/>
                    <a:pt x="57" y="171"/>
                    <a:pt x="57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8" y="171"/>
                    <a:pt x="60" y="169"/>
                    <a:pt x="60" y="168"/>
                  </a:cubicBezTo>
                  <a:cubicBezTo>
                    <a:pt x="61" y="165"/>
                    <a:pt x="67" y="163"/>
                    <a:pt x="69" y="166"/>
                  </a:cubicBezTo>
                  <a:cubicBezTo>
                    <a:pt x="69" y="166"/>
                    <a:pt x="70" y="167"/>
                    <a:pt x="69" y="168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71" y="168"/>
                    <a:pt x="71" y="167"/>
                    <a:pt x="72" y="167"/>
                  </a:cubicBezTo>
                  <a:cubicBezTo>
                    <a:pt x="72" y="167"/>
                    <a:pt x="72" y="167"/>
                    <a:pt x="73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73" y="167"/>
                    <a:pt x="73" y="166"/>
                    <a:pt x="73" y="166"/>
                  </a:cubicBezTo>
                  <a:cubicBezTo>
                    <a:pt x="74" y="166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3"/>
                  </a:cubicBezTo>
                  <a:cubicBezTo>
                    <a:pt x="74" y="163"/>
                    <a:pt x="75" y="163"/>
                    <a:pt x="75" y="163"/>
                  </a:cubicBezTo>
                  <a:cubicBezTo>
                    <a:pt x="75" y="162"/>
                    <a:pt x="75" y="162"/>
                    <a:pt x="75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6" y="160"/>
                    <a:pt x="76" y="160"/>
                    <a:pt x="76" y="159"/>
                  </a:cubicBezTo>
                  <a:cubicBezTo>
                    <a:pt x="76" y="159"/>
                    <a:pt x="76" y="158"/>
                    <a:pt x="75" y="157"/>
                  </a:cubicBezTo>
                  <a:cubicBezTo>
                    <a:pt x="75" y="155"/>
                    <a:pt x="74" y="152"/>
                    <a:pt x="76" y="151"/>
                  </a:cubicBezTo>
                  <a:cubicBezTo>
                    <a:pt x="77" y="151"/>
                    <a:pt x="78" y="151"/>
                    <a:pt x="79" y="151"/>
                  </a:cubicBezTo>
                  <a:cubicBezTo>
                    <a:pt x="82" y="151"/>
                    <a:pt x="83" y="150"/>
                    <a:pt x="84" y="148"/>
                  </a:cubicBezTo>
                  <a:cubicBezTo>
                    <a:pt x="85" y="147"/>
                    <a:pt x="85" y="146"/>
                    <a:pt x="85" y="146"/>
                  </a:cubicBezTo>
                  <a:cubicBezTo>
                    <a:pt x="86" y="143"/>
                    <a:pt x="87" y="142"/>
                    <a:pt x="88" y="141"/>
                  </a:cubicBezTo>
                  <a:cubicBezTo>
                    <a:pt x="88" y="137"/>
                    <a:pt x="89" y="133"/>
                    <a:pt x="92" y="132"/>
                  </a:cubicBezTo>
                  <a:cubicBezTo>
                    <a:pt x="92" y="131"/>
                    <a:pt x="92" y="131"/>
                    <a:pt x="93" y="131"/>
                  </a:cubicBezTo>
                  <a:cubicBezTo>
                    <a:pt x="93" y="131"/>
                    <a:pt x="94" y="132"/>
                    <a:pt x="94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3"/>
                    <a:pt x="98" y="134"/>
                    <a:pt x="98" y="134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9" y="130"/>
                    <a:pt x="101" y="130"/>
                    <a:pt x="102" y="129"/>
                  </a:cubicBezTo>
                  <a:cubicBezTo>
                    <a:pt x="103" y="129"/>
                    <a:pt x="103" y="129"/>
                    <a:pt x="103" y="128"/>
                  </a:cubicBezTo>
                  <a:cubicBezTo>
                    <a:pt x="104" y="125"/>
                    <a:pt x="106" y="123"/>
                    <a:pt x="108" y="123"/>
                  </a:cubicBezTo>
                  <a:cubicBezTo>
                    <a:pt x="109" y="123"/>
                    <a:pt x="110" y="124"/>
                    <a:pt x="111" y="124"/>
                  </a:cubicBezTo>
                  <a:cubicBezTo>
                    <a:pt x="112" y="124"/>
                    <a:pt x="113" y="124"/>
                    <a:pt x="113" y="124"/>
                  </a:cubicBezTo>
                  <a:cubicBezTo>
                    <a:pt x="113" y="121"/>
                    <a:pt x="116" y="120"/>
                    <a:pt x="118" y="120"/>
                  </a:cubicBezTo>
                  <a:cubicBezTo>
                    <a:pt x="120" y="120"/>
                    <a:pt x="122" y="119"/>
                    <a:pt x="124" y="118"/>
                  </a:cubicBezTo>
                  <a:cubicBezTo>
                    <a:pt x="124" y="117"/>
                    <a:pt x="125" y="117"/>
                    <a:pt x="126" y="116"/>
                  </a:cubicBezTo>
                  <a:cubicBezTo>
                    <a:pt x="128" y="115"/>
                    <a:pt x="130" y="113"/>
                    <a:pt x="132" y="113"/>
                  </a:cubicBezTo>
                  <a:cubicBezTo>
                    <a:pt x="133" y="113"/>
                    <a:pt x="134" y="114"/>
                    <a:pt x="134" y="114"/>
                  </a:cubicBezTo>
                  <a:cubicBezTo>
                    <a:pt x="135" y="115"/>
                    <a:pt x="136" y="115"/>
                    <a:pt x="140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4" y="115"/>
                    <a:pt x="146" y="115"/>
                    <a:pt x="146" y="115"/>
                  </a:cubicBezTo>
                  <a:cubicBezTo>
                    <a:pt x="146" y="115"/>
                    <a:pt x="147" y="115"/>
                    <a:pt x="147" y="115"/>
                  </a:cubicBezTo>
                  <a:cubicBezTo>
                    <a:pt x="147" y="115"/>
                    <a:pt x="147" y="114"/>
                    <a:pt x="148" y="114"/>
                  </a:cubicBezTo>
                  <a:cubicBezTo>
                    <a:pt x="149" y="113"/>
                    <a:pt x="150" y="113"/>
                    <a:pt x="152" y="112"/>
                  </a:cubicBezTo>
                  <a:cubicBezTo>
                    <a:pt x="153" y="112"/>
                    <a:pt x="155" y="111"/>
                    <a:pt x="157" y="112"/>
                  </a:cubicBezTo>
                  <a:cubicBezTo>
                    <a:pt x="157" y="112"/>
                    <a:pt x="158" y="112"/>
                    <a:pt x="159" y="112"/>
                  </a:cubicBezTo>
                  <a:cubicBezTo>
                    <a:pt x="161" y="112"/>
                    <a:pt x="164" y="111"/>
                    <a:pt x="167" y="111"/>
                  </a:cubicBezTo>
                  <a:cubicBezTo>
                    <a:pt x="170" y="110"/>
                    <a:pt x="172" y="110"/>
                    <a:pt x="174" y="110"/>
                  </a:cubicBezTo>
                  <a:cubicBezTo>
                    <a:pt x="176" y="110"/>
                    <a:pt x="177" y="109"/>
                    <a:pt x="179" y="107"/>
                  </a:cubicBezTo>
                  <a:cubicBezTo>
                    <a:pt x="179" y="106"/>
                    <a:pt x="179" y="106"/>
                    <a:pt x="180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4"/>
                    <a:pt x="181" y="103"/>
                    <a:pt x="181" y="102"/>
                  </a:cubicBezTo>
                  <a:cubicBezTo>
                    <a:pt x="182" y="100"/>
                    <a:pt x="182" y="99"/>
                    <a:pt x="182" y="98"/>
                  </a:cubicBezTo>
                  <a:cubicBezTo>
                    <a:pt x="183" y="98"/>
                    <a:pt x="183" y="98"/>
                    <a:pt x="183" y="97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6"/>
                    <a:pt x="183" y="96"/>
                    <a:pt x="183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4"/>
                    <a:pt x="183" y="94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2"/>
                    <a:pt x="183" y="91"/>
                    <a:pt x="183" y="90"/>
                  </a:cubicBezTo>
                  <a:cubicBezTo>
                    <a:pt x="183" y="90"/>
                    <a:pt x="183" y="90"/>
                    <a:pt x="184" y="90"/>
                  </a:cubicBezTo>
                  <a:cubicBezTo>
                    <a:pt x="184" y="89"/>
                    <a:pt x="184" y="88"/>
                    <a:pt x="184" y="87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85"/>
                    <a:pt x="184" y="84"/>
                    <a:pt x="184" y="83"/>
                  </a:cubicBezTo>
                  <a:cubicBezTo>
                    <a:pt x="184" y="82"/>
                    <a:pt x="184" y="82"/>
                    <a:pt x="184" y="81"/>
                  </a:cubicBezTo>
                  <a:cubicBezTo>
                    <a:pt x="184" y="80"/>
                    <a:pt x="184" y="79"/>
                    <a:pt x="184" y="77"/>
                  </a:cubicBezTo>
                  <a:cubicBezTo>
                    <a:pt x="184" y="77"/>
                    <a:pt x="184" y="77"/>
                    <a:pt x="184" y="76"/>
                  </a:cubicBezTo>
                  <a:cubicBezTo>
                    <a:pt x="184" y="75"/>
                    <a:pt x="184" y="73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2"/>
                    <a:pt x="178" y="72"/>
                    <a:pt x="177" y="72"/>
                  </a:cubicBezTo>
                  <a:cubicBezTo>
                    <a:pt x="177" y="73"/>
                    <a:pt x="176" y="73"/>
                    <a:pt x="176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1"/>
                    <a:pt x="174" y="63"/>
                    <a:pt x="169" y="61"/>
                  </a:cubicBezTo>
                  <a:cubicBezTo>
                    <a:pt x="164" y="58"/>
                    <a:pt x="157" y="57"/>
                    <a:pt x="157" y="57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6" y="56"/>
                    <a:pt x="152" y="49"/>
                    <a:pt x="149" y="46"/>
                  </a:cubicBezTo>
                  <a:cubicBezTo>
                    <a:pt x="147" y="44"/>
                    <a:pt x="118" y="25"/>
                    <a:pt x="8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7"/>
                    <a:pt x="78" y="111"/>
                    <a:pt x="76" y="112"/>
                  </a:cubicBezTo>
                  <a:cubicBezTo>
                    <a:pt x="75" y="113"/>
                    <a:pt x="74" y="113"/>
                    <a:pt x="52" y="113"/>
                  </a:cubicBezTo>
                  <a:cubicBezTo>
                    <a:pt x="44" y="113"/>
                    <a:pt x="36" y="113"/>
                    <a:pt x="32" y="113"/>
                  </a:cubicBezTo>
                  <a:cubicBezTo>
                    <a:pt x="32" y="113"/>
                    <a:pt x="31" y="113"/>
                    <a:pt x="31" y="113"/>
                  </a:cubicBezTo>
                  <a:cubicBezTo>
                    <a:pt x="30" y="113"/>
                    <a:pt x="26" y="115"/>
                    <a:pt x="24" y="115"/>
                  </a:cubicBezTo>
                  <a:cubicBezTo>
                    <a:pt x="22" y="115"/>
                    <a:pt x="21" y="115"/>
                    <a:pt x="19" y="114"/>
                  </a:cubicBezTo>
                  <a:cubicBezTo>
                    <a:pt x="19" y="114"/>
                    <a:pt x="18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5"/>
                    <a:pt x="16" y="118"/>
                    <a:pt x="14" y="118"/>
                  </a:cubicBezTo>
                  <a:cubicBezTo>
                    <a:pt x="12" y="118"/>
                    <a:pt x="11" y="117"/>
                    <a:pt x="9" y="115"/>
                  </a:cubicBezTo>
                  <a:cubicBezTo>
                    <a:pt x="7" y="113"/>
                    <a:pt x="6" y="113"/>
                    <a:pt x="6" y="113"/>
                  </a:cubicBezTo>
                  <a:cubicBezTo>
                    <a:pt x="6" y="113"/>
                    <a:pt x="5" y="114"/>
                    <a:pt x="5" y="116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4" y="119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2" y="120"/>
                    <a:pt x="2" y="120"/>
                    <a:pt x="2" y="121"/>
                  </a:cubicBezTo>
                  <a:cubicBezTo>
                    <a:pt x="2" y="121"/>
                    <a:pt x="1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1477"/>
            <p:cNvSpPr>
              <a:spLocks/>
            </p:cNvSpPr>
            <p:nvPr/>
          </p:nvSpPr>
          <p:spPr bwMode="auto">
            <a:xfrm>
              <a:off x="1686" y="275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1478"/>
            <p:cNvSpPr>
              <a:spLocks/>
            </p:cNvSpPr>
            <p:nvPr/>
          </p:nvSpPr>
          <p:spPr bwMode="auto">
            <a:xfrm>
              <a:off x="1706" y="2766"/>
              <a:ext cx="7" cy="1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1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3" name="Freeform 1479"/>
            <p:cNvSpPr>
              <a:spLocks/>
            </p:cNvSpPr>
            <p:nvPr/>
          </p:nvSpPr>
          <p:spPr bwMode="auto">
            <a:xfrm>
              <a:off x="1546" y="283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1480"/>
            <p:cNvSpPr>
              <a:spLocks/>
            </p:cNvSpPr>
            <p:nvPr/>
          </p:nvSpPr>
          <p:spPr bwMode="auto">
            <a:xfrm>
              <a:off x="1546" y="283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Oval 1481"/>
            <p:cNvSpPr>
              <a:spLocks noChangeArrowheads="1"/>
            </p:cNvSpPr>
            <p:nvPr/>
          </p:nvSpPr>
          <p:spPr bwMode="auto">
            <a:xfrm>
              <a:off x="1537" y="2814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Freeform 1482"/>
            <p:cNvSpPr>
              <a:spLocks/>
            </p:cNvSpPr>
            <p:nvPr/>
          </p:nvSpPr>
          <p:spPr bwMode="auto">
            <a:xfrm>
              <a:off x="1546" y="2839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7" name="Freeform 1483"/>
            <p:cNvSpPr>
              <a:spLocks/>
            </p:cNvSpPr>
            <p:nvPr/>
          </p:nvSpPr>
          <p:spPr bwMode="auto">
            <a:xfrm>
              <a:off x="1590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8" name="Freeform 1484"/>
            <p:cNvSpPr>
              <a:spLocks/>
            </p:cNvSpPr>
            <p:nvPr/>
          </p:nvSpPr>
          <p:spPr bwMode="auto">
            <a:xfrm>
              <a:off x="1590" y="28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9" name="Freeform 1485"/>
            <p:cNvSpPr>
              <a:spLocks/>
            </p:cNvSpPr>
            <p:nvPr/>
          </p:nvSpPr>
          <p:spPr bwMode="auto">
            <a:xfrm>
              <a:off x="1588" y="28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0" name="Freeform 1486"/>
            <p:cNvSpPr>
              <a:spLocks/>
            </p:cNvSpPr>
            <p:nvPr/>
          </p:nvSpPr>
          <p:spPr bwMode="auto">
            <a:xfrm>
              <a:off x="1583" y="2858"/>
              <a:ext cx="2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1" name="Freeform 1487"/>
            <p:cNvSpPr>
              <a:spLocks/>
            </p:cNvSpPr>
            <p:nvPr/>
          </p:nvSpPr>
          <p:spPr bwMode="auto">
            <a:xfrm>
              <a:off x="1587" y="285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2" name="Freeform 1488"/>
            <p:cNvSpPr>
              <a:spLocks/>
            </p:cNvSpPr>
            <p:nvPr/>
          </p:nvSpPr>
          <p:spPr bwMode="auto">
            <a:xfrm>
              <a:off x="158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3" name="Freeform 1489"/>
            <p:cNvSpPr>
              <a:spLocks/>
            </p:cNvSpPr>
            <p:nvPr/>
          </p:nvSpPr>
          <p:spPr bwMode="auto">
            <a:xfrm>
              <a:off x="1589" y="2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4" name="Freeform 1490"/>
            <p:cNvSpPr>
              <a:spLocks/>
            </p:cNvSpPr>
            <p:nvPr/>
          </p:nvSpPr>
          <p:spPr bwMode="auto">
            <a:xfrm>
              <a:off x="1606" y="285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5" name="Freeform 1491"/>
            <p:cNvSpPr>
              <a:spLocks/>
            </p:cNvSpPr>
            <p:nvPr/>
          </p:nvSpPr>
          <p:spPr bwMode="auto">
            <a:xfrm>
              <a:off x="1583" y="286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6" name="Freeform 1492"/>
            <p:cNvSpPr>
              <a:spLocks/>
            </p:cNvSpPr>
            <p:nvPr/>
          </p:nvSpPr>
          <p:spPr bwMode="auto">
            <a:xfrm>
              <a:off x="1591" y="2861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7" name="Freeform 1493"/>
            <p:cNvSpPr>
              <a:spLocks/>
            </p:cNvSpPr>
            <p:nvPr/>
          </p:nvSpPr>
          <p:spPr bwMode="auto">
            <a:xfrm>
              <a:off x="1582" y="28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8" name="Freeform 1494"/>
            <p:cNvSpPr>
              <a:spLocks/>
            </p:cNvSpPr>
            <p:nvPr/>
          </p:nvSpPr>
          <p:spPr bwMode="auto">
            <a:xfrm>
              <a:off x="1581" y="2859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1495"/>
            <p:cNvSpPr>
              <a:spLocks/>
            </p:cNvSpPr>
            <p:nvPr/>
          </p:nvSpPr>
          <p:spPr bwMode="auto">
            <a:xfrm>
              <a:off x="1546" y="2836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1496"/>
            <p:cNvSpPr>
              <a:spLocks/>
            </p:cNvSpPr>
            <p:nvPr/>
          </p:nvSpPr>
          <p:spPr bwMode="auto">
            <a:xfrm>
              <a:off x="1546" y="28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1497"/>
            <p:cNvSpPr>
              <a:spLocks/>
            </p:cNvSpPr>
            <p:nvPr/>
          </p:nvSpPr>
          <p:spPr bwMode="auto">
            <a:xfrm>
              <a:off x="1582" y="2860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1498"/>
            <p:cNvSpPr>
              <a:spLocks/>
            </p:cNvSpPr>
            <p:nvPr/>
          </p:nvSpPr>
          <p:spPr bwMode="auto">
            <a:xfrm>
              <a:off x="1541" y="2811"/>
              <a:ext cx="0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3" name="Freeform 1499"/>
            <p:cNvSpPr>
              <a:spLocks/>
            </p:cNvSpPr>
            <p:nvPr/>
          </p:nvSpPr>
          <p:spPr bwMode="auto">
            <a:xfrm>
              <a:off x="1545" y="2808"/>
              <a:ext cx="5" cy="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3" y="3"/>
                    <a:pt x="2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4" name="Freeform 1500"/>
            <p:cNvSpPr>
              <a:spLocks/>
            </p:cNvSpPr>
            <p:nvPr/>
          </p:nvSpPr>
          <p:spPr bwMode="auto">
            <a:xfrm>
              <a:off x="1541" y="2809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1501"/>
            <p:cNvSpPr>
              <a:spLocks/>
            </p:cNvSpPr>
            <p:nvPr/>
          </p:nvSpPr>
          <p:spPr bwMode="auto">
            <a:xfrm>
              <a:off x="1540" y="2812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1502"/>
            <p:cNvSpPr>
              <a:spLocks/>
            </p:cNvSpPr>
            <p:nvPr/>
          </p:nvSpPr>
          <p:spPr bwMode="auto">
            <a:xfrm>
              <a:off x="1537" y="281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1503"/>
            <p:cNvSpPr>
              <a:spLocks/>
            </p:cNvSpPr>
            <p:nvPr/>
          </p:nvSpPr>
          <p:spPr bwMode="auto">
            <a:xfrm>
              <a:off x="1610" y="2810"/>
              <a:ext cx="85" cy="57"/>
            </a:xfrm>
            <a:custGeom>
              <a:avLst/>
              <a:gdLst>
                <a:gd name="T0" fmla="*/ 87 w 88"/>
                <a:gd name="T1" fmla="*/ 35 h 59"/>
                <a:gd name="T2" fmla="*/ 86 w 88"/>
                <a:gd name="T3" fmla="*/ 35 h 59"/>
                <a:gd name="T4" fmla="*/ 86 w 88"/>
                <a:gd name="T5" fmla="*/ 34 h 59"/>
                <a:gd name="T6" fmla="*/ 84 w 88"/>
                <a:gd name="T7" fmla="*/ 34 h 59"/>
                <a:gd name="T8" fmla="*/ 83 w 88"/>
                <a:gd name="T9" fmla="*/ 29 h 59"/>
                <a:gd name="T10" fmla="*/ 78 w 88"/>
                <a:gd name="T11" fmla="*/ 29 h 59"/>
                <a:gd name="T12" fmla="*/ 74 w 88"/>
                <a:gd name="T13" fmla="*/ 25 h 59"/>
                <a:gd name="T14" fmla="*/ 70 w 88"/>
                <a:gd name="T15" fmla="*/ 19 h 59"/>
                <a:gd name="T16" fmla="*/ 66 w 88"/>
                <a:gd name="T17" fmla="*/ 14 h 59"/>
                <a:gd name="T18" fmla="*/ 62 w 88"/>
                <a:gd name="T19" fmla="*/ 8 h 59"/>
                <a:gd name="T20" fmla="*/ 61 w 88"/>
                <a:gd name="T21" fmla="*/ 7 h 59"/>
                <a:gd name="T22" fmla="*/ 61 w 88"/>
                <a:gd name="T23" fmla="*/ 6 h 59"/>
                <a:gd name="T24" fmla="*/ 61 w 88"/>
                <a:gd name="T25" fmla="*/ 4 h 59"/>
                <a:gd name="T26" fmla="*/ 61 w 88"/>
                <a:gd name="T27" fmla="*/ 2 h 59"/>
                <a:gd name="T28" fmla="*/ 57 w 88"/>
                <a:gd name="T29" fmla="*/ 2 h 59"/>
                <a:gd name="T30" fmla="*/ 56 w 88"/>
                <a:gd name="T31" fmla="*/ 1 h 59"/>
                <a:gd name="T32" fmla="*/ 56 w 88"/>
                <a:gd name="T33" fmla="*/ 1 h 59"/>
                <a:gd name="T34" fmla="*/ 55 w 88"/>
                <a:gd name="T35" fmla="*/ 1 h 59"/>
                <a:gd name="T36" fmla="*/ 55 w 88"/>
                <a:gd name="T37" fmla="*/ 1 h 59"/>
                <a:gd name="T38" fmla="*/ 55 w 88"/>
                <a:gd name="T39" fmla="*/ 0 h 59"/>
                <a:gd name="T40" fmla="*/ 51 w 88"/>
                <a:gd name="T41" fmla="*/ 3 h 59"/>
                <a:gd name="T42" fmla="*/ 42 w 88"/>
                <a:gd name="T43" fmla="*/ 7 h 59"/>
                <a:gd name="T44" fmla="*/ 33 w 88"/>
                <a:gd name="T45" fmla="*/ 11 h 59"/>
                <a:gd name="T46" fmla="*/ 30 w 88"/>
                <a:gd name="T47" fmla="*/ 12 h 59"/>
                <a:gd name="T48" fmla="*/ 25 w 88"/>
                <a:gd name="T49" fmla="*/ 17 h 59"/>
                <a:gd name="T50" fmla="*/ 16 w 88"/>
                <a:gd name="T51" fmla="*/ 19 h 59"/>
                <a:gd name="T52" fmla="*/ 15 w 88"/>
                <a:gd name="T53" fmla="*/ 25 h 59"/>
                <a:gd name="T54" fmla="*/ 14 w 88"/>
                <a:gd name="T55" fmla="*/ 26 h 59"/>
                <a:gd name="T56" fmla="*/ 2 w 88"/>
                <a:gd name="T57" fmla="*/ 38 h 59"/>
                <a:gd name="T58" fmla="*/ 2 w 88"/>
                <a:gd name="T59" fmla="*/ 39 h 59"/>
                <a:gd name="T60" fmla="*/ 2 w 88"/>
                <a:gd name="T61" fmla="*/ 45 h 59"/>
                <a:gd name="T62" fmla="*/ 1 w 88"/>
                <a:gd name="T63" fmla="*/ 47 h 59"/>
                <a:gd name="T64" fmla="*/ 1 w 88"/>
                <a:gd name="T65" fmla="*/ 49 h 59"/>
                <a:gd name="T66" fmla="*/ 0 w 88"/>
                <a:gd name="T67" fmla="*/ 51 h 59"/>
                <a:gd name="T68" fmla="*/ 4 w 88"/>
                <a:gd name="T69" fmla="*/ 54 h 59"/>
                <a:gd name="T70" fmla="*/ 5 w 88"/>
                <a:gd name="T71" fmla="*/ 55 h 59"/>
                <a:gd name="T72" fmla="*/ 11 w 88"/>
                <a:gd name="T73" fmla="*/ 59 h 59"/>
                <a:gd name="T74" fmla="*/ 22 w 88"/>
                <a:gd name="T75" fmla="*/ 55 h 59"/>
                <a:gd name="T76" fmla="*/ 28 w 88"/>
                <a:gd name="T77" fmla="*/ 57 h 59"/>
                <a:gd name="T78" fmla="*/ 27 w 88"/>
                <a:gd name="T79" fmla="*/ 55 h 59"/>
                <a:gd name="T80" fmla="*/ 26 w 88"/>
                <a:gd name="T81" fmla="*/ 45 h 59"/>
                <a:gd name="T82" fmla="*/ 42 w 88"/>
                <a:gd name="T83" fmla="*/ 43 h 59"/>
                <a:gd name="T84" fmla="*/ 50 w 88"/>
                <a:gd name="T85" fmla="*/ 44 h 59"/>
                <a:gd name="T86" fmla="*/ 52 w 88"/>
                <a:gd name="T87" fmla="*/ 44 h 59"/>
                <a:gd name="T88" fmla="*/ 54 w 88"/>
                <a:gd name="T89" fmla="*/ 44 h 59"/>
                <a:gd name="T90" fmla="*/ 55 w 88"/>
                <a:gd name="T91" fmla="*/ 44 h 59"/>
                <a:gd name="T92" fmla="*/ 57 w 88"/>
                <a:gd name="T93" fmla="*/ 43 h 59"/>
                <a:gd name="T94" fmla="*/ 57 w 88"/>
                <a:gd name="T95" fmla="*/ 43 h 59"/>
                <a:gd name="T96" fmla="*/ 59 w 88"/>
                <a:gd name="T97" fmla="*/ 42 h 59"/>
                <a:gd name="T98" fmla="*/ 61 w 88"/>
                <a:gd name="T99" fmla="*/ 41 h 59"/>
                <a:gd name="T100" fmla="*/ 62 w 88"/>
                <a:gd name="T101" fmla="*/ 42 h 59"/>
                <a:gd name="T102" fmla="*/ 69 w 88"/>
                <a:gd name="T103" fmla="*/ 43 h 59"/>
                <a:gd name="T104" fmla="*/ 70 w 88"/>
                <a:gd name="T105" fmla="*/ 43 h 59"/>
                <a:gd name="T106" fmla="*/ 73 w 88"/>
                <a:gd name="T107" fmla="*/ 42 h 59"/>
                <a:gd name="T108" fmla="*/ 85 w 88"/>
                <a:gd name="T109" fmla="*/ 38 h 59"/>
                <a:gd name="T110" fmla="*/ 88 w 88"/>
                <a:gd name="T111" fmla="*/ 36 h 59"/>
                <a:gd name="T112" fmla="*/ 88 w 88"/>
                <a:gd name="T11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" h="59">
                  <a:moveTo>
                    <a:pt x="88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3" y="33"/>
                    <a:pt x="83" y="31"/>
                    <a:pt x="83" y="29"/>
                  </a:cubicBezTo>
                  <a:cubicBezTo>
                    <a:pt x="83" y="29"/>
                    <a:pt x="83" y="29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8"/>
                    <a:pt x="76" y="27"/>
                    <a:pt x="75" y="26"/>
                  </a:cubicBezTo>
                  <a:cubicBezTo>
                    <a:pt x="75" y="26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0" y="25"/>
                    <a:pt x="70" y="20"/>
                    <a:pt x="70" y="19"/>
                  </a:cubicBezTo>
                  <a:cubicBezTo>
                    <a:pt x="70" y="18"/>
                    <a:pt x="67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3"/>
                    <a:pt x="63" y="11"/>
                    <a:pt x="63" y="9"/>
                  </a:cubicBezTo>
                  <a:cubicBezTo>
                    <a:pt x="63" y="9"/>
                    <a:pt x="62" y="8"/>
                    <a:pt x="62" y="8"/>
                  </a:cubicBezTo>
                  <a:cubicBezTo>
                    <a:pt x="62" y="8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3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0" y="2"/>
                  </a:cubicBezTo>
                  <a:cubicBezTo>
                    <a:pt x="59" y="2"/>
                    <a:pt x="58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1"/>
                    <a:pt x="52" y="2"/>
                  </a:cubicBezTo>
                  <a:cubicBezTo>
                    <a:pt x="52" y="2"/>
                    <a:pt x="51" y="2"/>
                    <a:pt x="51" y="3"/>
                  </a:cubicBezTo>
                  <a:cubicBezTo>
                    <a:pt x="50" y="3"/>
                    <a:pt x="50" y="4"/>
                    <a:pt x="49" y="4"/>
                  </a:cubicBezTo>
                  <a:cubicBezTo>
                    <a:pt x="46" y="6"/>
                    <a:pt x="44" y="7"/>
                    <a:pt x="42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40" y="10"/>
                    <a:pt x="37" y="12"/>
                    <a:pt x="33" y="11"/>
                  </a:cubicBezTo>
                  <a:cubicBezTo>
                    <a:pt x="33" y="11"/>
                    <a:pt x="32" y="10"/>
                    <a:pt x="31" y="10"/>
                  </a:cubicBezTo>
                  <a:cubicBezTo>
                    <a:pt x="31" y="10"/>
                    <a:pt x="31" y="10"/>
                    <a:pt x="30" y="12"/>
                  </a:cubicBezTo>
                  <a:cubicBezTo>
                    <a:pt x="30" y="15"/>
                    <a:pt x="28" y="16"/>
                    <a:pt x="26" y="16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21"/>
                    <a:pt x="23" y="21"/>
                    <a:pt x="22" y="21"/>
                  </a:cubicBezTo>
                  <a:cubicBezTo>
                    <a:pt x="20" y="21"/>
                    <a:pt x="18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3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2" y="28"/>
                    <a:pt x="11" y="33"/>
                  </a:cubicBezTo>
                  <a:cubicBezTo>
                    <a:pt x="9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40"/>
                    <a:pt x="3" y="42"/>
                    <a:pt x="3" y="44"/>
                  </a:cubicBezTo>
                  <a:cubicBezTo>
                    <a:pt x="2" y="44"/>
                    <a:pt x="2" y="45"/>
                    <a:pt x="2" y="45"/>
                  </a:cubicBezTo>
                  <a:cubicBezTo>
                    <a:pt x="2" y="45"/>
                    <a:pt x="2" y="46"/>
                    <a:pt x="2" y="46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9"/>
                    <a:pt x="1" y="49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2" y="51"/>
                    <a:pt x="3" y="52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6"/>
                    <a:pt x="8" y="58"/>
                    <a:pt x="10" y="59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4" y="56"/>
                    <a:pt x="18" y="55"/>
                    <a:pt x="22" y="55"/>
                  </a:cubicBezTo>
                  <a:cubicBezTo>
                    <a:pt x="23" y="55"/>
                    <a:pt x="26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0"/>
                    <a:pt x="25" y="47"/>
                    <a:pt x="26" y="45"/>
                  </a:cubicBezTo>
                  <a:cubicBezTo>
                    <a:pt x="27" y="44"/>
                    <a:pt x="28" y="43"/>
                    <a:pt x="38" y="43"/>
                  </a:cubicBezTo>
                  <a:cubicBezTo>
                    <a:pt x="39" y="43"/>
                    <a:pt x="40" y="43"/>
                    <a:pt x="42" y="43"/>
                  </a:cubicBezTo>
                  <a:cubicBezTo>
                    <a:pt x="42" y="43"/>
                    <a:pt x="42" y="43"/>
                    <a:pt x="43" y="43"/>
                  </a:cubicBezTo>
                  <a:cubicBezTo>
                    <a:pt x="45" y="43"/>
                    <a:pt x="48" y="43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2" y="42"/>
                    <a:pt x="62" y="42"/>
                  </a:cubicBezTo>
                  <a:cubicBezTo>
                    <a:pt x="63" y="42"/>
                    <a:pt x="64" y="42"/>
                    <a:pt x="65" y="43"/>
                  </a:cubicBezTo>
                  <a:cubicBezTo>
                    <a:pt x="67" y="43"/>
                    <a:pt x="68" y="43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1" y="43"/>
                    <a:pt x="71" y="43"/>
                    <a:pt x="72" y="42"/>
                  </a:cubicBezTo>
                  <a:cubicBezTo>
                    <a:pt x="72" y="42"/>
                    <a:pt x="72" y="42"/>
                    <a:pt x="73" y="42"/>
                  </a:cubicBezTo>
                  <a:cubicBezTo>
                    <a:pt x="74" y="40"/>
                    <a:pt x="76" y="39"/>
                    <a:pt x="77" y="39"/>
                  </a:cubicBezTo>
                  <a:cubicBezTo>
                    <a:pt x="81" y="39"/>
                    <a:pt x="85" y="38"/>
                    <a:pt x="85" y="38"/>
                  </a:cubicBezTo>
                  <a:cubicBezTo>
                    <a:pt x="86" y="37"/>
                    <a:pt x="87" y="36"/>
                    <a:pt x="87" y="36"/>
                  </a:cubicBezTo>
                  <a:cubicBezTo>
                    <a:pt x="87" y="36"/>
                    <a:pt x="87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5"/>
                    <a:pt x="88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8" name="Freeform 1504"/>
            <p:cNvSpPr>
              <a:spLocks/>
            </p:cNvSpPr>
            <p:nvPr/>
          </p:nvSpPr>
          <p:spPr bwMode="auto">
            <a:xfrm>
              <a:off x="1694" y="284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9" name="Freeform 1505"/>
            <p:cNvSpPr>
              <a:spLocks/>
            </p:cNvSpPr>
            <p:nvPr/>
          </p:nvSpPr>
          <p:spPr bwMode="auto">
            <a:xfrm>
              <a:off x="1679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1506"/>
            <p:cNvSpPr>
              <a:spLocks/>
            </p:cNvSpPr>
            <p:nvPr/>
          </p:nvSpPr>
          <p:spPr bwMode="auto">
            <a:xfrm>
              <a:off x="1695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1507"/>
            <p:cNvSpPr>
              <a:spLocks/>
            </p:cNvSpPr>
            <p:nvPr/>
          </p:nvSpPr>
          <p:spPr bwMode="auto">
            <a:xfrm>
              <a:off x="1676" y="2851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1508"/>
            <p:cNvSpPr>
              <a:spLocks/>
            </p:cNvSpPr>
            <p:nvPr/>
          </p:nvSpPr>
          <p:spPr bwMode="auto">
            <a:xfrm>
              <a:off x="1670" y="2850"/>
              <a:ext cx="6" cy="1"/>
            </a:xfrm>
            <a:custGeom>
              <a:avLst/>
              <a:gdLst>
                <a:gd name="T0" fmla="*/ 3 w 7"/>
                <a:gd name="T1" fmla="*/ 1 h 1"/>
                <a:gd name="T2" fmla="*/ 0 w 7"/>
                <a:gd name="T3" fmla="*/ 0 h 1"/>
                <a:gd name="T4" fmla="*/ 3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3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1509"/>
            <p:cNvSpPr>
              <a:spLocks/>
            </p:cNvSpPr>
            <p:nvPr/>
          </p:nvSpPr>
          <p:spPr bwMode="auto">
            <a:xfrm>
              <a:off x="1665" y="2850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Freeform 1510"/>
            <p:cNvSpPr>
              <a:spLocks/>
            </p:cNvSpPr>
            <p:nvPr/>
          </p:nvSpPr>
          <p:spPr bwMode="auto">
            <a:xfrm>
              <a:off x="1676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1511"/>
            <p:cNvSpPr>
              <a:spLocks/>
            </p:cNvSpPr>
            <p:nvPr/>
          </p:nvSpPr>
          <p:spPr bwMode="auto">
            <a:xfrm>
              <a:off x="1637" y="2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1512"/>
            <p:cNvSpPr>
              <a:spLocks/>
            </p:cNvSpPr>
            <p:nvPr/>
          </p:nvSpPr>
          <p:spPr bwMode="auto">
            <a:xfrm>
              <a:off x="1610" y="2859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3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Freeform 1513"/>
            <p:cNvSpPr>
              <a:spLocks/>
            </p:cNvSpPr>
            <p:nvPr/>
          </p:nvSpPr>
          <p:spPr bwMode="auto">
            <a:xfrm>
              <a:off x="1614" y="286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1514"/>
            <p:cNvSpPr>
              <a:spLocks/>
            </p:cNvSpPr>
            <p:nvPr/>
          </p:nvSpPr>
          <p:spPr bwMode="auto">
            <a:xfrm>
              <a:off x="1662" y="285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9" name="Oval 1515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0" name="Freeform 1516"/>
            <p:cNvSpPr>
              <a:spLocks/>
            </p:cNvSpPr>
            <p:nvPr/>
          </p:nvSpPr>
          <p:spPr bwMode="auto">
            <a:xfrm>
              <a:off x="1665" y="28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1" name="Freeform 1517"/>
            <p:cNvSpPr>
              <a:spLocks/>
            </p:cNvSpPr>
            <p:nvPr/>
          </p:nvSpPr>
          <p:spPr bwMode="auto">
            <a:xfrm>
              <a:off x="1647" y="285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2" name="Freeform 1518"/>
            <p:cNvSpPr>
              <a:spLocks/>
            </p:cNvSpPr>
            <p:nvPr/>
          </p:nvSpPr>
          <p:spPr bwMode="auto">
            <a:xfrm>
              <a:off x="1660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3" name="Freeform 1519"/>
            <p:cNvSpPr>
              <a:spLocks/>
            </p:cNvSpPr>
            <p:nvPr/>
          </p:nvSpPr>
          <p:spPr bwMode="auto">
            <a:xfrm>
              <a:off x="1651" y="2851"/>
              <a:ext cx="7" cy="1"/>
            </a:xfrm>
            <a:custGeom>
              <a:avLst/>
              <a:gdLst>
                <a:gd name="T0" fmla="*/ 7 w 7"/>
                <a:gd name="T1" fmla="*/ 1 h 1"/>
                <a:gd name="T2" fmla="*/ 0 w 7"/>
                <a:gd name="T3" fmla="*/ 0 h 1"/>
                <a:gd name="T4" fmla="*/ 7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4" name="Freeform 1520"/>
            <p:cNvSpPr>
              <a:spLocks/>
            </p:cNvSpPr>
            <p:nvPr/>
          </p:nvSpPr>
          <p:spPr bwMode="auto">
            <a:xfrm>
              <a:off x="1667" y="284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5" name="Freeform 1521"/>
            <p:cNvSpPr>
              <a:spLocks/>
            </p:cNvSpPr>
            <p:nvPr/>
          </p:nvSpPr>
          <p:spPr bwMode="auto">
            <a:xfrm>
              <a:off x="1658" y="2852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6" name="Freeform 1522"/>
            <p:cNvSpPr>
              <a:spLocks/>
            </p:cNvSpPr>
            <p:nvPr/>
          </p:nvSpPr>
          <p:spPr bwMode="auto">
            <a:xfrm>
              <a:off x="1667" y="285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7" name="Oval 1523"/>
            <p:cNvSpPr>
              <a:spLocks noChangeArrowheads="1"/>
            </p:cNvSpPr>
            <p:nvPr/>
          </p:nvSpPr>
          <p:spPr bwMode="auto">
            <a:xfrm>
              <a:off x="1637" y="286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8" name="Freeform 1524"/>
            <p:cNvSpPr>
              <a:spLocks/>
            </p:cNvSpPr>
            <p:nvPr/>
          </p:nvSpPr>
          <p:spPr bwMode="auto">
            <a:xfrm>
              <a:off x="1665" y="2812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9" name="Freeform 1525"/>
            <p:cNvSpPr>
              <a:spLocks/>
            </p:cNvSpPr>
            <p:nvPr/>
          </p:nvSpPr>
          <p:spPr bwMode="auto">
            <a:xfrm>
              <a:off x="1626" y="2828"/>
              <a:ext cx="5" cy="2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0" name="Freeform 1526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1" name="Freeform 1527"/>
            <p:cNvSpPr>
              <a:spLocks/>
            </p:cNvSpPr>
            <p:nvPr/>
          </p:nvSpPr>
          <p:spPr bwMode="auto">
            <a:xfrm>
              <a:off x="1663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2" name="Freeform 1528"/>
            <p:cNvSpPr>
              <a:spLocks/>
            </p:cNvSpPr>
            <p:nvPr/>
          </p:nvSpPr>
          <p:spPr bwMode="auto">
            <a:xfrm>
              <a:off x="1612" y="285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3" name="Freeform 1529"/>
            <p:cNvSpPr>
              <a:spLocks/>
            </p:cNvSpPr>
            <p:nvPr/>
          </p:nvSpPr>
          <p:spPr bwMode="auto">
            <a:xfrm>
              <a:off x="1664" y="281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4" name="Freeform 1530"/>
            <p:cNvSpPr>
              <a:spLocks/>
            </p:cNvSpPr>
            <p:nvPr/>
          </p:nvSpPr>
          <p:spPr bwMode="auto">
            <a:xfrm>
              <a:off x="1611" y="285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5" name="Freeform 1531"/>
            <p:cNvSpPr>
              <a:spLocks/>
            </p:cNvSpPr>
            <p:nvPr/>
          </p:nvSpPr>
          <p:spPr bwMode="auto">
            <a:xfrm>
              <a:off x="1664" y="28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6" name="Freeform 1532"/>
            <p:cNvSpPr>
              <a:spLocks/>
            </p:cNvSpPr>
            <p:nvPr/>
          </p:nvSpPr>
          <p:spPr bwMode="auto">
            <a:xfrm>
              <a:off x="1663" y="28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Freeform 1533"/>
            <p:cNvSpPr>
              <a:spLocks/>
            </p:cNvSpPr>
            <p:nvPr/>
          </p:nvSpPr>
          <p:spPr bwMode="auto">
            <a:xfrm>
              <a:off x="1611" y="285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8" name="Freeform 1534"/>
            <p:cNvSpPr>
              <a:spLocks/>
            </p:cNvSpPr>
            <p:nvPr/>
          </p:nvSpPr>
          <p:spPr bwMode="auto">
            <a:xfrm>
              <a:off x="1610" y="285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9" name="Oval 1535"/>
            <p:cNvSpPr>
              <a:spLocks noChangeArrowheads="1"/>
            </p:cNvSpPr>
            <p:nvPr/>
          </p:nvSpPr>
          <p:spPr bwMode="auto">
            <a:xfrm>
              <a:off x="1610" y="2859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0" name="Freeform 1536"/>
            <p:cNvSpPr>
              <a:spLocks/>
            </p:cNvSpPr>
            <p:nvPr/>
          </p:nvSpPr>
          <p:spPr bwMode="auto">
            <a:xfrm>
              <a:off x="1673" y="2716"/>
              <a:ext cx="162" cy="126"/>
            </a:xfrm>
            <a:custGeom>
              <a:avLst/>
              <a:gdLst>
                <a:gd name="T0" fmla="*/ 148 w 170"/>
                <a:gd name="T1" fmla="*/ 99 h 132"/>
                <a:gd name="T2" fmla="*/ 169 w 170"/>
                <a:gd name="T3" fmla="*/ 36 h 132"/>
                <a:gd name="T4" fmla="*/ 165 w 170"/>
                <a:gd name="T5" fmla="*/ 23 h 132"/>
                <a:gd name="T6" fmla="*/ 163 w 170"/>
                <a:gd name="T7" fmla="*/ 17 h 132"/>
                <a:gd name="T8" fmla="*/ 163 w 170"/>
                <a:gd name="T9" fmla="*/ 15 h 132"/>
                <a:gd name="T10" fmla="*/ 163 w 170"/>
                <a:gd name="T11" fmla="*/ 13 h 132"/>
                <a:gd name="T12" fmla="*/ 154 w 170"/>
                <a:gd name="T13" fmla="*/ 11 h 132"/>
                <a:gd name="T14" fmla="*/ 146 w 170"/>
                <a:gd name="T15" fmla="*/ 2 h 132"/>
                <a:gd name="T16" fmla="*/ 143 w 170"/>
                <a:gd name="T17" fmla="*/ 1 h 132"/>
                <a:gd name="T18" fmla="*/ 140 w 170"/>
                <a:gd name="T19" fmla="*/ 1 h 132"/>
                <a:gd name="T20" fmla="*/ 136 w 170"/>
                <a:gd name="T21" fmla="*/ 0 h 132"/>
                <a:gd name="T22" fmla="*/ 84 w 170"/>
                <a:gd name="T23" fmla="*/ 30 h 132"/>
                <a:gd name="T24" fmla="*/ 54 w 170"/>
                <a:gd name="T25" fmla="*/ 50 h 132"/>
                <a:gd name="T26" fmla="*/ 52 w 170"/>
                <a:gd name="T27" fmla="*/ 50 h 132"/>
                <a:gd name="T28" fmla="*/ 50 w 170"/>
                <a:gd name="T29" fmla="*/ 51 h 132"/>
                <a:gd name="T30" fmla="*/ 48 w 170"/>
                <a:gd name="T31" fmla="*/ 52 h 132"/>
                <a:gd name="T32" fmla="*/ 46 w 170"/>
                <a:gd name="T33" fmla="*/ 52 h 132"/>
                <a:gd name="T34" fmla="*/ 46 w 170"/>
                <a:gd name="T35" fmla="*/ 54 h 132"/>
                <a:gd name="T36" fmla="*/ 46 w 170"/>
                <a:gd name="T37" fmla="*/ 61 h 132"/>
                <a:gd name="T38" fmla="*/ 46 w 170"/>
                <a:gd name="T39" fmla="*/ 67 h 132"/>
                <a:gd name="T40" fmla="*/ 46 w 170"/>
                <a:gd name="T41" fmla="*/ 71 h 132"/>
                <a:gd name="T42" fmla="*/ 45 w 170"/>
                <a:gd name="T43" fmla="*/ 75 h 132"/>
                <a:gd name="T44" fmla="*/ 45 w 170"/>
                <a:gd name="T45" fmla="*/ 77 h 132"/>
                <a:gd name="T46" fmla="*/ 45 w 170"/>
                <a:gd name="T47" fmla="*/ 79 h 132"/>
                <a:gd name="T48" fmla="*/ 45 w 170"/>
                <a:gd name="T49" fmla="*/ 81 h 132"/>
                <a:gd name="T50" fmla="*/ 45 w 170"/>
                <a:gd name="T51" fmla="*/ 81 h 132"/>
                <a:gd name="T52" fmla="*/ 44 w 170"/>
                <a:gd name="T53" fmla="*/ 82 h 132"/>
                <a:gd name="T54" fmla="*/ 44 w 170"/>
                <a:gd name="T55" fmla="*/ 82 h 132"/>
                <a:gd name="T56" fmla="*/ 40 w 170"/>
                <a:gd name="T57" fmla="*/ 91 h 132"/>
                <a:gd name="T58" fmla="*/ 14 w 170"/>
                <a:gd name="T59" fmla="*/ 98 h 132"/>
                <a:gd name="T60" fmla="*/ 5 w 170"/>
                <a:gd name="T61" fmla="*/ 101 h 132"/>
                <a:gd name="T62" fmla="*/ 0 w 170"/>
                <a:gd name="T63" fmla="*/ 101 h 132"/>
                <a:gd name="T64" fmla="*/ 0 w 170"/>
                <a:gd name="T65" fmla="*/ 103 h 132"/>
                <a:gd name="T66" fmla="*/ 0 w 170"/>
                <a:gd name="T67" fmla="*/ 104 h 132"/>
                <a:gd name="T68" fmla="*/ 3 w 170"/>
                <a:gd name="T69" fmla="*/ 110 h 132"/>
                <a:gd name="T70" fmla="*/ 9 w 170"/>
                <a:gd name="T71" fmla="*/ 120 h 132"/>
                <a:gd name="T72" fmla="*/ 17 w 170"/>
                <a:gd name="T73" fmla="*/ 124 h 132"/>
                <a:gd name="T74" fmla="*/ 21 w 170"/>
                <a:gd name="T75" fmla="*/ 124 h 132"/>
                <a:gd name="T76" fmla="*/ 23 w 170"/>
                <a:gd name="T77" fmla="*/ 130 h 132"/>
                <a:gd name="T78" fmla="*/ 24 w 170"/>
                <a:gd name="T79" fmla="*/ 128 h 132"/>
                <a:gd name="T80" fmla="*/ 25 w 170"/>
                <a:gd name="T81" fmla="*/ 127 h 132"/>
                <a:gd name="T82" fmla="*/ 26 w 170"/>
                <a:gd name="T83" fmla="*/ 126 h 132"/>
                <a:gd name="T84" fmla="*/ 29 w 170"/>
                <a:gd name="T85" fmla="*/ 126 h 132"/>
                <a:gd name="T86" fmla="*/ 33 w 170"/>
                <a:gd name="T87" fmla="*/ 131 h 132"/>
                <a:gd name="T88" fmla="*/ 35 w 170"/>
                <a:gd name="T89" fmla="*/ 132 h 132"/>
                <a:gd name="T90" fmla="*/ 41 w 170"/>
                <a:gd name="T91" fmla="*/ 120 h 132"/>
                <a:gd name="T92" fmla="*/ 50 w 170"/>
                <a:gd name="T93" fmla="*/ 112 h 132"/>
                <a:gd name="T94" fmla="*/ 56 w 170"/>
                <a:gd name="T95" fmla="*/ 112 h 132"/>
                <a:gd name="T96" fmla="*/ 67 w 170"/>
                <a:gd name="T97" fmla="*/ 112 h 132"/>
                <a:gd name="T98" fmla="*/ 76 w 170"/>
                <a:gd name="T99" fmla="*/ 119 h 132"/>
                <a:gd name="T100" fmla="*/ 96 w 170"/>
                <a:gd name="T101" fmla="*/ 121 h 132"/>
                <a:gd name="T102" fmla="*/ 107 w 170"/>
                <a:gd name="T103" fmla="*/ 119 h 132"/>
                <a:gd name="T104" fmla="*/ 120 w 170"/>
                <a:gd name="T105" fmla="*/ 116 h 132"/>
                <a:gd name="T106" fmla="*/ 124 w 170"/>
                <a:gd name="T107" fmla="*/ 115 h 132"/>
                <a:gd name="T108" fmla="*/ 130 w 170"/>
                <a:gd name="T109" fmla="*/ 116 h 132"/>
                <a:gd name="T110" fmla="*/ 141 w 170"/>
                <a:gd name="T111" fmla="*/ 115 h 132"/>
                <a:gd name="T112" fmla="*/ 146 w 170"/>
                <a:gd name="T113" fmla="*/ 10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132">
                  <a:moveTo>
                    <a:pt x="146" y="109"/>
                  </a:moveTo>
                  <a:cubicBezTo>
                    <a:pt x="146" y="106"/>
                    <a:pt x="146" y="105"/>
                    <a:pt x="147" y="103"/>
                  </a:cubicBezTo>
                  <a:cubicBezTo>
                    <a:pt x="147" y="102"/>
                    <a:pt x="148" y="102"/>
                    <a:pt x="148" y="99"/>
                  </a:cubicBezTo>
                  <a:cubicBezTo>
                    <a:pt x="149" y="93"/>
                    <a:pt x="164" y="78"/>
                    <a:pt x="166" y="76"/>
                  </a:cubicBezTo>
                  <a:cubicBezTo>
                    <a:pt x="167" y="74"/>
                    <a:pt x="167" y="66"/>
                    <a:pt x="167" y="49"/>
                  </a:cubicBezTo>
                  <a:cubicBezTo>
                    <a:pt x="167" y="45"/>
                    <a:pt x="168" y="41"/>
                    <a:pt x="169" y="36"/>
                  </a:cubicBezTo>
                  <a:cubicBezTo>
                    <a:pt x="170" y="35"/>
                    <a:pt x="170" y="34"/>
                    <a:pt x="169" y="33"/>
                  </a:cubicBezTo>
                  <a:cubicBezTo>
                    <a:pt x="168" y="32"/>
                    <a:pt x="167" y="31"/>
                    <a:pt x="167" y="28"/>
                  </a:cubicBezTo>
                  <a:cubicBezTo>
                    <a:pt x="168" y="26"/>
                    <a:pt x="166" y="25"/>
                    <a:pt x="165" y="23"/>
                  </a:cubicBezTo>
                  <a:cubicBezTo>
                    <a:pt x="164" y="21"/>
                    <a:pt x="163" y="20"/>
                    <a:pt x="163" y="18"/>
                  </a:cubicBezTo>
                  <a:cubicBezTo>
                    <a:pt x="163" y="18"/>
                    <a:pt x="163" y="18"/>
                    <a:pt x="163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3" y="17"/>
                    <a:pt x="163" y="17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5"/>
                  </a:cubicBezTo>
                  <a:cubicBezTo>
                    <a:pt x="163" y="15"/>
                    <a:pt x="163" y="15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1"/>
                    <a:pt x="162" y="9"/>
                    <a:pt x="162" y="7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1" y="6"/>
                    <a:pt x="147" y="3"/>
                  </a:cubicBezTo>
                  <a:cubicBezTo>
                    <a:pt x="146" y="3"/>
                    <a:pt x="146" y="2"/>
                    <a:pt x="14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2"/>
                    <a:pt x="144" y="2"/>
                    <a:pt x="144" y="1"/>
                  </a:cubicBezTo>
                  <a:cubicBezTo>
                    <a:pt x="144" y="1"/>
                    <a:pt x="143" y="1"/>
                    <a:pt x="143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0" y="1"/>
                    <a:pt x="140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0"/>
                    <a:pt x="136" y="0"/>
                  </a:cubicBezTo>
                  <a:cubicBezTo>
                    <a:pt x="136" y="0"/>
                    <a:pt x="136" y="0"/>
                    <a:pt x="135" y="0"/>
                  </a:cubicBezTo>
                  <a:cubicBezTo>
                    <a:pt x="134" y="0"/>
                    <a:pt x="133" y="0"/>
                    <a:pt x="132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59" y="48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2"/>
                    <a:pt x="48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5" y="53"/>
                    <a:pt x="46" y="53"/>
                    <a:pt x="46" y="54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6" y="57"/>
                    <a:pt x="46" y="58"/>
                    <a:pt x="46" y="59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6" y="62"/>
                    <a:pt x="46" y="62"/>
                    <a:pt x="46" y="63"/>
                  </a:cubicBezTo>
                  <a:cubicBezTo>
                    <a:pt x="46" y="64"/>
                    <a:pt x="46" y="64"/>
                    <a:pt x="46" y="65"/>
                  </a:cubicBezTo>
                  <a:cubicBezTo>
                    <a:pt x="46" y="66"/>
                    <a:pt x="46" y="66"/>
                    <a:pt x="46" y="67"/>
                  </a:cubicBezTo>
                  <a:cubicBezTo>
                    <a:pt x="46" y="67"/>
                    <a:pt x="46" y="68"/>
                    <a:pt x="46" y="68"/>
                  </a:cubicBezTo>
                  <a:cubicBezTo>
                    <a:pt x="46" y="69"/>
                    <a:pt x="46" y="70"/>
                    <a:pt x="46" y="70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2"/>
                    <a:pt x="45" y="72"/>
                    <a:pt x="45" y="73"/>
                  </a:cubicBezTo>
                  <a:cubicBezTo>
                    <a:pt x="45" y="73"/>
                    <a:pt x="45" y="73"/>
                    <a:pt x="45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6"/>
                    <a:pt x="45" y="76"/>
                  </a:cubicBezTo>
                  <a:cubicBezTo>
                    <a:pt x="45" y="76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3" y="84"/>
                    <a:pt x="43" y="85"/>
                  </a:cubicBezTo>
                  <a:cubicBezTo>
                    <a:pt x="42" y="88"/>
                    <a:pt x="41" y="89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8" y="93"/>
                    <a:pt x="36" y="96"/>
                    <a:pt x="32" y="96"/>
                  </a:cubicBezTo>
                  <a:cubicBezTo>
                    <a:pt x="31" y="96"/>
                    <a:pt x="28" y="96"/>
                    <a:pt x="25" y="97"/>
                  </a:cubicBezTo>
                  <a:cubicBezTo>
                    <a:pt x="21" y="97"/>
                    <a:pt x="17" y="98"/>
                    <a:pt x="14" y="98"/>
                  </a:cubicBezTo>
                  <a:cubicBezTo>
                    <a:pt x="12" y="97"/>
                    <a:pt x="10" y="98"/>
                    <a:pt x="8" y="99"/>
                  </a:cubicBezTo>
                  <a:cubicBezTo>
                    <a:pt x="7" y="100"/>
                    <a:pt x="7" y="100"/>
                    <a:pt x="6" y="100"/>
                  </a:cubicBezTo>
                  <a:cubicBezTo>
                    <a:pt x="6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3" y="101"/>
                    <a:pt x="1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05"/>
                    <a:pt x="1" y="106"/>
                    <a:pt x="1" y="107"/>
                  </a:cubicBezTo>
                  <a:cubicBezTo>
                    <a:pt x="2" y="108"/>
                    <a:pt x="2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" y="112"/>
                    <a:pt x="9" y="115"/>
                    <a:pt x="9" y="118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1" y="120"/>
                    <a:pt x="12" y="121"/>
                    <a:pt x="13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5" y="124"/>
                    <a:pt x="16" y="124"/>
                    <a:pt x="17" y="124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5"/>
                    <a:pt x="22" y="126"/>
                    <a:pt x="22" y="128"/>
                  </a:cubicBezTo>
                  <a:cubicBezTo>
                    <a:pt x="22" y="128"/>
                    <a:pt x="22" y="129"/>
                    <a:pt x="22" y="130"/>
                  </a:cubicBezTo>
                  <a:cubicBezTo>
                    <a:pt x="22" y="130"/>
                    <a:pt x="22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9"/>
                    <a:pt x="23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8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7" y="126"/>
                    <a:pt x="27" y="126"/>
                    <a:pt x="28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9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7"/>
                    <a:pt x="32" y="129"/>
                    <a:pt x="33" y="130"/>
                  </a:cubicBezTo>
                  <a:cubicBezTo>
                    <a:pt x="33" y="130"/>
                    <a:pt x="33" y="131"/>
                    <a:pt x="33" y="131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4" y="132"/>
                    <a:pt x="34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8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0"/>
                  </a:cubicBezTo>
                  <a:cubicBezTo>
                    <a:pt x="41" y="117"/>
                    <a:pt x="42" y="115"/>
                    <a:pt x="43" y="113"/>
                  </a:cubicBezTo>
                  <a:cubicBezTo>
                    <a:pt x="44" y="112"/>
                    <a:pt x="46" y="112"/>
                    <a:pt x="48" y="112"/>
                  </a:cubicBezTo>
                  <a:cubicBezTo>
                    <a:pt x="49" y="112"/>
                    <a:pt x="49" y="112"/>
                    <a:pt x="50" y="112"/>
                  </a:cubicBezTo>
                  <a:cubicBezTo>
                    <a:pt x="51" y="112"/>
                    <a:pt x="53" y="112"/>
                    <a:pt x="54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5" y="113"/>
                    <a:pt x="56" y="112"/>
                    <a:pt x="56" y="112"/>
                  </a:cubicBezTo>
                  <a:cubicBezTo>
                    <a:pt x="57" y="111"/>
                    <a:pt x="59" y="110"/>
                    <a:pt x="60" y="110"/>
                  </a:cubicBezTo>
                  <a:cubicBezTo>
                    <a:pt x="61" y="110"/>
                    <a:pt x="62" y="110"/>
                    <a:pt x="63" y="111"/>
                  </a:cubicBezTo>
                  <a:cubicBezTo>
                    <a:pt x="64" y="111"/>
                    <a:pt x="65" y="112"/>
                    <a:pt x="67" y="112"/>
                  </a:cubicBezTo>
                  <a:cubicBezTo>
                    <a:pt x="68" y="112"/>
                    <a:pt x="71" y="112"/>
                    <a:pt x="72" y="114"/>
                  </a:cubicBezTo>
                  <a:cubicBezTo>
                    <a:pt x="73" y="114"/>
                    <a:pt x="74" y="116"/>
                    <a:pt x="74" y="117"/>
                  </a:cubicBezTo>
                  <a:cubicBezTo>
                    <a:pt x="75" y="118"/>
                    <a:pt x="75" y="119"/>
                    <a:pt x="76" y="119"/>
                  </a:cubicBezTo>
                  <a:cubicBezTo>
                    <a:pt x="80" y="117"/>
                    <a:pt x="84" y="116"/>
                    <a:pt x="86" y="116"/>
                  </a:cubicBezTo>
                  <a:cubicBezTo>
                    <a:pt x="88" y="116"/>
                    <a:pt x="90" y="117"/>
                    <a:pt x="93" y="119"/>
                  </a:cubicBezTo>
                  <a:cubicBezTo>
                    <a:pt x="94" y="120"/>
                    <a:pt x="95" y="121"/>
                    <a:pt x="96" y="121"/>
                  </a:cubicBezTo>
                  <a:cubicBezTo>
                    <a:pt x="97" y="121"/>
                    <a:pt x="99" y="122"/>
                    <a:pt x="101" y="122"/>
                  </a:cubicBezTo>
                  <a:cubicBezTo>
                    <a:pt x="104" y="122"/>
                    <a:pt x="105" y="121"/>
                    <a:pt x="105" y="121"/>
                  </a:cubicBezTo>
                  <a:cubicBezTo>
                    <a:pt x="106" y="121"/>
                    <a:pt x="106" y="120"/>
                    <a:pt x="107" y="119"/>
                  </a:cubicBezTo>
                  <a:cubicBezTo>
                    <a:pt x="109" y="118"/>
                    <a:pt x="111" y="116"/>
                    <a:pt x="114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6" y="116"/>
                    <a:pt x="118" y="116"/>
                    <a:pt x="120" y="116"/>
                  </a:cubicBezTo>
                  <a:cubicBezTo>
                    <a:pt x="121" y="116"/>
                    <a:pt x="123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7" y="115"/>
                    <a:pt x="128" y="116"/>
                    <a:pt x="129" y="116"/>
                  </a:cubicBez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7"/>
                    <a:pt x="134" y="118"/>
                    <a:pt x="136" y="118"/>
                  </a:cubicBezTo>
                  <a:cubicBezTo>
                    <a:pt x="136" y="119"/>
                    <a:pt x="137" y="118"/>
                    <a:pt x="137" y="118"/>
                  </a:cubicBezTo>
                  <a:cubicBezTo>
                    <a:pt x="138" y="118"/>
                    <a:pt x="140" y="116"/>
                    <a:pt x="141" y="115"/>
                  </a:cubicBezTo>
                  <a:cubicBezTo>
                    <a:pt x="142" y="113"/>
                    <a:pt x="144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0"/>
                    <a:pt x="146" y="110"/>
                    <a:pt x="146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1" name="Freeform 1537"/>
            <p:cNvSpPr>
              <a:spLocks/>
            </p:cNvSpPr>
            <p:nvPr/>
          </p:nvSpPr>
          <p:spPr bwMode="auto">
            <a:xfrm>
              <a:off x="1721" y="27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2" name="Freeform 1538"/>
            <p:cNvSpPr>
              <a:spLocks/>
            </p:cNvSpPr>
            <p:nvPr/>
          </p:nvSpPr>
          <p:spPr bwMode="auto">
            <a:xfrm>
              <a:off x="1722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3" name="Freeform 1539"/>
            <p:cNvSpPr>
              <a:spLocks/>
            </p:cNvSpPr>
            <p:nvPr/>
          </p:nvSpPr>
          <p:spPr bwMode="auto">
            <a:xfrm>
              <a:off x="1719" y="2764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4" name="Freeform 1540"/>
            <p:cNvSpPr>
              <a:spLocks/>
            </p:cNvSpPr>
            <p:nvPr/>
          </p:nvSpPr>
          <p:spPr bwMode="auto">
            <a:xfrm>
              <a:off x="1724" y="2761"/>
              <a:ext cx="9" cy="2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3 h 3"/>
                <a:gd name="T4" fmla="*/ 9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5" y="1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5" name="Freeform 1541"/>
            <p:cNvSpPr>
              <a:spLocks/>
            </p:cNvSpPr>
            <p:nvPr/>
          </p:nvSpPr>
          <p:spPr bwMode="auto">
            <a:xfrm>
              <a:off x="1723" y="27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6" name="Freeform 1542"/>
            <p:cNvSpPr>
              <a:spLocks/>
            </p:cNvSpPr>
            <p:nvPr/>
          </p:nvSpPr>
          <p:spPr bwMode="auto">
            <a:xfrm>
              <a:off x="1753" y="2716"/>
              <a:ext cx="46" cy="28"/>
            </a:xfrm>
            <a:custGeom>
              <a:avLst/>
              <a:gdLst>
                <a:gd name="T0" fmla="*/ 0 w 46"/>
                <a:gd name="T1" fmla="*/ 28 h 28"/>
                <a:gd name="T2" fmla="*/ 46 w 46"/>
                <a:gd name="T3" fmla="*/ 0 h 28"/>
                <a:gd name="T4" fmla="*/ 46 w 46"/>
                <a:gd name="T5" fmla="*/ 0 h 28"/>
                <a:gd name="T6" fmla="*/ 0 w 4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8">
                  <a:moveTo>
                    <a:pt x="0" y="28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7" name="Freeform 1543"/>
            <p:cNvSpPr>
              <a:spLocks/>
            </p:cNvSpPr>
            <p:nvPr/>
          </p:nvSpPr>
          <p:spPr bwMode="auto">
            <a:xfrm>
              <a:off x="1718" y="27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1544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9" name="Freeform 1545"/>
            <p:cNvSpPr>
              <a:spLocks/>
            </p:cNvSpPr>
            <p:nvPr/>
          </p:nvSpPr>
          <p:spPr bwMode="auto">
            <a:xfrm>
              <a:off x="1717" y="27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0" name="Freeform 1546"/>
            <p:cNvSpPr>
              <a:spLocks/>
            </p:cNvSpPr>
            <p:nvPr/>
          </p:nvSpPr>
          <p:spPr bwMode="auto">
            <a:xfrm>
              <a:off x="1811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1" name="Freeform 1547"/>
            <p:cNvSpPr>
              <a:spLocks/>
            </p:cNvSpPr>
            <p:nvPr/>
          </p:nvSpPr>
          <p:spPr bwMode="auto">
            <a:xfrm>
              <a:off x="1799" y="2716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2" name="Freeform 1548"/>
            <p:cNvSpPr>
              <a:spLocks/>
            </p:cNvSpPr>
            <p:nvPr/>
          </p:nvSpPr>
          <p:spPr bwMode="auto">
            <a:xfrm>
              <a:off x="1807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3" name="Freeform 1549"/>
            <p:cNvSpPr>
              <a:spLocks/>
            </p:cNvSpPr>
            <p:nvPr/>
          </p:nvSpPr>
          <p:spPr bwMode="auto">
            <a:xfrm>
              <a:off x="1809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4" name="Freeform 1550"/>
            <p:cNvSpPr>
              <a:spLocks/>
            </p:cNvSpPr>
            <p:nvPr/>
          </p:nvSpPr>
          <p:spPr bwMode="auto">
            <a:xfrm>
              <a:off x="1803" y="271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5" name="Freeform 1551"/>
            <p:cNvSpPr>
              <a:spLocks/>
            </p:cNvSpPr>
            <p:nvPr/>
          </p:nvSpPr>
          <p:spPr bwMode="auto">
            <a:xfrm>
              <a:off x="1805" y="271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6" name="Rectangle 1552"/>
            <p:cNvSpPr>
              <a:spLocks noChangeArrowheads="1"/>
            </p:cNvSpPr>
            <p:nvPr/>
          </p:nvSpPr>
          <p:spPr bwMode="auto">
            <a:xfrm>
              <a:off x="1799" y="2716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7" name="Freeform 1553"/>
            <p:cNvSpPr>
              <a:spLocks/>
            </p:cNvSpPr>
            <p:nvPr/>
          </p:nvSpPr>
          <p:spPr bwMode="auto">
            <a:xfrm>
              <a:off x="1791" y="2826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3" y="0"/>
                    <a:pt x="4" y="1"/>
                    <a:pt x="5" y="1"/>
                  </a:cubicBezTo>
                  <a:cubicBezTo>
                    <a:pt x="4" y="1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8" name="Freeform 1554"/>
            <p:cNvSpPr>
              <a:spLocks/>
            </p:cNvSpPr>
            <p:nvPr/>
          </p:nvSpPr>
          <p:spPr bwMode="auto">
            <a:xfrm>
              <a:off x="1720" y="2823"/>
              <a:ext cx="5" cy="1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5 w 5"/>
                <a:gd name="T5" fmla="*/ 1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9" name="Freeform 1555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0" name="Freeform 1556"/>
            <p:cNvSpPr>
              <a:spLocks/>
            </p:cNvSpPr>
            <p:nvPr/>
          </p:nvSpPr>
          <p:spPr bwMode="auto">
            <a:xfrm>
              <a:off x="1783" y="2827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1" name="Freeform 1557"/>
            <p:cNvSpPr>
              <a:spLocks/>
            </p:cNvSpPr>
            <p:nvPr/>
          </p:nvSpPr>
          <p:spPr bwMode="auto">
            <a:xfrm>
              <a:off x="1797" y="2827"/>
              <a:ext cx="6" cy="1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1" y="1"/>
                    <a:pt x="0" y="0"/>
                  </a:cubicBezTo>
                  <a:cubicBezTo>
                    <a:pt x="1" y="1"/>
                    <a:pt x="4" y="2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2" name="Freeform 1558"/>
            <p:cNvSpPr>
              <a:spLocks/>
            </p:cNvSpPr>
            <p:nvPr/>
          </p:nvSpPr>
          <p:spPr bwMode="auto">
            <a:xfrm>
              <a:off x="1697" y="2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3" name="Freeform 1559"/>
            <p:cNvSpPr>
              <a:spLocks/>
            </p:cNvSpPr>
            <p:nvPr/>
          </p:nvSpPr>
          <p:spPr bwMode="auto">
            <a:xfrm>
              <a:off x="1695" y="2838"/>
              <a:ext cx="0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4" name="Freeform 1560"/>
            <p:cNvSpPr>
              <a:spLocks/>
            </p:cNvSpPr>
            <p:nvPr/>
          </p:nvSpPr>
          <p:spPr bwMode="auto">
            <a:xfrm>
              <a:off x="1704" y="2842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5" name="Freeform 1561"/>
            <p:cNvSpPr>
              <a:spLocks/>
            </p:cNvSpPr>
            <p:nvPr/>
          </p:nvSpPr>
          <p:spPr bwMode="auto">
            <a:xfrm>
              <a:off x="1699" y="2836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6" name="Freeform 1562"/>
            <p:cNvSpPr>
              <a:spLocks/>
            </p:cNvSpPr>
            <p:nvPr/>
          </p:nvSpPr>
          <p:spPr bwMode="auto">
            <a:xfrm>
              <a:off x="1696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7" name="Freeform 1563"/>
            <p:cNvSpPr>
              <a:spLocks/>
            </p:cNvSpPr>
            <p:nvPr/>
          </p:nvSpPr>
          <p:spPr bwMode="auto">
            <a:xfrm>
              <a:off x="1706" y="28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8" name="Freeform 1564"/>
            <p:cNvSpPr>
              <a:spLocks/>
            </p:cNvSpPr>
            <p:nvPr/>
          </p:nvSpPr>
          <p:spPr bwMode="auto">
            <a:xfrm>
              <a:off x="1716" y="279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9" name="Freeform 1565"/>
            <p:cNvSpPr>
              <a:spLocks/>
            </p:cNvSpPr>
            <p:nvPr/>
          </p:nvSpPr>
          <p:spPr bwMode="auto">
            <a:xfrm>
              <a:off x="1716" y="27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0" name="Freeform 1566"/>
            <p:cNvSpPr>
              <a:spLocks/>
            </p:cNvSpPr>
            <p:nvPr/>
          </p:nvSpPr>
          <p:spPr bwMode="auto">
            <a:xfrm>
              <a:off x="1716" y="279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1" name="Freeform 1567"/>
            <p:cNvSpPr>
              <a:spLocks/>
            </p:cNvSpPr>
            <p:nvPr/>
          </p:nvSpPr>
          <p:spPr bwMode="auto">
            <a:xfrm>
              <a:off x="1717" y="277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2" name="Freeform 1568"/>
            <p:cNvSpPr>
              <a:spLocks/>
            </p:cNvSpPr>
            <p:nvPr/>
          </p:nvSpPr>
          <p:spPr bwMode="auto">
            <a:xfrm>
              <a:off x="1716" y="278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3" name="Freeform 1569"/>
            <p:cNvSpPr>
              <a:spLocks/>
            </p:cNvSpPr>
            <p:nvPr/>
          </p:nvSpPr>
          <p:spPr bwMode="auto">
            <a:xfrm>
              <a:off x="1717" y="2767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4" name="Freeform 1570"/>
            <p:cNvSpPr>
              <a:spLocks/>
            </p:cNvSpPr>
            <p:nvPr/>
          </p:nvSpPr>
          <p:spPr bwMode="auto">
            <a:xfrm>
              <a:off x="1716" y="2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5" name="Freeform 1571"/>
            <p:cNvSpPr>
              <a:spLocks/>
            </p:cNvSpPr>
            <p:nvPr/>
          </p:nvSpPr>
          <p:spPr bwMode="auto">
            <a:xfrm>
              <a:off x="1717" y="2776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6" name="Freeform 1572"/>
            <p:cNvSpPr>
              <a:spLocks/>
            </p:cNvSpPr>
            <p:nvPr/>
          </p:nvSpPr>
          <p:spPr bwMode="auto">
            <a:xfrm>
              <a:off x="1716" y="278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7" name="Freeform 1573"/>
            <p:cNvSpPr>
              <a:spLocks/>
            </p:cNvSpPr>
            <p:nvPr/>
          </p:nvSpPr>
          <p:spPr bwMode="auto">
            <a:xfrm>
              <a:off x="1717" y="2780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8" name="Freeform 1574"/>
            <p:cNvSpPr>
              <a:spLocks/>
            </p:cNvSpPr>
            <p:nvPr/>
          </p:nvSpPr>
          <p:spPr bwMode="auto">
            <a:xfrm>
              <a:off x="1717" y="278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9" name="Freeform 1575"/>
            <p:cNvSpPr>
              <a:spLocks/>
            </p:cNvSpPr>
            <p:nvPr/>
          </p:nvSpPr>
          <p:spPr bwMode="auto">
            <a:xfrm>
              <a:off x="1716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0" name="Freeform 1576"/>
            <p:cNvSpPr>
              <a:spLocks/>
            </p:cNvSpPr>
            <p:nvPr/>
          </p:nvSpPr>
          <p:spPr bwMode="auto">
            <a:xfrm>
              <a:off x="1677" y="281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1" name="Freeform 1577"/>
            <p:cNvSpPr>
              <a:spLocks/>
            </p:cNvSpPr>
            <p:nvPr/>
          </p:nvSpPr>
          <p:spPr bwMode="auto">
            <a:xfrm>
              <a:off x="1673" y="2812"/>
              <a:ext cx="4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2" name="Freeform 1578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3" name="Freeform 1579"/>
            <p:cNvSpPr>
              <a:spLocks/>
            </p:cNvSpPr>
            <p:nvPr/>
          </p:nvSpPr>
          <p:spPr bwMode="auto">
            <a:xfrm>
              <a:off x="1715" y="2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4" name="Freeform 1580"/>
            <p:cNvSpPr>
              <a:spLocks/>
            </p:cNvSpPr>
            <p:nvPr/>
          </p:nvSpPr>
          <p:spPr bwMode="auto">
            <a:xfrm>
              <a:off x="1716" y="279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5" name="Freeform 1581"/>
            <p:cNvSpPr>
              <a:spLocks/>
            </p:cNvSpPr>
            <p:nvPr/>
          </p:nvSpPr>
          <p:spPr bwMode="auto">
            <a:xfrm>
              <a:off x="1673" y="2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6" name="Freeform 1582"/>
            <p:cNvSpPr>
              <a:spLocks/>
            </p:cNvSpPr>
            <p:nvPr/>
          </p:nvSpPr>
          <p:spPr bwMode="auto">
            <a:xfrm>
              <a:off x="1673" y="28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7" name="Freeform 1583"/>
            <p:cNvSpPr>
              <a:spLocks/>
            </p:cNvSpPr>
            <p:nvPr/>
          </p:nvSpPr>
          <p:spPr bwMode="auto">
            <a:xfrm>
              <a:off x="1694" y="284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8" name="Freeform 1584"/>
            <p:cNvSpPr>
              <a:spLocks/>
            </p:cNvSpPr>
            <p:nvPr/>
          </p:nvSpPr>
          <p:spPr bwMode="auto">
            <a:xfrm>
              <a:off x="1691" y="283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9" name="Freeform 1585"/>
            <p:cNvSpPr>
              <a:spLocks/>
            </p:cNvSpPr>
            <p:nvPr/>
          </p:nvSpPr>
          <p:spPr bwMode="auto">
            <a:xfrm>
              <a:off x="1673" y="281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0" name="Freeform 1586"/>
            <p:cNvSpPr>
              <a:spLocks/>
            </p:cNvSpPr>
            <p:nvPr/>
          </p:nvSpPr>
          <p:spPr bwMode="auto">
            <a:xfrm>
              <a:off x="1673" y="281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1" name="Rectangle 1587"/>
            <p:cNvSpPr>
              <a:spLocks noChangeArrowheads="1"/>
            </p:cNvSpPr>
            <p:nvPr/>
          </p:nvSpPr>
          <p:spPr bwMode="auto">
            <a:xfrm>
              <a:off x="1673" y="2812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2" name="Freeform 1588"/>
            <p:cNvSpPr>
              <a:spLocks/>
            </p:cNvSpPr>
            <p:nvPr/>
          </p:nvSpPr>
          <p:spPr bwMode="auto">
            <a:xfrm>
              <a:off x="1816" y="2716"/>
              <a:ext cx="103" cy="175"/>
            </a:xfrm>
            <a:custGeom>
              <a:avLst/>
              <a:gdLst>
                <a:gd name="T0" fmla="*/ 21 w 108"/>
                <a:gd name="T1" fmla="*/ 183 h 183"/>
                <a:gd name="T2" fmla="*/ 22 w 108"/>
                <a:gd name="T3" fmla="*/ 183 h 183"/>
                <a:gd name="T4" fmla="*/ 28 w 108"/>
                <a:gd name="T5" fmla="*/ 179 h 183"/>
                <a:gd name="T6" fmla="*/ 32 w 108"/>
                <a:gd name="T7" fmla="*/ 181 h 183"/>
                <a:gd name="T8" fmla="*/ 45 w 108"/>
                <a:gd name="T9" fmla="*/ 176 h 183"/>
                <a:gd name="T10" fmla="*/ 55 w 108"/>
                <a:gd name="T11" fmla="*/ 172 h 183"/>
                <a:gd name="T12" fmla="*/ 56 w 108"/>
                <a:gd name="T13" fmla="*/ 165 h 183"/>
                <a:gd name="T14" fmla="*/ 64 w 108"/>
                <a:gd name="T15" fmla="*/ 164 h 183"/>
                <a:gd name="T16" fmla="*/ 81 w 108"/>
                <a:gd name="T17" fmla="*/ 152 h 183"/>
                <a:gd name="T18" fmla="*/ 83 w 108"/>
                <a:gd name="T19" fmla="*/ 150 h 183"/>
                <a:gd name="T20" fmla="*/ 94 w 108"/>
                <a:gd name="T21" fmla="*/ 141 h 183"/>
                <a:gd name="T22" fmla="*/ 94 w 108"/>
                <a:gd name="T23" fmla="*/ 141 h 183"/>
                <a:gd name="T24" fmla="*/ 96 w 108"/>
                <a:gd name="T25" fmla="*/ 141 h 183"/>
                <a:gd name="T26" fmla="*/ 91 w 108"/>
                <a:gd name="T27" fmla="*/ 131 h 183"/>
                <a:gd name="T28" fmla="*/ 91 w 108"/>
                <a:gd name="T29" fmla="*/ 125 h 183"/>
                <a:gd name="T30" fmla="*/ 88 w 108"/>
                <a:gd name="T31" fmla="*/ 115 h 183"/>
                <a:gd name="T32" fmla="*/ 87 w 108"/>
                <a:gd name="T33" fmla="*/ 108 h 183"/>
                <a:gd name="T34" fmla="*/ 91 w 108"/>
                <a:gd name="T35" fmla="*/ 104 h 183"/>
                <a:gd name="T36" fmla="*/ 97 w 108"/>
                <a:gd name="T37" fmla="*/ 93 h 183"/>
                <a:gd name="T38" fmla="*/ 108 w 108"/>
                <a:gd name="T39" fmla="*/ 85 h 183"/>
                <a:gd name="T40" fmla="*/ 108 w 108"/>
                <a:gd name="T41" fmla="*/ 75 h 183"/>
                <a:gd name="T42" fmla="*/ 24 w 108"/>
                <a:gd name="T43" fmla="*/ 0 h 183"/>
                <a:gd name="T44" fmla="*/ 17 w 108"/>
                <a:gd name="T45" fmla="*/ 16 h 183"/>
                <a:gd name="T46" fmla="*/ 17 w 108"/>
                <a:gd name="T47" fmla="*/ 17 h 183"/>
                <a:gd name="T48" fmla="*/ 17 w 108"/>
                <a:gd name="T49" fmla="*/ 18 h 183"/>
                <a:gd name="T50" fmla="*/ 21 w 108"/>
                <a:gd name="T51" fmla="*/ 28 h 183"/>
                <a:gd name="T52" fmla="*/ 23 w 108"/>
                <a:gd name="T53" fmla="*/ 37 h 183"/>
                <a:gd name="T54" fmla="*/ 19 w 108"/>
                <a:gd name="T55" fmla="*/ 79 h 183"/>
                <a:gd name="T56" fmla="*/ 0 w 108"/>
                <a:gd name="T57" fmla="*/ 105 h 183"/>
                <a:gd name="T58" fmla="*/ 0 w 108"/>
                <a:gd name="T59" fmla="*/ 110 h 183"/>
                <a:gd name="T60" fmla="*/ 0 w 108"/>
                <a:gd name="T61" fmla="*/ 112 h 183"/>
                <a:gd name="T62" fmla="*/ 1 w 108"/>
                <a:gd name="T63" fmla="*/ 114 h 183"/>
                <a:gd name="T64" fmla="*/ 2 w 108"/>
                <a:gd name="T65" fmla="*/ 114 h 183"/>
                <a:gd name="T66" fmla="*/ 5 w 108"/>
                <a:gd name="T67" fmla="*/ 118 h 183"/>
                <a:gd name="T68" fmla="*/ 5 w 108"/>
                <a:gd name="T69" fmla="*/ 118 h 183"/>
                <a:gd name="T70" fmla="*/ 5 w 108"/>
                <a:gd name="T71" fmla="*/ 118 h 183"/>
                <a:gd name="T72" fmla="*/ 7 w 108"/>
                <a:gd name="T73" fmla="*/ 118 h 183"/>
                <a:gd name="T74" fmla="*/ 9 w 108"/>
                <a:gd name="T75" fmla="*/ 119 h 183"/>
                <a:gd name="T76" fmla="*/ 14 w 108"/>
                <a:gd name="T77" fmla="*/ 131 h 183"/>
                <a:gd name="T78" fmla="*/ 15 w 108"/>
                <a:gd name="T79" fmla="*/ 141 h 183"/>
                <a:gd name="T80" fmla="*/ 21 w 108"/>
                <a:gd name="T81" fmla="*/ 156 h 183"/>
                <a:gd name="T82" fmla="*/ 9 w 108"/>
                <a:gd name="T83" fmla="*/ 158 h 183"/>
                <a:gd name="T84" fmla="*/ 6 w 108"/>
                <a:gd name="T85" fmla="*/ 159 h 183"/>
                <a:gd name="T86" fmla="*/ 11 w 108"/>
                <a:gd name="T87" fmla="*/ 167 h 183"/>
                <a:gd name="T88" fmla="*/ 18 w 108"/>
                <a:gd name="T89" fmla="*/ 177 h 183"/>
                <a:gd name="T90" fmla="*/ 19 w 108"/>
                <a:gd name="T91" fmla="*/ 179 h 183"/>
                <a:gd name="T92" fmla="*/ 21 w 108"/>
                <a:gd name="T9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83">
                  <a:moveTo>
                    <a:pt x="21" y="182"/>
                  </a:moveTo>
                  <a:cubicBezTo>
                    <a:pt x="21" y="183"/>
                    <a:pt x="21" y="183"/>
                    <a:pt x="21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83"/>
                    <a:pt x="24" y="182"/>
                    <a:pt x="25" y="181"/>
                  </a:cubicBezTo>
                  <a:cubicBezTo>
                    <a:pt x="26" y="179"/>
                    <a:pt x="27" y="179"/>
                    <a:pt x="28" y="179"/>
                  </a:cubicBezTo>
                  <a:cubicBezTo>
                    <a:pt x="29" y="179"/>
                    <a:pt x="30" y="180"/>
                    <a:pt x="31" y="180"/>
                  </a:cubicBezTo>
                  <a:cubicBezTo>
                    <a:pt x="32" y="180"/>
                    <a:pt x="32" y="181"/>
                    <a:pt x="32" y="181"/>
                  </a:cubicBezTo>
                  <a:cubicBezTo>
                    <a:pt x="34" y="178"/>
                    <a:pt x="39" y="177"/>
                    <a:pt x="42" y="177"/>
                  </a:cubicBezTo>
                  <a:cubicBezTo>
                    <a:pt x="43" y="177"/>
                    <a:pt x="45" y="177"/>
                    <a:pt x="45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9" y="175"/>
                    <a:pt x="53" y="173"/>
                    <a:pt x="55" y="172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0"/>
                    <a:pt x="53" y="167"/>
                    <a:pt x="56" y="165"/>
                  </a:cubicBezTo>
                  <a:cubicBezTo>
                    <a:pt x="57" y="164"/>
                    <a:pt x="59" y="164"/>
                    <a:pt x="61" y="164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7" y="164"/>
                    <a:pt x="70" y="164"/>
                    <a:pt x="71" y="162"/>
                  </a:cubicBezTo>
                  <a:cubicBezTo>
                    <a:pt x="74" y="159"/>
                    <a:pt x="78" y="155"/>
                    <a:pt x="81" y="152"/>
                  </a:cubicBezTo>
                  <a:cubicBezTo>
                    <a:pt x="81" y="152"/>
                    <a:pt x="82" y="151"/>
                    <a:pt x="82" y="151"/>
                  </a:cubicBezTo>
                  <a:cubicBezTo>
                    <a:pt x="83" y="151"/>
                    <a:pt x="83" y="151"/>
                    <a:pt x="83" y="150"/>
                  </a:cubicBezTo>
                  <a:cubicBezTo>
                    <a:pt x="83" y="149"/>
                    <a:pt x="83" y="147"/>
                    <a:pt x="85" y="145"/>
                  </a:cubicBezTo>
                  <a:cubicBezTo>
                    <a:pt x="87" y="144"/>
                    <a:pt x="91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1"/>
                    <a:pt x="95" y="141"/>
                    <a:pt x="96" y="141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4" y="138"/>
                    <a:pt x="91" y="135"/>
                    <a:pt x="91" y="131"/>
                  </a:cubicBezTo>
                  <a:cubicBezTo>
                    <a:pt x="91" y="130"/>
                    <a:pt x="91" y="129"/>
                    <a:pt x="91" y="128"/>
                  </a:cubicBezTo>
                  <a:cubicBezTo>
                    <a:pt x="91" y="127"/>
                    <a:pt x="91" y="125"/>
                    <a:pt x="91" y="125"/>
                  </a:cubicBezTo>
                  <a:cubicBezTo>
                    <a:pt x="89" y="125"/>
                    <a:pt x="87" y="124"/>
                    <a:pt x="86" y="122"/>
                  </a:cubicBezTo>
                  <a:cubicBezTo>
                    <a:pt x="85" y="120"/>
                    <a:pt x="86" y="117"/>
                    <a:pt x="88" y="115"/>
                  </a:cubicBezTo>
                  <a:cubicBezTo>
                    <a:pt x="88" y="115"/>
                    <a:pt x="88" y="114"/>
                    <a:pt x="87" y="113"/>
                  </a:cubicBezTo>
                  <a:cubicBezTo>
                    <a:pt x="87" y="111"/>
                    <a:pt x="86" y="109"/>
                    <a:pt x="87" y="108"/>
                  </a:cubicBezTo>
                  <a:cubicBezTo>
                    <a:pt x="87" y="107"/>
                    <a:pt x="88" y="106"/>
                    <a:pt x="90" y="106"/>
                  </a:cubicBezTo>
                  <a:cubicBezTo>
                    <a:pt x="91" y="106"/>
                    <a:pt x="91" y="106"/>
                    <a:pt x="91" y="104"/>
                  </a:cubicBezTo>
                  <a:cubicBezTo>
                    <a:pt x="91" y="102"/>
                    <a:pt x="91" y="99"/>
                    <a:pt x="95" y="98"/>
                  </a:cubicBezTo>
                  <a:cubicBezTo>
                    <a:pt x="96" y="98"/>
                    <a:pt x="97" y="97"/>
                    <a:pt x="97" y="93"/>
                  </a:cubicBezTo>
                  <a:cubicBezTo>
                    <a:pt x="97" y="89"/>
                    <a:pt x="104" y="86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4"/>
                    <a:pt x="108" y="81"/>
                    <a:pt x="108" y="78"/>
                  </a:cubicBezTo>
                  <a:cubicBezTo>
                    <a:pt x="108" y="77"/>
                    <a:pt x="108" y="76"/>
                    <a:pt x="108" y="7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7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20"/>
                    <a:pt x="18" y="21"/>
                  </a:cubicBezTo>
                  <a:cubicBezTo>
                    <a:pt x="20" y="23"/>
                    <a:pt x="22" y="25"/>
                    <a:pt x="21" y="28"/>
                  </a:cubicBezTo>
                  <a:cubicBezTo>
                    <a:pt x="21" y="30"/>
                    <a:pt x="22" y="30"/>
                    <a:pt x="22" y="31"/>
                  </a:cubicBezTo>
                  <a:cubicBezTo>
                    <a:pt x="23" y="32"/>
                    <a:pt x="24" y="34"/>
                    <a:pt x="23" y="37"/>
                  </a:cubicBezTo>
                  <a:cubicBezTo>
                    <a:pt x="22" y="42"/>
                    <a:pt x="21" y="46"/>
                    <a:pt x="21" y="49"/>
                  </a:cubicBezTo>
                  <a:cubicBezTo>
                    <a:pt x="21" y="77"/>
                    <a:pt x="20" y="78"/>
                    <a:pt x="19" y="79"/>
                  </a:cubicBezTo>
                  <a:cubicBezTo>
                    <a:pt x="18" y="80"/>
                    <a:pt x="3" y="95"/>
                    <a:pt x="2" y="100"/>
                  </a:cubicBezTo>
                  <a:cubicBezTo>
                    <a:pt x="2" y="103"/>
                    <a:pt x="1" y="104"/>
                    <a:pt x="0" y="105"/>
                  </a:cubicBezTo>
                  <a:cubicBezTo>
                    <a:pt x="0" y="106"/>
                    <a:pt x="0" y="106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3"/>
                  </a:cubicBezTo>
                  <a:cubicBezTo>
                    <a:pt x="1" y="113"/>
                    <a:pt x="1" y="113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3" y="115"/>
                    <a:pt x="3" y="116"/>
                  </a:cubicBezTo>
                  <a:cubicBezTo>
                    <a:pt x="4" y="117"/>
                    <a:pt x="4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6" y="118"/>
                    <a:pt x="6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9"/>
                    <a:pt x="8" y="119"/>
                    <a:pt x="9" y="119"/>
                  </a:cubicBezTo>
                  <a:cubicBezTo>
                    <a:pt x="9" y="120"/>
                    <a:pt x="9" y="120"/>
                    <a:pt x="10" y="120"/>
                  </a:cubicBezTo>
                  <a:cubicBezTo>
                    <a:pt x="12" y="123"/>
                    <a:pt x="14" y="128"/>
                    <a:pt x="14" y="131"/>
                  </a:cubicBezTo>
                  <a:cubicBezTo>
                    <a:pt x="14" y="132"/>
                    <a:pt x="14" y="133"/>
                    <a:pt x="15" y="134"/>
                  </a:cubicBezTo>
                  <a:cubicBezTo>
                    <a:pt x="15" y="135"/>
                    <a:pt x="16" y="137"/>
                    <a:pt x="15" y="141"/>
                  </a:cubicBezTo>
                  <a:cubicBezTo>
                    <a:pt x="15" y="145"/>
                    <a:pt x="18" y="152"/>
                    <a:pt x="19" y="153"/>
                  </a:cubicBezTo>
                  <a:cubicBezTo>
                    <a:pt x="21" y="154"/>
                    <a:pt x="21" y="155"/>
                    <a:pt x="21" y="156"/>
                  </a:cubicBezTo>
                  <a:cubicBezTo>
                    <a:pt x="20" y="158"/>
                    <a:pt x="18" y="159"/>
                    <a:pt x="13" y="158"/>
                  </a:cubicBezTo>
                  <a:cubicBezTo>
                    <a:pt x="12" y="158"/>
                    <a:pt x="11" y="158"/>
                    <a:pt x="9" y="158"/>
                  </a:cubicBezTo>
                  <a:cubicBezTo>
                    <a:pt x="7" y="158"/>
                    <a:pt x="6" y="158"/>
                    <a:pt x="6" y="158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5" y="160"/>
                    <a:pt x="5" y="162"/>
                    <a:pt x="8" y="164"/>
                  </a:cubicBezTo>
                  <a:cubicBezTo>
                    <a:pt x="9" y="165"/>
                    <a:pt x="10" y="166"/>
                    <a:pt x="11" y="167"/>
                  </a:cubicBezTo>
                  <a:cubicBezTo>
                    <a:pt x="14" y="169"/>
                    <a:pt x="17" y="171"/>
                    <a:pt x="18" y="175"/>
                  </a:cubicBezTo>
                  <a:cubicBezTo>
                    <a:pt x="18" y="175"/>
                    <a:pt x="18" y="176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9" y="178"/>
                    <a:pt x="19" y="179"/>
                    <a:pt x="19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20" y="181"/>
                    <a:pt x="20" y="182"/>
                    <a:pt x="21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3" name="Freeform 1589"/>
            <p:cNvSpPr>
              <a:spLocks/>
            </p:cNvSpPr>
            <p:nvPr/>
          </p:nvSpPr>
          <p:spPr bwMode="auto">
            <a:xfrm>
              <a:off x="1839" y="2716"/>
              <a:ext cx="80" cy="43"/>
            </a:xfrm>
            <a:custGeom>
              <a:avLst/>
              <a:gdLst>
                <a:gd name="T0" fmla="*/ 0 w 80"/>
                <a:gd name="T1" fmla="*/ 0 h 43"/>
                <a:gd name="T2" fmla="*/ 80 w 80"/>
                <a:gd name="T3" fmla="*/ 43 h 43"/>
                <a:gd name="T4" fmla="*/ 80 w 80"/>
                <a:gd name="T5" fmla="*/ 43 h 43"/>
                <a:gd name="T6" fmla="*/ 0 w 8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43">
                  <a:moveTo>
                    <a:pt x="0" y="0"/>
                  </a:moveTo>
                  <a:lnTo>
                    <a:pt x="80" y="43"/>
                  </a:lnTo>
                  <a:lnTo>
                    <a:pt x="8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4" name="Freeform 1590"/>
            <p:cNvSpPr>
              <a:spLocks/>
            </p:cNvSpPr>
            <p:nvPr/>
          </p:nvSpPr>
          <p:spPr bwMode="auto">
            <a:xfrm>
              <a:off x="1831" y="2716"/>
              <a:ext cx="8" cy="4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0 w 8"/>
                <a:gd name="T5" fmla="*/ 4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5" name="Freeform 1591"/>
            <p:cNvSpPr>
              <a:spLocks/>
            </p:cNvSpPr>
            <p:nvPr/>
          </p:nvSpPr>
          <p:spPr bwMode="auto">
            <a:xfrm>
              <a:off x="1906" y="285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6" name="Freeform 1592"/>
            <p:cNvSpPr>
              <a:spLocks/>
            </p:cNvSpPr>
            <p:nvPr/>
          </p:nvSpPr>
          <p:spPr bwMode="auto">
            <a:xfrm>
              <a:off x="1836" y="289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7" name="Freeform 1593"/>
            <p:cNvSpPr>
              <a:spLocks/>
            </p:cNvSpPr>
            <p:nvPr/>
          </p:nvSpPr>
          <p:spPr bwMode="auto">
            <a:xfrm>
              <a:off x="1897" y="2850"/>
              <a:ext cx="9" cy="4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0"/>
                    <a:pt x="2" y="3"/>
                    <a:pt x="0" y="4"/>
                  </a:cubicBezTo>
                  <a:cubicBezTo>
                    <a:pt x="2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8" name="Freeform 1594"/>
            <p:cNvSpPr>
              <a:spLocks/>
            </p:cNvSpPr>
            <p:nvPr/>
          </p:nvSpPr>
          <p:spPr bwMode="auto">
            <a:xfrm>
              <a:off x="1836" y="28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9" name="Freeform 1595"/>
            <p:cNvSpPr>
              <a:spLocks/>
            </p:cNvSpPr>
            <p:nvPr/>
          </p:nvSpPr>
          <p:spPr bwMode="auto">
            <a:xfrm>
              <a:off x="1818" y="2825"/>
              <a:ext cx="3" cy="3"/>
            </a:xfrm>
            <a:custGeom>
              <a:avLst/>
              <a:gdLst>
                <a:gd name="T0" fmla="*/ 3 w 3"/>
                <a:gd name="T1" fmla="*/ 4 h 4"/>
                <a:gd name="T2" fmla="*/ 1 w 3"/>
                <a:gd name="T3" fmla="*/ 2 h 4"/>
                <a:gd name="T4" fmla="*/ 0 w 3"/>
                <a:gd name="T5" fmla="*/ 0 h 4"/>
                <a:gd name="T6" fmla="*/ 1 w 3"/>
                <a:gd name="T7" fmla="*/ 2 h 4"/>
                <a:gd name="T8" fmla="*/ 2 w 3"/>
                <a:gd name="T9" fmla="*/ 4 h 4"/>
                <a:gd name="T10" fmla="*/ 3 w 3"/>
                <a:gd name="T11" fmla="*/ 4 h 4"/>
                <a:gd name="T12" fmla="*/ 3 w 3"/>
                <a:gd name="T13" fmla="*/ 4 h 4"/>
                <a:gd name="T14" fmla="*/ 3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0" name="Freeform 1596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1" name="Freeform 1597"/>
            <p:cNvSpPr>
              <a:spLocks/>
            </p:cNvSpPr>
            <p:nvPr/>
          </p:nvSpPr>
          <p:spPr bwMode="auto">
            <a:xfrm>
              <a:off x="1816" y="2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2" name="Freeform 1598"/>
            <p:cNvSpPr>
              <a:spLocks/>
            </p:cNvSpPr>
            <p:nvPr/>
          </p:nvSpPr>
          <p:spPr bwMode="auto">
            <a:xfrm>
              <a:off x="1821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3" name="Freeform 1599"/>
            <p:cNvSpPr>
              <a:spLocks/>
            </p:cNvSpPr>
            <p:nvPr/>
          </p:nvSpPr>
          <p:spPr bwMode="auto">
            <a:xfrm>
              <a:off x="1833" y="2883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4" name="Freeform 1600"/>
            <p:cNvSpPr>
              <a:spLocks/>
            </p:cNvSpPr>
            <p:nvPr/>
          </p:nvSpPr>
          <p:spPr bwMode="auto">
            <a:xfrm>
              <a:off x="1834" y="2887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5" name="Freeform 1601"/>
            <p:cNvSpPr>
              <a:spLocks/>
            </p:cNvSpPr>
            <p:nvPr/>
          </p:nvSpPr>
          <p:spPr bwMode="auto">
            <a:xfrm>
              <a:off x="1833" y="28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6" name="Freeform 1602"/>
            <p:cNvSpPr>
              <a:spLocks/>
            </p:cNvSpPr>
            <p:nvPr/>
          </p:nvSpPr>
          <p:spPr bwMode="auto">
            <a:xfrm>
              <a:off x="1823" y="2828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7" name="Freeform 1603"/>
            <p:cNvSpPr>
              <a:spLocks/>
            </p:cNvSpPr>
            <p:nvPr/>
          </p:nvSpPr>
          <p:spPr bwMode="auto">
            <a:xfrm>
              <a:off x="1836" y="28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8" name="Freeform 1604"/>
            <p:cNvSpPr>
              <a:spLocks/>
            </p:cNvSpPr>
            <p:nvPr/>
          </p:nvSpPr>
          <p:spPr bwMode="auto">
            <a:xfrm>
              <a:off x="1822" y="2828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9" name="Freeform 1605"/>
            <p:cNvSpPr>
              <a:spLocks/>
            </p:cNvSpPr>
            <p:nvPr/>
          </p:nvSpPr>
          <p:spPr bwMode="auto">
            <a:xfrm>
              <a:off x="1820" y="2828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0" name="Freeform 1606"/>
            <p:cNvSpPr>
              <a:spLocks/>
            </p:cNvSpPr>
            <p:nvPr/>
          </p:nvSpPr>
          <p:spPr bwMode="auto">
            <a:xfrm>
              <a:off x="1832" y="27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1" name="Freeform 1607"/>
            <p:cNvSpPr>
              <a:spLocks/>
            </p:cNvSpPr>
            <p:nvPr/>
          </p:nvSpPr>
          <p:spPr bwMode="auto">
            <a:xfrm>
              <a:off x="1832" y="27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2" name="Freeform 1608"/>
            <p:cNvSpPr>
              <a:spLocks/>
            </p:cNvSpPr>
            <p:nvPr/>
          </p:nvSpPr>
          <p:spPr bwMode="auto">
            <a:xfrm>
              <a:off x="1816" y="28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3" name="Freeform 1609"/>
            <p:cNvSpPr>
              <a:spLocks/>
            </p:cNvSpPr>
            <p:nvPr/>
          </p:nvSpPr>
          <p:spPr bwMode="auto">
            <a:xfrm>
              <a:off x="1932" y="2617"/>
              <a:ext cx="112" cy="113"/>
            </a:xfrm>
            <a:custGeom>
              <a:avLst/>
              <a:gdLst>
                <a:gd name="T0" fmla="*/ 108 w 117"/>
                <a:gd name="T1" fmla="*/ 26 h 118"/>
                <a:gd name="T2" fmla="*/ 109 w 117"/>
                <a:gd name="T3" fmla="*/ 24 h 118"/>
                <a:gd name="T4" fmla="*/ 109 w 117"/>
                <a:gd name="T5" fmla="*/ 24 h 118"/>
                <a:gd name="T6" fmla="*/ 103 w 117"/>
                <a:gd name="T7" fmla="*/ 8 h 118"/>
                <a:gd name="T8" fmla="*/ 98 w 117"/>
                <a:gd name="T9" fmla="*/ 8 h 118"/>
                <a:gd name="T10" fmla="*/ 91 w 117"/>
                <a:gd name="T11" fmla="*/ 7 h 118"/>
                <a:gd name="T12" fmla="*/ 75 w 117"/>
                <a:gd name="T13" fmla="*/ 4 h 118"/>
                <a:gd name="T14" fmla="*/ 70 w 117"/>
                <a:gd name="T15" fmla="*/ 3 h 118"/>
                <a:gd name="T16" fmla="*/ 54 w 117"/>
                <a:gd name="T17" fmla="*/ 7 h 118"/>
                <a:gd name="T18" fmla="*/ 39 w 117"/>
                <a:gd name="T19" fmla="*/ 9 h 118"/>
                <a:gd name="T20" fmla="*/ 37 w 117"/>
                <a:gd name="T21" fmla="*/ 8 h 118"/>
                <a:gd name="T22" fmla="*/ 19 w 117"/>
                <a:gd name="T23" fmla="*/ 3 h 118"/>
                <a:gd name="T24" fmla="*/ 3 w 117"/>
                <a:gd name="T25" fmla="*/ 0 h 118"/>
                <a:gd name="T26" fmla="*/ 3 w 117"/>
                <a:gd name="T27" fmla="*/ 0 h 118"/>
                <a:gd name="T28" fmla="*/ 3 w 117"/>
                <a:gd name="T29" fmla="*/ 8 h 118"/>
                <a:gd name="T30" fmla="*/ 1 w 117"/>
                <a:gd name="T31" fmla="*/ 15 h 118"/>
                <a:gd name="T32" fmla="*/ 1 w 117"/>
                <a:gd name="T33" fmla="*/ 23 h 118"/>
                <a:gd name="T34" fmla="*/ 2 w 117"/>
                <a:gd name="T35" fmla="*/ 31 h 118"/>
                <a:gd name="T36" fmla="*/ 2 w 117"/>
                <a:gd name="T37" fmla="*/ 116 h 118"/>
                <a:gd name="T38" fmla="*/ 68 w 117"/>
                <a:gd name="T39" fmla="*/ 116 h 118"/>
                <a:gd name="T40" fmla="*/ 71 w 117"/>
                <a:gd name="T41" fmla="*/ 113 h 118"/>
                <a:gd name="T42" fmla="*/ 73 w 117"/>
                <a:gd name="T43" fmla="*/ 113 h 118"/>
                <a:gd name="T44" fmla="*/ 79 w 117"/>
                <a:gd name="T45" fmla="*/ 115 h 118"/>
                <a:gd name="T46" fmla="*/ 93 w 117"/>
                <a:gd name="T47" fmla="*/ 115 h 118"/>
                <a:gd name="T48" fmla="*/ 94 w 117"/>
                <a:gd name="T49" fmla="*/ 116 h 118"/>
                <a:gd name="T50" fmla="*/ 98 w 117"/>
                <a:gd name="T51" fmla="*/ 118 h 118"/>
                <a:gd name="T52" fmla="*/ 99 w 117"/>
                <a:gd name="T53" fmla="*/ 117 h 118"/>
                <a:gd name="T54" fmla="*/ 105 w 117"/>
                <a:gd name="T55" fmla="*/ 113 h 118"/>
                <a:gd name="T56" fmla="*/ 108 w 117"/>
                <a:gd name="T57" fmla="*/ 110 h 118"/>
                <a:gd name="T58" fmla="*/ 112 w 117"/>
                <a:gd name="T59" fmla="*/ 105 h 118"/>
                <a:gd name="T60" fmla="*/ 114 w 117"/>
                <a:gd name="T61" fmla="*/ 105 h 118"/>
                <a:gd name="T62" fmla="*/ 116 w 117"/>
                <a:gd name="T63" fmla="*/ 102 h 118"/>
                <a:gd name="T64" fmla="*/ 117 w 117"/>
                <a:gd name="T65" fmla="*/ 102 h 118"/>
                <a:gd name="T66" fmla="*/ 117 w 117"/>
                <a:gd name="T67" fmla="*/ 98 h 118"/>
                <a:gd name="T68" fmla="*/ 115 w 117"/>
                <a:gd name="T69" fmla="*/ 93 h 118"/>
                <a:gd name="T70" fmla="*/ 112 w 117"/>
                <a:gd name="T71" fmla="*/ 86 h 118"/>
                <a:gd name="T72" fmla="*/ 105 w 117"/>
                <a:gd name="T73" fmla="*/ 74 h 118"/>
                <a:gd name="T74" fmla="*/ 100 w 117"/>
                <a:gd name="T75" fmla="*/ 63 h 118"/>
                <a:gd name="T76" fmla="*/ 97 w 117"/>
                <a:gd name="T77" fmla="*/ 58 h 118"/>
                <a:gd name="T78" fmla="*/ 94 w 117"/>
                <a:gd name="T79" fmla="*/ 51 h 118"/>
                <a:gd name="T80" fmla="*/ 92 w 117"/>
                <a:gd name="T81" fmla="*/ 45 h 118"/>
                <a:gd name="T82" fmla="*/ 87 w 117"/>
                <a:gd name="T83" fmla="*/ 40 h 118"/>
                <a:gd name="T84" fmla="*/ 81 w 117"/>
                <a:gd name="T85" fmla="*/ 18 h 118"/>
                <a:gd name="T86" fmla="*/ 83 w 117"/>
                <a:gd name="T87" fmla="*/ 16 h 118"/>
                <a:gd name="T88" fmla="*/ 84 w 117"/>
                <a:gd name="T89" fmla="*/ 16 h 118"/>
                <a:gd name="T90" fmla="*/ 91 w 117"/>
                <a:gd name="T91" fmla="*/ 28 h 118"/>
                <a:gd name="T92" fmla="*/ 93 w 117"/>
                <a:gd name="T93" fmla="*/ 31 h 118"/>
                <a:gd name="T94" fmla="*/ 102 w 117"/>
                <a:gd name="T95" fmla="*/ 45 h 118"/>
                <a:gd name="T96" fmla="*/ 105 w 117"/>
                <a:gd name="T97" fmla="*/ 35 h 118"/>
                <a:gd name="T98" fmla="*/ 108 w 117"/>
                <a:gd name="T99" fmla="*/ 29 h 118"/>
                <a:gd name="T100" fmla="*/ 108 w 117"/>
                <a:gd name="T101" fmla="*/ 28 h 118"/>
                <a:gd name="T102" fmla="*/ 108 w 117"/>
                <a:gd name="T103" fmla="*/ 2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18">
                  <a:moveTo>
                    <a:pt x="108" y="26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0" y="8"/>
                    <a:pt x="98" y="8"/>
                  </a:cubicBezTo>
                  <a:cubicBezTo>
                    <a:pt x="96" y="7"/>
                    <a:pt x="93" y="7"/>
                    <a:pt x="91" y="7"/>
                  </a:cubicBezTo>
                  <a:cubicBezTo>
                    <a:pt x="85" y="9"/>
                    <a:pt x="81" y="7"/>
                    <a:pt x="75" y="4"/>
                  </a:cubicBezTo>
                  <a:cubicBezTo>
                    <a:pt x="74" y="4"/>
                    <a:pt x="73" y="3"/>
                    <a:pt x="70" y="3"/>
                  </a:cubicBezTo>
                  <a:cubicBezTo>
                    <a:pt x="63" y="3"/>
                    <a:pt x="55" y="6"/>
                    <a:pt x="54" y="7"/>
                  </a:cubicBezTo>
                  <a:cubicBezTo>
                    <a:pt x="52" y="11"/>
                    <a:pt x="45" y="12"/>
                    <a:pt x="39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3" y="7"/>
                    <a:pt x="27" y="4"/>
                    <a:pt x="19" y="3"/>
                  </a:cubicBezTo>
                  <a:cubicBezTo>
                    <a:pt x="10" y="3"/>
                    <a:pt x="5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2" y="6"/>
                    <a:pt x="3" y="8"/>
                  </a:cubicBezTo>
                  <a:cubicBezTo>
                    <a:pt x="3" y="10"/>
                    <a:pt x="4" y="13"/>
                    <a:pt x="1" y="15"/>
                  </a:cubicBezTo>
                  <a:cubicBezTo>
                    <a:pt x="0" y="17"/>
                    <a:pt x="0" y="19"/>
                    <a:pt x="1" y="23"/>
                  </a:cubicBezTo>
                  <a:cubicBezTo>
                    <a:pt x="1" y="25"/>
                    <a:pt x="2" y="28"/>
                    <a:pt x="2" y="31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2" y="113"/>
                    <a:pt x="73" y="113"/>
                    <a:pt x="73" y="113"/>
                  </a:cubicBezTo>
                  <a:cubicBezTo>
                    <a:pt x="76" y="113"/>
                    <a:pt x="77" y="114"/>
                    <a:pt x="79" y="115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5" y="116"/>
                    <a:pt x="96" y="118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0" y="116"/>
                    <a:pt x="101" y="113"/>
                    <a:pt x="105" y="113"/>
                  </a:cubicBezTo>
                  <a:cubicBezTo>
                    <a:pt x="106" y="113"/>
                    <a:pt x="107" y="112"/>
                    <a:pt x="108" y="110"/>
                  </a:cubicBezTo>
                  <a:cubicBezTo>
                    <a:pt x="109" y="108"/>
                    <a:pt x="110" y="105"/>
                    <a:pt x="112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4"/>
                    <a:pt x="116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0"/>
                    <a:pt x="117" y="99"/>
                    <a:pt x="117" y="98"/>
                  </a:cubicBezTo>
                  <a:cubicBezTo>
                    <a:pt x="117" y="95"/>
                    <a:pt x="117" y="95"/>
                    <a:pt x="115" y="93"/>
                  </a:cubicBezTo>
                  <a:cubicBezTo>
                    <a:pt x="114" y="92"/>
                    <a:pt x="113" y="90"/>
                    <a:pt x="112" y="86"/>
                  </a:cubicBezTo>
                  <a:cubicBezTo>
                    <a:pt x="111" y="83"/>
                    <a:pt x="108" y="78"/>
                    <a:pt x="105" y="74"/>
                  </a:cubicBezTo>
                  <a:cubicBezTo>
                    <a:pt x="102" y="68"/>
                    <a:pt x="100" y="65"/>
                    <a:pt x="100" y="63"/>
                  </a:cubicBezTo>
                  <a:cubicBezTo>
                    <a:pt x="99" y="61"/>
                    <a:pt x="98" y="60"/>
                    <a:pt x="97" y="58"/>
                  </a:cubicBezTo>
                  <a:cubicBezTo>
                    <a:pt x="96" y="56"/>
                    <a:pt x="94" y="54"/>
                    <a:pt x="94" y="51"/>
                  </a:cubicBezTo>
                  <a:cubicBezTo>
                    <a:pt x="94" y="49"/>
                    <a:pt x="94" y="48"/>
                    <a:pt x="92" y="45"/>
                  </a:cubicBezTo>
                  <a:cubicBezTo>
                    <a:pt x="90" y="44"/>
                    <a:pt x="89" y="42"/>
                    <a:pt x="87" y="40"/>
                  </a:cubicBezTo>
                  <a:cubicBezTo>
                    <a:pt x="82" y="32"/>
                    <a:pt x="80" y="21"/>
                    <a:pt x="81" y="18"/>
                  </a:cubicBezTo>
                  <a:cubicBezTo>
                    <a:pt x="82" y="16"/>
                    <a:pt x="82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6"/>
                    <a:pt x="87" y="18"/>
                    <a:pt x="91" y="28"/>
                  </a:cubicBezTo>
                  <a:cubicBezTo>
                    <a:pt x="92" y="30"/>
                    <a:pt x="92" y="31"/>
                    <a:pt x="93" y="31"/>
                  </a:cubicBezTo>
                  <a:cubicBezTo>
                    <a:pt x="96" y="39"/>
                    <a:pt x="101" y="45"/>
                    <a:pt x="102" y="45"/>
                  </a:cubicBezTo>
                  <a:cubicBezTo>
                    <a:pt x="103" y="44"/>
                    <a:pt x="105" y="38"/>
                    <a:pt x="105" y="35"/>
                  </a:cubicBezTo>
                  <a:cubicBezTo>
                    <a:pt x="106" y="32"/>
                    <a:pt x="107" y="30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6"/>
                    <a:pt x="108" y="26"/>
                    <a:pt x="10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4" name="Rectangle 1610"/>
            <p:cNvSpPr>
              <a:spLocks noChangeArrowheads="1"/>
            </p:cNvSpPr>
            <p:nvPr/>
          </p:nvSpPr>
          <p:spPr bwMode="auto">
            <a:xfrm>
              <a:off x="1935" y="2617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5" name="Freeform 1611"/>
            <p:cNvSpPr>
              <a:spLocks/>
            </p:cNvSpPr>
            <p:nvPr/>
          </p:nvSpPr>
          <p:spPr bwMode="auto">
            <a:xfrm>
              <a:off x="1766" y="2950"/>
              <a:ext cx="56" cy="63"/>
            </a:xfrm>
            <a:custGeom>
              <a:avLst/>
              <a:gdLst>
                <a:gd name="T0" fmla="*/ 29 w 58"/>
                <a:gd name="T1" fmla="*/ 0 h 66"/>
                <a:gd name="T2" fmla="*/ 29 w 58"/>
                <a:gd name="T3" fmla="*/ 3 h 66"/>
                <a:gd name="T4" fmla="*/ 29 w 58"/>
                <a:gd name="T5" fmla="*/ 5 h 66"/>
                <a:gd name="T6" fmla="*/ 29 w 58"/>
                <a:gd name="T7" fmla="*/ 8 h 66"/>
                <a:gd name="T8" fmla="*/ 29 w 58"/>
                <a:gd name="T9" fmla="*/ 10 h 66"/>
                <a:gd name="T10" fmla="*/ 29 w 58"/>
                <a:gd name="T11" fmla="*/ 11 h 66"/>
                <a:gd name="T12" fmla="*/ 29 w 58"/>
                <a:gd name="T13" fmla="*/ 13 h 66"/>
                <a:gd name="T14" fmla="*/ 29 w 58"/>
                <a:gd name="T15" fmla="*/ 13 h 66"/>
                <a:gd name="T16" fmla="*/ 29 w 58"/>
                <a:gd name="T17" fmla="*/ 15 h 66"/>
                <a:gd name="T18" fmla="*/ 12 w 58"/>
                <a:gd name="T19" fmla="*/ 16 h 66"/>
                <a:gd name="T20" fmla="*/ 11 w 58"/>
                <a:gd name="T21" fmla="*/ 16 h 66"/>
                <a:gd name="T22" fmla="*/ 10 w 58"/>
                <a:gd name="T23" fmla="*/ 16 h 66"/>
                <a:gd name="T24" fmla="*/ 9 w 58"/>
                <a:gd name="T25" fmla="*/ 16 h 66"/>
                <a:gd name="T26" fmla="*/ 7 w 58"/>
                <a:gd name="T27" fmla="*/ 17 h 66"/>
                <a:gd name="T28" fmla="*/ 7 w 58"/>
                <a:gd name="T29" fmla="*/ 19 h 66"/>
                <a:gd name="T30" fmla="*/ 11 w 58"/>
                <a:gd name="T31" fmla="*/ 24 h 66"/>
                <a:gd name="T32" fmla="*/ 5 w 58"/>
                <a:gd name="T33" fmla="*/ 28 h 66"/>
                <a:gd name="T34" fmla="*/ 2 w 58"/>
                <a:gd name="T35" fmla="*/ 39 h 66"/>
                <a:gd name="T36" fmla="*/ 13 w 58"/>
                <a:gd name="T37" fmla="*/ 54 h 66"/>
                <a:gd name="T38" fmla="*/ 23 w 58"/>
                <a:gd name="T39" fmla="*/ 66 h 66"/>
                <a:gd name="T40" fmla="*/ 23 w 58"/>
                <a:gd name="T41" fmla="*/ 66 h 66"/>
                <a:gd name="T42" fmla="*/ 25 w 58"/>
                <a:gd name="T43" fmla="*/ 65 h 66"/>
                <a:gd name="T44" fmla="*/ 26 w 58"/>
                <a:gd name="T45" fmla="*/ 64 h 66"/>
                <a:gd name="T46" fmla="*/ 30 w 58"/>
                <a:gd name="T47" fmla="*/ 64 h 66"/>
                <a:gd name="T48" fmla="*/ 28 w 58"/>
                <a:gd name="T49" fmla="*/ 57 h 66"/>
                <a:gd name="T50" fmla="*/ 34 w 58"/>
                <a:gd name="T51" fmla="*/ 50 h 66"/>
                <a:gd name="T52" fmla="*/ 37 w 58"/>
                <a:gd name="T53" fmla="*/ 48 h 66"/>
                <a:gd name="T54" fmla="*/ 46 w 58"/>
                <a:gd name="T55" fmla="*/ 48 h 66"/>
                <a:gd name="T56" fmla="*/ 52 w 58"/>
                <a:gd name="T57" fmla="*/ 51 h 66"/>
                <a:gd name="T58" fmla="*/ 58 w 58"/>
                <a:gd name="T59" fmla="*/ 41 h 66"/>
                <a:gd name="T60" fmla="*/ 56 w 58"/>
                <a:gd name="T61" fmla="*/ 31 h 66"/>
                <a:gd name="T62" fmla="*/ 54 w 58"/>
                <a:gd name="T63" fmla="*/ 18 h 66"/>
                <a:gd name="T64" fmla="*/ 55 w 58"/>
                <a:gd name="T65" fmla="*/ 12 h 66"/>
                <a:gd name="T66" fmla="*/ 46 w 58"/>
                <a:gd name="T67" fmla="*/ 13 h 66"/>
                <a:gd name="T68" fmla="*/ 45 w 58"/>
                <a:gd name="T69" fmla="*/ 13 h 66"/>
                <a:gd name="T70" fmla="*/ 44 w 58"/>
                <a:gd name="T71" fmla="*/ 13 h 66"/>
                <a:gd name="T72" fmla="*/ 43 w 58"/>
                <a:gd name="T73" fmla="*/ 12 h 66"/>
                <a:gd name="T74" fmla="*/ 43 w 58"/>
                <a:gd name="T75" fmla="*/ 11 h 66"/>
                <a:gd name="T76" fmla="*/ 43 w 58"/>
                <a:gd name="T77" fmla="*/ 9 h 66"/>
                <a:gd name="T78" fmla="*/ 43 w 58"/>
                <a:gd name="T79" fmla="*/ 7 h 66"/>
                <a:gd name="T80" fmla="*/ 44 w 58"/>
                <a:gd name="T81" fmla="*/ 4 h 66"/>
                <a:gd name="T82" fmla="*/ 44 w 58"/>
                <a:gd name="T8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66"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6"/>
                    <a:pt x="14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9" y="20"/>
                    <a:pt x="10" y="21"/>
                    <a:pt x="11" y="22"/>
                  </a:cubicBezTo>
                  <a:cubicBezTo>
                    <a:pt x="11" y="23"/>
                    <a:pt x="11" y="24"/>
                    <a:pt x="11" y="24"/>
                  </a:cubicBezTo>
                  <a:cubicBezTo>
                    <a:pt x="10" y="26"/>
                    <a:pt x="8" y="26"/>
                    <a:pt x="7" y="27"/>
                  </a:cubicBezTo>
                  <a:cubicBezTo>
                    <a:pt x="6" y="27"/>
                    <a:pt x="5" y="27"/>
                    <a:pt x="5" y="28"/>
                  </a:cubicBezTo>
                  <a:cubicBezTo>
                    <a:pt x="5" y="30"/>
                    <a:pt x="3" y="33"/>
                    <a:pt x="0" y="36"/>
                  </a:cubicBezTo>
                  <a:cubicBezTo>
                    <a:pt x="0" y="37"/>
                    <a:pt x="2" y="38"/>
                    <a:pt x="2" y="39"/>
                  </a:cubicBezTo>
                  <a:cubicBezTo>
                    <a:pt x="4" y="42"/>
                    <a:pt x="5" y="43"/>
                    <a:pt x="6" y="45"/>
                  </a:cubicBezTo>
                  <a:cubicBezTo>
                    <a:pt x="6" y="46"/>
                    <a:pt x="7" y="48"/>
                    <a:pt x="13" y="54"/>
                  </a:cubicBezTo>
                  <a:cubicBezTo>
                    <a:pt x="16" y="56"/>
                    <a:pt x="17" y="58"/>
                    <a:pt x="18" y="60"/>
                  </a:cubicBezTo>
                  <a:cubicBezTo>
                    <a:pt x="19" y="62"/>
                    <a:pt x="20" y="64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4" y="65"/>
                    <a:pt x="24" y="65"/>
                  </a:cubicBezTo>
                  <a:cubicBezTo>
                    <a:pt x="24" y="65"/>
                    <a:pt x="24" y="65"/>
                    <a:pt x="25" y="65"/>
                  </a:cubicBezTo>
                  <a:cubicBezTo>
                    <a:pt x="25" y="64"/>
                    <a:pt x="25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8" y="64"/>
                    <a:pt x="28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29" y="61"/>
                    <a:pt x="29" y="5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5"/>
                    <a:pt x="27" y="53"/>
                    <a:pt x="28" y="52"/>
                  </a:cubicBezTo>
                  <a:cubicBezTo>
                    <a:pt x="30" y="50"/>
                    <a:pt x="33" y="50"/>
                    <a:pt x="34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48"/>
                    <a:pt x="37" y="48"/>
                  </a:cubicBezTo>
                  <a:cubicBezTo>
                    <a:pt x="38" y="46"/>
                    <a:pt x="39" y="44"/>
                    <a:pt x="42" y="44"/>
                  </a:cubicBezTo>
                  <a:cubicBezTo>
                    <a:pt x="44" y="44"/>
                    <a:pt x="45" y="46"/>
                    <a:pt x="46" y="48"/>
                  </a:cubicBezTo>
                  <a:cubicBezTo>
                    <a:pt x="47" y="49"/>
                    <a:pt x="47" y="50"/>
                    <a:pt x="48" y="51"/>
                  </a:cubicBezTo>
                  <a:cubicBezTo>
                    <a:pt x="49" y="50"/>
                    <a:pt x="51" y="51"/>
                    <a:pt x="52" y="51"/>
                  </a:cubicBezTo>
                  <a:cubicBezTo>
                    <a:pt x="54" y="52"/>
                    <a:pt x="54" y="52"/>
                    <a:pt x="56" y="52"/>
                  </a:cubicBezTo>
                  <a:cubicBezTo>
                    <a:pt x="58" y="52"/>
                    <a:pt x="58" y="44"/>
                    <a:pt x="58" y="41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58" y="34"/>
                    <a:pt x="58" y="32"/>
                    <a:pt x="56" y="31"/>
                  </a:cubicBezTo>
                  <a:cubicBezTo>
                    <a:pt x="53" y="29"/>
                    <a:pt x="51" y="26"/>
                    <a:pt x="51" y="23"/>
                  </a:cubicBezTo>
                  <a:cubicBezTo>
                    <a:pt x="51" y="21"/>
                    <a:pt x="52" y="19"/>
                    <a:pt x="54" y="18"/>
                  </a:cubicBezTo>
                  <a:cubicBezTo>
                    <a:pt x="55" y="17"/>
                    <a:pt x="56" y="16"/>
                    <a:pt x="56" y="15"/>
                  </a:cubicBezTo>
                  <a:cubicBezTo>
                    <a:pt x="56" y="14"/>
                    <a:pt x="56" y="13"/>
                    <a:pt x="55" y="12"/>
                  </a:cubicBezTo>
                  <a:cubicBezTo>
                    <a:pt x="54" y="12"/>
                    <a:pt x="51" y="12"/>
                    <a:pt x="49" y="13"/>
                  </a:cubicBezTo>
                  <a:cubicBezTo>
                    <a:pt x="48" y="13"/>
                    <a:pt x="47" y="13"/>
                    <a:pt x="46" y="13"/>
                  </a:cubicBezTo>
                  <a:cubicBezTo>
                    <a:pt x="46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3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37" y="1"/>
                    <a:pt x="31" y="0"/>
                    <a:pt x="3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6" name="Freeform 1612"/>
            <p:cNvSpPr>
              <a:spLocks/>
            </p:cNvSpPr>
            <p:nvPr/>
          </p:nvSpPr>
          <p:spPr bwMode="auto">
            <a:xfrm>
              <a:off x="1795" y="2950"/>
              <a:ext cx="13" cy="1"/>
            </a:xfrm>
            <a:custGeom>
              <a:avLst/>
              <a:gdLst>
                <a:gd name="T0" fmla="*/ 14 w 14"/>
                <a:gd name="T1" fmla="*/ 1 h 1"/>
                <a:gd name="T2" fmla="*/ 0 w 14"/>
                <a:gd name="T3" fmla="*/ 0 h 1"/>
                <a:gd name="T4" fmla="*/ 0 w 14"/>
                <a:gd name="T5" fmla="*/ 0 h 1"/>
                <a:gd name="T6" fmla="*/ 14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cubicBezTo>
                    <a:pt x="7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7" y="1"/>
                    <a:pt x="1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7" name="Freeform 1613"/>
            <p:cNvSpPr>
              <a:spLocks/>
            </p:cNvSpPr>
            <p:nvPr/>
          </p:nvSpPr>
          <p:spPr bwMode="auto">
            <a:xfrm>
              <a:off x="1772" y="2952"/>
              <a:ext cx="18" cy="9"/>
            </a:xfrm>
            <a:custGeom>
              <a:avLst/>
              <a:gdLst>
                <a:gd name="T0" fmla="*/ 6 w 19"/>
                <a:gd name="T1" fmla="*/ 0 h 10"/>
                <a:gd name="T2" fmla="*/ 6 w 19"/>
                <a:gd name="T3" fmla="*/ 3 h 10"/>
                <a:gd name="T4" fmla="*/ 1 w 19"/>
                <a:gd name="T5" fmla="*/ 7 h 10"/>
                <a:gd name="T6" fmla="*/ 0 w 19"/>
                <a:gd name="T7" fmla="*/ 8 h 10"/>
                <a:gd name="T8" fmla="*/ 0 w 19"/>
                <a:gd name="T9" fmla="*/ 8 h 10"/>
                <a:gd name="T10" fmla="*/ 3 w 19"/>
                <a:gd name="T11" fmla="*/ 10 h 10"/>
                <a:gd name="T12" fmla="*/ 3 w 19"/>
                <a:gd name="T13" fmla="*/ 10 h 10"/>
                <a:gd name="T14" fmla="*/ 5 w 19"/>
                <a:gd name="T15" fmla="*/ 10 h 10"/>
                <a:gd name="T16" fmla="*/ 5 w 19"/>
                <a:gd name="T17" fmla="*/ 10 h 10"/>
                <a:gd name="T18" fmla="*/ 5 w 19"/>
                <a:gd name="T19" fmla="*/ 10 h 10"/>
                <a:gd name="T20" fmla="*/ 5 w 19"/>
                <a:gd name="T21" fmla="*/ 10 h 10"/>
                <a:gd name="T22" fmla="*/ 6 w 19"/>
                <a:gd name="T23" fmla="*/ 10 h 10"/>
                <a:gd name="T24" fmla="*/ 19 w 19"/>
                <a:gd name="T25" fmla="*/ 10 h 10"/>
                <a:gd name="T26" fmla="*/ 19 w 19"/>
                <a:gd name="T27" fmla="*/ 8 h 10"/>
                <a:gd name="T28" fmla="*/ 19 w 19"/>
                <a:gd name="T29" fmla="*/ 7 h 10"/>
                <a:gd name="T30" fmla="*/ 19 w 19"/>
                <a:gd name="T31" fmla="*/ 5 h 10"/>
                <a:gd name="T32" fmla="*/ 19 w 19"/>
                <a:gd name="T33" fmla="*/ 4 h 10"/>
                <a:gd name="T34" fmla="*/ 19 w 19"/>
                <a:gd name="T35" fmla="*/ 2 h 10"/>
                <a:gd name="T36" fmla="*/ 19 w 19"/>
                <a:gd name="T37" fmla="*/ 0 h 10"/>
                <a:gd name="T38" fmla="*/ 19 w 19"/>
                <a:gd name="T39" fmla="*/ 0 h 10"/>
                <a:gd name="T40" fmla="*/ 19 w 19"/>
                <a:gd name="T41" fmla="*/ 0 h 10"/>
                <a:gd name="T42" fmla="*/ 6 w 19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0">
                  <a:moveTo>
                    <a:pt x="6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5" y="5"/>
                    <a:pt x="3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16" y="10"/>
                    <a:pt x="19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8" name="Freeform 1614"/>
            <p:cNvSpPr>
              <a:spLocks/>
            </p:cNvSpPr>
            <p:nvPr/>
          </p:nvSpPr>
          <p:spPr bwMode="auto">
            <a:xfrm>
              <a:off x="1790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9" name="Freeform 1615"/>
            <p:cNvSpPr>
              <a:spLocks/>
            </p:cNvSpPr>
            <p:nvPr/>
          </p:nvSpPr>
          <p:spPr bwMode="auto">
            <a:xfrm>
              <a:off x="1790" y="2954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0" name="Freeform 1616"/>
            <p:cNvSpPr>
              <a:spLocks/>
            </p:cNvSpPr>
            <p:nvPr/>
          </p:nvSpPr>
          <p:spPr bwMode="auto">
            <a:xfrm>
              <a:off x="1775" y="2961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1" name="Freeform 1617"/>
            <p:cNvSpPr>
              <a:spLocks/>
            </p:cNvSpPr>
            <p:nvPr/>
          </p:nvSpPr>
          <p:spPr bwMode="auto">
            <a:xfrm>
              <a:off x="1777" y="296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2" name="Freeform 1618"/>
            <p:cNvSpPr>
              <a:spLocks/>
            </p:cNvSpPr>
            <p:nvPr/>
          </p:nvSpPr>
          <p:spPr bwMode="auto">
            <a:xfrm>
              <a:off x="1777" y="29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3" name="Freeform 1619"/>
            <p:cNvSpPr>
              <a:spLocks/>
            </p:cNvSpPr>
            <p:nvPr/>
          </p:nvSpPr>
          <p:spPr bwMode="auto">
            <a:xfrm>
              <a:off x="1790" y="2959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4" name="Freeform 1620"/>
            <p:cNvSpPr>
              <a:spLocks/>
            </p:cNvSpPr>
            <p:nvPr/>
          </p:nvSpPr>
          <p:spPr bwMode="auto">
            <a:xfrm>
              <a:off x="1790" y="295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5" name="Freeform 1621"/>
            <p:cNvSpPr>
              <a:spLocks/>
            </p:cNvSpPr>
            <p:nvPr/>
          </p:nvSpPr>
          <p:spPr bwMode="auto">
            <a:xfrm>
              <a:off x="1791" y="2935"/>
              <a:ext cx="71" cy="90"/>
            </a:xfrm>
            <a:custGeom>
              <a:avLst/>
              <a:gdLst>
                <a:gd name="T0" fmla="*/ 62 w 74"/>
                <a:gd name="T1" fmla="*/ 2 h 95"/>
                <a:gd name="T2" fmla="*/ 54 w 74"/>
                <a:gd name="T3" fmla="*/ 11 h 95"/>
                <a:gd name="T4" fmla="*/ 54 w 74"/>
                <a:gd name="T5" fmla="*/ 11 h 95"/>
                <a:gd name="T6" fmla="*/ 51 w 74"/>
                <a:gd name="T7" fmla="*/ 21 h 95"/>
                <a:gd name="T8" fmla="*/ 51 w 74"/>
                <a:gd name="T9" fmla="*/ 24 h 95"/>
                <a:gd name="T10" fmla="*/ 34 w 74"/>
                <a:gd name="T11" fmla="*/ 17 h 95"/>
                <a:gd name="T12" fmla="*/ 29 w 74"/>
                <a:gd name="T13" fmla="*/ 17 h 95"/>
                <a:gd name="T14" fmla="*/ 26 w 74"/>
                <a:gd name="T15" fmla="*/ 17 h 95"/>
                <a:gd name="T16" fmla="*/ 23 w 74"/>
                <a:gd name="T17" fmla="*/ 17 h 95"/>
                <a:gd name="T18" fmla="*/ 22 w 74"/>
                <a:gd name="T19" fmla="*/ 20 h 95"/>
                <a:gd name="T20" fmla="*/ 21 w 74"/>
                <a:gd name="T21" fmla="*/ 22 h 95"/>
                <a:gd name="T22" fmla="*/ 21 w 74"/>
                <a:gd name="T23" fmla="*/ 24 h 95"/>
                <a:gd name="T24" fmla="*/ 21 w 74"/>
                <a:gd name="T25" fmla="*/ 25 h 95"/>
                <a:gd name="T26" fmla="*/ 31 w 74"/>
                <a:gd name="T27" fmla="*/ 25 h 95"/>
                <a:gd name="T28" fmla="*/ 30 w 74"/>
                <a:gd name="T29" fmla="*/ 38 h 95"/>
                <a:gd name="T30" fmla="*/ 32 w 74"/>
                <a:gd name="T31" fmla="*/ 43 h 95"/>
                <a:gd name="T32" fmla="*/ 36 w 74"/>
                <a:gd name="T33" fmla="*/ 57 h 95"/>
                <a:gd name="T34" fmla="*/ 25 w 74"/>
                <a:gd name="T35" fmla="*/ 71 h 95"/>
                <a:gd name="T36" fmla="*/ 21 w 74"/>
                <a:gd name="T37" fmla="*/ 71 h 95"/>
                <a:gd name="T38" fmla="*/ 16 w 74"/>
                <a:gd name="T39" fmla="*/ 64 h 95"/>
                <a:gd name="T40" fmla="*/ 11 w 74"/>
                <a:gd name="T41" fmla="*/ 70 h 95"/>
                <a:gd name="T42" fmla="*/ 5 w 74"/>
                <a:gd name="T43" fmla="*/ 70 h 95"/>
                <a:gd name="T44" fmla="*/ 6 w 74"/>
                <a:gd name="T45" fmla="*/ 74 h 95"/>
                <a:gd name="T46" fmla="*/ 2 w 74"/>
                <a:gd name="T47" fmla="*/ 84 h 95"/>
                <a:gd name="T48" fmla="*/ 1 w 74"/>
                <a:gd name="T49" fmla="*/ 84 h 95"/>
                <a:gd name="T50" fmla="*/ 0 w 74"/>
                <a:gd name="T51" fmla="*/ 85 h 95"/>
                <a:gd name="T52" fmla="*/ 9 w 74"/>
                <a:gd name="T53" fmla="*/ 94 h 95"/>
                <a:gd name="T54" fmla="*/ 12 w 74"/>
                <a:gd name="T55" fmla="*/ 93 h 95"/>
                <a:gd name="T56" fmla="*/ 13 w 74"/>
                <a:gd name="T57" fmla="*/ 92 h 95"/>
                <a:gd name="T58" fmla="*/ 15 w 74"/>
                <a:gd name="T59" fmla="*/ 91 h 95"/>
                <a:gd name="T60" fmla="*/ 16 w 74"/>
                <a:gd name="T61" fmla="*/ 91 h 95"/>
                <a:gd name="T62" fmla="*/ 17 w 74"/>
                <a:gd name="T63" fmla="*/ 90 h 95"/>
                <a:gd name="T64" fmla="*/ 18 w 74"/>
                <a:gd name="T65" fmla="*/ 90 h 95"/>
                <a:gd name="T66" fmla="*/ 18 w 74"/>
                <a:gd name="T67" fmla="*/ 90 h 95"/>
                <a:gd name="T68" fmla="*/ 21 w 74"/>
                <a:gd name="T69" fmla="*/ 92 h 95"/>
                <a:gd name="T70" fmla="*/ 32 w 74"/>
                <a:gd name="T71" fmla="*/ 89 h 95"/>
                <a:gd name="T72" fmla="*/ 38 w 74"/>
                <a:gd name="T73" fmla="*/ 91 h 95"/>
                <a:gd name="T74" fmla="*/ 45 w 74"/>
                <a:gd name="T75" fmla="*/ 89 h 95"/>
                <a:gd name="T76" fmla="*/ 45 w 74"/>
                <a:gd name="T77" fmla="*/ 87 h 95"/>
                <a:gd name="T78" fmla="*/ 49 w 74"/>
                <a:gd name="T79" fmla="*/ 81 h 95"/>
                <a:gd name="T80" fmla="*/ 50 w 74"/>
                <a:gd name="T81" fmla="*/ 65 h 95"/>
                <a:gd name="T82" fmla="*/ 55 w 74"/>
                <a:gd name="T83" fmla="*/ 53 h 95"/>
                <a:gd name="T84" fmla="*/ 64 w 74"/>
                <a:gd name="T85" fmla="*/ 35 h 95"/>
                <a:gd name="T86" fmla="*/ 71 w 74"/>
                <a:gd name="T87" fmla="*/ 12 h 95"/>
                <a:gd name="T88" fmla="*/ 73 w 74"/>
                <a:gd name="T89" fmla="*/ 9 h 95"/>
                <a:gd name="T90" fmla="*/ 74 w 74"/>
                <a:gd name="T91" fmla="*/ 6 h 95"/>
                <a:gd name="T92" fmla="*/ 74 w 74"/>
                <a:gd name="T93" fmla="*/ 4 h 95"/>
                <a:gd name="T94" fmla="*/ 74 w 74"/>
                <a:gd name="T95" fmla="*/ 2 h 95"/>
                <a:gd name="T96" fmla="*/ 66 w 74"/>
                <a:gd name="T9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5">
                  <a:moveTo>
                    <a:pt x="66" y="0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5"/>
                    <a:pt x="56" y="8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4"/>
                    <a:pt x="51" y="19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20"/>
                    <a:pt x="37" y="17"/>
                    <a:pt x="34" y="17"/>
                  </a:cubicBezTo>
                  <a:cubicBezTo>
                    <a:pt x="33" y="17"/>
                    <a:pt x="32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1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5" y="24"/>
                    <a:pt x="29" y="23"/>
                    <a:pt x="31" y="25"/>
                  </a:cubicBezTo>
                  <a:cubicBezTo>
                    <a:pt x="34" y="27"/>
                    <a:pt x="35" y="29"/>
                    <a:pt x="34" y="31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29" y="38"/>
                    <a:pt x="29" y="39"/>
                    <a:pt x="29" y="39"/>
                  </a:cubicBezTo>
                  <a:cubicBezTo>
                    <a:pt x="29" y="40"/>
                    <a:pt x="30" y="42"/>
                    <a:pt x="32" y="43"/>
                  </a:cubicBezTo>
                  <a:cubicBezTo>
                    <a:pt x="36" y="45"/>
                    <a:pt x="36" y="50"/>
                    <a:pt x="36" y="54"/>
                  </a:cubicBezTo>
                  <a:cubicBezTo>
                    <a:pt x="36" y="55"/>
                    <a:pt x="36" y="56"/>
                    <a:pt x="36" y="57"/>
                  </a:cubicBezTo>
                  <a:cubicBezTo>
                    <a:pt x="36" y="63"/>
                    <a:pt x="36" y="71"/>
                    <a:pt x="31" y="72"/>
                  </a:cubicBezTo>
                  <a:cubicBezTo>
                    <a:pt x="28" y="72"/>
                    <a:pt x="26" y="72"/>
                    <a:pt x="25" y="71"/>
                  </a:cubicBezTo>
                  <a:cubicBezTo>
                    <a:pt x="24" y="71"/>
                    <a:pt x="23" y="70"/>
                    <a:pt x="22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9" y="71"/>
                    <a:pt x="18" y="68"/>
                    <a:pt x="17" y="66"/>
                  </a:cubicBezTo>
                  <a:cubicBezTo>
                    <a:pt x="16" y="65"/>
                    <a:pt x="16" y="64"/>
                    <a:pt x="16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5" y="67"/>
                    <a:pt x="14" y="70"/>
                    <a:pt x="11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0"/>
                    <a:pt x="5" y="70"/>
                    <a:pt x="5" y="70"/>
                  </a:cubicBezTo>
                  <a:cubicBezTo>
                    <a:pt x="5" y="70"/>
                    <a:pt x="5" y="71"/>
                    <a:pt x="6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7"/>
                    <a:pt x="9" y="80"/>
                    <a:pt x="7" y="82"/>
                  </a:cubicBezTo>
                  <a:cubicBezTo>
                    <a:pt x="6" y="84"/>
                    <a:pt x="4" y="84"/>
                    <a:pt x="2" y="84"/>
                  </a:cubicBezTo>
                  <a:cubicBezTo>
                    <a:pt x="2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" y="88"/>
                    <a:pt x="6" y="91"/>
                    <a:pt x="8" y="95"/>
                  </a:cubicBezTo>
                  <a:cubicBezTo>
                    <a:pt x="9" y="95"/>
                    <a:pt x="9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4"/>
                    <a:pt x="11" y="93"/>
                    <a:pt x="12" y="93"/>
                  </a:cubicBezTo>
                  <a:cubicBezTo>
                    <a:pt x="12" y="93"/>
                    <a:pt x="12" y="93"/>
                    <a:pt x="12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4" y="92"/>
                    <a:pt x="14" y="92"/>
                    <a:pt x="14" y="91"/>
                  </a:cubicBezTo>
                  <a:cubicBezTo>
                    <a:pt x="14" y="91"/>
                    <a:pt x="15" y="91"/>
                    <a:pt x="15" y="91"/>
                  </a:cubicBezTo>
                  <a:cubicBezTo>
                    <a:pt x="15" y="91"/>
                    <a:pt x="15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1" y="92"/>
                  </a:cubicBezTo>
                  <a:cubicBezTo>
                    <a:pt x="23" y="93"/>
                    <a:pt x="23" y="93"/>
                    <a:pt x="25" y="91"/>
                  </a:cubicBezTo>
                  <a:cubicBezTo>
                    <a:pt x="27" y="90"/>
                    <a:pt x="29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8" y="92"/>
                    <a:pt x="38" y="91"/>
                  </a:cubicBezTo>
                  <a:cubicBezTo>
                    <a:pt x="40" y="90"/>
                    <a:pt x="42" y="89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7"/>
                  </a:cubicBezTo>
                  <a:cubicBezTo>
                    <a:pt x="45" y="83"/>
                    <a:pt x="46" y="81"/>
                    <a:pt x="48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0"/>
                    <a:pt x="49" y="78"/>
                  </a:cubicBezTo>
                  <a:cubicBezTo>
                    <a:pt x="49" y="74"/>
                    <a:pt x="49" y="69"/>
                    <a:pt x="50" y="65"/>
                  </a:cubicBezTo>
                  <a:cubicBezTo>
                    <a:pt x="50" y="63"/>
                    <a:pt x="50" y="61"/>
                    <a:pt x="50" y="59"/>
                  </a:cubicBezTo>
                  <a:cubicBezTo>
                    <a:pt x="50" y="57"/>
                    <a:pt x="52" y="55"/>
                    <a:pt x="55" y="53"/>
                  </a:cubicBezTo>
                  <a:cubicBezTo>
                    <a:pt x="57" y="51"/>
                    <a:pt x="60" y="49"/>
                    <a:pt x="60" y="47"/>
                  </a:cubicBezTo>
                  <a:cubicBezTo>
                    <a:pt x="60" y="44"/>
                    <a:pt x="61" y="40"/>
                    <a:pt x="64" y="35"/>
                  </a:cubicBezTo>
                  <a:cubicBezTo>
                    <a:pt x="66" y="31"/>
                    <a:pt x="68" y="26"/>
                    <a:pt x="68" y="23"/>
                  </a:cubicBezTo>
                  <a:cubicBezTo>
                    <a:pt x="68" y="17"/>
                    <a:pt x="69" y="15"/>
                    <a:pt x="71" y="12"/>
                  </a:cubicBezTo>
                  <a:cubicBezTo>
                    <a:pt x="72" y="12"/>
                    <a:pt x="72" y="11"/>
                    <a:pt x="72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7"/>
                    <a:pt x="74" y="7"/>
                    <a:pt x="74" y="6"/>
                  </a:cubicBezTo>
                  <a:cubicBezTo>
                    <a:pt x="74" y="6"/>
                    <a:pt x="74" y="6"/>
                    <a:pt x="74" y="5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1"/>
                    <a:pt x="70" y="1"/>
                    <a:pt x="70" y="1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6" name="Freeform 1622"/>
            <p:cNvSpPr>
              <a:spLocks/>
            </p:cNvSpPr>
            <p:nvPr/>
          </p:nvSpPr>
          <p:spPr bwMode="auto">
            <a:xfrm>
              <a:off x="1843" y="29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7" name="Freeform 1623"/>
            <p:cNvSpPr>
              <a:spLocks/>
            </p:cNvSpPr>
            <p:nvPr/>
          </p:nvSpPr>
          <p:spPr bwMode="auto">
            <a:xfrm>
              <a:off x="1854" y="2935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8" name="Freeform 1624"/>
            <p:cNvSpPr>
              <a:spLocks/>
            </p:cNvSpPr>
            <p:nvPr/>
          </p:nvSpPr>
          <p:spPr bwMode="auto">
            <a:xfrm>
              <a:off x="1813" y="2951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9" name="Freeform 1625"/>
            <p:cNvSpPr>
              <a:spLocks/>
            </p:cNvSpPr>
            <p:nvPr/>
          </p:nvSpPr>
          <p:spPr bwMode="auto">
            <a:xfrm>
              <a:off x="1816" y="2951"/>
              <a:ext cx="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0" name="Freeform 1626"/>
            <p:cNvSpPr>
              <a:spLocks/>
            </p:cNvSpPr>
            <p:nvPr/>
          </p:nvSpPr>
          <p:spPr bwMode="auto">
            <a:xfrm>
              <a:off x="1840" y="2945"/>
              <a:ext cx="3" cy="10"/>
            </a:xfrm>
            <a:custGeom>
              <a:avLst/>
              <a:gdLst>
                <a:gd name="T0" fmla="*/ 0 w 3"/>
                <a:gd name="T1" fmla="*/ 10 h 10"/>
                <a:gd name="T2" fmla="*/ 0 w 3"/>
                <a:gd name="T3" fmla="*/ 10 h 10"/>
                <a:gd name="T4" fmla="*/ 0 w 3"/>
                <a:gd name="T5" fmla="*/ 10 h 10"/>
                <a:gd name="T6" fmla="*/ 3 w 3"/>
                <a:gd name="T7" fmla="*/ 1 h 10"/>
                <a:gd name="T8" fmla="*/ 3 w 3"/>
                <a:gd name="T9" fmla="*/ 0 h 10"/>
                <a:gd name="T10" fmla="*/ 3 w 3"/>
                <a:gd name="T11" fmla="*/ 1 h 10"/>
                <a:gd name="T12" fmla="*/ 0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3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4"/>
                    <a:pt x="0" y="8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1" name="Freeform 1627"/>
            <p:cNvSpPr>
              <a:spLocks/>
            </p:cNvSpPr>
            <p:nvPr/>
          </p:nvSpPr>
          <p:spPr bwMode="auto">
            <a:xfrm>
              <a:off x="1843" y="2945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2" name="Freeform 1628"/>
            <p:cNvSpPr>
              <a:spLocks/>
            </p:cNvSpPr>
            <p:nvPr/>
          </p:nvSpPr>
          <p:spPr bwMode="auto">
            <a:xfrm>
              <a:off x="1812" y="29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3" name="Freeform 1629"/>
            <p:cNvSpPr>
              <a:spLocks/>
            </p:cNvSpPr>
            <p:nvPr/>
          </p:nvSpPr>
          <p:spPr bwMode="auto">
            <a:xfrm>
              <a:off x="1811" y="295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4" name="Freeform 1630"/>
            <p:cNvSpPr>
              <a:spLocks/>
            </p:cNvSpPr>
            <p:nvPr/>
          </p:nvSpPr>
          <p:spPr bwMode="auto">
            <a:xfrm>
              <a:off x="1792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3" name="Group 1832"/>
          <p:cNvGrpSpPr>
            <a:grpSpLocks/>
          </p:cNvGrpSpPr>
          <p:nvPr/>
        </p:nvGrpSpPr>
        <p:grpSpPr bwMode="auto">
          <a:xfrm>
            <a:off x="4485094" y="3914210"/>
            <a:ext cx="865540" cy="1471746"/>
            <a:chOff x="1791" y="2634"/>
            <a:chExt cx="411" cy="636"/>
          </a:xfrm>
          <a:solidFill>
            <a:schemeClr val="bg1">
              <a:lumMod val="85000"/>
            </a:schemeClr>
          </a:solidFill>
        </p:grpSpPr>
        <p:sp>
          <p:nvSpPr>
            <p:cNvPr id="415" name="Freeform 1632"/>
            <p:cNvSpPr>
              <a:spLocks/>
            </p:cNvSpPr>
            <p:nvPr/>
          </p:nvSpPr>
          <p:spPr bwMode="auto">
            <a:xfrm>
              <a:off x="1811" y="2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1633"/>
            <p:cNvSpPr>
              <a:spLocks/>
            </p:cNvSpPr>
            <p:nvPr/>
          </p:nvSpPr>
          <p:spPr bwMode="auto">
            <a:xfrm>
              <a:off x="1791" y="3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1634"/>
            <p:cNvSpPr>
              <a:spLocks/>
            </p:cNvSpPr>
            <p:nvPr/>
          </p:nvSpPr>
          <p:spPr bwMode="auto">
            <a:xfrm>
              <a:off x="1902" y="2719"/>
              <a:ext cx="172" cy="214"/>
            </a:xfrm>
            <a:custGeom>
              <a:avLst/>
              <a:gdLst>
                <a:gd name="T0" fmla="*/ 22 w 180"/>
                <a:gd name="T1" fmla="*/ 44 h 223"/>
                <a:gd name="T2" fmla="*/ 19 w 180"/>
                <a:gd name="T3" fmla="*/ 85 h 223"/>
                <a:gd name="T4" fmla="*/ 5 w 180"/>
                <a:gd name="T5" fmla="*/ 100 h 223"/>
                <a:gd name="T6" fmla="*/ 1 w 180"/>
                <a:gd name="T7" fmla="*/ 114 h 223"/>
                <a:gd name="T8" fmla="*/ 4 w 180"/>
                <a:gd name="T9" fmla="*/ 118 h 223"/>
                <a:gd name="T10" fmla="*/ 9 w 180"/>
                <a:gd name="T11" fmla="*/ 132 h 223"/>
                <a:gd name="T12" fmla="*/ 9 w 180"/>
                <a:gd name="T13" fmla="*/ 139 h 223"/>
                <a:gd name="T14" fmla="*/ 12 w 180"/>
                <a:gd name="T15" fmla="*/ 142 h 223"/>
                <a:gd name="T16" fmla="*/ 13 w 180"/>
                <a:gd name="T17" fmla="*/ 143 h 223"/>
                <a:gd name="T18" fmla="*/ 17 w 180"/>
                <a:gd name="T19" fmla="*/ 149 h 223"/>
                <a:gd name="T20" fmla="*/ 17 w 180"/>
                <a:gd name="T21" fmla="*/ 150 h 223"/>
                <a:gd name="T22" fmla="*/ 17 w 180"/>
                <a:gd name="T23" fmla="*/ 162 h 223"/>
                <a:gd name="T24" fmla="*/ 22 w 180"/>
                <a:gd name="T25" fmla="*/ 167 h 223"/>
                <a:gd name="T26" fmla="*/ 37 w 180"/>
                <a:gd name="T27" fmla="*/ 180 h 223"/>
                <a:gd name="T28" fmla="*/ 48 w 180"/>
                <a:gd name="T29" fmla="*/ 193 h 223"/>
                <a:gd name="T30" fmla="*/ 58 w 180"/>
                <a:gd name="T31" fmla="*/ 204 h 223"/>
                <a:gd name="T32" fmla="*/ 59 w 180"/>
                <a:gd name="T33" fmla="*/ 205 h 223"/>
                <a:gd name="T34" fmla="*/ 60 w 180"/>
                <a:gd name="T35" fmla="*/ 206 h 223"/>
                <a:gd name="T36" fmla="*/ 61 w 180"/>
                <a:gd name="T37" fmla="*/ 209 h 223"/>
                <a:gd name="T38" fmla="*/ 65 w 180"/>
                <a:gd name="T39" fmla="*/ 212 h 223"/>
                <a:gd name="T40" fmla="*/ 70 w 180"/>
                <a:gd name="T41" fmla="*/ 213 h 223"/>
                <a:gd name="T42" fmla="*/ 85 w 180"/>
                <a:gd name="T43" fmla="*/ 212 h 223"/>
                <a:gd name="T44" fmla="*/ 86 w 180"/>
                <a:gd name="T45" fmla="*/ 214 h 223"/>
                <a:gd name="T46" fmla="*/ 89 w 180"/>
                <a:gd name="T47" fmla="*/ 216 h 223"/>
                <a:gd name="T48" fmla="*/ 92 w 180"/>
                <a:gd name="T49" fmla="*/ 218 h 223"/>
                <a:gd name="T50" fmla="*/ 95 w 180"/>
                <a:gd name="T51" fmla="*/ 221 h 223"/>
                <a:gd name="T52" fmla="*/ 102 w 180"/>
                <a:gd name="T53" fmla="*/ 220 h 223"/>
                <a:gd name="T54" fmla="*/ 104 w 180"/>
                <a:gd name="T55" fmla="*/ 220 h 223"/>
                <a:gd name="T56" fmla="*/ 110 w 180"/>
                <a:gd name="T57" fmla="*/ 223 h 223"/>
                <a:gd name="T58" fmla="*/ 123 w 180"/>
                <a:gd name="T59" fmla="*/ 220 h 223"/>
                <a:gd name="T60" fmla="*/ 129 w 180"/>
                <a:gd name="T61" fmla="*/ 216 h 223"/>
                <a:gd name="T62" fmla="*/ 143 w 180"/>
                <a:gd name="T63" fmla="*/ 207 h 223"/>
                <a:gd name="T64" fmla="*/ 146 w 180"/>
                <a:gd name="T65" fmla="*/ 208 h 223"/>
                <a:gd name="T66" fmla="*/ 149 w 180"/>
                <a:gd name="T67" fmla="*/ 209 h 223"/>
                <a:gd name="T68" fmla="*/ 138 w 180"/>
                <a:gd name="T69" fmla="*/ 195 h 223"/>
                <a:gd name="T70" fmla="*/ 128 w 180"/>
                <a:gd name="T71" fmla="*/ 182 h 223"/>
                <a:gd name="T72" fmla="*/ 119 w 180"/>
                <a:gd name="T73" fmla="*/ 171 h 223"/>
                <a:gd name="T74" fmla="*/ 129 w 180"/>
                <a:gd name="T75" fmla="*/ 165 h 223"/>
                <a:gd name="T76" fmla="*/ 133 w 180"/>
                <a:gd name="T77" fmla="*/ 148 h 223"/>
                <a:gd name="T78" fmla="*/ 137 w 180"/>
                <a:gd name="T79" fmla="*/ 139 h 223"/>
                <a:gd name="T80" fmla="*/ 143 w 180"/>
                <a:gd name="T81" fmla="*/ 127 h 223"/>
                <a:gd name="T82" fmla="*/ 154 w 180"/>
                <a:gd name="T83" fmla="*/ 114 h 223"/>
                <a:gd name="T84" fmla="*/ 158 w 180"/>
                <a:gd name="T85" fmla="*/ 101 h 223"/>
                <a:gd name="T86" fmla="*/ 163 w 180"/>
                <a:gd name="T87" fmla="*/ 75 h 223"/>
                <a:gd name="T88" fmla="*/ 172 w 180"/>
                <a:gd name="T89" fmla="*/ 65 h 223"/>
                <a:gd name="T90" fmla="*/ 176 w 180"/>
                <a:gd name="T91" fmla="*/ 63 h 223"/>
                <a:gd name="T92" fmla="*/ 179 w 180"/>
                <a:gd name="T93" fmla="*/ 59 h 223"/>
                <a:gd name="T94" fmla="*/ 166 w 180"/>
                <a:gd name="T95" fmla="*/ 34 h 223"/>
                <a:gd name="T96" fmla="*/ 155 w 180"/>
                <a:gd name="T97" fmla="*/ 6 h 223"/>
                <a:gd name="T98" fmla="*/ 149 w 180"/>
                <a:gd name="T99" fmla="*/ 0 h 223"/>
                <a:gd name="T100" fmla="*/ 147 w 180"/>
                <a:gd name="T101" fmla="*/ 2 h 223"/>
                <a:gd name="T102" fmla="*/ 143 w 180"/>
                <a:gd name="T103" fmla="*/ 2 h 223"/>
                <a:gd name="T104" fmla="*/ 134 w 180"/>
                <a:gd name="T105" fmla="*/ 12 h 223"/>
                <a:gd name="T106" fmla="*/ 108 w 180"/>
                <a:gd name="T107" fmla="*/ 12 h 223"/>
                <a:gd name="T108" fmla="*/ 100 w 180"/>
                <a:gd name="T109" fmla="*/ 13 h 223"/>
                <a:gd name="T110" fmla="*/ 22 w 180"/>
                <a:gd name="T111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" h="223">
                  <a:moveTo>
                    <a:pt x="22" y="36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3" y="84"/>
                    <a:pt x="20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2" y="87"/>
                    <a:pt x="11" y="89"/>
                    <a:pt x="11" y="89"/>
                  </a:cubicBezTo>
                  <a:cubicBezTo>
                    <a:pt x="11" y="91"/>
                    <a:pt x="11" y="97"/>
                    <a:pt x="5" y="98"/>
                  </a:cubicBezTo>
                  <a:cubicBezTo>
                    <a:pt x="5" y="98"/>
                    <a:pt x="5" y="100"/>
                    <a:pt x="5" y="100"/>
                  </a:cubicBezTo>
                  <a:cubicBezTo>
                    <a:pt x="5" y="102"/>
                    <a:pt x="5" y="106"/>
                    <a:pt x="1" y="10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9"/>
                    <a:pt x="3" y="112"/>
                    <a:pt x="1" y="114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0" y="117"/>
                    <a:pt x="0" y="117"/>
                    <a:pt x="1" y="117"/>
                  </a:cubicBezTo>
                  <a:cubicBezTo>
                    <a:pt x="2" y="117"/>
                    <a:pt x="3" y="118"/>
                    <a:pt x="4" y="118"/>
                  </a:cubicBezTo>
                  <a:cubicBezTo>
                    <a:pt x="5" y="120"/>
                    <a:pt x="5" y="122"/>
                    <a:pt x="5" y="125"/>
                  </a:cubicBezTo>
                  <a:cubicBezTo>
                    <a:pt x="5" y="126"/>
                    <a:pt x="5" y="127"/>
                    <a:pt x="5" y="127"/>
                  </a:cubicBezTo>
                  <a:cubicBezTo>
                    <a:pt x="5" y="130"/>
                    <a:pt x="8" y="132"/>
                    <a:pt x="9" y="132"/>
                  </a:cubicBezTo>
                  <a:cubicBezTo>
                    <a:pt x="9" y="132"/>
                    <a:pt x="9" y="133"/>
                    <a:pt x="9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10" y="140"/>
                    <a:pt x="11" y="140"/>
                    <a:pt x="11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3"/>
                    <a:pt x="12" y="143"/>
                    <a:pt x="13" y="143"/>
                  </a:cubicBezTo>
                  <a:cubicBezTo>
                    <a:pt x="14" y="145"/>
                    <a:pt x="15" y="146"/>
                    <a:pt x="16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48"/>
                    <a:pt x="17" y="148"/>
                    <a:pt x="1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149"/>
                    <a:pt x="17" y="149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8" y="151"/>
                    <a:pt x="18" y="151"/>
                  </a:cubicBezTo>
                  <a:cubicBezTo>
                    <a:pt x="19" y="153"/>
                    <a:pt x="20" y="156"/>
                    <a:pt x="20" y="159"/>
                  </a:cubicBezTo>
                  <a:cubicBezTo>
                    <a:pt x="19" y="160"/>
                    <a:pt x="18" y="161"/>
                    <a:pt x="17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4" y="167"/>
                    <a:pt x="29" y="168"/>
                    <a:pt x="31" y="171"/>
                  </a:cubicBezTo>
                  <a:cubicBezTo>
                    <a:pt x="32" y="173"/>
                    <a:pt x="33" y="173"/>
                    <a:pt x="34" y="174"/>
                  </a:cubicBezTo>
                  <a:cubicBezTo>
                    <a:pt x="36" y="176"/>
                    <a:pt x="37" y="177"/>
                    <a:pt x="37" y="180"/>
                  </a:cubicBezTo>
                  <a:cubicBezTo>
                    <a:pt x="37" y="180"/>
                    <a:pt x="38" y="181"/>
                    <a:pt x="39" y="181"/>
                  </a:cubicBezTo>
                  <a:cubicBezTo>
                    <a:pt x="40" y="182"/>
                    <a:pt x="41" y="183"/>
                    <a:pt x="43" y="184"/>
                  </a:cubicBezTo>
                  <a:cubicBezTo>
                    <a:pt x="48" y="188"/>
                    <a:pt x="48" y="191"/>
                    <a:pt x="48" y="193"/>
                  </a:cubicBezTo>
                  <a:cubicBezTo>
                    <a:pt x="48" y="194"/>
                    <a:pt x="51" y="196"/>
                    <a:pt x="54" y="19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0" y="207"/>
                    <a:pt x="61" y="207"/>
                    <a:pt x="61" y="208"/>
                  </a:cubicBezTo>
                  <a:cubicBezTo>
                    <a:pt x="61" y="208"/>
                    <a:pt x="61" y="208"/>
                    <a:pt x="61" y="209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2" y="209"/>
                    <a:pt x="62" y="209"/>
                    <a:pt x="62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3" y="211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6" y="213"/>
                    <a:pt x="67" y="213"/>
                    <a:pt x="68" y="213"/>
                  </a:cubicBezTo>
                  <a:cubicBezTo>
                    <a:pt x="69" y="213"/>
                    <a:pt x="69" y="213"/>
                    <a:pt x="70" y="213"/>
                  </a:cubicBezTo>
                  <a:cubicBezTo>
                    <a:pt x="72" y="210"/>
                    <a:pt x="75" y="211"/>
                    <a:pt x="77" y="212"/>
                  </a:cubicBezTo>
                  <a:cubicBezTo>
                    <a:pt x="79" y="211"/>
                    <a:pt x="82" y="210"/>
                    <a:pt x="84" y="212"/>
                  </a:cubicBezTo>
                  <a:cubicBezTo>
                    <a:pt x="84" y="212"/>
                    <a:pt x="84" y="212"/>
                    <a:pt x="85" y="212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85" y="213"/>
                    <a:pt x="85" y="213"/>
                    <a:pt x="86" y="213"/>
                  </a:cubicBezTo>
                  <a:cubicBezTo>
                    <a:pt x="86" y="213"/>
                    <a:pt x="86" y="213"/>
                    <a:pt x="86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8" y="215"/>
                    <a:pt x="88" y="215"/>
                  </a:cubicBezTo>
                  <a:cubicBezTo>
                    <a:pt x="88" y="215"/>
                    <a:pt x="89" y="215"/>
                    <a:pt x="89" y="216"/>
                  </a:cubicBezTo>
                  <a:cubicBezTo>
                    <a:pt x="89" y="216"/>
                    <a:pt x="90" y="216"/>
                    <a:pt x="90" y="216"/>
                  </a:cubicBezTo>
                  <a:cubicBezTo>
                    <a:pt x="90" y="217"/>
                    <a:pt x="90" y="217"/>
                    <a:pt x="91" y="217"/>
                  </a:cubicBezTo>
                  <a:cubicBezTo>
                    <a:pt x="91" y="217"/>
                    <a:pt x="91" y="218"/>
                    <a:pt x="92" y="218"/>
                  </a:cubicBezTo>
                  <a:cubicBezTo>
                    <a:pt x="92" y="218"/>
                    <a:pt x="92" y="219"/>
                    <a:pt x="93" y="219"/>
                  </a:cubicBezTo>
                  <a:cubicBezTo>
                    <a:pt x="93" y="219"/>
                    <a:pt x="93" y="219"/>
                    <a:pt x="94" y="220"/>
                  </a:cubicBezTo>
                  <a:cubicBezTo>
                    <a:pt x="94" y="220"/>
                    <a:pt x="94" y="220"/>
                    <a:pt x="95" y="221"/>
                  </a:cubicBezTo>
                  <a:cubicBezTo>
                    <a:pt x="95" y="221"/>
                    <a:pt x="95" y="221"/>
                    <a:pt x="96" y="222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8" y="222"/>
                    <a:pt x="100" y="221"/>
                    <a:pt x="102" y="220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3" y="220"/>
                    <a:pt x="103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6" y="220"/>
                    <a:pt x="108" y="221"/>
                    <a:pt x="109" y="222"/>
                  </a:cubicBezTo>
                  <a:cubicBezTo>
                    <a:pt x="109" y="222"/>
                    <a:pt x="110" y="222"/>
                    <a:pt x="110" y="223"/>
                  </a:cubicBezTo>
                  <a:cubicBezTo>
                    <a:pt x="112" y="221"/>
                    <a:pt x="116" y="219"/>
                    <a:pt x="118" y="219"/>
                  </a:cubicBezTo>
                  <a:cubicBezTo>
                    <a:pt x="119" y="219"/>
                    <a:pt x="120" y="220"/>
                    <a:pt x="120" y="220"/>
                  </a:cubicBezTo>
                  <a:cubicBezTo>
                    <a:pt x="121" y="220"/>
                    <a:pt x="122" y="220"/>
                    <a:pt x="123" y="220"/>
                  </a:cubicBezTo>
                  <a:cubicBezTo>
                    <a:pt x="124" y="220"/>
                    <a:pt x="124" y="220"/>
                    <a:pt x="125" y="220"/>
                  </a:cubicBezTo>
                  <a:cubicBezTo>
                    <a:pt x="125" y="219"/>
                    <a:pt x="126" y="218"/>
                    <a:pt x="128" y="217"/>
                  </a:cubicBezTo>
                  <a:cubicBezTo>
                    <a:pt x="128" y="217"/>
                    <a:pt x="129" y="216"/>
                    <a:pt x="129" y="216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1" y="212"/>
                    <a:pt x="138" y="208"/>
                    <a:pt x="140" y="208"/>
                  </a:cubicBezTo>
                  <a:cubicBezTo>
                    <a:pt x="141" y="207"/>
                    <a:pt x="142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5" y="207"/>
                    <a:pt x="145" y="207"/>
                    <a:pt x="146" y="207"/>
                  </a:cubicBezTo>
                  <a:cubicBezTo>
                    <a:pt x="146" y="207"/>
                    <a:pt x="146" y="208"/>
                    <a:pt x="146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209"/>
                    <a:pt x="149" y="209"/>
                    <a:pt x="149" y="209"/>
                  </a:cubicBezTo>
                  <a:cubicBezTo>
                    <a:pt x="149" y="208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46" y="204"/>
                    <a:pt x="140" y="200"/>
                    <a:pt x="138" y="195"/>
                  </a:cubicBezTo>
                  <a:cubicBezTo>
                    <a:pt x="138" y="194"/>
                    <a:pt x="137" y="193"/>
                    <a:pt x="137" y="193"/>
                  </a:cubicBezTo>
                  <a:cubicBezTo>
                    <a:pt x="136" y="191"/>
                    <a:pt x="134" y="189"/>
                    <a:pt x="133" y="187"/>
                  </a:cubicBezTo>
                  <a:cubicBezTo>
                    <a:pt x="131" y="186"/>
                    <a:pt x="129" y="184"/>
                    <a:pt x="128" y="182"/>
                  </a:cubicBezTo>
                  <a:cubicBezTo>
                    <a:pt x="128" y="181"/>
                    <a:pt x="126" y="181"/>
                    <a:pt x="124" y="180"/>
                  </a:cubicBezTo>
                  <a:cubicBezTo>
                    <a:pt x="122" y="179"/>
                    <a:pt x="119" y="179"/>
                    <a:pt x="118" y="177"/>
                  </a:cubicBezTo>
                  <a:cubicBezTo>
                    <a:pt x="117" y="174"/>
                    <a:pt x="118" y="172"/>
                    <a:pt x="119" y="171"/>
                  </a:cubicBezTo>
                  <a:cubicBezTo>
                    <a:pt x="120" y="171"/>
                    <a:pt x="120" y="170"/>
                    <a:pt x="120" y="169"/>
                  </a:cubicBezTo>
                  <a:cubicBezTo>
                    <a:pt x="120" y="168"/>
                    <a:pt x="121" y="165"/>
                    <a:pt x="126" y="165"/>
                  </a:cubicBezTo>
                  <a:cubicBezTo>
                    <a:pt x="127" y="165"/>
                    <a:pt x="128" y="165"/>
                    <a:pt x="129" y="165"/>
                  </a:cubicBezTo>
                  <a:cubicBezTo>
                    <a:pt x="129" y="165"/>
                    <a:pt x="129" y="165"/>
                    <a:pt x="129" y="166"/>
                  </a:cubicBezTo>
                  <a:cubicBezTo>
                    <a:pt x="130" y="163"/>
                    <a:pt x="130" y="158"/>
                    <a:pt x="130" y="155"/>
                  </a:cubicBezTo>
                  <a:cubicBezTo>
                    <a:pt x="130" y="152"/>
                    <a:pt x="132" y="150"/>
                    <a:pt x="133" y="148"/>
                  </a:cubicBezTo>
                  <a:cubicBezTo>
                    <a:pt x="133" y="147"/>
                    <a:pt x="134" y="146"/>
                    <a:pt x="134" y="146"/>
                  </a:cubicBezTo>
                  <a:cubicBezTo>
                    <a:pt x="133" y="145"/>
                    <a:pt x="133" y="144"/>
                    <a:pt x="133" y="143"/>
                  </a:cubicBezTo>
                  <a:cubicBezTo>
                    <a:pt x="134" y="141"/>
                    <a:pt x="135" y="140"/>
                    <a:pt x="137" y="139"/>
                  </a:cubicBezTo>
                  <a:cubicBezTo>
                    <a:pt x="138" y="139"/>
                    <a:pt x="139" y="138"/>
                    <a:pt x="139" y="138"/>
                  </a:cubicBezTo>
                  <a:cubicBezTo>
                    <a:pt x="140" y="137"/>
                    <a:pt x="140" y="136"/>
                    <a:pt x="140" y="134"/>
                  </a:cubicBezTo>
                  <a:cubicBezTo>
                    <a:pt x="141" y="132"/>
                    <a:pt x="141" y="129"/>
                    <a:pt x="143" y="127"/>
                  </a:cubicBezTo>
                  <a:cubicBezTo>
                    <a:pt x="144" y="126"/>
                    <a:pt x="145" y="124"/>
                    <a:pt x="146" y="123"/>
                  </a:cubicBezTo>
                  <a:cubicBezTo>
                    <a:pt x="147" y="120"/>
                    <a:pt x="149" y="118"/>
                    <a:pt x="151" y="118"/>
                  </a:cubicBezTo>
                  <a:cubicBezTo>
                    <a:pt x="152" y="118"/>
                    <a:pt x="154" y="116"/>
                    <a:pt x="154" y="114"/>
                  </a:cubicBezTo>
                  <a:cubicBezTo>
                    <a:pt x="154" y="113"/>
                    <a:pt x="155" y="111"/>
                    <a:pt x="156" y="109"/>
                  </a:cubicBezTo>
                  <a:cubicBezTo>
                    <a:pt x="157" y="107"/>
                    <a:pt x="158" y="104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0"/>
                    <a:pt x="158" y="99"/>
                  </a:cubicBezTo>
                  <a:cubicBezTo>
                    <a:pt x="157" y="94"/>
                    <a:pt x="156" y="89"/>
                    <a:pt x="159" y="85"/>
                  </a:cubicBezTo>
                  <a:cubicBezTo>
                    <a:pt x="162" y="81"/>
                    <a:pt x="164" y="78"/>
                    <a:pt x="163" y="75"/>
                  </a:cubicBezTo>
                  <a:cubicBezTo>
                    <a:pt x="162" y="71"/>
                    <a:pt x="166" y="70"/>
                    <a:pt x="168" y="68"/>
                  </a:cubicBezTo>
                  <a:cubicBezTo>
                    <a:pt x="169" y="68"/>
                    <a:pt x="169" y="67"/>
                    <a:pt x="170" y="67"/>
                  </a:cubicBezTo>
                  <a:cubicBezTo>
                    <a:pt x="170" y="66"/>
                    <a:pt x="171" y="66"/>
                    <a:pt x="172" y="65"/>
                  </a:cubicBezTo>
                  <a:cubicBezTo>
                    <a:pt x="173" y="65"/>
                    <a:pt x="173" y="65"/>
                    <a:pt x="174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5" y="63"/>
                    <a:pt x="175" y="63"/>
                    <a:pt x="176" y="63"/>
                  </a:cubicBezTo>
                  <a:cubicBezTo>
                    <a:pt x="176" y="62"/>
                    <a:pt x="176" y="62"/>
                    <a:pt x="177" y="62"/>
                  </a:cubicBezTo>
                  <a:cubicBezTo>
                    <a:pt x="177" y="61"/>
                    <a:pt x="178" y="61"/>
                    <a:pt x="178" y="61"/>
                  </a:cubicBezTo>
                  <a:cubicBezTo>
                    <a:pt x="178" y="60"/>
                    <a:pt x="178" y="60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77" y="56"/>
                    <a:pt x="175" y="54"/>
                    <a:pt x="174" y="54"/>
                  </a:cubicBezTo>
                  <a:cubicBezTo>
                    <a:pt x="169" y="52"/>
                    <a:pt x="166" y="44"/>
                    <a:pt x="166" y="34"/>
                  </a:cubicBezTo>
                  <a:cubicBezTo>
                    <a:pt x="166" y="28"/>
                    <a:pt x="165" y="23"/>
                    <a:pt x="165" y="19"/>
                  </a:cubicBezTo>
                  <a:cubicBezTo>
                    <a:pt x="164" y="18"/>
                    <a:pt x="164" y="17"/>
                    <a:pt x="164" y="16"/>
                  </a:cubicBezTo>
                  <a:cubicBezTo>
                    <a:pt x="164" y="14"/>
                    <a:pt x="160" y="8"/>
                    <a:pt x="155" y="6"/>
                  </a:cubicBezTo>
                  <a:cubicBezTo>
                    <a:pt x="152" y="4"/>
                    <a:pt x="150" y="2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1"/>
                    <a:pt x="147" y="1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3"/>
                    <a:pt x="143" y="4"/>
                  </a:cubicBezTo>
                  <a:cubicBezTo>
                    <a:pt x="142" y="6"/>
                    <a:pt x="140" y="10"/>
                    <a:pt x="136" y="10"/>
                  </a:cubicBezTo>
                  <a:cubicBezTo>
                    <a:pt x="134" y="10"/>
                    <a:pt x="134" y="10"/>
                    <a:pt x="134" y="12"/>
                  </a:cubicBezTo>
                  <a:cubicBezTo>
                    <a:pt x="133" y="13"/>
                    <a:pt x="132" y="15"/>
                    <a:pt x="129" y="15"/>
                  </a:cubicBezTo>
                  <a:cubicBezTo>
                    <a:pt x="126" y="15"/>
                    <a:pt x="124" y="13"/>
                    <a:pt x="123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0"/>
                    <a:pt x="104" y="10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1635"/>
            <p:cNvSpPr>
              <a:spLocks/>
            </p:cNvSpPr>
            <p:nvPr/>
          </p:nvSpPr>
          <p:spPr bwMode="auto">
            <a:xfrm>
              <a:off x="1913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1636"/>
            <p:cNvSpPr>
              <a:spLocks/>
            </p:cNvSpPr>
            <p:nvPr/>
          </p:nvSpPr>
          <p:spPr bwMode="auto">
            <a:xfrm>
              <a:off x="1955" y="2909"/>
              <a:ext cx="3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1637"/>
            <p:cNvSpPr>
              <a:spLocks/>
            </p:cNvSpPr>
            <p:nvPr/>
          </p:nvSpPr>
          <p:spPr bwMode="auto">
            <a:xfrm>
              <a:off x="1918" y="286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1638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1639"/>
            <p:cNvSpPr>
              <a:spLocks/>
            </p:cNvSpPr>
            <p:nvPr/>
          </p:nvSpPr>
          <p:spPr bwMode="auto">
            <a:xfrm>
              <a:off x="1917" y="2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1640"/>
            <p:cNvSpPr>
              <a:spLocks/>
            </p:cNvSpPr>
            <p:nvPr/>
          </p:nvSpPr>
          <p:spPr bwMode="auto">
            <a:xfrm>
              <a:off x="1914" y="2856"/>
              <a:ext cx="3" cy="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1641"/>
            <p:cNvSpPr>
              <a:spLocks/>
            </p:cNvSpPr>
            <p:nvPr/>
          </p:nvSpPr>
          <p:spPr bwMode="auto">
            <a:xfrm>
              <a:off x="1911" y="2846"/>
              <a:ext cx="2" cy="6"/>
            </a:xfrm>
            <a:custGeom>
              <a:avLst/>
              <a:gdLst>
                <a:gd name="T0" fmla="*/ 2 w 2"/>
                <a:gd name="T1" fmla="*/ 1 h 7"/>
                <a:gd name="T2" fmla="*/ 0 w 2"/>
                <a:gd name="T3" fmla="*/ 7 h 7"/>
                <a:gd name="T4" fmla="*/ 0 w 2"/>
                <a:gd name="T5" fmla="*/ 7 h 7"/>
                <a:gd name="T6" fmla="*/ 2 w 2"/>
                <a:gd name="T7" fmla="*/ 1 h 7"/>
                <a:gd name="T8" fmla="*/ 0 w 2"/>
                <a:gd name="T9" fmla="*/ 1 h 7"/>
                <a:gd name="T10" fmla="*/ 0 w 2"/>
                <a:gd name="T11" fmla="*/ 0 h 7"/>
                <a:gd name="T12" fmla="*/ 0 w 2"/>
                <a:gd name="T13" fmla="*/ 1 h 7"/>
                <a:gd name="T14" fmla="*/ 2 w 2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2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1642"/>
            <p:cNvSpPr>
              <a:spLocks/>
            </p:cNvSpPr>
            <p:nvPr/>
          </p:nvSpPr>
          <p:spPr bwMode="auto">
            <a:xfrm>
              <a:off x="1914" y="2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Oval 1643"/>
            <p:cNvSpPr>
              <a:spLocks noChangeArrowheads="1"/>
            </p:cNvSpPr>
            <p:nvPr/>
          </p:nvSpPr>
          <p:spPr bwMode="auto">
            <a:xfrm>
              <a:off x="1914" y="2855"/>
              <a:ext cx="1" cy="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1644"/>
            <p:cNvSpPr>
              <a:spLocks/>
            </p:cNvSpPr>
            <p:nvPr/>
          </p:nvSpPr>
          <p:spPr bwMode="auto">
            <a:xfrm>
              <a:off x="2043" y="27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1645"/>
            <p:cNvSpPr>
              <a:spLocks/>
            </p:cNvSpPr>
            <p:nvPr/>
          </p:nvSpPr>
          <p:spPr bwMode="auto">
            <a:xfrm>
              <a:off x="20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1646"/>
            <p:cNvSpPr>
              <a:spLocks/>
            </p:cNvSpPr>
            <p:nvPr/>
          </p:nvSpPr>
          <p:spPr bwMode="auto">
            <a:xfrm>
              <a:off x="2045" y="27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1647"/>
            <p:cNvSpPr>
              <a:spLocks/>
            </p:cNvSpPr>
            <p:nvPr/>
          </p:nvSpPr>
          <p:spPr bwMode="auto">
            <a:xfrm>
              <a:off x="2112" y="2837"/>
              <a:ext cx="16" cy="15"/>
            </a:xfrm>
            <a:custGeom>
              <a:avLst/>
              <a:gdLst>
                <a:gd name="T0" fmla="*/ 4 w 16"/>
                <a:gd name="T1" fmla="*/ 5 h 16"/>
                <a:gd name="T2" fmla="*/ 4 w 16"/>
                <a:gd name="T3" fmla="*/ 6 h 16"/>
                <a:gd name="T4" fmla="*/ 3 w 16"/>
                <a:gd name="T5" fmla="*/ 7 h 16"/>
                <a:gd name="T6" fmla="*/ 3 w 16"/>
                <a:gd name="T7" fmla="*/ 8 h 16"/>
                <a:gd name="T8" fmla="*/ 1 w 16"/>
                <a:gd name="T9" fmla="*/ 9 h 16"/>
                <a:gd name="T10" fmla="*/ 1 w 16"/>
                <a:gd name="T11" fmla="*/ 16 h 16"/>
                <a:gd name="T12" fmla="*/ 2 w 16"/>
                <a:gd name="T13" fmla="*/ 16 h 16"/>
                <a:gd name="T14" fmla="*/ 5 w 16"/>
                <a:gd name="T15" fmla="*/ 15 h 16"/>
                <a:gd name="T16" fmla="*/ 6 w 16"/>
                <a:gd name="T17" fmla="*/ 15 h 16"/>
                <a:gd name="T18" fmla="*/ 6 w 16"/>
                <a:gd name="T19" fmla="*/ 14 h 16"/>
                <a:gd name="T20" fmla="*/ 8 w 16"/>
                <a:gd name="T21" fmla="*/ 14 h 16"/>
                <a:gd name="T22" fmla="*/ 8 w 16"/>
                <a:gd name="T23" fmla="*/ 14 h 16"/>
                <a:gd name="T24" fmla="*/ 9 w 16"/>
                <a:gd name="T25" fmla="*/ 15 h 16"/>
                <a:gd name="T26" fmla="*/ 10 w 16"/>
                <a:gd name="T27" fmla="*/ 15 h 16"/>
                <a:gd name="T28" fmla="*/ 10 w 16"/>
                <a:gd name="T29" fmla="*/ 16 h 16"/>
                <a:gd name="T30" fmla="*/ 11 w 16"/>
                <a:gd name="T31" fmla="*/ 16 h 16"/>
                <a:gd name="T32" fmla="*/ 12 w 16"/>
                <a:gd name="T33" fmla="*/ 14 h 16"/>
                <a:gd name="T34" fmla="*/ 11 w 16"/>
                <a:gd name="T35" fmla="*/ 13 h 16"/>
                <a:gd name="T36" fmla="*/ 8 w 16"/>
                <a:gd name="T37" fmla="*/ 12 h 16"/>
                <a:gd name="T38" fmla="*/ 8 w 16"/>
                <a:gd name="T39" fmla="*/ 9 h 16"/>
                <a:gd name="T40" fmla="*/ 16 w 16"/>
                <a:gd name="T41" fmla="*/ 3 h 16"/>
                <a:gd name="T42" fmla="*/ 14 w 16"/>
                <a:gd name="T43" fmla="*/ 0 h 16"/>
                <a:gd name="T44" fmla="*/ 13 w 16"/>
                <a:gd name="T45" fmla="*/ 0 h 16"/>
                <a:gd name="T46" fmla="*/ 13 w 16"/>
                <a:gd name="T47" fmla="*/ 0 h 16"/>
                <a:gd name="T48" fmla="*/ 13 w 16"/>
                <a:gd name="T49" fmla="*/ 0 h 16"/>
                <a:gd name="T50" fmla="*/ 12 w 16"/>
                <a:gd name="T51" fmla="*/ 1 h 16"/>
                <a:gd name="T52" fmla="*/ 12 w 16"/>
                <a:gd name="T53" fmla="*/ 1 h 16"/>
                <a:gd name="T54" fmla="*/ 12 w 16"/>
                <a:gd name="T55" fmla="*/ 1 h 16"/>
                <a:gd name="T56" fmla="*/ 12 w 16"/>
                <a:gd name="T57" fmla="*/ 1 h 16"/>
                <a:gd name="T58" fmla="*/ 9 w 16"/>
                <a:gd name="T59" fmla="*/ 2 h 16"/>
                <a:gd name="T60" fmla="*/ 9 w 16"/>
                <a:gd name="T61" fmla="*/ 2 h 16"/>
                <a:gd name="T62" fmla="*/ 6 w 16"/>
                <a:gd name="T63" fmla="*/ 2 h 16"/>
                <a:gd name="T64" fmla="*/ 4 w 16"/>
                <a:gd name="T65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6">
                  <a:moveTo>
                    <a:pt x="4" y="5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11"/>
                    <a:pt x="1" y="15"/>
                    <a:pt x="1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6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0" y="13"/>
                    <a:pt x="9" y="13"/>
                    <a:pt x="8" y="12"/>
                  </a:cubicBezTo>
                  <a:cubicBezTo>
                    <a:pt x="8" y="11"/>
                    <a:pt x="7" y="10"/>
                    <a:pt x="8" y="9"/>
                  </a:cubicBezTo>
                  <a:cubicBezTo>
                    <a:pt x="8" y="7"/>
                    <a:pt x="13" y="4"/>
                    <a:pt x="16" y="3"/>
                  </a:cubicBezTo>
                  <a:cubicBezTo>
                    <a:pt x="16" y="3"/>
                    <a:pt x="16" y="2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1648"/>
            <p:cNvSpPr>
              <a:spLocks/>
            </p:cNvSpPr>
            <p:nvPr/>
          </p:nvSpPr>
          <p:spPr bwMode="auto">
            <a:xfrm>
              <a:off x="2123" y="285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1649"/>
            <p:cNvSpPr>
              <a:spLocks/>
            </p:cNvSpPr>
            <p:nvPr/>
          </p:nvSpPr>
          <p:spPr bwMode="auto">
            <a:xfrm>
              <a:off x="2055" y="2779"/>
              <a:ext cx="68" cy="56"/>
            </a:xfrm>
            <a:custGeom>
              <a:avLst/>
              <a:gdLst>
                <a:gd name="T0" fmla="*/ 2 w 71"/>
                <a:gd name="T1" fmla="*/ 37 h 59"/>
                <a:gd name="T2" fmla="*/ 5 w 71"/>
                <a:gd name="T3" fmla="*/ 37 h 59"/>
                <a:gd name="T4" fmla="*/ 10 w 71"/>
                <a:gd name="T5" fmla="*/ 38 h 59"/>
                <a:gd name="T6" fmla="*/ 11 w 71"/>
                <a:gd name="T7" fmla="*/ 35 h 59"/>
                <a:gd name="T8" fmla="*/ 16 w 71"/>
                <a:gd name="T9" fmla="*/ 31 h 59"/>
                <a:gd name="T10" fmla="*/ 20 w 71"/>
                <a:gd name="T11" fmla="*/ 33 h 59"/>
                <a:gd name="T12" fmla="*/ 21 w 71"/>
                <a:gd name="T13" fmla="*/ 34 h 59"/>
                <a:gd name="T14" fmla="*/ 24 w 71"/>
                <a:gd name="T15" fmla="*/ 36 h 59"/>
                <a:gd name="T16" fmla="*/ 30 w 71"/>
                <a:gd name="T17" fmla="*/ 35 h 59"/>
                <a:gd name="T18" fmla="*/ 31 w 71"/>
                <a:gd name="T19" fmla="*/ 36 h 59"/>
                <a:gd name="T20" fmla="*/ 33 w 71"/>
                <a:gd name="T21" fmla="*/ 36 h 59"/>
                <a:gd name="T22" fmla="*/ 36 w 71"/>
                <a:gd name="T23" fmla="*/ 36 h 59"/>
                <a:gd name="T24" fmla="*/ 42 w 71"/>
                <a:gd name="T25" fmla="*/ 35 h 59"/>
                <a:gd name="T26" fmla="*/ 67 w 71"/>
                <a:gd name="T27" fmla="*/ 59 h 59"/>
                <a:gd name="T28" fmla="*/ 67 w 71"/>
                <a:gd name="T29" fmla="*/ 59 h 59"/>
                <a:gd name="T30" fmla="*/ 68 w 71"/>
                <a:gd name="T31" fmla="*/ 59 h 59"/>
                <a:gd name="T32" fmla="*/ 68 w 71"/>
                <a:gd name="T33" fmla="*/ 59 h 59"/>
                <a:gd name="T34" fmla="*/ 69 w 71"/>
                <a:gd name="T35" fmla="*/ 59 h 59"/>
                <a:gd name="T36" fmla="*/ 70 w 71"/>
                <a:gd name="T37" fmla="*/ 59 h 59"/>
                <a:gd name="T38" fmla="*/ 70 w 71"/>
                <a:gd name="T39" fmla="*/ 59 h 59"/>
                <a:gd name="T40" fmla="*/ 70 w 71"/>
                <a:gd name="T41" fmla="*/ 58 h 59"/>
                <a:gd name="T42" fmla="*/ 71 w 71"/>
                <a:gd name="T43" fmla="*/ 58 h 59"/>
                <a:gd name="T44" fmla="*/ 60 w 71"/>
                <a:gd name="T45" fmla="*/ 46 h 59"/>
                <a:gd name="T46" fmla="*/ 44 w 71"/>
                <a:gd name="T47" fmla="*/ 35 h 59"/>
                <a:gd name="T48" fmla="*/ 38 w 71"/>
                <a:gd name="T49" fmla="*/ 29 h 59"/>
                <a:gd name="T50" fmla="*/ 36 w 71"/>
                <a:gd name="T51" fmla="*/ 27 h 59"/>
                <a:gd name="T52" fmla="*/ 26 w 71"/>
                <a:gd name="T53" fmla="*/ 9 h 59"/>
                <a:gd name="T54" fmla="*/ 22 w 71"/>
                <a:gd name="T55" fmla="*/ 0 h 59"/>
                <a:gd name="T56" fmla="*/ 22 w 71"/>
                <a:gd name="T57" fmla="*/ 0 h 59"/>
                <a:gd name="T58" fmla="*/ 21 w 71"/>
                <a:gd name="T59" fmla="*/ 1 h 59"/>
                <a:gd name="T60" fmla="*/ 19 w 71"/>
                <a:gd name="T61" fmla="*/ 3 h 59"/>
                <a:gd name="T62" fmla="*/ 18 w 71"/>
                <a:gd name="T63" fmla="*/ 4 h 59"/>
                <a:gd name="T64" fmla="*/ 17 w 71"/>
                <a:gd name="T65" fmla="*/ 5 h 59"/>
                <a:gd name="T66" fmla="*/ 16 w 71"/>
                <a:gd name="T67" fmla="*/ 5 h 59"/>
                <a:gd name="T68" fmla="*/ 14 w 71"/>
                <a:gd name="T69" fmla="*/ 7 h 59"/>
                <a:gd name="T70" fmla="*/ 13 w 71"/>
                <a:gd name="T71" fmla="*/ 8 h 59"/>
                <a:gd name="T72" fmla="*/ 10 w 71"/>
                <a:gd name="T73" fmla="*/ 10 h 59"/>
                <a:gd name="T74" fmla="*/ 7 w 71"/>
                <a:gd name="T75" fmla="*/ 12 h 59"/>
                <a:gd name="T76" fmla="*/ 2 w 71"/>
                <a:gd name="T77" fmla="*/ 25 h 59"/>
                <a:gd name="T78" fmla="*/ 2 w 71"/>
                <a:gd name="T79" fmla="*/ 36 h 59"/>
                <a:gd name="T80" fmla="*/ 2 w 71"/>
                <a:gd name="T81" fmla="*/ 36 h 59"/>
                <a:gd name="T82" fmla="*/ 2 w 71"/>
                <a:gd name="T83" fmla="*/ 37 h 59"/>
                <a:gd name="T84" fmla="*/ 2 w 71"/>
                <a:gd name="T85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59">
                  <a:moveTo>
                    <a:pt x="2" y="37"/>
                  </a:moveTo>
                  <a:cubicBezTo>
                    <a:pt x="3" y="37"/>
                    <a:pt x="4" y="37"/>
                    <a:pt x="5" y="37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2" y="32"/>
                    <a:pt x="14" y="31"/>
                    <a:pt x="16" y="31"/>
                  </a:cubicBezTo>
                  <a:cubicBezTo>
                    <a:pt x="17" y="31"/>
                    <a:pt x="18" y="32"/>
                    <a:pt x="20" y="33"/>
                  </a:cubicBezTo>
                  <a:cubicBezTo>
                    <a:pt x="20" y="34"/>
                    <a:pt x="21" y="34"/>
                    <a:pt x="21" y="34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8" y="34"/>
                    <a:pt x="30" y="35"/>
                    <a:pt x="30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6"/>
                    <a:pt x="31" y="36"/>
                    <a:pt x="33" y="36"/>
                  </a:cubicBezTo>
                  <a:cubicBezTo>
                    <a:pt x="34" y="36"/>
                    <a:pt x="35" y="36"/>
                    <a:pt x="36" y="36"/>
                  </a:cubicBezTo>
                  <a:cubicBezTo>
                    <a:pt x="39" y="35"/>
                    <a:pt x="41" y="35"/>
                    <a:pt x="42" y="35"/>
                  </a:cubicBezTo>
                  <a:cubicBezTo>
                    <a:pt x="43" y="36"/>
                    <a:pt x="45" y="36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1" y="58"/>
                  </a:cubicBezTo>
                  <a:cubicBezTo>
                    <a:pt x="67" y="55"/>
                    <a:pt x="64" y="51"/>
                    <a:pt x="60" y="46"/>
                  </a:cubicBezTo>
                  <a:cubicBezTo>
                    <a:pt x="54" y="38"/>
                    <a:pt x="47" y="35"/>
                    <a:pt x="44" y="35"/>
                  </a:cubicBezTo>
                  <a:cubicBezTo>
                    <a:pt x="40" y="35"/>
                    <a:pt x="39" y="32"/>
                    <a:pt x="38" y="29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27" y="15"/>
                    <a:pt x="26" y="9"/>
                  </a:cubicBezTo>
                  <a:cubicBezTo>
                    <a:pt x="26" y="7"/>
                    <a:pt x="25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19" y="3"/>
                  </a:cubicBezTo>
                  <a:cubicBezTo>
                    <a:pt x="19" y="3"/>
                    <a:pt x="19" y="3"/>
                    <a:pt x="18" y="4"/>
                  </a:cubicBezTo>
                  <a:cubicBezTo>
                    <a:pt x="18" y="4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6"/>
                    <a:pt x="6" y="20"/>
                    <a:pt x="2" y="25"/>
                  </a:cubicBezTo>
                  <a:cubicBezTo>
                    <a:pt x="0" y="28"/>
                    <a:pt x="1" y="32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Freeform 1650"/>
            <p:cNvSpPr>
              <a:spLocks/>
            </p:cNvSpPr>
            <p:nvPr/>
          </p:nvSpPr>
          <p:spPr bwMode="auto">
            <a:xfrm>
              <a:off x="2072" y="278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1651"/>
            <p:cNvSpPr>
              <a:spLocks/>
            </p:cNvSpPr>
            <p:nvPr/>
          </p:nvSpPr>
          <p:spPr bwMode="auto">
            <a:xfrm>
              <a:off x="2070" y="2783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Freeform 1652"/>
            <p:cNvSpPr>
              <a:spLocks/>
            </p:cNvSpPr>
            <p:nvPr/>
          </p:nvSpPr>
          <p:spPr bwMode="auto">
            <a:xfrm>
              <a:off x="2075" y="27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6" name="Freeform 1653"/>
            <p:cNvSpPr>
              <a:spLocks/>
            </p:cNvSpPr>
            <p:nvPr/>
          </p:nvSpPr>
          <p:spPr bwMode="auto">
            <a:xfrm>
              <a:off x="2055" y="2803"/>
              <a:ext cx="2" cy="10"/>
            </a:xfrm>
            <a:custGeom>
              <a:avLst/>
              <a:gdLst>
                <a:gd name="T0" fmla="*/ 2 w 2"/>
                <a:gd name="T1" fmla="*/ 0 h 11"/>
                <a:gd name="T2" fmla="*/ 2 w 2"/>
                <a:gd name="T3" fmla="*/ 11 h 11"/>
                <a:gd name="T4" fmla="*/ 2 w 2"/>
                <a:gd name="T5" fmla="*/ 11 h 11"/>
                <a:gd name="T6" fmla="*/ 2 w 2"/>
                <a:gd name="T7" fmla="*/ 11 h 11"/>
                <a:gd name="T8" fmla="*/ 2 w 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0"/>
                  </a:moveTo>
                  <a:cubicBezTo>
                    <a:pt x="0" y="3"/>
                    <a:pt x="1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7"/>
                    <a:pt x="0" y="3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1654"/>
            <p:cNvSpPr>
              <a:spLocks/>
            </p:cNvSpPr>
            <p:nvPr/>
          </p:nvSpPr>
          <p:spPr bwMode="auto">
            <a:xfrm>
              <a:off x="2121" y="2835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1655"/>
            <p:cNvSpPr>
              <a:spLocks/>
            </p:cNvSpPr>
            <p:nvPr/>
          </p:nvSpPr>
          <p:spPr bwMode="auto">
            <a:xfrm>
              <a:off x="2122" y="28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1656"/>
            <p:cNvSpPr>
              <a:spLocks/>
            </p:cNvSpPr>
            <p:nvPr/>
          </p:nvSpPr>
          <p:spPr bwMode="auto">
            <a:xfrm>
              <a:off x="2119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1657"/>
            <p:cNvSpPr>
              <a:spLocks/>
            </p:cNvSpPr>
            <p:nvPr/>
          </p:nvSpPr>
          <p:spPr bwMode="auto">
            <a:xfrm>
              <a:off x="2120" y="28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1658"/>
            <p:cNvSpPr>
              <a:spLocks/>
            </p:cNvSpPr>
            <p:nvPr/>
          </p:nvSpPr>
          <p:spPr bwMode="auto">
            <a:xfrm>
              <a:off x="2018" y="2812"/>
              <a:ext cx="156" cy="122"/>
            </a:xfrm>
            <a:custGeom>
              <a:avLst/>
              <a:gdLst>
                <a:gd name="T0" fmla="*/ 41 w 163"/>
                <a:gd name="T1" fmla="*/ 8 h 127"/>
                <a:gd name="T2" fmla="*/ 40 w 163"/>
                <a:gd name="T3" fmla="*/ 11 h 127"/>
                <a:gd name="T4" fmla="*/ 38 w 163"/>
                <a:gd name="T5" fmla="*/ 14 h 127"/>
                <a:gd name="T6" fmla="*/ 30 w 163"/>
                <a:gd name="T7" fmla="*/ 25 h 127"/>
                <a:gd name="T8" fmla="*/ 25 w 163"/>
                <a:gd name="T9" fmla="*/ 33 h 127"/>
                <a:gd name="T10" fmla="*/ 21 w 163"/>
                <a:gd name="T11" fmla="*/ 44 h 127"/>
                <a:gd name="T12" fmla="*/ 17 w 163"/>
                <a:gd name="T13" fmla="*/ 47 h 127"/>
                <a:gd name="T14" fmla="*/ 13 w 163"/>
                <a:gd name="T15" fmla="*/ 58 h 127"/>
                <a:gd name="T16" fmla="*/ 7 w 163"/>
                <a:gd name="T17" fmla="*/ 72 h 127"/>
                <a:gd name="T18" fmla="*/ 3 w 163"/>
                <a:gd name="T19" fmla="*/ 73 h 127"/>
                <a:gd name="T20" fmla="*/ 0 w 163"/>
                <a:gd name="T21" fmla="*/ 78 h 127"/>
                <a:gd name="T22" fmla="*/ 11 w 163"/>
                <a:gd name="T23" fmla="*/ 84 h 127"/>
                <a:gd name="T24" fmla="*/ 21 w 163"/>
                <a:gd name="T25" fmla="*/ 96 h 127"/>
                <a:gd name="T26" fmla="*/ 32 w 163"/>
                <a:gd name="T27" fmla="*/ 104 h 127"/>
                <a:gd name="T28" fmla="*/ 32 w 163"/>
                <a:gd name="T29" fmla="*/ 111 h 127"/>
                <a:gd name="T30" fmla="*/ 31 w 163"/>
                <a:gd name="T31" fmla="*/ 114 h 127"/>
                <a:gd name="T32" fmla="*/ 33 w 163"/>
                <a:gd name="T33" fmla="*/ 114 h 127"/>
                <a:gd name="T34" fmla="*/ 34 w 163"/>
                <a:gd name="T35" fmla="*/ 115 h 127"/>
                <a:gd name="T36" fmla="*/ 46 w 163"/>
                <a:gd name="T37" fmla="*/ 117 h 127"/>
                <a:gd name="T38" fmla="*/ 71 w 163"/>
                <a:gd name="T39" fmla="*/ 127 h 127"/>
                <a:gd name="T40" fmla="*/ 77 w 163"/>
                <a:gd name="T41" fmla="*/ 121 h 127"/>
                <a:gd name="T42" fmla="*/ 89 w 163"/>
                <a:gd name="T43" fmla="*/ 120 h 127"/>
                <a:gd name="T44" fmla="*/ 98 w 163"/>
                <a:gd name="T45" fmla="*/ 120 h 127"/>
                <a:gd name="T46" fmla="*/ 98 w 163"/>
                <a:gd name="T47" fmla="*/ 119 h 127"/>
                <a:gd name="T48" fmla="*/ 103 w 163"/>
                <a:gd name="T49" fmla="*/ 118 h 127"/>
                <a:gd name="T50" fmla="*/ 106 w 163"/>
                <a:gd name="T51" fmla="*/ 118 h 127"/>
                <a:gd name="T52" fmla="*/ 108 w 163"/>
                <a:gd name="T53" fmla="*/ 118 h 127"/>
                <a:gd name="T54" fmla="*/ 123 w 163"/>
                <a:gd name="T55" fmla="*/ 110 h 127"/>
                <a:gd name="T56" fmla="*/ 134 w 163"/>
                <a:gd name="T57" fmla="*/ 109 h 127"/>
                <a:gd name="T58" fmla="*/ 161 w 163"/>
                <a:gd name="T59" fmla="*/ 79 h 127"/>
                <a:gd name="T60" fmla="*/ 122 w 163"/>
                <a:gd name="T61" fmla="*/ 68 h 127"/>
                <a:gd name="T62" fmla="*/ 115 w 163"/>
                <a:gd name="T63" fmla="*/ 61 h 127"/>
                <a:gd name="T64" fmla="*/ 106 w 163"/>
                <a:gd name="T65" fmla="*/ 49 h 127"/>
                <a:gd name="T66" fmla="*/ 107 w 163"/>
                <a:gd name="T67" fmla="*/ 47 h 127"/>
                <a:gd name="T68" fmla="*/ 107 w 163"/>
                <a:gd name="T69" fmla="*/ 46 h 127"/>
                <a:gd name="T70" fmla="*/ 108 w 163"/>
                <a:gd name="T71" fmla="*/ 45 h 127"/>
                <a:gd name="T72" fmla="*/ 107 w 163"/>
                <a:gd name="T73" fmla="*/ 45 h 127"/>
                <a:gd name="T74" fmla="*/ 106 w 163"/>
                <a:gd name="T75" fmla="*/ 44 h 127"/>
                <a:gd name="T76" fmla="*/ 101 w 163"/>
                <a:gd name="T77" fmla="*/ 46 h 127"/>
                <a:gd name="T78" fmla="*/ 97 w 163"/>
                <a:gd name="T79" fmla="*/ 32 h 127"/>
                <a:gd name="T80" fmla="*/ 99 w 163"/>
                <a:gd name="T81" fmla="*/ 31 h 127"/>
                <a:gd name="T82" fmla="*/ 100 w 163"/>
                <a:gd name="T83" fmla="*/ 29 h 127"/>
                <a:gd name="T84" fmla="*/ 102 w 163"/>
                <a:gd name="T85" fmla="*/ 27 h 127"/>
                <a:gd name="T86" fmla="*/ 91 w 163"/>
                <a:gd name="T87" fmla="*/ 15 h 127"/>
                <a:gd name="T88" fmla="*/ 88 w 163"/>
                <a:gd name="T89" fmla="*/ 12 h 127"/>
                <a:gd name="T90" fmla="*/ 85 w 163"/>
                <a:gd name="T91" fmla="*/ 9 h 127"/>
                <a:gd name="T92" fmla="*/ 83 w 163"/>
                <a:gd name="T93" fmla="*/ 7 h 127"/>
                <a:gd name="T94" fmla="*/ 80 w 163"/>
                <a:gd name="T95" fmla="*/ 4 h 127"/>
                <a:gd name="T96" fmla="*/ 76 w 163"/>
                <a:gd name="T97" fmla="*/ 5 h 127"/>
                <a:gd name="T98" fmla="*/ 69 w 163"/>
                <a:gd name="T99" fmla="*/ 4 h 127"/>
                <a:gd name="T100" fmla="*/ 65 w 163"/>
                <a:gd name="T101" fmla="*/ 4 h 127"/>
                <a:gd name="T102" fmla="*/ 57 w 163"/>
                <a:gd name="T103" fmla="*/ 2 h 127"/>
                <a:gd name="T104" fmla="*/ 55 w 163"/>
                <a:gd name="T105" fmla="*/ 0 h 127"/>
                <a:gd name="T106" fmla="*/ 54 w 163"/>
                <a:gd name="T107" fmla="*/ 3 h 127"/>
                <a:gd name="T108" fmla="*/ 47 w 163"/>
                <a:gd name="T109" fmla="*/ 6 h 127"/>
                <a:gd name="T110" fmla="*/ 41 w 163"/>
                <a:gd name="T111" fmla="*/ 6 h 127"/>
                <a:gd name="T112" fmla="*/ 41 w 163"/>
                <a:gd name="T113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27">
                  <a:moveTo>
                    <a:pt x="41" y="8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0" y="9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2"/>
                    <a:pt x="39" y="12"/>
                  </a:cubicBezTo>
                  <a:cubicBezTo>
                    <a:pt x="39" y="13"/>
                    <a:pt x="39" y="13"/>
                    <a:pt x="38" y="14"/>
                  </a:cubicBezTo>
                  <a:cubicBezTo>
                    <a:pt x="38" y="15"/>
                    <a:pt x="37" y="17"/>
                    <a:pt x="37" y="17"/>
                  </a:cubicBezTo>
                  <a:cubicBezTo>
                    <a:pt x="37" y="21"/>
                    <a:pt x="33" y="25"/>
                    <a:pt x="30" y="25"/>
                  </a:cubicBezTo>
                  <a:cubicBezTo>
                    <a:pt x="30" y="25"/>
                    <a:pt x="29" y="27"/>
                    <a:pt x="28" y="28"/>
                  </a:cubicBezTo>
                  <a:cubicBezTo>
                    <a:pt x="27" y="30"/>
                    <a:pt x="26" y="31"/>
                    <a:pt x="25" y="33"/>
                  </a:cubicBezTo>
                  <a:cubicBezTo>
                    <a:pt x="24" y="34"/>
                    <a:pt x="24" y="35"/>
                    <a:pt x="23" y="37"/>
                  </a:cubicBezTo>
                  <a:cubicBezTo>
                    <a:pt x="23" y="40"/>
                    <a:pt x="23" y="42"/>
                    <a:pt x="21" y="44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8" y="49"/>
                    <a:pt x="17" y="51"/>
                    <a:pt x="15" y="53"/>
                  </a:cubicBezTo>
                  <a:cubicBezTo>
                    <a:pt x="14" y="55"/>
                    <a:pt x="13" y="56"/>
                    <a:pt x="13" y="58"/>
                  </a:cubicBezTo>
                  <a:cubicBezTo>
                    <a:pt x="13" y="58"/>
                    <a:pt x="13" y="70"/>
                    <a:pt x="11" y="72"/>
                  </a:cubicBezTo>
                  <a:cubicBezTo>
                    <a:pt x="10" y="73"/>
                    <a:pt x="9" y="73"/>
                    <a:pt x="7" y="72"/>
                  </a:cubicBezTo>
                  <a:cubicBezTo>
                    <a:pt x="7" y="72"/>
                    <a:pt x="6" y="72"/>
                    <a:pt x="5" y="72"/>
                  </a:cubicBezTo>
                  <a:cubicBezTo>
                    <a:pt x="3" y="72"/>
                    <a:pt x="3" y="73"/>
                    <a:pt x="3" y="73"/>
                  </a:cubicBezTo>
                  <a:cubicBezTo>
                    <a:pt x="3" y="75"/>
                    <a:pt x="2" y="76"/>
                    <a:pt x="1" y="77"/>
                  </a:cubicBezTo>
                  <a:cubicBezTo>
                    <a:pt x="1" y="77"/>
                    <a:pt x="0" y="78"/>
                    <a:pt x="0" y="78"/>
                  </a:cubicBezTo>
                  <a:cubicBezTo>
                    <a:pt x="1" y="78"/>
                    <a:pt x="3" y="79"/>
                    <a:pt x="4" y="79"/>
                  </a:cubicBezTo>
                  <a:cubicBezTo>
                    <a:pt x="7" y="80"/>
                    <a:pt x="10" y="81"/>
                    <a:pt x="11" y="84"/>
                  </a:cubicBezTo>
                  <a:cubicBezTo>
                    <a:pt x="12" y="85"/>
                    <a:pt x="13" y="86"/>
                    <a:pt x="14" y="88"/>
                  </a:cubicBezTo>
                  <a:cubicBezTo>
                    <a:pt x="17" y="90"/>
                    <a:pt x="19" y="93"/>
                    <a:pt x="21" y="96"/>
                  </a:cubicBezTo>
                  <a:cubicBezTo>
                    <a:pt x="23" y="101"/>
                    <a:pt x="27" y="103"/>
                    <a:pt x="29" y="103"/>
                  </a:cubicBezTo>
                  <a:cubicBezTo>
                    <a:pt x="30" y="103"/>
                    <a:pt x="31" y="104"/>
                    <a:pt x="32" y="104"/>
                  </a:cubicBezTo>
                  <a:cubicBezTo>
                    <a:pt x="32" y="105"/>
                    <a:pt x="32" y="106"/>
                    <a:pt x="32" y="107"/>
                  </a:cubicBezTo>
                  <a:cubicBezTo>
                    <a:pt x="32" y="108"/>
                    <a:pt x="32" y="109"/>
                    <a:pt x="32" y="111"/>
                  </a:cubicBezTo>
                  <a:cubicBezTo>
                    <a:pt x="32" y="112"/>
                    <a:pt x="32" y="112"/>
                    <a:pt x="32" y="113"/>
                  </a:cubicBezTo>
                  <a:cubicBezTo>
                    <a:pt x="31" y="113"/>
                    <a:pt x="31" y="114"/>
                    <a:pt x="31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5"/>
                    <a:pt x="33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6" y="115"/>
                    <a:pt x="37" y="115"/>
                  </a:cubicBezTo>
                  <a:cubicBezTo>
                    <a:pt x="40" y="115"/>
                    <a:pt x="44" y="116"/>
                    <a:pt x="46" y="117"/>
                  </a:cubicBezTo>
                  <a:cubicBezTo>
                    <a:pt x="48" y="120"/>
                    <a:pt x="56" y="124"/>
                    <a:pt x="57" y="124"/>
                  </a:cubicBezTo>
                  <a:cubicBezTo>
                    <a:pt x="59" y="124"/>
                    <a:pt x="68" y="125"/>
                    <a:pt x="71" y="127"/>
                  </a:cubicBezTo>
                  <a:cubicBezTo>
                    <a:pt x="71" y="126"/>
                    <a:pt x="72" y="126"/>
                    <a:pt x="72" y="125"/>
                  </a:cubicBezTo>
                  <a:cubicBezTo>
                    <a:pt x="73" y="124"/>
                    <a:pt x="75" y="122"/>
                    <a:pt x="77" y="121"/>
                  </a:cubicBezTo>
                  <a:cubicBezTo>
                    <a:pt x="80" y="119"/>
                    <a:pt x="83" y="118"/>
                    <a:pt x="86" y="118"/>
                  </a:cubicBezTo>
                  <a:cubicBezTo>
                    <a:pt x="88" y="118"/>
                    <a:pt x="89" y="119"/>
                    <a:pt x="89" y="120"/>
                  </a:cubicBezTo>
                  <a:cubicBezTo>
                    <a:pt x="90" y="121"/>
                    <a:pt x="91" y="122"/>
                    <a:pt x="92" y="121"/>
                  </a:cubicBezTo>
                  <a:cubicBezTo>
                    <a:pt x="93" y="121"/>
                    <a:pt x="96" y="120"/>
                    <a:pt x="98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4" y="118"/>
                    <a:pt x="105" y="118"/>
                    <a:pt x="106" y="118"/>
                  </a:cubicBezTo>
                  <a:cubicBezTo>
                    <a:pt x="106" y="118"/>
                    <a:pt x="107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9" y="117"/>
                    <a:pt x="110" y="116"/>
                  </a:cubicBezTo>
                  <a:cubicBezTo>
                    <a:pt x="113" y="114"/>
                    <a:pt x="117" y="110"/>
                    <a:pt x="123" y="110"/>
                  </a:cubicBezTo>
                  <a:cubicBezTo>
                    <a:pt x="124" y="110"/>
                    <a:pt x="126" y="110"/>
                    <a:pt x="127" y="110"/>
                  </a:cubicBezTo>
                  <a:cubicBezTo>
                    <a:pt x="130" y="110"/>
                    <a:pt x="132" y="111"/>
                    <a:pt x="134" y="109"/>
                  </a:cubicBezTo>
                  <a:cubicBezTo>
                    <a:pt x="136" y="106"/>
                    <a:pt x="157" y="85"/>
                    <a:pt x="163" y="79"/>
                  </a:cubicBezTo>
                  <a:cubicBezTo>
                    <a:pt x="162" y="79"/>
                    <a:pt x="162" y="79"/>
                    <a:pt x="161" y="79"/>
                  </a:cubicBezTo>
                  <a:cubicBezTo>
                    <a:pt x="159" y="79"/>
                    <a:pt x="154" y="79"/>
                    <a:pt x="145" y="76"/>
                  </a:cubicBezTo>
                  <a:cubicBezTo>
                    <a:pt x="137" y="73"/>
                    <a:pt x="125" y="68"/>
                    <a:pt x="122" y="68"/>
                  </a:cubicBezTo>
                  <a:cubicBezTo>
                    <a:pt x="121" y="67"/>
                    <a:pt x="119" y="66"/>
                    <a:pt x="117" y="64"/>
                  </a:cubicBezTo>
                  <a:cubicBezTo>
                    <a:pt x="116" y="63"/>
                    <a:pt x="115" y="61"/>
                    <a:pt x="115" y="61"/>
                  </a:cubicBezTo>
                  <a:cubicBezTo>
                    <a:pt x="111" y="59"/>
                    <a:pt x="107" y="51"/>
                    <a:pt x="107" y="50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6" y="48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6"/>
                    <a:pt x="107" y="46"/>
                  </a:cubicBezTo>
                  <a:cubicBezTo>
                    <a:pt x="107" y="46"/>
                    <a:pt x="107" y="45"/>
                    <a:pt x="107" y="45"/>
                  </a:cubicBezTo>
                  <a:cubicBezTo>
                    <a:pt x="107" y="45"/>
                    <a:pt x="107" y="45"/>
                    <a:pt x="108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4"/>
                    <a:pt x="107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4" y="46"/>
                    <a:pt x="102" y="46"/>
                    <a:pt x="101" y="46"/>
                  </a:cubicBezTo>
                  <a:cubicBezTo>
                    <a:pt x="98" y="46"/>
                    <a:pt x="97" y="45"/>
                    <a:pt x="97" y="44"/>
                  </a:cubicBezTo>
                  <a:cubicBezTo>
                    <a:pt x="96" y="43"/>
                    <a:pt x="94" y="36"/>
                    <a:pt x="97" y="32"/>
                  </a:cubicBezTo>
                  <a:cubicBezTo>
                    <a:pt x="98" y="32"/>
                    <a:pt x="98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0"/>
                    <a:pt x="100" y="30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1" y="27"/>
                    <a:pt x="101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8" y="22"/>
                    <a:pt x="95" y="18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1"/>
                    <a:pt x="86" y="10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4"/>
                    <a:pt x="80" y="4"/>
                    <a:pt x="79" y="4"/>
                  </a:cubicBezTo>
                  <a:cubicBezTo>
                    <a:pt x="78" y="4"/>
                    <a:pt x="77" y="4"/>
                    <a:pt x="76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8" y="4"/>
                    <a:pt x="68" y="4"/>
                    <a:pt x="67" y="4"/>
                  </a:cubicBezTo>
                  <a:cubicBezTo>
                    <a:pt x="67" y="4"/>
                    <a:pt x="67" y="4"/>
                    <a:pt x="65" y="4"/>
                  </a:cubicBezTo>
                  <a:cubicBezTo>
                    <a:pt x="64" y="5"/>
                    <a:pt x="63" y="5"/>
                    <a:pt x="62" y="5"/>
                  </a:cubicBezTo>
                  <a:cubicBezTo>
                    <a:pt x="60" y="5"/>
                    <a:pt x="58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3" y="5"/>
                    <a:pt x="52" y="7"/>
                    <a:pt x="50" y="7"/>
                  </a:cubicBezTo>
                  <a:cubicBezTo>
                    <a:pt x="49" y="7"/>
                    <a:pt x="48" y="7"/>
                    <a:pt x="47" y="6"/>
                  </a:cubicBezTo>
                  <a:cubicBezTo>
                    <a:pt x="47" y="6"/>
                    <a:pt x="47" y="6"/>
                    <a:pt x="44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1659"/>
            <p:cNvSpPr>
              <a:spLocks/>
            </p:cNvSpPr>
            <p:nvPr/>
          </p:nvSpPr>
          <p:spPr bwMode="auto">
            <a:xfrm>
              <a:off x="2120" y="285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1660"/>
            <p:cNvSpPr>
              <a:spLocks/>
            </p:cNvSpPr>
            <p:nvPr/>
          </p:nvSpPr>
          <p:spPr bwMode="auto">
            <a:xfrm>
              <a:off x="2119" y="28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1661"/>
            <p:cNvSpPr>
              <a:spLocks/>
            </p:cNvSpPr>
            <p:nvPr/>
          </p:nvSpPr>
          <p:spPr bwMode="auto">
            <a:xfrm>
              <a:off x="2120" y="285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1662"/>
            <p:cNvSpPr>
              <a:spLocks/>
            </p:cNvSpPr>
            <p:nvPr/>
          </p:nvSpPr>
          <p:spPr bwMode="auto">
            <a:xfrm>
              <a:off x="2112" y="29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1663"/>
            <p:cNvSpPr>
              <a:spLocks/>
            </p:cNvSpPr>
            <p:nvPr/>
          </p:nvSpPr>
          <p:spPr bwMode="auto">
            <a:xfrm>
              <a:off x="2056" y="2820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1664"/>
            <p:cNvSpPr>
              <a:spLocks/>
            </p:cNvSpPr>
            <p:nvPr/>
          </p:nvSpPr>
          <p:spPr bwMode="auto">
            <a:xfrm>
              <a:off x="2047" y="292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1665"/>
            <p:cNvSpPr>
              <a:spLocks/>
            </p:cNvSpPr>
            <p:nvPr/>
          </p:nvSpPr>
          <p:spPr bwMode="auto">
            <a:xfrm>
              <a:off x="2048" y="2915"/>
              <a:ext cx="0" cy="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1666"/>
            <p:cNvSpPr>
              <a:spLocks/>
            </p:cNvSpPr>
            <p:nvPr/>
          </p:nvSpPr>
          <p:spPr bwMode="auto">
            <a:xfrm>
              <a:off x="2055" y="282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1667"/>
            <p:cNvSpPr>
              <a:spLocks/>
            </p:cNvSpPr>
            <p:nvPr/>
          </p:nvSpPr>
          <p:spPr bwMode="auto">
            <a:xfrm>
              <a:off x="2057" y="2818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1668"/>
            <p:cNvSpPr>
              <a:spLocks/>
            </p:cNvSpPr>
            <p:nvPr/>
          </p:nvSpPr>
          <p:spPr bwMode="auto">
            <a:xfrm>
              <a:off x="2115" y="2837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1669"/>
            <p:cNvSpPr>
              <a:spLocks/>
            </p:cNvSpPr>
            <p:nvPr/>
          </p:nvSpPr>
          <p:spPr bwMode="auto">
            <a:xfrm>
              <a:off x="2112" y="2840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1670"/>
            <p:cNvSpPr>
              <a:spLocks/>
            </p:cNvSpPr>
            <p:nvPr/>
          </p:nvSpPr>
          <p:spPr bwMode="auto">
            <a:xfrm>
              <a:off x="2120" y="2855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1671"/>
            <p:cNvSpPr>
              <a:spLocks/>
            </p:cNvSpPr>
            <p:nvPr/>
          </p:nvSpPr>
          <p:spPr bwMode="auto">
            <a:xfrm>
              <a:off x="2120" y="285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1672"/>
            <p:cNvSpPr>
              <a:spLocks/>
            </p:cNvSpPr>
            <p:nvPr/>
          </p:nvSpPr>
          <p:spPr bwMode="auto">
            <a:xfrm>
              <a:off x="2111" y="284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1673"/>
            <p:cNvSpPr>
              <a:spLocks/>
            </p:cNvSpPr>
            <p:nvPr/>
          </p:nvSpPr>
          <p:spPr bwMode="auto">
            <a:xfrm>
              <a:off x="2113" y="2838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1674"/>
            <p:cNvSpPr>
              <a:spLocks/>
            </p:cNvSpPr>
            <p:nvPr/>
          </p:nvSpPr>
          <p:spPr bwMode="auto">
            <a:xfrm>
              <a:off x="2097" y="28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1675"/>
            <p:cNvSpPr>
              <a:spLocks/>
            </p:cNvSpPr>
            <p:nvPr/>
          </p:nvSpPr>
          <p:spPr bwMode="auto">
            <a:xfrm>
              <a:off x="2082" y="28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1676"/>
            <p:cNvSpPr>
              <a:spLocks/>
            </p:cNvSpPr>
            <p:nvPr/>
          </p:nvSpPr>
          <p:spPr bwMode="auto">
            <a:xfrm>
              <a:off x="2099" y="28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1677"/>
            <p:cNvSpPr>
              <a:spLocks/>
            </p:cNvSpPr>
            <p:nvPr/>
          </p:nvSpPr>
          <p:spPr bwMode="auto">
            <a:xfrm>
              <a:off x="2105" y="2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1678"/>
            <p:cNvSpPr>
              <a:spLocks/>
            </p:cNvSpPr>
            <p:nvPr/>
          </p:nvSpPr>
          <p:spPr bwMode="auto">
            <a:xfrm>
              <a:off x="2102" y="2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1679"/>
            <p:cNvSpPr>
              <a:spLocks/>
            </p:cNvSpPr>
            <p:nvPr/>
          </p:nvSpPr>
          <p:spPr bwMode="auto">
            <a:xfrm>
              <a:off x="2057" y="28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1680"/>
            <p:cNvSpPr>
              <a:spLocks/>
            </p:cNvSpPr>
            <p:nvPr/>
          </p:nvSpPr>
          <p:spPr bwMode="auto">
            <a:xfrm>
              <a:off x="2066" y="2815"/>
              <a:ext cx="3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2" y="4"/>
                    <a:pt x="0" y="4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1681"/>
            <p:cNvSpPr>
              <a:spLocks/>
            </p:cNvSpPr>
            <p:nvPr/>
          </p:nvSpPr>
          <p:spPr bwMode="auto">
            <a:xfrm>
              <a:off x="2041" y="26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1682"/>
            <p:cNvSpPr>
              <a:spLocks/>
            </p:cNvSpPr>
            <p:nvPr/>
          </p:nvSpPr>
          <p:spPr bwMode="auto">
            <a:xfrm>
              <a:off x="2042" y="26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1683"/>
            <p:cNvSpPr>
              <a:spLocks/>
            </p:cNvSpPr>
            <p:nvPr/>
          </p:nvSpPr>
          <p:spPr bwMode="auto">
            <a:xfrm>
              <a:off x="2042" y="263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1684"/>
            <p:cNvSpPr>
              <a:spLocks/>
            </p:cNvSpPr>
            <p:nvPr/>
          </p:nvSpPr>
          <p:spPr bwMode="auto">
            <a:xfrm>
              <a:off x="2038" y="2645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1685"/>
            <p:cNvSpPr>
              <a:spLocks/>
            </p:cNvSpPr>
            <p:nvPr/>
          </p:nvSpPr>
          <p:spPr bwMode="auto">
            <a:xfrm>
              <a:off x="2039" y="2644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1686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1687"/>
            <p:cNvSpPr>
              <a:spLocks/>
            </p:cNvSpPr>
            <p:nvPr/>
          </p:nvSpPr>
          <p:spPr bwMode="auto">
            <a:xfrm>
              <a:off x="2047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1688"/>
            <p:cNvSpPr>
              <a:spLocks/>
            </p:cNvSpPr>
            <p:nvPr/>
          </p:nvSpPr>
          <p:spPr bwMode="auto">
            <a:xfrm>
              <a:off x="2046" y="2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1689"/>
            <p:cNvSpPr>
              <a:spLocks/>
            </p:cNvSpPr>
            <p:nvPr/>
          </p:nvSpPr>
          <p:spPr bwMode="auto">
            <a:xfrm>
              <a:off x="2046" y="2647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Freeform 1690"/>
            <p:cNvSpPr>
              <a:spLocks/>
            </p:cNvSpPr>
            <p:nvPr/>
          </p:nvSpPr>
          <p:spPr bwMode="auto">
            <a:xfrm>
              <a:off x="2043" y="2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1691"/>
            <p:cNvSpPr>
              <a:spLocks/>
            </p:cNvSpPr>
            <p:nvPr/>
          </p:nvSpPr>
          <p:spPr bwMode="auto">
            <a:xfrm>
              <a:off x="2041" y="26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1692"/>
            <p:cNvSpPr>
              <a:spLocks/>
            </p:cNvSpPr>
            <p:nvPr/>
          </p:nvSpPr>
          <p:spPr bwMode="auto">
            <a:xfrm>
              <a:off x="2044" y="264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1693"/>
            <p:cNvSpPr>
              <a:spLocks/>
            </p:cNvSpPr>
            <p:nvPr/>
          </p:nvSpPr>
          <p:spPr bwMode="auto">
            <a:xfrm>
              <a:off x="2040" y="264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1694"/>
            <p:cNvSpPr>
              <a:spLocks/>
            </p:cNvSpPr>
            <p:nvPr/>
          </p:nvSpPr>
          <p:spPr bwMode="auto">
            <a:xfrm>
              <a:off x="2027" y="2921"/>
              <a:ext cx="81" cy="101"/>
            </a:xfrm>
            <a:custGeom>
              <a:avLst/>
              <a:gdLst>
                <a:gd name="T0" fmla="*/ 76 w 84"/>
                <a:gd name="T1" fmla="*/ 8 h 105"/>
                <a:gd name="T2" fmla="*/ 65 w 84"/>
                <a:gd name="T3" fmla="*/ 14 h 105"/>
                <a:gd name="T4" fmla="*/ 59 w 84"/>
                <a:gd name="T5" fmla="*/ 16 h 105"/>
                <a:gd name="T6" fmla="*/ 33 w 84"/>
                <a:gd name="T7" fmla="*/ 6 h 105"/>
                <a:gd name="T8" fmla="*/ 22 w 84"/>
                <a:gd name="T9" fmla="*/ 4 h 105"/>
                <a:gd name="T10" fmla="*/ 21 w 84"/>
                <a:gd name="T11" fmla="*/ 4 h 105"/>
                <a:gd name="T12" fmla="*/ 18 w 84"/>
                <a:gd name="T13" fmla="*/ 3 h 105"/>
                <a:gd name="T14" fmla="*/ 17 w 84"/>
                <a:gd name="T15" fmla="*/ 2 h 105"/>
                <a:gd name="T16" fmla="*/ 16 w 84"/>
                <a:gd name="T17" fmla="*/ 2 h 105"/>
                <a:gd name="T18" fmla="*/ 10 w 84"/>
                <a:gd name="T19" fmla="*/ 1 h 105"/>
                <a:gd name="T20" fmla="*/ 2 w 84"/>
                <a:gd name="T21" fmla="*/ 6 h 105"/>
                <a:gd name="T22" fmla="*/ 6 w 84"/>
                <a:gd name="T23" fmla="*/ 10 h 105"/>
                <a:gd name="T24" fmla="*/ 12 w 84"/>
                <a:gd name="T25" fmla="*/ 22 h 105"/>
                <a:gd name="T26" fmla="*/ 12 w 84"/>
                <a:gd name="T27" fmla="*/ 33 h 105"/>
                <a:gd name="T28" fmla="*/ 3 w 84"/>
                <a:gd name="T29" fmla="*/ 47 h 105"/>
                <a:gd name="T30" fmla="*/ 3 w 84"/>
                <a:gd name="T31" fmla="*/ 47 h 105"/>
                <a:gd name="T32" fmla="*/ 3 w 84"/>
                <a:gd name="T33" fmla="*/ 48 h 105"/>
                <a:gd name="T34" fmla="*/ 3 w 84"/>
                <a:gd name="T35" fmla="*/ 48 h 105"/>
                <a:gd name="T36" fmla="*/ 3 w 84"/>
                <a:gd name="T37" fmla="*/ 49 h 105"/>
                <a:gd name="T38" fmla="*/ 2 w 84"/>
                <a:gd name="T39" fmla="*/ 50 h 105"/>
                <a:gd name="T40" fmla="*/ 1 w 84"/>
                <a:gd name="T41" fmla="*/ 51 h 105"/>
                <a:gd name="T42" fmla="*/ 4 w 84"/>
                <a:gd name="T43" fmla="*/ 61 h 105"/>
                <a:gd name="T44" fmla="*/ 43 w 84"/>
                <a:gd name="T45" fmla="*/ 87 h 105"/>
                <a:gd name="T46" fmla="*/ 46 w 84"/>
                <a:gd name="T47" fmla="*/ 97 h 105"/>
                <a:gd name="T48" fmla="*/ 48 w 84"/>
                <a:gd name="T49" fmla="*/ 98 h 105"/>
                <a:gd name="T50" fmla="*/ 50 w 84"/>
                <a:gd name="T51" fmla="*/ 100 h 105"/>
                <a:gd name="T52" fmla="*/ 53 w 84"/>
                <a:gd name="T53" fmla="*/ 101 h 105"/>
                <a:gd name="T54" fmla="*/ 55 w 84"/>
                <a:gd name="T55" fmla="*/ 103 h 105"/>
                <a:gd name="T56" fmla="*/ 58 w 84"/>
                <a:gd name="T57" fmla="*/ 105 h 105"/>
                <a:gd name="T58" fmla="*/ 68 w 84"/>
                <a:gd name="T59" fmla="*/ 83 h 105"/>
                <a:gd name="T60" fmla="*/ 76 w 84"/>
                <a:gd name="T61" fmla="*/ 77 h 105"/>
                <a:gd name="T62" fmla="*/ 80 w 84"/>
                <a:gd name="T63" fmla="*/ 75 h 105"/>
                <a:gd name="T64" fmla="*/ 82 w 84"/>
                <a:gd name="T65" fmla="*/ 73 h 105"/>
                <a:gd name="T66" fmla="*/ 77 w 84"/>
                <a:gd name="T67" fmla="*/ 64 h 105"/>
                <a:gd name="T68" fmla="*/ 82 w 84"/>
                <a:gd name="T69" fmla="*/ 14 h 105"/>
                <a:gd name="T70" fmla="*/ 84 w 84"/>
                <a:gd name="T71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05">
                  <a:moveTo>
                    <a:pt x="84" y="11"/>
                  </a:moveTo>
                  <a:cubicBezTo>
                    <a:pt x="81" y="12"/>
                    <a:pt x="78" y="11"/>
                    <a:pt x="76" y="8"/>
                  </a:cubicBezTo>
                  <a:cubicBezTo>
                    <a:pt x="74" y="8"/>
                    <a:pt x="71" y="9"/>
                    <a:pt x="69" y="10"/>
                  </a:cubicBezTo>
                  <a:cubicBezTo>
                    <a:pt x="67" y="11"/>
                    <a:pt x="66" y="13"/>
                    <a:pt x="65" y="14"/>
                  </a:cubicBezTo>
                  <a:cubicBezTo>
                    <a:pt x="64" y="16"/>
                    <a:pt x="62" y="17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6"/>
                    <a:pt x="50" y="14"/>
                    <a:pt x="47" y="14"/>
                  </a:cubicBezTo>
                  <a:cubicBezTo>
                    <a:pt x="44" y="14"/>
                    <a:pt x="35" y="8"/>
                    <a:pt x="33" y="6"/>
                  </a:cubicBezTo>
                  <a:cubicBezTo>
                    <a:pt x="32" y="6"/>
                    <a:pt x="29" y="5"/>
                    <a:pt x="27" y="5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0"/>
                    <a:pt x="13" y="0"/>
                    <a:pt x="10" y="1"/>
                  </a:cubicBezTo>
                  <a:cubicBezTo>
                    <a:pt x="8" y="1"/>
                    <a:pt x="3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8"/>
                    <a:pt x="12" y="33"/>
                  </a:cubicBezTo>
                  <a:cubicBezTo>
                    <a:pt x="11" y="38"/>
                    <a:pt x="6" y="44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1"/>
                  </a:cubicBezTo>
                  <a:cubicBezTo>
                    <a:pt x="2" y="51"/>
                    <a:pt x="1" y="51"/>
                    <a:pt x="1" y="51"/>
                  </a:cubicBezTo>
                  <a:cubicBezTo>
                    <a:pt x="5" y="53"/>
                    <a:pt x="9" y="55"/>
                    <a:pt x="8" y="57"/>
                  </a:cubicBezTo>
                  <a:cubicBezTo>
                    <a:pt x="8" y="60"/>
                    <a:pt x="6" y="60"/>
                    <a:pt x="4" y="61"/>
                  </a:cubicBezTo>
                  <a:cubicBezTo>
                    <a:pt x="1" y="62"/>
                    <a:pt x="0" y="62"/>
                    <a:pt x="0" y="64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4" y="96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cubicBezTo>
                    <a:pt x="47" y="97"/>
                    <a:pt x="48" y="98"/>
                    <a:pt x="48" y="98"/>
                  </a:cubicBezTo>
                  <a:cubicBezTo>
                    <a:pt x="48" y="98"/>
                    <a:pt x="48" y="98"/>
                    <a:pt x="49" y="99"/>
                  </a:cubicBezTo>
                  <a:cubicBezTo>
                    <a:pt x="49" y="99"/>
                    <a:pt x="50" y="99"/>
                    <a:pt x="50" y="100"/>
                  </a:cubicBezTo>
                  <a:cubicBezTo>
                    <a:pt x="50" y="100"/>
                    <a:pt x="51" y="100"/>
                    <a:pt x="51" y="100"/>
                  </a:cubicBezTo>
                  <a:cubicBezTo>
                    <a:pt x="52" y="101"/>
                    <a:pt x="52" y="101"/>
                    <a:pt x="53" y="101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2"/>
                    <a:pt x="55" y="103"/>
                    <a:pt x="55" y="103"/>
                  </a:cubicBezTo>
                  <a:cubicBezTo>
                    <a:pt x="55" y="103"/>
                    <a:pt x="56" y="104"/>
                    <a:pt x="56" y="104"/>
                  </a:cubicBezTo>
                  <a:cubicBezTo>
                    <a:pt x="57" y="104"/>
                    <a:pt x="57" y="105"/>
                    <a:pt x="58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96"/>
                    <a:pt x="67" y="85"/>
                    <a:pt x="68" y="83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4" y="78"/>
                    <a:pt x="75" y="77"/>
                    <a:pt x="76" y="77"/>
                  </a:cubicBezTo>
                  <a:cubicBezTo>
                    <a:pt x="77" y="75"/>
                    <a:pt x="78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1" y="74"/>
                    <a:pt x="82" y="73"/>
                  </a:cubicBezTo>
                  <a:cubicBezTo>
                    <a:pt x="82" y="73"/>
                    <a:pt x="82" y="73"/>
                    <a:pt x="82" y="7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1695"/>
            <p:cNvSpPr>
              <a:spLocks/>
            </p:cNvSpPr>
            <p:nvPr/>
          </p:nvSpPr>
          <p:spPr bwMode="auto">
            <a:xfrm>
              <a:off x="2100" y="2932"/>
              <a:ext cx="8" cy="11"/>
            </a:xfrm>
            <a:custGeom>
              <a:avLst/>
              <a:gdLst>
                <a:gd name="T0" fmla="*/ 0 w 8"/>
                <a:gd name="T1" fmla="*/ 11 h 11"/>
                <a:gd name="T2" fmla="*/ 8 w 8"/>
                <a:gd name="T3" fmla="*/ 0 h 11"/>
                <a:gd name="T4" fmla="*/ 6 w 8"/>
                <a:gd name="T5" fmla="*/ 3 h 11"/>
                <a:gd name="T6" fmla="*/ 0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8" y="0"/>
                  </a:lnTo>
                  <a:lnTo>
                    <a:pt x="6" y="3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1696"/>
            <p:cNvSpPr>
              <a:spLocks/>
            </p:cNvSpPr>
            <p:nvPr/>
          </p:nvSpPr>
          <p:spPr bwMode="auto">
            <a:xfrm>
              <a:off x="2101" y="2982"/>
              <a:ext cx="5" cy="8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5 w 5"/>
                <a:gd name="T5" fmla="*/ 8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1697"/>
            <p:cNvSpPr>
              <a:spLocks/>
            </p:cNvSpPr>
            <p:nvPr/>
          </p:nvSpPr>
          <p:spPr bwMode="auto">
            <a:xfrm>
              <a:off x="2046" y="2924"/>
              <a:ext cx="1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1698"/>
            <p:cNvSpPr>
              <a:spLocks/>
            </p:cNvSpPr>
            <p:nvPr/>
          </p:nvSpPr>
          <p:spPr bwMode="auto">
            <a:xfrm>
              <a:off x="2029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1699"/>
            <p:cNvSpPr>
              <a:spLocks/>
            </p:cNvSpPr>
            <p:nvPr/>
          </p:nvSpPr>
          <p:spPr bwMode="auto">
            <a:xfrm>
              <a:off x="2043" y="292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1700"/>
            <p:cNvSpPr>
              <a:spLocks/>
            </p:cNvSpPr>
            <p:nvPr/>
          </p:nvSpPr>
          <p:spPr bwMode="auto">
            <a:xfrm>
              <a:off x="2108" y="29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1701"/>
            <p:cNvSpPr>
              <a:spLocks/>
            </p:cNvSpPr>
            <p:nvPr/>
          </p:nvSpPr>
          <p:spPr bwMode="auto">
            <a:xfrm>
              <a:off x="2044" y="292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1702"/>
            <p:cNvSpPr>
              <a:spLocks/>
            </p:cNvSpPr>
            <p:nvPr/>
          </p:nvSpPr>
          <p:spPr bwMode="auto">
            <a:xfrm>
              <a:off x="1981" y="2930"/>
              <a:ext cx="54" cy="56"/>
            </a:xfrm>
            <a:custGeom>
              <a:avLst/>
              <a:gdLst>
                <a:gd name="T0" fmla="*/ 45 w 56"/>
                <a:gd name="T1" fmla="*/ 2 h 59"/>
                <a:gd name="T2" fmla="*/ 36 w 56"/>
                <a:gd name="T3" fmla="*/ 3 h 59"/>
                <a:gd name="T4" fmla="*/ 34 w 56"/>
                <a:gd name="T5" fmla="*/ 3 h 59"/>
                <a:gd name="T6" fmla="*/ 28 w 56"/>
                <a:gd name="T7" fmla="*/ 7 h 59"/>
                <a:gd name="T8" fmla="*/ 21 w 56"/>
                <a:gd name="T9" fmla="*/ 4 h 59"/>
                <a:gd name="T10" fmla="*/ 19 w 56"/>
                <a:gd name="T11" fmla="*/ 4 h 59"/>
                <a:gd name="T12" fmla="*/ 17 w 56"/>
                <a:gd name="T13" fmla="*/ 5 h 59"/>
                <a:gd name="T14" fmla="*/ 14 w 56"/>
                <a:gd name="T15" fmla="*/ 14 h 59"/>
                <a:gd name="T16" fmla="*/ 17 w 56"/>
                <a:gd name="T17" fmla="*/ 20 h 59"/>
                <a:gd name="T18" fmla="*/ 14 w 56"/>
                <a:gd name="T19" fmla="*/ 26 h 59"/>
                <a:gd name="T20" fmla="*/ 7 w 56"/>
                <a:gd name="T21" fmla="*/ 33 h 59"/>
                <a:gd name="T22" fmla="*/ 3 w 56"/>
                <a:gd name="T23" fmla="*/ 40 h 59"/>
                <a:gd name="T24" fmla="*/ 0 w 56"/>
                <a:gd name="T25" fmla="*/ 53 h 59"/>
                <a:gd name="T26" fmla="*/ 0 w 56"/>
                <a:gd name="T27" fmla="*/ 56 h 59"/>
                <a:gd name="T28" fmla="*/ 0 w 56"/>
                <a:gd name="T29" fmla="*/ 59 h 59"/>
                <a:gd name="T30" fmla="*/ 0 w 56"/>
                <a:gd name="T31" fmla="*/ 59 h 59"/>
                <a:gd name="T32" fmla="*/ 6 w 56"/>
                <a:gd name="T33" fmla="*/ 57 h 59"/>
                <a:gd name="T34" fmla="*/ 8 w 56"/>
                <a:gd name="T35" fmla="*/ 56 h 59"/>
                <a:gd name="T36" fmla="*/ 10 w 56"/>
                <a:gd name="T37" fmla="*/ 55 h 59"/>
                <a:gd name="T38" fmla="*/ 11 w 56"/>
                <a:gd name="T39" fmla="*/ 55 h 59"/>
                <a:gd name="T40" fmla="*/ 12 w 56"/>
                <a:gd name="T41" fmla="*/ 55 h 59"/>
                <a:gd name="T42" fmla="*/ 13 w 56"/>
                <a:gd name="T43" fmla="*/ 54 h 59"/>
                <a:gd name="T44" fmla="*/ 22 w 56"/>
                <a:gd name="T45" fmla="*/ 54 h 59"/>
                <a:gd name="T46" fmla="*/ 45 w 56"/>
                <a:gd name="T47" fmla="*/ 41 h 59"/>
                <a:gd name="T48" fmla="*/ 46 w 56"/>
                <a:gd name="T49" fmla="*/ 41 h 59"/>
                <a:gd name="T50" fmla="*/ 46 w 56"/>
                <a:gd name="T51" fmla="*/ 39 h 59"/>
                <a:gd name="T52" fmla="*/ 47 w 56"/>
                <a:gd name="T53" fmla="*/ 38 h 59"/>
                <a:gd name="T54" fmla="*/ 47 w 56"/>
                <a:gd name="T55" fmla="*/ 37 h 59"/>
                <a:gd name="T56" fmla="*/ 48 w 56"/>
                <a:gd name="T57" fmla="*/ 37 h 59"/>
                <a:gd name="T58" fmla="*/ 48 w 56"/>
                <a:gd name="T59" fmla="*/ 36 h 59"/>
                <a:gd name="T60" fmla="*/ 48 w 56"/>
                <a:gd name="T61" fmla="*/ 36 h 59"/>
                <a:gd name="T62" fmla="*/ 56 w 56"/>
                <a:gd name="T63" fmla="*/ 23 h 59"/>
                <a:gd name="T64" fmla="*/ 56 w 56"/>
                <a:gd name="T65" fmla="*/ 15 h 59"/>
                <a:gd name="T66" fmla="*/ 50 w 56"/>
                <a:gd name="T67" fmla="*/ 3 h 59"/>
                <a:gd name="T68" fmla="*/ 47 w 56"/>
                <a:gd name="T6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9">
                  <a:moveTo>
                    <a:pt x="47" y="0"/>
                  </a:moveTo>
                  <a:cubicBezTo>
                    <a:pt x="47" y="1"/>
                    <a:pt x="46" y="1"/>
                    <a:pt x="45" y="2"/>
                  </a:cubicBezTo>
                  <a:cubicBezTo>
                    <a:pt x="45" y="2"/>
                    <a:pt x="45" y="4"/>
                    <a:pt x="40" y="4"/>
                  </a:cubicBezTo>
                  <a:cubicBezTo>
                    <a:pt x="39" y="4"/>
                    <a:pt x="37" y="4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4"/>
                    <a:pt x="30" y="5"/>
                    <a:pt x="30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4" y="8"/>
                    <a:pt x="14" y="12"/>
                    <a:pt x="14" y="14"/>
                  </a:cubicBezTo>
                  <a:cubicBezTo>
                    <a:pt x="14" y="15"/>
                    <a:pt x="14" y="15"/>
                    <a:pt x="15" y="16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7" y="22"/>
                    <a:pt x="16" y="23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9"/>
                    <a:pt x="10" y="30"/>
                    <a:pt x="8" y="31"/>
                  </a:cubicBezTo>
                  <a:cubicBezTo>
                    <a:pt x="8" y="31"/>
                    <a:pt x="7" y="32"/>
                    <a:pt x="7" y="33"/>
                  </a:cubicBezTo>
                  <a:cubicBezTo>
                    <a:pt x="6" y="34"/>
                    <a:pt x="6" y="35"/>
                    <a:pt x="4" y="37"/>
                  </a:cubicBezTo>
                  <a:cubicBezTo>
                    <a:pt x="4" y="37"/>
                    <a:pt x="4" y="38"/>
                    <a:pt x="3" y="40"/>
                  </a:cubicBezTo>
                  <a:cubicBezTo>
                    <a:pt x="3" y="41"/>
                    <a:pt x="3" y="42"/>
                    <a:pt x="2" y="44"/>
                  </a:cubicBezTo>
                  <a:cubicBezTo>
                    <a:pt x="1" y="46"/>
                    <a:pt x="0" y="50"/>
                    <a:pt x="0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2" y="58"/>
                    <a:pt x="2" y="57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1" y="55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49"/>
                    <a:pt x="27" y="43"/>
                    <a:pt x="31" y="41"/>
                  </a:cubicBezTo>
                  <a:cubicBezTo>
                    <a:pt x="35" y="40"/>
                    <a:pt x="40" y="40"/>
                    <a:pt x="45" y="41"/>
                  </a:cubicBezTo>
                  <a:cubicBezTo>
                    <a:pt x="45" y="41"/>
                    <a:pt x="45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39"/>
                    <a:pt x="46" y="39"/>
                  </a:cubicBezTo>
                  <a:cubicBezTo>
                    <a:pt x="46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7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9" y="35"/>
                    <a:pt x="49" y="35"/>
                  </a:cubicBezTo>
                  <a:cubicBezTo>
                    <a:pt x="51" y="33"/>
                    <a:pt x="55" y="27"/>
                    <a:pt x="56" y="23"/>
                  </a:cubicBezTo>
                  <a:cubicBezTo>
                    <a:pt x="56" y="22"/>
                    <a:pt x="56" y="22"/>
                    <a:pt x="56" y="21"/>
                  </a:cubicBezTo>
                  <a:cubicBezTo>
                    <a:pt x="56" y="18"/>
                    <a:pt x="56" y="16"/>
                    <a:pt x="56" y="15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1703"/>
            <p:cNvSpPr>
              <a:spLocks/>
            </p:cNvSpPr>
            <p:nvPr/>
          </p:nvSpPr>
          <p:spPr bwMode="auto">
            <a:xfrm>
              <a:off x="1982" y="2984"/>
              <a:ext cx="5" cy="1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1704"/>
            <p:cNvSpPr>
              <a:spLocks/>
            </p:cNvSpPr>
            <p:nvPr/>
          </p:nvSpPr>
          <p:spPr bwMode="auto">
            <a:xfrm>
              <a:off x="1981" y="298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1705"/>
            <p:cNvSpPr>
              <a:spLocks/>
            </p:cNvSpPr>
            <p:nvPr/>
          </p:nvSpPr>
          <p:spPr bwMode="auto">
            <a:xfrm>
              <a:off x="1989" y="298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1706"/>
            <p:cNvSpPr>
              <a:spLocks/>
            </p:cNvSpPr>
            <p:nvPr/>
          </p:nvSpPr>
          <p:spPr bwMode="auto">
            <a:xfrm>
              <a:off x="1981" y="29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1707"/>
            <p:cNvSpPr>
              <a:spLocks/>
            </p:cNvSpPr>
            <p:nvPr/>
          </p:nvSpPr>
          <p:spPr bwMode="auto">
            <a:xfrm>
              <a:off x="1995" y="2935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1708"/>
            <p:cNvSpPr>
              <a:spLocks/>
            </p:cNvSpPr>
            <p:nvPr/>
          </p:nvSpPr>
          <p:spPr bwMode="auto">
            <a:xfrm>
              <a:off x="2001" y="293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1709"/>
            <p:cNvSpPr>
              <a:spLocks/>
            </p:cNvSpPr>
            <p:nvPr/>
          </p:nvSpPr>
          <p:spPr bwMode="auto">
            <a:xfrm>
              <a:off x="1999" y="293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1710"/>
            <p:cNvSpPr>
              <a:spLocks/>
            </p:cNvSpPr>
            <p:nvPr/>
          </p:nvSpPr>
          <p:spPr bwMode="auto">
            <a:xfrm>
              <a:off x="2025" y="29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1711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Freeform 1712"/>
            <p:cNvSpPr>
              <a:spLocks/>
            </p:cNvSpPr>
            <p:nvPr/>
          </p:nvSpPr>
          <p:spPr bwMode="auto">
            <a:xfrm>
              <a:off x="2026" y="296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Freeform 1713"/>
            <p:cNvSpPr>
              <a:spLocks/>
            </p:cNvSpPr>
            <p:nvPr/>
          </p:nvSpPr>
          <p:spPr bwMode="auto">
            <a:xfrm>
              <a:off x="2027" y="2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7" name="Freeform 1714"/>
            <p:cNvSpPr>
              <a:spLocks/>
            </p:cNvSpPr>
            <p:nvPr/>
          </p:nvSpPr>
          <p:spPr bwMode="auto">
            <a:xfrm>
              <a:off x="2027" y="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8" name="Freeform 1715"/>
            <p:cNvSpPr>
              <a:spLocks/>
            </p:cNvSpPr>
            <p:nvPr/>
          </p:nvSpPr>
          <p:spPr bwMode="auto">
            <a:xfrm>
              <a:off x="2035" y="2944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Freeform 1716"/>
            <p:cNvSpPr>
              <a:spLocks/>
            </p:cNvSpPr>
            <p:nvPr/>
          </p:nvSpPr>
          <p:spPr bwMode="auto">
            <a:xfrm>
              <a:off x="2026" y="296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Freeform 1717"/>
            <p:cNvSpPr>
              <a:spLocks/>
            </p:cNvSpPr>
            <p:nvPr/>
          </p:nvSpPr>
          <p:spPr bwMode="auto">
            <a:xfrm>
              <a:off x="2025" y="296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Freeform 1718"/>
            <p:cNvSpPr>
              <a:spLocks/>
            </p:cNvSpPr>
            <p:nvPr/>
          </p:nvSpPr>
          <p:spPr bwMode="auto">
            <a:xfrm>
              <a:off x="2127" y="3108"/>
              <a:ext cx="75" cy="147"/>
            </a:xfrm>
            <a:custGeom>
              <a:avLst/>
              <a:gdLst>
                <a:gd name="T0" fmla="*/ 69 w 79"/>
                <a:gd name="T1" fmla="*/ 4 h 154"/>
                <a:gd name="T2" fmla="*/ 67 w 79"/>
                <a:gd name="T3" fmla="*/ 0 h 154"/>
                <a:gd name="T4" fmla="*/ 65 w 79"/>
                <a:gd name="T5" fmla="*/ 2 h 154"/>
                <a:gd name="T6" fmla="*/ 64 w 79"/>
                <a:gd name="T7" fmla="*/ 9 h 154"/>
                <a:gd name="T8" fmla="*/ 63 w 79"/>
                <a:gd name="T9" fmla="*/ 13 h 154"/>
                <a:gd name="T10" fmla="*/ 55 w 79"/>
                <a:gd name="T11" fmla="*/ 16 h 154"/>
                <a:gd name="T12" fmla="*/ 52 w 79"/>
                <a:gd name="T13" fmla="*/ 17 h 154"/>
                <a:gd name="T14" fmla="*/ 52 w 79"/>
                <a:gd name="T15" fmla="*/ 18 h 154"/>
                <a:gd name="T16" fmla="*/ 51 w 79"/>
                <a:gd name="T17" fmla="*/ 23 h 154"/>
                <a:gd name="T18" fmla="*/ 51 w 79"/>
                <a:gd name="T19" fmla="*/ 24 h 154"/>
                <a:gd name="T20" fmla="*/ 51 w 79"/>
                <a:gd name="T21" fmla="*/ 28 h 154"/>
                <a:gd name="T22" fmla="*/ 42 w 79"/>
                <a:gd name="T23" fmla="*/ 34 h 154"/>
                <a:gd name="T24" fmla="*/ 36 w 79"/>
                <a:gd name="T25" fmla="*/ 37 h 154"/>
                <a:gd name="T26" fmla="*/ 25 w 79"/>
                <a:gd name="T27" fmla="*/ 42 h 154"/>
                <a:gd name="T28" fmla="*/ 19 w 79"/>
                <a:gd name="T29" fmla="*/ 43 h 154"/>
                <a:gd name="T30" fmla="*/ 11 w 79"/>
                <a:gd name="T31" fmla="*/ 45 h 154"/>
                <a:gd name="T32" fmla="*/ 11 w 79"/>
                <a:gd name="T33" fmla="*/ 49 h 154"/>
                <a:gd name="T34" fmla="*/ 8 w 79"/>
                <a:gd name="T35" fmla="*/ 59 h 154"/>
                <a:gd name="T36" fmla="*/ 10 w 79"/>
                <a:gd name="T37" fmla="*/ 77 h 154"/>
                <a:gd name="T38" fmla="*/ 7 w 79"/>
                <a:gd name="T39" fmla="*/ 102 h 154"/>
                <a:gd name="T40" fmla="*/ 3 w 79"/>
                <a:gd name="T41" fmla="*/ 127 h 154"/>
                <a:gd name="T42" fmla="*/ 6 w 79"/>
                <a:gd name="T43" fmla="*/ 137 h 154"/>
                <a:gd name="T44" fmla="*/ 10 w 79"/>
                <a:gd name="T45" fmla="*/ 148 h 154"/>
                <a:gd name="T46" fmla="*/ 24 w 79"/>
                <a:gd name="T47" fmla="*/ 154 h 154"/>
                <a:gd name="T48" fmla="*/ 27 w 79"/>
                <a:gd name="T49" fmla="*/ 153 h 154"/>
                <a:gd name="T50" fmla="*/ 34 w 79"/>
                <a:gd name="T51" fmla="*/ 151 h 154"/>
                <a:gd name="T52" fmla="*/ 39 w 79"/>
                <a:gd name="T53" fmla="*/ 149 h 154"/>
                <a:gd name="T54" fmla="*/ 49 w 79"/>
                <a:gd name="T55" fmla="*/ 119 h 154"/>
                <a:gd name="T56" fmla="*/ 55 w 79"/>
                <a:gd name="T57" fmla="*/ 102 h 154"/>
                <a:gd name="T58" fmla="*/ 67 w 79"/>
                <a:gd name="T59" fmla="*/ 59 h 154"/>
                <a:gd name="T60" fmla="*/ 68 w 79"/>
                <a:gd name="T61" fmla="*/ 52 h 154"/>
                <a:gd name="T62" fmla="*/ 69 w 79"/>
                <a:gd name="T63" fmla="*/ 47 h 154"/>
                <a:gd name="T64" fmla="*/ 69 w 79"/>
                <a:gd name="T65" fmla="*/ 37 h 154"/>
                <a:gd name="T66" fmla="*/ 72 w 79"/>
                <a:gd name="T67" fmla="*/ 36 h 154"/>
                <a:gd name="T68" fmla="*/ 75 w 79"/>
                <a:gd name="T69" fmla="*/ 38 h 154"/>
                <a:gd name="T70" fmla="*/ 77 w 79"/>
                <a:gd name="T71" fmla="*/ 40 h 154"/>
                <a:gd name="T72" fmla="*/ 78 w 79"/>
                <a:gd name="T73" fmla="*/ 37 h 154"/>
                <a:gd name="T74" fmla="*/ 77 w 79"/>
                <a:gd name="T75" fmla="*/ 28 h 154"/>
                <a:gd name="T76" fmla="*/ 74 w 79"/>
                <a:gd name="T77" fmla="*/ 16 h 154"/>
                <a:gd name="T78" fmla="*/ 69 w 79"/>
                <a:gd name="T7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54">
                  <a:moveTo>
                    <a:pt x="69" y="4"/>
                  </a:moveTo>
                  <a:cubicBezTo>
                    <a:pt x="68" y="2"/>
                    <a:pt x="67" y="1"/>
                    <a:pt x="67" y="0"/>
                  </a:cubicBezTo>
                  <a:cubicBezTo>
                    <a:pt x="66" y="1"/>
                    <a:pt x="66" y="2"/>
                    <a:pt x="65" y="2"/>
                  </a:cubicBezTo>
                  <a:cubicBezTo>
                    <a:pt x="65" y="3"/>
                    <a:pt x="64" y="6"/>
                    <a:pt x="64" y="9"/>
                  </a:cubicBezTo>
                  <a:cubicBezTo>
                    <a:pt x="65" y="10"/>
                    <a:pt x="64" y="11"/>
                    <a:pt x="63" y="13"/>
                  </a:cubicBezTo>
                  <a:cubicBezTo>
                    <a:pt x="61" y="15"/>
                    <a:pt x="58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3" y="21"/>
                    <a:pt x="52" y="23"/>
                    <a:pt x="51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2" y="25"/>
                    <a:pt x="52" y="27"/>
                    <a:pt x="51" y="28"/>
                  </a:cubicBezTo>
                  <a:cubicBezTo>
                    <a:pt x="50" y="31"/>
                    <a:pt x="46" y="34"/>
                    <a:pt x="42" y="34"/>
                  </a:cubicBezTo>
                  <a:cubicBezTo>
                    <a:pt x="40" y="34"/>
                    <a:pt x="38" y="36"/>
                    <a:pt x="36" y="37"/>
                  </a:cubicBezTo>
                  <a:cubicBezTo>
                    <a:pt x="32" y="40"/>
                    <a:pt x="29" y="42"/>
                    <a:pt x="25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6" y="44"/>
                    <a:pt x="14" y="45"/>
                    <a:pt x="11" y="45"/>
                  </a:cubicBezTo>
                  <a:cubicBezTo>
                    <a:pt x="11" y="45"/>
                    <a:pt x="11" y="47"/>
                    <a:pt x="11" y="49"/>
                  </a:cubicBezTo>
                  <a:cubicBezTo>
                    <a:pt x="10" y="52"/>
                    <a:pt x="10" y="55"/>
                    <a:pt x="8" y="59"/>
                  </a:cubicBezTo>
                  <a:cubicBezTo>
                    <a:pt x="6" y="63"/>
                    <a:pt x="6" y="69"/>
                    <a:pt x="10" y="77"/>
                  </a:cubicBezTo>
                  <a:cubicBezTo>
                    <a:pt x="13" y="85"/>
                    <a:pt x="16" y="92"/>
                    <a:pt x="7" y="102"/>
                  </a:cubicBezTo>
                  <a:cubicBezTo>
                    <a:pt x="0" y="111"/>
                    <a:pt x="0" y="121"/>
                    <a:pt x="3" y="127"/>
                  </a:cubicBezTo>
                  <a:cubicBezTo>
                    <a:pt x="4" y="130"/>
                    <a:pt x="5" y="133"/>
                    <a:pt x="6" y="137"/>
                  </a:cubicBezTo>
                  <a:cubicBezTo>
                    <a:pt x="7" y="141"/>
                    <a:pt x="8" y="145"/>
                    <a:pt x="10" y="148"/>
                  </a:cubicBezTo>
                  <a:cubicBezTo>
                    <a:pt x="13" y="151"/>
                    <a:pt x="19" y="154"/>
                    <a:pt x="24" y="154"/>
                  </a:cubicBezTo>
                  <a:cubicBezTo>
                    <a:pt x="25" y="154"/>
                    <a:pt x="26" y="153"/>
                    <a:pt x="27" y="153"/>
                  </a:cubicBezTo>
                  <a:cubicBezTo>
                    <a:pt x="29" y="151"/>
                    <a:pt x="32" y="151"/>
                    <a:pt x="34" y="151"/>
                  </a:cubicBezTo>
                  <a:cubicBezTo>
                    <a:pt x="36" y="151"/>
                    <a:pt x="37" y="150"/>
                    <a:pt x="39" y="149"/>
                  </a:cubicBezTo>
                  <a:cubicBezTo>
                    <a:pt x="41" y="146"/>
                    <a:pt x="45" y="132"/>
                    <a:pt x="49" y="119"/>
                  </a:cubicBezTo>
                  <a:cubicBezTo>
                    <a:pt x="51" y="113"/>
                    <a:pt x="53" y="107"/>
                    <a:pt x="55" y="102"/>
                  </a:cubicBezTo>
                  <a:cubicBezTo>
                    <a:pt x="59" y="89"/>
                    <a:pt x="67" y="63"/>
                    <a:pt x="67" y="59"/>
                  </a:cubicBezTo>
                  <a:cubicBezTo>
                    <a:pt x="66" y="56"/>
                    <a:pt x="67" y="54"/>
                    <a:pt x="68" y="52"/>
                  </a:cubicBezTo>
                  <a:cubicBezTo>
                    <a:pt x="69" y="50"/>
                    <a:pt x="70" y="49"/>
                    <a:pt x="69" y="47"/>
                  </a:cubicBezTo>
                  <a:cubicBezTo>
                    <a:pt x="67" y="43"/>
                    <a:pt x="68" y="39"/>
                    <a:pt x="69" y="37"/>
                  </a:cubicBezTo>
                  <a:cubicBezTo>
                    <a:pt x="70" y="36"/>
                    <a:pt x="72" y="36"/>
                    <a:pt x="72" y="36"/>
                  </a:cubicBezTo>
                  <a:cubicBezTo>
                    <a:pt x="73" y="36"/>
                    <a:pt x="74" y="36"/>
                    <a:pt x="75" y="38"/>
                  </a:cubicBezTo>
                  <a:cubicBezTo>
                    <a:pt x="76" y="39"/>
                    <a:pt x="77" y="40"/>
                    <a:pt x="77" y="40"/>
                  </a:cubicBezTo>
                  <a:cubicBezTo>
                    <a:pt x="77" y="40"/>
                    <a:pt x="78" y="39"/>
                    <a:pt x="78" y="37"/>
                  </a:cubicBezTo>
                  <a:cubicBezTo>
                    <a:pt x="79" y="35"/>
                    <a:pt x="78" y="31"/>
                    <a:pt x="77" y="28"/>
                  </a:cubicBezTo>
                  <a:cubicBezTo>
                    <a:pt x="76" y="24"/>
                    <a:pt x="74" y="20"/>
                    <a:pt x="74" y="16"/>
                  </a:cubicBezTo>
                  <a:cubicBezTo>
                    <a:pt x="74" y="12"/>
                    <a:pt x="71" y="7"/>
                    <a:pt x="6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Freeform 1719"/>
            <p:cNvSpPr>
              <a:spLocks/>
            </p:cNvSpPr>
            <p:nvPr/>
          </p:nvSpPr>
          <p:spPr bwMode="auto">
            <a:xfrm>
              <a:off x="2124" y="27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Freeform 1720"/>
            <p:cNvSpPr>
              <a:spLocks/>
            </p:cNvSpPr>
            <p:nvPr/>
          </p:nvSpPr>
          <p:spPr bwMode="auto">
            <a:xfrm>
              <a:off x="2128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1721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1722"/>
            <p:cNvSpPr>
              <a:spLocks/>
            </p:cNvSpPr>
            <p:nvPr/>
          </p:nvSpPr>
          <p:spPr bwMode="auto">
            <a:xfrm>
              <a:off x="2126" y="279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Freeform 1723"/>
            <p:cNvSpPr>
              <a:spLocks/>
            </p:cNvSpPr>
            <p:nvPr/>
          </p:nvSpPr>
          <p:spPr bwMode="auto">
            <a:xfrm>
              <a:off x="2127" y="27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7" name="Freeform 1724"/>
            <p:cNvSpPr>
              <a:spLocks/>
            </p:cNvSpPr>
            <p:nvPr/>
          </p:nvSpPr>
          <p:spPr bwMode="auto">
            <a:xfrm>
              <a:off x="2128" y="2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8" name="Freeform 1725"/>
            <p:cNvSpPr>
              <a:spLocks/>
            </p:cNvSpPr>
            <p:nvPr/>
          </p:nvSpPr>
          <p:spPr bwMode="auto">
            <a:xfrm>
              <a:off x="2125" y="279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Freeform 1726"/>
            <p:cNvSpPr>
              <a:spLocks/>
            </p:cNvSpPr>
            <p:nvPr/>
          </p:nvSpPr>
          <p:spPr bwMode="auto">
            <a:xfrm>
              <a:off x="1970" y="3108"/>
              <a:ext cx="10" cy="9"/>
            </a:xfrm>
            <a:custGeom>
              <a:avLst/>
              <a:gdLst>
                <a:gd name="T0" fmla="*/ 4 w 10"/>
                <a:gd name="T1" fmla="*/ 9 h 10"/>
                <a:gd name="T2" fmla="*/ 9 w 10"/>
                <a:gd name="T3" fmla="*/ 9 h 10"/>
                <a:gd name="T4" fmla="*/ 10 w 10"/>
                <a:gd name="T5" fmla="*/ 6 h 10"/>
                <a:gd name="T6" fmla="*/ 10 w 10"/>
                <a:gd name="T7" fmla="*/ 0 h 10"/>
                <a:gd name="T8" fmla="*/ 10 w 10"/>
                <a:gd name="T9" fmla="*/ 1 h 10"/>
                <a:gd name="T10" fmla="*/ 3 w 10"/>
                <a:gd name="T11" fmla="*/ 2 h 10"/>
                <a:gd name="T12" fmla="*/ 0 w 10"/>
                <a:gd name="T13" fmla="*/ 0 h 10"/>
                <a:gd name="T14" fmla="*/ 0 w 10"/>
                <a:gd name="T15" fmla="*/ 1 h 10"/>
                <a:gd name="T16" fmla="*/ 4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4" y="9"/>
                  </a:moveTo>
                  <a:cubicBezTo>
                    <a:pt x="5" y="10"/>
                    <a:pt x="8" y="9"/>
                    <a:pt x="9" y="9"/>
                  </a:cubicBezTo>
                  <a:cubicBezTo>
                    <a:pt x="10" y="9"/>
                    <a:pt x="10" y="8"/>
                    <a:pt x="10" y="6"/>
                  </a:cubicBezTo>
                  <a:cubicBezTo>
                    <a:pt x="10" y="5"/>
                    <a:pt x="10" y="2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8" y="2"/>
                    <a:pt x="6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0" name="Freeform 1727"/>
            <p:cNvSpPr>
              <a:spLocks/>
            </p:cNvSpPr>
            <p:nvPr/>
          </p:nvSpPr>
          <p:spPr bwMode="auto">
            <a:xfrm>
              <a:off x="1801" y="2916"/>
              <a:ext cx="193" cy="191"/>
            </a:xfrm>
            <a:custGeom>
              <a:avLst/>
              <a:gdLst>
                <a:gd name="T0" fmla="*/ 128 w 202"/>
                <a:gd name="T1" fmla="*/ 182 h 199"/>
                <a:gd name="T2" fmla="*/ 131 w 202"/>
                <a:gd name="T3" fmla="*/ 186 h 199"/>
                <a:gd name="T4" fmla="*/ 141 w 202"/>
                <a:gd name="T5" fmla="*/ 191 h 199"/>
                <a:gd name="T6" fmla="*/ 159 w 202"/>
                <a:gd name="T7" fmla="*/ 190 h 199"/>
                <a:gd name="T8" fmla="*/ 173 w 202"/>
                <a:gd name="T9" fmla="*/ 195 h 199"/>
                <a:gd name="T10" fmla="*/ 174 w 202"/>
                <a:gd name="T11" fmla="*/ 176 h 199"/>
                <a:gd name="T12" fmla="*/ 176 w 202"/>
                <a:gd name="T13" fmla="*/ 159 h 199"/>
                <a:gd name="T14" fmla="*/ 192 w 202"/>
                <a:gd name="T15" fmla="*/ 152 h 199"/>
                <a:gd name="T16" fmla="*/ 186 w 202"/>
                <a:gd name="T17" fmla="*/ 141 h 199"/>
                <a:gd name="T18" fmla="*/ 180 w 202"/>
                <a:gd name="T19" fmla="*/ 91 h 199"/>
                <a:gd name="T20" fmla="*/ 178 w 202"/>
                <a:gd name="T21" fmla="*/ 88 h 199"/>
                <a:gd name="T22" fmla="*/ 183 w 202"/>
                <a:gd name="T23" fmla="*/ 74 h 199"/>
                <a:gd name="T24" fmla="*/ 188 w 202"/>
                <a:gd name="T25" fmla="*/ 56 h 199"/>
                <a:gd name="T26" fmla="*/ 196 w 202"/>
                <a:gd name="T27" fmla="*/ 41 h 199"/>
                <a:gd name="T28" fmla="*/ 201 w 202"/>
                <a:gd name="T29" fmla="*/ 33 h 199"/>
                <a:gd name="T30" fmla="*/ 199 w 202"/>
                <a:gd name="T31" fmla="*/ 26 h 199"/>
                <a:gd name="T32" fmla="*/ 199 w 202"/>
                <a:gd name="T33" fmla="*/ 23 h 199"/>
                <a:gd name="T34" fmla="*/ 199 w 202"/>
                <a:gd name="T35" fmla="*/ 20 h 199"/>
                <a:gd name="T36" fmla="*/ 198 w 202"/>
                <a:gd name="T37" fmla="*/ 18 h 199"/>
                <a:gd name="T38" fmla="*/ 194 w 202"/>
                <a:gd name="T39" fmla="*/ 14 h 199"/>
                <a:gd name="T40" fmla="*/ 191 w 202"/>
                <a:gd name="T41" fmla="*/ 11 h 199"/>
                <a:gd name="T42" fmla="*/ 188 w 202"/>
                <a:gd name="T43" fmla="*/ 10 h 199"/>
                <a:gd name="T44" fmla="*/ 184 w 202"/>
                <a:gd name="T45" fmla="*/ 10 h 199"/>
                <a:gd name="T46" fmla="*/ 178 w 202"/>
                <a:gd name="T47" fmla="*/ 9 h 199"/>
                <a:gd name="T48" fmla="*/ 163 w 202"/>
                <a:gd name="T49" fmla="*/ 2 h 199"/>
                <a:gd name="T50" fmla="*/ 153 w 202"/>
                <a:gd name="T51" fmla="*/ 3 h 199"/>
                <a:gd name="T52" fmla="*/ 136 w 202"/>
                <a:gd name="T53" fmla="*/ 4 h 199"/>
                <a:gd name="T54" fmla="*/ 113 w 202"/>
                <a:gd name="T55" fmla="*/ 7 h 199"/>
                <a:gd name="T56" fmla="*/ 85 w 202"/>
                <a:gd name="T57" fmla="*/ 9 h 199"/>
                <a:gd name="T58" fmla="*/ 68 w 202"/>
                <a:gd name="T59" fmla="*/ 20 h 199"/>
                <a:gd name="T60" fmla="*/ 57 w 202"/>
                <a:gd name="T61" fmla="*/ 56 h 199"/>
                <a:gd name="T62" fmla="*/ 43 w 202"/>
                <a:gd name="T63" fmla="*/ 85 h 199"/>
                <a:gd name="T64" fmla="*/ 34 w 202"/>
                <a:gd name="T65" fmla="*/ 112 h 199"/>
                <a:gd name="T66" fmla="*/ 24 w 202"/>
                <a:gd name="T67" fmla="*/ 116 h 199"/>
                <a:gd name="T68" fmla="*/ 23 w 202"/>
                <a:gd name="T69" fmla="*/ 115 h 199"/>
                <a:gd name="T70" fmla="*/ 22 w 202"/>
                <a:gd name="T71" fmla="*/ 112 h 199"/>
                <a:gd name="T72" fmla="*/ 8 w 202"/>
                <a:gd name="T73" fmla="*/ 113 h 199"/>
                <a:gd name="T74" fmla="*/ 4 w 202"/>
                <a:gd name="T75" fmla="*/ 115 h 199"/>
                <a:gd name="T76" fmla="*/ 3 w 202"/>
                <a:gd name="T77" fmla="*/ 127 h 199"/>
                <a:gd name="T78" fmla="*/ 6 w 202"/>
                <a:gd name="T79" fmla="*/ 125 h 199"/>
                <a:gd name="T80" fmla="*/ 8 w 202"/>
                <a:gd name="T81" fmla="*/ 125 h 199"/>
                <a:gd name="T82" fmla="*/ 47 w 202"/>
                <a:gd name="T83" fmla="*/ 126 h 199"/>
                <a:gd name="T84" fmla="*/ 58 w 202"/>
                <a:gd name="T85" fmla="*/ 150 h 199"/>
                <a:gd name="T86" fmla="*/ 78 w 202"/>
                <a:gd name="T87" fmla="*/ 138 h 199"/>
                <a:gd name="T88" fmla="*/ 89 w 202"/>
                <a:gd name="T89" fmla="*/ 140 h 199"/>
                <a:gd name="T90" fmla="*/ 102 w 202"/>
                <a:gd name="T91" fmla="*/ 144 h 199"/>
                <a:gd name="T92" fmla="*/ 108 w 202"/>
                <a:gd name="T93" fmla="*/ 178 h 199"/>
                <a:gd name="T94" fmla="*/ 115 w 202"/>
                <a:gd name="T95" fmla="*/ 182 h 199"/>
                <a:gd name="T96" fmla="*/ 126 w 202"/>
                <a:gd name="T97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" h="199">
                  <a:moveTo>
                    <a:pt x="126" y="181"/>
                  </a:moveTo>
                  <a:cubicBezTo>
                    <a:pt x="126" y="181"/>
                    <a:pt x="126" y="181"/>
                    <a:pt x="126" y="181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9" y="183"/>
                    <a:pt x="129" y="184"/>
                    <a:pt x="130" y="184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6"/>
                    <a:pt x="131" y="186"/>
                    <a:pt x="131" y="186"/>
                  </a:cubicBezTo>
                  <a:cubicBezTo>
                    <a:pt x="132" y="186"/>
                    <a:pt x="135" y="185"/>
                    <a:pt x="137" y="185"/>
                  </a:cubicBezTo>
                  <a:cubicBezTo>
                    <a:pt x="138" y="185"/>
                    <a:pt x="139" y="185"/>
                    <a:pt x="140" y="186"/>
                  </a:cubicBezTo>
                  <a:cubicBezTo>
                    <a:pt x="140" y="187"/>
                    <a:pt x="141" y="188"/>
                    <a:pt x="140" y="188"/>
                  </a:cubicBezTo>
                  <a:cubicBezTo>
                    <a:pt x="140" y="189"/>
                    <a:pt x="141" y="191"/>
                    <a:pt x="141" y="191"/>
                  </a:cubicBezTo>
                  <a:cubicBezTo>
                    <a:pt x="143" y="191"/>
                    <a:pt x="146" y="192"/>
                    <a:pt x="148" y="193"/>
                  </a:cubicBezTo>
                  <a:cubicBezTo>
                    <a:pt x="149" y="194"/>
                    <a:pt x="151" y="194"/>
                    <a:pt x="151" y="194"/>
                  </a:cubicBezTo>
                  <a:cubicBezTo>
                    <a:pt x="152" y="194"/>
                    <a:pt x="154" y="194"/>
                    <a:pt x="154" y="194"/>
                  </a:cubicBezTo>
                  <a:cubicBezTo>
                    <a:pt x="155" y="192"/>
                    <a:pt x="157" y="190"/>
                    <a:pt x="159" y="190"/>
                  </a:cubicBezTo>
                  <a:cubicBezTo>
                    <a:pt x="161" y="190"/>
                    <a:pt x="162" y="191"/>
                    <a:pt x="162" y="192"/>
                  </a:cubicBezTo>
                  <a:cubicBezTo>
                    <a:pt x="164" y="196"/>
                    <a:pt x="166" y="197"/>
                    <a:pt x="166" y="197"/>
                  </a:cubicBezTo>
                  <a:cubicBezTo>
                    <a:pt x="169" y="197"/>
                    <a:pt x="173" y="197"/>
                    <a:pt x="175" y="199"/>
                  </a:cubicBezTo>
                  <a:cubicBezTo>
                    <a:pt x="175" y="198"/>
                    <a:pt x="174" y="196"/>
                    <a:pt x="173" y="195"/>
                  </a:cubicBezTo>
                  <a:cubicBezTo>
                    <a:pt x="173" y="194"/>
                    <a:pt x="172" y="193"/>
                    <a:pt x="172" y="193"/>
                  </a:cubicBezTo>
                  <a:cubicBezTo>
                    <a:pt x="170" y="192"/>
                    <a:pt x="171" y="189"/>
                    <a:pt x="172" y="185"/>
                  </a:cubicBezTo>
                  <a:cubicBezTo>
                    <a:pt x="173" y="184"/>
                    <a:pt x="173" y="182"/>
                    <a:pt x="173" y="181"/>
                  </a:cubicBezTo>
                  <a:cubicBezTo>
                    <a:pt x="173" y="180"/>
                    <a:pt x="174" y="178"/>
                    <a:pt x="174" y="176"/>
                  </a:cubicBezTo>
                  <a:cubicBezTo>
                    <a:pt x="174" y="174"/>
                    <a:pt x="175" y="171"/>
                    <a:pt x="175" y="170"/>
                  </a:cubicBezTo>
                  <a:cubicBezTo>
                    <a:pt x="174" y="169"/>
                    <a:pt x="173" y="168"/>
                    <a:pt x="173" y="167"/>
                  </a:cubicBezTo>
                  <a:cubicBezTo>
                    <a:pt x="173" y="165"/>
                    <a:pt x="174" y="163"/>
                    <a:pt x="176" y="161"/>
                  </a:cubicBezTo>
                  <a:cubicBezTo>
                    <a:pt x="176" y="161"/>
                    <a:pt x="176" y="159"/>
                    <a:pt x="176" y="159"/>
                  </a:cubicBezTo>
                  <a:cubicBezTo>
                    <a:pt x="176" y="157"/>
                    <a:pt x="176" y="155"/>
                    <a:pt x="177" y="154"/>
                  </a:cubicBezTo>
                  <a:cubicBezTo>
                    <a:pt x="178" y="153"/>
                    <a:pt x="179" y="153"/>
                    <a:pt x="180" y="153"/>
                  </a:cubicBezTo>
                  <a:cubicBezTo>
                    <a:pt x="184" y="153"/>
                    <a:pt x="184" y="153"/>
                    <a:pt x="184" y="153"/>
                  </a:cubicBezTo>
                  <a:cubicBezTo>
                    <a:pt x="190" y="153"/>
                    <a:pt x="192" y="152"/>
                    <a:pt x="192" y="15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2" y="150"/>
                    <a:pt x="192" y="149"/>
                    <a:pt x="192" y="149"/>
                  </a:cubicBezTo>
                  <a:cubicBezTo>
                    <a:pt x="190" y="146"/>
                    <a:pt x="188" y="142"/>
                    <a:pt x="186" y="141"/>
                  </a:cubicBezTo>
                  <a:cubicBezTo>
                    <a:pt x="180" y="138"/>
                    <a:pt x="178" y="110"/>
                    <a:pt x="179" y="101"/>
                  </a:cubicBezTo>
                  <a:cubicBezTo>
                    <a:pt x="179" y="98"/>
                    <a:pt x="179" y="97"/>
                    <a:pt x="181" y="96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1"/>
                    <a:pt x="179" y="91"/>
                    <a:pt x="179" y="91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90"/>
                    <a:pt x="178" y="90"/>
                    <a:pt x="178" y="89"/>
                  </a:cubicBezTo>
                  <a:cubicBezTo>
                    <a:pt x="178" y="89"/>
                    <a:pt x="178" y="89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7" y="88"/>
                    <a:pt x="177" y="87"/>
                    <a:pt x="177" y="86"/>
                  </a:cubicBezTo>
                  <a:cubicBezTo>
                    <a:pt x="177" y="84"/>
                    <a:pt x="179" y="83"/>
                    <a:pt x="180" y="82"/>
                  </a:cubicBezTo>
                  <a:cubicBezTo>
                    <a:pt x="180" y="79"/>
                    <a:pt x="180" y="75"/>
                    <a:pt x="183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3"/>
                    <a:pt x="184" y="73"/>
                    <a:pt x="185" y="72"/>
                  </a:cubicBezTo>
                  <a:cubicBezTo>
                    <a:pt x="185" y="71"/>
                    <a:pt x="185" y="69"/>
                    <a:pt x="185" y="67"/>
                  </a:cubicBezTo>
                  <a:cubicBezTo>
                    <a:pt x="185" y="63"/>
                    <a:pt x="186" y="59"/>
                    <a:pt x="188" y="56"/>
                  </a:cubicBezTo>
                  <a:cubicBezTo>
                    <a:pt x="188" y="55"/>
                    <a:pt x="188" y="54"/>
                    <a:pt x="188" y="53"/>
                  </a:cubicBezTo>
                  <a:cubicBezTo>
                    <a:pt x="189" y="51"/>
                    <a:pt x="189" y="49"/>
                    <a:pt x="191" y="47"/>
                  </a:cubicBezTo>
                  <a:cubicBezTo>
                    <a:pt x="191" y="47"/>
                    <a:pt x="192" y="46"/>
                    <a:pt x="192" y="45"/>
                  </a:cubicBezTo>
                  <a:cubicBezTo>
                    <a:pt x="193" y="44"/>
                    <a:pt x="194" y="41"/>
                    <a:pt x="196" y="41"/>
                  </a:cubicBezTo>
                  <a:cubicBezTo>
                    <a:pt x="199" y="40"/>
                    <a:pt x="199" y="39"/>
                    <a:pt x="199" y="39"/>
                  </a:cubicBezTo>
                  <a:cubicBezTo>
                    <a:pt x="199" y="38"/>
                    <a:pt x="200" y="37"/>
                    <a:pt x="201" y="36"/>
                  </a:cubicBezTo>
                  <a:cubicBezTo>
                    <a:pt x="202" y="35"/>
                    <a:pt x="202" y="34"/>
                    <a:pt x="202" y="34"/>
                  </a:cubicBezTo>
                  <a:cubicBezTo>
                    <a:pt x="202" y="33"/>
                    <a:pt x="202" y="33"/>
                    <a:pt x="201" y="33"/>
                  </a:cubicBezTo>
                  <a:cubicBezTo>
                    <a:pt x="200" y="32"/>
                    <a:pt x="199" y="31"/>
                    <a:pt x="199" y="28"/>
                  </a:cubicBezTo>
                  <a:cubicBezTo>
                    <a:pt x="199" y="28"/>
                    <a:pt x="199" y="27"/>
                    <a:pt x="199" y="27"/>
                  </a:cubicBezTo>
                  <a:cubicBezTo>
                    <a:pt x="199" y="27"/>
                    <a:pt x="199" y="27"/>
                    <a:pt x="199" y="27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2"/>
                    <a:pt x="199" y="22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200" y="19"/>
                    <a:pt x="200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19"/>
                    <a:pt x="199" y="19"/>
                    <a:pt x="199" y="18"/>
                  </a:cubicBezTo>
                  <a:cubicBezTo>
                    <a:pt x="199" y="18"/>
                    <a:pt x="198" y="18"/>
                    <a:pt x="198" y="18"/>
                  </a:cubicBezTo>
                  <a:cubicBezTo>
                    <a:pt x="198" y="17"/>
                    <a:pt x="197" y="17"/>
                    <a:pt x="197" y="17"/>
                  </a:cubicBezTo>
                  <a:cubicBezTo>
                    <a:pt x="197" y="16"/>
                    <a:pt x="196" y="16"/>
                    <a:pt x="196" y="16"/>
                  </a:cubicBezTo>
                  <a:cubicBezTo>
                    <a:pt x="196" y="16"/>
                    <a:pt x="195" y="15"/>
                    <a:pt x="195" y="15"/>
                  </a:cubicBezTo>
                  <a:cubicBezTo>
                    <a:pt x="195" y="15"/>
                    <a:pt x="194" y="14"/>
                    <a:pt x="194" y="14"/>
                  </a:cubicBezTo>
                  <a:cubicBezTo>
                    <a:pt x="194" y="14"/>
                    <a:pt x="194" y="14"/>
                    <a:pt x="193" y="14"/>
                  </a:cubicBezTo>
                  <a:cubicBezTo>
                    <a:pt x="193" y="13"/>
                    <a:pt x="193" y="13"/>
                    <a:pt x="192" y="13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1" y="12"/>
                    <a:pt x="191" y="12"/>
                    <a:pt x="191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1"/>
                    <a:pt x="190" y="10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8" y="10"/>
                    <a:pt x="188" y="10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7" y="9"/>
                    <a:pt x="185" y="10"/>
                    <a:pt x="185" y="10"/>
                  </a:cubicBezTo>
                  <a:cubicBezTo>
                    <a:pt x="185" y="10"/>
                    <a:pt x="185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10"/>
                    <a:pt x="180" y="9"/>
                    <a:pt x="179" y="9"/>
                  </a:cubicBezTo>
                  <a:cubicBezTo>
                    <a:pt x="179" y="9"/>
                    <a:pt x="179" y="9"/>
                    <a:pt x="178" y="9"/>
                  </a:cubicBezTo>
                  <a:cubicBezTo>
                    <a:pt x="177" y="11"/>
                    <a:pt x="176" y="11"/>
                    <a:pt x="174" y="11"/>
                  </a:cubicBezTo>
                  <a:cubicBezTo>
                    <a:pt x="171" y="11"/>
                    <a:pt x="169" y="10"/>
                    <a:pt x="169" y="10"/>
                  </a:cubicBezTo>
                  <a:cubicBezTo>
                    <a:pt x="169" y="10"/>
                    <a:pt x="165" y="7"/>
                    <a:pt x="163" y="3"/>
                  </a:cubicBezTo>
                  <a:cubicBezTo>
                    <a:pt x="163" y="3"/>
                    <a:pt x="163" y="3"/>
                    <a:pt x="163" y="2"/>
                  </a:cubicBezTo>
                  <a:cubicBezTo>
                    <a:pt x="163" y="2"/>
                    <a:pt x="163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2"/>
                    <a:pt x="147" y="0"/>
                    <a:pt x="145" y="0"/>
                  </a:cubicBezTo>
                  <a:cubicBezTo>
                    <a:pt x="144" y="0"/>
                    <a:pt x="143" y="1"/>
                    <a:pt x="143" y="1"/>
                  </a:cubicBezTo>
                  <a:cubicBezTo>
                    <a:pt x="143" y="2"/>
                    <a:pt x="141" y="4"/>
                    <a:pt x="139" y="4"/>
                  </a:cubicBezTo>
                  <a:cubicBezTo>
                    <a:pt x="138" y="4"/>
                    <a:pt x="137" y="4"/>
                    <a:pt x="136" y="4"/>
                  </a:cubicBezTo>
                  <a:cubicBezTo>
                    <a:pt x="135" y="4"/>
                    <a:pt x="134" y="3"/>
                    <a:pt x="132" y="3"/>
                  </a:cubicBezTo>
                  <a:cubicBezTo>
                    <a:pt x="128" y="3"/>
                    <a:pt x="124" y="5"/>
                    <a:pt x="122" y="7"/>
                  </a:cubicBezTo>
                  <a:cubicBezTo>
                    <a:pt x="120" y="8"/>
                    <a:pt x="117" y="7"/>
                    <a:pt x="115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2" y="7"/>
                    <a:pt x="111" y="10"/>
                    <a:pt x="110" y="13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1" y="4"/>
                    <a:pt x="78" y="4"/>
                  </a:cubicBezTo>
                  <a:cubicBezTo>
                    <a:pt x="75" y="4"/>
                    <a:pt x="70" y="8"/>
                    <a:pt x="68" y="12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20"/>
                    <a:pt x="68" y="20"/>
                  </a:cubicBezTo>
                  <a:cubicBezTo>
                    <a:pt x="68" y="25"/>
                    <a:pt x="67" y="29"/>
                    <a:pt x="66" y="31"/>
                  </a:cubicBezTo>
                  <a:cubicBezTo>
                    <a:pt x="65" y="32"/>
                    <a:pt x="65" y="33"/>
                    <a:pt x="65" y="33"/>
                  </a:cubicBezTo>
                  <a:cubicBezTo>
                    <a:pt x="63" y="36"/>
                    <a:pt x="62" y="37"/>
                    <a:pt x="62" y="42"/>
                  </a:cubicBezTo>
                  <a:cubicBezTo>
                    <a:pt x="62" y="46"/>
                    <a:pt x="59" y="51"/>
                    <a:pt x="57" y="56"/>
                  </a:cubicBezTo>
                  <a:cubicBezTo>
                    <a:pt x="55" y="60"/>
                    <a:pt x="54" y="64"/>
                    <a:pt x="54" y="66"/>
                  </a:cubicBezTo>
                  <a:cubicBezTo>
                    <a:pt x="54" y="70"/>
                    <a:pt x="50" y="73"/>
                    <a:pt x="47" y="75"/>
                  </a:cubicBezTo>
                  <a:cubicBezTo>
                    <a:pt x="46" y="76"/>
                    <a:pt x="44" y="78"/>
                    <a:pt x="44" y="78"/>
                  </a:cubicBezTo>
                  <a:cubicBezTo>
                    <a:pt x="44" y="80"/>
                    <a:pt x="44" y="82"/>
                    <a:pt x="43" y="85"/>
                  </a:cubicBezTo>
                  <a:cubicBezTo>
                    <a:pt x="43" y="88"/>
                    <a:pt x="43" y="93"/>
                    <a:pt x="43" y="97"/>
                  </a:cubicBezTo>
                  <a:cubicBezTo>
                    <a:pt x="43" y="102"/>
                    <a:pt x="42" y="103"/>
                    <a:pt x="39" y="104"/>
                  </a:cubicBezTo>
                  <a:cubicBezTo>
                    <a:pt x="39" y="104"/>
                    <a:pt x="39" y="104"/>
                    <a:pt x="39" y="106"/>
                  </a:cubicBezTo>
                  <a:cubicBezTo>
                    <a:pt x="39" y="111"/>
                    <a:pt x="37" y="112"/>
                    <a:pt x="34" y="112"/>
                  </a:cubicBezTo>
                  <a:cubicBezTo>
                    <a:pt x="33" y="112"/>
                    <a:pt x="32" y="112"/>
                    <a:pt x="31" y="113"/>
                  </a:cubicBezTo>
                  <a:cubicBezTo>
                    <a:pt x="29" y="116"/>
                    <a:pt x="27" y="117"/>
                    <a:pt x="26" y="117"/>
                  </a:cubicBezTo>
                  <a:cubicBezTo>
                    <a:pt x="25" y="117"/>
                    <a:pt x="25" y="117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5"/>
                  </a:cubicBezTo>
                  <a:cubicBezTo>
                    <a:pt x="24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4"/>
                    <a:pt x="23" y="114"/>
                    <a:pt x="23" y="113"/>
                  </a:cubicBezTo>
                  <a:cubicBezTo>
                    <a:pt x="23" y="112"/>
                    <a:pt x="23" y="112"/>
                    <a:pt x="22" y="112"/>
                  </a:cubicBezTo>
                  <a:cubicBezTo>
                    <a:pt x="20" y="112"/>
                    <a:pt x="19" y="112"/>
                    <a:pt x="17" y="113"/>
                  </a:cubicBezTo>
                  <a:cubicBezTo>
                    <a:pt x="16" y="115"/>
                    <a:pt x="14" y="115"/>
                    <a:pt x="13" y="115"/>
                  </a:cubicBezTo>
                  <a:cubicBezTo>
                    <a:pt x="11" y="115"/>
                    <a:pt x="10" y="114"/>
                    <a:pt x="9" y="114"/>
                  </a:cubicBezTo>
                  <a:cubicBezTo>
                    <a:pt x="8" y="114"/>
                    <a:pt x="8" y="113"/>
                    <a:pt x="8" y="113"/>
                  </a:cubicBezTo>
                  <a:cubicBezTo>
                    <a:pt x="8" y="113"/>
                    <a:pt x="7" y="113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ubicBezTo>
                    <a:pt x="6" y="114"/>
                    <a:pt x="6" y="114"/>
                    <a:pt x="5" y="115"/>
                  </a:cubicBezTo>
                  <a:cubicBezTo>
                    <a:pt x="5" y="115"/>
                    <a:pt x="4" y="115"/>
                    <a:pt x="4" y="115"/>
                  </a:cubicBezTo>
                  <a:cubicBezTo>
                    <a:pt x="4" y="115"/>
                    <a:pt x="3" y="116"/>
                    <a:pt x="3" y="116"/>
                  </a:cubicBezTo>
                  <a:cubicBezTo>
                    <a:pt x="2" y="116"/>
                    <a:pt x="2" y="117"/>
                    <a:pt x="1" y="117"/>
                  </a:cubicBezTo>
                  <a:cubicBezTo>
                    <a:pt x="1" y="117"/>
                    <a:pt x="1" y="117"/>
                    <a:pt x="0" y="118"/>
                  </a:cubicBezTo>
                  <a:cubicBezTo>
                    <a:pt x="2" y="121"/>
                    <a:pt x="3" y="124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4" y="127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6" y="126"/>
                    <a:pt x="6" y="126"/>
                    <a:pt x="6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8" y="125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9" y="125"/>
                    <a:pt x="11" y="125"/>
                    <a:pt x="19" y="125"/>
                  </a:cubicBezTo>
                  <a:cubicBezTo>
                    <a:pt x="30" y="125"/>
                    <a:pt x="45" y="125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50" y="132"/>
                    <a:pt x="49" y="137"/>
                  </a:cubicBezTo>
                  <a:cubicBezTo>
                    <a:pt x="49" y="138"/>
                    <a:pt x="49" y="138"/>
                    <a:pt x="49" y="139"/>
                  </a:cubicBezTo>
                  <a:cubicBezTo>
                    <a:pt x="50" y="140"/>
                    <a:pt x="52" y="141"/>
                    <a:pt x="53" y="144"/>
                  </a:cubicBezTo>
                  <a:cubicBezTo>
                    <a:pt x="55" y="149"/>
                    <a:pt x="57" y="150"/>
                    <a:pt x="58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5" y="149"/>
                    <a:pt x="71" y="148"/>
                    <a:pt x="73" y="148"/>
                  </a:cubicBezTo>
                  <a:cubicBezTo>
                    <a:pt x="73" y="147"/>
                    <a:pt x="74" y="146"/>
                    <a:pt x="74" y="146"/>
                  </a:cubicBezTo>
                  <a:cubicBezTo>
                    <a:pt x="74" y="143"/>
                    <a:pt x="75" y="139"/>
                    <a:pt x="78" y="138"/>
                  </a:cubicBezTo>
                  <a:cubicBezTo>
                    <a:pt x="79" y="138"/>
                    <a:pt x="80" y="137"/>
                    <a:pt x="82" y="137"/>
                  </a:cubicBezTo>
                  <a:cubicBezTo>
                    <a:pt x="85" y="137"/>
                    <a:pt x="88" y="138"/>
                    <a:pt x="88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90" y="140"/>
                    <a:pt x="93" y="140"/>
                  </a:cubicBezTo>
                  <a:cubicBezTo>
                    <a:pt x="94" y="140"/>
                    <a:pt x="96" y="140"/>
                    <a:pt x="97" y="140"/>
                  </a:cubicBezTo>
                  <a:cubicBezTo>
                    <a:pt x="97" y="140"/>
                    <a:pt x="98" y="140"/>
                    <a:pt x="99" y="140"/>
                  </a:cubicBezTo>
                  <a:cubicBezTo>
                    <a:pt x="100" y="140"/>
                    <a:pt x="102" y="140"/>
                    <a:pt x="102" y="144"/>
                  </a:cubicBezTo>
                  <a:cubicBezTo>
                    <a:pt x="102" y="148"/>
                    <a:pt x="103" y="151"/>
                    <a:pt x="104" y="151"/>
                  </a:cubicBezTo>
                  <a:cubicBezTo>
                    <a:pt x="105" y="153"/>
                    <a:pt x="105" y="156"/>
                    <a:pt x="104" y="160"/>
                  </a:cubicBezTo>
                  <a:cubicBezTo>
                    <a:pt x="103" y="162"/>
                    <a:pt x="102" y="167"/>
                    <a:pt x="102" y="168"/>
                  </a:cubicBezTo>
                  <a:cubicBezTo>
                    <a:pt x="104" y="169"/>
                    <a:pt x="109" y="174"/>
                    <a:pt x="108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80"/>
                    <a:pt x="107" y="183"/>
                    <a:pt x="107" y="184"/>
                  </a:cubicBezTo>
                  <a:cubicBezTo>
                    <a:pt x="108" y="183"/>
                    <a:pt x="110" y="182"/>
                    <a:pt x="112" y="182"/>
                  </a:cubicBezTo>
                  <a:cubicBezTo>
                    <a:pt x="113" y="182"/>
                    <a:pt x="114" y="182"/>
                    <a:pt x="115" y="182"/>
                  </a:cubicBezTo>
                  <a:cubicBezTo>
                    <a:pt x="117" y="182"/>
                    <a:pt x="119" y="182"/>
                    <a:pt x="122" y="181"/>
                  </a:cubicBezTo>
                  <a:cubicBezTo>
                    <a:pt x="122" y="181"/>
                    <a:pt x="123" y="181"/>
                    <a:pt x="124" y="181"/>
                  </a:cubicBezTo>
                  <a:cubicBezTo>
                    <a:pt x="124" y="180"/>
                    <a:pt x="124" y="180"/>
                    <a:pt x="124" y="180"/>
                  </a:cubicBezTo>
                  <a:lnTo>
                    <a:pt x="126" y="1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1" name="Freeform 1728"/>
            <p:cNvSpPr>
              <a:spLocks/>
            </p:cNvSpPr>
            <p:nvPr/>
          </p:nvSpPr>
          <p:spPr bwMode="auto">
            <a:xfrm>
              <a:off x="1806" y="3036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1729"/>
            <p:cNvSpPr>
              <a:spLocks/>
            </p:cNvSpPr>
            <p:nvPr/>
          </p:nvSpPr>
          <p:spPr bwMode="auto">
            <a:xfrm>
              <a:off x="1805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Freeform 1730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Freeform 1731"/>
            <p:cNvSpPr>
              <a:spLocks/>
            </p:cNvSpPr>
            <p:nvPr/>
          </p:nvSpPr>
          <p:spPr bwMode="auto">
            <a:xfrm>
              <a:off x="1808" y="30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5" name="Freeform 1732"/>
            <p:cNvSpPr>
              <a:spLocks/>
            </p:cNvSpPr>
            <p:nvPr/>
          </p:nvSpPr>
          <p:spPr bwMode="auto">
            <a:xfrm>
              <a:off x="1804" y="3037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6" name="Freeform 1733"/>
            <p:cNvSpPr>
              <a:spLocks/>
            </p:cNvSpPr>
            <p:nvPr/>
          </p:nvSpPr>
          <p:spPr bwMode="auto">
            <a:xfrm>
              <a:off x="1984" y="306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Freeform 1734"/>
            <p:cNvSpPr>
              <a:spLocks/>
            </p:cNvSpPr>
            <p:nvPr/>
          </p:nvSpPr>
          <p:spPr bwMode="auto">
            <a:xfrm>
              <a:off x="1923" y="3091"/>
              <a:ext cx="2" cy="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Freeform 1735"/>
            <p:cNvSpPr>
              <a:spLocks/>
            </p:cNvSpPr>
            <p:nvPr/>
          </p:nvSpPr>
          <p:spPr bwMode="auto">
            <a:xfrm>
              <a:off x="1919" y="308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Freeform 1736"/>
            <p:cNvSpPr>
              <a:spLocks/>
            </p:cNvSpPr>
            <p:nvPr/>
          </p:nvSpPr>
          <p:spPr bwMode="auto">
            <a:xfrm>
              <a:off x="1921" y="30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Freeform 1737"/>
            <p:cNvSpPr>
              <a:spLocks/>
            </p:cNvSpPr>
            <p:nvPr/>
          </p:nvSpPr>
          <p:spPr bwMode="auto">
            <a:xfrm>
              <a:off x="1972" y="300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1" name="Freeform 1738"/>
            <p:cNvSpPr>
              <a:spLocks/>
            </p:cNvSpPr>
            <p:nvPr/>
          </p:nvSpPr>
          <p:spPr bwMode="auto">
            <a:xfrm>
              <a:off x="1971" y="3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2" name="Freeform 1739"/>
            <p:cNvSpPr>
              <a:spLocks/>
            </p:cNvSpPr>
            <p:nvPr/>
          </p:nvSpPr>
          <p:spPr bwMode="auto">
            <a:xfrm>
              <a:off x="1971" y="3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3" name="Freeform 1740"/>
            <p:cNvSpPr>
              <a:spLocks/>
            </p:cNvSpPr>
            <p:nvPr/>
          </p:nvSpPr>
          <p:spPr bwMode="auto">
            <a:xfrm>
              <a:off x="1807" y="3025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Freeform 1741"/>
            <p:cNvSpPr>
              <a:spLocks/>
            </p:cNvSpPr>
            <p:nvPr/>
          </p:nvSpPr>
          <p:spPr bwMode="auto">
            <a:xfrm>
              <a:off x="1801" y="302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Freeform 1742"/>
            <p:cNvSpPr>
              <a:spLocks/>
            </p:cNvSpPr>
            <p:nvPr/>
          </p:nvSpPr>
          <p:spPr bwMode="auto">
            <a:xfrm>
              <a:off x="1823" y="3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Freeform 1743"/>
            <p:cNvSpPr>
              <a:spLocks/>
            </p:cNvSpPr>
            <p:nvPr/>
          </p:nvSpPr>
          <p:spPr bwMode="auto">
            <a:xfrm>
              <a:off x="1866" y="293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7" name="Freeform 1744"/>
            <p:cNvSpPr>
              <a:spLocks/>
            </p:cNvSpPr>
            <p:nvPr/>
          </p:nvSpPr>
          <p:spPr bwMode="auto">
            <a:xfrm>
              <a:off x="1805" y="302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8" name="Freeform 1745"/>
            <p:cNvSpPr>
              <a:spLocks/>
            </p:cNvSpPr>
            <p:nvPr/>
          </p:nvSpPr>
          <p:spPr bwMode="auto">
            <a:xfrm>
              <a:off x="1824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Freeform 1746"/>
            <p:cNvSpPr>
              <a:spLocks/>
            </p:cNvSpPr>
            <p:nvPr/>
          </p:nvSpPr>
          <p:spPr bwMode="auto">
            <a:xfrm>
              <a:off x="1824" y="302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1747"/>
            <p:cNvSpPr>
              <a:spLocks/>
            </p:cNvSpPr>
            <p:nvPr/>
          </p:nvSpPr>
          <p:spPr bwMode="auto">
            <a:xfrm>
              <a:off x="1824" y="302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1748"/>
            <p:cNvSpPr>
              <a:spLocks/>
            </p:cNvSpPr>
            <p:nvPr/>
          </p:nvSpPr>
          <p:spPr bwMode="auto">
            <a:xfrm>
              <a:off x="1804" y="302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1749"/>
            <p:cNvSpPr>
              <a:spLocks/>
            </p:cNvSpPr>
            <p:nvPr/>
          </p:nvSpPr>
          <p:spPr bwMode="auto">
            <a:xfrm>
              <a:off x="1985" y="293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1750"/>
            <p:cNvSpPr>
              <a:spLocks/>
            </p:cNvSpPr>
            <p:nvPr/>
          </p:nvSpPr>
          <p:spPr bwMode="auto">
            <a:xfrm>
              <a:off x="1989" y="293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1751"/>
            <p:cNvSpPr>
              <a:spLocks/>
            </p:cNvSpPr>
            <p:nvPr/>
          </p:nvSpPr>
          <p:spPr bwMode="auto">
            <a:xfrm>
              <a:off x="1981" y="2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1752"/>
            <p:cNvSpPr>
              <a:spLocks/>
            </p:cNvSpPr>
            <p:nvPr/>
          </p:nvSpPr>
          <p:spPr bwMode="auto">
            <a:xfrm>
              <a:off x="1991" y="2934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1753"/>
            <p:cNvSpPr>
              <a:spLocks/>
            </p:cNvSpPr>
            <p:nvPr/>
          </p:nvSpPr>
          <p:spPr bwMode="auto">
            <a:xfrm>
              <a:off x="1957" y="291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Freeform 1754"/>
            <p:cNvSpPr>
              <a:spLocks/>
            </p:cNvSpPr>
            <p:nvPr/>
          </p:nvSpPr>
          <p:spPr bwMode="auto">
            <a:xfrm>
              <a:off x="1982" y="292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1755"/>
            <p:cNvSpPr>
              <a:spLocks/>
            </p:cNvSpPr>
            <p:nvPr/>
          </p:nvSpPr>
          <p:spPr bwMode="auto">
            <a:xfrm>
              <a:off x="1984" y="292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1756"/>
            <p:cNvSpPr>
              <a:spLocks/>
            </p:cNvSpPr>
            <p:nvPr/>
          </p:nvSpPr>
          <p:spPr bwMode="auto">
            <a:xfrm>
              <a:off x="1987" y="29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Freeform 1757"/>
            <p:cNvSpPr>
              <a:spLocks/>
            </p:cNvSpPr>
            <p:nvPr/>
          </p:nvSpPr>
          <p:spPr bwMode="auto">
            <a:xfrm>
              <a:off x="1975" y="2926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Freeform 1758"/>
            <p:cNvSpPr>
              <a:spLocks/>
            </p:cNvSpPr>
            <p:nvPr/>
          </p:nvSpPr>
          <p:spPr bwMode="auto">
            <a:xfrm>
              <a:off x="1978" y="2925"/>
              <a:ext cx="2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1759"/>
            <p:cNvSpPr>
              <a:spLocks/>
            </p:cNvSpPr>
            <p:nvPr/>
          </p:nvSpPr>
          <p:spPr bwMode="auto">
            <a:xfrm>
              <a:off x="1980" y="2925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1760"/>
            <p:cNvSpPr>
              <a:spLocks/>
            </p:cNvSpPr>
            <p:nvPr/>
          </p:nvSpPr>
          <p:spPr bwMode="auto">
            <a:xfrm>
              <a:off x="1956" y="29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1761"/>
            <p:cNvSpPr>
              <a:spLocks/>
            </p:cNvSpPr>
            <p:nvPr/>
          </p:nvSpPr>
          <p:spPr bwMode="auto">
            <a:xfrm>
              <a:off x="1991" y="293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1762"/>
            <p:cNvSpPr>
              <a:spLocks/>
            </p:cNvSpPr>
            <p:nvPr/>
          </p:nvSpPr>
          <p:spPr bwMode="auto">
            <a:xfrm>
              <a:off x="1991" y="2937"/>
              <a:ext cx="0" cy="1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1763"/>
            <p:cNvSpPr>
              <a:spLocks/>
            </p:cNvSpPr>
            <p:nvPr/>
          </p:nvSpPr>
          <p:spPr bwMode="auto">
            <a:xfrm>
              <a:off x="1991" y="294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1764"/>
            <p:cNvSpPr>
              <a:spLocks/>
            </p:cNvSpPr>
            <p:nvPr/>
          </p:nvSpPr>
          <p:spPr bwMode="auto">
            <a:xfrm>
              <a:off x="1991" y="2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1765"/>
            <p:cNvSpPr>
              <a:spLocks/>
            </p:cNvSpPr>
            <p:nvPr/>
          </p:nvSpPr>
          <p:spPr bwMode="auto">
            <a:xfrm>
              <a:off x="1978" y="2981"/>
              <a:ext cx="0" cy="4"/>
            </a:xfrm>
            <a:custGeom>
              <a:avLst/>
              <a:gdLst>
                <a:gd name="T0" fmla="*/ 5 h 5"/>
                <a:gd name="T1" fmla="*/ 0 h 5"/>
                <a:gd name="T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1766"/>
            <p:cNvSpPr>
              <a:spLocks/>
            </p:cNvSpPr>
            <p:nvPr/>
          </p:nvSpPr>
          <p:spPr bwMode="auto">
            <a:xfrm>
              <a:off x="1991" y="2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1767"/>
            <p:cNvSpPr>
              <a:spLocks/>
            </p:cNvSpPr>
            <p:nvPr/>
          </p:nvSpPr>
          <p:spPr bwMode="auto">
            <a:xfrm>
              <a:off x="1991" y="293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1768"/>
            <p:cNvSpPr>
              <a:spLocks/>
            </p:cNvSpPr>
            <p:nvPr/>
          </p:nvSpPr>
          <p:spPr bwMode="auto">
            <a:xfrm>
              <a:off x="1978" y="3002"/>
              <a:ext cx="11" cy="17"/>
            </a:xfrm>
            <a:custGeom>
              <a:avLst/>
              <a:gdLst>
                <a:gd name="T0" fmla="*/ 8 w 12"/>
                <a:gd name="T1" fmla="*/ 0 h 18"/>
                <a:gd name="T2" fmla="*/ 8 w 12"/>
                <a:gd name="T3" fmla="*/ 0 h 18"/>
                <a:gd name="T4" fmla="*/ 8 w 12"/>
                <a:gd name="T5" fmla="*/ 0 h 18"/>
                <a:gd name="T6" fmla="*/ 8 w 12"/>
                <a:gd name="T7" fmla="*/ 1 h 18"/>
                <a:gd name="T8" fmla="*/ 7 w 12"/>
                <a:gd name="T9" fmla="*/ 1 h 18"/>
                <a:gd name="T10" fmla="*/ 6 w 12"/>
                <a:gd name="T11" fmla="*/ 2 h 18"/>
                <a:gd name="T12" fmla="*/ 6 w 12"/>
                <a:gd name="T13" fmla="*/ 2 h 18"/>
                <a:gd name="T14" fmla="*/ 5 w 12"/>
                <a:gd name="T15" fmla="*/ 3 h 18"/>
                <a:gd name="T16" fmla="*/ 4 w 12"/>
                <a:gd name="T17" fmla="*/ 3 h 18"/>
                <a:gd name="T18" fmla="*/ 3 w 12"/>
                <a:gd name="T19" fmla="*/ 3 h 18"/>
                <a:gd name="T20" fmla="*/ 2 w 12"/>
                <a:gd name="T21" fmla="*/ 3 h 18"/>
                <a:gd name="T22" fmla="*/ 2 w 12"/>
                <a:gd name="T23" fmla="*/ 3 h 18"/>
                <a:gd name="T24" fmla="*/ 0 w 12"/>
                <a:gd name="T25" fmla="*/ 3 h 18"/>
                <a:gd name="T26" fmla="*/ 0 w 12"/>
                <a:gd name="T27" fmla="*/ 3 h 18"/>
                <a:gd name="T28" fmla="*/ 0 w 12"/>
                <a:gd name="T29" fmla="*/ 9 h 18"/>
                <a:gd name="T30" fmla="*/ 0 w 12"/>
                <a:gd name="T31" fmla="*/ 9 h 18"/>
                <a:gd name="T32" fmla="*/ 2 w 12"/>
                <a:gd name="T33" fmla="*/ 18 h 18"/>
                <a:gd name="T34" fmla="*/ 3 w 12"/>
                <a:gd name="T35" fmla="*/ 17 h 18"/>
                <a:gd name="T36" fmla="*/ 4 w 12"/>
                <a:gd name="T37" fmla="*/ 17 h 18"/>
                <a:gd name="T38" fmla="*/ 4 w 12"/>
                <a:gd name="T39" fmla="*/ 17 h 18"/>
                <a:gd name="T40" fmla="*/ 4 w 12"/>
                <a:gd name="T41" fmla="*/ 17 h 18"/>
                <a:gd name="T42" fmla="*/ 5 w 12"/>
                <a:gd name="T43" fmla="*/ 16 h 18"/>
                <a:gd name="T44" fmla="*/ 12 w 12"/>
                <a:gd name="T45" fmla="*/ 6 h 18"/>
                <a:gd name="T46" fmla="*/ 10 w 12"/>
                <a:gd name="T47" fmla="*/ 4 h 18"/>
                <a:gd name="T48" fmla="*/ 10 w 12"/>
                <a:gd name="T49" fmla="*/ 3 h 18"/>
                <a:gd name="T50" fmla="*/ 10 w 12"/>
                <a:gd name="T51" fmla="*/ 3 h 18"/>
                <a:gd name="T52" fmla="*/ 10 w 12"/>
                <a:gd name="T53" fmla="*/ 3 h 18"/>
                <a:gd name="T54" fmla="*/ 10 w 12"/>
                <a:gd name="T55" fmla="*/ 2 h 18"/>
                <a:gd name="T56" fmla="*/ 10 w 12"/>
                <a:gd name="T57" fmla="*/ 1 h 18"/>
                <a:gd name="T58" fmla="*/ 10 w 12"/>
                <a:gd name="T59" fmla="*/ 0 h 18"/>
                <a:gd name="T60" fmla="*/ 10 w 12"/>
                <a:gd name="T61" fmla="*/ 0 h 18"/>
                <a:gd name="T62" fmla="*/ 10 w 12"/>
                <a:gd name="T63" fmla="*/ 0 h 18"/>
                <a:gd name="T64" fmla="*/ 8 w 12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8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4"/>
                    <a:pt x="2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6" y="16"/>
                    <a:pt x="9" y="11"/>
                    <a:pt x="12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Freeform 1769"/>
            <p:cNvSpPr>
              <a:spLocks/>
            </p:cNvSpPr>
            <p:nvPr/>
          </p:nvSpPr>
          <p:spPr bwMode="auto">
            <a:xfrm>
              <a:off x="1978" y="30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1770"/>
            <p:cNvSpPr>
              <a:spLocks/>
            </p:cNvSpPr>
            <p:nvPr/>
          </p:nvSpPr>
          <p:spPr bwMode="auto">
            <a:xfrm>
              <a:off x="1985" y="3002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1771"/>
            <p:cNvSpPr>
              <a:spLocks/>
            </p:cNvSpPr>
            <p:nvPr/>
          </p:nvSpPr>
          <p:spPr bwMode="auto">
            <a:xfrm>
              <a:off x="1982" y="3003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1772"/>
            <p:cNvSpPr>
              <a:spLocks/>
            </p:cNvSpPr>
            <p:nvPr/>
          </p:nvSpPr>
          <p:spPr bwMode="auto">
            <a:xfrm>
              <a:off x="1978" y="3004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1773"/>
            <p:cNvSpPr>
              <a:spLocks/>
            </p:cNvSpPr>
            <p:nvPr/>
          </p:nvSpPr>
          <p:spPr bwMode="auto">
            <a:xfrm>
              <a:off x="1980" y="300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1774"/>
            <p:cNvSpPr>
              <a:spLocks/>
            </p:cNvSpPr>
            <p:nvPr/>
          </p:nvSpPr>
          <p:spPr bwMode="auto">
            <a:xfrm>
              <a:off x="1983" y="3003"/>
              <a:ext cx="2" cy="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1775"/>
            <p:cNvSpPr>
              <a:spLocks/>
            </p:cNvSpPr>
            <p:nvPr/>
          </p:nvSpPr>
          <p:spPr bwMode="auto">
            <a:xfrm>
              <a:off x="1978" y="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Freeform 1776"/>
            <p:cNvSpPr>
              <a:spLocks/>
            </p:cNvSpPr>
            <p:nvPr/>
          </p:nvSpPr>
          <p:spPr bwMode="auto">
            <a:xfrm>
              <a:off x="1987" y="3091"/>
              <a:ext cx="110" cy="179"/>
            </a:xfrm>
            <a:custGeom>
              <a:avLst/>
              <a:gdLst>
                <a:gd name="T0" fmla="*/ 56 w 115"/>
                <a:gd name="T1" fmla="*/ 35 h 187"/>
                <a:gd name="T2" fmla="*/ 59 w 115"/>
                <a:gd name="T3" fmla="*/ 38 h 187"/>
                <a:gd name="T4" fmla="*/ 61 w 115"/>
                <a:gd name="T5" fmla="*/ 40 h 187"/>
                <a:gd name="T6" fmla="*/ 63 w 115"/>
                <a:gd name="T7" fmla="*/ 54 h 187"/>
                <a:gd name="T8" fmla="*/ 56 w 115"/>
                <a:gd name="T9" fmla="*/ 68 h 187"/>
                <a:gd name="T10" fmla="*/ 54 w 115"/>
                <a:gd name="T11" fmla="*/ 74 h 187"/>
                <a:gd name="T12" fmla="*/ 44 w 115"/>
                <a:gd name="T13" fmla="*/ 44 h 187"/>
                <a:gd name="T14" fmla="*/ 37 w 115"/>
                <a:gd name="T15" fmla="*/ 44 h 187"/>
                <a:gd name="T16" fmla="*/ 30 w 115"/>
                <a:gd name="T17" fmla="*/ 39 h 187"/>
                <a:gd name="T18" fmla="*/ 0 w 115"/>
                <a:gd name="T19" fmla="*/ 49 h 187"/>
                <a:gd name="T20" fmla="*/ 4 w 115"/>
                <a:gd name="T21" fmla="*/ 58 h 187"/>
                <a:gd name="T22" fmla="*/ 7 w 115"/>
                <a:gd name="T23" fmla="*/ 59 h 187"/>
                <a:gd name="T24" fmla="*/ 10 w 115"/>
                <a:gd name="T25" fmla="*/ 59 h 187"/>
                <a:gd name="T26" fmla="*/ 13 w 115"/>
                <a:gd name="T27" fmla="*/ 60 h 187"/>
                <a:gd name="T28" fmla="*/ 15 w 115"/>
                <a:gd name="T29" fmla="*/ 61 h 187"/>
                <a:gd name="T30" fmla="*/ 30 w 115"/>
                <a:gd name="T31" fmla="*/ 66 h 187"/>
                <a:gd name="T32" fmla="*/ 29 w 115"/>
                <a:gd name="T33" fmla="*/ 93 h 187"/>
                <a:gd name="T34" fmla="*/ 31 w 115"/>
                <a:gd name="T35" fmla="*/ 102 h 187"/>
                <a:gd name="T36" fmla="*/ 25 w 115"/>
                <a:gd name="T37" fmla="*/ 117 h 187"/>
                <a:gd name="T38" fmla="*/ 12 w 115"/>
                <a:gd name="T39" fmla="*/ 135 h 187"/>
                <a:gd name="T40" fmla="*/ 12 w 115"/>
                <a:gd name="T41" fmla="*/ 136 h 187"/>
                <a:gd name="T42" fmla="*/ 13 w 115"/>
                <a:gd name="T43" fmla="*/ 138 h 187"/>
                <a:gd name="T44" fmla="*/ 18 w 115"/>
                <a:gd name="T45" fmla="*/ 154 h 187"/>
                <a:gd name="T46" fmla="*/ 20 w 115"/>
                <a:gd name="T47" fmla="*/ 179 h 187"/>
                <a:gd name="T48" fmla="*/ 23 w 115"/>
                <a:gd name="T49" fmla="*/ 187 h 187"/>
                <a:gd name="T50" fmla="*/ 26 w 115"/>
                <a:gd name="T51" fmla="*/ 183 h 187"/>
                <a:gd name="T52" fmla="*/ 26 w 115"/>
                <a:gd name="T53" fmla="*/ 183 h 187"/>
                <a:gd name="T54" fmla="*/ 53 w 115"/>
                <a:gd name="T55" fmla="*/ 157 h 187"/>
                <a:gd name="T56" fmla="*/ 54 w 115"/>
                <a:gd name="T57" fmla="*/ 135 h 187"/>
                <a:gd name="T58" fmla="*/ 47 w 115"/>
                <a:gd name="T59" fmla="*/ 113 h 187"/>
                <a:gd name="T60" fmla="*/ 53 w 115"/>
                <a:gd name="T61" fmla="*/ 99 h 187"/>
                <a:gd name="T62" fmla="*/ 64 w 115"/>
                <a:gd name="T63" fmla="*/ 90 h 187"/>
                <a:gd name="T64" fmla="*/ 89 w 115"/>
                <a:gd name="T65" fmla="*/ 71 h 187"/>
                <a:gd name="T66" fmla="*/ 112 w 115"/>
                <a:gd name="T67" fmla="*/ 24 h 187"/>
                <a:gd name="T68" fmla="*/ 111 w 115"/>
                <a:gd name="T69" fmla="*/ 0 h 187"/>
                <a:gd name="T70" fmla="*/ 108 w 115"/>
                <a:gd name="T71" fmla="*/ 1 h 187"/>
                <a:gd name="T72" fmla="*/ 105 w 115"/>
                <a:gd name="T73" fmla="*/ 3 h 187"/>
                <a:gd name="T74" fmla="*/ 104 w 115"/>
                <a:gd name="T75" fmla="*/ 3 h 187"/>
                <a:gd name="T76" fmla="*/ 103 w 115"/>
                <a:gd name="T77" fmla="*/ 4 h 187"/>
                <a:gd name="T78" fmla="*/ 99 w 115"/>
                <a:gd name="T79" fmla="*/ 6 h 187"/>
                <a:gd name="T80" fmla="*/ 88 w 115"/>
                <a:gd name="T81" fmla="*/ 7 h 187"/>
                <a:gd name="T82" fmla="*/ 81 w 115"/>
                <a:gd name="T83" fmla="*/ 12 h 187"/>
                <a:gd name="T84" fmla="*/ 67 w 115"/>
                <a:gd name="T85" fmla="*/ 13 h 187"/>
                <a:gd name="T86" fmla="*/ 59 w 115"/>
                <a:gd name="T87" fmla="*/ 10 h 187"/>
                <a:gd name="T88" fmla="*/ 55 w 115"/>
                <a:gd name="T89" fmla="*/ 11 h 187"/>
                <a:gd name="T90" fmla="*/ 52 w 115"/>
                <a:gd name="T91" fmla="*/ 1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7">
                  <a:moveTo>
                    <a:pt x="51" y="13"/>
                  </a:moveTo>
                  <a:cubicBezTo>
                    <a:pt x="50" y="16"/>
                    <a:pt x="52" y="22"/>
                    <a:pt x="54" y="27"/>
                  </a:cubicBezTo>
                  <a:cubicBezTo>
                    <a:pt x="55" y="30"/>
                    <a:pt x="56" y="33"/>
                    <a:pt x="56" y="35"/>
                  </a:cubicBezTo>
                  <a:cubicBezTo>
                    <a:pt x="56" y="35"/>
                    <a:pt x="57" y="36"/>
                    <a:pt x="57" y="36"/>
                  </a:cubicBezTo>
                  <a:cubicBezTo>
                    <a:pt x="57" y="36"/>
                    <a:pt x="58" y="36"/>
                    <a:pt x="58" y="37"/>
                  </a:cubicBezTo>
                  <a:cubicBezTo>
                    <a:pt x="58" y="37"/>
                    <a:pt x="59" y="37"/>
                    <a:pt x="59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1"/>
                    <a:pt x="63" y="41"/>
                  </a:cubicBezTo>
                  <a:cubicBezTo>
                    <a:pt x="65" y="44"/>
                    <a:pt x="65" y="45"/>
                    <a:pt x="64" y="48"/>
                  </a:cubicBezTo>
                  <a:cubicBezTo>
                    <a:pt x="64" y="49"/>
                    <a:pt x="63" y="51"/>
                    <a:pt x="63" y="54"/>
                  </a:cubicBezTo>
                  <a:cubicBezTo>
                    <a:pt x="64" y="60"/>
                    <a:pt x="62" y="61"/>
                    <a:pt x="59" y="62"/>
                  </a:cubicBezTo>
                  <a:cubicBezTo>
                    <a:pt x="58" y="62"/>
                    <a:pt x="57" y="62"/>
                    <a:pt x="56" y="63"/>
                  </a:cubicBezTo>
                  <a:cubicBezTo>
                    <a:pt x="55" y="64"/>
                    <a:pt x="56" y="66"/>
                    <a:pt x="56" y="68"/>
                  </a:cubicBezTo>
                  <a:cubicBezTo>
                    <a:pt x="56" y="70"/>
                    <a:pt x="56" y="71"/>
                    <a:pt x="56" y="72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0" y="74"/>
                    <a:pt x="42" y="59"/>
                    <a:pt x="42" y="59"/>
                  </a:cubicBezTo>
                  <a:cubicBezTo>
                    <a:pt x="41" y="57"/>
                    <a:pt x="42" y="55"/>
                    <a:pt x="43" y="52"/>
                  </a:cubicBezTo>
                  <a:cubicBezTo>
                    <a:pt x="44" y="49"/>
                    <a:pt x="45" y="46"/>
                    <a:pt x="44" y="44"/>
                  </a:cubicBezTo>
                  <a:cubicBezTo>
                    <a:pt x="44" y="43"/>
                    <a:pt x="44" y="43"/>
                    <a:pt x="43" y="43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3" y="42"/>
                    <a:pt x="31" y="40"/>
                  </a:cubicBezTo>
                  <a:cubicBezTo>
                    <a:pt x="30" y="40"/>
                    <a:pt x="30" y="40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" y="40"/>
                    <a:pt x="11" y="45"/>
                    <a:pt x="0" y="4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8"/>
                    <a:pt x="6" y="58"/>
                    <a:pt x="7" y="59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8" y="59"/>
                    <a:pt x="8" y="59"/>
                    <a:pt x="9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59"/>
                    <a:pt x="11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0"/>
                    <a:pt x="14" y="60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2"/>
                  </a:cubicBezTo>
                  <a:cubicBezTo>
                    <a:pt x="20" y="63"/>
                    <a:pt x="23" y="64"/>
                    <a:pt x="26" y="65"/>
                  </a:cubicBezTo>
                  <a:cubicBezTo>
                    <a:pt x="28" y="65"/>
                    <a:pt x="29" y="66"/>
                    <a:pt x="30" y="66"/>
                  </a:cubicBezTo>
                  <a:cubicBezTo>
                    <a:pt x="32" y="67"/>
                    <a:pt x="32" y="70"/>
                    <a:pt x="31" y="77"/>
                  </a:cubicBezTo>
                  <a:cubicBezTo>
                    <a:pt x="31" y="80"/>
                    <a:pt x="31" y="83"/>
                    <a:pt x="31" y="85"/>
                  </a:cubicBezTo>
                  <a:cubicBezTo>
                    <a:pt x="32" y="89"/>
                    <a:pt x="30" y="91"/>
                    <a:pt x="29" y="93"/>
                  </a:cubicBezTo>
                  <a:cubicBezTo>
                    <a:pt x="28" y="93"/>
                    <a:pt x="28" y="94"/>
                    <a:pt x="28" y="94"/>
                  </a:cubicBezTo>
                  <a:cubicBezTo>
                    <a:pt x="30" y="96"/>
                    <a:pt x="30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2" y="102"/>
                    <a:pt x="32" y="103"/>
                    <a:pt x="32" y="104"/>
                  </a:cubicBezTo>
                  <a:cubicBezTo>
                    <a:pt x="33" y="107"/>
                    <a:pt x="27" y="113"/>
                    <a:pt x="25" y="114"/>
                  </a:cubicBezTo>
                  <a:cubicBezTo>
                    <a:pt x="25" y="114"/>
                    <a:pt x="25" y="116"/>
                    <a:pt x="25" y="117"/>
                  </a:cubicBezTo>
                  <a:cubicBezTo>
                    <a:pt x="25" y="119"/>
                    <a:pt x="24" y="122"/>
                    <a:pt x="23" y="125"/>
                  </a:cubicBezTo>
                  <a:cubicBezTo>
                    <a:pt x="21" y="127"/>
                    <a:pt x="18" y="130"/>
                    <a:pt x="14" y="133"/>
                  </a:cubicBezTo>
                  <a:cubicBezTo>
                    <a:pt x="14" y="134"/>
                    <a:pt x="13" y="134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5"/>
                    <a:pt x="12" y="136"/>
                    <a:pt x="12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36"/>
                    <a:pt x="12" y="137"/>
                    <a:pt x="13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9"/>
                  </a:cubicBezTo>
                  <a:cubicBezTo>
                    <a:pt x="13" y="139"/>
                    <a:pt x="13" y="140"/>
                    <a:pt x="13" y="140"/>
                  </a:cubicBezTo>
                  <a:cubicBezTo>
                    <a:pt x="14" y="144"/>
                    <a:pt x="17" y="153"/>
                    <a:pt x="18" y="154"/>
                  </a:cubicBezTo>
                  <a:cubicBezTo>
                    <a:pt x="23" y="157"/>
                    <a:pt x="20" y="177"/>
                    <a:pt x="20" y="177"/>
                  </a:cubicBezTo>
                  <a:cubicBezTo>
                    <a:pt x="20" y="177"/>
                    <a:pt x="20" y="178"/>
                    <a:pt x="20" y="178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81"/>
                    <a:pt x="21" y="185"/>
                    <a:pt x="21" y="187"/>
                  </a:cubicBezTo>
                  <a:cubicBezTo>
                    <a:pt x="21" y="187"/>
                    <a:pt x="22" y="187"/>
                    <a:pt x="23" y="187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7"/>
                    <a:pt x="25" y="187"/>
                    <a:pt x="26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86"/>
                    <a:pt x="26" y="184"/>
                    <a:pt x="26" y="183"/>
                  </a:cubicBezTo>
                  <a:cubicBezTo>
                    <a:pt x="26" y="183"/>
                    <a:pt x="26" y="183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4" y="183"/>
                    <a:pt x="22" y="182"/>
                    <a:pt x="22" y="180"/>
                  </a:cubicBezTo>
                  <a:cubicBezTo>
                    <a:pt x="19" y="174"/>
                    <a:pt x="35" y="166"/>
                    <a:pt x="41" y="164"/>
                  </a:cubicBezTo>
                  <a:cubicBezTo>
                    <a:pt x="50" y="161"/>
                    <a:pt x="53" y="159"/>
                    <a:pt x="53" y="157"/>
                  </a:cubicBezTo>
                  <a:cubicBezTo>
                    <a:pt x="54" y="155"/>
                    <a:pt x="54" y="153"/>
                    <a:pt x="54" y="150"/>
                  </a:cubicBezTo>
                  <a:cubicBezTo>
                    <a:pt x="54" y="146"/>
                    <a:pt x="54" y="143"/>
                    <a:pt x="55" y="140"/>
                  </a:cubicBezTo>
                  <a:cubicBezTo>
                    <a:pt x="55" y="139"/>
                    <a:pt x="55" y="138"/>
                    <a:pt x="54" y="135"/>
                  </a:cubicBezTo>
                  <a:cubicBezTo>
                    <a:pt x="54" y="133"/>
                    <a:pt x="53" y="131"/>
                    <a:pt x="53" y="127"/>
                  </a:cubicBezTo>
                  <a:cubicBezTo>
                    <a:pt x="52" y="122"/>
                    <a:pt x="51" y="120"/>
                    <a:pt x="49" y="118"/>
                  </a:cubicBezTo>
                  <a:cubicBezTo>
                    <a:pt x="49" y="116"/>
                    <a:pt x="48" y="115"/>
                    <a:pt x="47" y="113"/>
                  </a:cubicBezTo>
                  <a:cubicBezTo>
                    <a:pt x="46" y="110"/>
                    <a:pt x="46" y="106"/>
                    <a:pt x="47" y="104"/>
                  </a:cubicBezTo>
                  <a:cubicBezTo>
                    <a:pt x="48" y="103"/>
                    <a:pt x="49" y="102"/>
                    <a:pt x="51" y="102"/>
                  </a:cubicBezTo>
                  <a:cubicBezTo>
                    <a:pt x="52" y="102"/>
                    <a:pt x="52" y="102"/>
                    <a:pt x="53" y="99"/>
                  </a:cubicBezTo>
                  <a:cubicBezTo>
                    <a:pt x="53" y="99"/>
                    <a:pt x="54" y="98"/>
                    <a:pt x="54" y="97"/>
                  </a:cubicBezTo>
                  <a:cubicBezTo>
                    <a:pt x="56" y="94"/>
                    <a:pt x="58" y="93"/>
                    <a:pt x="60" y="92"/>
                  </a:cubicBezTo>
                  <a:cubicBezTo>
                    <a:pt x="61" y="92"/>
                    <a:pt x="63" y="91"/>
                    <a:pt x="64" y="90"/>
                  </a:cubicBezTo>
                  <a:cubicBezTo>
                    <a:pt x="66" y="89"/>
                    <a:pt x="67" y="88"/>
                    <a:pt x="68" y="86"/>
                  </a:cubicBezTo>
                  <a:cubicBezTo>
                    <a:pt x="70" y="83"/>
                    <a:pt x="72" y="81"/>
                    <a:pt x="76" y="77"/>
                  </a:cubicBezTo>
                  <a:cubicBezTo>
                    <a:pt x="80" y="74"/>
                    <a:pt x="85" y="73"/>
                    <a:pt x="89" y="71"/>
                  </a:cubicBezTo>
                  <a:cubicBezTo>
                    <a:pt x="92" y="70"/>
                    <a:pt x="96" y="69"/>
                    <a:pt x="98" y="68"/>
                  </a:cubicBezTo>
                  <a:cubicBezTo>
                    <a:pt x="105" y="64"/>
                    <a:pt x="115" y="49"/>
                    <a:pt x="115" y="46"/>
                  </a:cubicBezTo>
                  <a:cubicBezTo>
                    <a:pt x="114" y="44"/>
                    <a:pt x="112" y="30"/>
                    <a:pt x="112" y="24"/>
                  </a:cubicBezTo>
                  <a:cubicBezTo>
                    <a:pt x="113" y="21"/>
                    <a:pt x="112" y="14"/>
                    <a:pt x="112" y="8"/>
                  </a:cubicBezTo>
                  <a:cubicBezTo>
                    <a:pt x="112" y="5"/>
                    <a:pt x="112" y="2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0" y="0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7" y="2"/>
                    <a:pt x="106" y="2"/>
                    <a:pt x="106" y="2"/>
                  </a:cubicBezTo>
                  <a:cubicBezTo>
                    <a:pt x="106" y="2"/>
                    <a:pt x="106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4"/>
                  </a:cubicBezTo>
                  <a:cubicBezTo>
                    <a:pt x="104" y="4"/>
                    <a:pt x="104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6"/>
                    <a:pt x="100" y="6"/>
                    <a:pt x="99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2" y="9"/>
                    <a:pt x="90" y="8"/>
                    <a:pt x="88" y="7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5" y="8"/>
                    <a:pt x="85" y="9"/>
                  </a:cubicBezTo>
                  <a:cubicBezTo>
                    <a:pt x="85" y="10"/>
                    <a:pt x="84" y="12"/>
                    <a:pt x="81" y="12"/>
                  </a:cubicBezTo>
                  <a:cubicBezTo>
                    <a:pt x="79" y="12"/>
                    <a:pt x="77" y="12"/>
                    <a:pt x="76" y="12"/>
                  </a:cubicBezTo>
                  <a:cubicBezTo>
                    <a:pt x="75" y="11"/>
                    <a:pt x="74" y="12"/>
                    <a:pt x="72" y="12"/>
                  </a:cubicBezTo>
                  <a:cubicBezTo>
                    <a:pt x="70" y="13"/>
                    <a:pt x="68" y="13"/>
                    <a:pt x="67" y="13"/>
                  </a:cubicBezTo>
                  <a:cubicBezTo>
                    <a:pt x="64" y="13"/>
                    <a:pt x="63" y="11"/>
                    <a:pt x="63" y="10"/>
                  </a:cubicBezTo>
                  <a:cubicBezTo>
                    <a:pt x="63" y="10"/>
                    <a:pt x="63" y="10"/>
                    <a:pt x="62" y="9"/>
                  </a:cubicBezTo>
                  <a:cubicBezTo>
                    <a:pt x="61" y="9"/>
                    <a:pt x="60" y="10"/>
                    <a:pt x="59" y="10"/>
                  </a:cubicBezTo>
                  <a:cubicBezTo>
                    <a:pt x="58" y="10"/>
                    <a:pt x="57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2" y="10"/>
                  </a:cubicBezTo>
                  <a:cubicBezTo>
                    <a:pt x="52" y="11"/>
                    <a:pt x="52" y="12"/>
                    <a:pt x="51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Freeform 1777"/>
            <p:cNvSpPr>
              <a:spLocks/>
            </p:cNvSpPr>
            <p:nvPr/>
          </p:nvSpPr>
          <p:spPr bwMode="auto">
            <a:xfrm>
              <a:off x="1994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Freeform 1778"/>
            <p:cNvSpPr>
              <a:spLocks/>
            </p:cNvSpPr>
            <p:nvPr/>
          </p:nvSpPr>
          <p:spPr bwMode="auto">
            <a:xfrm>
              <a:off x="1996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1779"/>
            <p:cNvSpPr>
              <a:spLocks/>
            </p:cNvSpPr>
            <p:nvPr/>
          </p:nvSpPr>
          <p:spPr bwMode="auto">
            <a:xfrm>
              <a:off x="1992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1780"/>
            <p:cNvSpPr>
              <a:spLocks/>
            </p:cNvSpPr>
            <p:nvPr/>
          </p:nvSpPr>
          <p:spPr bwMode="auto">
            <a:xfrm>
              <a:off x="1999" y="3219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Freeform 1781"/>
            <p:cNvSpPr>
              <a:spLocks/>
            </p:cNvSpPr>
            <p:nvPr/>
          </p:nvSpPr>
          <p:spPr bwMode="auto">
            <a:xfrm>
              <a:off x="1991" y="31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1782"/>
            <p:cNvSpPr>
              <a:spLocks/>
            </p:cNvSpPr>
            <p:nvPr/>
          </p:nvSpPr>
          <p:spPr bwMode="auto">
            <a:xfrm>
              <a:off x="2000" y="3149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Freeform 1783"/>
            <p:cNvSpPr>
              <a:spLocks/>
            </p:cNvSpPr>
            <p:nvPr/>
          </p:nvSpPr>
          <p:spPr bwMode="auto">
            <a:xfrm>
              <a:off x="2002" y="3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1784"/>
            <p:cNvSpPr>
              <a:spLocks/>
            </p:cNvSpPr>
            <p:nvPr/>
          </p:nvSpPr>
          <p:spPr bwMode="auto">
            <a:xfrm>
              <a:off x="1998" y="314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Freeform 1785"/>
            <p:cNvSpPr>
              <a:spLocks/>
            </p:cNvSpPr>
            <p:nvPr/>
          </p:nvSpPr>
          <p:spPr bwMode="auto">
            <a:xfrm>
              <a:off x="2006" y="3262"/>
              <a:ext cx="1" cy="8"/>
            </a:xfrm>
            <a:custGeom>
              <a:avLst/>
              <a:gdLst>
                <a:gd name="T0" fmla="*/ 0 w 1"/>
                <a:gd name="T1" fmla="*/ 2 h 9"/>
                <a:gd name="T2" fmla="*/ 1 w 1"/>
                <a:gd name="T3" fmla="*/ 9 h 9"/>
                <a:gd name="T4" fmla="*/ 1 w 1"/>
                <a:gd name="T5" fmla="*/ 9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1 h 9"/>
                <a:gd name="T12" fmla="*/ 0 w 1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cubicBezTo>
                    <a:pt x="0" y="4"/>
                    <a:pt x="1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Freeform 1786"/>
            <p:cNvSpPr>
              <a:spLocks/>
            </p:cNvSpPr>
            <p:nvPr/>
          </p:nvSpPr>
          <p:spPr bwMode="auto">
            <a:xfrm>
              <a:off x="2009" y="3270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1787"/>
            <p:cNvSpPr>
              <a:spLocks/>
            </p:cNvSpPr>
            <p:nvPr/>
          </p:nvSpPr>
          <p:spPr bwMode="auto">
            <a:xfrm>
              <a:off x="2000" y="322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1788"/>
            <p:cNvSpPr>
              <a:spLocks/>
            </p:cNvSpPr>
            <p:nvPr/>
          </p:nvSpPr>
          <p:spPr bwMode="auto">
            <a:xfrm>
              <a:off x="1999" y="32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Freeform 1789"/>
            <p:cNvSpPr>
              <a:spLocks/>
            </p:cNvSpPr>
            <p:nvPr/>
          </p:nvSpPr>
          <p:spPr bwMode="auto">
            <a:xfrm>
              <a:off x="2000" y="32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Freeform 1790"/>
            <p:cNvSpPr>
              <a:spLocks/>
            </p:cNvSpPr>
            <p:nvPr/>
          </p:nvSpPr>
          <p:spPr bwMode="auto">
            <a:xfrm>
              <a:off x="2006" y="3261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1791"/>
            <p:cNvSpPr>
              <a:spLocks/>
            </p:cNvSpPr>
            <p:nvPr/>
          </p:nvSpPr>
          <p:spPr bwMode="auto">
            <a:xfrm>
              <a:off x="1999" y="322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5" name="Freeform 1792"/>
            <p:cNvSpPr>
              <a:spLocks/>
            </p:cNvSpPr>
            <p:nvPr/>
          </p:nvSpPr>
          <p:spPr bwMode="auto">
            <a:xfrm>
              <a:off x="2007" y="3270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6" name="Freeform 1793"/>
            <p:cNvSpPr>
              <a:spLocks/>
            </p:cNvSpPr>
            <p:nvPr/>
          </p:nvSpPr>
          <p:spPr bwMode="auto">
            <a:xfrm>
              <a:off x="2006" y="32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7" name="Freeform 1794"/>
            <p:cNvSpPr>
              <a:spLocks/>
            </p:cNvSpPr>
            <p:nvPr/>
          </p:nvSpPr>
          <p:spPr bwMode="auto">
            <a:xfrm>
              <a:off x="2007" y="3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8" name="Freeform 1795"/>
            <p:cNvSpPr>
              <a:spLocks/>
            </p:cNvSpPr>
            <p:nvPr/>
          </p:nvSpPr>
          <p:spPr bwMode="auto">
            <a:xfrm>
              <a:off x="1987" y="3129"/>
              <a:ext cx="28" cy="9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0 h 10"/>
                <a:gd name="T4" fmla="*/ 29 w 29"/>
                <a:gd name="T5" fmla="*/ 0 h 10"/>
                <a:gd name="T6" fmla="*/ 0 w 2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11" y="6"/>
                    <a:pt x="26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1"/>
                    <a:pt x="11" y="6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9" name="Freeform 1796"/>
            <p:cNvSpPr>
              <a:spLocks/>
            </p:cNvSpPr>
            <p:nvPr/>
          </p:nvSpPr>
          <p:spPr bwMode="auto">
            <a:xfrm>
              <a:off x="1987" y="3138"/>
              <a:ext cx="3" cy="9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0" name="Freeform 1797"/>
            <p:cNvSpPr>
              <a:spLocks/>
            </p:cNvSpPr>
            <p:nvPr/>
          </p:nvSpPr>
          <p:spPr bwMode="auto">
            <a:xfrm>
              <a:off x="1980" y="2985"/>
              <a:ext cx="113" cy="115"/>
            </a:xfrm>
            <a:custGeom>
              <a:avLst/>
              <a:gdLst>
                <a:gd name="T0" fmla="*/ 45 w 118"/>
                <a:gd name="T1" fmla="*/ 16 h 120"/>
                <a:gd name="T2" fmla="*/ 25 w 118"/>
                <a:gd name="T3" fmla="*/ 17 h 120"/>
                <a:gd name="T4" fmla="*/ 21 w 118"/>
                <a:gd name="T5" fmla="*/ 0 h 120"/>
                <a:gd name="T6" fmla="*/ 13 w 118"/>
                <a:gd name="T7" fmla="*/ 4 h 120"/>
                <a:gd name="T8" fmla="*/ 14 w 118"/>
                <a:gd name="T9" fmla="*/ 14 h 120"/>
                <a:gd name="T10" fmla="*/ 11 w 118"/>
                <a:gd name="T11" fmla="*/ 16 h 120"/>
                <a:gd name="T12" fmla="*/ 11 w 118"/>
                <a:gd name="T13" fmla="*/ 18 h 120"/>
                <a:gd name="T14" fmla="*/ 14 w 118"/>
                <a:gd name="T15" fmla="*/ 21 h 120"/>
                <a:gd name="T16" fmla="*/ 3 w 118"/>
                <a:gd name="T17" fmla="*/ 37 h 120"/>
                <a:gd name="T18" fmla="*/ 2 w 118"/>
                <a:gd name="T19" fmla="*/ 38 h 120"/>
                <a:gd name="T20" fmla="*/ 0 w 118"/>
                <a:gd name="T21" fmla="*/ 39 h 120"/>
                <a:gd name="T22" fmla="*/ 13 w 118"/>
                <a:gd name="T23" fmla="*/ 74 h 120"/>
                <a:gd name="T24" fmla="*/ 16 w 118"/>
                <a:gd name="T25" fmla="*/ 84 h 120"/>
                <a:gd name="T26" fmla="*/ 19 w 118"/>
                <a:gd name="T27" fmla="*/ 85 h 120"/>
                <a:gd name="T28" fmla="*/ 41 w 118"/>
                <a:gd name="T29" fmla="*/ 95 h 120"/>
                <a:gd name="T30" fmla="*/ 44 w 118"/>
                <a:gd name="T31" fmla="*/ 95 h 120"/>
                <a:gd name="T32" fmla="*/ 47 w 118"/>
                <a:gd name="T33" fmla="*/ 95 h 120"/>
                <a:gd name="T34" fmla="*/ 52 w 118"/>
                <a:gd name="T35" fmla="*/ 96 h 120"/>
                <a:gd name="T36" fmla="*/ 59 w 118"/>
                <a:gd name="T37" fmla="*/ 118 h 120"/>
                <a:gd name="T38" fmla="*/ 61 w 118"/>
                <a:gd name="T39" fmla="*/ 118 h 120"/>
                <a:gd name="T40" fmla="*/ 63 w 118"/>
                <a:gd name="T41" fmla="*/ 118 h 120"/>
                <a:gd name="T42" fmla="*/ 69 w 118"/>
                <a:gd name="T43" fmla="*/ 116 h 120"/>
                <a:gd name="T44" fmla="*/ 72 w 118"/>
                <a:gd name="T45" fmla="*/ 117 h 120"/>
                <a:gd name="T46" fmla="*/ 74 w 118"/>
                <a:gd name="T47" fmla="*/ 120 h 120"/>
                <a:gd name="T48" fmla="*/ 88 w 118"/>
                <a:gd name="T49" fmla="*/ 119 h 120"/>
                <a:gd name="T50" fmla="*/ 96 w 118"/>
                <a:gd name="T51" fmla="*/ 114 h 120"/>
                <a:gd name="T52" fmla="*/ 104 w 118"/>
                <a:gd name="T53" fmla="*/ 113 h 120"/>
                <a:gd name="T54" fmla="*/ 107 w 118"/>
                <a:gd name="T55" fmla="*/ 113 h 120"/>
                <a:gd name="T56" fmla="*/ 107 w 118"/>
                <a:gd name="T57" fmla="*/ 112 h 120"/>
                <a:gd name="T58" fmla="*/ 107 w 118"/>
                <a:gd name="T59" fmla="*/ 112 h 120"/>
                <a:gd name="T60" fmla="*/ 108 w 118"/>
                <a:gd name="T61" fmla="*/ 112 h 120"/>
                <a:gd name="T62" fmla="*/ 108 w 118"/>
                <a:gd name="T63" fmla="*/ 111 h 120"/>
                <a:gd name="T64" fmla="*/ 109 w 118"/>
                <a:gd name="T65" fmla="*/ 111 h 120"/>
                <a:gd name="T66" fmla="*/ 110 w 118"/>
                <a:gd name="T67" fmla="*/ 110 h 120"/>
                <a:gd name="T68" fmla="*/ 112 w 118"/>
                <a:gd name="T69" fmla="*/ 109 h 120"/>
                <a:gd name="T70" fmla="*/ 114 w 118"/>
                <a:gd name="T71" fmla="*/ 108 h 120"/>
                <a:gd name="T72" fmla="*/ 116 w 118"/>
                <a:gd name="T73" fmla="*/ 107 h 120"/>
                <a:gd name="T74" fmla="*/ 118 w 118"/>
                <a:gd name="T75" fmla="*/ 106 h 120"/>
                <a:gd name="T76" fmla="*/ 108 w 118"/>
                <a:gd name="T77" fmla="*/ 92 h 120"/>
                <a:gd name="T78" fmla="*/ 106 w 118"/>
                <a:gd name="T79" fmla="*/ 78 h 120"/>
                <a:gd name="T80" fmla="*/ 108 w 118"/>
                <a:gd name="T81" fmla="*/ 66 h 120"/>
                <a:gd name="T82" fmla="*/ 106 w 118"/>
                <a:gd name="T83" fmla="*/ 42 h 120"/>
                <a:gd name="T84" fmla="*/ 101 w 118"/>
                <a:gd name="T85" fmla="*/ 39 h 120"/>
                <a:gd name="T86" fmla="*/ 97 w 118"/>
                <a:gd name="T87" fmla="*/ 36 h 120"/>
                <a:gd name="T88" fmla="*/ 92 w 118"/>
                <a:gd name="T89" fmla="*/ 33 h 120"/>
                <a:gd name="T90" fmla="*/ 90 w 118"/>
                <a:gd name="T91" fmla="*/ 31 h 120"/>
                <a:gd name="T92" fmla="*/ 87 w 118"/>
                <a:gd name="T93" fmla="*/ 29 h 120"/>
                <a:gd name="T94" fmla="*/ 43 w 118"/>
                <a:gd name="T9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" h="120">
                  <a:moveTo>
                    <a:pt x="43" y="10"/>
                  </a:moveTo>
                  <a:cubicBezTo>
                    <a:pt x="43" y="11"/>
                    <a:pt x="44" y="11"/>
                    <a:pt x="44" y="12"/>
                  </a:cubicBezTo>
                  <a:cubicBezTo>
                    <a:pt x="45" y="13"/>
                    <a:pt x="46" y="14"/>
                    <a:pt x="45" y="16"/>
                  </a:cubicBezTo>
                  <a:cubicBezTo>
                    <a:pt x="45" y="17"/>
                    <a:pt x="44" y="18"/>
                    <a:pt x="43" y="18"/>
                  </a:cubicBezTo>
                  <a:cubicBezTo>
                    <a:pt x="41" y="18"/>
                    <a:pt x="39" y="18"/>
                    <a:pt x="36" y="17"/>
                  </a:cubicBezTo>
                  <a:cubicBezTo>
                    <a:pt x="32" y="16"/>
                    <a:pt x="28" y="16"/>
                    <a:pt x="25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18" y="13"/>
                    <a:pt x="20" y="5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2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6" y="9"/>
                    <a:pt x="15" y="13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7"/>
                    <a:pt x="7" y="36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6"/>
                    <a:pt x="3" y="56"/>
                    <a:pt x="6" y="58"/>
                  </a:cubicBezTo>
                  <a:cubicBezTo>
                    <a:pt x="11" y="62"/>
                    <a:pt x="11" y="67"/>
                    <a:pt x="12" y="71"/>
                  </a:cubicBezTo>
                  <a:cubicBezTo>
                    <a:pt x="12" y="72"/>
                    <a:pt x="12" y="73"/>
                    <a:pt x="13" y="74"/>
                  </a:cubicBezTo>
                  <a:cubicBezTo>
                    <a:pt x="13" y="75"/>
                    <a:pt x="14" y="76"/>
                    <a:pt x="14" y="77"/>
                  </a:cubicBezTo>
                  <a:cubicBezTo>
                    <a:pt x="16" y="79"/>
                    <a:pt x="17" y="81"/>
                    <a:pt x="16" y="83"/>
                  </a:cubicBezTo>
                  <a:cubicBezTo>
                    <a:pt x="16" y="83"/>
                    <a:pt x="16" y="83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4"/>
                    <a:pt x="18" y="84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0" y="86"/>
                    <a:pt x="21" y="86"/>
                  </a:cubicBezTo>
                  <a:cubicBezTo>
                    <a:pt x="22" y="87"/>
                    <a:pt x="24" y="87"/>
                    <a:pt x="25" y="88"/>
                  </a:cubicBezTo>
                  <a:cubicBezTo>
                    <a:pt x="28" y="88"/>
                    <a:pt x="39" y="92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5"/>
                    <a:pt x="46" y="95"/>
                    <a:pt x="46" y="95"/>
                  </a:cubicBezTo>
                  <a:cubicBezTo>
                    <a:pt x="46" y="95"/>
                    <a:pt x="47" y="95"/>
                    <a:pt x="47" y="95"/>
                  </a:cubicBezTo>
                  <a:cubicBezTo>
                    <a:pt x="48" y="94"/>
                    <a:pt x="50" y="94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6" y="100"/>
                    <a:pt x="59" y="110"/>
                    <a:pt x="59" y="117"/>
                  </a:cubicBezTo>
                  <a:cubicBezTo>
                    <a:pt x="59" y="117"/>
                    <a:pt x="59" y="118"/>
                    <a:pt x="59" y="118"/>
                  </a:cubicBezTo>
                  <a:cubicBezTo>
                    <a:pt x="59" y="118"/>
                    <a:pt x="60" y="118"/>
                    <a:pt x="60" y="118"/>
                  </a:cubicBezTo>
                  <a:cubicBezTo>
                    <a:pt x="60" y="118"/>
                    <a:pt x="61" y="118"/>
                    <a:pt x="61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2" y="118"/>
                    <a:pt x="63" y="118"/>
                    <a:pt x="63" y="118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4" y="118"/>
                    <a:pt x="64" y="118"/>
                    <a:pt x="65" y="117"/>
                  </a:cubicBezTo>
                  <a:cubicBezTo>
                    <a:pt x="66" y="117"/>
                    <a:pt x="67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70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4" y="119"/>
                    <a:pt x="74" y="120"/>
                  </a:cubicBezTo>
                  <a:cubicBezTo>
                    <a:pt x="75" y="120"/>
                    <a:pt x="77" y="120"/>
                    <a:pt x="78" y="119"/>
                  </a:cubicBezTo>
                  <a:cubicBezTo>
                    <a:pt x="81" y="119"/>
                    <a:pt x="83" y="118"/>
                    <a:pt x="84" y="119"/>
                  </a:cubicBezTo>
                  <a:cubicBezTo>
                    <a:pt x="85" y="119"/>
                    <a:pt x="86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9" y="115"/>
                    <a:pt x="91" y="113"/>
                    <a:pt x="94" y="114"/>
                  </a:cubicBezTo>
                  <a:cubicBezTo>
                    <a:pt x="95" y="114"/>
                    <a:pt x="96" y="114"/>
                    <a:pt x="96" y="114"/>
                  </a:cubicBezTo>
                  <a:cubicBezTo>
                    <a:pt x="97" y="115"/>
                    <a:pt x="97" y="115"/>
                    <a:pt x="98" y="115"/>
                  </a:cubicBezTo>
                  <a:cubicBezTo>
                    <a:pt x="98" y="115"/>
                    <a:pt x="98" y="115"/>
                    <a:pt x="99" y="114"/>
                  </a:cubicBezTo>
                  <a:cubicBezTo>
                    <a:pt x="101" y="113"/>
                    <a:pt x="103" y="113"/>
                    <a:pt x="104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10" y="111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8"/>
                    <a:pt x="116" y="107"/>
                    <a:pt x="116" y="107"/>
                  </a:cubicBezTo>
                  <a:cubicBezTo>
                    <a:pt x="116" y="107"/>
                    <a:pt x="117" y="107"/>
                    <a:pt x="117" y="107"/>
                  </a:cubicBezTo>
                  <a:cubicBezTo>
                    <a:pt x="117" y="107"/>
                    <a:pt x="117" y="107"/>
                    <a:pt x="118" y="107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05"/>
                    <a:pt x="117" y="105"/>
                    <a:pt x="116" y="104"/>
                  </a:cubicBezTo>
                  <a:cubicBezTo>
                    <a:pt x="114" y="103"/>
                    <a:pt x="111" y="102"/>
                    <a:pt x="110" y="97"/>
                  </a:cubicBezTo>
                  <a:cubicBezTo>
                    <a:pt x="110" y="94"/>
                    <a:pt x="109" y="93"/>
                    <a:pt x="108" y="92"/>
                  </a:cubicBezTo>
                  <a:cubicBezTo>
                    <a:pt x="107" y="90"/>
                    <a:pt x="106" y="89"/>
                    <a:pt x="106" y="86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6" y="82"/>
                    <a:pt x="106" y="79"/>
                    <a:pt x="106" y="78"/>
                  </a:cubicBezTo>
                  <a:cubicBezTo>
                    <a:pt x="105" y="78"/>
                    <a:pt x="105" y="77"/>
                    <a:pt x="104" y="76"/>
                  </a:cubicBezTo>
                  <a:cubicBezTo>
                    <a:pt x="104" y="74"/>
                    <a:pt x="105" y="70"/>
                    <a:pt x="107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6" y="65"/>
                    <a:pt x="106" y="65"/>
                  </a:cubicBezTo>
                  <a:cubicBezTo>
                    <a:pt x="104" y="64"/>
                    <a:pt x="102" y="62"/>
                    <a:pt x="101" y="59"/>
                  </a:cubicBezTo>
                  <a:cubicBezTo>
                    <a:pt x="101" y="58"/>
                    <a:pt x="100" y="56"/>
                    <a:pt x="106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3" y="40"/>
                    <a:pt x="103" y="40"/>
                  </a:cubicBezTo>
                  <a:cubicBezTo>
                    <a:pt x="102" y="40"/>
                    <a:pt x="102" y="39"/>
                    <a:pt x="101" y="39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9" y="37"/>
                    <a:pt x="98" y="37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5"/>
                    <a:pt x="95" y="35"/>
                    <a:pt x="95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3"/>
                    <a:pt x="93" y="33"/>
                    <a:pt x="92" y="33"/>
                  </a:cubicBezTo>
                  <a:cubicBezTo>
                    <a:pt x="92" y="32"/>
                    <a:pt x="92" y="32"/>
                    <a:pt x="91" y="32"/>
                  </a:cubicBezTo>
                  <a:cubicBezTo>
                    <a:pt x="91" y="32"/>
                    <a:pt x="91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0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6"/>
                    <a:pt x="46" y="9"/>
                    <a:pt x="4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1" name="Freeform 1798"/>
            <p:cNvSpPr>
              <a:spLocks/>
            </p:cNvSpPr>
            <p:nvPr/>
          </p:nvSpPr>
          <p:spPr bwMode="auto">
            <a:xfrm>
              <a:off x="1996" y="306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2" name="Freeform 1799"/>
            <p:cNvSpPr>
              <a:spLocks/>
            </p:cNvSpPr>
            <p:nvPr/>
          </p:nvSpPr>
          <p:spPr bwMode="auto">
            <a:xfrm>
              <a:off x="1999" y="30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3" name="Freeform 1800"/>
            <p:cNvSpPr>
              <a:spLocks/>
            </p:cNvSpPr>
            <p:nvPr/>
          </p:nvSpPr>
          <p:spPr bwMode="auto">
            <a:xfrm>
              <a:off x="1994" y="299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4" name="Freeform 1801"/>
            <p:cNvSpPr>
              <a:spLocks/>
            </p:cNvSpPr>
            <p:nvPr/>
          </p:nvSpPr>
          <p:spPr bwMode="auto">
            <a:xfrm>
              <a:off x="1991" y="300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1802"/>
            <p:cNvSpPr>
              <a:spLocks/>
            </p:cNvSpPr>
            <p:nvPr/>
          </p:nvSpPr>
          <p:spPr bwMode="auto">
            <a:xfrm>
              <a:off x="1993" y="299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1803"/>
            <p:cNvSpPr>
              <a:spLocks/>
            </p:cNvSpPr>
            <p:nvPr/>
          </p:nvSpPr>
          <p:spPr bwMode="auto">
            <a:xfrm>
              <a:off x="2065" y="301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1804"/>
            <p:cNvSpPr>
              <a:spLocks/>
            </p:cNvSpPr>
            <p:nvPr/>
          </p:nvSpPr>
          <p:spPr bwMode="auto">
            <a:xfrm>
              <a:off x="2067" y="30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1805"/>
            <p:cNvSpPr>
              <a:spLocks/>
            </p:cNvSpPr>
            <p:nvPr/>
          </p:nvSpPr>
          <p:spPr bwMode="auto">
            <a:xfrm>
              <a:off x="2073" y="30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1806"/>
            <p:cNvSpPr>
              <a:spLocks/>
            </p:cNvSpPr>
            <p:nvPr/>
          </p:nvSpPr>
          <p:spPr bwMode="auto">
            <a:xfrm>
              <a:off x="2068" y="30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1807"/>
            <p:cNvSpPr>
              <a:spLocks/>
            </p:cNvSpPr>
            <p:nvPr/>
          </p:nvSpPr>
          <p:spPr bwMode="auto">
            <a:xfrm>
              <a:off x="2076" y="30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1808"/>
            <p:cNvSpPr>
              <a:spLocks/>
            </p:cNvSpPr>
            <p:nvPr/>
          </p:nvSpPr>
          <p:spPr bwMode="auto">
            <a:xfrm>
              <a:off x="2070" y="3018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1809"/>
            <p:cNvSpPr>
              <a:spLocks/>
            </p:cNvSpPr>
            <p:nvPr/>
          </p:nvSpPr>
          <p:spPr bwMode="auto">
            <a:xfrm>
              <a:off x="2079" y="3024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Rectangle 1810"/>
            <p:cNvSpPr>
              <a:spLocks noChangeArrowheads="1"/>
            </p:cNvSpPr>
            <p:nvPr/>
          </p:nvSpPr>
          <p:spPr bwMode="auto">
            <a:xfrm>
              <a:off x="2001" y="2985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1811"/>
            <p:cNvSpPr>
              <a:spLocks/>
            </p:cNvSpPr>
            <p:nvPr/>
          </p:nvSpPr>
          <p:spPr bwMode="auto">
            <a:xfrm>
              <a:off x="1981" y="302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1812"/>
            <p:cNvSpPr>
              <a:spLocks/>
            </p:cNvSpPr>
            <p:nvPr/>
          </p:nvSpPr>
          <p:spPr bwMode="auto">
            <a:xfrm>
              <a:off x="1982" y="30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1813"/>
            <p:cNvSpPr>
              <a:spLocks/>
            </p:cNvSpPr>
            <p:nvPr/>
          </p:nvSpPr>
          <p:spPr bwMode="auto">
            <a:xfrm>
              <a:off x="1980" y="3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1814"/>
            <p:cNvSpPr>
              <a:spLocks/>
            </p:cNvSpPr>
            <p:nvPr/>
          </p:nvSpPr>
          <p:spPr bwMode="auto">
            <a:xfrm>
              <a:off x="1983" y="30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1815"/>
            <p:cNvSpPr>
              <a:spLocks/>
            </p:cNvSpPr>
            <p:nvPr/>
          </p:nvSpPr>
          <p:spPr bwMode="auto">
            <a:xfrm>
              <a:off x="1991" y="3003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1816"/>
            <p:cNvSpPr>
              <a:spLocks/>
            </p:cNvSpPr>
            <p:nvPr/>
          </p:nvSpPr>
          <p:spPr bwMode="auto">
            <a:xfrm>
              <a:off x="1991" y="3001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1817"/>
            <p:cNvSpPr>
              <a:spLocks/>
            </p:cNvSpPr>
            <p:nvPr/>
          </p:nvSpPr>
          <p:spPr bwMode="auto">
            <a:xfrm>
              <a:off x="2084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1818"/>
            <p:cNvSpPr>
              <a:spLocks/>
            </p:cNvSpPr>
            <p:nvPr/>
          </p:nvSpPr>
          <p:spPr bwMode="auto">
            <a:xfrm>
              <a:off x="2085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1819"/>
            <p:cNvSpPr>
              <a:spLocks/>
            </p:cNvSpPr>
            <p:nvPr/>
          </p:nvSpPr>
          <p:spPr bwMode="auto">
            <a:xfrm>
              <a:off x="2085" y="3091"/>
              <a:ext cx="1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1820"/>
            <p:cNvSpPr>
              <a:spLocks/>
            </p:cNvSpPr>
            <p:nvPr/>
          </p:nvSpPr>
          <p:spPr bwMode="auto">
            <a:xfrm>
              <a:off x="2084" y="30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1821"/>
            <p:cNvSpPr>
              <a:spLocks/>
            </p:cNvSpPr>
            <p:nvPr/>
          </p:nvSpPr>
          <p:spPr bwMode="auto">
            <a:xfrm>
              <a:off x="2092" y="308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1822"/>
            <p:cNvSpPr>
              <a:spLocks/>
            </p:cNvSpPr>
            <p:nvPr/>
          </p:nvSpPr>
          <p:spPr bwMode="auto">
            <a:xfrm>
              <a:off x="2037" y="30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1823"/>
            <p:cNvSpPr>
              <a:spLocks/>
            </p:cNvSpPr>
            <p:nvPr/>
          </p:nvSpPr>
          <p:spPr bwMode="auto">
            <a:xfrm>
              <a:off x="2039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1824"/>
            <p:cNvSpPr>
              <a:spLocks/>
            </p:cNvSpPr>
            <p:nvPr/>
          </p:nvSpPr>
          <p:spPr bwMode="auto">
            <a:xfrm>
              <a:off x="2038" y="3098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1825"/>
            <p:cNvSpPr>
              <a:spLocks/>
            </p:cNvSpPr>
            <p:nvPr/>
          </p:nvSpPr>
          <p:spPr bwMode="auto">
            <a:xfrm>
              <a:off x="2041" y="30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9" name="Freeform 1826"/>
            <p:cNvSpPr>
              <a:spLocks/>
            </p:cNvSpPr>
            <p:nvPr/>
          </p:nvSpPr>
          <p:spPr bwMode="auto">
            <a:xfrm>
              <a:off x="2083" y="3092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0" name="Freeform 1827"/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1828"/>
            <p:cNvSpPr>
              <a:spLocks/>
            </p:cNvSpPr>
            <p:nvPr/>
          </p:nvSpPr>
          <p:spPr bwMode="auto">
            <a:xfrm>
              <a:off x="2083" y="30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2" name="Freeform 1829"/>
            <p:cNvSpPr>
              <a:spLocks/>
            </p:cNvSpPr>
            <p:nvPr/>
          </p:nvSpPr>
          <p:spPr bwMode="auto">
            <a:xfrm>
              <a:off x="2083" y="30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3" name="Freeform 1830"/>
            <p:cNvSpPr>
              <a:spLocks/>
            </p:cNvSpPr>
            <p:nvPr/>
          </p:nvSpPr>
          <p:spPr bwMode="auto">
            <a:xfrm>
              <a:off x="2090" y="308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1831"/>
            <p:cNvSpPr>
              <a:spLocks/>
            </p:cNvSpPr>
            <p:nvPr/>
          </p:nvSpPr>
          <p:spPr bwMode="auto">
            <a:xfrm>
              <a:off x="2049" y="309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4" name="Freeform 1833"/>
          <p:cNvSpPr>
            <a:spLocks/>
          </p:cNvSpPr>
          <p:nvPr/>
        </p:nvSpPr>
        <p:spPr bwMode="auto">
          <a:xfrm>
            <a:off x="5030531" y="4987936"/>
            <a:ext cx="10530" cy="4628"/>
          </a:xfrm>
          <a:custGeom>
            <a:avLst/>
            <a:gdLst>
              <a:gd name="T0" fmla="*/ 0 w 5"/>
              <a:gd name="T1" fmla="*/ 0 h 2"/>
              <a:gd name="T2" fmla="*/ 1 w 5"/>
              <a:gd name="T3" fmla="*/ 2 h 2"/>
              <a:gd name="T4" fmla="*/ 5 w 5"/>
              <a:gd name="T5" fmla="*/ 1 h 2"/>
              <a:gd name="T6" fmla="*/ 1 w 5"/>
              <a:gd name="T7" fmla="*/ 2 h 2"/>
              <a:gd name="T8" fmla="*/ 0 w 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2" y="2"/>
                  <a:pt x="4" y="2"/>
                  <a:pt x="5" y="1"/>
                </a:cubicBezTo>
                <a:cubicBezTo>
                  <a:pt x="4" y="2"/>
                  <a:pt x="2" y="2"/>
                  <a:pt x="1" y="2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5" name="Freeform 1834"/>
          <p:cNvSpPr>
            <a:spLocks/>
          </p:cNvSpPr>
          <p:nvPr/>
        </p:nvSpPr>
        <p:spPr bwMode="auto">
          <a:xfrm>
            <a:off x="5114769" y="49671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6" name="Freeform 1835"/>
          <p:cNvSpPr>
            <a:spLocks/>
          </p:cNvSpPr>
          <p:nvPr/>
        </p:nvSpPr>
        <p:spPr bwMode="auto">
          <a:xfrm>
            <a:off x="5022107" y="4983308"/>
            <a:ext cx="4212" cy="2314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0"/>
                  <a:pt x="2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7" name="Freeform 1836"/>
          <p:cNvSpPr>
            <a:spLocks/>
          </p:cNvSpPr>
          <p:nvPr/>
        </p:nvSpPr>
        <p:spPr bwMode="auto">
          <a:xfrm>
            <a:off x="5106345" y="4971738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8" name="Freeform 1837"/>
          <p:cNvSpPr>
            <a:spLocks/>
          </p:cNvSpPr>
          <p:nvPr/>
        </p:nvSpPr>
        <p:spPr bwMode="auto">
          <a:xfrm>
            <a:off x="5026319" y="498562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9" name="Freeform 1838"/>
          <p:cNvSpPr>
            <a:spLocks/>
          </p:cNvSpPr>
          <p:nvPr/>
        </p:nvSpPr>
        <p:spPr bwMode="auto">
          <a:xfrm>
            <a:off x="5100027" y="49740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0" name="Freeform 1839"/>
          <p:cNvSpPr>
            <a:spLocks/>
          </p:cNvSpPr>
          <p:nvPr/>
        </p:nvSpPr>
        <p:spPr bwMode="auto">
          <a:xfrm>
            <a:off x="5108451" y="4969424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1" name="Freeform 1840"/>
          <p:cNvSpPr>
            <a:spLocks/>
          </p:cNvSpPr>
          <p:nvPr/>
        </p:nvSpPr>
        <p:spPr bwMode="auto">
          <a:xfrm>
            <a:off x="5110557" y="4969424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2" name="Freeform 1841"/>
          <p:cNvSpPr>
            <a:spLocks/>
          </p:cNvSpPr>
          <p:nvPr/>
        </p:nvSpPr>
        <p:spPr bwMode="auto">
          <a:xfrm>
            <a:off x="4956823" y="4967110"/>
            <a:ext cx="65284" cy="155042"/>
          </a:xfrm>
          <a:custGeom>
            <a:avLst/>
            <a:gdLst>
              <a:gd name="T0" fmla="*/ 10 w 32"/>
              <a:gd name="T1" fmla="*/ 2 h 70"/>
              <a:gd name="T2" fmla="*/ 9 w 32"/>
              <a:gd name="T3" fmla="*/ 2 h 70"/>
              <a:gd name="T4" fmla="*/ 9 w 32"/>
              <a:gd name="T5" fmla="*/ 2 h 70"/>
              <a:gd name="T6" fmla="*/ 9 w 32"/>
              <a:gd name="T7" fmla="*/ 2 h 70"/>
              <a:gd name="T8" fmla="*/ 8 w 32"/>
              <a:gd name="T9" fmla="*/ 3 h 70"/>
              <a:gd name="T10" fmla="*/ 8 w 32"/>
              <a:gd name="T11" fmla="*/ 3 h 70"/>
              <a:gd name="T12" fmla="*/ 7 w 32"/>
              <a:gd name="T13" fmla="*/ 3 h 70"/>
              <a:gd name="T14" fmla="*/ 7 w 32"/>
              <a:gd name="T15" fmla="*/ 3 h 70"/>
              <a:gd name="T16" fmla="*/ 6 w 32"/>
              <a:gd name="T17" fmla="*/ 3 h 70"/>
              <a:gd name="T18" fmla="*/ 6 w 32"/>
              <a:gd name="T19" fmla="*/ 19 h 70"/>
              <a:gd name="T20" fmla="*/ 7 w 32"/>
              <a:gd name="T21" fmla="*/ 22 h 70"/>
              <a:gd name="T22" fmla="*/ 3 w 32"/>
              <a:gd name="T23" fmla="*/ 24 h 70"/>
              <a:gd name="T24" fmla="*/ 2 w 32"/>
              <a:gd name="T25" fmla="*/ 24 h 70"/>
              <a:gd name="T26" fmla="*/ 0 w 32"/>
              <a:gd name="T27" fmla="*/ 35 h 70"/>
              <a:gd name="T28" fmla="*/ 1 w 32"/>
              <a:gd name="T29" fmla="*/ 37 h 70"/>
              <a:gd name="T30" fmla="*/ 2 w 32"/>
              <a:gd name="T31" fmla="*/ 38 h 70"/>
              <a:gd name="T32" fmla="*/ 2 w 32"/>
              <a:gd name="T33" fmla="*/ 38 h 70"/>
              <a:gd name="T34" fmla="*/ 3 w 32"/>
              <a:gd name="T35" fmla="*/ 39 h 70"/>
              <a:gd name="T36" fmla="*/ 3 w 32"/>
              <a:gd name="T37" fmla="*/ 39 h 70"/>
              <a:gd name="T38" fmla="*/ 4 w 32"/>
              <a:gd name="T39" fmla="*/ 40 h 70"/>
              <a:gd name="T40" fmla="*/ 8 w 32"/>
              <a:gd name="T41" fmla="*/ 43 h 70"/>
              <a:gd name="T42" fmla="*/ 9 w 32"/>
              <a:gd name="T43" fmla="*/ 43 h 70"/>
              <a:gd name="T44" fmla="*/ 14 w 32"/>
              <a:gd name="T45" fmla="*/ 42 h 70"/>
              <a:gd name="T46" fmla="*/ 19 w 32"/>
              <a:gd name="T47" fmla="*/ 46 h 70"/>
              <a:gd name="T48" fmla="*/ 18 w 32"/>
              <a:gd name="T49" fmla="*/ 56 h 70"/>
              <a:gd name="T50" fmla="*/ 17 w 32"/>
              <a:gd name="T51" fmla="*/ 60 h 70"/>
              <a:gd name="T52" fmla="*/ 17 w 32"/>
              <a:gd name="T53" fmla="*/ 61 h 70"/>
              <a:gd name="T54" fmla="*/ 23 w 32"/>
              <a:gd name="T55" fmla="*/ 70 h 70"/>
              <a:gd name="T56" fmla="*/ 25 w 32"/>
              <a:gd name="T57" fmla="*/ 63 h 70"/>
              <a:gd name="T58" fmla="*/ 29 w 32"/>
              <a:gd name="T59" fmla="*/ 61 h 70"/>
              <a:gd name="T60" fmla="*/ 30 w 32"/>
              <a:gd name="T61" fmla="*/ 57 h 70"/>
              <a:gd name="T62" fmla="*/ 31 w 32"/>
              <a:gd name="T63" fmla="*/ 50 h 70"/>
              <a:gd name="T64" fmla="*/ 31 w 32"/>
              <a:gd name="T65" fmla="*/ 47 h 70"/>
              <a:gd name="T66" fmla="*/ 30 w 32"/>
              <a:gd name="T67" fmla="*/ 46 h 70"/>
              <a:gd name="T68" fmla="*/ 29 w 32"/>
              <a:gd name="T69" fmla="*/ 45 h 70"/>
              <a:gd name="T70" fmla="*/ 28 w 32"/>
              <a:gd name="T71" fmla="*/ 44 h 70"/>
              <a:gd name="T72" fmla="*/ 28 w 32"/>
              <a:gd name="T73" fmla="*/ 44 h 70"/>
              <a:gd name="T74" fmla="*/ 26 w 32"/>
              <a:gd name="T75" fmla="*/ 43 h 70"/>
              <a:gd name="T76" fmla="*/ 23 w 32"/>
              <a:gd name="T77" fmla="*/ 44 h 70"/>
              <a:gd name="T78" fmla="*/ 23 w 32"/>
              <a:gd name="T79" fmla="*/ 44 h 70"/>
              <a:gd name="T80" fmla="*/ 11 w 32"/>
              <a:gd name="T81" fmla="*/ 24 h 70"/>
              <a:gd name="T82" fmla="*/ 12 w 32"/>
              <a:gd name="T83" fmla="*/ 14 h 70"/>
              <a:gd name="T84" fmla="*/ 12 w 32"/>
              <a:gd name="T85" fmla="*/ 4 h 70"/>
              <a:gd name="T86" fmla="*/ 10 w 32"/>
              <a:gd name="T87" fmla="*/ 0 h 70"/>
              <a:gd name="T88" fmla="*/ 10 w 32"/>
              <a:gd name="T89" fmla="*/ 0 h 70"/>
              <a:gd name="T90" fmla="*/ 10 w 32"/>
              <a:gd name="T91" fmla="*/ 1 h 70"/>
              <a:gd name="T92" fmla="*/ 10 w 32"/>
              <a:gd name="T93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" h="70">
                <a:moveTo>
                  <a:pt x="10" y="2"/>
                </a:move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6"/>
                  <a:pt x="5" y="18"/>
                  <a:pt x="6" y="19"/>
                </a:cubicBezTo>
                <a:cubicBezTo>
                  <a:pt x="7" y="21"/>
                  <a:pt x="7" y="22"/>
                  <a:pt x="7" y="22"/>
                </a:cubicBezTo>
                <a:cubicBezTo>
                  <a:pt x="6" y="24"/>
                  <a:pt x="5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7"/>
                  <a:pt x="2" y="33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4" y="40"/>
                  <a:pt x="4" y="40"/>
                </a:cubicBezTo>
                <a:cubicBezTo>
                  <a:pt x="5" y="41"/>
                  <a:pt x="7" y="43"/>
                  <a:pt x="8" y="43"/>
                </a:cubicBezTo>
                <a:cubicBezTo>
                  <a:pt x="8" y="43"/>
                  <a:pt x="9" y="43"/>
                  <a:pt x="9" y="43"/>
                </a:cubicBezTo>
                <a:cubicBezTo>
                  <a:pt x="10" y="42"/>
                  <a:pt x="12" y="42"/>
                  <a:pt x="14" y="42"/>
                </a:cubicBezTo>
                <a:cubicBezTo>
                  <a:pt x="17" y="42"/>
                  <a:pt x="18" y="43"/>
                  <a:pt x="19" y="46"/>
                </a:cubicBezTo>
                <a:cubicBezTo>
                  <a:pt x="20" y="49"/>
                  <a:pt x="19" y="53"/>
                  <a:pt x="18" y="56"/>
                </a:cubicBezTo>
                <a:cubicBezTo>
                  <a:pt x="17" y="58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8" y="63"/>
                  <a:pt x="20" y="67"/>
                  <a:pt x="23" y="70"/>
                </a:cubicBezTo>
                <a:cubicBezTo>
                  <a:pt x="22" y="67"/>
                  <a:pt x="23" y="65"/>
                  <a:pt x="25" y="63"/>
                </a:cubicBezTo>
                <a:cubicBezTo>
                  <a:pt x="26" y="61"/>
                  <a:pt x="28" y="61"/>
                  <a:pt x="29" y="61"/>
                </a:cubicBezTo>
                <a:cubicBezTo>
                  <a:pt x="30" y="61"/>
                  <a:pt x="31" y="61"/>
                  <a:pt x="30" y="57"/>
                </a:cubicBezTo>
                <a:cubicBezTo>
                  <a:pt x="30" y="53"/>
                  <a:pt x="31" y="51"/>
                  <a:pt x="31" y="50"/>
                </a:cubicBezTo>
                <a:cubicBezTo>
                  <a:pt x="32" y="48"/>
                  <a:pt x="32" y="48"/>
                  <a:pt x="31" y="47"/>
                </a:cubicBezTo>
                <a:cubicBezTo>
                  <a:pt x="30" y="47"/>
                  <a:pt x="30" y="46"/>
                  <a:pt x="30" y="46"/>
                </a:cubicBezTo>
                <a:cubicBezTo>
                  <a:pt x="29" y="46"/>
                  <a:pt x="29" y="46"/>
                  <a:pt x="29" y="45"/>
                </a:cubicBezTo>
                <a:cubicBezTo>
                  <a:pt x="29" y="45"/>
                  <a:pt x="29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3"/>
                  <a:pt x="26" y="43"/>
                </a:cubicBezTo>
                <a:cubicBezTo>
                  <a:pt x="25" y="43"/>
                  <a:pt x="25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18" y="44"/>
                  <a:pt x="12" y="31"/>
                  <a:pt x="11" y="24"/>
                </a:cubicBezTo>
                <a:cubicBezTo>
                  <a:pt x="10" y="20"/>
                  <a:pt x="11" y="17"/>
                  <a:pt x="12" y="14"/>
                </a:cubicBezTo>
                <a:cubicBezTo>
                  <a:pt x="13" y="11"/>
                  <a:pt x="14" y="8"/>
                  <a:pt x="12" y="4"/>
                </a:cubicBezTo>
                <a:cubicBezTo>
                  <a:pt x="11" y="3"/>
                  <a:pt x="11" y="1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3" name="Freeform 1842"/>
          <p:cNvSpPr>
            <a:spLocks/>
          </p:cNvSpPr>
          <p:nvPr/>
        </p:nvSpPr>
        <p:spPr bwMode="auto">
          <a:xfrm>
            <a:off x="4971565" y="4946283"/>
            <a:ext cx="4212" cy="9256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2 w 2"/>
              <a:gd name="T5" fmla="*/ 4 h 4"/>
              <a:gd name="T6" fmla="*/ 1 w 2"/>
              <a:gd name="T7" fmla="*/ 0 h 4"/>
              <a:gd name="T8" fmla="*/ 1 w 2"/>
              <a:gd name="T9" fmla="*/ 0 h 4"/>
              <a:gd name="T10" fmla="*/ 0 w 2"/>
              <a:gd name="T11" fmla="*/ 0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4" name="Freeform 1843"/>
          <p:cNvSpPr>
            <a:spLocks/>
          </p:cNvSpPr>
          <p:nvPr/>
        </p:nvSpPr>
        <p:spPr bwMode="auto">
          <a:xfrm>
            <a:off x="4973671" y="4971738"/>
            <a:ext cx="2106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5" name="Freeform 1844"/>
          <p:cNvSpPr>
            <a:spLocks/>
          </p:cNvSpPr>
          <p:nvPr/>
        </p:nvSpPr>
        <p:spPr bwMode="auto">
          <a:xfrm>
            <a:off x="4975777" y="4971738"/>
            <a:ext cx="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6" name="Freeform 1845"/>
          <p:cNvSpPr>
            <a:spLocks/>
          </p:cNvSpPr>
          <p:nvPr/>
        </p:nvSpPr>
        <p:spPr bwMode="auto">
          <a:xfrm>
            <a:off x="4975777" y="496711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7" name="Freeform 1846"/>
          <p:cNvSpPr>
            <a:spLocks/>
          </p:cNvSpPr>
          <p:nvPr/>
        </p:nvSpPr>
        <p:spPr bwMode="auto">
          <a:xfrm>
            <a:off x="4971565" y="4946283"/>
            <a:ext cx="4212" cy="9256"/>
          </a:xfrm>
          <a:custGeom>
            <a:avLst/>
            <a:gdLst>
              <a:gd name="T0" fmla="*/ 2 w 2"/>
              <a:gd name="T1" fmla="*/ 4 h 4"/>
              <a:gd name="T2" fmla="*/ 0 w 2"/>
              <a:gd name="T3" fmla="*/ 0 h 4"/>
              <a:gd name="T4" fmla="*/ 2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8" name="Freeform 1847"/>
          <p:cNvSpPr>
            <a:spLocks/>
          </p:cNvSpPr>
          <p:nvPr/>
        </p:nvSpPr>
        <p:spPr bwMode="auto">
          <a:xfrm>
            <a:off x="4971565" y="4971738"/>
            <a:ext cx="2106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9" name="Freeform 1848"/>
          <p:cNvSpPr>
            <a:spLocks/>
          </p:cNvSpPr>
          <p:nvPr/>
        </p:nvSpPr>
        <p:spPr bwMode="auto">
          <a:xfrm>
            <a:off x="5017896" y="5068929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0" name="Freeform 1849"/>
          <p:cNvSpPr>
            <a:spLocks/>
          </p:cNvSpPr>
          <p:nvPr/>
        </p:nvSpPr>
        <p:spPr bwMode="auto">
          <a:xfrm>
            <a:off x="4961035" y="5050416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1" name="Freeform 1850"/>
          <p:cNvSpPr>
            <a:spLocks/>
          </p:cNvSpPr>
          <p:nvPr/>
        </p:nvSpPr>
        <p:spPr bwMode="auto">
          <a:xfrm>
            <a:off x="5013684" y="5064300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2" name="Freeform 1851"/>
          <p:cNvSpPr>
            <a:spLocks/>
          </p:cNvSpPr>
          <p:nvPr/>
        </p:nvSpPr>
        <p:spPr bwMode="auto">
          <a:xfrm>
            <a:off x="4963141" y="5052730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3" name="Freeform 1852"/>
          <p:cNvSpPr>
            <a:spLocks/>
          </p:cNvSpPr>
          <p:nvPr/>
        </p:nvSpPr>
        <p:spPr bwMode="auto">
          <a:xfrm>
            <a:off x="5009472" y="5061986"/>
            <a:ext cx="4212" cy="2314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4" name="Freeform 1853"/>
          <p:cNvSpPr>
            <a:spLocks/>
          </p:cNvSpPr>
          <p:nvPr/>
        </p:nvSpPr>
        <p:spPr bwMode="auto">
          <a:xfrm>
            <a:off x="4973671" y="49462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1" name="Freeform 1857"/>
          <p:cNvSpPr>
            <a:spLocks/>
          </p:cNvSpPr>
          <p:nvPr/>
        </p:nvSpPr>
        <p:spPr bwMode="auto">
          <a:xfrm>
            <a:off x="2740344" y="4112781"/>
            <a:ext cx="895022" cy="1004305"/>
          </a:xfrm>
          <a:custGeom>
            <a:avLst/>
            <a:gdLst>
              <a:gd name="T0" fmla="*/ 216 w 444"/>
              <a:gd name="T1" fmla="*/ 30 h 453"/>
              <a:gd name="T2" fmla="*/ 200 w 444"/>
              <a:gd name="T3" fmla="*/ 39 h 453"/>
              <a:gd name="T4" fmla="*/ 195 w 444"/>
              <a:gd name="T5" fmla="*/ 38 h 453"/>
              <a:gd name="T6" fmla="*/ 178 w 444"/>
              <a:gd name="T7" fmla="*/ 43 h 453"/>
              <a:gd name="T8" fmla="*/ 160 w 444"/>
              <a:gd name="T9" fmla="*/ 13 h 453"/>
              <a:gd name="T10" fmla="*/ 153 w 444"/>
              <a:gd name="T11" fmla="*/ 1 h 453"/>
              <a:gd name="T12" fmla="*/ 151 w 444"/>
              <a:gd name="T13" fmla="*/ 5 h 453"/>
              <a:gd name="T14" fmla="*/ 119 w 444"/>
              <a:gd name="T15" fmla="*/ 15 h 453"/>
              <a:gd name="T16" fmla="*/ 113 w 444"/>
              <a:gd name="T17" fmla="*/ 28 h 453"/>
              <a:gd name="T18" fmla="*/ 103 w 444"/>
              <a:gd name="T19" fmla="*/ 45 h 453"/>
              <a:gd name="T20" fmla="*/ 88 w 444"/>
              <a:gd name="T21" fmla="*/ 51 h 453"/>
              <a:gd name="T22" fmla="*/ 82 w 444"/>
              <a:gd name="T23" fmla="*/ 50 h 453"/>
              <a:gd name="T24" fmla="*/ 72 w 444"/>
              <a:gd name="T25" fmla="*/ 38 h 453"/>
              <a:gd name="T26" fmla="*/ 53 w 444"/>
              <a:gd name="T27" fmla="*/ 40 h 453"/>
              <a:gd name="T28" fmla="*/ 45 w 444"/>
              <a:gd name="T29" fmla="*/ 54 h 453"/>
              <a:gd name="T30" fmla="*/ 46 w 444"/>
              <a:gd name="T31" fmla="*/ 107 h 453"/>
              <a:gd name="T32" fmla="*/ 35 w 444"/>
              <a:gd name="T33" fmla="*/ 107 h 453"/>
              <a:gd name="T34" fmla="*/ 8 w 444"/>
              <a:gd name="T35" fmla="*/ 128 h 453"/>
              <a:gd name="T36" fmla="*/ 4 w 444"/>
              <a:gd name="T37" fmla="*/ 150 h 453"/>
              <a:gd name="T38" fmla="*/ 18 w 444"/>
              <a:gd name="T39" fmla="*/ 170 h 453"/>
              <a:gd name="T40" fmla="*/ 38 w 444"/>
              <a:gd name="T41" fmla="*/ 182 h 453"/>
              <a:gd name="T42" fmla="*/ 50 w 444"/>
              <a:gd name="T43" fmla="*/ 181 h 453"/>
              <a:gd name="T44" fmla="*/ 71 w 444"/>
              <a:gd name="T45" fmla="*/ 175 h 453"/>
              <a:gd name="T46" fmla="*/ 98 w 444"/>
              <a:gd name="T47" fmla="*/ 172 h 453"/>
              <a:gd name="T48" fmla="*/ 121 w 444"/>
              <a:gd name="T49" fmla="*/ 201 h 453"/>
              <a:gd name="T50" fmla="*/ 142 w 444"/>
              <a:gd name="T51" fmla="*/ 211 h 453"/>
              <a:gd name="T52" fmla="*/ 155 w 444"/>
              <a:gd name="T53" fmla="*/ 234 h 453"/>
              <a:gd name="T54" fmla="*/ 184 w 444"/>
              <a:gd name="T55" fmla="*/ 271 h 453"/>
              <a:gd name="T56" fmla="*/ 182 w 444"/>
              <a:gd name="T57" fmla="*/ 283 h 453"/>
              <a:gd name="T58" fmla="*/ 182 w 444"/>
              <a:gd name="T59" fmla="*/ 286 h 453"/>
              <a:gd name="T60" fmla="*/ 182 w 444"/>
              <a:gd name="T61" fmla="*/ 310 h 453"/>
              <a:gd name="T62" fmla="*/ 210 w 444"/>
              <a:gd name="T63" fmla="*/ 334 h 453"/>
              <a:gd name="T64" fmla="*/ 220 w 444"/>
              <a:gd name="T65" fmla="*/ 352 h 453"/>
              <a:gd name="T66" fmla="*/ 193 w 444"/>
              <a:gd name="T67" fmla="*/ 406 h 453"/>
              <a:gd name="T68" fmla="*/ 191 w 444"/>
              <a:gd name="T69" fmla="*/ 409 h 453"/>
              <a:gd name="T70" fmla="*/ 223 w 444"/>
              <a:gd name="T71" fmla="*/ 430 h 453"/>
              <a:gd name="T72" fmla="*/ 230 w 444"/>
              <a:gd name="T73" fmla="*/ 448 h 453"/>
              <a:gd name="T74" fmla="*/ 242 w 444"/>
              <a:gd name="T75" fmla="*/ 437 h 453"/>
              <a:gd name="T76" fmla="*/ 268 w 444"/>
              <a:gd name="T77" fmla="*/ 407 h 453"/>
              <a:gd name="T78" fmla="*/ 290 w 444"/>
              <a:gd name="T79" fmla="*/ 349 h 453"/>
              <a:gd name="T80" fmla="*/ 338 w 444"/>
              <a:gd name="T81" fmla="*/ 320 h 453"/>
              <a:gd name="T82" fmla="*/ 377 w 444"/>
              <a:gd name="T83" fmla="*/ 296 h 453"/>
              <a:gd name="T84" fmla="*/ 391 w 444"/>
              <a:gd name="T85" fmla="*/ 262 h 453"/>
              <a:gd name="T86" fmla="*/ 397 w 444"/>
              <a:gd name="T87" fmla="*/ 206 h 453"/>
              <a:gd name="T88" fmla="*/ 414 w 444"/>
              <a:gd name="T89" fmla="*/ 185 h 453"/>
              <a:gd name="T90" fmla="*/ 432 w 444"/>
              <a:gd name="T91" fmla="*/ 118 h 453"/>
              <a:gd name="T92" fmla="*/ 353 w 444"/>
              <a:gd name="T93" fmla="*/ 90 h 453"/>
              <a:gd name="T94" fmla="*/ 308 w 444"/>
              <a:gd name="T95" fmla="*/ 68 h 453"/>
              <a:gd name="T96" fmla="*/ 279 w 444"/>
              <a:gd name="T97" fmla="*/ 83 h 453"/>
              <a:gd name="T98" fmla="*/ 260 w 444"/>
              <a:gd name="T99" fmla="*/ 69 h 453"/>
              <a:gd name="T100" fmla="*/ 262 w 444"/>
              <a:gd name="T101" fmla="*/ 33 h 453"/>
              <a:gd name="T102" fmla="*/ 251 w 444"/>
              <a:gd name="T103" fmla="*/ 17 h 453"/>
              <a:gd name="T104" fmla="*/ 246 w 444"/>
              <a:gd name="T105" fmla="*/ 25 h 453"/>
              <a:gd name="T106" fmla="*/ 228 w 444"/>
              <a:gd name="T107" fmla="*/ 36 h 453"/>
              <a:gd name="T108" fmla="*/ 222 w 444"/>
              <a:gd name="T109" fmla="*/ 3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453">
                <a:moveTo>
                  <a:pt x="220" y="34"/>
                </a:moveTo>
                <a:cubicBezTo>
                  <a:pt x="218" y="33"/>
                  <a:pt x="218" y="33"/>
                  <a:pt x="218" y="33"/>
                </a:cubicBezTo>
                <a:cubicBezTo>
                  <a:pt x="218" y="32"/>
                  <a:pt x="218" y="32"/>
                  <a:pt x="218" y="32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31"/>
                  <a:pt x="217" y="31"/>
                  <a:pt x="21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15" y="30"/>
                  <a:pt x="213" y="31"/>
                  <a:pt x="212" y="31"/>
                </a:cubicBezTo>
                <a:cubicBezTo>
                  <a:pt x="210" y="31"/>
                  <a:pt x="208" y="31"/>
                  <a:pt x="206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05" y="32"/>
                  <a:pt x="205" y="32"/>
                  <a:pt x="205" y="33"/>
                </a:cubicBezTo>
                <a:cubicBezTo>
                  <a:pt x="205" y="35"/>
                  <a:pt x="205" y="37"/>
                  <a:pt x="202" y="38"/>
                </a:cubicBezTo>
                <a:cubicBezTo>
                  <a:pt x="202" y="39"/>
                  <a:pt x="201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8"/>
                  <a:pt x="193" y="38"/>
                </a:cubicBezTo>
                <a:cubicBezTo>
                  <a:pt x="193" y="37"/>
                  <a:pt x="193" y="37"/>
                  <a:pt x="192" y="37"/>
                </a:cubicBezTo>
                <a:cubicBezTo>
                  <a:pt x="191" y="37"/>
                  <a:pt x="190" y="37"/>
                  <a:pt x="189" y="37"/>
                </a:cubicBezTo>
                <a:cubicBezTo>
                  <a:pt x="188" y="39"/>
                  <a:pt x="187" y="39"/>
                  <a:pt x="186" y="40"/>
                </a:cubicBezTo>
                <a:cubicBezTo>
                  <a:pt x="186" y="40"/>
                  <a:pt x="185" y="40"/>
                  <a:pt x="185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3" y="42"/>
                  <a:pt x="180" y="42"/>
                  <a:pt x="178" y="43"/>
                </a:cubicBezTo>
                <a:cubicBezTo>
                  <a:pt x="177" y="43"/>
                  <a:pt x="176" y="43"/>
                  <a:pt x="176" y="43"/>
                </a:cubicBezTo>
                <a:cubicBezTo>
                  <a:pt x="175" y="44"/>
                  <a:pt x="174" y="45"/>
                  <a:pt x="172" y="45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4"/>
                  <a:pt x="165" y="43"/>
                  <a:pt x="161" y="39"/>
                </a:cubicBezTo>
                <a:cubicBezTo>
                  <a:pt x="157" y="34"/>
                  <a:pt x="156" y="27"/>
                  <a:pt x="156" y="23"/>
                </a:cubicBezTo>
                <a:cubicBezTo>
                  <a:pt x="156" y="21"/>
                  <a:pt x="157" y="17"/>
                  <a:pt x="159" y="16"/>
                </a:cubicBezTo>
                <a:cubicBezTo>
                  <a:pt x="160" y="15"/>
                  <a:pt x="160" y="14"/>
                  <a:pt x="160" y="13"/>
                </a:cubicBezTo>
                <a:cubicBezTo>
                  <a:pt x="160" y="12"/>
                  <a:pt x="160" y="10"/>
                  <a:pt x="158" y="10"/>
                </a:cubicBezTo>
                <a:cubicBezTo>
                  <a:pt x="155" y="9"/>
                  <a:pt x="155" y="6"/>
                  <a:pt x="155" y="3"/>
                </a:cubicBezTo>
                <a:cubicBezTo>
                  <a:pt x="155" y="1"/>
                  <a:pt x="155" y="1"/>
                  <a:pt x="154" y="1"/>
                </a:cubicBezTo>
                <a:cubicBezTo>
                  <a:pt x="154" y="0"/>
                  <a:pt x="154" y="0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2" y="1"/>
                  <a:pt x="152" y="2"/>
                  <a:pt x="152" y="2"/>
                </a:cubicBezTo>
                <a:cubicBezTo>
                  <a:pt x="152" y="2"/>
                  <a:pt x="152" y="2"/>
                  <a:pt x="152" y="2"/>
                </a:cubicBezTo>
                <a:cubicBezTo>
                  <a:pt x="152" y="3"/>
                  <a:pt x="152" y="3"/>
                  <a:pt x="152" y="3"/>
                </a:cubicBezTo>
                <a:cubicBezTo>
                  <a:pt x="151" y="3"/>
                  <a:pt x="151" y="4"/>
                  <a:pt x="151" y="5"/>
                </a:cubicBezTo>
                <a:cubicBezTo>
                  <a:pt x="151" y="5"/>
                  <a:pt x="151" y="5"/>
                  <a:pt x="151" y="5"/>
                </a:cubicBezTo>
                <a:cubicBezTo>
                  <a:pt x="151" y="5"/>
                  <a:pt x="151" y="5"/>
                  <a:pt x="151" y="5"/>
                </a:cubicBezTo>
                <a:cubicBezTo>
                  <a:pt x="150" y="6"/>
                  <a:pt x="149" y="6"/>
                  <a:pt x="148" y="7"/>
                </a:cubicBezTo>
                <a:cubicBezTo>
                  <a:pt x="147" y="7"/>
                  <a:pt x="146" y="8"/>
                  <a:pt x="144" y="9"/>
                </a:cubicBezTo>
                <a:cubicBezTo>
                  <a:pt x="140" y="11"/>
                  <a:pt x="136" y="13"/>
                  <a:pt x="133" y="12"/>
                </a:cubicBezTo>
                <a:cubicBezTo>
                  <a:pt x="133" y="12"/>
                  <a:pt x="132" y="12"/>
                  <a:pt x="132" y="12"/>
                </a:cubicBezTo>
                <a:cubicBezTo>
                  <a:pt x="130" y="12"/>
                  <a:pt x="128" y="13"/>
                  <a:pt x="128" y="15"/>
                </a:cubicBezTo>
                <a:cubicBezTo>
                  <a:pt x="128" y="18"/>
                  <a:pt x="126" y="19"/>
                  <a:pt x="124" y="19"/>
                </a:cubicBezTo>
                <a:cubicBezTo>
                  <a:pt x="122" y="19"/>
                  <a:pt x="120" y="17"/>
                  <a:pt x="119" y="15"/>
                </a:cubicBezTo>
                <a:cubicBezTo>
                  <a:pt x="119" y="15"/>
                  <a:pt x="117" y="14"/>
                  <a:pt x="116" y="14"/>
                </a:cubicBezTo>
                <a:cubicBezTo>
                  <a:pt x="114" y="14"/>
                  <a:pt x="111" y="14"/>
                  <a:pt x="110" y="12"/>
                </a:cubicBezTo>
                <a:cubicBezTo>
                  <a:pt x="110" y="12"/>
                  <a:pt x="109" y="12"/>
                  <a:pt x="107" y="12"/>
                </a:cubicBezTo>
                <a:cubicBezTo>
                  <a:pt x="110" y="15"/>
                  <a:pt x="110" y="18"/>
                  <a:pt x="110" y="21"/>
                </a:cubicBezTo>
                <a:cubicBezTo>
                  <a:pt x="110" y="22"/>
                  <a:pt x="111" y="22"/>
                  <a:pt x="111" y="23"/>
                </a:cubicBezTo>
                <a:cubicBezTo>
                  <a:pt x="112" y="24"/>
                  <a:pt x="113" y="25"/>
                  <a:pt x="113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5" y="28"/>
                  <a:pt x="116" y="27"/>
                  <a:pt x="117" y="27"/>
                </a:cubicBezTo>
                <a:cubicBezTo>
                  <a:pt x="119" y="27"/>
                  <a:pt x="121" y="29"/>
                  <a:pt x="121" y="31"/>
                </a:cubicBezTo>
                <a:cubicBezTo>
                  <a:pt x="121" y="33"/>
                  <a:pt x="119" y="35"/>
                  <a:pt x="116" y="36"/>
                </a:cubicBezTo>
                <a:cubicBezTo>
                  <a:pt x="113" y="37"/>
                  <a:pt x="112" y="38"/>
                  <a:pt x="111" y="41"/>
                </a:cubicBezTo>
                <a:cubicBezTo>
                  <a:pt x="110" y="44"/>
                  <a:pt x="108" y="44"/>
                  <a:pt x="106" y="44"/>
                </a:cubicBezTo>
                <a:cubicBezTo>
                  <a:pt x="105" y="44"/>
                  <a:pt x="104" y="45"/>
                  <a:pt x="103" y="45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0" y="48"/>
                  <a:pt x="98" y="50"/>
                  <a:pt x="95" y="50"/>
                </a:cubicBezTo>
                <a:cubicBezTo>
                  <a:pt x="95" y="50"/>
                  <a:pt x="94" y="50"/>
                  <a:pt x="93" y="50"/>
                </a:cubicBezTo>
                <a:cubicBezTo>
                  <a:pt x="93" y="49"/>
                  <a:pt x="92" y="49"/>
                  <a:pt x="92" y="49"/>
                </a:cubicBezTo>
                <a:cubicBezTo>
                  <a:pt x="92" y="49"/>
                  <a:pt x="90" y="50"/>
                  <a:pt x="89" y="51"/>
                </a:cubicBezTo>
                <a:cubicBezTo>
                  <a:pt x="89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7" y="51"/>
                  <a:pt x="87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2"/>
                  <a:pt x="85" y="51"/>
                  <a:pt x="84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2" y="50"/>
                </a:cubicBezTo>
                <a:cubicBezTo>
                  <a:pt x="82" y="50"/>
                  <a:pt x="82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0" y="48"/>
                  <a:pt x="80" y="48"/>
                  <a:pt x="80" y="48"/>
                </a:cubicBezTo>
                <a:cubicBezTo>
                  <a:pt x="79" y="47"/>
                  <a:pt x="78" y="45"/>
                  <a:pt x="76" y="43"/>
                </a:cubicBezTo>
                <a:cubicBezTo>
                  <a:pt x="76" y="42"/>
                  <a:pt x="75" y="41"/>
                  <a:pt x="75" y="41"/>
                </a:cubicBezTo>
                <a:cubicBezTo>
                  <a:pt x="75" y="40"/>
                  <a:pt x="75" y="40"/>
                  <a:pt x="74" y="40"/>
                </a:cubicBezTo>
                <a:cubicBezTo>
                  <a:pt x="74" y="39"/>
                  <a:pt x="73" y="38"/>
                  <a:pt x="72" y="38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1" y="38"/>
                  <a:pt x="71" y="38"/>
                  <a:pt x="70" y="38"/>
                </a:cubicBezTo>
                <a:cubicBezTo>
                  <a:pt x="68" y="39"/>
                  <a:pt x="65" y="40"/>
                  <a:pt x="63" y="40"/>
                </a:cubicBezTo>
                <a:cubicBezTo>
                  <a:pt x="63" y="40"/>
                  <a:pt x="62" y="40"/>
                  <a:pt x="62" y="40"/>
                </a:cubicBezTo>
                <a:cubicBezTo>
                  <a:pt x="61" y="40"/>
                  <a:pt x="60" y="40"/>
                  <a:pt x="59" y="40"/>
                </a:cubicBezTo>
                <a:cubicBezTo>
                  <a:pt x="57" y="40"/>
                  <a:pt x="55" y="40"/>
                  <a:pt x="53" y="40"/>
                </a:cubicBezTo>
                <a:cubicBezTo>
                  <a:pt x="49" y="40"/>
                  <a:pt x="47" y="40"/>
                  <a:pt x="46" y="40"/>
                </a:cubicBezTo>
                <a:cubicBezTo>
                  <a:pt x="46" y="41"/>
                  <a:pt x="47" y="42"/>
                  <a:pt x="47" y="43"/>
                </a:cubicBezTo>
                <a:cubicBezTo>
                  <a:pt x="47" y="43"/>
                  <a:pt x="48" y="44"/>
                  <a:pt x="48" y="44"/>
                </a:cubicBezTo>
                <a:cubicBezTo>
                  <a:pt x="50" y="44"/>
                  <a:pt x="53" y="45"/>
                  <a:pt x="53" y="47"/>
                </a:cubicBezTo>
                <a:cubicBezTo>
                  <a:pt x="54" y="49"/>
                  <a:pt x="53" y="50"/>
                  <a:pt x="51" y="52"/>
                </a:cubicBezTo>
                <a:cubicBezTo>
                  <a:pt x="49" y="53"/>
                  <a:pt x="47" y="53"/>
                  <a:pt x="46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4"/>
                  <a:pt x="44" y="56"/>
                </a:cubicBezTo>
                <a:cubicBezTo>
                  <a:pt x="44" y="59"/>
                  <a:pt x="46" y="61"/>
                  <a:pt x="48" y="64"/>
                </a:cubicBezTo>
                <a:cubicBezTo>
                  <a:pt x="50" y="67"/>
                  <a:pt x="53" y="71"/>
                  <a:pt x="51" y="75"/>
                </a:cubicBezTo>
                <a:cubicBezTo>
                  <a:pt x="50" y="78"/>
                  <a:pt x="49" y="87"/>
                  <a:pt x="49" y="90"/>
                </a:cubicBezTo>
                <a:cubicBezTo>
                  <a:pt x="49" y="90"/>
                  <a:pt x="49" y="90"/>
                  <a:pt x="49" y="90"/>
                </a:cubicBezTo>
                <a:cubicBezTo>
                  <a:pt x="49" y="92"/>
                  <a:pt x="48" y="102"/>
                  <a:pt x="45" y="106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2" y="107"/>
                  <a:pt x="42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8" y="107"/>
                  <a:pt x="37" y="106"/>
                  <a:pt x="37" y="106"/>
                </a:cubicBezTo>
                <a:cubicBezTo>
                  <a:pt x="36" y="106"/>
                  <a:pt x="36" y="106"/>
                  <a:pt x="35" y="107"/>
                </a:cubicBezTo>
                <a:cubicBezTo>
                  <a:pt x="35" y="107"/>
                  <a:pt x="35" y="107"/>
                  <a:pt x="34" y="107"/>
                </a:cubicBezTo>
                <a:cubicBezTo>
                  <a:pt x="32" y="109"/>
                  <a:pt x="29" y="110"/>
                  <a:pt x="27" y="110"/>
                </a:cubicBezTo>
                <a:cubicBezTo>
                  <a:pt x="25" y="111"/>
                  <a:pt x="23" y="111"/>
                  <a:pt x="21" y="112"/>
                </a:cubicBezTo>
                <a:cubicBezTo>
                  <a:pt x="18" y="114"/>
                  <a:pt x="16" y="115"/>
                  <a:pt x="14" y="116"/>
                </a:cubicBezTo>
                <a:cubicBezTo>
                  <a:pt x="12" y="116"/>
                  <a:pt x="11" y="117"/>
                  <a:pt x="11" y="118"/>
                </a:cubicBezTo>
                <a:cubicBezTo>
                  <a:pt x="11" y="120"/>
                  <a:pt x="10" y="122"/>
                  <a:pt x="9" y="124"/>
                </a:cubicBezTo>
                <a:cubicBezTo>
                  <a:pt x="8" y="125"/>
                  <a:pt x="7" y="126"/>
                  <a:pt x="8" y="128"/>
                </a:cubicBezTo>
                <a:cubicBezTo>
                  <a:pt x="9" y="132"/>
                  <a:pt x="6" y="133"/>
                  <a:pt x="5" y="134"/>
                </a:cubicBezTo>
                <a:cubicBezTo>
                  <a:pt x="4" y="134"/>
                  <a:pt x="3" y="135"/>
                  <a:pt x="2" y="136"/>
                </a:cubicBezTo>
                <a:cubicBezTo>
                  <a:pt x="1" y="137"/>
                  <a:pt x="1" y="137"/>
                  <a:pt x="2" y="138"/>
                </a:cubicBezTo>
                <a:cubicBezTo>
                  <a:pt x="2" y="139"/>
                  <a:pt x="2" y="141"/>
                  <a:pt x="1" y="143"/>
                </a:cubicBezTo>
                <a:cubicBezTo>
                  <a:pt x="0" y="143"/>
                  <a:pt x="0" y="144"/>
                  <a:pt x="1" y="145"/>
                </a:cubicBezTo>
                <a:cubicBezTo>
                  <a:pt x="1" y="146"/>
                  <a:pt x="2" y="148"/>
                  <a:pt x="3" y="149"/>
                </a:cubicBezTo>
                <a:cubicBezTo>
                  <a:pt x="4" y="150"/>
                  <a:pt x="4" y="150"/>
                  <a:pt x="4" y="150"/>
                </a:cubicBezTo>
                <a:cubicBezTo>
                  <a:pt x="4" y="151"/>
                  <a:pt x="5" y="152"/>
                  <a:pt x="5" y="152"/>
                </a:cubicBezTo>
                <a:cubicBezTo>
                  <a:pt x="7" y="155"/>
                  <a:pt x="9" y="158"/>
                  <a:pt x="9" y="161"/>
                </a:cubicBezTo>
                <a:cubicBezTo>
                  <a:pt x="9" y="162"/>
                  <a:pt x="9" y="162"/>
                  <a:pt x="9" y="163"/>
                </a:cubicBezTo>
                <a:cubicBezTo>
                  <a:pt x="10" y="163"/>
                  <a:pt x="11" y="163"/>
                  <a:pt x="12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5" y="163"/>
                  <a:pt x="16" y="166"/>
                  <a:pt x="16" y="167"/>
                </a:cubicBezTo>
                <a:cubicBezTo>
                  <a:pt x="17" y="169"/>
                  <a:pt x="17" y="170"/>
                  <a:pt x="18" y="170"/>
                </a:cubicBezTo>
                <a:cubicBezTo>
                  <a:pt x="20" y="170"/>
                  <a:pt x="21" y="170"/>
                  <a:pt x="22" y="170"/>
                </a:cubicBezTo>
                <a:cubicBezTo>
                  <a:pt x="24" y="170"/>
                  <a:pt x="25" y="170"/>
                  <a:pt x="26" y="170"/>
                </a:cubicBezTo>
                <a:cubicBezTo>
                  <a:pt x="28" y="170"/>
                  <a:pt x="28" y="169"/>
                  <a:pt x="29" y="169"/>
                </a:cubicBezTo>
                <a:cubicBezTo>
                  <a:pt x="30" y="167"/>
                  <a:pt x="32" y="165"/>
                  <a:pt x="34" y="165"/>
                </a:cubicBezTo>
                <a:cubicBezTo>
                  <a:pt x="35" y="165"/>
                  <a:pt x="37" y="165"/>
                  <a:pt x="37" y="169"/>
                </a:cubicBezTo>
                <a:cubicBezTo>
                  <a:pt x="37" y="170"/>
                  <a:pt x="37" y="170"/>
                  <a:pt x="37" y="171"/>
                </a:cubicBezTo>
                <a:cubicBezTo>
                  <a:pt x="37" y="174"/>
                  <a:pt x="37" y="180"/>
                  <a:pt x="38" y="182"/>
                </a:cubicBezTo>
                <a:cubicBezTo>
                  <a:pt x="40" y="181"/>
                  <a:pt x="43" y="181"/>
                  <a:pt x="44" y="181"/>
                </a:cubicBezTo>
                <a:cubicBezTo>
                  <a:pt x="45" y="181"/>
                  <a:pt x="45" y="181"/>
                  <a:pt x="46" y="181"/>
                </a:cubicBezTo>
                <a:cubicBezTo>
                  <a:pt x="46" y="181"/>
                  <a:pt x="46" y="181"/>
                  <a:pt x="46" y="181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49" y="181"/>
                  <a:pt x="49" y="181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1" y="181"/>
                  <a:pt x="52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4" y="182"/>
                  <a:pt x="55" y="182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7" y="183"/>
                  <a:pt x="59" y="182"/>
                  <a:pt x="61" y="180"/>
                </a:cubicBezTo>
                <a:cubicBezTo>
                  <a:pt x="63" y="179"/>
                  <a:pt x="64" y="178"/>
                  <a:pt x="66" y="177"/>
                </a:cubicBezTo>
                <a:cubicBezTo>
                  <a:pt x="68" y="177"/>
                  <a:pt x="69" y="176"/>
                  <a:pt x="71" y="175"/>
                </a:cubicBezTo>
                <a:cubicBezTo>
                  <a:pt x="72" y="174"/>
                  <a:pt x="73" y="174"/>
                  <a:pt x="74" y="173"/>
                </a:cubicBezTo>
                <a:cubicBezTo>
                  <a:pt x="78" y="171"/>
                  <a:pt x="81" y="169"/>
                  <a:pt x="85" y="169"/>
                </a:cubicBezTo>
                <a:cubicBezTo>
                  <a:pt x="87" y="169"/>
                  <a:pt x="88" y="168"/>
                  <a:pt x="90" y="168"/>
                </a:cubicBezTo>
                <a:cubicBezTo>
                  <a:pt x="91" y="168"/>
                  <a:pt x="93" y="168"/>
                  <a:pt x="94" y="168"/>
                </a:cubicBezTo>
                <a:cubicBezTo>
                  <a:pt x="95" y="168"/>
                  <a:pt x="97" y="168"/>
                  <a:pt x="98" y="169"/>
                </a:cubicBezTo>
                <a:cubicBezTo>
                  <a:pt x="98" y="169"/>
                  <a:pt x="98" y="170"/>
                  <a:pt x="98" y="171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7" y="175"/>
                  <a:pt x="96" y="186"/>
                  <a:pt x="101" y="192"/>
                </a:cubicBezTo>
                <a:cubicBezTo>
                  <a:pt x="105" y="197"/>
                  <a:pt x="108" y="199"/>
                  <a:pt x="110" y="199"/>
                </a:cubicBezTo>
                <a:cubicBezTo>
                  <a:pt x="111" y="199"/>
                  <a:pt x="112" y="199"/>
                  <a:pt x="113" y="199"/>
                </a:cubicBezTo>
                <a:cubicBezTo>
                  <a:pt x="114" y="199"/>
                  <a:pt x="114" y="199"/>
                  <a:pt x="115" y="199"/>
                </a:cubicBezTo>
                <a:cubicBezTo>
                  <a:pt x="117" y="199"/>
                  <a:pt x="118" y="200"/>
                  <a:pt x="119" y="200"/>
                </a:cubicBezTo>
                <a:cubicBezTo>
                  <a:pt x="119" y="201"/>
                  <a:pt x="120" y="201"/>
                  <a:pt x="120" y="201"/>
                </a:cubicBezTo>
                <a:cubicBezTo>
                  <a:pt x="121" y="201"/>
                  <a:pt x="121" y="201"/>
                  <a:pt x="121" y="201"/>
                </a:cubicBezTo>
                <a:cubicBezTo>
                  <a:pt x="125" y="201"/>
                  <a:pt x="125" y="203"/>
                  <a:pt x="125" y="204"/>
                </a:cubicBezTo>
                <a:cubicBezTo>
                  <a:pt x="126" y="205"/>
                  <a:pt x="126" y="205"/>
                  <a:pt x="126" y="205"/>
                </a:cubicBezTo>
                <a:cubicBezTo>
                  <a:pt x="127" y="205"/>
                  <a:pt x="129" y="205"/>
                  <a:pt x="130" y="205"/>
                </a:cubicBezTo>
                <a:cubicBezTo>
                  <a:pt x="135" y="206"/>
                  <a:pt x="137" y="208"/>
                  <a:pt x="137" y="211"/>
                </a:cubicBezTo>
                <a:cubicBezTo>
                  <a:pt x="137" y="211"/>
                  <a:pt x="138" y="211"/>
                  <a:pt x="139" y="211"/>
                </a:cubicBezTo>
                <a:cubicBezTo>
                  <a:pt x="139" y="211"/>
                  <a:pt x="139" y="211"/>
                  <a:pt x="140" y="211"/>
                </a:cubicBezTo>
                <a:cubicBezTo>
                  <a:pt x="140" y="211"/>
                  <a:pt x="141" y="211"/>
                  <a:pt x="142" y="211"/>
                </a:cubicBezTo>
                <a:cubicBezTo>
                  <a:pt x="144" y="211"/>
                  <a:pt x="147" y="211"/>
                  <a:pt x="149" y="212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52" y="215"/>
                  <a:pt x="154" y="217"/>
                  <a:pt x="154" y="222"/>
                </a:cubicBezTo>
                <a:cubicBezTo>
                  <a:pt x="154" y="223"/>
                  <a:pt x="154" y="224"/>
                  <a:pt x="155" y="225"/>
                </a:cubicBezTo>
                <a:cubicBezTo>
                  <a:pt x="156" y="227"/>
                  <a:pt x="157" y="228"/>
                  <a:pt x="156" y="230"/>
                </a:cubicBezTo>
                <a:cubicBezTo>
                  <a:pt x="156" y="231"/>
                  <a:pt x="155" y="231"/>
                  <a:pt x="154" y="232"/>
                </a:cubicBezTo>
                <a:cubicBezTo>
                  <a:pt x="154" y="232"/>
                  <a:pt x="155" y="233"/>
                  <a:pt x="155" y="234"/>
                </a:cubicBezTo>
                <a:cubicBezTo>
                  <a:pt x="156" y="236"/>
                  <a:pt x="157" y="237"/>
                  <a:pt x="157" y="239"/>
                </a:cubicBezTo>
                <a:cubicBezTo>
                  <a:pt x="157" y="242"/>
                  <a:pt x="161" y="244"/>
                  <a:pt x="167" y="243"/>
                </a:cubicBezTo>
                <a:cubicBezTo>
                  <a:pt x="168" y="243"/>
                  <a:pt x="169" y="243"/>
                  <a:pt x="170" y="243"/>
                </a:cubicBezTo>
                <a:cubicBezTo>
                  <a:pt x="175" y="243"/>
                  <a:pt x="178" y="244"/>
                  <a:pt x="178" y="251"/>
                </a:cubicBezTo>
                <a:cubicBezTo>
                  <a:pt x="178" y="253"/>
                  <a:pt x="179" y="254"/>
                  <a:pt x="181" y="256"/>
                </a:cubicBezTo>
                <a:cubicBezTo>
                  <a:pt x="182" y="257"/>
                  <a:pt x="184" y="259"/>
                  <a:pt x="185" y="261"/>
                </a:cubicBezTo>
                <a:cubicBezTo>
                  <a:pt x="186" y="265"/>
                  <a:pt x="185" y="268"/>
                  <a:pt x="184" y="271"/>
                </a:cubicBezTo>
                <a:cubicBezTo>
                  <a:pt x="184" y="273"/>
                  <a:pt x="183" y="275"/>
                  <a:pt x="184" y="276"/>
                </a:cubicBezTo>
                <a:cubicBezTo>
                  <a:pt x="184" y="277"/>
                  <a:pt x="184" y="278"/>
                  <a:pt x="184" y="278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3" y="280"/>
                  <a:pt x="183" y="280"/>
                  <a:pt x="183" y="281"/>
                </a:cubicBezTo>
                <a:cubicBezTo>
                  <a:pt x="183" y="281"/>
                  <a:pt x="183" y="281"/>
                  <a:pt x="183" y="282"/>
                </a:cubicBezTo>
                <a:cubicBezTo>
                  <a:pt x="183" y="282"/>
                  <a:pt x="183" y="282"/>
                  <a:pt x="182" y="283"/>
                </a:cubicBezTo>
                <a:cubicBezTo>
                  <a:pt x="182" y="283"/>
                  <a:pt x="182" y="283"/>
                  <a:pt x="182" y="283"/>
                </a:cubicBezTo>
                <a:cubicBezTo>
                  <a:pt x="182" y="284"/>
                  <a:pt x="182" y="284"/>
                  <a:pt x="181" y="284"/>
                </a:cubicBezTo>
                <a:cubicBezTo>
                  <a:pt x="181" y="284"/>
                  <a:pt x="181" y="284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1" y="285"/>
                  <a:pt x="181" y="285"/>
                </a:cubicBezTo>
                <a:cubicBezTo>
                  <a:pt x="181" y="285"/>
                  <a:pt x="182" y="286"/>
                  <a:pt x="182" y="286"/>
                </a:cubicBezTo>
                <a:cubicBezTo>
                  <a:pt x="182" y="286"/>
                  <a:pt x="182" y="286"/>
                  <a:pt x="182" y="286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82" y="287"/>
                  <a:pt x="182" y="288"/>
                  <a:pt x="182" y="288"/>
                </a:cubicBezTo>
                <a:cubicBezTo>
                  <a:pt x="182" y="288"/>
                  <a:pt x="182" y="289"/>
                  <a:pt x="182" y="289"/>
                </a:cubicBezTo>
                <a:cubicBezTo>
                  <a:pt x="182" y="291"/>
                  <a:pt x="181" y="291"/>
                  <a:pt x="180" y="292"/>
                </a:cubicBezTo>
                <a:cubicBezTo>
                  <a:pt x="180" y="292"/>
                  <a:pt x="181" y="293"/>
                  <a:pt x="181" y="294"/>
                </a:cubicBezTo>
                <a:cubicBezTo>
                  <a:pt x="182" y="296"/>
                  <a:pt x="184" y="300"/>
                  <a:pt x="183" y="305"/>
                </a:cubicBezTo>
                <a:cubicBezTo>
                  <a:pt x="182" y="307"/>
                  <a:pt x="182" y="310"/>
                  <a:pt x="182" y="310"/>
                </a:cubicBezTo>
                <a:cubicBezTo>
                  <a:pt x="182" y="311"/>
                  <a:pt x="183" y="311"/>
                  <a:pt x="187" y="311"/>
                </a:cubicBezTo>
                <a:cubicBezTo>
                  <a:pt x="191" y="311"/>
                  <a:pt x="193" y="312"/>
                  <a:pt x="194" y="313"/>
                </a:cubicBezTo>
                <a:cubicBezTo>
                  <a:pt x="194" y="313"/>
                  <a:pt x="195" y="313"/>
                  <a:pt x="195" y="313"/>
                </a:cubicBezTo>
                <a:cubicBezTo>
                  <a:pt x="195" y="313"/>
                  <a:pt x="195" y="313"/>
                  <a:pt x="195" y="313"/>
                </a:cubicBezTo>
                <a:cubicBezTo>
                  <a:pt x="196" y="312"/>
                  <a:pt x="197" y="312"/>
                  <a:pt x="197" y="312"/>
                </a:cubicBezTo>
                <a:cubicBezTo>
                  <a:pt x="202" y="312"/>
                  <a:pt x="206" y="321"/>
                  <a:pt x="206" y="323"/>
                </a:cubicBezTo>
                <a:cubicBezTo>
                  <a:pt x="207" y="327"/>
                  <a:pt x="209" y="332"/>
                  <a:pt x="210" y="334"/>
                </a:cubicBezTo>
                <a:cubicBezTo>
                  <a:pt x="210" y="334"/>
                  <a:pt x="210" y="334"/>
                  <a:pt x="210" y="334"/>
                </a:cubicBezTo>
                <a:cubicBezTo>
                  <a:pt x="212" y="333"/>
                  <a:pt x="214" y="332"/>
                  <a:pt x="217" y="332"/>
                </a:cubicBezTo>
                <a:cubicBezTo>
                  <a:pt x="218" y="332"/>
                  <a:pt x="219" y="332"/>
                  <a:pt x="220" y="332"/>
                </a:cubicBezTo>
                <a:cubicBezTo>
                  <a:pt x="220" y="333"/>
                  <a:pt x="221" y="333"/>
                  <a:pt x="221" y="333"/>
                </a:cubicBezTo>
                <a:cubicBezTo>
                  <a:pt x="224" y="336"/>
                  <a:pt x="222" y="342"/>
                  <a:pt x="221" y="348"/>
                </a:cubicBezTo>
                <a:cubicBezTo>
                  <a:pt x="221" y="349"/>
                  <a:pt x="220" y="351"/>
                  <a:pt x="220" y="352"/>
                </a:cubicBezTo>
                <a:cubicBezTo>
                  <a:pt x="220" y="352"/>
                  <a:pt x="220" y="352"/>
                  <a:pt x="220" y="352"/>
                </a:cubicBezTo>
                <a:cubicBezTo>
                  <a:pt x="224" y="352"/>
                  <a:pt x="226" y="353"/>
                  <a:pt x="226" y="353"/>
                </a:cubicBezTo>
                <a:cubicBezTo>
                  <a:pt x="230" y="355"/>
                  <a:pt x="230" y="371"/>
                  <a:pt x="229" y="373"/>
                </a:cubicBezTo>
                <a:cubicBezTo>
                  <a:pt x="228" y="375"/>
                  <a:pt x="226" y="376"/>
                  <a:pt x="221" y="378"/>
                </a:cubicBezTo>
                <a:cubicBezTo>
                  <a:pt x="219" y="379"/>
                  <a:pt x="216" y="380"/>
                  <a:pt x="215" y="381"/>
                </a:cubicBezTo>
                <a:cubicBezTo>
                  <a:pt x="211" y="384"/>
                  <a:pt x="201" y="394"/>
                  <a:pt x="196" y="401"/>
                </a:cubicBezTo>
                <a:cubicBezTo>
                  <a:pt x="195" y="403"/>
                  <a:pt x="194" y="404"/>
                  <a:pt x="193" y="405"/>
                </a:cubicBezTo>
                <a:cubicBezTo>
                  <a:pt x="193" y="405"/>
                  <a:pt x="193" y="406"/>
                  <a:pt x="193" y="406"/>
                </a:cubicBezTo>
                <a:cubicBezTo>
                  <a:pt x="192" y="407"/>
                  <a:pt x="191" y="408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191" y="409"/>
                  <a:pt x="191" y="409"/>
                  <a:pt x="191" y="409"/>
                </a:cubicBezTo>
                <a:cubicBezTo>
                  <a:pt x="191" y="409"/>
                  <a:pt x="191" y="409"/>
                  <a:pt x="191" y="409"/>
                </a:cubicBezTo>
                <a:cubicBezTo>
                  <a:pt x="193" y="410"/>
                  <a:pt x="195" y="410"/>
                  <a:pt x="198" y="413"/>
                </a:cubicBezTo>
                <a:cubicBezTo>
                  <a:pt x="198" y="413"/>
                  <a:pt x="198" y="414"/>
                  <a:pt x="199" y="414"/>
                </a:cubicBezTo>
                <a:cubicBezTo>
                  <a:pt x="201" y="417"/>
                  <a:pt x="202" y="419"/>
                  <a:pt x="203" y="420"/>
                </a:cubicBezTo>
                <a:cubicBezTo>
                  <a:pt x="203" y="419"/>
                  <a:pt x="205" y="418"/>
                  <a:pt x="207" y="418"/>
                </a:cubicBezTo>
                <a:cubicBezTo>
                  <a:pt x="208" y="418"/>
                  <a:pt x="209" y="419"/>
                  <a:pt x="210" y="420"/>
                </a:cubicBezTo>
                <a:cubicBezTo>
                  <a:pt x="212" y="423"/>
                  <a:pt x="215" y="425"/>
                  <a:pt x="218" y="427"/>
                </a:cubicBezTo>
                <a:cubicBezTo>
                  <a:pt x="220" y="428"/>
                  <a:pt x="222" y="429"/>
                  <a:pt x="223" y="430"/>
                </a:cubicBezTo>
                <a:cubicBezTo>
                  <a:pt x="223" y="430"/>
                  <a:pt x="224" y="431"/>
                  <a:pt x="225" y="431"/>
                </a:cubicBezTo>
                <a:cubicBezTo>
                  <a:pt x="227" y="433"/>
                  <a:pt x="231" y="435"/>
                  <a:pt x="231" y="440"/>
                </a:cubicBezTo>
                <a:cubicBezTo>
                  <a:pt x="231" y="441"/>
                  <a:pt x="231" y="442"/>
                  <a:pt x="231" y="443"/>
                </a:cubicBezTo>
                <a:cubicBezTo>
                  <a:pt x="231" y="444"/>
                  <a:pt x="231" y="445"/>
                  <a:pt x="231" y="445"/>
                </a:cubicBezTo>
                <a:cubicBezTo>
                  <a:pt x="231" y="446"/>
                  <a:pt x="231" y="446"/>
                  <a:pt x="231" y="446"/>
                </a:cubicBezTo>
                <a:cubicBezTo>
                  <a:pt x="230" y="447"/>
                  <a:pt x="230" y="447"/>
                  <a:pt x="230" y="448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30" y="449"/>
                  <a:pt x="230" y="450"/>
                  <a:pt x="231" y="450"/>
                </a:cubicBezTo>
                <a:cubicBezTo>
                  <a:pt x="231" y="451"/>
                  <a:pt x="231" y="451"/>
                  <a:pt x="231" y="451"/>
                </a:cubicBezTo>
                <a:cubicBezTo>
                  <a:pt x="231" y="452"/>
                  <a:pt x="231" y="452"/>
                  <a:pt x="231" y="453"/>
                </a:cubicBezTo>
                <a:cubicBezTo>
                  <a:pt x="231" y="453"/>
                  <a:pt x="231" y="453"/>
                  <a:pt x="231" y="453"/>
                </a:cubicBezTo>
                <a:cubicBezTo>
                  <a:pt x="232" y="452"/>
                  <a:pt x="233" y="451"/>
                  <a:pt x="234" y="450"/>
                </a:cubicBezTo>
                <a:cubicBezTo>
                  <a:pt x="238" y="447"/>
                  <a:pt x="239" y="445"/>
                  <a:pt x="240" y="442"/>
                </a:cubicBezTo>
                <a:cubicBezTo>
                  <a:pt x="240" y="441"/>
                  <a:pt x="241" y="439"/>
                  <a:pt x="242" y="437"/>
                </a:cubicBezTo>
                <a:cubicBezTo>
                  <a:pt x="243" y="435"/>
                  <a:pt x="244" y="433"/>
                  <a:pt x="244" y="432"/>
                </a:cubicBezTo>
                <a:cubicBezTo>
                  <a:pt x="244" y="429"/>
                  <a:pt x="245" y="426"/>
                  <a:pt x="249" y="423"/>
                </a:cubicBezTo>
                <a:cubicBezTo>
                  <a:pt x="250" y="421"/>
                  <a:pt x="250" y="420"/>
                  <a:pt x="250" y="418"/>
                </a:cubicBezTo>
                <a:cubicBezTo>
                  <a:pt x="250" y="416"/>
                  <a:pt x="250" y="413"/>
                  <a:pt x="255" y="410"/>
                </a:cubicBezTo>
                <a:cubicBezTo>
                  <a:pt x="259" y="409"/>
                  <a:pt x="261" y="409"/>
                  <a:pt x="262" y="411"/>
                </a:cubicBezTo>
                <a:cubicBezTo>
                  <a:pt x="264" y="414"/>
                  <a:pt x="262" y="418"/>
                  <a:pt x="260" y="421"/>
                </a:cubicBezTo>
                <a:cubicBezTo>
                  <a:pt x="263" y="417"/>
                  <a:pt x="265" y="412"/>
                  <a:pt x="268" y="407"/>
                </a:cubicBezTo>
                <a:cubicBezTo>
                  <a:pt x="268" y="406"/>
                  <a:pt x="269" y="405"/>
                  <a:pt x="270" y="403"/>
                </a:cubicBezTo>
                <a:cubicBezTo>
                  <a:pt x="274" y="395"/>
                  <a:pt x="278" y="391"/>
                  <a:pt x="282" y="390"/>
                </a:cubicBezTo>
                <a:cubicBezTo>
                  <a:pt x="283" y="390"/>
                  <a:pt x="285" y="387"/>
                  <a:pt x="284" y="376"/>
                </a:cubicBezTo>
                <a:cubicBezTo>
                  <a:pt x="284" y="374"/>
                  <a:pt x="284" y="373"/>
                  <a:pt x="283" y="371"/>
                </a:cubicBezTo>
                <a:cubicBezTo>
                  <a:pt x="283" y="366"/>
                  <a:pt x="282" y="362"/>
                  <a:pt x="284" y="358"/>
                </a:cubicBezTo>
                <a:cubicBezTo>
                  <a:pt x="285" y="357"/>
                  <a:pt x="286" y="355"/>
                  <a:pt x="286" y="354"/>
                </a:cubicBezTo>
                <a:cubicBezTo>
                  <a:pt x="286" y="352"/>
                  <a:pt x="286" y="349"/>
                  <a:pt x="290" y="349"/>
                </a:cubicBezTo>
                <a:cubicBezTo>
                  <a:pt x="292" y="349"/>
                  <a:pt x="298" y="343"/>
                  <a:pt x="302" y="339"/>
                </a:cubicBezTo>
                <a:cubicBezTo>
                  <a:pt x="308" y="333"/>
                  <a:pt x="312" y="332"/>
                  <a:pt x="318" y="332"/>
                </a:cubicBezTo>
                <a:cubicBezTo>
                  <a:pt x="320" y="332"/>
                  <a:pt x="321" y="331"/>
                  <a:pt x="321" y="331"/>
                </a:cubicBezTo>
                <a:cubicBezTo>
                  <a:pt x="321" y="330"/>
                  <a:pt x="322" y="329"/>
                  <a:pt x="324" y="328"/>
                </a:cubicBezTo>
                <a:cubicBezTo>
                  <a:pt x="327" y="328"/>
                  <a:pt x="329" y="326"/>
                  <a:pt x="330" y="324"/>
                </a:cubicBezTo>
                <a:cubicBezTo>
                  <a:pt x="331" y="323"/>
                  <a:pt x="332" y="323"/>
                  <a:pt x="332" y="322"/>
                </a:cubicBezTo>
                <a:cubicBezTo>
                  <a:pt x="333" y="321"/>
                  <a:pt x="335" y="320"/>
                  <a:pt x="338" y="320"/>
                </a:cubicBezTo>
                <a:cubicBezTo>
                  <a:pt x="340" y="320"/>
                  <a:pt x="343" y="321"/>
                  <a:pt x="345" y="321"/>
                </a:cubicBezTo>
                <a:cubicBezTo>
                  <a:pt x="348" y="321"/>
                  <a:pt x="350" y="322"/>
                  <a:pt x="352" y="322"/>
                </a:cubicBezTo>
                <a:cubicBezTo>
                  <a:pt x="356" y="322"/>
                  <a:pt x="356" y="322"/>
                  <a:pt x="356" y="322"/>
                </a:cubicBezTo>
                <a:cubicBezTo>
                  <a:pt x="360" y="322"/>
                  <a:pt x="360" y="321"/>
                  <a:pt x="360" y="320"/>
                </a:cubicBezTo>
                <a:cubicBezTo>
                  <a:pt x="360" y="316"/>
                  <a:pt x="364" y="312"/>
                  <a:pt x="369" y="312"/>
                </a:cubicBezTo>
                <a:cubicBezTo>
                  <a:pt x="371" y="312"/>
                  <a:pt x="372" y="312"/>
                  <a:pt x="372" y="308"/>
                </a:cubicBezTo>
                <a:cubicBezTo>
                  <a:pt x="372" y="302"/>
                  <a:pt x="373" y="299"/>
                  <a:pt x="377" y="296"/>
                </a:cubicBezTo>
                <a:cubicBezTo>
                  <a:pt x="379" y="295"/>
                  <a:pt x="379" y="292"/>
                  <a:pt x="380" y="289"/>
                </a:cubicBezTo>
                <a:cubicBezTo>
                  <a:pt x="380" y="288"/>
                  <a:pt x="381" y="287"/>
                  <a:pt x="381" y="286"/>
                </a:cubicBezTo>
                <a:cubicBezTo>
                  <a:pt x="381" y="284"/>
                  <a:pt x="383" y="283"/>
                  <a:pt x="384" y="283"/>
                </a:cubicBezTo>
                <a:cubicBezTo>
                  <a:pt x="385" y="282"/>
                  <a:pt x="385" y="282"/>
                  <a:pt x="385" y="281"/>
                </a:cubicBezTo>
                <a:cubicBezTo>
                  <a:pt x="385" y="278"/>
                  <a:pt x="385" y="276"/>
                  <a:pt x="386" y="273"/>
                </a:cubicBezTo>
                <a:cubicBezTo>
                  <a:pt x="386" y="271"/>
                  <a:pt x="387" y="269"/>
                  <a:pt x="387" y="267"/>
                </a:cubicBezTo>
                <a:cubicBezTo>
                  <a:pt x="387" y="264"/>
                  <a:pt x="389" y="262"/>
                  <a:pt x="391" y="262"/>
                </a:cubicBezTo>
                <a:cubicBezTo>
                  <a:pt x="392" y="261"/>
                  <a:pt x="392" y="261"/>
                  <a:pt x="393" y="260"/>
                </a:cubicBezTo>
                <a:cubicBezTo>
                  <a:pt x="393" y="260"/>
                  <a:pt x="393" y="259"/>
                  <a:pt x="393" y="257"/>
                </a:cubicBezTo>
                <a:cubicBezTo>
                  <a:pt x="392" y="255"/>
                  <a:pt x="392" y="251"/>
                  <a:pt x="394" y="246"/>
                </a:cubicBezTo>
                <a:cubicBezTo>
                  <a:pt x="395" y="242"/>
                  <a:pt x="395" y="237"/>
                  <a:pt x="394" y="232"/>
                </a:cubicBezTo>
                <a:cubicBezTo>
                  <a:pt x="394" y="230"/>
                  <a:pt x="394" y="228"/>
                  <a:pt x="394" y="225"/>
                </a:cubicBezTo>
                <a:cubicBezTo>
                  <a:pt x="394" y="217"/>
                  <a:pt x="394" y="210"/>
                  <a:pt x="397" y="207"/>
                </a:cubicBezTo>
                <a:cubicBezTo>
                  <a:pt x="397" y="207"/>
                  <a:pt x="397" y="207"/>
                  <a:pt x="397" y="206"/>
                </a:cubicBezTo>
                <a:cubicBezTo>
                  <a:pt x="397" y="206"/>
                  <a:pt x="397" y="206"/>
                  <a:pt x="397" y="206"/>
                </a:cubicBezTo>
                <a:cubicBezTo>
                  <a:pt x="395" y="205"/>
                  <a:pt x="394" y="204"/>
                  <a:pt x="395" y="202"/>
                </a:cubicBezTo>
                <a:cubicBezTo>
                  <a:pt x="395" y="200"/>
                  <a:pt x="398" y="198"/>
                  <a:pt x="400" y="199"/>
                </a:cubicBezTo>
                <a:cubicBezTo>
                  <a:pt x="401" y="199"/>
                  <a:pt x="402" y="200"/>
                  <a:pt x="402" y="201"/>
                </a:cubicBezTo>
                <a:cubicBezTo>
                  <a:pt x="403" y="201"/>
                  <a:pt x="404" y="202"/>
                  <a:pt x="405" y="201"/>
                </a:cubicBezTo>
                <a:cubicBezTo>
                  <a:pt x="408" y="200"/>
                  <a:pt x="411" y="193"/>
                  <a:pt x="413" y="187"/>
                </a:cubicBezTo>
                <a:cubicBezTo>
                  <a:pt x="414" y="185"/>
                  <a:pt x="414" y="185"/>
                  <a:pt x="414" y="185"/>
                </a:cubicBezTo>
                <a:cubicBezTo>
                  <a:pt x="416" y="178"/>
                  <a:pt x="420" y="177"/>
                  <a:pt x="423" y="176"/>
                </a:cubicBezTo>
                <a:cubicBezTo>
                  <a:pt x="424" y="176"/>
                  <a:pt x="425" y="176"/>
                  <a:pt x="425" y="176"/>
                </a:cubicBezTo>
                <a:cubicBezTo>
                  <a:pt x="428" y="174"/>
                  <a:pt x="435" y="167"/>
                  <a:pt x="440" y="154"/>
                </a:cubicBezTo>
                <a:cubicBezTo>
                  <a:pt x="444" y="145"/>
                  <a:pt x="441" y="135"/>
                  <a:pt x="439" y="128"/>
                </a:cubicBezTo>
                <a:cubicBezTo>
                  <a:pt x="438" y="126"/>
                  <a:pt x="438" y="124"/>
                  <a:pt x="438" y="123"/>
                </a:cubicBezTo>
                <a:cubicBezTo>
                  <a:pt x="436" y="118"/>
                  <a:pt x="435" y="118"/>
                  <a:pt x="434" y="118"/>
                </a:cubicBezTo>
                <a:cubicBezTo>
                  <a:pt x="433" y="118"/>
                  <a:pt x="433" y="118"/>
                  <a:pt x="432" y="118"/>
                </a:cubicBezTo>
                <a:cubicBezTo>
                  <a:pt x="431" y="118"/>
                  <a:pt x="431" y="118"/>
                  <a:pt x="430" y="118"/>
                </a:cubicBezTo>
                <a:cubicBezTo>
                  <a:pt x="430" y="118"/>
                  <a:pt x="429" y="118"/>
                  <a:pt x="429" y="118"/>
                </a:cubicBezTo>
                <a:cubicBezTo>
                  <a:pt x="420" y="118"/>
                  <a:pt x="411" y="113"/>
                  <a:pt x="401" y="103"/>
                </a:cubicBezTo>
                <a:cubicBezTo>
                  <a:pt x="395" y="95"/>
                  <a:pt x="387" y="92"/>
                  <a:pt x="379" y="92"/>
                </a:cubicBezTo>
                <a:cubicBezTo>
                  <a:pt x="376" y="92"/>
                  <a:pt x="374" y="92"/>
                  <a:pt x="370" y="93"/>
                </a:cubicBezTo>
                <a:cubicBezTo>
                  <a:pt x="369" y="93"/>
                  <a:pt x="368" y="94"/>
                  <a:pt x="366" y="94"/>
                </a:cubicBezTo>
                <a:cubicBezTo>
                  <a:pt x="361" y="94"/>
                  <a:pt x="357" y="92"/>
                  <a:pt x="353" y="90"/>
                </a:cubicBezTo>
                <a:cubicBezTo>
                  <a:pt x="351" y="89"/>
                  <a:pt x="349" y="88"/>
                  <a:pt x="347" y="88"/>
                </a:cubicBezTo>
                <a:cubicBezTo>
                  <a:pt x="345" y="87"/>
                  <a:pt x="341" y="90"/>
                  <a:pt x="339" y="92"/>
                </a:cubicBezTo>
                <a:cubicBezTo>
                  <a:pt x="337" y="93"/>
                  <a:pt x="335" y="94"/>
                  <a:pt x="334" y="95"/>
                </a:cubicBezTo>
                <a:cubicBezTo>
                  <a:pt x="332" y="96"/>
                  <a:pt x="331" y="95"/>
                  <a:pt x="330" y="94"/>
                </a:cubicBezTo>
                <a:cubicBezTo>
                  <a:pt x="329" y="93"/>
                  <a:pt x="330" y="91"/>
                  <a:pt x="331" y="88"/>
                </a:cubicBezTo>
                <a:cubicBezTo>
                  <a:pt x="332" y="86"/>
                  <a:pt x="333" y="84"/>
                  <a:pt x="333" y="82"/>
                </a:cubicBezTo>
                <a:cubicBezTo>
                  <a:pt x="333" y="82"/>
                  <a:pt x="333" y="78"/>
                  <a:pt x="308" y="68"/>
                </a:cubicBezTo>
                <a:cubicBezTo>
                  <a:pt x="304" y="67"/>
                  <a:pt x="301" y="66"/>
                  <a:pt x="299" y="66"/>
                </a:cubicBezTo>
                <a:cubicBezTo>
                  <a:pt x="296" y="66"/>
                  <a:pt x="294" y="68"/>
                  <a:pt x="294" y="71"/>
                </a:cubicBezTo>
                <a:cubicBezTo>
                  <a:pt x="294" y="75"/>
                  <a:pt x="293" y="76"/>
                  <a:pt x="291" y="76"/>
                </a:cubicBezTo>
                <a:cubicBezTo>
                  <a:pt x="290" y="76"/>
                  <a:pt x="290" y="76"/>
                  <a:pt x="289" y="76"/>
                </a:cubicBezTo>
                <a:cubicBezTo>
                  <a:pt x="289" y="76"/>
                  <a:pt x="288" y="76"/>
                  <a:pt x="288" y="76"/>
                </a:cubicBezTo>
                <a:cubicBezTo>
                  <a:pt x="287" y="76"/>
                  <a:pt x="286" y="77"/>
                  <a:pt x="286" y="78"/>
                </a:cubicBezTo>
                <a:cubicBezTo>
                  <a:pt x="284" y="83"/>
                  <a:pt x="281" y="83"/>
                  <a:pt x="279" y="83"/>
                </a:cubicBezTo>
                <a:cubicBezTo>
                  <a:pt x="277" y="83"/>
                  <a:pt x="276" y="82"/>
                  <a:pt x="275" y="80"/>
                </a:cubicBezTo>
                <a:cubicBezTo>
                  <a:pt x="275" y="79"/>
                  <a:pt x="275" y="77"/>
                  <a:pt x="277" y="75"/>
                </a:cubicBezTo>
                <a:cubicBezTo>
                  <a:pt x="281" y="73"/>
                  <a:pt x="285" y="68"/>
                  <a:pt x="286" y="64"/>
                </a:cubicBezTo>
                <a:cubicBezTo>
                  <a:pt x="286" y="62"/>
                  <a:pt x="279" y="59"/>
                  <a:pt x="271" y="59"/>
                </a:cubicBezTo>
                <a:cubicBezTo>
                  <a:pt x="269" y="59"/>
                  <a:pt x="267" y="60"/>
                  <a:pt x="266" y="60"/>
                </a:cubicBezTo>
                <a:cubicBezTo>
                  <a:pt x="264" y="61"/>
                  <a:pt x="264" y="62"/>
                  <a:pt x="263" y="65"/>
                </a:cubicBezTo>
                <a:cubicBezTo>
                  <a:pt x="263" y="67"/>
                  <a:pt x="262" y="69"/>
                  <a:pt x="260" y="69"/>
                </a:cubicBezTo>
                <a:cubicBezTo>
                  <a:pt x="259" y="69"/>
                  <a:pt x="258" y="69"/>
                  <a:pt x="257" y="69"/>
                </a:cubicBezTo>
                <a:cubicBezTo>
                  <a:pt x="255" y="67"/>
                  <a:pt x="253" y="64"/>
                  <a:pt x="254" y="62"/>
                </a:cubicBezTo>
                <a:cubicBezTo>
                  <a:pt x="255" y="58"/>
                  <a:pt x="258" y="56"/>
                  <a:pt x="261" y="56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3" y="56"/>
                  <a:pt x="266" y="52"/>
                  <a:pt x="271" y="43"/>
                </a:cubicBezTo>
                <a:cubicBezTo>
                  <a:pt x="272" y="41"/>
                  <a:pt x="271" y="40"/>
                  <a:pt x="267" y="37"/>
                </a:cubicBezTo>
                <a:cubicBezTo>
                  <a:pt x="265" y="36"/>
                  <a:pt x="263" y="35"/>
                  <a:pt x="262" y="33"/>
                </a:cubicBezTo>
                <a:cubicBezTo>
                  <a:pt x="259" y="30"/>
                  <a:pt x="258" y="25"/>
                  <a:pt x="257" y="21"/>
                </a:cubicBezTo>
                <a:cubicBezTo>
                  <a:pt x="257" y="18"/>
                  <a:pt x="256" y="15"/>
                  <a:pt x="255" y="13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55" y="13"/>
                  <a:pt x="254" y="14"/>
                  <a:pt x="254" y="14"/>
                </a:cubicBezTo>
                <a:cubicBezTo>
                  <a:pt x="254" y="14"/>
                  <a:pt x="253" y="15"/>
                  <a:pt x="253" y="15"/>
                </a:cubicBezTo>
                <a:cubicBezTo>
                  <a:pt x="253" y="15"/>
                  <a:pt x="252" y="16"/>
                  <a:pt x="252" y="16"/>
                </a:cubicBezTo>
                <a:cubicBezTo>
                  <a:pt x="252" y="16"/>
                  <a:pt x="251" y="17"/>
                  <a:pt x="251" y="17"/>
                </a:cubicBezTo>
                <a:cubicBezTo>
                  <a:pt x="251" y="18"/>
                  <a:pt x="250" y="18"/>
                  <a:pt x="250" y="18"/>
                </a:cubicBezTo>
                <a:cubicBezTo>
                  <a:pt x="250" y="19"/>
                  <a:pt x="250" y="19"/>
                  <a:pt x="249" y="19"/>
                </a:cubicBezTo>
                <a:cubicBezTo>
                  <a:pt x="249" y="20"/>
                  <a:pt x="249" y="20"/>
                  <a:pt x="248" y="20"/>
                </a:cubicBezTo>
                <a:cubicBezTo>
                  <a:pt x="248" y="21"/>
                  <a:pt x="248" y="21"/>
                  <a:pt x="248" y="22"/>
                </a:cubicBezTo>
                <a:cubicBezTo>
                  <a:pt x="247" y="22"/>
                  <a:pt x="247" y="22"/>
                  <a:pt x="247" y="23"/>
                </a:cubicBezTo>
                <a:cubicBezTo>
                  <a:pt x="247" y="23"/>
                  <a:pt x="246" y="23"/>
                  <a:pt x="246" y="24"/>
                </a:cubicBezTo>
                <a:cubicBezTo>
                  <a:pt x="246" y="24"/>
                  <a:pt x="246" y="24"/>
                  <a:pt x="246" y="25"/>
                </a:cubicBezTo>
                <a:cubicBezTo>
                  <a:pt x="245" y="25"/>
                  <a:pt x="245" y="26"/>
                  <a:pt x="245" y="26"/>
                </a:cubicBezTo>
                <a:cubicBezTo>
                  <a:pt x="245" y="26"/>
                  <a:pt x="245" y="27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2" y="33"/>
                  <a:pt x="240" y="34"/>
                  <a:pt x="237" y="34"/>
                </a:cubicBezTo>
                <a:cubicBezTo>
                  <a:pt x="234" y="34"/>
                  <a:pt x="234" y="34"/>
                  <a:pt x="234" y="34"/>
                </a:cubicBezTo>
                <a:cubicBezTo>
                  <a:pt x="233" y="34"/>
                  <a:pt x="232" y="34"/>
                  <a:pt x="230" y="35"/>
                </a:cubicBezTo>
                <a:cubicBezTo>
                  <a:pt x="230" y="35"/>
                  <a:pt x="229" y="35"/>
                  <a:pt x="228" y="36"/>
                </a:cubicBezTo>
                <a:cubicBezTo>
                  <a:pt x="228" y="36"/>
                  <a:pt x="228" y="36"/>
                  <a:pt x="227" y="36"/>
                </a:cubicBezTo>
                <a:cubicBezTo>
                  <a:pt x="227" y="36"/>
                  <a:pt x="226" y="36"/>
                  <a:pt x="226" y="36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6" y="36"/>
                  <a:pt x="225" y="36"/>
                  <a:pt x="225" y="36"/>
                </a:cubicBezTo>
                <a:cubicBezTo>
                  <a:pt x="225" y="36"/>
                  <a:pt x="224" y="36"/>
                  <a:pt x="224" y="36"/>
                </a:cubicBezTo>
                <a:cubicBezTo>
                  <a:pt x="224" y="36"/>
                  <a:pt x="223" y="35"/>
                  <a:pt x="223" y="35"/>
                </a:cubicBezTo>
                <a:cubicBezTo>
                  <a:pt x="223" y="35"/>
                  <a:pt x="222" y="35"/>
                  <a:pt x="222" y="35"/>
                </a:cubicBezTo>
                <a:cubicBezTo>
                  <a:pt x="222" y="35"/>
                  <a:pt x="222" y="35"/>
                  <a:pt x="221" y="35"/>
                </a:cubicBezTo>
                <a:cubicBezTo>
                  <a:pt x="221" y="35"/>
                  <a:pt x="221" y="34"/>
                  <a:pt x="220" y="34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92" name="Freeform 1858"/>
          <p:cNvSpPr>
            <a:spLocks/>
          </p:cNvSpPr>
          <p:nvPr/>
        </p:nvSpPr>
        <p:spPr bwMode="auto">
          <a:xfrm>
            <a:off x="3094141" y="5026838"/>
            <a:ext cx="105297" cy="124960"/>
          </a:xfrm>
          <a:custGeom>
            <a:avLst/>
            <a:gdLst>
              <a:gd name="T0" fmla="*/ 7 w 52"/>
              <a:gd name="T1" fmla="*/ 4 h 56"/>
              <a:gd name="T2" fmla="*/ 7 w 52"/>
              <a:gd name="T3" fmla="*/ 5 h 56"/>
              <a:gd name="T4" fmla="*/ 7 w 52"/>
              <a:gd name="T5" fmla="*/ 5 h 56"/>
              <a:gd name="T6" fmla="*/ 5 w 52"/>
              <a:gd name="T7" fmla="*/ 13 h 56"/>
              <a:gd name="T8" fmla="*/ 3 w 52"/>
              <a:gd name="T9" fmla="*/ 25 h 56"/>
              <a:gd name="T10" fmla="*/ 1 w 52"/>
              <a:gd name="T11" fmla="*/ 34 h 56"/>
              <a:gd name="T12" fmla="*/ 0 w 52"/>
              <a:gd name="T13" fmla="*/ 40 h 56"/>
              <a:gd name="T14" fmla="*/ 1 w 52"/>
              <a:gd name="T15" fmla="*/ 44 h 56"/>
              <a:gd name="T16" fmla="*/ 3 w 52"/>
              <a:gd name="T17" fmla="*/ 45 h 56"/>
              <a:gd name="T18" fmla="*/ 3 w 52"/>
              <a:gd name="T19" fmla="*/ 46 h 56"/>
              <a:gd name="T20" fmla="*/ 3 w 52"/>
              <a:gd name="T21" fmla="*/ 46 h 56"/>
              <a:gd name="T22" fmla="*/ 3 w 52"/>
              <a:gd name="T23" fmla="*/ 47 h 56"/>
              <a:gd name="T24" fmla="*/ 3 w 52"/>
              <a:gd name="T25" fmla="*/ 48 h 56"/>
              <a:gd name="T26" fmla="*/ 3 w 52"/>
              <a:gd name="T27" fmla="*/ 49 h 56"/>
              <a:gd name="T28" fmla="*/ 3 w 52"/>
              <a:gd name="T29" fmla="*/ 50 h 56"/>
              <a:gd name="T30" fmla="*/ 3 w 52"/>
              <a:gd name="T31" fmla="*/ 50 h 56"/>
              <a:gd name="T32" fmla="*/ 4 w 52"/>
              <a:gd name="T33" fmla="*/ 51 h 56"/>
              <a:gd name="T34" fmla="*/ 6 w 52"/>
              <a:gd name="T35" fmla="*/ 51 h 56"/>
              <a:gd name="T36" fmla="*/ 20 w 52"/>
              <a:gd name="T37" fmla="*/ 55 h 56"/>
              <a:gd name="T38" fmla="*/ 23 w 52"/>
              <a:gd name="T39" fmla="*/ 56 h 56"/>
              <a:gd name="T40" fmla="*/ 23 w 52"/>
              <a:gd name="T41" fmla="*/ 56 h 56"/>
              <a:gd name="T42" fmla="*/ 28 w 52"/>
              <a:gd name="T43" fmla="*/ 55 h 56"/>
              <a:gd name="T44" fmla="*/ 35 w 52"/>
              <a:gd name="T45" fmla="*/ 55 h 56"/>
              <a:gd name="T46" fmla="*/ 35 w 52"/>
              <a:gd name="T47" fmla="*/ 55 h 56"/>
              <a:gd name="T48" fmla="*/ 44 w 52"/>
              <a:gd name="T49" fmla="*/ 53 h 56"/>
              <a:gd name="T50" fmla="*/ 50 w 52"/>
              <a:gd name="T51" fmla="*/ 46 h 56"/>
              <a:gd name="T52" fmla="*/ 52 w 52"/>
              <a:gd name="T53" fmla="*/ 44 h 56"/>
              <a:gd name="T54" fmla="*/ 52 w 52"/>
              <a:gd name="T55" fmla="*/ 44 h 56"/>
              <a:gd name="T56" fmla="*/ 51 w 52"/>
              <a:gd name="T57" fmla="*/ 40 h 56"/>
              <a:gd name="T58" fmla="*/ 51 w 52"/>
              <a:gd name="T59" fmla="*/ 40 h 56"/>
              <a:gd name="T60" fmla="*/ 50 w 52"/>
              <a:gd name="T61" fmla="*/ 37 h 56"/>
              <a:gd name="T62" fmla="*/ 50 w 52"/>
              <a:gd name="T63" fmla="*/ 36 h 56"/>
              <a:gd name="T64" fmla="*/ 51 w 52"/>
              <a:gd name="T65" fmla="*/ 33 h 56"/>
              <a:gd name="T66" fmla="*/ 51 w 52"/>
              <a:gd name="T67" fmla="*/ 33 h 56"/>
              <a:gd name="T68" fmla="*/ 51 w 52"/>
              <a:gd name="T69" fmla="*/ 30 h 56"/>
              <a:gd name="T70" fmla="*/ 51 w 52"/>
              <a:gd name="T71" fmla="*/ 27 h 56"/>
              <a:gd name="T72" fmla="*/ 47 w 52"/>
              <a:gd name="T73" fmla="*/ 22 h 56"/>
              <a:gd name="T74" fmla="*/ 44 w 52"/>
              <a:gd name="T75" fmla="*/ 19 h 56"/>
              <a:gd name="T76" fmla="*/ 40 w 52"/>
              <a:gd name="T77" fmla="*/ 17 h 56"/>
              <a:gd name="T78" fmla="*/ 31 w 52"/>
              <a:gd name="T79" fmla="*/ 10 h 56"/>
              <a:gd name="T80" fmla="*/ 30 w 52"/>
              <a:gd name="T81" fmla="*/ 9 h 56"/>
              <a:gd name="T82" fmla="*/ 29 w 52"/>
              <a:gd name="T83" fmla="*/ 10 h 56"/>
              <a:gd name="T84" fmla="*/ 27 w 52"/>
              <a:gd name="T85" fmla="*/ 12 h 56"/>
              <a:gd name="T86" fmla="*/ 26 w 52"/>
              <a:gd name="T87" fmla="*/ 12 h 56"/>
              <a:gd name="T88" fmla="*/ 23 w 52"/>
              <a:gd name="T89" fmla="*/ 9 h 56"/>
              <a:gd name="T90" fmla="*/ 20 w 52"/>
              <a:gd name="T91" fmla="*/ 4 h 56"/>
              <a:gd name="T92" fmla="*/ 12 w 52"/>
              <a:gd name="T93" fmla="*/ 1 h 56"/>
              <a:gd name="T94" fmla="*/ 11 w 52"/>
              <a:gd name="T95" fmla="*/ 1 h 56"/>
              <a:gd name="T96" fmla="*/ 10 w 52"/>
              <a:gd name="T97" fmla="*/ 1 h 56"/>
              <a:gd name="T98" fmla="*/ 9 w 52"/>
              <a:gd name="T99" fmla="*/ 1 h 56"/>
              <a:gd name="T100" fmla="*/ 7 w 52"/>
              <a:gd name="T101" fmla="*/ 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" h="56">
                <a:moveTo>
                  <a:pt x="7" y="4"/>
                </a:moveTo>
                <a:cubicBezTo>
                  <a:pt x="7" y="4"/>
                  <a:pt x="7" y="4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8"/>
                  <a:pt x="6" y="10"/>
                  <a:pt x="5" y="13"/>
                </a:cubicBezTo>
                <a:cubicBezTo>
                  <a:pt x="4" y="16"/>
                  <a:pt x="3" y="20"/>
                  <a:pt x="3" y="25"/>
                </a:cubicBezTo>
                <a:cubicBezTo>
                  <a:pt x="3" y="30"/>
                  <a:pt x="2" y="32"/>
                  <a:pt x="1" y="34"/>
                </a:cubicBezTo>
                <a:cubicBezTo>
                  <a:pt x="1" y="35"/>
                  <a:pt x="0" y="37"/>
                  <a:pt x="0" y="40"/>
                </a:cubicBezTo>
                <a:cubicBezTo>
                  <a:pt x="0" y="43"/>
                  <a:pt x="1" y="44"/>
                  <a:pt x="1" y="44"/>
                </a:cubicBezTo>
                <a:cubicBezTo>
                  <a:pt x="2" y="44"/>
                  <a:pt x="2" y="44"/>
                  <a:pt x="3" y="45"/>
                </a:cubicBezTo>
                <a:cubicBezTo>
                  <a:pt x="3" y="45"/>
                  <a:pt x="3" y="45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6"/>
                  <a:pt x="3" y="47"/>
                  <a:pt x="3" y="47"/>
                </a:cubicBezTo>
                <a:cubicBezTo>
                  <a:pt x="3" y="47"/>
                  <a:pt x="3" y="48"/>
                  <a:pt x="3" y="48"/>
                </a:cubicBezTo>
                <a:cubicBezTo>
                  <a:pt x="3" y="48"/>
                  <a:pt x="3" y="48"/>
                  <a:pt x="3" y="49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4" y="51"/>
                  <a:pt x="4" y="51"/>
                </a:cubicBezTo>
                <a:cubicBezTo>
                  <a:pt x="5" y="51"/>
                  <a:pt x="6" y="51"/>
                  <a:pt x="6" y="51"/>
                </a:cubicBezTo>
                <a:cubicBezTo>
                  <a:pt x="11" y="51"/>
                  <a:pt x="16" y="53"/>
                  <a:pt x="20" y="55"/>
                </a:cubicBezTo>
                <a:cubicBezTo>
                  <a:pt x="22" y="56"/>
                  <a:pt x="22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4" y="55"/>
                  <a:pt x="25" y="54"/>
                  <a:pt x="28" y="55"/>
                </a:cubicBezTo>
                <a:cubicBezTo>
                  <a:pt x="30" y="55"/>
                  <a:pt x="32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8" y="55"/>
                  <a:pt x="41" y="55"/>
                  <a:pt x="44" y="53"/>
                </a:cubicBezTo>
                <a:cubicBezTo>
                  <a:pt x="47" y="51"/>
                  <a:pt x="48" y="49"/>
                  <a:pt x="50" y="46"/>
                </a:cubicBezTo>
                <a:cubicBezTo>
                  <a:pt x="51" y="46"/>
                  <a:pt x="51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3"/>
                  <a:pt x="51" y="41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39"/>
                  <a:pt x="50" y="38"/>
                  <a:pt x="50" y="37"/>
                </a:cubicBezTo>
                <a:cubicBezTo>
                  <a:pt x="50" y="37"/>
                  <a:pt x="50" y="36"/>
                  <a:pt x="50" y="36"/>
                </a:cubicBezTo>
                <a:cubicBezTo>
                  <a:pt x="50" y="35"/>
                  <a:pt x="50" y="34"/>
                  <a:pt x="51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2"/>
                  <a:pt x="51" y="31"/>
                  <a:pt x="51" y="30"/>
                </a:cubicBezTo>
                <a:cubicBezTo>
                  <a:pt x="51" y="29"/>
                  <a:pt x="51" y="28"/>
                  <a:pt x="51" y="27"/>
                </a:cubicBezTo>
                <a:cubicBezTo>
                  <a:pt x="51" y="25"/>
                  <a:pt x="49" y="23"/>
                  <a:pt x="47" y="22"/>
                </a:cubicBezTo>
                <a:cubicBezTo>
                  <a:pt x="46" y="21"/>
                  <a:pt x="45" y="20"/>
                  <a:pt x="44" y="19"/>
                </a:cubicBezTo>
                <a:cubicBezTo>
                  <a:pt x="43" y="19"/>
                  <a:pt x="42" y="18"/>
                  <a:pt x="40" y="17"/>
                </a:cubicBezTo>
                <a:cubicBezTo>
                  <a:pt x="37" y="15"/>
                  <a:pt x="33" y="13"/>
                  <a:pt x="31" y="10"/>
                </a:cubicBezTo>
                <a:cubicBezTo>
                  <a:pt x="31" y="9"/>
                  <a:pt x="30" y="9"/>
                  <a:pt x="30" y="9"/>
                </a:cubicBezTo>
                <a:cubicBezTo>
                  <a:pt x="30" y="9"/>
                  <a:pt x="30" y="10"/>
                  <a:pt x="29" y="10"/>
                </a:cubicBezTo>
                <a:cubicBezTo>
                  <a:pt x="29" y="11"/>
                  <a:pt x="28" y="12"/>
                  <a:pt x="27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2"/>
                  <a:pt x="24" y="11"/>
                  <a:pt x="23" y="9"/>
                </a:cubicBezTo>
                <a:cubicBezTo>
                  <a:pt x="22" y="8"/>
                  <a:pt x="22" y="6"/>
                  <a:pt x="20" y="4"/>
                </a:cubicBezTo>
                <a:cubicBezTo>
                  <a:pt x="17" y="1"/>
                  <a:pt x="15" y="0"/>
                  <a:pt x="12" y="1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2"/>
                  <a:pt x="7" y="3"/>
                  <a:pt x="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3" name="Freeform 1859"/>
          <p:cNvSpPr>
            <a:spLocks/>
          </p:cNvSpPr>
          <p:nvPr/>
        </p:nvSpPr>
        <p:spPr bwMode="auto">
          <a:xfrm>
            <a:off x="3197332" y="5117086"/>
            <a:ext cx="2106" cy="9256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0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0" y="3"/>
                  <a:pt x="1" y="4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4" name="Freeform 1860"/>
          <p:cNvSpPr>
            <a:spLocks/>
          </p:cNvSpPr>
          <p:nvPr/>
        </p:nvSpPr>
        <p:spPr bwMode="auto">
          <a:xfrm>
            <a:off x="3195226" y="5110144"/>
            <a:ext cx="2106" cy="6942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5" name="Freeform 1861"/>
          <p:cNvSpPr>
            <a:spLocks/>
          </p:cNvSpPr>
          <p:nvPr/>
        </p:nvSpPr>
        <p:spPr bwMode="auto">
          <a:xfrm>
            <a:off x="3153107" y="5047664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Freeform 1862"/>
          <p:cNvSpPr>
            <a:spLocks/>
          </p:cNvSpPr>
          <p:nvPr/>
        </p:nvSpPr>
        <p:spPr bwMode="auto">
          <a:xfrm>
            <a:off x="3197332" y="5093945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Freeform 1863"/>
          <p:cNvSpPr>
            <a:spLocks/>
          </p:cNvSpPr>
          <p:nvPr/>
        </p:nvSpPr>
        <p:spPr bwMode="auto">
          <a:xfrm>
            <a:off x="3195226" y="5100888"/>
            <a:ext cx="2106" cy="6942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8" name="Freeform 1864"/>
          <p:cNvSpPr>
            <a:spLocks/>
          </p:cNvSpPr>
          <p:nvPr/>
        </p:nvSpPr>
        <p:spPr bwMode="auto">
          <a:xfrm>
            <a:off x="3115200" y="5029152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9" name="Freeform 1865"/>
          <p:cNvSpPr>
            <a:spLocks/>
          </p:cNvSpPr>
          <p:nvPr/>
        </p:nvSpPr>
        <p:spPr bwMode="auto">
          <a:xfrm>
            <a:off x="3157319" y="5049978"/>
            <a:ext cx="16847" cy="16198"/>
          </a:xfrm>
          <a:custGeom>
            <a:avLst/>
            <a:gdLst>
              <a:gd name="T0" fmla="*/ 9 w 9"/>
              <a:gd name="T1" fmla="*/ 7 h 7"/>
              <a:gd name="T2" fmla="*/ 0 w 9"/>
              <a:gd name="T3" fmla="*/ 0 h 7"/>
              <a:gd name="T4" fmla="*/ 9 w 9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7">
                <a:moveTo>
                  <a:pt x="9" y="7"/>
                </a:moveTo>
                <a:cubicBezTo>
                  <a:pt x="6" y="5"/>
                  <a:pt x="2" y="3"/>
                  <a:pt x="0" y="0"/>
                </a:cubicBezTo>
                <a:cubicBezTo>
                  <a:pt x="2" y="3"/>
                  <a:pt x="6" y="5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0" name="Freeform 1866"/>
          <p:cNvSpPr>
            <a:spLocks/>
          </p:cNvSpPr>
          <p:nvPr/>
        </p:nvSpPr>
        <p:spPr bwMode="auto">
          <a:xfrm>
            <a:off x="2854064" y="5688661"/>
            <a:ext cx="0" cy="4628"/>
          </a:xfrm>
          <a:custGeom>
            <a:avLst/>
            <a:gdLst>
              <a:gd name="T0" fmla="*/ 0 h 2"/>
              <a:gd name="T1" fmla="*/ 2 h 2"/>
              <a:gd name="T2" fmla="*/ 2 h 2"/>
              <a:gd name="T3" fmla="*/ 0 h 2"/>
              <a:gd name="T4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Freeform 1867"/>
          <p:cNvSpPr>
            <a:spLocks/>
          </p:cNvSpPr>
          <p:nvPr/>
        </p:nvSpPr>
        <p:spPr bwMode="auto">
          <a:xfrm>
            <a:off x="2856170" y="5711801"/>
            <a:ext cx="2106" cy="4628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Freeform 1868"/>
          <p:cNvSpPr>
            <a:spLocks/>
          </p:cNvSpPr>
          <p:nvPr/>
        </p:nvSpPr>
        <p:spPr bwMode="auto">
          <a:xfrm>
            <a:off x="2953043" y="5373947"/>
            <a:ext cx="14742" cy="11570"/>
          </a:xfrm>
          <a:custGeom>
            <a:avLst/>
            <a:gdLst>
              <a:gd name="T0" fmla="*/ 2 w 7"/>
              <a:gd name="T1" fmla="*/ 5 h 6"/>
              <a:gd name="T2" fmla="*/ 3 w 7"/>
              <a:gd name="T3" fmla="*/ 6 h 6"/>
              <a:gd name="T4" fmla="*/ 7 w 7"/>
              <a:gd name="T5" fmla="*/ 3 h 6"/>
              <a:gd name="T6" fmla="*/ 6 w 7"/>
              <a:gd name="T7" fmla="*/ 1 h 6"/>
              <a:gd name="T8" fmla="*/ 5 w 7"/>
              <a:gd name="T9" fmla="*/ 0 h 6"/>
              <a:gd name="T10" fmla="*/ 3 w 7"/>
              <a:gd name="T11" fmla="*/ 1 h 6"/>
              <a:gd name="T12" fmla="*/ 0 w 7"/>
              <a:gd name="T13" fmla="*/ 3 h 6"/>
              <a:gd name="T14" fmla="*/ 2 w 7"/>
              <a:gd name="T1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3" y="6"/>
                  <a:pt x="3" y="6"/>
                  <a:pt x="3" y="6"/>
                </a:cubicBezTo>
                <a:cubicBezTo>
                  <a:pt x="4" y="6"/>
                  <a:pt x="6" y="5"/>
                  <a:pt x="7" y="3"/>
                </a:cubicBezTo>
                <a:cubicBezTo>
                  <a:pt x="7" y="2"/>
                  <a:pt x="7" y="2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1"/>
                  <a:pt x="3" y="1"/>
                </a:cubicBezTo>
                <a:cubicBezTo>
                  <a:pt x="2" y="2"/>
                  <a:pt x="2" y="3"/>
                  <a:pt x="0" y="3"/>
                </a:cubicBezTo>
                <a:cubicBezTo>
                  <a:pt x="1" y="4"/>
                  <a:pt x="2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3" name="Freeform 1869"/>
          <p:cNvSpPr>
            <a:spLocks/>
          </p:cNvSpPr>
          <p:nvPr/>
        </p:nvSpPr>
        <p:spPr bwMode="auto">
          <a:xfrm>
            <a:off x="2854064" y="5734942"/>
            <a:ext cx="71602" cy="53224"/>
          </a:xfrm>
          <a:custGeom>
            <a:avLst/>
            <a:gdLst>
              <a:gd name="T0" fmla="*/ 20 w 35"/>
              <a:gd name="T1" fmla="*/ 23 h 24"/>
              <a:gd name="T2" fmla="*/ 22 w 35"/>
              <a:gd name="T3" fmla="*/ 24 h 24"/>
              <a:gd name="T4" fmla="*/ 30 w 35"/>
              <a:gd name="T5" fmla="*/ 21 h 24"/>
              <a:gd name="T6" fmla="*/ 35 w 35"/>
              <a:gd name="T7" fmla="*/ 20 h 24"/>
              <a:gd name="T8" fmla="*/ 30 w 35"/>
              <a:gd name="T9" fmla="*/ 20 h 24"/>
              <a:gd name="T10" fmla="*/ 9 w 35"/>
              <a:gd name="T11" fmla="*/ 7 h 24"/>
              <a:gd name="T12" fmla="*/ 6 w 35"/>
              <a:gd name="T13" fmla="*/ 4 h 24"/>
              <a:gd name="T14" fmla="*/ 3 w 35"/>
              <a:gd name="T15" fmla="*/ 0 h 24"/>
              <a:gd name="T16" fmla="*/ 3 w 35"/>
              <a:gd name="T17" fmla="*/ 0 h 24"/>
              <a:gd name="T18" fmla="*/ 2 w 35"/>
              <a:gd name="T19" fmla="*/ 0 h 24"/>
              <a:gd name="T20" fmla="*/ 1 w 35"/>
              <a:gd name="T21" fmla="*/ 0 h 24"/>
              <a:gd name="T22" fmla="*/ 1 w 35"/>
              <a:gd name="T23" fmla="*/ 1 h 24"/>
              <a:gd name="T24" fmla="*/ 1 w 35"/>
              <a:gd name="T25" fmla="*/ 3 h 24"/>
              <a:gd name="T26" fmla="*/ 1 w 35"/>
              <a:gd name="T27" fmla="*/ 4 h 24"/>
              <a:gd name="T28" fmla="*/ 0 w 35"/>
              <a:gd name="T29" fmla="*/ 6 h 24"/>
              <a:gd name="T30" fmla="*/ 0 w 35"/>
              <a:gd name="T31" fmla="*/ 9 h 24"/>
              <a:gd name="T32" fmla="*/ 0 w 35"/>
              <a:gd name="T33" fmla="*/ 10 h 24"/>
              <a:gd name="T34" fmla="*/ 0 w 35"/>
              <a:gd name="T35" fmla="*/ 11 h 24"/>
              <a:gd name="T36" fmla="*/ 0 w 35"/>
              <a:gd name="T37" fmla="*/ 13 h 24"/>
              <a:gd name="T38" fmla="*/ 0 w 35"/>
              <a:gd name="T39" fmla="*/ 15 h 24"/>
              <a:gd name="T40" fmla="*/ 0 w 35"/>
              <a:gd name="T41" fmla="*/ 16 h 24"/>
              <a:gd name="T42" fmla="*/ 0 w 35"/>
              <a:gd name="T43" fmla="*/ 17 h 24"/>
              <a:gd name="T44" fmla="*/ 0 w 35"/>
              <a:gd name="T45" fmla="*/ 18 h 24"/>
              <a:gd name="T46" fmla="*/ 0 w 35"/>
              <a:gd name="T47" fmla="*/ 19 h 24"/>
              <a:gd name="T48" fmla="*/ 1 w 35"/>
              <a:gd name="T49" fmla="*/ 20 h 24"/>
              <a:gd name="T50" fmla="*/ 1 w 35"/>
              <a:gd name="T51" fmla="*/ 21 h 24"/>
              <a:gd name="T52" fmla="*/ 1 w 35"/>
              <a:gd name="T53" fmla="*/ 22 h 24"/>
              <a:gd name="T54" fmla="*/ 1 w 35"/>
              <a:gd name="T55" fmla="*/ 22 h 24"/>
              <a:gd name="T56" fmla="*/ 3 w 35"/>
              <a:gd name="T57" fmla="*/ 22 h 24"/>
              <a:gd name="T58" fmla="*/ 10 w 35"/>
              <a:gd name="T59" fmla="*/ 22 h 24"/>
              <a:gd name="T60" fmla="*/ 13 w 35"/>
              <a:gd name="T61" fmla="*/ 22 h 24"/>
              <a:gd name="T62" fmla="*/ 14 w 35"/>
              <a:gd name="T63" fmla="*/ 22 h 24"/>
              <a:gd name="T64" fmla="*/ 16 w 35"/>
              <a:gd name="T65" fmla="*/ 22 h 24"/>
              <a:gd name="T66" fmla="*/ 16 w 35"/>
              <a:gd name="T67" fmla="*/ 22 h 24"/>
              <a:gd name="T68" fmla="*/ 18 w 35"/>
              <a:gd name="T69" fmla="*/ 22 h 24"/>
              <a:gd name="T70" fmla="*/ 18 w 35"/>
              <a:gd name="T71" fmla="*/ 23 h 24"/>
              <a:gd name="T72" fmla="*/ 19 w 35"/>
              <a:gd name="T73" fmla="*/ 23 h 24"/>
              <a:gd name="T74" fmla="*/ 20 w 35"/>
              <a:gd name="T7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" h="24">
                <a:moveTo>
                  <a:pt x="20" y="23"/>
                </a:moveTo>
                <a:cubicBezTo>
                  <a:pt x="21" y="24"/>
                  <a:pt x="21" y="24"/>
                  <a:pt x="22" y="24"/>
                </a:cubicBezTo>
                <a:cubicBezTo>
                  <a:pt x="24" y="22"/>
                  <a:pt x="27" y="21"/>
                  <a:pt x="30" y="21"/>
                </a:cubicBezTo>
                <a:cubicBezTo>
                  <a:pt x="32" y="21"/>
                  <a:pt x="34" y="21"/>
                  <a:pt x="35" y="20"/>
                </a:cubicBezTo>
                <a:cubicBezTo>
                  <a:pt x="34" y="20"/>
                  <a:pt x="32" y="20"/>
                  <a:pt x="30" y="20"/>
                </a:cubicBezTo>
                <a:cubicBezTo>
                  <a:pt x="24" y="19"/>
                  <a:pt x="16" y="13"/>
                  <a:pt x="9" y="7"/>
                </a:cubicBezTo>
                <a:cubicBezTo>
                  <a:pt x="8" y="6"/>
                  <a:pt x="7" y="5"/>
                  <a:pt x="6" y="4"/>
                </a:cubicBezTo>
                <a:cubicBezTo>
                  <a:pt x="4" y="3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2" y="22"/>
                  <a:pt x="3" y="22"/>
                </a:cubicBezTo>
                <a:cubicBezTo>
                  <a:pt x="5" y="22"/>
                  <a:pt x="7" y="22"/>
                  <a:pt x="10" y="22"/>
                </a:cubicBezTo>
                <a:cubicBezTo>
                  <a:pt x="11" y="22"/>
                  <a:pt x="12" y="22"/>
                  <a:pt x="13" y="22"/>
                </a:cubicBezTo>
                <a:cubicBezTo>
                  <a:pt x="13" y="22"/>
                  <a:pt x="14" y="22"/>
                  <a:pt x="14" y="22"/>
                </a:cubicBezTo>
                <a:cubicBezTo>
                  <a:pt x="14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3"/>
                  <a:pt x="20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" name="Freeform 1870"/>
          <p:cNvSpPr>
            <a:spLocks/>
          </p:cNvSpPr>
          <p:nvPr/>
        </p:nvSpPr>
        <p:spPr bwMode="auto">
          <a:xfrm>
            <a:off x="2744556" y="4807001"/>
            <a:ext cx="450670" cy="881659"/>
          </a:xfrm>
          <a:custGeom>
            <a:avLst/>
            <a:gdLst>
              <a:gd name="T0" fmla="*/ 181 w 223"/>
              <a:gd name="T1" fmla="*/ 97 h 399"/>
              <a:gd name="T2" fmla="*/ 216 w 223"/>
              <a:gd name="T3" fmla="*/ 62 h 399"/>
              <a:gd name="T4" fmla="*/ 217 w 223"/>
              <a:gd name="T5" fmla="*/ 43 h 399"/>
              <a:gd name="T6" fmla="*/ 217 w 223"/>
              <a:gd name="T7" fmla="*/ 48 h 399"/>
              <a:gd name="T8" fmla="*/ 215 w 223"/>
              <a:gd name="T9" fmla="*/ 54 h 399"/>
              <a:gd name="T10" fmla="*/ 213 w 223"/>
              <a:gd name="T11" fmla="*/ 59 h 399"/>
              <a:gd name="T12" fmla="*/ 209 w 223"/>
              <a:gd name="T13" fmla="*/ 61 h 399"/>
              <a:gd name="T14" fmla="*/ 193 w 223"/>
              <a:gd name="T15" fmla="*/ 68 h 399"/>
              <a:gd name="T16" fmla="*/ 178 w 223"/>
              <a:gd name="T17" fmla="*/ 66 h 399"/>
              <a:gd name="T18" fmla="*/ 171 w 223"/>
              <a:gd name="T19" fmla="*/ 55 h 399"/>
              <a:gd name="T20" fmla="*/ 157 w 223"/>
              <a:gd name="T21" fmla="*/ 28 h 399"/>
              <a:gd name="T22" fmla="*/ 133 w 223"/>
              <a:gd name="T23" fmla="*/ 15 h 399"/>
              <a:gd name="T24" fmla="*/ 127 w 223"/>
              <a:gd name="T25" fmla="*/ 10 h 399"/>
              <a:gd name="T26" fmla="*/ 122 w 223"/>
              <a:gd name="T27" fmla="*/ 4 h 399"/>
              <a:gd name="T28" fmla="*/ 118 w 223"/>
              <a:gd name="T29" fmla="*/ 1 h 399"/>
              <a:gd name="T30" fmla="*/ 109 w 223"/>
              <a:gd name="T31" fmla="*/ 3 h 399"/>
              <a:gd name="T32" fmla="*/ 85 w 223"/>
              <a:gd name="T33" fmla="*/ 0 h 399"/>
              <a:gd name="T34" fmla="*/ 77 w 223"/>
              <a:gd name="T35" fmla="*/ 5 h 399"/>
              <a:gd name="T36" fmla="*/ 73 w 223"/>
              <a:gd name="T37" fmla="*/ 12 h 399"/>
              <a:gd name="T38" fmla="*/ 72 w 223"/>
              <a:gd name="T39" fmla="*/ 17 h 399"/>
              <a:gd name="T40" fmla="*/ 71 w 223"/>
              <a:gd name="T41" fmla="*/ 20 h 399"/>
              <a:gd name="T42" fmla="*/ 57 w 223"/>
              <a:gd name="T43" fmla="*/ 40 h 399"/>
              <a:gd name="T44" fmla="*/ 58 w 223"/>
              <a:gd name="T45" fmla="*/ 60 h 399"/>
              <a:gd name="T46" fmla="*/ 40 w 223"/>
              <a:gd name="T47" fmla="*/ 88 h 399"/>
              <a:gd name="T48" fmla="*/ 37 w 223"/>
              <a:gd name="T49" fmla="*/ 107 h 399"/>
              <a:gd name="T50" fmla="*/ 42 w 223"/>
              <a:gd name="T51" fmla="*/ 144 h 399"/>
              <a:gd name="T52" fmla="*/ 35 w 223"/>
              <a:gd name="T53" fmla="*/ 168 h 399"/>
              <a:gd name="T54" fmla="*/ 27 w 223"/>
              <a:gd name="T55" fmla="*/ 201 h 399"/>
              <a:gd name="T56" fmla="*/ 24 w 223"/>
              <a:gd name="T57" fmla="*/ 215 h 399"/>
              <a:gd name="T58" fmla="*/ 18 w 223"/>
              <a:gd name="T59" fmla="*/ 238 h 399"/>
              <a:gd name="T60" fmla="*/ 18 w 223"/>
              <a:gd name="T61" fmla="*/ 274 h 399"/>
              <a:gd name="T62" fmla="*/ 27 w 223"/>
              <a:gd name="T63" fmla="*/ 289 h 399"/>
              <a:gd name="T64" fmla="*/ 21 w 223"/>
              <a:gd name="T65" fmla="*/ 303 h 399"/>
              <a:gd name="T66" fmla="*/ 19 w 223"/>
              <a:gd name="T67" fmla="*/ 320 h 399"/>
              <a:gd name="T68" fmla="*/ 12 w 223"/>
              <a:gd name="T69" fmla="*/ 337 h 399"/>
              <a:gd name="T70" fmla="*/ 1 w 223"/>
              <a:gd name="T71" fmla="*/ 360 h 399"/>
              <a:gd name="T72" fmla="*/ 14 w 223"/>
              <a:gd name="T73" fmla="*/ 376 h 399"/>
              <a:gd name="T74" fmla="*/ 19 w 223"/>
              <a:gd name="T75" fmla="*/ 395 h 399"/>
              <a:gd name="T76" fmla="*/ 45 w 223"/>
              <a:gd name="T77" fmla="*/ 397 h 399"/>
              <a:gd name="T78" fmla="*/ 51 w 223"/>
              <a:gd name="T79" fmla="*/ 397 h 399"/>
              <a:gd name="T80" fmla="*/ 49 w 223"/>
              <a:gd name="T81" fmla="*/ 370 h 399"/>
              <a:gd name="T82" fmla="*/ 77 w 223"/>
              <a:gd name="T83" fmla="*/ 340 h 399"/>
              <a:gd name="T84" fmla="*/ 74 w 223"/>
              <a:gd name="T85" fmla="*/ 324 h 399"/>
              <a:gd name="T86" fmla="*/ 88 w 223"/>
              <a:gd name="T87" fmla="*/ 286 h 399"/>
              <a:gd name="T88" fmla="*/ 99 w 223"/>
              <a:gd name="T89" fmla="*/ 258 h 399"/>
              <a:gd name="T90" fmla="*/ 93 w 223"/>
              <a:gd name="T91" fmla="*/ 234 h 399"/>
              <a:gd name="T92" fmla="*/ 123 w 223"/>
              <a:gd name="T93" fmla="*/ 232 h 399"/>
              <a:gd name="T94" fmla="*/ 124 w 223"/>
              <a:gd name="T95" fmla="*/ 210 h 399"/>
              <a:gd name="T96" fmla="*/ 185 w 223"/>
              <a:gd name="T97" fmla="*/ 187 h 399"/>
              <a:gd name="T98" fmla="*/ 182 w 223"/>
              <a:gd name="T99" fmla="*/ 165 h 399"/>
              <a:gd name="T100" fmla="*/ 172 w 223"/>
              <a:gd name="T101" fmla="*/ 148 h 399"/>
              <a:gd name="T102" fmla="*/ 174 w 223"/>
              <a:gd name="T103" fmla="*/ 112 h 399"/>
              <a:gd name="T104" fmla="*/ 177 w 223"/>
              <a:gd name="T105" fmla="*/ 1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3" h="399">
                <a:moveTo>
                  <a:pt x="177" y="101"/>
                </a:moveTo>
                <a:cubicBezTo>
                  <a:pt x="179" y="98"/>
                  <a:pt x="179" y="98"/>
                  <a:pt x="179" y="98"/>
                </a:cubicBezTo>
                <a:cubicBezTo>
                  <a:pt x="180" y="98"/>
                  <a:pt x="180" y="97"/>
                  <a:pt x="180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7"/>
                  <a:pt x="181" y="97"/>
                  <a:pt x="181" y="97"/>
                </a:cubicBezTo>
                <a:cubicBezTo>
                  <a:pt x="181" y="96"/>
                  <a:pt x="182" y="96"/>
                  <a:pt x="182" y="95"/>
                </a:cubicBezTo>
                <a:cubicBezTo>
                  <a:pt x="185" y="92"/>
                  <a:pt x="188" y="89"/>
                  <a:pt x="190" y="86"/>
                </a:cubicBezTo>
                <a:cubicBezTo>
                  <a:pt x="194" y="79"/>
                  <a:pt x="202" y="71"/>
                  <a:pt x="208" y="67"/>
                </a:cubicBezTo>
                <a:cubicBezTo>
                  <a:pt x="208" y="66"/>
                  <a:pt x="209" y="65"/>
                  <a:pt x="210" y="65"/>
                </a:cubicBezTo>
                <a:cubicBezTo>
                  <a:pt x="212" y="64"/>
                  <a:pt x="214" y="63"/>
                  <a:pt x="216" y="62"/>
                </a:cubicBezTo>
                <a:cubicBezTo>
                  <a:pt x="218" y="61"/>
                  <a:pt x="222" y="59"/>
                  <a:pt x="223" y="58"/>
                </a:cubicBezTo>
                <a:cubicBezTo>
                  <a:pt x="223" y="57"/>
                  <a:pt x="223" y="46"/>
                  <a:pt x="221" y="44"/>
                </a:cubicBezTo>
                <a:cubicBezTo>
                  <a:pt x="221" y="44"/>
                  <a:pt x="220" y="43"/>
                  <a:pt x="218" y="43"/>
                </a:cubicBezTo>
                <a:cubicBezTo>
                  <a:pt x="218" y="43"/>
                  <a:pt x="218" y="43"/>
                  <a:pt x="217" y="43"/>
                </a:cubicBezTo>
                <a:cubicBezTo>
                  <a:pt x="217" y="43"/>
                  <a:pt x="217" y="43"/>
                  <a:pt x="217" y="43"/>
                </a:cubicBezTo>
                <a:cubicBezTo>
                  <a:pt x="217" y="44"/>
                  <a:pt x="217" y="44"/>
                  <a:pt x="217" y="44"/>
                </a:cubicBezTo>
                <a:cubicBezTo>
                  <a:pt x="217" y="44"/>
                  <a:pt x="217" y="44"/>
                  <a:pt x="217" y="45"/>
                </a:cubicBezTo>
                <a:cubicBezTo>
                  <a:pt x="217" y="45"/>
                  <a:pt x="217" y="46"/>
                  <a:pt x="217" y="46"/>
                </a:cubicBezTo>
                <a:cubicBezTo>
                  <a:pt x="217" y="46"/>
                  <a:pt x="217" y="47"/>
                  <a:pt x="217" y="47"/>
                </a:cubicBezTo>
                <a:cubicBezTo>
                  <a:pt x="217" y="47"/>
                  <a:pt x="217" y="48"/>
                  <a:pt x="217" y="48"/>
                </a:cubicBezTo>
                <a:cubicBezTo>
                  <a:pt x="217" y="49"/>
                  <a:pt x="217" y="49"/>
                  <a:pt x="217" y="49"/>
                </a:cubicBezTo>
                <a:cubicBezTo>
                  <a:pt x="217" y="50"/>
                  <a:pt x="216" y="50"/>
                  <a:pt x="216" y="51"/>
                </a:cubicBezTo>
                <a:cubicBezTo>
                  <a:pt x="216" y="51"/>
                  <a:pt x="216" y="51"/>
                  <a:pt x="216" y="52"/>
                </a:cubicBezTo>
                <a:cubicBezTo>
                  <a:pt x="216" y="52"/>
                  <a:pt x="216" y="52"/>
                  <a:pt x="216" y="53"/>
                </a:cubicBezTo>
                <a:cubicBezTo>
                  <a:pt x="216" y="53"/>
                  <a:pt x="216" y="54"/>
                  <a:pt x="215" y="54"/>
                </a:cubicBezTo>
                <a:cubicBezTo>
                  <a:pt x="215" y="54"/>
                  <a:pt x="215" y="55"/>
                  <a:pt x="215" y="55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14" y="58"/>
                  <a:pt x="214" y="58"/>
                  <a:pt x="214" y="58"/>
                </a:cubicBezTo>
                <a:cubicBezTo>
                  <a:pt x="213" y="58"/>
                  <a:pt x="213" y="59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12" y="61"/>
                  <a:pt x="211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1"/>
                  <a:pt x="207" y="62"/>
                  <a:pt x="206" y="63"/>
                </a:cubicBezTo>
                <a:cubicBezTo>
                  <a:pt x="204" y="65"/>
                  <a:pt x="202" y="66"/>
                  <a:pt x="200" y="66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9" y="66"/>
                  <a:pt x="198" y="66"/>
                  <a:pt x="198" y="66"/>
                </a:cubicBezTo>
                <a:cubicBezTo>
                  <a:pt x="196" y="67"/>
                  <a:pt x="194" y="68"/>
                  <a:pt x="193" y="68"/>
                </a:cubicBezTo>
                <a:cubicBezTo>
                  <a:pt x="192" y="68"/>
                  <a:pt x="191" y="68"/>
                  <a:pt x="191" y="68"/>
                </a:cubicBezTo>
                <a:cubicBezTo>
                  <a:pt x="190" y="68"/>
                  <a:pt x="190" y="68"/>
                  <a:pt x="190" y="67"/>
                </a:cubicBezTo>
                <a:cubicBezTo>
                  <a:pt x="189" y="67"/>
                  <a:pt x="187" y="67"/>
                  <a:pt x="185" y="67"/>
                </a:cubicBezTo>
                <a:cubicBezTo>
                  <a:pt x="182" y="67"/>
                  <a:pt x="180" y="67"/>
                  <a:pt x="179" y="66"/>
                </a:cubicBezTo>
                <a:cubicBezTo>
                  <a:pt x="179" y="66"/>
                  <a:pt x="178" y="66"/>
                  <a:pt x="178" y="66"/>
                </a:cubicBezTo>
                <a:cubicBezTo>
                  <a:pt x="177" y="66"/>
                  <a:pt x="175" y="66"/>
                  <a:pt x="174" y="66"/>
                </a:cubicBezTo>
                <a:cubicBezTo>
                  <a:pt x="172" y="65"/>
                  <a:pt x="169" y="65"/>
                  <a:pt x="168" y="64"/>
                </a:cubicBezTo>
                <a:cubicBezTo>
                  <a:pt x="168" y="64"/>
                  <a:pt x="167" y="63"/>
                  <a:pt x="167" y="62"/>
                </a:cubicBezTo>
                <a:cubicBezTo>
                  <a:pt x="167" y="60"/>
                  <a:pt x="169" y="60"/>
                  <a:pt x="169" y="59"/>
                </a:cubicBezTo>
                <a:cubicBezTo>
                  <a:pt x="170" y="58"/>
                  <a:pt x="171" y="58"/>
                  <a:pt x="171" y="55"/>
                </a:cubicBezTo>
                <a:cubicBezTo>
                  <a:pt x="171" y="51"/>
                  <a:pt x="175" y="47"/>
                  <a:pt x="177" y="44"/>
                </a:cubicBezTo>
                <a:cubicBezTo>
                  <a:pt x="178" y="42"/>
                  <a:pt x="179" y="41"/>
                  <a:pt x="180" y="40"/>
                </a:cubicBezTo>
                <a:cubicBezTo>
                  <a:pt x="179" y="39"/>
                  <a:pt x="174" y="38"/>
                  <a:pt x="171" y="37"/>
                </a:cubicBezTo>
                <a:cubicBezTo>
                  <a:pt x="165" y="34"/>
                  <a:pt x="161" y="32"/>
                  <a:pt x="159" y="30"/>
                </a:cubicBezTo>
                <a:cubicBezTo>
                  <a:pt x="159" y="29"/>
                  <a:pt x="158" y="28"/>
                  <a:pt x="157" y="28"/>
                </a:cubicBezTo>
                <a:cubicBezTo>
                  <a:pt x="155" y="26"/>
                  <a:pt x="152" y="25"/>
                  <a:pt x="148" y="25"/>
                </a:cubicBezTo>
                <a:cubicBezTo>
                  <a:pt x="145" y="24"/>
                  <a:pt x="143" y="23"/>
                  <a:pt x="141" y="22"/>
                </a:cubicBezTo>
                <a:cubicBezTo>
                  <a:pt x="140" y="21"/>
                  <a:pt x="140" y="21"/>
                  <a:pt x="139" y="20"/>
                </a:cubicBezTo>
                <a:cubicBezTo>
                  <a:pt x="138" y="19"/>
                  <a:pt x="137" y="18"/>
                  <a:pt x="135" y="17"/>
                </a:cubicBezTo>
                <a:cubicBezTo>
                  <a:pt x="134" y="16"/>
                  <a:pt x="133" y="16"/>
                  <a:pt x="133" y="15"/>
                </a:cubicBezTo>
                <a:cubicBezTo>
                  <a:pt x="132" y="15"/>
                  <a:pt x="132" y="15"/>
                  <a:pt x="132" y="14"/>
                </a:cubicBezTo>
                <a:cubicBezTo>
                  <a:pt x="131" y="14"/>
                  <a:pt x="131" y="14"/>
                  <a:pt x="130" y="13"/>
                </a:cubicBezTo>
                <a:cubicBezTo>
                  <a:pt x="130" y="13"/>
                  <a:pt x="130" y="13"/>
                  <a:pt x="129" y="12"/>
                </a:cubicBezTo>
                <a:cubicBezTo>
                  <a:pt x="129" y="12"/>
                  <a:pt x="129" y="12"/>
                  <a:pt x="128" y="11"/>
                </a:cubicBezTo>
                <a:cubicBezTo>
                  <a:pt x="128" y="11"/>
                  <a:pt x="127" y="11"/>
                  <a:pt x="127" y="10"/>
                </a:cubicBezTo>
                <a:cubicBezTo>
                  <a:pt x="127" y="10"/>
                  <a:pt x="126" y="9"/>
                  <a:pt x="126" y="9"/>
                </a:cubicBezTo>
                <a:cubicBezTo>
                  <a:pt x="126" y="9"/>
                  <a:pt x="125" y="8"/>
                  <a:pt x="125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3" y="6"/>
                  <a:pt x="123" y="6"/>
                  <a:pt x="123" y="6"/>
                </a:cubicBezTo>
                <a:cubicBezTo>
                  <a:pt x="122" y="5"/>
                  <a:pt x="122" y="5"/>
                  <a:pt x="122" y="4"/>
                </a:cubicBezTo>
                <a:cubicBezTo>
                  <a:pt x="121" y="4"/>
                  <a:pt x="121" y="4"/>
                  <a:pt x="121" y="3"/>
                </a:cubicBezTo>
                <a:cubicBezTo>
                  <a:pt x="121" y="3"/>
                  <a:pt x="120" y="3"/>
                  <a:pt x="120" y="2"/>
                </a:cubicBezTo>
                <a:cubicBezTo>
                  <a:pt x="120" y="2"/>
                  <a:pt x="120" y="2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8" y="1"/>
                </a:cubicBezTo>
                <a:cubicBezTo>
                  <a:pt x="116" y="0"/>
                  <a:pt x="114" y="0"/>
                  <a:pt x="112" y="0"/>
                </a:cubicBezTo>
                <a:cubicBezTo>
                  <a:pt x="111" y="0"/>
                  <a:pt x="111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1"/>
                  <a:pt x="110" y="1"/>
                  <a:pt x="110" y="2"/>
                </a:cubicBezTo>
                <a:cubicBezTo>
                  <a:pt x="109" y="2"/>
                  <a:pt x="109" y="3"/>
                  <a:pt x="109" y="3"/>
                </a:cubicBezTo>
                <a:cubicBezTo>
                  <a:pt x="108" y="6"/>
                  <a:pt x="106" y="9"/>
                  <a:pt x="104" y="9"/>
                </a:cubicBezTo>
                <a:cubicBezTo>
                  <a:pt x="103" y="9"/>
                  <a:pt x="102" y="8"/>
                  <a:pt x="101" y="6"/>
                </a:cubicBezTo>
                <a:cubicBezTo>
                  <a:pt x="99" y="4"/>
                  <a:pt x="96" y="3"/>
                  <a:pt x="91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7" y="2"/>
                  <a:pt x="86" y="1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3" y="0"/>
                  <a:pt x="81" y="2"/>
                </a:cubicBezTo>
                <a:cubicBezTo>
                  <a:pt x="80" y="3"/>
                  <a:pt x="80" y="3"/>
                  <a:pt x="79" y="4"/>
                </a:cubicBezTo>
                <a:cubicBezTo>
                  <a:pt x="79" y="4"/>
                  <a:pt x="78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6" y="7"/>
                  <a:pt x="74" y="8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3" y="9"/>
                  <a:pt x="73" y="10"/>
                </a:cubicBezTo>
                <a:cubicBezTo>
                  <a:pt x="73" y="10"/>
                  <a:pt x="73" y="10"/>
                  <a:pt x="73" y="11"/>
                </a:cubicBezTo>
                <a:cubicBezTo>
                  <a:pt x="73" y="11"/>
                  <a:pt x="73" y="11"/>
                  <a:pt x="73" y="12"/>
                </a:cubicBezTo>
                <a:cubicBezTo>
                  <a:pt x="73" y="12"/>
                  <a:pt x="73" y="12"/>
                  <a:pt x="73" y="13"/>
                </a:cubicBezTo>
                <a:cubicBezTo>
                  <a:pt x="73" y="13"/>
                  <a:pt x="73" y="13"/>
                  <a:pt x="73" y="14"/>
                </a:cubicBezTo>
                <a:cubicBezTo>
                  <a:pt x="72" y="14"/>
                  <a:pt x="72" y="14"/>
                  <a:pt x="72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6"/>
                  <a:pt x="72" y="16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2"/>
                </a:cubicBezTo>
                <a:cubicBezTo>
                  <a:pt x="70" y="23"/>
                  <a:pt x="68" y="24"/>
                  <a:pt x="64" y="27"/>
                </a:cubicBezTo>
                <a:cubicBezTo>
                  <a:pt x="62" y="28"/>
                  <a:pt x="58" y="30"/>
                  <a:pt x="58" y="31"/>
                </a:cubicBezTo>
                <a:cubicBezTo>
                  <a:pt x="58" y="32"/>
                  <a:pt x="58" y="33"/>
                  <a:pt x="58" y="34"/>
                </a:cubicBezTo>
                <a:cubicBezTo>
                  <a:pt x="58" y="36"/>
                  <a:pt x="59" y="38"/>
                  <a:pt x="57" y="40"/>
                </a:cubicBezTo>
                <a:cubicBezTo>
                  <a:pt x="57" y="41"/>
                  <a:pt x="58" y="42"/>
                  <a:pt x="58" y="43"/>
                </a:cubicBezTo>
                <a:cubicBezTo>
                  <a:pt x="58" y="44"/>
                  <a:pt x="59" y="45"/>
                  <a:pt x="59" y="46"/>
                </a:cubicBezTo>
                <a:cubicBezTo>
                  <a:pt x="60" y="48"/>
                  <a:pt x="60" y="51"/>
                  <a:pt x="57" y="53"/>
                </a:cubicBezTo>
                <a:cubicBezTo>
                  <a:pt x="57" y="53"/>
                  <a:pt x="58" y="54"/>
                  <a:pt x="58" y="54"/>
                </a:cubicBezTo>
                <a:cubicBezTo>
                  <a:pt x="59" y="55"/>
                  <a:pt x="60" y="58"/>
                  <a:pt x="58" y="60"/>
                </a:cubicBezTo>
                <a:cubicBezTo>
                  <a:pt x="57" y="61"/>
                  <a:pt x="56" y="62"/>
                  <a:pt x="55" y="62"/>
                </a:cubicBezTo>
                <a:cubicBezTo>
                  <a:pt x="54" y="63"/>
                  <a:pt x="52" y="63"/>
                  <a:pt x="52" y="64"/>
                </a:cubicBezTo>
                <a:cubicBezTo>
                  <a:pt x="52" y="67"/>
                  <a:pt x="51" y="73"/>
                  <a:pt x="47" y="75"/>
                </a:cubicBezTo>
                <a:cubicBezTo>
                  <a:pt x="45" y="76"/>
                  <a:pt x="43" y="80"/>
                  <a:pt x="43" y="84"/>
                </a:cubicBezTo>
                <a:cubicBezTo>
                  <a:pt x="43" y="86"/>
                  <a:pt x="41" y="87"/>
                  <a:pt x="4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8"/>
                  <a:pt x="40" y="88"/>
                  <a:pt x="40" y="89"/>
                </a:cubicBezTo>
                <a:cubicBezTo>
                  <a:pt x="42" y="93"/>
                  <a:pt x="43" y="98"/>
                  <a:pt x="42" y="101"/>
                </a:cubicBezTo>
                <a:cubicBezTo>
                  <a:pt x="41" y="102"/>
                  <a:pt x="40" y="103"/>
                  <a:pt x="39" y="103"/>
                </a:cubicBezTo>
                <a:cubicBezTo>
                  <a:pt x="38" y="103"/>
                  <a:pt x="37" y="106"/>
                  <a:pt x="37" y="107"/>
                </a:cubicBezTo>
                <a:cubicBezTo>
                  <a:pt x="37" y="109"/>
                  <a:pt x="36" y="111"/>
                  <a:pt x="34" y="112"/>
                </a:cubicBezTo>
                <a:cubicBezTo>
                  <a:pt x="34" y="113"/>
                  <a:pt x="33" y="118"/>
                  <a:pt x="35" y="121"/>
                </a:cubicBezTo>
                <a:cubicBezTo>
                  <a:pt x="39" y="126"/>
                  <a:pt x="39" y="130"/>
                  <a:pt x="39" y="133"/>
                </a:cubicBezTo>
                <a:cubicBezTo>
                  <a:pt x="39" y="134"/>
                  <a:pt x="40" y="135"/>
                  <a:pt x="41" y="136"/>
                </a:cubicBezTo>
                <a:cubicBezTo>
                  <a:pt x="42" y="138"/>
                  <a:pt x="43" y="141"/>
                  <a:pt x="42" y="144"/>
                </a:cubicBezTo>
                <a:cubicBezTo>
                  <a:pt x="42" y="145"/>
                  <a:pt x="41" y="146"/>
                  <a:pt x="41" y="148"/>
                </a:cubicBezTo>
                <a:cubicBezTo>
                  <a:pt x="41" y="150"/>
                  <a:pt x="40" y="153"/>
                  <a:pt x="38" y="154"/>
                </a:cubicBezTo>
                <a:cubicBezTo>
                  <a:pt x="38" y="154"/>
                  <a:pt x="38" y="156"/>
                  <a:pt x="38" y="157"/>
                </a:cubicBezTo>
                <a:cubicBezTo>
                  <a:pt x="37" y="159"/>
                  <a:pt x="37" y="161"/>
                  <a:pt x="35" y="162"/>
                </a:cubicBezTo>
                <a:cubicBezTo>
                  <a:pt x="35" y="163"/>
                  <a:pt x="35" y="166"/>
                  <a:pt x="35" y="168"/>
                </a:cubicBezTo>
                <a:cubicBezTo>
                  <a:pt x="36" y="171"/>
                  <a:pt x="37" y="175"/>
                  <a:pt x="35" y="176"/>
                </a:cubicBezTo>
                <a:cubicBezTo>
                  <a:pt x="34" y="177"/>
                  <a:pt x="34" y="177"/>
                  <a:pt x="33" y="178"/>
                </a:cubicBezTo>
                <a:cubicBezTo>
                  <a:pt x="30" y="180"/>
                  <a:pt x="27" y="181"/>
                  <a:pt x="27" y="186"/>
                </a:cubicBezTo>
                <a:cubicBezTo>
                  <a:pt x="27" y="189"/>
                  <a:pt x="27" y="192"/>
                  <a:pt x="28" y="194"/>
                </a:cubicBezTo>
                <a:cubicBezTo>
                  <a:pt x="28" y="197"/>
                  <a:pt x="28" y="199"/>
                  <a:pt x="27" y="201"/>
                </a:cubicBezTo>
                <a:cubicBezTo>
                  <a:pt x="27" y="201"/>
                  <a:pt x="28" y="202"/>
                  <a:pt x="28" y="202"/>
                </a:cubicBezTo>
                <a:cubicBezTo>
                  <a:pt x="29" y="203"/>
                  <a:pt x="31" y="204"/>
                  <a:pt x="30" y="208"/>
                </a:cubicBezTo>
                <a:cubicBezTo>
                  <a:pt x="30" y="212"/>
                  <a:pt x="26" y="212"/>
                  <a:pt x="25" y="212"/>
                </a:cubicBezTo>
                <a:cubicBezTo>
                  <a:pt x="24" y="212"/>
                  <a:pt x="24" y="212"/>
                  <a:pt x="24" y="212"/>
                </a:cubicBezTo>
                <a:cubicBezTo>
                  <a:pt x="24" y="213"/>
                  <a:pt x="24" y="214"/>
                  <a:pt x="24" y="215"/>
                </a:cubicBezTo>
                <a:cubicBezTo>
                  <a:pt x="24" y="218"/>
                  <a:pt x="25" y="222"/>
                  <a:pt x="21" y="222"/>
                </a:cubicBezTo>
                <a:cubicBezTo>
                  <a:pt x="20" y="222"/>
                  <a:pt x="20" y="226"/>
                  <a:pt x="20" y="227"/>
                </a:cubicBezTo>
                <a:cubicBezTo>
                  <a:pt x="20" y="231"/>
                  <a:pt x="19" y="233"/>
                  <a:pt x="18" y="234"/>
                </a:cubicBezTo>
                <a:cubicBezTo>
                  <a:pt x="17" y="235"/>
                  <a:pt x="17" y="235"/>
                  <a:pt x="17" y="235"/>
                </a:cubicBezTo>
                <a:cubicBezTo>
                  <a:pt x="17" y="236"/>
                  <a:pt x="17" y="237"/>
                  <a:pt x="18" y="238"/>
                </a:cubicBezTo>
                <a:cubicBezTo>
                  <a:pt x="19" y="240"/>
                  <a:pt x="19" y="241"/>
                  <a:pt x="19" y="243"/>
                </a:cubicBezTo>
                <a:cubicBezTo>
                  <a:pt x="19" y="244"/>
                  <a:pt x="20" y="245"/>
                  <a:pt x="20" y="246"/>
                </a:cubicBezTo>
                <a:cubicBezTo>
                  <a:pt x="20" y="251"/>
                  <a:pt x="21" y="256"/>
                  <a:pt x="17" y="257"/>
                </a:cubicBezTo>
                <a:cubicBezTo>
                  <a:pt x="16" y="258"/>
                  <a:pt x="16" y="264"/>
                  <a:pt x="16" y="265"/>
                </a:cubicBezTo>
                <a:cubicBezTo>
                  <a:pt x="19" y="267"/>
                  <a:pt x="19" y="271"/>
                  <a:pt x="18" y="274"/>
                </a:cubicBezTo>
                <a:cubicBezTo>
                  <a:pt x="18" y="274"/>
                  <a:pt x="18" y="274"/>
                  <a:pt x="19" y="274"/>
                </a:cubicBezTo>
                <a:cubicBezTo>
                  <a:pt x="20" y="276"/>
                  <a:pt x="22" y="278"/>
                  <a:pt x="19" y="282"/>
                </a:cubicBezTo>
                <a:cubicBezTo>
                  <a:pt x="18" y="282"/>
                  <a:pt x="18" y="283"/>
                  <a:pt x="18" y="283"/>
                </a:cubicBezTo>
                <a:cubicBezTo>
                  <a:pt x="19" y="284"/>
                  <a:pt x="20" y="284"/>
                  <a:pt x="21" y="284"/>
                </a:cubicBezTo>
                <a:cubicBezTo>
                  <a:pt x="24" y="283"/>
                  <a:pt x="27" y="286"/>
                  <a:pt x="27" y="289"/>
                </a:cubicBezTo>
                <a:cubicBezTo>
                  <a:pt x="27" y="290"/>
                  <a:pt x="26" y="291"/>
                  <a:pt x="26" y="292"/>
                </a:cubicBezTo>
                <a:cubicBezTo>
                  <a:pt x="25" y="292"/>
                  <a:pt x="24" y="293"/>
                  <a:pt x="23" y="293"/>
                </a:cubicBezTo>
                <a:cubicBezTo>
                  <a:pt x="22" y="293"/>
                  <a:pt x="22" y="293"/>
                  <a:pt x="21" y="293"/>
                </a:cubicBezTo>
                <a:cubicBezTo>
                  <a:pt x="24" y="295"/>
                  <a:pt x="25" y="297"/>
                  <a:pt x="24" y="299"/>
                </a:cubicBezTo>
                <a:cubicBezTo>
                  <a:pt x="24" y="300"/>
                  <a:pt x="23" y="302"/>
                  <a:pt x="21" y="303"/>
                </a:cubicBezTo>
                <a:cubicBezTo>
                  <a:pt x="20" y="303"/>
                  <a:pt x="20" y="303"/>
                  <a:pt x="20" y="305"/>
                </a:cubicBezTo>
                <a:cubicBezTo>
                  <a:pt x="20" y="306"/>
                  <a:pt x="21" y="308"/>
                  <a:pt x="20" y="310"/>
                </a:cubicBezTo>
                <a:cubicBezTo>
                  <a:pt x="20" y="311"/>
                  <a:pt x="20" y="313"/>
                  <a:pt x="21" y="314"/>
                </a:cubicBezTo>
                <a:cubicBezTo>
                  <a:pt x="21" y="315"/>
                  <a:pt x="22" y="317"/>
                  <a:pt x="21" y="319"/>
                </a:cubicBezTo>
                <a:cubicBezTo>
                  <a:pt x="21" y="319"/>
                  <a:pt x="20" y="320"/>
                  <a:pt x="19" y="320"/>
                </a:cubicBezTo>
                <a:cubicBezTo>
                  <a:pt x="19" y="320"/>
                  <a:pt x="19" y="321"/>
                  <a:pt x="19" y="322"/>
                </a:cubicBezTo>
                <a:cubicBezTo>
                  <a:pt x="19" y="324"/>
                  <a:pt x="19" y="328"/>
                  <a:pt x="15" y="328"/>
                </a:cubicBezTo>
                <a:cubicBezTo>
                  <a:pt x="14" y="328"/>
                  <a:pt x="14" y="328"/>
                  <a:pt x="14" y="330"/>
                </a:cubicBezTo>
                <a:cubicBezTo>
                  <a:pt x="13" y="332"/>
                  <a:pt x="13" y="334"/>
                  <a:pt x="11" y="335"/>
                </a:cubicBezTo>
                <a:cubicBezTo>
                  <a:pt x="11" y="335"/>
                  <a:pt x="12" y="336"/>
                  <a:pt x="12" y="337"/>
                </a:cubicBezTo>
                <a:cubicBezTo>
                  <a:pt x="13" y="338"/>
                  <a:pt x="15" y="342"/>
                  <a:pt x="11" y="344"/>
                </a:cubicBezTo>
                <a:cubicBezTo>
                  <a:pt x="10" y="345"/>
                  <a:pt x="10" y="346"/>
                  <a:pt x="10" y="347"/>
                </a:cubicBezTo>
                <a:cubicBezTo>
                  <a:pt x="10" y="349"/>
                  <a:pt x="9" y="352"/>
                  <a:pt x="6" y="352"/>
                </a:cubicBezTo>
                <a:cubicBezTo>
                  <a:pt x="3" y="352"/>
                  <a:pt x="2" y="356"/>
                  <a:pt x="1" y="358"/>
                </a:cubicBezTo>
                <a:cubicBezTo>
                  <a:pt x="1" y="359"/>
                  <a:pt x="1" y="359"/>
                  <a:pt x="1" y="360"/>
                </a:cubicBezTo>
                <a:cubicBezTo>
                  <a:pt x="0" y="363"/>
                  <a:pt x="0" y="365"/>
                  <a:pt x="1" y="367"/>
                </a:cubicBezTo>
                <a:cubicBezTo>
                  <a:pt x="4" y="369"/>
                  <a:pt x="3" y="372"/>
                  <a:pt x="3" y="373"/>
                </a:cubicBezTo>
                <a:cubicBezTo>
                  <a:pt x="3" y="373"/>
                  <a:pt x="3" y="374"/>
                  <a:pt x="3" y="374"/>
                </a:cubicBezTo>
                <a:cubicBezTo>
                  <a:pt x="3" y="374"/>
                  <a:pt x="5" y="374"/>
                  <a:pt x="7" y="374"/>
                </a:cubicBezTo>
                <a:cubicBezTo>
                  <a:pt x="10" y="374"/>
                  <a:pt x="13" y="374"/>
                  <a:pt x="14" y="376"/>
                </a:cubicBezTo>
                <a:cubicBezTo>
                  <a:pt x="14" y="377"/>
                  <a:pt x="15" y="378"/>
                  <a:pt x="14" y="380"/>
                </a:cubicBezTo>
                <a:cubicBezTo>
                  <a:pt x="13" y="383"/>
                  <a:pt x="13" y="388"/>
                  <a:pt x="14" y="390"/>
                </a:cubicBezTo>
                <a:cubicBezTo>
                  <a:pt x="15" y="390"/>
                  <a:pt x="16" y="392"/>
                  <a:pt x="17" y="393"/>
                </a:cubicBezTo>
                <a:cubicBezTo>
                  <a:pt x="17" y="393"/>
                  <a:pt x="18" y="395"/>
                  <a:pt x="18" y="395"/>
                </a:cubicBezTo>
                <a:cubicBezTo>
                  <a:pt x="18" y="395"/>
                  <a:pt x="18" y="395"/>
                  <a:pt x="19" y="395"/>
                </a:cubicBezTo>
                <a:cubicBezTo>
                  <a:pt x="21" y="394"/>
                  <a:pt x="27" y="394"/>
                  <a:pt x="32" y="394"/>
                </a:cubicBezTo>
                <a:cubicBezTo>
                  <a:pt x="35" y="394"/>
                  <a:pt x="37" y="394"/>
                  <a:pt x="39" y="394"/>
                </a:cubicBezTo>
                <a:cubicBezTo>
                  <a:pt x="40" y="395"/>
                  <a:pt x="41" y="395"/>
                  <a:pt x="42" y="395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43" y="396"/>
                  <a:pt x="44" y="397"/>
                  <a:pt x="45" y="397"/>
                </a:cubicBezTo>
                <a:cubicBezTo>
                  <a:pt x="45" y="397"/>
                  <a:pt x="45" y="397"/>
                  <a:pt x="45" y="398"/>
                </a:cubicBezTo>
                <a:cubicBezTo>
                  <a:pt x="45" y="398"/>
                  <a:pt x="46" y="397"/>
                  <a:pt x="46" y="397"/>
                </a:cubicBezTo>
                <a:cubicBezTo>
                  <a:pt x="48" y="397"/>
                  <a:pt x="50" y="398"/>
                  <a:pt x="51" y="399"/>
                </a:cubicBezTo>
                <a:cubicBezTo>
                  <a:pt x="52" y="399"/>
                  <a:pt x="52" y="399"/>
                  <a:pt x="53" y="399"/>
                </a:cubicBezTo>
                <a:cubicBezTo>
                  <a:pt x="52" y="398"/>
                  <a:pt x="51" y="397"/>
                  <a:pt x="51" y="397"/>
                </a:cubicBezTo>
                <a:cubicBezTo>
                  <a:pt x="48" y="394"/>
                  <a:pt x="47" y="392"/>
                  <a:pt x="47" y="390"/>
                </a:cubicBezTo>
                <a:cubicBezTo>
                  <a:pt x="47" y="390"/>
                  <a:pt x="47" y="388"/>
                  <a:pt x="47" y="387"/>
                </a:cubicBezTo>
                <a:cubicBezTo>
                  <a:pt x="46" y="385"/>
                  <a:pt x="46" y="384"/>
                  <a:pt x="46" y="382"/>
                </a:cubicBezTo>
                <a:cubicBezTo>
                  <a:pt x="46" y="382"/>
                  <a:pt x="46" y="381"/>
                  <a:pt x="46" y="381"/>
                </a:cubicBezTo>
                <a:cubicBezTo>
                  <a:pt x="46" y="378"/>
                  <a:pt x="45" y="373"/>
                  <a:pt x="49" y="370"/>
                </a:cubicBezTo>
                <a:cubicBezTo>
                  <a:pt x="50" y="369"/>
                  <a:pt x="51" y="368"/>
                  <a:pt x="52" y="367"/>
                </a:cubicBezTo>
                <a:cubicBezTo>
                  <a:pt x="53" y="366"/>
                  <a:pt x="54" y="365"/>
                  <a:pt x="57" y="365"/>
                </a:cubicBezTo>
                <a:cubicBezTo>
                  <a:pt x="58" y="365"/>
                  <a:pt x="61" y="363"/>
                  <a:pt x="61" y="359"/>
                </a:cubicBezTo>
                <a:cubicBezTo>
                  <a:pt x="61" y="352"/>
                  <a:pt x="65" y="350"/>
                  <a:pt x="70" y="345"/>
                </a:cubicBezTo>
                <a:cubicBezTo>
                  <a:pt x="72" y="343"/>
                  <a:pt x="75" y="342"/>
                  <a:pt x="77" y="340"/>
                </a:cubicBezTo>
                <a:cubicBezTo>
                  <a:pt x="79" y="339"/>
                  <a:pt x="82" y="337"/>
                  <a:pt x="82" y="336"/>
                </a:cubicBezTo>
                <a:cubicBezTo>
                  <a:pt x="82" y="334"/>
                  <a:pt x="83" y="331"/>
                  <a:pt x="83" y="328"/>
                </a:cubicBezTo>
                <a:cubicBezTo>
                  <a:pt x="84" y="327"/>
                  <a:pt x="84" y="326"/>
                  <a:pt x="84" y="325"/>
                </a:cubicBezTo>
                <a:cubicBezTo>
                  <a:pt x="83" y="325"/>
                  <a:pt x="81" y="324"/>
                  <a:pt x="79" y="324"/>
                </a:cubicBezTo>
                <a:cubicBezTo>
                  <a:pt x="77" y="324"/>
                  <a:pt x="76" y="324"/>
                  <a:pt x="74" y="324"/>
                </a:cubicBezTo>
                <a:cubicBezTo>
                  <a:pt x="72" y="323"/>
                  <a:pt x="67" y="319"/>
                  <a:pt x="65" y="314"/>
                </a:cubicBezTo>
                <a:cubicBezTo>
                  <a:pt x="64" y="310"/>
                  <a:pt x="64" y="307"/>
                  <a:pt x="66" y="303"/>
                </a:cubicBezTo>
                <a:cubicBezTo>
                  <a:pt x="68" y="299"/>
                  <a:pt x="74" y="293"/>
                  <a:pt x="85" y="292"/>
                </a:cubicBezTo>
                <a:cubicBezTo>
                  <a:pt x="85" y="292"/>
                  <a:pt x="85" y="291"/>
                  <a:pt x="85" y="291"/>
                </a:cubicBezTo>
                <a:cubicBezTo>
                  <a:pt x="85" y="290"/>
                  <a:pt x="85" y="288"/>
                  <a:pt x="88" y="286"/>
                </a:cubicBezTo>
                <a:cubicBezTo>
                  <a:pt x="89" y="285"/>
                  <a:pt x="90" y="284"/>
                  <a:pt x="90" y="280"/>
                </a:cubicBezTo>
                <a:cubicBezTo>
                  <a:pt x="90" y="276"/>
                  <a:pt x="90" y="267"/>
                  <a:pt x="96" y="267"/>
                </a:cubicBezTo>
                <a:cubicBezTo>
                  <a:pt x="97" y="267"/>
                  <a:pt x="97" y="267"/>
                  <a:pt x="97" y="266"/>
                </a:cubicBezTo>
                <a:cubicBezTo>
                  <a:pt x="96" y="265"/>
                  <a:pt x="95" y="264"/>
                  <a:pt x="95" y="262"/>
                </a:cubicBezTo>
                <a:cubicBezTo>
                  <a:pt x="95" y="261"/>
                  <a:pt x="95" y="259"/>
                  <a:pt x="99" y="258"/>
                </a:cubicBezTo>
                <a:cubicBezTo>
                  <a:pt x="99" y="258"/>
                  <a:pt x="98" y="258"/>
                  <a:pt x="98" y="258"/>
                </a:cubicBezTo>
                <a:cubicBezTo>
                  <a:pt x="98" y="257"/>
                  <a:pt x="97" y="256"/>
                  <a:pt x="96" y="256"/>
                </a:cubicBezTo>
                <a:cubicBezTo>
                  <a:pt x="93" y="256"/>
                  <a:pt x="93" y="252"/>
                  <a:pt x="93" y="250"/>
                </a:cubicBezTo>
                <a:cubicBezTo>
                  <a:pt x="93" y="249"/>
                  <a:pt x="93" y="247"/>
                  <a:pt x="93" y="247"/>
                </a:cubicBezTo>
                <a:cubicBezTo>
                  <a:pt x="92" y="244"/>
                  <a:pt x="90" y="238"/>
                  <a:pt x="93" y="234"/>
                </a:cubicBezTo>
                <a:cubicBezTo>
                  <a:pt x="93" y="234"/>
                  <a:pt x="94" y="233"/>
                  <a:pt x="96" y="233"/>
                </a:cubicBezTo>
                <a:cubicBezTo>
                  <a:pt x="97" y="233"/>
                  <a:pt x="100" y="234"/>
                  <a:pt x="103" y="235"/>
                </a:cubicBezTo>
                <a:cubicBezTo>
                  <a:pt x="106" y="236"/>
                  <a:pt x="109" y="238"/>
                  <a:pt x="112" y="238"/>
                </a:cubicBezTo>
                <a:cubicBezTo>
                  <a:pt x="119" y="239"/>
                  <a:pt x="123" y="235"/>
                  <a:pt x="123" y="234"/>
                </a:cubicBezTo>
                <a:cubicBezTo>
                  <a:pt x="123" y="233"/>
                  <a:pt x="123" y="232"/>
                  <a:pt x="123" y="232"/>
                </a:cubicBezTo>
                <a:cubicBezTo>
                  <a:pt x="122" y="229"/>
                  <a:pt x="121" y="224"/>
                  <a:pt x="125" y="221"/>
                </a:cubicBezTo>
                <a:cubicBezTo>
                  <a:pt x="126" y="221"/>
                  <a:pt x="126" y="220"/>
                  <a:pt x="126" y="220"/>
                </a:cubicBezTo>
                <a:cubicBezTo>
                  <a:pt x="126" y="220"/>
                  <a:pt x="126" y="220"/>
                  <a:pt x="126" y="219"/>
                </a:cubicBezTo>
                <a:cubicBezTo>
                  <a:pt x="125" y="218"/>
                  <a:pt x="124" y="217"/>
                  <a:pt x="124" y="216"/>
                </a:cubicBezTo>
                <a:cubicBezTo>
                  <a:pt x="123" y="213"/>
                  <a:pt x="123" y="211"/>
                  <a:pt x="124" y="210"/>
                </a:cubicBezTo>
                <a:cubicBezTo>
                  <a:pt x="126" y="207"/>
                  <a:pt x="129" y="207"/>
                  <a:pt x="131" y="209"/>
                </a:cubicBezTo>
                <a:cubicBezTo>
                  <a:pt x="131" y="209"/>
                  <a:pt x="132" y="209"/>
                  <a:pt x="136" y="209"/>
                </a:cubicBezTo>
                <a:cubicBezTo>
                  <a:pt x="141" y="209"/>
                  <a:pt x="150" y="208"/>
                  <a:pt x="158" y="207"/>
                </a:cubicBezTo>
                <a:cubicBezTo>
                  <a:pt x="172" y="204"/>
                  <a:pt x="178" y="200"/>
                  <a:pt x="178" y="198"/>
                </a:cubicBezTo>
                <a:cubicBezTo>
                  <a:pt x="179" y="195"/>
                  <a:pt x="181" y="192"/>
                  <a:pt x="185" y="187"/>
                </a:cubicBezTo>
                <a:cubicBezTo>
                  <a:pt x="187" y="185"/>
                  <a:pt x="188" y="183"/>
                  <a:pt x="189" y="182"/>
                </a:cubicBezTo>
                <a:cubicBezTo>
                  <a:pt x="189" y="182"/>
                  <a:pt x="189" y="181"/>
                  <a:pt x="189" y="180"/>
                </a:cubicBezTo>
                <a:cubicBezTo>
                  <a:pt x="188" y="179"/>
                  <a:pt x="187" y="178"/>
                  <a:pt x="185" y="178"/>
                </a:cubicBezTo>
                <a:cubicBezTo>
                  <a:pt x="183" y="178"/>
                  <a:pt x="181" y="176"/>
                  <a:pt x="180" y="174"/>
                </a:cubicBezTo>
                <a:cubicBezTo>
                  <a:pt x="179" y="171"/>
                  <a:pt x="180" y="167"/>
                  <a:pt x="182" y="165"/>
                </a:cubicBezTo>
                <a:cubicBezTo>
                  <a:pt x="183" y="164"/>
                  <a:pt x="183" y="164"/>
                  <a:pt x="182" y="164"/>
                </a:cubicBezTo>
                <a:cubicBezTo>
                  <a:pt x="182" y="163"/>
                  <a:pt x="180" y="162"/>
                  <a:pt x="177" y="161"/>
                </a:cubicBezTo>
                <a:cubicBezTo>
                  <a:pt x="174" y="161"/>
                  <a:pt x="168" y="159"/>
                  <a:pt x="166" y="155"/>
                </a:cubicBezTo>
                <a:cubicBezTo>
                  <a:pt x="166" y="154"/>
                  <a:pt x="166" y="152"/>
                  <a:pt x="168" y="150"/>
                </a:cubicBezTo>
                <a:cubicBezTo>
                  <a:pt x="170" y="149"/>
                  <a:pt x="171" y="148"/>
                  <a:pt x="172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0" y="147"/>
                  <a:pt x="169" y="145"/>
                  <a:pt x="169" y="139"/>
                </a:cubicBezTo>
                <a:cubicBezTo>
                  <a:pt x="169" y="136"/>
                  <a:pt x="170" y="134"/>
                  <a:pt x="171" y="132"/>
                </a:cubicBezTo>
                <a:cubicBezTo>
                  <a:pt x="171" y="131"/>
                  <a:pt x="172" y="129"/>
                  <a:pt x="172" y="125"/>
                </a:cubicBezTo>
                <a:cubicBezTo>
                  <a:pt x="172" y="119"/>
                  <a:pt x="173" y="115"/>
                  <a:pt x="174" y="112"/>
                </a:cubicBezTo>
                <a:cubicBezTo>
                  <a:pt x="175" y="109"/>
                  <a:pt x="176" y="107"/>
                  <a:pt x="176" y="105"/>
                </a:cubicBezTo>
                <a:cubicBezTo>
                  <a:pt x="176" y="105"/>
                  <a:pt x="176" y="104"/>
                  <a:pt x="176" y="104"/>
                </a:cubicBezTo>
                <a:cubicBezTo>
                  <a:pt x="176" y="104"/>
                  <a:pt x="176" y="103"/>
                  <a:pt x="176" y="103"/>
                </a:cubicBezTo>
                <a:cubicBezTo>
                  <a:pt x="176" y="103"/>
                  <a:pt x="177" y="102"/>
                  <a:pt x="177" y="102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7" y="101"/>
                  <a:pt x="177" y="101"/>
                  <a:pt x="178" y="101"/>
                </a:cubicBezTo>
                <a:lnTo>
                  <a:pt x="177" y="10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" name="Freeform 1871"/>
          <p:cNvSpPr>
            <a:spLocks/>
          </p:cNvSpPr>
          <p:nvPr/>
        </p:nvSpPr>
        <p:spPr bwMode="auto">
          <a:xfrm>
            <a:off x="3102564" y="5024523"/>
            <a:ext cx="4212" cy="4628"/>
          </a:xfrm>
          <a:custGeom>
            <a:avLst/>
            <a:gdLst>
              <a:gd name="T0" fmla="*/ 0 w 2"/>
              <a:gd name="T1" fmla="*/ 3 h 3"/>
              <a:gd name="T2" fmla="*/ 1 w 2"/>
              <a:gd name="T3" fmla="*/ 3 h 3"/>
              <a:gd name="T4" fmla="*/ 1 w 2"/>
              <a:gd name="T5" fmla="*/ 2 h 3"/>
              <a:gd name="T6" fmla="*/ 1 w 2"/>
              <a:gd name="T7" fmla="*/ 1 h 3"/>
              <a:gd name="T8" fmla="*/ 2 w 2"/>
              <a:gd name="T9" fmla="*/ 0 h 3"/>
              <a:gd name="T10" fmla="*/ 0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6" name="Freeform 1872"/>
          <p:cNvSpPr>
            <a:spLocks/>
          </p:cNvSpPr>
          <p:nvPr/>
        </p:nvSpPr>
        <p:spPr bwMode="auto">
          <a:xfrm>
            <a:off x="3184696" y="4901878"/>
            <a:ext cx="10530" cy="32397"/>
          </a:xfrm>
          <a:custGeom>
            <a:avLst/>
            <a:gdLst>
              <a:gd name="T0" fmla="*/ 3 w 5"/>
              <a:gd name="T1" fmla="*/ 1 h 15"/>
              <a:gd name="T2" fmla="*/ 0 w 5"/>
              <a:gd name="T3" fmla="*/ 0 h 15"/>
              <a:gd name="T4" fmla="*/ 3 w 5"/>
              <a:gd name="T5" fmla="*/ 1 h 15"/>
              <a:gd name="T6" fmla="*/ 5 w 5"/>
              <a:gd name="T7" fmla="*/ 15 h 15"/>
              <a:gd name="T8" fmla="*/ 3 w 5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5">
                <a:moveTo>
                  <a:pt x="3" y="1"/>
                </a:moveTo>
                <a:cubicBezTo>
                  <a:pt x="3" y="1"/>
                  <a:pt x="2" y="0"/>
                  <a:pt x="0" y="0"/>
                </a:cubicBezTo>
                <a:cubicBezTo>
                  <a:pt x="2" y="0"/>
                  <a:pt x="3" y="1"/>
                  <a:pt x="3" y="1"/>
                </a:cubicBezTo>
                <a:cubicBezTo>
                  <a:pt x="5" y="3"/>
                  <a:pt x="5" y="14"/>
                  <a:pt x="5" y="15"/>
                </a:cubicBezTo>
                <a:cubicBezTo>
                  <a:pt x="5" y="14"/>
                  <a:pt x="5" y="3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7" name="Freeform 1873"/>
          <p:cNvSpPr>
            <a:spLocks/>
          </p:cNvSpPr>
          <p:nvPr/>
        </p:nvSpPr>
        <p:spPr bwMode="auto">
          <a:xfrm>
            <a:off x="3182590" y="49018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8" name="Freeform 1874"/>
          <p:cNvSpPr>
            <a:spLocks/>
          </p:cNvSpPr>
          <p:nvPr/>
        </p:nvSpPr>
        <p:spPr bwMode="auto">
          <a:xfrm>
            <a:off x="3127836" y="4955101"/>
            <a:ext cx="37907" cy="41653"/>
          </a:xfrm>
          <a:custGeom>
            <a:avLst/>
            <a:gdLst>
              <a:gd name="T0" fmla="*/ 18 w 18"/>
              <a:gd name="T1" fmla="*/ 0 h 19"/>
              <a:gd name="T2" fmla="*/ 0 w 18"/>
              <a:gd name="T3" fmla="*/ 19 h 19"/>
              <a:gd name="T4" fmla="*/ 18 w 18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9">
                <a:moveTo>
                  <a:pt x="18" y="0"/>
                </a:moveTo>
                <a:cubicBezTo>
                  <a:pt x="12" y="4"/>
                  <a:pt x="4" y="12"/>
                  <a:pt x="0" y="19"/>
                </a:cubicBezTo>
                <a:cubicBezTo>
                  <a:pt x="4" y="12"/>
                  <a:pt x="12" y="4"/>
                  <a:pt x="1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9" name="Freeform 1875"/>
          <p:cNvSpPr>
            <a:spLocks/>
          </p:cNvSpPr>
          <p:nvPr/>
        </p:nvSpPr>
        <p:spPr bwMode="auto">
          <a:xfrm>
            <a:off x="3108882" y="502220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0" name="Freeform 1876"/>
          <p:cNvSpPr>
            <a:spLocks/>
          </p:cNvSpPr>
          <p:nvPr/>
        </p:nvSpPr>
        <p:spPr bwMode="auto">
          <a:xfrm>
            <a:off x="3102564" y="5029152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1" name="Freeform 1877"/>
          <p:cNvSpPr>
            <a:spLocks/>
          </p:cNvSpPr>
          <p:nvPr/>
        </p:nvSpPr>
        <p:spPr bwMode="auto">
          <a:xfrm>
            <a:off x="3092035" y="51332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2" name="Freeform 1878"/>
          <p:cNvSpPr>
            <a:spLocks/>
          </p:cNvSpPr>
          <p:nvPr/>
        </p:nvSpPr>
        <p:spPr bwMode="auto">
          <a:xfrm>
            <a:off x="3100459" y="5033780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3" name="Freeform 1879"/>
          <p:cNvSpPr>
            <a:spLocks/>
          </p:cNvSpPr>
          <p:nvPr/>
        </p:nvSpPr>
        <p:spPr bwMode="auto">
          <a:xfrm>
            <a:off x="3104670" y="5026838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4" name="Freeform 1880"/>
          <p:cNvSpPr>
            <a:spLocks/>
          </p:cNvSpPr>
          <p:nvPr/>
        </p:nvSpPr>
        <p:spPr bwMode="auto">
          <a:xfrm>
            <a:off x="877759" y="2960097"/>
            <a:ext cx="10530" cy="37025"/>
          </a:xfrm>
          <a:custGeom>
            <a:avLst/>
            <a:gdLst>
              <a:gd name="T0" fmla="*/ 0 w 5"/>
              <a:gd name="T1" fmla="*/ 11 h 17"/>
              <a:gd name="T2" fmla="*/ 0 w 5"/>
              <a:gd name="T3" fmla="*/ 17 h 17"/>
              <a:gd name="T4" fmla="*/ 0 w 5"/>
              <a:gd name="T5" fmla="*/ 17 h 17"/>
              <a:gd name="T6" fmla="*/ 3 w 5"/>
              <a:gd name="T7" fmla="*/ 16 h 17"/>
              <a:gd name="T8" fmla="*/ 3 w 5"/>
              <a:gd name="T9" fmla="*/ 16 h 17"/>
              <a:gd name="T10" fmla="*/ 5 w 5"/>
              <a:gd name="T11" fmla="*/ 6 h 17"/>
              <a:gd name="T12" fmla="*/ 5 w 5"/>
              <a:gd name="T13" fmla="*/ 0 h 17"/>
              <a:gd name="T14" fmla="*/ 5 w 5"/>
              <a:gd name="T15" fmla="*/ 0 h 17"/>
              <a:gd name="T16" fmla="*/ 3 w 5"/>
              <a:gd name="T17" fmla="*/ 1 h 17"/>
              <a:gd name="T18" fmla="*/ 0 w 5"/>
              <a:gd name="T19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7">
                <a:moveTo>
                  <a:pt x="0" y="11"/>
                </a:moveTo>
                <a:cubicBezTo>
                  <a:pt x="0" y="13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6"/>
                  <a:pt x="5" y="9"/>
                  <a:pt x="5" y="6"/>
                </a:cubicBezTo>
                <a:cubicBezTo>
                  <a:pt x="5" y="4"/>
                  <a:pt x="5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1" y="1"/>
                  <a:pt x="0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5" name="Freeform 1881"/>
          <p:cNvSpPr>
            <a:spLocks/>
          </p:cNvSpPr>
          <p:nvPr/>
        </p:nvSpPr>
        <p:spPr bwMode="auto">
          <a:xfrm>
            <a:off x="2862488" y="5804364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1 w 1"/>
              <a:gd name="T7" fmla="*/ 0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6" name="Freeform 1882"/>
          <p:cNvSpPr>
            <a:spLocks/>
          </p:cNvSpPr>
          <p:nvPr/>
        </p:nvSpPr>
        <p:spPr bwMode="auto">
          <a:xfrm>
            <a:off x="2767721" y="5709487"/>
            <a:ext cx="12636" cy="4628"/>
          </a:xfrm>
          <a:custGeom>
            <a:avLst/>
            <a:gdLst>
              <a:gd name="T0" fmla="*/ 3 w 6"/>
              <a:gd name="T1" fmla="*/ 0 h 2"/>
              <a:gd name="T2" fmla="*/ 0 w 6"/>
              <a:gd name="T3" fmla="*/ 2 h 2"/>
              <a:gd name="T4" fmla="*/ 6 w 6"/>
              <a:gd name="T5" fmla="*/ 0 h 2"/>
              <a:gd name="T6" fmla="*/ 4 w 6"/>
              <a:gd name="T7" fmla="*/ 0 h 2"/>
              <a:gd name="T8" fmla="*/ 3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3" y="0"/>
                </a:moveTo>
                <a:cubicBezTo>
                  <a:pt x="3" y="1"/>
                  <a:pt x="2" y="1"/>
                  <a:pt x="0" y="2"/>
                </a:cubicBezTo>
                <a:cubicBezTo>
                  <a:pt x="3" y="2"/>
                  <a:pt x="5" y="1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7" name="Freeform 1883"/>
          <p:cNvSpPr>
            <a:spLocks/>
          </p:cNvSpPr>
          <p:nvPr/>
        </p:nvSpPr>
        <p:spPr bwMode="auto">
          <a:xfrm>
            <a:off x="2736132" y="5693289"/>
            <a:ext cx="12636" cy="9256"/>
          </a:xfrm>
          <a:custGeom>
            <a:avLst/>
            <a:gdLst>
              <a:gd name="T0" fmla="*/ 2 w 7"/>
              <a:gd name="T1" fmla="*/ 0 h 4"/>
              <a:gd name="T2" fmla="*/ 2 w 7"/>
              <a:gd name="T3" fmla="*/ 0 h 4"/>
              <a:gd name="T4" fmla="*/ 1 w 7"/>
              <a:gd name="T5" fmla="*/ 1 h 4"/>
              <a:gd name="T6" fmla="*/ 1 w 7"/>
              <a:gd name="T7" fmla="*/ 4 h 4"/>
              <a:gd name="T8" fmla="*/ 2 w 7"/>
              <a:gd name="T9" fmla="*/ 4 h 4"/>
              <a:gd name="T10" fmla="*/ 6 w 7"/>
              <a:gd name="T11" fmla="*/ 1 h 4"/>
              <a:gd name="T12" fmla="*/ 6 w 7"/>
              <a:gd name="T13" fmla="*/ 1 h 4"/>
              <a:gd name="T14" fmla="*/ 7 w 7"/>
              <a:gd name="T15" fmla="*/ 0 h 4"/>
              <a:gd name="T16" fmla="*/ 2 w 7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0"/>
                  <a:pt x="7" y="0"/>
                </a:cubicBezTo>
                <a:cubicBezTo>
                  <a:pt x="5" y="0"/>
                  <a:pt x="4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8" name="Freeform 1884"/>
          <p:cNvSpPr>
            <a:spLocks/>
          </p:cNvSpPr>
          <p:nvPr/>
        </p:nvSpPr>
        <p:spPr bwMode="auto">
          <a:xfrm>
            <a:off x="2740344" y="5723372"/>
            <a:ext cx="54754" cy="30083"/>
          </a:xfrm>
          <a:custGeom>
            <a:avLst/>
            <a:gdLst>
              <a:gd name="T0" fmla="*/ 27 w 28"/>
              <a:gd name="T1" fmla="*/ 0 h 14"/>
              <a:gd name="T2" fmla="*/ 16 w 28"/>
              <a:gd name="T3" fmla="*/ 2 h 14"/>
              <a:gd name="T4" fmla="*/ 15 w 28"/>
              <a:gd name="T5" fmla="*/ 2 h 14"/>
              <a:gd name="T6" fmla="*/ 14 w 28"/>
              <a:gd name="T7" fmla="*/ 6 h 14"/>
              <a:gd name="T8" fmla="*/ 13 w 28"/>
              <a:gd name="T9" fmla="*/ 8 h 14"/>
              <a:gd name="T10" fmla="*/ 4 w 28"/>
              <a:gd name="T11" fmla="*/ 7 h 14"/>
              <a:gd name="T12" fmla="*/ 0 w 28"/>
              <a:gd name="T13" fmla="*/ 6 h 14"/>
              <a:gd name="T14" fmla="*/ 2 w 28"/>
              <a:gd name="T15" fmla="*/ 10 h 14"/>
              <a:gd name="T16" fmla="*/ 4 w 28"/>
              <a:gd name="T17" fmla="*/ 11 h 14"/>
              <a:gd name="T18" fmla="*/ 5 w 28"/>
              <a:gd name="T19" fmla="*/ 11 h 14"/>
              <a:gd name="T20" fmla="*/ 8 w 28"/>
              <a:gd name="T21" fmla="*/ 11 h 14"/>
              <a:gd name="T22" fmla="*/ 12 w 28"/>
              <a:gd name="T23" fmla="*/ 12 h 14"/>
              <a:gd name="T24" fmla="*/ 14 w 28"/>
              <a:gd name="T25" fmla="*/ 14 h 14"/>
              <a:gd name="T26" fmla="*/ 13 w 28"/>
              <a:gd name="T27" fmla="*/ 11 h 14"/>
              <a:gd name="T28" fmla="*/ 21 w 28"/>
              <a:gd name="T29" fmla="*/ 8 h 14"/>
              <a:gd name="T30" fmla="*/ 26 w 28"/>
              <a:gd name="T31" fmla="*/ 7 h 14"/>
              <a:gd name="T32" fmla="*/ 27 w 28"/>
              <a:gd name="T33" fmla="*/ 2 h 14"/>
              <a:gd name="T34" fmla="*/ 27 w 28"/>
              <a:gd name="T3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14">
                <a:moveTo>
                  <a:pt x="27" y="0"/>
                </a:moveTo>
                <a:cubicBezTo>
                  <a:pt x="24" y="3"/>
                  <a:pt x="19" y="4"/>
                  <a:pt x="16" y="2"/>
                </a:cubicBezTo>
                <a:cubicBezTo>
                  <a:pt x="16" y="1"/>
                  <a:pt x="15" y="1"/>
                  <a:pt x="15" y="2"/>
                </a:cubicBezTo>
                <a:cubicBezTo>
                  <a:pt x="14" y="3"/>
                  <a:pt x="14" y="4"/>
                  <a:pt x="14" y="6"/>
                </a:cubicBezTo>
                <a:cubicBezTo>
                  <a:pt x="14" y="7"/>
                  <a:pt x="13" y="8"/>
                  <a:pt x="13" y="8"/>
                </a:cubicBezTo>
                <a:cubicBezTo>
                  <a:pt x="11" y="10"/>
                  <a:pt x="8" y="9"/>
                  <a:pt x="4" y="7"/>
                </a:cubicBezTo>
                <a:cubicBezTo>
                  <a:pt x="2" y="7"/>
                  <a:pt x="1" y="6"/>
                  <a:pt x="0" y="6"/>
                </a:cubicBezTo>
                <a:cubicBezTo>
                  <a:pt x="0" y="7"/>
                  <a:pt x="1" y="8"/>
                  <a:pt x="2" y="10"/>
                </a:cubicBezTo>
                <a:cubicBezTo>
                  <a:pt x="3" y="11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7" y="11"/>
                  <a:pt x="8" y="11"/>
                </a:cubicBezTo>
                <a:cubicBezTo>
                  <a:pt x="9" y="11"/>
                  <a:pt x="10" y="11"/>
                  <a:pt x="12" y="12"/>
                </a:cubicBezTo>
                <a:cubicBezTo>
                  <a:pt x="12" y="13"/>
                  <a:pt x="13" y="13"/>
                  <a:pt x="14" y="14"/>
                </a:cubicBezTo>
                <a:cubicBezTo>
                  <a:pt x="13" y="13"/>
                  <a:pt x="13" y="12"/>
                  <a:pt x="13" y="11"/>
                </a:cubicBezTo>
                <a:cubicBezTo>
                  <a:pt x="14" y="8"/>
                  <a:pt x="18" y="6"/>
                  <a:pt x="21" y="8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6"/>
                  <a:pt x="28" y="4"/>
                  <a:pt x="27" y="2"/>
                </a:cubicBezTo>
                <a:cubicBezTo>
                  <a:pt x="27" y="2"/>
                  <a:pt x="27" y="1"/>
                  <a:pt x="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9" name="Freeform 1885"/>
          <p:cNvSpPr>
            <a:spLocks/>
          </p:cNvSpPr>
          <p:nvPr/>
        </p:nvSpPr>
        <p:spPr bwMode="auto">
          <a:xfrm>
            <a:off x="877759" y="2860508"/>
            <a:ext cx="6318" cy="9256"/>
          </a:xfrm>
          <a:custGeom>
            <a:avLst/>
            <a:gdLst>
              <a:gd name="T0" fmla="*/ 2 w 3"/>
              <a:gd name="T1" fmla="*/ 2 h 4"/>
              <a:gd name="T2" fmla="*/ 0 w 3"/>
              <a:gd name="T3" fmla="*/ 0 h 4"/>
              <a:gd name="T4" fmla="*/ 1 w 3"/>
              <a:gd name="T5" fmla="*/ 1 h 4"/>
              <a:gd name="T6" fmla="*/ 3 w 3"/>
              <a:gd name="T7" fmla="*/ 4 h 4"/>
              <a:gd name="T8" fmla="*/ 2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2"/>
                </a:moveTo>
                <a:cubicBezTo>
                  <a:pt x="2" y="1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2"/>
                  <a:pt x="2" y="3"/>
                  <a:pt x="3" y="4"/>
                </a:cubicBezTo>
                <a:cubicBezTo>
                  <a:pt x="3" y="3"/>
                  <a:pt x="3" y="3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0" name="Freeform 1886"/>
          <p:cNvSpPr>
            <a:spLocks/>
          </p:cNvSpPr>
          <p:nvPr/>
        </p:nvSpPr>
        <p:spPr bwMode="auto">
          <a:xfrm>
            <a:off x="2746661" y="5711801"/>
            <a:ext cx="10530" cy="11570"/>
          </a:xfrm>
          <a:custGeom>
            <a:avLst/>
            <a:gdLst>
              <a:gd name="T0" fmla="*/ 3 w 5"/>
              <a:gd name="T1" fmla="*/ 0 h 5"/>
              <a:gd name="T2" fmla="*/ 1 w 5"/>
              <a:gd name="T3" fmla="*/ 3 h 5"/>
              <a:gd name="T4" fmla="*/ 0 w 5"/>
              <a:gd name="T5" fmla="*/ 5 h 5"/>
              <a:gd name="T6" fmla="*/ 1 w 5"/>
              <a:gd name="T7" fmla="*/ 4 h 5"/>
              <a:gd name="T8" fmla="*/ 5 w 5"/>
              <a:gd name="T9" fmla="*/ 1 h 5"/>
              <a:gd name="T10" fmla="*/ 3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0"/>
                  <a:pt x="1" y="2"/>
                  <a:pt x="1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1" y="4"/>
                </a:cubicBezTo>
                <a:cubicBezTo>
                  <a:pt x="2" y="3"/>
                  <a:pt x="3" y="2"/>
                  <a:pt x="5" y="1"/>
                </a:cubicBez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1" name="Freeform 1887"/>
          <p:cNvSpPr>
            <a:spLocks/>
          </p:cNvSpPr>
          <p:nvPr/>
        </p:nvSpPr>
        <p:spPr bwMode="auto">
          <a:xfrm>
            <a:off x="2807734" y="5741884"/>
            <a:ext cx="4212" cy="11570"/>
          </a:xfrm>
          <a:custGeom>
            <a:avLst/>
            <a:gdLst>
              <a:gd name="T0" fmla="*/ 2 w 2"/>
              <a:gd name="T1" fmla="*/ 5 h 5"/>
              <a:gd name="T2" fmla="*/ 1 w 2"/>
              <a:gd name="T3" fmla="*/ 3 h 5"/>
              <a:gd name="T4" fmla="*/ 1 w 2"/>
              <a:gd name="T5" fmla="*/ 0 h 5"/>
              <a:gd name="T6" fmla="*/ 1 w 2"/>
              <a:gd name="T7" fmla="*/ 5 h 5"/>
              <a:gd name="T8" fmla="*/ 2 w 2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2" y="5"/>
                </a:moveTo>
                <a:cubicBezTo>
                  <a:pt x="1" y="5"/>
                  <a:pt x="1" y="4"/>
                  <a:pt x="1" y="3"/>
                </a:cubicBezTo>
                <a:cubicBezTo>
                  <a:pt x="1" y="2"/>
                  <a:pt x="1" y="0"/>
                  <a:pt x="1" y="0"/>
                </a:cubicBezTo>
                <a:cubicBezTo>
                  <a:pt x="0" y="0"/>
                  <a:pt x="0" y="2"/>
                  <a:pt x="1" y="5"/>
                </a:cubicBezTo>
                <a:cubicBezTo>
                  <a:pt x="1" y="5"/>
                  <a:pt x="1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2" name="Freeform 1888"/>
          <p:cNvSpPr>
            <a:spLocks/>
          </p:cNvSpPr>
          <p:nvPr/>
        </p:nvSpPr>
        <p:spPr bwMode="auto">
          <a:xfrm>
            <a:off x="2698225" y="4695926"/>
            <a:ext cx="187428" cy="1106124"/>
          </a:xfrm>
          <a:custGeom>
            <a:avLst/>
            <a:gdLst>
              <a:gd name="T0" fmla="*/ 85 w 92"/>
              <a:gd name="T1" fmla="*/ 60 h 500"/>
              <a:gd name="T2" fmla="*/ 80 w 92"/>
              <a:gd name="T3" fmla="*/ 39 h 500"/>
              <a:gd name="T4" fmla="*/ 73 w 92"/>
              <a:gd name="T5" fmla="*/ 15 h 500"/>
              <a:gd name="T6" fmla="*/ 67 w 92"/>
              <a:gd name="T7" fmla="*/ 0 h 500"/>
              <a:gd name="T8" fmla="*/ 65 w 92"/>
              <a:gd name="T9" fmla="*/ 6 h 500"/>
              <a:gd name="T10" fmla="*/ 61 w 92"/>
              <a:gd name="T11" fmla="*/ 10 h 500"/>
              <a:gd name="T12" fmla="*/ 58 w 92"/>
              <a:gd name="T13" fmla="*/ 79 h 500"/>
              <a:gd name="T14" fmla="*/ 44 w 92"/>
              <a:gd name="T15" fmla="*/ 133 h 500"/>
              <a:gd name="T16" fmla="*/ 45 w 92"/>
              <a:gd name="T17" fmla="*/ 182 h 500"/>
              <a:gd name="T18" fmla="*/ 30 w 92"/>
              <a:gd name="T19" fmla="*/ 229 h 500"/>
              <a:gd name="T20" fmla="*/ 24 w 92"/>
              <a:gd name="T21" fmla="*/ 259 h 500"/>
              <a:gd name="T22" fmla="*/ 20 w 92"/>
              <a:gd name="T23" fmla="*/ 293 h 500"/>
              <a:gd name="T24" fmla="*/ 31 w 92"/>
              <a:gd name="T25" fmla="*/ 298 h 500"/>
              <a:gd name="T26" fmla="*/ 30 w 92"/>
              <a:gd name="T27" fmla="*/ 317 h 500"/>
              <a:gd name="T28" fmla="*/ 27 w 92"/>
              <a:gd name="T29" fmla="*/ 338 h 500"/>
              <a:gd name="T30" fmla="*/ 21 w 92"/>
              <a:gd name="T31" fmla="*/ 353 h 500"/>
              <a:gd name="T32" fmla="*/ 12 w 92"/>
              <a:gd name="T33" fmla="*/ 357 h 500"/>
              <a:gd name="T34" fmla="*/ 7 w 92"/>
              <a:gd name="T35" fmla="*/ 362 h 500"/>
              <a:gd name="T36" fmla="*/ 12 w 92"/>
              <a:gd name="T37" fmla="*/ 368 h 500"/>
              <a:gd name="T38" fmla="*/ 24 w 92"/>
              <a:gd name="T39" fmla="*/ 388 h 500"/>
              <a:gd name="T40" fmla="*/ 5 w 92"/>
              <a:gd name="T41" fmla="*/ 389 h 500"/>
              <a:gd name="T42" fmla="*/ 11 w 92"/>
              <a:gd name="T43" fmla="*/ 390 h 500"/>
              <a:gd name="T44" fmla="*/ 2 w 92"/>
              <a:gd name="T45" fmla="*/ 410 h 500"/>
              <a:gd name="T46" fmla="*/ 7 w 92"/>
              <a:gd name="T47" fmla="*/ 413 h 500"/>
              <a:gd name="T48" fmla="*/ 16 w 92"/>
              <a:gd name="T49" fmla="*/ 411 h 500"/>
              <a:gd name="T50" fmla="*/ 7 w 92"/>
              <a:gd name="T51" fmla="*/ 429 h 500"/>
              <a:gd name="T52" fmla="*/ 22 w 92"/>
              <a:gd name="T53" fmla="*/ 435 h 500"/>
              <a:gd name="T54" fmla="*/ 33 w 92"/>
              <a:gd name="T55" fmla="*/ 445 h 500"/>
              <a:gd name="T56" fmla="*/ 48 w 92"/>
              <a:gd name="T57" fmla="*/ 459 h 500"/>
              <a:gd name="T58" fmla="*/ 57 w 92"/>
              <a:gd name="T59" fmla="*/ 466 h 500"/>
              <a:gd name="T60" fmla="*/ 63 w 92"/>
              <a:gd name="T61" fmla="*/ 475 h 500"/>
              <a:gd name="T62" fmla="*/ 55 w 92"/>
              <a:gd name="T63" fmla="*/ 483 h 500"/>
              <a:gd name="T64" fmla="*/ 47 w 92"/>
              <a:gd name="T65" fmla="*/ 482 h 500"/>
              <a:gd name="T66" fmla="*/ 53 w 92"/>
              <a:gd name="T67" fmla="*/ 492 h 500"/>
              <a:gd name="T68" fmla="*/ 66 w 92"/>
              <a:gd name="T69" fmla="*/ 497 h 500"/>
              <a:gd name="T70" fmla="*/ 77 w 92"/>
              <a:gd name="T71" fmla="*/ 495 h 500"/>
              <a:gd name="T72" fmla="*/ 75 w 92"/>
              <a:gd name="T73" fmla="*/ 494 h 500"/>
              <a:gd name="T74" fmla="*/ 74 w 92"/>
              <a:gd name="T75" fmla="*/ 492 h 500"/>
              <a:gd name="T76" fmla="*/ 73 w 92"/>
              <a:gd name="T77" fmla="*/ 486 h 500"/>
              <a:gd name="T78" fmla="*/ 73 w 92"/>
              <a:gd name="T79" fmla="*/ 476 h 500"/>
              <a:gd name="T80" fmla="*/ 74 w 92"/>
              <a:gd name="T81" fmla="*/ 458 h 500"/>
              <a:gd name="T82" fmla="*/ 64 w 92"/>
              <a:gd name="T83" fmla="*/ 450 h 500"/>
              <a:gd name="T84" fmla="*/ 41 w 92"/>
              <a:gd name="T85" fmla="*/ 449 h 500"/>
              <a:gd name="T86" fmla="*/ 34 w 92"/>
              <a:gd name="T87" fmla="*/ 443 h 500"/>
              <a:gd name="T88" fmla="*/ 20 w 92"/>
              <a:gd name="T89" fmla="*/ 409 h 500"/>
              <a:gd name="T90" fmla="*/ 32 w 92"/>
              <a:gd name="T91" fmla="*/ 382 h 500"/>
              <a:gd name="T92" fmla="*/ 40 w 92"/>
              <a:gd name="T93" fmla="*/ 365 h 500"/>
              <a:gd name="T94" fmla="*/ 40 w 92"/>
              <a:gd name="T95" fmla="*/ 345 h 500"/>
              <a:gd name="T96" fmla="*/ 43 w 92"/>
              <a:gd name="T97" fmla="*/ 338 h 500"/>
              <a:gd name="T98" fmla="*/ 37 w 92"/>
              <a:gd name="T99" fmla="*/ 319 h 500"/>
              <a:gd name="T100" fmla="*/ 36 w 92"/>
              <a:gd name="T101" fmla="*/ 285 h 500"/>
              <a:gd name="T102" fmla="*/ 47 w 92"/>
              <a:gd name="T103" fmla="*/ 258 h 500"/>
              <a:gd name="T104" fmla="*/ 54 w 92"/>
              <a:gd name="T105" fmla="*/ 225 h 500"/>
              <a:gd name="T106" fmla="*/ 60 w 92"/>
              <a:gd name="T107" fmla="*/ 197 h 500"/>
              <a:gd name="T108" fmla="*/ 54 w 92"/>
              <a:gd name="T109" fmla="*/ 160 h 500"/>
              <a:gd name="T110" fmla="*/ 60 w 92"/>
              <a:gd name="T111" fmla="*/ 140 h 500"/>
              <a:gd name="T112" fmla="*/ 78 w 92"/>
              <a:gd name="T113" fmla="*/ 107 h 500"/>
              <a:gd name="T114" fmla="*/ 77 w 92"/>
              <a:gd name="T115" fmla="*/ 84 h 500"/>
              <a:gd name="T116" fmla="*/ 91 w 92"/>
              <a:gd name="T117" fmla="*/ 68 h 500"/>
              <a:gd name="T118" fmla="*/ 91 w 92"/>
              <a:gd name="T119" fmla="*/ 64 h 500"/>
              <a:gd name="T120" fmla="*/ 88 w 92"/>
              <a:gd name="T121" fmla="*/ 6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" h="500">
                <a:moveTo>
                  <a:pt x="88" y="62"/>
                </a:moveTo>
                <a:cubicBezTo>
                  <a:pt x="88" y="62"/>
                  <a:pt x="88" y="62"/>
                  <a:pt x="88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6" y="62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5" y="61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59"/>
                  <a:pt x="85" y="58"/>
                  <a:pt x="85" y="56"/>
                </a:cubicBezTo>
                <a:cubicBezTo>
                  <a:pt x="84" y="53"/>
                  <a:pt x="84" y="50"/>
                  <a:pt x="83" y="49"/>
                </a:cubicBezTo>
                <a:cubicBezTo>
                  <a:pt x="81" y="47"/>
                  <a:pt x="81" y="44"/>
                  <a:pt x="80" y="42"/>
                </a:cubicBezTo>
                <a:cubicBezTo>
                  <a:pt x="80" y="41"/>
                  <a:pt x="80" y="39"/>
                  <a:pt x="80" y="39"/>
                </a:cubicBezTo>
                <a:cubicBezTo>
                  <a:pt x="77" y="37"/>
                  <a:pt x="74" y="34"/>
                  <a:pt x="74" y="30"/>
                </a:cubicBezTo>
                <a:cubicBezTo>
                  <a:pt x="73" y="28"/>
                  <a:pt x="74" y="27"/>
                  <a:pt x="75" y="26"/>
                </a:cubicBezTo>
                <a:cubicBezTo>
                  <a:pt x="76" y="26"/>
                  <a:pt x="76" y="25"/>
                  <a:pt x="76" y="23"/>
                </a:cubicBezTo>
                <a:cubicBezTo>
                  <a:pt x="76" y="22"/>
                  <a:pt x="76" y="20"/>
                  <a:pt x="77" y="18"/>
                </a:cubicBezTo>
                <a:cubicBezTo>
                  <a:pt x="77" y="18"/>
                  <a:pt x="77" y="18"/>
                  <a:pt x="77" y="18"/>
                </a:cubicBezTo>
                <a:cubicBezTo>
                  <a:pt x="75" y="17"/>
                  <a:pt x="74" y="16"/>
                  <a:pt x="73" y="15"/>
                </a:cubicBezTo>
                <a:cubicBezTo>
                  <a:pt x="70" y="12"/>
                  <a:pt x="71" y="9"/>
                  <a:pt x="71" y="7"/>
                </a:cubicBezTo>
                <a:cubicBezTo>
                  <a:pt x="71" y="5"/>
                  <a:pt x="71" y="4"/>
                  <a:pt x="70" y="3"/>
                </a:cubicBezTo>
                <a:cubicBezTo>
                  <a:pt x="70" y="2"/>
                  <a:pt x="69" y="2"/>
                  <a:pt x="69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"/>
                  <a:pt x="67" y="1"/>
                  <a:pt x="67" y="2"/>
                </a:cubicBezTo>
                <a:cubicBezTo>
                  <a:pt x="67" y="2"/>
                  <a:pt x="66" y="2"/>
                  <a:pt x="66" y="3"/>
                </a:cubicBezTo>
                <a:cubicBezTo>
                  <a:pt x="66" y="3"/>
                  <a:pt x="66" y="3"/>
                  <a:pt x="66" y="4"/>
                </a:cubicBezTo>
                <a:cubicBezTo>
                  <a:pt x="66" y="4"/>
                  <a:pt x="65" y="5"/>
                  <a:pt x="65" y="5"/>
                </a:cubicBezTo>
                <a:cubicBezTo>
                  <a:pt x="65" y="5"/>
                  <a:pt x="65" y="5"/>
                  <a:pt x="65" y="6"/>
                </a:cubicBezTo>
                <a:cubicBezTo>
                  <a:pt x="64" y="6"/>
                  <a:pt x="63" y="7"/>
                  <a:pt x="63" y="7"/>
                </a:cubicBezTo>
                <a:cubicBezTo>
                  <a:pt x="63" y="7"/>
                  <a:pt x="62" y="7"/>
                  <a:pt x="6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9"/>
                  <a:pt x="61" y="9"/>
                  <a:pt x="61" y="10"/>
                </a:cubicBezTo>
                <a:cubicBezTo>
                  <a:pt x="61" y="12"/>
                  <a:pt x="61" y="15"/>
                  <a:pt x="61" y="16"/>
                </a:cubicBezTo>
                <a:cubicBezTo>
                  <a:pt x="63" y="21"/>
                  <a:pt x="64" y="39"/>
                  <a:pt x="62" y="47"/>
                </a:cubicBezTo>
                <a:cubicBezTo>
                  <a:pt x="61" y="54"/>
                  <a:pt x="59" y="60"/>
                  <a:pt x="58" y="64"/>
                </a:cubicBezTo>
                <a:cubicBezTo>
                  <a:pt x="57" y="65"/>
                  <a:pt x="57" y="65"/>
                  <a:pt x="58" y="66"/>
                </a:cubicBezTo>
                <a:cubicBezTo>
                  <a:pt x="60" y="68"/>
                  <a:pt x="60" y="70"/>
                  <a:pt x="59" y="71"/>
                </a:cubicBezTo>
                <a:cubicBezTo>
                  <a:pt x="58" y="72"/>
                  <a:pt x="58" y="75"/>
                  <a:pt x="58" y="79"/>
                </a:cubicBezTo>
                <a:cubicBezTo>
                  <a:pt x="58" y="81"/>
                  <a:pt x="58" y="83"/>
                  <a:pt x="58" y="85"/>
                </a:cubicBezTo>
                <a:cubicBezTo>
                  <a:pt x="58" y="90"/>
                  <a:pt x="56" y="97"/>
                  <a:pt x="55" y="103"/>
                </a:cubicBezTo>
                <a:cubicBezTo>
                  <a:pt x="54" y="106"/>
                  <a:pt x="53" y="109"/>
                  <a:pt x="53" y="111"/>
                </a:cubicBezTo>
                <a:cubicBezTo>
                  <a:pt x="53" y="113"/>
                  <a:pt x="52" y="115"/>
                  <a:pt x="51" y="116"/>
                </a:cubicBezTo>
                <a:cubicBezTo>
                  <a:pt x="50" y="118"/>
                  <a:pt x="50" y="120"/>
                  <a:pt x="50" y="122"/>
                </a:cubicBezTo>
                <a:cubicBezTo>
                  <a:pt x="50" y="127"/>
                  <a:pt x="47" y="131"/>
                  <a:pt x="44" y="133"/>
                </a:cubicBezTo>
                <a:cubicBezTo>
                  <a:pt x="44" y="134"/>
                  <a:pt x="46" y="136"/>
                  <a:pt x="46" y="138"/>
                </a:cubicBezTo>
                <a:cubicBezTo>
                  <a:pt x="48" y="141"/>
                  <a:pt x="49" y="143"/>
                  <a:pt x="49" y="146"/>
                </a:cubicBezTo>
                <a:cubicBezTo>
                  <a:pt x="49" y="148"/>
                  <a:pt x="48" y="149"/>
                  <a:pt x="47" y="151"/>
                </a:cubicBezTo>
                <a:cubicBezTo>
                  <a:pt x="45" y="153"/>
                  <a:pt x="44" y="154"/>
                  <a:pt x="45" y="157"/>
                </a:cubicBezTo>
                <a:cubicBezTo>
                  <a:pt x="46" y="164"/>
                  <a:pt x="45" y="174"/>
                  <a:pt x="45" y="179"/>
                </a:cubicBezTo>
                <a:cubicBezTo>
                  <a:pt x="45" y="181"/>
                  <a:pt x="45" y="182"/>
                  <a:pt x="45" y="182"/>
                </a:cubicBezTo>
                <a:cubicBezTo>
                  <a:pt x="45" y="184"/>
                  <a:pt x="44" y="185"/>
                  <a:pt x="43" y="186"/>
                </a:cubicBezTo>
                <a:cubicBezTo>
                  <a:pt x="43" y="187"/>
                  <a:pt x="42" y="188"/>
                  <a:pt x="42" y="190"/>
                </a:cubicBezTo>
                <a:cubicBezTo>
                  <a:pt x="43" y="193"/>
                  <a:pt x="42" y="195"/>
                  <a:pt x="41" y="197"/>
                </a:cubicBezTo>
                <a:cubicBezTo>
                  <a:pt x="40" y="199"/>
                  <a:pt x="39" y="201"/>
                  <a:pt x="38" y="204"/>
                </a:cubicBezTo>
                <a:cubicBezTo>
                  <a:pt x="38" y="210"/>
                  <a:pt x="34" y="218"/>
                  <a:pt x="32" y="224"/>
                </a:cubicBezTo>
                <a:cubicBezTo>
                  <a:pt x="31" y="226"/>
                  <a:pt x="30" y="227"/>
                  <a:pt x="30" y="229"/>
                </a:cubicBezTo>
                <a:cubicBezTo>
                  <a:pt x="29" y="230"/>
                  <a:pt x="29" y="232"/>
                  <a:pt x="28" y="233"/>
                </a:cubicBezTo>
                <a:cubicBezTo>
                  <a:pt x="27" y="236"/>
                  <a:pt x="26" y="239"/>
                  <a:pt x="22" y="239"/>
                </a:cubicBezTo>
                <a:cubicBezTo>
                  <a:pt x="22" y="239"/>
                  <a:pt x="22" y="239"/>
                  <a:pt x="22" y="239"/>
                </a:cubicBezTo>
                <a:cubicBezTo>
                  <a:pt x="22" y="240"/>
                  <a:pt x="21" y="241"/>
                  <a:pt x="23" y="245"/>
                </a:cubicBezTo>
                <a:cubicBezTo>
                  <a:pt x="24" y="247"/>
                  <a:pt x="24" y="250"/>
                  <a:pt x="23" y="252"/>
                </a:cubicBezTo>
                <a:cubicBezTo>
                  <a:pt x="23" y="255"/>
                  <a:pt x="23" y="257"/>
                  <a:pt x="24" y="259"/>
                </a:cubicBezTo>
                <a:cubicBezTo>
                  <a:pt x="27" y="264"/>
                  <a:pt x="26" y="267"/>
                  <a:pt x="25" y="271"/>
                </a:cubicBezTo>
                <a:cubicBezTo>
                  <a:pt x="25" y="272"/>
                  <a:pt x="25" y="272"/>
                  <a:pt x="25" y="272"/>
                </a:cubicBezTo>
                <a:cubicBezTo>
                  <a:pt x="24" y="274"/>
                  <a:pt x="23" y="275"/>
                  <a:pt x="23" y="276"/>
                </a:cubicBezTo>
                <a:cubicBezTo>
                  <a:pt x="22" y="278"/>
                  <a:pt x="21" y="279"/>
                  <a:pt x="21" y="281"/>
                </a:cubicBezTo>
                <a:cubicBezTo>
                  <a:pt x="21" y="283"/>
                  <a:pt x="21" y="285"/>
                  <a:pt x="20" y="286"/>
                </a:cubicBezTo>
                <a:cubicBezTo>
                  <a:pt x="19" y="289"/>
                  <a:pt x="19" y="291"/>
                  <a:pt x="20" y="293"/>
                </a:cubicBezTo>
                <a:cubicBezTo>
                  <a:pt x="21" y="295"/>
                  <a:pt x="21" y="297"/>
                  <a:pt x="21" y="298"/>
                </a:cubicBezTo>
                <a:cubicBezTo>
                  <a:pt x="22" y="298"/>
                  <a:pt x="22" y="298"/>
                  <a:pt x="23" y="298"/>
                </a:cubicBezTo>
                <a:cubicBezTo>
                  <a:pt x="23" y="298"/>
                  <a:pt x="23" y="298"/>
                  <a:pt x="23" y="298"/>
                </a:cubicBezTo>
                <a:cubicBezTo>
                  <a:pt x="23" y="297"/>
                  <a:pt x="23" y="295"/>
                  <a:pt x="26" y="294"/>
                </a:cubicBezTo>
                <a:cubicBezTo>
                  <a:pt x="28" y="293"/>
                  <a:pt x="29" y="294"/>
                  <a:pt x="30" y="295"/>
                </a:cubicBezTo>
                <a:cubicBezTo>
                  <a:pt x="31" y="296"/>
                  <a:pt x="31" y="297"/>
                  <a:pt x="31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33" y="299"/>
                  <a:pt x="34" y="300"/>
                  <a:pt x="34" y="302"/>
                </a:cubicBezTo>
                <a:cubicBezTo>
                  <a:pt x="35" y="303"/>
                  <a:pt x="34" y="305"/>
                  <a:pt x="31" y="307"/>
                </a:cubicBezTo>
                <a:cubicBezTo>
                  <a:pt x="31" y="307"/>
                  <a:pt x="31" y="308"/>
                  <a:pt x="31" y="310"/>
                </a:cubicBezTo>
                <a:cubicBezTo>
                  <a:pt x="32" y="312"/>
                  <a:pt x="32" y="314"/>
                  <a:pt x="31" y="316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29" y="319"/>
                  <a:pt x="28" y="321"/>
                  <a:pt x="28" y="323"/>
                </a:cubicBezTo>
                <a:cubicBezTo>
                  <a:pt x="30" y="326"/>
                  <a:pt x="29" y="327"/>
                  <a:pt x="28" y="328"/>
                </a:cubicBezTo>
                <a:cubicBezTo>
                  <a:pt x="27" y="329"/>
                  <a:pt x="27" y="330"/>
                  <a:pt x="27" y="331"/>
                </a:cubicBezTo>
                <a:cubicBezTo>
                  <a:pt x="27" y="333"/>
                  <a:pt x="27" y="333"/>
                  <a:pt x="27" y="334"/>
                </a:cubicBezTo>
                <a:cubicBezTo>
                  <a:pt x="28" y="335"/>
                  <a:pt x="28" y="337"/>
                  <a:pt x="27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8" y="339"/>
                  <a:pt x="28" y="340"/>
                  <a:pt x="27" y="342"/>
                </a:cubicBezTo>
                <a:cubicBezTo>
                  <a:pt x="27" y="342"/>
                  <a:pt x="27" y="343"/>
                  <a:pt x="26" y="343"/>
                </a:cubicBezTo>
                <a:cubicBezTo>
                  <a:pt x="26" y="344"/>
                  <a:pt x="27" y="346"/>
                  <a:pt x="27" y="347"/>
                </a:cubicBezTo>
                <a:cubicBezTo>
                  <a:pt x="28" y="348"/>
                  <a:pt x="28" y="349"/>
                  <a:pt x="27" y="350"/>
                </a:cubicBezTo>
                <a:cubicBezTo>
                  <a:pt x="27" y="352"/>
                  <a:pt x="25" y="352"/>
                  <a:pt x="24" y="352"/>
                </a:cubicBezTo>
                <a:cubicBezTo>
                  <a:pt x="23" y="352"/>
                  <a:pt x="22" y="352"/>
                  <a:pt x="21" y="353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1" y="353"/>
                  <a:pt x="21" y="353"/>
                  <a:pt x="22" y="354"/>
                </a:cubicBezTo>
                <a:cubicBezTo>
                  <a:pt x="22" y="355"/>
                  <a:pt x="24" y="357"/>
                  <a:pt x="22" y="360"/>
                </a:cubicBezTo>
                <a:cubicBezTo>
                  <a:pt x="22" y="361"/>
                  <a:pt x="21" y="362"/>
                  <a:pt x="19" y="362"/>
                </a:cubicBezTo>
                <a:cubicBezTo>
                  <a:pt x="17" y="362"/>
                  <a:pt x="15" y="359"/>
                  <a:pt x="13" y="358"/>
                </a:cubicBezTo>
                <a:cubicBezTo>
                  <a:pt x="12" y="357"/>
                  <a:pt x="12" y="357"/>
                  <a:pt x="12" y="357"/>
                </a:cubicBezTo>
                <a:cubicBezTo>
                  <a:pt x="11" y="357"/>
                  <a:pt x="11" y="356"/>
                  <a:pt x="11" y="355"/>
                </a:cubicBezTo>
                <a:cubicBezTo>
                  <a:pt x="11" y="355"/>
                  <a:pt x="11" y="355"/>
                  <a:pt x="11" y="355"/>
                </a:cubicBezTo>
                <a:cubicBezTo>
                  <a:pt x="10" y="356"/>
                  <a:pt x="9" y="356"/>
                  <a:pt x="8" y="357"/>
                </a:cubicBezTo>
                <a:cubicBezTo>
                  <a:pt x="7" y="357"/>
                  <a:pt x="6" y="357"/>
                  <a:pt x="5" y="358"/>
                </a:cubicBezTo>
                <a:cubicBezTo>
                  <a:pt x="5" y="358"/>
                  <a:pt x="6" y="359"/>
                  <a:pt x="6" y="359"/>
                </a:cubicBezTo>
                <a:cubicBezTo>
                  <a:pt x="6" y="360"/>
                  <a:pt x="7" y="361"/>
                  <a:pt x="7" y="362"/>
                </a:cubicBezTo>
                <a:cubicBezTo>
                  <a:pt x="7" y="363"/>
                  <a:pt x="6" y="363"/>
                  <a:pt x="5" y="364"/>
                </a:cubicBezTo>
                <a:cubicBezTo>
                  <a:pt x="4" y="364"/>
                  <a:pt x="3" y="364"/>
                  <a:pt x="3" y="365"/>
                </a:cubicBezTo>
                <a:cubicBezTo>
                  <a:pt x="5" y="365"/>
                  <a:pt x="6" y="366"/>
                  <a:pt x="7" y="368"/>
                </a:cubicBezTo>
                <a:cubicBezTo>
                  <a:pt x="7" y="368"/>
                  <a:pt x="7" y="369"/>
                  <a:pt x="7" y="369"/>
                </a:cubicBezTo>
                <a:cubicBezTo>
                  <a:pt x="7" y="369"/>
                  <a:pt x="7" y="368"/>
                  <a:pt x="7" y="368"/>
                </a:cubicBezTo>
                <a:cubicBezTo>
                  <a:pt x="9" y="368"/>
                  <a:pt x="10" y="368"/>
                  <a:pt x="12" y="368"/>
                </a:cubicBezTo>
                <a:cubicBezTo>
                  <a:pt x="15" y="369"/>
                  <a:pt x="16" y="371"/>
                  <a:pt x="16" y="374"/>
                </a:cubicBezTo>
                <a:cubicBezTo>
                  <a:pt x="16" y="376"/>
                  <a:pt x="15" y="378"/>
                  <a:pt x="13" y="378"/>
                </a:cubicBezTo>
                <a:cubicBezTo>
                  <a:pt x="12" y="378"/>
                  <a:pt x="11" y="380"/>
                  <a:pt x="11" y="382"/>
                </a:cubicBezTo>
                <a:cubicBezTo>
                  <a:pt x="11" y="382"/>
                  <a:pt x="13" y="382"/>
                  <a:pt x="15" y="382"/>
                </a:cubicBezTo>
                <a:cubicBezTo>
                  <a:pt x="17" y="382"/>
                  <a:pt x="19" y="381"/>
                  <a:pt x="20" y="382"/>
                </a:cubicBezTo>
                <a:cubicBezTo>
                  <a:pt x="23" y="383"/>
                  <a:pt x="24" y="385"/>
                  <a:pt x="24" y="388"/>
                </a:cubicBezTo>
                <a:cubicBezTo>
                  <a:pt x="23" y="389"/>
                  <a:pt x="22" y="391"/>
                  <a:pt x="21" y="391"/>
                </a:cubicBezTo>
                <a:cubicBezTo>
                  <a:pt x="20" y="391"/>
                  <a:pt x="19" y="390"/>
                  <a:pt x="18" y="390"/>
                </a:cubicBezTo>
                <a:cubicBezTo>
                  <a:pt x="17" y="388"/>
                  <a:pt x="15" y="387"/>
                  <a:pt x="15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3" y="390"/>
                  <a:pt x="11" y="390"/>
                  <a:pt x="10" y="390"/>
                </a:cubicBezTo>
                <a:cubicBezTo>
                  <a:pt x="8" y="390"/>
                  <a:pt x="7" y="390"/>
                  <a:pt x="5" y="389"/>
                </a:cubicBezTo>
                <a:cubicBezTo>
                  <a:pt x="5" y="389"/>
                  <a:pt x="5" y="389"/>
                  <a:pt x="5" y="389"/>
                </a:cubicBezTo>
                <a:cubicBezTo>
                  <a:pt x="4" y="389"/>
                  <a:pt x="1" y="391"/>
                  <a:pt x="0" y="392"/>
                </a:cubicBezTo>
                <a:cubicBezTo>
                  <a:pt x="1" y="393"/>
                  <a:pt x="2" y="395"/>
                  <a:pt x="2" y="396"/>
                </a:cubicBezTo>
                <a:cubicBezTo>
                  <a:pt x="3" y="396"/>
                  <a:pt x="3" y="396"/>
                  <a:pt x="3" y="396"/>
                </a:cubicBezTo>
                <a:cubicBezTo>
                  <a:pt x="4" y="396"/>
                  <a:pt x="6" y="395"/>
                  <a:pt x="6" y="394"/>
                </a:cubicBezTo>
                <a:cubicBezTo>
                  <a:pt x="7" y="392"/>
                  <a:pt x="9" y="390"/>
                  <a:pt x="11" y="390"/>
                </a:cubicBezTo>
                <a:cubicBezTo>
                  <a:pt x="11" y="390"/>
                  <a:pt x="14" y="391"/>
                  <a:pt x="15" y="395"/>
                </a:cubicBezTo>
                <a:cubicBezTo>
                  <a:pt x="15" y="399"/>
                  <a:pt x="11" y="400"/>
                  <a:pt x="10" y="400"/>
                </a:cubicBezTo>
                <a:cubicBezTo>
                  <a:pt x="10" y="400"/>
                  <a:pt x="9" y="401"/>
                  <a:pt x="9" y="401"/>
                </a:cubicBezTo>
                <a:cubicBezTo>
                  <a:pt x="8" y="403"/>
                  <a:pt x="6" y="406"/>
                  <a:pt x="2" y="408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10"/>
                  <a:pt x="2" y="410"/>
                </a:cubicBezTo>
                <a:cubicBezTo>
                  <a:pt x="3" y="409"/>
                  <a:pt x="4" y="409"/>
                  <a:pt x="4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6" y="410"/>
                  <a:pt x="6" y="410"/>
                  <a:pt x="6" y="410"/>
                </a:cubicBezTo>
                <a:cubicBezTo>
                  <a:pt x="7" y="411"/>
                  <a:pt x="6" y="412"/>
                  <a:pt x="6" y="412"/>
                </a:cubicBezTo>
                <a:cubicBezTo>
                  <a:pt x="6" y="413"/>
                  <a:pt x="6" y="413"/>
                  <a:pt x="6" y="413"/>
                </a:cubicBezTo>
                <a:cubicBezTo>
                  <a:pt x="7" y="413"/>
                  <a:pt x="7" y="413"/>
                  <a:pt x="7" y="413"/>
                </a:cubicBezTo>
                <a:cubicBezTo>
                  <a:pt x="7" y="413"/>
                  <a:pt x="8" y="413"/>
                  <a:pt x="8" y="413"/>
                </a:cubicBezTo>
                <a:cubicBezTo>
                  <a:pt x="8" y="412"/>
                  <a:pt x="8" y="412"/>
                  <a:pt x="8" y="411"/>
                </a:cubicBezTo>
                <a:cubicBezTo>
                  <a:pt x="7" y="409"/>
                  <a:pt x="8" y="406"/>
                  <a:pt x="9" y="404"/>
                </a:cubicBezTo>
                <a:cubicBezTo>
                  <a:pt x="10" y="403"/>
                  <a:pt x="11" y="402"/>
                  <a:pt x="13" y="402"/>
                </a:cubicBezTo>
                <a:cubicBezTo>
                  <a:pt x="13" y="402"/>
                  <a:pt x="15" y="403"/>
                  <a:pt x="16" y="404"/>
                </a:cubicBezTo>
                <a:cubicBezTo>
                  <a:pt x="19" y="407"/>
                  <a:pt x="17" y="410"/>
                  <a:pt x="16" y="411"/>
                </a:cubicBezTo>
                <a:cubicBezTo>
                  <a:pt x="15" y="412"/>
                  <a:pt x="15" y="413"/>
                  <a:pt x="15" y="413"/>
                </a:cubicBezTo>
                <a:cubicBezTo>
                  <a:pt x="15" y="415"/>
                  <a:pt x="14" y="416"/>
                  <a:pt x="14" y="418"/>
                </a:cubicBezTo>
                <a:cubicBezTo>
                  <a:pt x="14" y="419"/>
                  <a:pt x="13" y="421"/>
                  <a:pt x="13" y="422"/>
                </a:cubicBezTo>
                <a:cubicBezTo>
                  <a:pt x="13" y="424"/>
                  <a:pt x="11" y="425"/>
                  <a:pt x="10" y="425"/>
                </a:cubicBezTo>
                <a:cubicBezTo>
                  <a:pt x="10" y="426"/>
                  <a:pt x="10" y="426"/>
                  <a:pt x="10" y="426"/>
                </a:cubicBezTo>
                <a:cubicBezTo>
                  <a:pt x="10" y="428"/>
                  <a:pt x="9" y="429"/>
                  <a:pt x="7" y="429"/>
                </a:cubicBezTo>
                <a:cubicBezTo>
                  <a:pt x="8" y="431"/>
                  <a:pt x="7" y="432"/>
                  <a:pt x="7" y="432"/>
                </a:cubicBezTo>
                <a:cubicBezTo>
                  <a:pt x="8" y="432"/>
                  <a:pt x="9" y="432"/>
                  <a:pt x="11" y="432"/>
                </a:cubicBezTo>
                <a:cubicBezTo>
                  <a:pt x="12" y="432"/>
                  <a:pt x="12" y="433"/>
                  <a:pt x="13" y="433"/>
                </a:cubicBezTo>
                <a:cubicBezTo>
                  <a:pt x="13" y="433"/>
                  <a:pt x="13" y="433"/>
                  <a:pt x="13" y="433"/>
                </a:cubicBezTo>
                <a:cubicBezTo>
                  <a:pt x="13" y="433"/>
                  <a:pt x="14" y="433"/>
                  <a:pt x="15" y="432"/>
                </a:cubicBezTo>
                <a:cubicBezTo>
                  <a:pt x="18" y="431"/>
                  <a:pt x="21" y="433"/>
                  <a:pt x="22" y="435"/>
                </a:cubicBezTo>
                <a:cubicBezTo>
                  <a:pt x="22" y="437"/>
                  <a:pt x="21" y="439"/>
                  <a:pt x="19" y="440"/>
                </a:cubicBezTo>
                <a:cubicBezTo>
                  <a:pt x="18" y="440"/>
                  <a:pt x="18" y="440"/>
                  <a:pt x="17" y="440"/>
                </a:cubicBezTo>
                <a:cubicBezTo>
                  <a:pt x="19" y="440"/>
                  <a:pt x="21" y="441"/>
                  <a:pt x="21" y="443"/>
                </a:cubicBezTo>
                <a:cubicBezTo>
                  <a:pt x="21" y="443"/>
                  <a:pt x="21" y="443"/>
                  <a:pt x="21" y="443"/>
                </a:cubicBezTo>
                <a:cubicBezTo>
                  <a:pt x="22" y="440"/>
                  <a:pt x="23" y="439"/>
                  <a:pt x="25" y="439"/>
                </a:cubicBezTo>
                <a:cubicBezTo>
                  <a:pt x="28" y="439"/>
                  <a:pt x="32" y="442"/>
                  <a:pt x="33" y="445"/>
                </a:cubicBezTo>
                <a:cubicBezTo>
                  <a:pt x="33" y="446"/>
                  <a:pt x="33" y="447"/>
                  <a:pt x="32" y="448"/>
                </a:cubicBezTo>
                <a:cubicBezTo>
                  <a:pt x="32" y="449"/>
                  <a:pt x="31" y="449"/>
                  <a:pt x="30" y="450"/>
                </a:cubicBezTo>
                <a:cubicBezTo>
                  <a:pt x="31" y="449"/>
                  <a:pt x="32" y="449"/>
                  <a:pt x="33" y="449"/>
                </a:cubicBezTo>
                <a:cubicBezTo>
                  <a:pt x="36" y="449"/>
                  <a:pt x="44" y="450"/>
                  <a:pt x="45" y="454"/>
                </a:cubicBezTo>
                <a:cubicBezTo>
                  <a:pt x="45" y="455"/>
                  <a:pt x="45" y="456"/>
                  <a:pt x="45" y="456"/>
                </a:cubicBezTo>
                <a:cubicBezTo>
                  <a:pt x="46" y="456"/>
                  <a:pt x="47" y="457"/>
                  <a:pt x="48" y="459"/>
                </a:cubicBezTo>
                <a:cubicBezTo>
                  <a:pt x="48" y="459"/>
                  <a:pt x="48" y="459"/>
                  <a:pt x="48" y="460"/>
                </a:cubicBezTo>
                <a:cubicBezTo>
                  <a:pt x="51" y="456"/>
                  <a:pt x="56" y="454"/>
                  <a:pt x="59" y="453"/>
                </a:cubicBezTo>
                <a:cubicBezTo>
                  <a:pt x="62" y="452"/>
                  <a:pt x="64" y="454"/>
                  <a:pt x="64" y="455"/>
                </a:cubicBezTo>
                <a:cubicBezTo>
                  <a:pt x="65" y="458"/>
                  <a:pt x="62" y="461"/>
                  <a:pt x="58" y="463"/>
                </a:cubicBezTo>
                <a:cubicBezTo>
                  <a:pt x="56" y="463"/>
                  <a:pt x="56" y="464"/>
                  <a:pt x="56" y="464"/>
                </a:cubicBezTo>
                <a:cubicBezTo>
                  <a:pt x="56" y="464"/>
                  <a:pt x="56" y="464"/>
                  <a:pt x="57" y="466"/>
                </a:cubicBezTo>
                <a:cubicBezTo>
                  <a:pt x="58" y="467"/>
                  <a:pt x="60" y="466"/>
                  <a:pt x="61" y="466"/>
                </a:cubicBezTo>
                <a:cubicBezTo>
                  <a:pt x="63" y="465"/>
                  <a:pt x="66" y="464"/>
                  <a:pt x="68" y="466"/>
                </a:cubicBezTo>
                <a:cubicBezTo>
                  <a:pt x="69" y="467"/>
                  <a:pt x="69" y="469"/>
                  <a:pt x="69" y="469"/>
                </a:cubicBezTo>
                <a:cubicBezTo>
                  <a:pt x="68" y="471"/>
                  <a:pt x="66" y="472"/>
                  <a:pt x="65" y="472"/>
                </a:cubicBezTo>
                <a:cubicBezTo>
                  <a:pt x="64" y="473"/>
                  <a:pt x="62" y="473"/>
                  <a:pt x="62" y="473"/>
                </a:cubicBezTo>
                <a:cubicBezTo>
                  <a:pt x="62" y="474"/>
                  <a:pt x="62" y="475"/>
                  <a:pt x="63" y="475"/>
                </a:cubicBezTo>
                <a:cubicBezTo>
                  <a:pt x="63" y="477"/>
                  <a:pt x="64" y="478"/>
                  <a:pt x="64" y="480"/>
                </a:cubicBezTo>
                <a:cubicBezTo>
                  <a:pt x="63" y="481"/>
                  <a:pt x="63" y="482"/>
                  <a:pt x="61" y="482"/>
                </a:cubicBezTo>
                <a:cubicBezTo>
                  <a:pt x="61" y="483"/>
                  <a:pt x="60" y="483"/>
                  <a:pt x="59" y="483"/>
                </a:cubicBezTo>
                <a:cubicBezTo>
                  <a:pt x="58" y="483"/>
                  <a:pt x="57" y="482"/>
                  <a:pt x="56" y="480"/>
                </a:cubicBezTo>
                <a:cubicBezTo>
                  <a:pt x="56" y="481"/>
                  <a:pt x="56" y="481"/>
                  <a:pt x="56" y="482"/>
                </a:cubicBezTo>
                <a:cubicBezTo>
                  <a:pt x="55" y="483"/>
                  <a:pt x="55" y="483"/>
                  <a:pt x="55" y="483"/>
                </a:cubicBezTo>
                <a:cubicBezTo>
                  <a:pt x="54" y="483"/>
                  <a:pt x="54" y="483"/>
                  <a:pt x="54" y="483"/>
                </a:cubicBezTo>
                <a:cubicBezTo>
                  <a:pt x="52" y="483"/>
                  <a:pt x="49" y="480"/>
                  <a:pt x="46" y="478"/>
                </a:cubicBezTo>
                <a:cubicBezTo>
                  <a:pt x="46" y="478"/>
                  <a:pt x="46" y="477"/>
                  <a:pt x="46" y="477"/>
                </a:cubicBezTo>
                <a:cubicBezTo>
                  <a:pt x="46" y="478"/>
                  <a:pt x="46" y="478"/>
                  <a:pt x="46" y="478"/>
                </a:cubicBezTo>
                <a:cubicBezTo>
                  <a:pt x="46" y="478"/>
                  <a:pt x="46" y="479"/>
                  <a:pt x="46" y="479"/>
                </a:cubicBezTo>
                <a:cubicBezTo>
                  <a:pt x="47" y="480"/>
                  <a:pt x="48" y="481"/>
                  <a:pt x="47" y="482"/>
                </a:cubicBezTo>
                <a:cubicBezTo>
                  <a:pt x="47" y="484"/>
                  <a:pt x="45" y="484"/>
                  <a:pt x="44" y="484"/>
                </a:cubicBezTo>
                <a:cubicBezTo>
                  <a:pt x="41" y="484"/>
                  <a:pt x="41" y="485"/>
                  <a:pt x="41" y="485"/>
                </a:cubicBezTo>
                <a:cubicBezTo>
                  <a:pt x="41" y="485"/>
                  <a:pt x="41" y="485"/>
                  <a:pt x="41" y="485"/>
                </a:cubicBezTo>
                <a:cubicBezTo>
                  <a:pt x="41" y="485"/>
                  <a:pt x="42" y="485"/>
                  <a:pt x="42" y="485"/>
                </a:cubicBezTo>
                <a:cubicBezTo>
                  <a:pt x="44" y="485"/>
                  <a:pt x="46" y="485"/>
                  <a:pt x="48" y="485"/>
                </a:cubicBezTo>
                <a:cubicBezTo>
                  <a:pt x="52" y="486"/>
                  <a:pt x="52" y="489"/>
                  <a:pt x="53" y="492"/>
                </a:cubicBezTo>
                <a:cubicBezTo>
                  <a:pt x="53" y="492"/>
                  <a:pt x="53" y="492"/>
                  <a:pt x="53" y="493"/>
                </a:cubicBezTo>
                <a:cubicBezTo>
                  <a:pt x="53" y="490"/>
                  <a:pt x="54" y="487"/>
                  <a:pt x="57" y="486"/>
                </a:cubicBezTo>
                <a:cubicBezTo>
                  <a:pt x="58" y="486"/>
                  <a:pt x="58" y="486"/>
                  <a:pt x="58" y="486"/>
                </a:cubicBezTo>
                <a:cubicBezTo>
                  <a:pt x="60" y="486"/>
                  <a:pt x="61" y="489"/>
                  <a:pt x="61" y="491"/>
                </a:cubicBezTo>
                <a:cubicBezTo>
                  <a:pt x="62" y="493"/>
                  <a:pt x="62" y="496"/>
                  <a:pt x="66" y="497"/>
                </a:cubicBezTo>
                <a:cubicBezTo>
                  <a:pt x="66" y="497"/>
                  <a:pt x="66" y="497"/>
                  <a:pt x="66" y="497"/>
                </a:cubicBezTo>
                <a:cubicBezTo>
                  <a:pt x="66" y="496"/>
                  <a:pt x="66" y="494"/>
                  <a:pt x="68" y="493"/>
                </a:cubicBezTo>
                <a:cubicBezTo>
                  <a:pt x="69" y="493"/>
                  <a:pt x="70" y="492"/>
                  <a:pt x="70" y="492"/>
                </a:cubicBezTo>
                <a:cubicBezTo>
                  <a:pt x="73" y="492"/>
                  <a:pt x="75" y="495"/>
                  <a:pt x="77" y="497"/>
                </a:cubicBezTo>
                <a:cubicBezTo>
                  <a:pt x="78" y="498"/>
                  <a:pt x="79" y="500"/>
                  <a:pt x="80" y="500"/>
                </a:cubicBezTo>
                <a:cubicBezTo>
                  <a:pt x="80" y="499"/>
                  <a:pt x="79" y="498"/>
                  <a:pt x="78" y="497"/>
                </a:cubicBezTo>
                <a:cubicBezTo>
                  <a:pt x="78" y="497"/>
                  <a:pt x="77" y="496"/>
                  <a:pt x="77" y="495"/>
                </a:cubicBezTo>
                <a:cubicBezTo>
                  <a:pt x="76" y="495"/>
                  <a:pt x="76" y="495"/>
                  <a:pt x="76" y="495"/>
                </a:cubicBezTo>
                <a:cubicBezTo>
                  <a:pt x="76" y="495"/>
                  <a:pt x="76" y="495"/>
                  <a:pt x="75" y="495"/>
                </a:cubicBezTo>
                <a:cubicBezTo>
                  <a:pt x="75" y="495"/>
                  <a:pt x="75" y="495"/>
                  <a:pt x="75" y="495"/>
                </a:cubicBezTo>
                <a:cubicBezTo>
                  <a:pt x="75" y="495"/>
                  <a:pt x="75" y="495"/>
                  <a:pt x="75" y="495"/>
                </a:cubicBezTo>
                <a:cubicBezTo>
                  <a:pt x="75" y="495"/>
                  <a:pt x="75" y="495"/>
                  <a:pt x="75" y="494"/>
                </a:cubicBezTo>
                <a:cubicBezTo>
                  <a:pt x="75" y="494"/>
                  <a:pt x="75" y="494"/>
                  <a:pt x="75" y="494"/>
                </a:cubicBezTo>
                <a:cubicBezTo>
                  <a:pt x="75" y="494"/>
                  <a:pt x="75" y="494"/>
                  <a:pt x="75" y="494"/>
                </a:cubicBezTo>
                <a:cubicBezTo>
                  <a:pt x="74" y="494"/>
                  <a:pt x="74" y="494"/>
                  <a:pt x="74" y="494"/>
                </a:cubicBezTo>
                <a:cubicBezTo>
                  <a:pt x="74" y="494"/>
                  <a:pt x="74" y="494"/>
                  <a:pt x="74" y="493"/>
                </a:cubicBezTo>
                <a:cubicBezTo>
                  <a:pt x="74" y="493"/>
                  <a:pt x="74" y="493"/>
                  <a:pt x="74" y="493"/>
                </a:cubicBezTo>
                <a:cubicBezTo>
                  <a:pt x="74" y="493"/>
                  <a:pt x="74" y="493"/>
                  <a:pt x="74" y="493"/>
                </a:cubicBezTo>
                <a:cubicBezTo>
                  <a:pt x="74" y="492"/>
                  <a:pt x="74" y="492"/>
                  <a:pt x="74" y="492"/>
                </a:cubicBezTo>
                <a:cubicBezTo>
                  <a:pt x="74" y="492"/>
                  <a:pt x="74" y="492"/>
                  <a:pt x="74" y="491"/>
                </a:cubicBezTo>
                <a:cubicBezTo>
                  <a:pt x="74" y="491"/>
                  <a:pt x="74" y="491"/>
                  <a:pt x="74" y="491"/>
                </a:cubicBezTo>
                <a:cubicBezTo>
                  <a:pt x="74" y="490"/>
                  <a:pt x="74" y="490"/>
                  <a:pt x="74" y="490"/>
                </a:cubicBezTo>
                <a:cubicBezTo>
                  <a:pt x="74" y="489"/>
                  <a:pt x="74" y="489"/>
                  <a:pt x="73" y="489"/>
                </a:cubicBezTo>
                <a:cubicBezTo>
                  <a:pt x="73" y="488"/>
                  <a:pt x="73" y="488"/>
                  <a:pt x="73" y="488"/>
                </a:cubicBezTo>
                <a:cubicBezTo>
                  <a:pt x="73" y="487"/>
                  <a:pt x="73" y="487"/>
                  <a:pt x="73" y="486"/>
                </a:cubicBezTo>
                <a:cubicBezTo>
                  <a:pt x="73" y="486"/>
                  <a:pt x="73" y="486"/>
                  <a:pt x="73" y="485"/>
                </a:cubicBezTo>
                <a:cubicBezTo>
                  <a:pt x="73" y="485"/>
                  <a:pt x="73" y="484"/>
                  <a:pt x="73" y="483"/>
                </a:cubicBezTo>
                <a:cubicBezTo>
                  <a:pt x="73" y="483"/>
                  <a:pt x="73" y="483"/>
                  <a:pt x="73" y="482"/>
                </a:cubicBezTo>
                <a:cubicBezTo>
                  <a:pt x="73" y="482"/>
                  <a:pt x="73" y="481"/>
                  <a:pt x="73" y="480"/>
                </a:cubicBezTo>
                <a:cubicBezTo>
                  <a:pt x="73" y="479"/>
                  <a:pt x="73" y="479"/>
                  <a:pt x="73" y="479"/>
                </a:cubicBezTo>
                <a:cubicBezTo>
                  <a:pt x="73" y="478"/>
                  <a:pt x="73" y="477"/>
                  <a:pt x="73" y="476"/>
                </a:cubicBezTo>
                <a:cubicBezTo>
                  <a:pt x="73" y="475"/>
                  <a:pt x="73" y="475"/>
                  <a:pt x="73" y="474"/>
                </a:cubicBezTo>
                <a:cubicBezTo>
                  <a:pt x="73" y="473"/>
                  <a:pt x="74" y="472"/>
                  <a:pt x="74" y="471"/>
                </a:cubicBezTo>
                <a:cubicBezTo>
                  <a:pt x="74" y="470"/>
                  <a:pt x="74" y="470"/>
                  <a:pt x="74" y="469"/>
                </a:cubicBezTo>
                <a:cubicBezTo>
                  <a:pt x="74" y="468"/>
                  <a:pt x="74" y="466"/>
                  <a:pt x="74" y="465"/>
                </a:cubicBezTo>
                <a:cubicBezTo>
                  <a:pt x="74" y="465"/>
                  <a:pt x="74" y="464"/>
                  <a:pt x="74" y="464"/>
                </a:cubicBezTo>
                <a:cubicBezTo>
                  <a:pt x="74" y="462"/>
                  <a:pt x="74" y="460"/>
                  <a:pt x="74" y="458"/>
                </a:cubicBezTo>
                <a:cubicBezTo>
                  <a:pt x="74" y="458"/>
                  <a:pt x="74" y="458"/>
                  <a:pt x="74" y="458"/>
                </a:cubicBezTo>
                <a:cubicBezTo>
                  <a:pt x="73" y="458"/>
                  <a:pt x="73" y="458"/>
                  <a:pt x="73" y="458"/>
                </a:cubicBezTo>
                <a:cubicBezTo>
                  <a:pt x="70" y="458"/>
                  <a:pt x="67" y="457"/>
                  <a:pt x="65" y="455"/>
                </a:cubicBezTo>
                <a:cubicBezTo>
                  <a:pt x="64" y="455"/>
                  <a:pt x="64" y="453"/>
                  <a:pt x="64" y="451"/>
                </a:cubicBezTo>
                <a:cubicBezTo>
                  <a:pt x="64" y="451"/>
                  <a:pt x="64" y="450"/>
                  <a:pt x="65" y="450"/>
                </a:cubicBezTo>
                <a:cubicBezTo>
                  <a:pt x="64" y="450"/>
                  <a:pt x="64" y="450"/>
                  <a:pt x="64" y="450"/>
                </a:cubicBezTo>
                <a:cubicBezTo>
                  <a:pt x="64" y="450"/>
                  <a:pt x="64" y="449"/>
                  <a:pt x="63" y="449"/>
                </a:cubicBezTo>
                <a:cubicBezTo>
                  <a:pt x="63" y="449"/>
                  <a:pt x="63" y="449"/>
                  <a:pt x="63" y="449"/>
                </a:cubicBezTo>
                <a:cubicBezTo>
                  <a:pt x="62" y="449"/>
                  <a:pt x="62" y="448"/>
                  <a:pt x="61" y="448"/>
                </a:cubicBezTo>
                <a:cubicBezTo>
                  <a:pt x="60" y="448"/>
                  <a:pt x="58" y="448"/>
                  <a:pt x="55" y="448"/>
                </a:cubicBezTo>
                <a:cubicBezTo>
                  <a:pt x="49" y="448"/>
                  <a:pt x="42" y="448"/>
                  <a:pt x="42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0" y="449"/>
                  <a:pt x="39" y="448"/>
                  <a:pt x="38" y="447"/>
                </a:cubicBezTo>
                <a:cubicBezTo>
                  <a:pt x="37" y="447"/>
                  <a:pt x="37" y="446"/>
                  <a:pt x="36" y="445"/>
                </a:cubicBezTo>
                <a:cubicBezTo>
                  <a:pt x="36" y="445"/>
                  <a:pt x="36" y="444"/>
                  <a:pt x="36" y="444"/>
                </a:cubicBezTo>
                <a:cubicBezTo>
                  <a:pt x="35" y="444"/>
                  <a:pt x="34" y="443"/>
                  <a:pt x="34" y="443"/>
                </a:cubicBezTo>
                <a:cubicBezTo>
                  <a:pt x="32" y="440"/>
                  <a:pt x="32" y="432"/>
                  <a:pt x="33" y="429"/>
                </a:cubicBezTo>
                <a:cubicBezTo>
                  <a:pt x="33" y="428"/>
                  <a:pt x="31" y="428"/>
                  <a:pt x="29" y="428"/>
                </a:cubicBezTo>
                <a:cubicBezTo>
                  <a:pt x="27" y="428"/>
                  <a:pt x="25" y="428"/>
                  <a:pt x="24" y="427"/>
                </a:cubicBezTo>
                <a:cubicBezTo>
                  <a:pt x="21" y="426"/>
                  <a:pt x="22" y="424"/>
                  <a:pt x="22" y="422"/>
                </a:cubicBezTo>
                <a:cubicBezTo>
                  <a:pt x="22" y="421"/>
                  <a:pt x="22" y="421"/>
                  <a:pt x="21" y="419"/>
                </a:cubicBezTo>
                <a:cubicBezTo>
                  <a:pt x="18" y="416"/>
                  <a:pt x="19" y="412"/>
                  <a:pt x="20" y="409"/>
                </a:cubicBezTo>
                <a:cubicBezTo>
                  <a:pt x="20" y="408"/>
                  <a:pt x="20" y="408"/>
                  <a:pt x="20" y="407"/>
                </a:cubicBezTo>
                <a:cubicBezTo>
                  <a:pt x="21" y="404"/>
                  <a:pt x="23" y="398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5"/>
                  <a:pt x="30" y="392"/>
                  <a:pt x="32" y="391"/>
                </a:cubicBezTo>
                <a:cubicBezTo>
                  <a:pt x="32" y="390"/>
                  <a:pt x="32" y="389"/>
                  <a:pt x="32" y="389"/>
                </a:cubicBezTo>
                <a:cubicBezTo>
                  <a:pt x="31" y="387"/>
                  <a:pt x="29" y="384"/>
                  <a:pt x="32" y="382"/>
                </a:cubicBezTo>
                <a:cubicBezTo>
                  <a:pt x="32" y="382"/>
                  <a:pt x="32" y="381"/>
                  <a:pt x="33" y="380"/>
                </a:cubicBezTo>
                <a:cubicBezTo>
                  <a:pt x="33" y="378"/>
                  <a:pt x="33" y="375"/>
                  <a:pt x="37" y="374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8" y="374"/>
                  <a:pt x="38" y="373"/>
                  <a:pt x="38" y="372"/>
                </a:cubicBezTo>
                <a:cubicBezTo>
                  <a:pt x="38" y="371"/>
                  <a:pt x="37" y="367"/>
                  <a:pt x="40" y="367"/>
                </a:cubicBezTo>
                <a:cubicBezTo>
                  <a:pt x="40" y="366"/>
                  <a:pt x="40" y="366"/>
                  <a:pt x="40" y="365"/>
                </a:cubicBezTo>
                <a:cubicBezTo>
                  <a:pt x="40" y="364"/>
                  <a:pt x="39" y="361"/>
                  <a:pt x="39" y="359"/>
                </a:cubicBezTo>
                <a:cubicBezTo>
                  <a:pt x="40" y="358"/>
                  <a:pt x="40" y="357"/>
                  <a:pt x="39" y="356"/>
                </a:cubicBezTo>
                <a:cubicBezTo>
                  <a:pt x="39" y="354"/>
                  <a:pt x="38" y="351"/>
                  <a:pt x="42" y="349"/>
                </a:cubicBezTo>
                <a:cubicBezTo>
                  <a:pt x="43" y="349"/>
                  <a:pt x="43" y="348"/>
                  <a:pt x="43" y="348"/>
                </a:cubicBezTo>
                <a:cubicBezTo>
                  <a:pt x="43" y="348"/>
                  <a:pt x="43" y="348"/>
                  <a:pt x="43" y="348"/>
                </a:cubicBezTo>
                <a:cubicBezTo>
                  <a:pt x="43" y="348"/>
                  <a:pt x="42" y="346"/>
                  <a:pt x="40" y="345"/>
                </a:cubicBezTo>
                <a:cubicBezTo>
                  <a:pt x="40" y="345"/>
                  <a:pt x="38" y="343"/>
                  <a:pt x="38" y="342"/>
                </a:cubicBezTo>
                <a:cubicBezTo>
                  <a:pt x="38" y="342"/>
                  <a:pt x="38" y="341"/>
                  <a:pt x="38" y="341"/>
                </a:cubicBezTo>
                <a:cubicBezTo>
                  <a:pt x="39" y="339"/>
                  <a:pt x="42" y="339"/>
                  <a:pt x="46" y="339"/>
                </a:cubicBezTo>
                <a:cubicBezTo>
                  <a:pt x="46" y="339"/>
                  <a:pt x="46" y="339"/>
                  <a:pt x="45" y="338"/>
                </a:cubicBezTo>
                <a:cubicBezTo>
                  <a:pt x="45" y="338"/>
                  <a:pt x="45" y="338"/>
                  <a:pt x="45" y="338"/>
                </a:cubicBezTo>
                <a:cubicBezTo>
                  <a:pt x="44" y="338"/>
                  <a:pt x="43" y="338"/>
                  <a:pt x="43" y="338"/>
                </a:cubicBezTo>
                <a:cubicBezTo>
                  <a:pt x="40" y="338"/>
                  <a:pt x="39" y="337"/>
                  <a:pt x="38" y="335"/>
                </a:cubicBezTo>
                <a:cubicBezTo>
                  <a:pt x="37" y="333"/>
                  <a:pt x="38" y="331"/>
                  <a:pt x="39" y="329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39" y="327"/>
                  <a:pt x="39" y="327"/>
                </a:cubicBezTo>
                <a:cubicBezTo>
                  <a:pt x="38" y="326"/>
                  <a:pt x="36" y="324"/>
                  <a:pt x="37" y="322"/>
                </a:cubicBezTo>
                <a:cubicBezTo>
                  <a:pt x="38" y="321"/>
                  <a:pt x="38" y="319"/>
                  <a:pt x="37" y="319"/>
                </a:cubicBezTo>
                <a:cubicBezTo>
                  <a:pt x="34" y="317"/>
                  <a:pt x="36" y="309"/>
                  <a:pt x="36" y="309"/>
                </a:cubicBezTo>
                <a:cubicBezTo>
                  <a:pt x="36" y="306"/>
                  <a:pt x="37" y="304"/>
                  <a:pt x="39" y="303"/>
                </a:cubicBezTo>
                <a:cubicBezTo>
                  <a:pt x="39" y="302"/>
                  <a:pt x="39" y="298"/>
                  <a:pt x="39" y="296"/>
                </a:cubicBezTo>
                <a:cubicBezTo>
                  <a:pt x="39" y="295"/>
                  <a:pt x="38" y="294"/>
                  <a:pt x="38" y="293"/>
                </a:cubicBezTo>
                <a:cubicBezTo>
                  <a:pt x="38" y="292"/>
                  <a:pt x="38" y="291"/>
                  <a:pt x="37" y="290"/>
                </a:cubicBezTo>
                <a:cubicBezTo>
                  <a:pt x="37" y="288"/>
                  <a:pt x="36" y="287"/>
                  <a:pt x="36" y="285"/>
                </a:cubicBezTo>
                <a:cubicBezTo>
                  <a:pt x="36" y="283"/>
                  <a:pt x="37" y="282"/>
                  <a:pt x="38" y="282"/>
                </a:cubicBezTo>
                <a:cubicBezTo>
                  <a:pt x="38" y="281"/>
                  <a:pt x="39" y="280"/>
                  <a:pt x="39" y="277"/>
                </a:cubicBezTo>
                <a:cubicBezTo>
                  <a:pt x="39" y="275"/>
                  <a:pt x="39" y="270"/>
                  <a:pt x="43" y="268"/>
                </a:cubicBezTo>
                <a:cubicBezTo>
                  <a:pt x="43" y="268"/>
                  <a:pt x="43" y="266"/>
                  <a:pt x="43" y="266"/>
                </a:cubicBezTo>
                <a:cubicBezTo>
                  <a:pt x="43" y="264"/>
                  <a:pt x="43" y="263"/>
                  <a:pt x="43" y="262"/>
                </a:cubicBezTo>
                <a:cubicBezTo>
                  <a:pt x="43" y="259"/>
                  <a:pt x="46" y="258"/>
                  <a:pt x="47" y="258"/>
                </a:cubicBezTo>
                <a:cubicBezTo>
                  <a:pt x="49" y="258"/>
                  <a:pt x="49" y="258"/>
                  <a:pt x="49" y="257"/>
                </a:cubicBezTo>
                <a:cubicBezTo>
                  <a:pt x="49" y="256"/>
                  <a:pt x="49" y="256"/>
                  <a:pt x="48" y="255"/>
                </a:cubicBezTo>
                <a:cubicBezTo>
                  <a:pt x="48" y="254"/>
                  <a:pt x="46" y="253"/>
                  <a:pt x="47" y="250"/>
                </a:cubicBezTo>
                <a:cubicBezTo>
                  <a:pt x="47" y="249"/>
                  <a:pt x="47" y="247"/>
                  <a:pt x="47" y="244"/>
                </a:cubicBezTo>
                <a:cubicBezTo>
                  <a:pt x="46" y="242"/>
                  <a:pt x="46" y="239"/>
                  <a:pt x="46" y="236"/>
                </a:cubicBezTo>
                <a:cubicBezTo>
                  <a:pt x="46" y="229"/>
                  <a:pt x="51" y="226"/>
                  <a:pt x="54" y="225"/>
                </a:cubicBezTo>
                <a:cubicBezTo>
                  <a:pt x="54" y="224"/>
                  <a:pt x="55" y="224"/>
                  <a:pt x="55" y="223"/>
                </a:cubicBezTo>
                <a:cubicBezTo>
                  <a:pt x="56" y="223"/>
                  <a:pt x="55" y="220"/>
                  <a:pt x="55" y="218"/>
                </a:cubicBezTo>
                <a:cubicBezTo>
                  <a:pt x="54" y="214"/>
                  <a:pt x="53" y="210"/>
                  <a:pt x="56" y="209"/>
                </a:cubicBezTo>
                <a:cubicBezTo>
                  <a:pt x="56" y="209"/>
                  <a:pt x="56" y="208"/>
                  <a:pt x="57" y="206"/>
                </a:cubicBezTo>
                <a:cubicBezTo>
                  <a:pt x="57" y="204"/>
                  <a:pt x="57" y="202"/>
                  <a:pt x="59" y="201"/>
                </a:cubicBezTo>
                <a:cubicBezTo>
                  <a:pt x="60" y="200"/>
                  <a:pt x="60" y="199"/>
                  <a:pt x="60" y="197"/>
                </a:cubicBezTo>
                <a:cubicBezTo>
                  <a:pt x="60" y="196"/>
                  <a:pt x="61" y="194"/>
                  <a:pt x="61" y="192"/>
                </a:cubicBezTo>
                <a:cubicBezTo>
                  <a:pt x="62" y="191"/>
                  <a:pt x="61" y="190"/>
                  <a:pt x="60" y="188"/>
                </a:cubicBezTo>
                <a:cubicBezTo>
                  <a:pt x="59" y="187"/>
                  <a:pt x="58" y="185"/>
                  <a:pt x="58" y="183"/>
                </a:cubicBezTo>
                <a:cubicBezTo>
                  <a:pt x="58" y="180"/>
                  <a:pt x="58" y="177"/>
                  <a:pt x="55" y="173"/>
                </a:cubicBezTo>
                <a:cubicBezTo>
                  <a:pt x="52" y="170"/>
                  <a:pt x="52" y="164"/>
                  <a:pt x="53" y="161"/>
                </a:cubicBezTo>
                <a:cubicBezTo>
                  <a:pt x="53" y="161"/>
                  <a:pt x="54" y="160"/>
                  <a:pt x="54" y="160"/>
                </a:cubicBezTo>
                <a:cubicBezTo>
                  <a:pt x="54" y="160"/>
                  <a:pt x="54" y="159"/>
                  <a:pt x="54" y="159"/>
                </a:cubicBezTo>
                <a:cubicBezTo>
                  <a:pt x="55" y="159"/>
                  <a:pt x="55" y="158"/>
                  <a:pt x="56" y="158"/>
                </a:cubicBezTo>
                <a:cubicBezTo>
                  <a:pt x="56" y="158"/>
                  <a:pt x="56" y="157"/>
                  <a:pt x="56" y="156"/>
                </a:cubicBezTo>
                <a:cubicBezTo>
                  <a:pt x="57" y="154"/>
                  <a:pt x="58" y="150"/>
                  <a:pt x="61" y="149"/>
                </a:cubicBezTo>
                <a:cubicBezTo>
                  <a:pt x="61" y="149"/>
                  <a:pt x="61" y="149"/>
                  <a:pt x="61" y="149"/>
                </a:cubicBezTo>
                <a:cubicBezTo>
                  <a:pt x="62" y="147"/>
                  <a:pt x="60" y="143"/>
                  <a:pt x="60" y="140"/>
                </a:cubicBezTo>
                <a:cubicBezTo>
                  <a:pt x="58" y="136"/>
                  <a:pt x="60" y="135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29"/>
                  <a:pt x="65" y="123"/>
                  <a:pt x="69" y="122"/>
                </a:cubicBezTo>
                <a:cubicBezTo>
                  <a:pt x="70" y="121"/>
                  <a:pt x="71" y="118"/>
                  <a:pt x="71" y="114"/>
                </a:cubicBezTo>
                <a:cubicBezTo>
                  <a:pt x="71" y="111"/>
                  <a:pt x="73" y="110"/>
                  <a:pt x="76" y="109"/>
                </a:cubicBezTo>
                <a:cubicBezTo>
                  <a:pt x="77" y="108"/>
                  <a:pt x="77" y="108"/>
                  <a:pt x="78" y="107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7" y="105"/>
                  <a:pt x="76" y="103"/>
                  <a:pt x="76" y="102"/>
                </a:cubicBezTo>
                <a:cubicBezTo>
                  <a:pt x="77" y="101"/>
                  <a:pt x="77" y="100"/>
                  <a:pt x="78" y="99"/>
                </a:cubicBezTo>
                <a:cubicBezTo>
                  <a:pt x="79" y="99"/>
                  <a:pt x="78" y="96"/>
                  <a:pt x="77" y="95"/>
                </a:cubicBezTo>
                <a:cubicBezTo>
                  <a:pt x="76" y="92"/>
                  <a:pt x="75" y="89"/>
                  <a:pt x="77" y="87"/>
                </a:cubicBezTo>
                <a:cubicBezTo>
                  <a:pt x="78" y="87"/>
                  <a:pt x="77" y="85"/>
                  <a:pt x="77" y="84"/>
                </a:cubicBezTo>
                <a:cubicBezTo>
                  <a:pt x="77" y="83"/>
                  <a:pt x="77" y="82"/>
                  <a:pt x="77" y="80"/>
                </a:cubicBezTo>
                <a:cubicBezTo>
                  <a:pt x="77" y="78"/>
                  <a:pt x="80" y="76"/>
                  <a:pt x="85" y="73"/>
                </a:cubicBezTo>
                <a:cubicBezTo>
                  <a:pt x="87" y="72"/>
                  <a:pt x="90" y="70"/>
                  <a:pt x="90" y="70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1" y="69"/>
                  <a:pt x="91" y="68"/>
                  <a:pt x="91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8"/>
                  <a:pt x="91" y="67"/>
                  <a:pt x="91" y="67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66"/>
                  <a:pt x="91" y="66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64"/>
                  <a:pt x="91" y="64"/>
                  <a:pt x="91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63"/>
                  <a:pt x="92" y="62"/>
                  <a:pt x="92" y="62"/>
                </a:cubicBezTo>
                <a:cubicBezTo>
                  <a:pt x="92" y="62"/>
                  <a:pt x="92" y="61"/>
                  <a:pt x="92" y="61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61"/>
                  <a:pt x="92" y="61"/>
                  <a:pt x="92" y="61"/>
                </a:cubicBezTo>
                <a:cubicBezTo>
                  <a:pt x="90" y="62"/>
                  <a:pt x="89" y="62"/>
                  <a:pt x="88" y="62"/>
                </a:cubicBezTo>
                <a:close/>
              </a:path>
            </a:pathLst>
          </a:custGeom>
          <a:solidFill>
            <a:srgbClr val="EC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223" name="Freeform 1889"/>
          <p:cNvSpPr>
            <a:spLocks/>
          </p:cNvSpPr>
          <p:nvPr/>
        </p:nvSpPr>
        <p:spPr bwMode="auto">
          <a:xfrm>
            <a:off x="2784568" y="5686346"/>
            <a:ext cx="25271" cy="2314"/>
          </a:xfrm>
          <a:custGeom>
            <a:avLst/>
            <a:gdLst>
              <a:gd name="T0" fmla="*/ 0 w 13"/>
              <a:gd name="T1" fmla="*/ 1 h 1"/>
              <a:gd name="T2" fmla="*/ 13 w 13"/>
              <a:gd name="T3" fmla="*/ 0 h 1"/>
              <a:gd name="T4" fmla="*/ 0 w 1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">
                <a:moveTo>
                  <a:pt x="0" y="1"/>
                </a:moveTo>
                <a:cubicBezTo>
                  <a:pt x="0" y="0"/>
                  <a:pt x="7" y="0"/>
                  <a:pt x="13" y="0"/>
                </a:cubicBezTo>
                <a:cubicBezTo>
                  <a:pt x="7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4" name="Freeform 1890"/>
          <p:cNvSpPr>
            <a:spLocks/>
          </p:cNvSpPr>
          <p:nvPr/>
        </p:nvSpPr>
        <p:spPr bwMode="auto">
          <a:xfrm>
            <a:off x="2828793" y="5690975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1891"/>
          <p:cNvSpPr>
            <a:spLocks/>
          </p:cNvSpPr>
          <p:nvPr/>
        </p:nvSpPr>
        <p:spPr bwMode="auto">
          <a:xfrm>
            <a:off x="2847746" y="5709487"/>
            <a:ext cx="0" cy="13884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6" name="Freeform 1892"/>
          <p:cNvSpPr>
            <a:spLocks/>
          </p:cNvSpPr>
          <p:nvPr/>
        </p:nvSpPr>
        <p:spPr bwMode="auto">
          <a:xfrm>
            <a:off x="2826687" y="56886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7" name="Freeform 1893"/>
          <p:cNvSpPr>
            <a:spLocks/>
          </p:cNvSpPr>
          <p:nvPr/>
        </p:nvSpPr>
        <p:spPr bwMode="auto">
          <a:xfrm>
            <a:off x="2845640" y="5748826"/>
            <a:ext cx="0" cy="694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8" name="Freeform 1894"/>
          <p:cNvSpPr>
            <a:spLocks/>
          </p:cNvSpPr>
          <p:nvPr/>
        </p:nvSpPr>
        <p:spPr bwMode="auto">
          <a:xfrm>
            <a:off x="2845640" y="5737256"/>
            <a:ext cx="2106" cy="6942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0" y="2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9" name="Freeform 1895"/>
          <p:cNvSpPr>
            <a:spLocks/>
          </p:cNvSpPr>
          <p:nvPr/>
        </p:nvSpPr>
        <p:spPr bwMode="auto">
          <a:xfrm>
            <a:off x="2847746" y="5725686"/>
            <a:ext cx="0" cy="9256"/>
          </a:xfrm>
          <a:custGeom>
            <a:avLst/>
            <a:gdLst>
              <a:gd name="T0" fmla="*/ 0 h 4"/>
              <a:gd name="T1" fmla="*/ 4 h 4"/>
              <a:gd name="T2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0"/>
                </a:moveTo>
                <a:cubicBezTo>
                  <a:pt x="0" y="1"/>
                  <a:pt x="0" y="3"/>
                  <a:pt x="0" y="4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0" name="Freeform 1896"/>
          <p:cNvSpPr>
            <a:spLocks/>
          </p:cNvSpPr>
          <p:nvPr/>
        </p:nvSpPr>
        <p:spPr bwMode="auto">
          <a:xfrm>
            <a:off x="2845640" y="5765025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1" name="Freeform 1897"/>
          <p:cNvSpPr>
            <a:spLocks/>
          </p:cNvSpPr>
          <p:nvPr/>
        </p:nvSpPr>
        <p:spPr bwMode="auto">
          <a:xfrm>
            <a:off x="2883547" y="4839398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2" name="Freeform 1898"/>
          <p:cNvSpPr>
            <a:spLocks/>
          </p:cNvSpPr>
          <p:nvPr/>
        </p:nvSpPr>
        <p:spPr bwMode="auto">
          <a:xfrm>
            <a:off x="2881441" y="484865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3" name="Freeform 1899"/>
          <p:cNvSpPr>
            <a:spLocks/>
          </p:cNvSpPr>
          <p:nvPr/>
        </p:nvSpPr>
        <p:spPr bwMode="auto">
          <a:xfrm>
            <a:off x="2885653" y="483245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4" name="Freeform 1900"/>
          <p:cNvSpPr>
            <a:spLocks/>
          </p:cNvSpPr>
          <p:nvPr/>
        </p:nvSpPr>
        <p:spPr bwMode="auto">
          <a:xfrm>
            <a:off x="2883547" y="483708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5" name="Freeform 1901"/>
          <p:cNvSpPr>
            <a:spLocks/>
          </p:cNvSpPr>
          <p:nvPr/>
        </p:nvSpPr>
        <p:spPr bwMode="auto">
          <a:xfrm>
            <a:off x="2883547" y="484402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6" name="Freeform 1902"/>
          <p:cNvSpPr>
            <a:spLocks/>
          </p:cNvSpPr>
          <p:nvPr/>
        </p:nvSpPr>
        <p:spPr bwMode="auto">
          <a:xfrm>
            <a:off x="2881441" y="4846340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7" name="Freeform 1903"/>
          <p:cNvSpPr>
            <a:spLocks/>
          </p:cNvSpPr>
          <p:nvPr/>
        </p:nvSpPr>
        <p:spPr bwMode="auto">
          <a:xfrm>
            <a:off x="2847746" y="5785851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8" name="Freeform 1904"/>
          <p:cNvSpPr>
            <a:spLocks/>
          </p:cNvSpPr>
          <p:nvPr/>
        </p:nvSpPr>
        <p:spPr bwMode="auto">
          <a:xfrm>
            <a:off x="0" y="2960341"/>
            <a:ext cx="6318" cy="25455"/>
          </a:xfrm>
          <a:custGeom>
            <a:avLst/>
            <a:gdLst>
              <a:gd name="T0" fmla="*/ 3 w 3"/>
              <a:gd name="T1" fmla="*/ 12 h 12"/>
              <a:gd name="T2" fmla="*/ 1 w 3"/>
              <a:gd name="T3" fmla="*/ 0 h 12"/>
              <a:gd name="T4" fmla="*/ 3 w 3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2">
                <a:moveTo>
                  <a:pt x="3" y="12"/>
                </a:moveTo>
                <a:cubicBezTo>
                  <a:pt x="1" y="9"/>
                  <a:pt x="0" y="3"/>
                  <a:pt x="1" y="0"/>
                </a:cubicBezTo>
                <a:cubicBezTo>
                  <a:pt x="0" y="3"/>
                  <a:pt x="0" y="9"/>
                  <a:pt x="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9" name="Freeform 1905"/>
          <p:cNvSpPr>
            <a:spLocks/>
          </p:cNvSpPr>
          <p:nvPr/>
        </p:nvSpPr>
        <p:spPr bwMode="auto">
          <a:xfrm>
            <a:off x="2849852" y="5790479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0" name="Freeform 1906"/>
          <p:cNvSpPr>
            <a:spLocks/>
          </p:cNvSpPr>
          <p:nvPr/>
        </p:nvSpPr>
        <p:spPr bwMode="auto">
          <a:xfrm>
            <a:off x="2776145" y="5686346"/>
            <a:ext cx="6318" cy="2314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1" name="Freeform 1907"/>
          <p:cNvSpPr>
            <a:spLocks/>
          </p:cNvSpPr>
          <p:nvPr/>
        </p:nvSpPr>
        <p:spPr bwMode="auto">
          <a:xfrm>
            <a:off x="2845640" y="5771967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2" name="Freeform 1908"/>
          <p:cNvSpPr>
            <a:spLocks/>
          </p:cNvSpPr>
          <p:nvPr/>
        </p:nvSpPr>
        <p:spPr bwMode="auto">
          <a:xfrm>
            <a:off x="2849852" y="57881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3" name="Freeform 1909"/>
          <p:cNvSpPr>
            <a:spLocks/>
          </p:cNvSpPr>
          <p:nvPr/>
        </p:nvSpPr>
        <p:spPr bwMode="auto">
          <a:xfrm>
            <a:off x="2845640" y="5758083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4" name="Freeform 1910"/>
          <p:cNvSpPr>
            <a:spLocks/>
          </p:cNvSpPr>
          <p:nvPr/>
        </p:nvSpPr>
        <p:spPr bwMode="auto">
          <a:xfrm>
            <a:off x="18953" y="293488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5" name="Freeform 1911"/>
          <p:cNvSpPr>
            <a:spLocks/>
          </p:cNvSpPr>
          <p:nvPr/>
        </p:nvSpPr>
        <p:spPr bwMode="auto">
          <a:xfrm>
            <a:off x="2847746" y="57835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6" name="Freeform 1912"/>
          <p:cNvSpPr>
            <a:spLocks/>
          </p:cNvSpPr>
          <p:nvPr/>
        </p:nvSpPr>
        <p:spPr bwMode="auto">
          <a:xfrm>
            <a:off x="2849852" y="579047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7" name="Freeform 1913"/>
          <p:cNvSpPr>
            <a:spLocks/>
          </p:cNvSpPr>
          <p:nvPr/>
        </p:nvSpPr>
        <p:spPr bwMode="auto">
          <a:xfrm>
            <a:off x="2885653" y="483014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8" name="Freeform 1914"/>
          <p:cNvSpPr>
            <a:spLocks/>
          </p:cNvSpPr>
          <p:nvPr/>
        </p:nvSpPr>
        <p:spPr bwMode="auto">
          <a:xfrm>
            <a:off x="2845640" y="5778909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9" name="Freeform 1915"/>
          <p:cNvSpPr>
            <a:spLocks/>
          </p:cNvSpPr>
          <p:nvPr/>
        </p:nvSpPr>
        <p:spPr bwMode="auto">
          <a:xfrm>
            <a:off x="2847746" y="578816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0" name="Freeform 1916"/>
          <p:cNvSpPr>
            <a:spLocks/>
          </p:cNvSpPr>
          <p:nvPr/>
        </p:nvSpPr>
        <p:spPr bwMode="auto">
          <a:xfrm>
            <a:off x="2847746" y="578816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1" name="Freeform 1917"/>
          <p:cNvSpPr>
            <a:spLocks/>
          </p:cNvSpPr>
          <p:nvPr/>
        </p:nvSpPr>
        <p:spPr bwMode="auto">
          <a:xfrm>
            <a:off x="-27377" y="3427783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2" name="Freeform 1918"/>
          <p:cNvSpPr>
            <a:spLocks/>
          </p:cNvSpPr>
          <p:nvPr/>
        </p:nvSpPr>
        <p:spPr bwMode="auto">
          <a:xfrm>
            <a:off x="2995162" y="4737579"/>
            <a:ext cx="185322" cy="210580"/>
          </a:xfrm>
          <a:custGeom>
            <a:avLst/>
            <a:gdLst>
              <a:gd name="T0" fmla="*/ 49 w 92"/>
              <a:gd name="T1" fmla="*/ 5 h 95"/>
              <a:gd name="T2" fmla="*/ 48 w 92"/>
              <a:gd name="T3" fmla="*/ 5 h 95"/>
              <a:gd name="T4" fmla="*/ 46 w 92"/>
              <a:gd name="T5" fmla="*/ 4 h 95"/>
              <a:gd name="T6" fmla="*/ 44 w 92"/>
              <a:gd name="T7" fmla="*/ 3 h 95"/>
              <a:gd name="T8" fmla="*/ 35 w 92"/>
              <a:gd name="T9" fmla="*/ 0 h 95"/>
              <a:gd name="T10" fmla="*/ 20 w 92"/>
              <a:gd name="T11" fmla="*/ 2 h 95"/>
              <a:gd name="T12" fmla="*/ 5 w 92"/>
              <a:gd name="T13" fmla="*/ 12 h 95"/>
              <a:gd name="T14" fmla="*/ 0 w 92"/>
              <a:gd name="T15" fmla="*/ 32 h 95"/>
              <a:gd name="T16" fmla="*/ 1 w 92"/>
              <a:gd name="T17" fmla="*/ 33 h 95"/>
              <a:gd name="T18" fmla="*/ 3 w 92"/>
              <a:gd name="T19" fmla="*/ 35 h 95"/>
              <a:gd name="T20" fmla="*/ 5 w 92"/>
              <a:gd name="T21" fmla="*/ 37 h 95"/>
              <a:gd name="T22" fmla="*/ 7 w 92"/>
              <a:gd name="T23" fmla="*/ 39 h 95"/>
              <a:gd name="T24" fmla="*/ 9 w 92"/>
              <a:gd name="T25" fmla="*/ 41 h 95"/>
              <a:gd name="T26" fmla="*/ 11 w 92"/>
              <a:gd name="T27" fmla="*/ 43 h 95"/>
              <a:gd name="T28" fmla="*/ 18 w 92"/>
              <a:gd name="T29" fmla="*/ 48 h 95"/>
              <a:gd name="T30" fmla="*/ 38 w 92"/>
              <a:gd name="T31" fmla="*/ 59 h 95"/>
              <a:gd name="T32" fmla="*/ 51 w 92"/>
              <a:gd name="T33" fmla="*/ 65 h 95"/>
              <a:gd name="T34" fmla="*/ 60 w 92"/>
              <a:gd name="T35" fmla="*/ 71 h 95"/>
              <a:gd name="T36" fmla="*/ 56 w 92"/>
              <a:gd name="T37" fmla="*/ 77 h 95"/>
              <a:gd name="T38" fmla="*/ 49 w 92"/>
              <a:gd name="T39" fmla="*/ 92 h 95"/>
              <a:gd name="T40" fmla="*/ 57 w 92"/>
              <a:gd name="T41" fmla="*/ 94 h 95"/>
              <a:gd name="T42" fmla="*/ 61 w 92"/>
              <a:gd name="T43" fmla="*/ 94 h 95"/>
              <a:gd name="T44" fmla="*/ 63 w 92"/>
              <a:gd name="T45" fmla="*/ 94 h 95"/>
              <a:gd name="T46" fmla="*/ 65 w 92"/>
              <a:gd name="T47" fmla="*/ 94 h 95"/>
              <a:gd name="T48" fmla="*/ 68 w 92"/>
              <a:gd name="T49" fmla="*/ 95 h 95"/>
              <a:gd name="T50" fmla="*/ 76 w 92"/>
              <a:gd name="T51" fmla="*/ 93 h 95"/>
              <a:gd name="T52" fmla="*/ 79 w 92"/>
              <a:gd name="T53" fmla="*/ 91 h 95"/>
              <a:gd name="T54" fmla="*/ 85 w 92"/>
              <a:gd name="T55" fmla="*/ 88 h 95"/>
              <a:gd name="T56" fmla="*/ 89 w 92"/>
              <a:gd name="T57" fmla="*/ 75 h 95"/>
              <a:gd name="T58" fmla="*/ 89 w 92"/>
              <a:gd name="T59" fmla="*/ 72 h 95"/>
              <a:gd name="T60" fmla="*/ 89 w 92"/>
              <a:gd name="T61" fmla="*/ 71 h 95"/>
              <a:gd name="T62" fmla="*/ 89 w 92"/>
              <a:gd name="T63" fmla="*/ 70 h 95"/>
              <a:gd name="T64" fmla="*/ 90 w 92"/>
              <a:gd name="T65" fmla="*/ 68 h 95"/>
              <a:gd name="T66" fmla="*/ 90 w 92"/>
              <a:gd name="T67" fmla="*/ 67 h 95"/>
              <a:gd name="T68" fmla="*/ 91 w 92"/>
              <a:gd name="T69" fmla="*/ 54 h 95"/>
              <a:gd name="T70" fmla="*/ 85 w 92"/>
              <a:gd name="T71" fmla="*/ 55 h 95"/>
              <a:gd name="T72" fmla="*/ 75 w 92"/>
              <a:gd name="T73" fmla="*/ 42 h 95"/>
              <a:gd name="T74" fmla="*/ 68 w 92"/>
              <a:gd name="T75" fmla="*/ 35 h 95"/>
              <a:gd name="T76" fmla="*/ 68 w 92"/>
              <a:gd name="T77" fmla="*/ 35 h 95"/>
              <a:gd name="T78" fmla="*/ 66 w 92"/>
              <a:gd name="T79" fmla="*/ 34 h 95"/>
              <a:gd name="T80" fmla="*/ 52 w 92"/>
              <a:gd name="T81" fmla="*/ 31 h 95"/>
              <a:gd name="T82" fmla="*/ 50 w 92"/>
              <a:gd name="T83" fmla="*/ 13 h 95"/>
              <a:gd name="T84" fmla="*/ 51 w 92"/>
              <a:gd name="T85" fmla="*/ 6 h 95"/>
              <a:gd name="T86" fmla="*/ 51 w 92"/>
              <a:gd name="T87" fmla="*/ 6 h 95"/>
              <a:gd name="T88" fmla="*/ 51 w 92"/>
              <a:gd name="T89" fmla="*/ 5 h 95"/>
              <a:gd name="T90" fmla="*/ 49 w 92"/>
              <a:gd name="T91" fmla="*/ 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" h="95">
                <a:moveTo>
                  <a:pt x="49" y="5"/>
                </a:move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2"/>
                  <a:pt x="41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2" y="0"/>
                  <a:pt x="29" y="0"/>
                  <a:pt x="27" y="1"/>
                </a:cubicBezTo>
                <a:cubicBezTo>
                  <a:pt x="25" y="2"/>
                  <a:pt x="22" y="2"/>
                  <a:pt x="20" y="2"/>
                </a:cubicBezTo>
                <a:cubicBezTo>
                  <a:pt x="18" y="2"/>
                  <a:pt x="15" y="2"/>
                  <a:pt x="13" y="4"/>
                </a:cubicBezTo>
                <a:cubicBezTo>
                  <a:pt x="9" y="6"/>
                  <a:pt x="5" y="11"/>
                  <a:pt x="5" y="12"/>
                </a:cubicBezTo>
                <a:cubicBezTo>
                  <a:pt x="6" y="14"/>
                  <a:pt x="5" y="30"/>
                  <a:pt x="1" y="32"/>
                </a:cubicBezTo>
                <a:cubicBezTo>
                  <a:pt x="1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2" y="34"/>
                  <a:pt x="2" y="34"/>
                </a:cubicBezTo>
                <a:cubicBezTo>
                  <a:pt x="2" y="35"/>
                  <a:pt x="2" y="35"/>
                  <a:pt x="3" y="35"/>
                </a:cubicBezTo>
                <a:cubicBezTo>
                  <a:pt x="3" y="35"/>
                  <a:pt x="4" y="36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8"/>
                  <a:pt x="6" y="38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0"/>
                  <a:pt x="8" y="40"/>
                  <a:pt x="8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4"/>
                  <a:pt x="13" y="44"/>
                </a:cubicBezTo>
                <a:cubicBezTo>
                  <a:pt x="15" y="46"/>
                  <a:pt x="17" y="47"/>
                  <a:pt x="18" y="48"/>
                </a:cubicBezTo>
                <a:cubicBezTo>
                  <a:pt x="20" y="50"/>
                  <a:pt x="21" y="51"/>
                  <a:pt x="25" y="52"/>
                </a:cubicBezTo>
                <a:cubicBezTo>
                  <a:pt x="33" y="52"/>
                  <a:pt x="36" y="56"/>
                  <a:pt x="38" y="59"/>
                </a:cubicBezTo>
                <a:cubicBezTo>
                  <a:pt x="39" y="60"/>
                  <a:pt x="45" y="62"/>
                  <a:pt x="49" y="64"/>
                </a:cubicBezTo>
                <a:cubicBezTo>
                  <a:pt x="50" y="64"/>
                  <a:pt x="51" y="65"/>
                  <a:pt x="51" y="65"/>
                </a:cubicBezTo>
                <a:cubicBezTo>
                  <a:pt x="57" y="67"/>
                  <a:pt x="59" y="68"/>
                  <a:pt x="60" y="70"/>
                </a:cubicBezTo>
                <a:cubicBezTo>
                  <a:pt x="60" y="70"/>
                  <a:pt x="60" y="71"/>
                  <a:pt x="60" y="71"/>
                </a:cubicBezTo>
                <a:cubicBezTo>
                  <a:pt x="60" y="73"/>
                  <a:pt x="59" y="74"/>
                  <a:pt x="57" y="76"/>
                </a:cubicBezTo>
                <a:cubicBezTo>
                  <a:pt x="57" y="76"/>
                  <a:pt x="57" y="77"/>
                  <a:pt x="56" y="77"/>
                </a:cubicBezTo>
                <a:cubicBezTo>
                  <a:pt x="54" y="80"/>
                  <a:pt x="51" y="83"/>
                  <a:pt x="51" y="86"/>
                </a:cubicBezTo>
                <a:cubicBezTo>
                  <a:pt x="51" y="89"/>
                  <a:pt x="50" y="91"/>
                  <a:pt x="49" y="92"/>
                </a:cubicBezTo>
                <a:cubicBezTo>
                  <a:pt x="49" y="92"/>
                  <a:pt x="50" y="93"/>
                  <a:pt x="50" y="93"/>
                </a:cubicBezTo>
                <a:cubicBezTo>
                  <a:pt x="53" y="93"/>
                  <a:pt x="55" y="93"/>
                  <a:pt x="57" y="94"/>
                </a:cubicBezTo>
                <a:cubicBezTo>
                  <a:pt x="57" y="94"/>
                  <a:pt x="58" y="94"/>
                  <a:pt x="58" y="94"/>
                </a:cubicBezTo>
                <a:cubicBezTo>
                  <a:pt x="59" y="94"/>
                  <a:pt x="60" y="94"/>
                  <a:pt x="61" y="94"/>
                </a:cubicBezTo>
                <a:cubicBezTo>
                  <a:pt x="61" y="94"/>
                  <a:pt x="62" y="94"/>
                  <a:pt x="63" y="94"/>
                </a:cubicBezTo>
                <a:cubicBezTo>
                  <a:pt x="63" y="94"/>
                  <a:pt x="63" y="94"/>
                  <a:pt x="63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4"/>
                  <a:pt x="65" y="94"/>
                </a:cubicBezTo>
                <a:cubicBezTo>
                  <a:pt x="65" y="94"/>
                  <a:pt x="66" y="94"/>
                  <a:pt x="66" y="94"/>
                </a:cubicBezTo>
                <a:cubicBezTo>
                  <a:pt x="67" y="94"/>
                  <a:pt x="67" y="95"/>
                  <a:pt x="68" y="95"/>
                </a:cubicBezTo>
                <a:cubicBezTo>
                  <a:pt x="69" y="95"/>
                  <a:pt x="70" y="95"/>
                  <a:pt x="72" y="94"/>
                </a:cubicBezTo>
                <a:cubicBezTo>
                  <a:pt x="73" y="93"/>
                  <a:pt x="74" y="93"/>
                  <a:pt x="76" y="93"/>
                </a:cubicBezTo>
                <a:cubicBezTo>
                  <a:pt x="76" y="92"/>
                  <a:pt x="77" y="93"/>
                  <a:pt x="77" y="93"/>
                </a:cubicBezTo>
                <a:cubicBezTo>
                  <a:pt x="77" y="93"/>
                  <a:pt x="79" y="92"/>
                  <a:pt x="79" y="91"/>
                </a:cubicBezTo>
                <a:cubicBezTo>
                  <a:pt x="81" y="90"/>
                  <a:pt x="83" y="88"/>
                  <a:pt x="85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7" y="87"/>
                  <a:pt x="89" y="79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69"/>
                </a:cubicBezTo>
                <a:cubicBezTo>
                  <a:pt x="89" y="69"/>
                  <a:pt x="89" y="69"/>
                  <a:pt x="90" y="68"/>
                </a:cubicBezTo>
                <a:cubicBezTo>
                  <a:pt x="90" y="68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5"/>
                  <a:pt x="90" y="65"/>
                </a:cubicBezTo>
                <a:cubicBezTo>
                  <a:pt x="91" y="62"/>
                  <a:pt x="92" y="55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88" y="54"/>
                  <a:pt x="87" y="55"/>
                  <a:pt x="85" y="55"/>
                </a:cubicBezTo>
                <a:cubicBezTo>
                  <a:pt x="84" y="56"/>
                  <a:pt x="84" y="56"/>
                  <a:pt x="83" y="56"/>
                </a:cubicBezTo>
                <a:cubicBezTo>
                  <a:pt x="80" y="56"/>
                  <a:pt x="77" y="49"/>
                  <a:pt x="75" y="42"/>
                </a:cubicBezTo>
                <a:cubicBezTo>
                  <a:pt x="74" y="39"/>
                  <a:pt x="71" y="34"/>
                  <a:pt x="70" y="34"/>
                </a:cubicBezTo>
                <a:cubicBezTo>
                  <a:pt x="70" y="34"/>
                  <a:pt x="69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5"/>
                  <a:pt x="66" y="35"/>
                  <a:pt x="66" y="34"/>
                </a:cubicBezTo>
                <a:cubicBezTo>
                  <a:pt x="65" y="34"/>
                  <a:pt x="63" y="33"/>
                  <a:pt x="59" y="33"/>
                </a:cubicBezTo>
                <a:cubicBezTo>
                  <a:pt x="56" y="33"/>
                  <a:pt x="53" y="33"/>
                  <a:pt x="52" y="31"/>
                </a:cubicBezTo>
                <a:cubicBezTo>
                  <a:pt x="50" y="29"/>
                  <a:pt x="51" y="26"/>
                  <a:pt x="52" y="22"/>
                </a:cubicBezTo>
                <a:cubicBezTo>
                  <a:pt x="53" y="18"/>
                  <a:pt x="51" y="16"/>
                  <a:pt x="50" y="13"/>
                </a:cubicBezTo>
                <a:cubicBezTo>
                  <a:pt x="49" y="11"/>
                  <a:pt x="48" y="8"/>
                  <a:pt x="51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5"/>
                  <a:pt x="50" y="5"/>
                  <a:pt x="49" y="5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253" name="Freeform 1919"/>
          <p:cNvSpPr>
            <a:spLocks/>
          </p:cNvSpPr>
          <p:nvPr/>
        </p:nvSpPr>
        <p:spPr bwMode="auto">
          <a:xfrm>
            <a:off x="3174166" y="4887994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4" name="Freeform 1920"/>
          <p:cNvSpPr>
            <a:spLocks/>
          </p:cNvSpPr>
          <p:nvPr/>
        </p:nvSpPr>
        <p:spPr bwMode="auto">
          <a:xfrm>
            <a:off x="3174166" y="489262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5" name="Freeform 1921"/>
          <p:cNvSpPr>
            <a:spLocks/>
          </p:cNvSpPr>
          <p:nvPr/>
        </p:nvSpPr>
        <p:spPr bwMode="auto">
          <a:xfrm>
            <a:off x="3176272" y="488567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6" name="Freeform 1922"/>
          <p:cNvSpPr>
            <a:spLocks/>
          </p:cNvSpPr>
          <p:nvPr/>
        </p:nvSpPr>
        <p:spPr bwMode="auto">
          <a:xfrm>
            <a:off x="3129942" y="481625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7" name="Freeform 1923"/>
          <p:cNvSpPr>
            <a:spLocks/>
          </p:cNvSpPr>
          <p:nvPr/>
        </p:nvSpPr>
        <p:spPr bwMode="auto">
          <a:xfrm>
            <a:off x="3098353" y="47514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8" name="Freeform 1924"/>
          <p:cNvSpPr>
            <a:spLocks/>
          </p:cNvSpPr>
          <p:nvPr/>
        </p:nvSpPr>
        <p:spPr bwMode="auto">
          <a:xfrm>
            <a:off x="3098353" y="47491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9" name="Freeform 1925"/>
          <p:cNvSpPr>
            <a:spLocks/>
          </p:cNvSpPr>
          <p:nvPr/>
        </p:nvSpPr>
        <p:spPr bwMode="auto">
          <a:xfrm>
            <a:off x="3174166" y="4897250"/>
            <a:ext cx="0" cy="6942"/>
          </a:xfrm>
          <a:custGeom>
            <a:avLst/>
            <a:gdLst>
              <a:gd name="T0" fmla="*/ 3 h 3"/>
              <a:gd name="T1" fmla="*/ 3 h 3"/>
              <a:gd name="T2" fmla="*/ 2 h 3"/>
              <a:gd name="T3" fmla="*/ 0 h 3"/>
              <a:gd name="T4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0" name="Freeform 1926"/>
          <p:cNvSpPr>
            <a:spLocks/>
          </p:cNvSpPr>
          <p:nvPr/>
        </p:nvSpPr>
        <p:spPr bwMode="auto">
          <a:xfrm>
            <a:off x="3098353" y="4751464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1" name="Freeform 1927"/>
          <p:cNvSpPr>
            <a:spLocks/>
          </p:cNvSpPr>
          <p:nvPr/>
        </p:nvSpPr>
        <p:spPr bwMode="auto">
          <a:xfrm>
            <a:off x="3163637" y="4857911"/>
            <a:ext cx="12636" cy="4628"/>
          </a:xfrm>
          <a:custGeom>
            <a:avLst/>
            <a:gdLst>
              <a:gd name="T0" fmla="*/ 7 w 7"/>
              <a:gd name="T1" fmla="*/ 0 h 2"/>
              <a:gd name="T2" fmla="*/ 2 w 7"/>
              <a:gd name="T3" fmla="*/ 1 h 2"/>
              <a:gd name="T4" fmla="*/ 0 w 7"/>
              <a:gd name="T5" fmla="*/ 2 h 2"/>
              <a:gd name="T6" fmla="*/ 2 w 7"/>
              <a:gd name="T7" fmla="*/ 1 h 2"/>
              <a:gd name="T8" fmla="*/ 7 w 7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">
                <a:moveTo>
                  <a:pt x="7" y="0"/>
                </a:moveTo>
                <a:cubicBezTo>
                  <a:pt x="5" y="0"/>
                  <a:pt x="4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1" y="2"/>
                  <a:pt x="1" y="2"/>
                  <a:pt x="2" y="1"/>
                </a:cubicBezTo>
                <a:cubicBezTo>
                  <a:pt x="4" y="1"/>
                  <a:pt x="5" y="0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2" name="Freeform 1928"/>
          <p:cNvSpPr>
            <a:spLocks/>
          </p:cNvSpPr>
          <p:nvPr/>
        </p:nvSpPr>
        <p:spPr bwMode="auto">
          <a:xfrm>
            <a:off x="3009903" y="4823200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3" name="Freeform 1929"/>
          <p:cNvSpPr>
            <a:spLocks/>
          </p:cNvSpPr>
          <p:nvPr/>
        </p:nvSpPr>
        <p:spPr bwMode="auto">
          <a:xfrm>
            <a:off x="3119412" y="4945845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4" name="Freeform 1930"/>
          <p:cNvSpPr>
            <a:spLocks/>
          </p:cNvSpPr>
          <p:nvPr/>
        </p:nvSpPr>
        <p:spPr bwMode="auto">
          <a:xfrm>
            <a:off x="3014115" y="4827828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5" name="Freeform 1931"/>
          <p:cNvSpPr>
            <a:spLocks/>
          </p:cNvSpPr>
          <p:nvPr/>
        </p:nvSpPr>
        <p:spPr bwMode="auto">
          <a:xfrm>
            <a:off x="3110988" y="4894936"/>
            <a:ext cx="6318" cy="11570"/>
          </a:xfrm>
          <a:custGeom>
            <a:avLst/>
            <a:gdLst>
              <a:gd name="T0" fmla="*/ 3 w 3"/>
              <a:gd name="T1" fmla="*/ 0 h 5"/>
              <a:gd name="T2" fmla="*/ 0 w 3"/>
              <a:gd name="T3" fmla="*/ 5 h 5"/>
              <a:gd name="T4" fmla="*/ 3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0"/>
                </a:moveTo>
                <a:cubicBezTo>
                  <a:pt x="3" y="2"/>
                  <a:pt x="2" y="3"/>
                  <a:pt x="0" y="5"/>
                </a:cubicBezTo>
                <a:cubicBezTo>
                  <a:pt x="2" y="3"/>
                  <a:pt x="3" y="2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" name="Freeform 1932"/>
          <p:cNvSpPr>
            <a:spLocks/>
          </p:cNvSpPr>
          <p:nvPr/>
        </p:nvSpPr>
        <p:spPr bwMode="auto">
          <a:xfrm>
            <a:off x="3167848" y="49365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7" name="Freeform 1933"/>
          <p:cNvSpPr>
            <a:spLocks/>
          </p:cNvSpPr>
          <p:nvPr/>
        </p:nvSpPr>
        <p:spPr bwMode="auto">
          <a:xfrm>
            <a:off x="3148895" y="4941217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8" name="Freeform 1934"/>
          <p:cNvSpPr>
            <a:spLocks/>
          </p:cNvSpPr>
          <p:nvPr/>
        </p:nvSpPr>
        <p:spPr bwMode="auto">
          <a:xfrm>
            <a:off x="3127836" y="4945845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9" name="Freeform 1935"/>
          <p:cNvSpPr>
            <a:spLocks/>
          </p:cNvSpPr>
          <p:nvPr/>
        </p:nvSpPr>
        <p:spPr bwMode="auto">
          <a:xfrm>
            <a:off x="3174166" y="4897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0" name="Freeform 1936"/>
          <p:cNvSpPr>
            <a:spLocks/>
          </p:cNvSpPr>
          <p:nvPr/>
        </p:nvSpPr>
        <p:spPr bwMode="auto">
          <a:xfrm>
            <a:off x="3125730" y="4945845"/>
            <a:ext cx="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1937"/>
          <p:cNvSpPr>
            <a:spLocks/>
          </p:cNvSpPr>
          <p:nvPr/>
        </p:nvSpPr>
        <p:spPr bwMode="auto">
          <a:xfrm>
            <a:off x="3174166" y="489493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2" name="Freeform 1938"/>
          <p:cNvSpPr>
            <a:spLocks/>
          </p:cNvSpPr>
          <p:nvPr/>
        </p:nvSpPr>
        <p:spPr bwMode="auto">
          <a:xfrm>
            <a:off x="3151001" y="4938903"/>
            <a:ext cx="4212" cy="4628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2"/>
                  <a:pt x="0" y="2"/>
                </a:cubicBezTo>
                <a:cubicBezTo>
                  <a:pt x="0" y="2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3" name="Freeform 1939"/>
          <p:cNvSpPr>
            <a:spLocks/>
          </p:cNvSpPr>
          <p:nvPr/>
        </p:nvSpPr>
        <p:spPr bwMode="auto">
          <a:xfrm>
            <a:off x="3113094" y="4945845"/>
            <a:ext cx="6318" cy="0"/>
          </a:xfrm>
          <a:custGeom>
            <a:avLst/>
            <a:gdLst>
              <a:gd name="T0" fmla="*/ 3 w 3"/>
              <a:gd name="T1" fmla="*/ 0 w 3"/>
              <a:gd name="T2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4" name="Freeform 1940"/>
          <p:cNvSpPr>
            <a:spLocks/>
          </p:cNvSpPr>
          <p:nvPr/>
        </p:nvSpPr>
        <p:spPr bwMode="auto">
          <a:xfrm>
            <a:off x="3005691" y="4820886"/>
            <a:ext cx="2106" cy="2314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5" name="Freeform 1941"/>
          <p:cNvSpPr>
            <a:spLocks/>
          </p:cNvSpPr>
          <p:nvPr/>
        </p:nvSpPr>
        <p:spPr bwMode="auto">
          <a:xfrm>
            <a:off x="2997268" y="4811629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6" name="Freeform 1942"/>
          <p:cNvSpPr>
            <a:spLocks/>
          </p:cNvSpPr>
          <p:nvPr/>
        </p:nvSpPr>
        <p:spPr bwMode="auto">
          <a:xfrm>
            <a:off x="2995162" y="480931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7" name="Freeform 1943"/>
          <p:cNvSpPr>
            <a:spLocks/>
          </p:cNvSpPr>
          <p:nvPr/>
        </p:nvSpPr>
        <p:spPr bwMode="auto">
          <a:xfrm>
            <a:off x="3018327" y="4832456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8" name="Freeform 1944"/>
          <p:cNvSpPr>
            <a:spLocks/>
          </p:cNvSpPr>
          <p:nvPr/>
        </p:nvSpPr>
        <p:spPr bwMode="auto">
          <a:xfrm>
            <a:off x="3001480" y="4816257"/>
            <a:ext cx="2106" cy="4628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9" name="Freeform 1945"/>
          <p:cNvSpPr>
            <a:spLocks/>
          </p:cNvSpPr>
          <p:nvPr/>
        </p:nvSpPr>
        <p:spPr bwMode="auto">
          <a:xfrm>
            <a:off x="3174166" y="4897250"/>
            <a:ext cx="0" cy="4628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0" name="Freeform 1946"/>
          <p:cNvSpPr>
            <a:spLocks/>
          </p:cNvSpPr>
          <p:nvPr/>
        </p:nvSpPr>
        <p:spPr bwMode="auto">
          <a:xfrm>
            <a:off x="3174166" y="489493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1" name="Freeform 1947"/>
          <p:cNvSpPr>
            <a:spLocks/>
          </p:cNvSpPr>
          <p:nvPr/>
        </p:nvSpPr>
        <p:spPr bwMode="auto">
          <a:xfrm>
            <a:off x="2622411" y="3929970"/>
            <a:ext cx="263242" cy="411904"/>
          </a:xfrm>
          <a:custGeom>
            <a:avLst/>
            <a:gdLst>
              <a:gd name="T0" fmla="*/ 43 w 131"/>
              <a:gd name="T1" fmla="*/ 140 h 186"/>
              <a:gd name="T2" fmla="*/ 51 w 131"/>
              <a:gd name="T3" fmla="*/ 147 h 186"/>
              <a:gd name="T4" fmla="*/ 63 w 131"/>
              <a:gd name="T5" fmla="*/ 161 h 186"/>
              <a:gd name="T6" fmla="*/ 85 w 131"/>
              <a:gd name="T7" fmla="*/ 166 h 186"/>
              <a:gd name="T8" fmla="*/ 92 w 131"/>
              <a:gd name="T9" fmla="*/ 165 h 186"/>
              <a:gd name="T10" fmla="*/ 97 w 131"/>
              <a:gd name="T11" fmla="*/ 179 h 186"/>
              <a:gd name="T12" fmla="*/ 100 w 131"/>
              <a:gd name="T13" fmla="*/ 185 h 186"/>
              <a:gd name="T14" fmla="*/ 101 w 131"/>
              <a:gd name="T15" fmla="*/ 185 h 186"/>
              <a:gd name="T16" fmla="*/ 102 w 131"/>
              <a:gd name="T17" fmla="*/ 182 h 186"/>
              <a:gd name="T18" fmla="*/ 103 w 131"/>
              <a:gd name="T19" fmla="*/ 177 h 186"/>
              <a:gd name="T20" fmla="*/ 103 w 131"/>
              <a:gd name="T21" fmla="*/ 173 h 186"/>
              <a:gd name="T22" fmla="*/ 103 w 131"/>
              <a:gd name="T23" fmla="*/ 133 h 186"/>
              <a:gd name="T24" fmla="*/ 102 w 131"/>
              <a:gd name="T25" fmla="*/ 128 h 186"/>
              <a:gd name="T26" fmla="*/ 120 w 131"/>
              <a:gd name="T27" fmla="*/ 119 h 186"/>
              <a:gd name="T28" fmla="*/ 123 w 131"/>
              <a:gd name="T29" fmla="*/ 119 h 186"/>
              <a:gd name="T30" fmla="*/ 125 w 131"/>
              <a:gd name="T31" fmla="*/ 118 h 186"/>
              <a:gd name="T32" fmla="*/ 129 w 131"/>
              <a:gd name="T33" fmla="*/ 117 h 186"/>
              <a:gd name="T34" fmla="*/ 130 w 131"/>
              <a:gd name="T35" fmla="*/ 116 h 186"/>
              <a:gd name="T36" fmla="*/ 130 w 131"/>
              <a:gd name="T37" fmla="*/ 114 h 186"/>
              <a:gd name="T38" fmla="*/ 129 w 131"/>
              <a:gd name="T39" fmla="*/ 101 h 186"/>
              <a:gd name="T40" fmla="*/ 128 w 131"/>
              <a:gd name="T41" fmla="*/ 72 h 186"/>
              <a:gd name="T42" fmla="*/ 98 w 131"/>
              <a:gd name="T43" fmla="*/ 64 h 186"/>
              <a:gd name="T44" fmla="*/ 81 w 131"/>
              <a:gd name="T45" fmla="*/ 63 h 186"/>
              <a:gd name="T46" fmla="*/ 74 w 131"/>
              <a:gd name="T47" fmla="*/ 61 h 186"/>
              <a:gd name="T48" fmla="*/ 69 w 131"/>
              <a:gd name="T49" fmla="*/ 43 h 186"/>
              <a:gd name="T50" fmla="*/ 63 w 131"/>
              <a:gd name="T51" fmla="*/ 39 h 186"/>
              <a:gd name="T52" fmla="*/ 65 w 131"/>
              <a:gd name="T53" fmla="*/ 24 h 186"/>
              <a:gd name="T54" fmla="*/ 77 w 131"/>
              <a:gd name="T55" fmla="*/ 7 h 186"/>
              <a:gd name="T56" fmla="*/ 86 w 131"/>
              <a:gd name="T57" fmla="*/ 2 h 186"/>
              <a:gd name="T58" fmla="*/ 73 w 131"/>
              <a:gd name="T59" fmla="*/ 7 h 186"/>
              <a:gd name="T60" fmla="*/ 55 w 131"/>
              <a:gd name="T61" fmla="*/ 14 h 186"/>
              <a:gd name="T62" fmla="*/ 41 w 131"/>
              <a:gd name="T63" fmla="*/ 19 h 186"/>
              <a:gd name="T64" fmla="*/ 26 w 131"/>
              <a:gd name="T65" fmla="*/ 45 h 186"/>
              <a:gd name="T66" fmla="*/ 20 w 131"/>
              <a:gd name="T67" fmla="*/ 51 h 186"/>
              <a:gd name="T68" fmla="*/ 18 w 131"/>
              <a:gd name="T69" fmla="*/ 53 h 186"/>
              <a:gd name="T70" fmla="*/ 14 w 131"/>
              <a:gd name="T71" fmla="*/ 56 h 186"/>
              <a:gd name="T72" fmla="*/ 18 w 131"/>
              <a:gd name="T73" fmla="*/ 68 h 186"/>
              <a:gd name="T74" fmla="*/ 19 w 131"/>
              <a:gd name="T75" fmla="*/ 102 h 186"/>
              <a:gd name="T76" fmla="*/ 1 w 131"/>
              <a:gd name="T77" fmla="*/ 121 h 186"/>
              <a:gd name="T78" fmla="*/ 3 w 131"/>
              <a:gd name="T79" fmla="*/ 124 h 186"/>
              <a:gd name="T80" fmla="*/ 6 w 131"/>
              <a:gd name="T81" fmla="*/ 126 h 186"/>
              <a:gd name="T82" fmla="*/ 10 w 131"/>
              <a:gd name="T83" fmla="*/ 128 h 186"/>
              <a:gd name="T84" fmla="*/ 12 w 131"/>
              <a:gd name="T85" fmla="*/ 129 h 186"/>
              <a:gd name="T86" fmla="*/ 25 w 131"/>
              <a:gd name="T87" fmla="*/ 136 h 186"/>
              <a:gd name="T88" fmla="*/ 30 w 131"/>
              <a:gd name="T89" fmla="*/ 134 h 186"/>
              <a:gd name="T90" fmla="*/ 31 w 131"/>
              <a:gd name="T91" fmla="*/ 135 h 186"/>
              <a:gd name="T92" fmla="*/ 34 w 131"/>
              <a:gd name="T93" fmla="*/ 137 h 186"/>
              <a:gd name="T94" fmla="*/ 37 w 131"/>
              <a:gd name="T95" fmla="*/ 14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" h="186">
                <a:moveTo>
                  <a:pt x="38" y="141"/>
                </a:moveTo>
                <a:cubicBezTo>
                  <a:pt x="39" y="141"/>
                  <a:pt x="40" y="141"/>
                  <a:pt x="40" y="141"/>
                </a:cubicBezTo>
                <a:cubicBezTo>
                  <a:pt x="41" y="140"/>
                  <a:pt x="41" y="140"/>
                  <a:pt x="42" y="140"/>
                </a:cubicBezTo>
                <a:cubicBezTo>
                  <a:pt x="42" y="140"/>
                  <a:pt x="43" y="140"/>
                  <a:pt x="43" y="140"/>
                </a:cubicBezTo>
                <a:cubicBezTo>
                  <a:pt x="44" y="140"/>
                  <a:pt x="44" y="140"/>
                  <a:pt x="45" y="140"/>
                </a:cubicBezTo>
                <a:cubicBezTo>
                  <a:pt x="45" y="140"/>
                  <a:pt x="45" y="140"/>
                  <a:pt x="45" y="141"/>
                </a:cubicBezTo>
                <a:cubicBezTo>
                  <a:pt x="46" y="141"/>
                  <a:pt x="47" y="141"/>
                  <a:pt x="47" y="141"/>
                </a:cubicBezTo>
                <a:cubicBezTo>
                  <a:pt x="49" y="142"/>
                  <a:pt x="50" y="145"/>
                  <a:pt x="51" y="147"/>
                </a:cubicBezTo>
                <a:cubicBezTo>
                  <a:pt x="51" y="149"/>
                  <a:pt x="52" y="150"/>
                  <a:pt x="53" y="150"/>
                </a:cubicBezTo>
                <a:cubicBezTo>
                  <a:pt x="56" y="151"/>
                  <a:pt x="58" y="152"/>
                  <a:pt x="60" y="154"/>
                </a:cubicBezTo>
                <a:cubicBezTo>
                  <a:pt x="61" y="156"/>
                  <a:pt x="62" y="158"/>
                  <a:pt x="62" y="160"/>
                </a:cubicBezTo>
                <a:cubicBezTo>
                  <a:pt x="62" y="160"/>
                  <a:pt x="62" y="160"/>
                  <a:pt x="63" y="161"/>
                </a:cubicBezTo>
                <a:cubicBezTo>
                  <a:pt x="64" y="162"/>
                  <a:pt x="66" y="164"/>
                  <a:pt x="66" y="166"/>
                </a:cubicBezTo>
                <a:cubicBezTo>
                  <a:pt x="67" y="167"/>
                  <a:pt x="68" y="167"/>
                  <a:pt x="71" y="167"/>
                </a:cubicBezTo>
                <a:cubicBezTo>
                  <a:pt x="73" y="167"/>
                  <a:pt x="75" y="167"/>
                  <a:pt x="76" y="166"/>
                </a:cubicBezTo>
                <a:cubicBezTo>
                  <a:pt x="78" y="165"/>
                  <a:pt x="82" y="164"/>
                  <a:pt x="85" y="166"/>
                </a:cubicBezTo>
                <a:cubicBezTo>
                  <a:pt x="86" y="166"/>
                  <a:pt x="86" y="165"/>
                  <a:pt x="87" y="165"/>
                </a:cubicBezTo>
                <a:cubicBezTo>
                  <a:pt x="88" y="165"/>
                  <a:pt x="89" y="165"/>
                  <a:pt x="90" y="165"/>
                </a:cubicBezTo>
                <a:cubicBezTo>
                  <a:pt x="90" y="165"/>
                  <a:pt x="90" y="165"/>
                  <a:pt x="91" y="165"/>
                </a:cubicBezTo>
                <a:cubicBezTo>
                  <a:pt x="91" y="165"/>
                  <a:pt x="91" y="165"/>
                  <a:pt x="92" y="165"/>
                </a:cubicBezTo>
                <a:cubicBezTo>
                  <a:pt x="98" y="167"/>
                  <a:pt x="101" y="169"/>
                  <a:pt x="101" y="172"/>
                </a:cubicBezTo>
                <a:cubicBezTo>
                  <a:pt x="102" y="173"/>
                  <a:pt x="102" y="174"/>
                  <a:pt x="101" y="175"/>
                </a:cubicBezTo>
                <a:cubicBezTo>
                  <a:pt x="100" y="176"/>
                  <a:pt x="99" y="177"/>
                  <a:pt x="98" y="178"/>
                </a:cubicBezTo>
                <a:cubicBezTo>
                  <a:pt x="98" y="178"/>
                  <a:pt x="98" y="179"/>
                  <a:pt x="97" y="179"/>
                </a:cubicBezTo>
                <a:cubicBezTo>
                  <a:pt x="96" y="180"/>
                  <a:pt x="95" y="182"/>
                  <a:pt x="95" y="182"/>
                </a:cubicBezTo>
                <a:cubicBezTo>
                  <a:pt x="95" y="182"/>
                  <a:pt x="97" y="183"/>
                  <a:pt x="98" y="184"/>
                </a:cubicBezTo>
                <a:cubicBezTo>
                  <a:pt x="98" y="184"/>
                  <a:pt x="99" y="184"/>
                  <a:pt x="99" y="185"/>
                </a:cubicBezTo>
                <a:cubicBezTo>
                  <a:pt x="100" y="185"/>
                  <a:pt x="100" y="185"/>
                  <a:pt x="100" y="185"/>
                </a:cubicBezTo>
                <a:cubicBezTo>
                  <a:pt x="100" y="186"/>
                  <a:pt x="100" y="186"/>
                  <a:pt x="101" y="186"/>
                </a:cubicBezTo>
                <a:cubicBezTo>
                  <a:pt x="101" y="186"/>
                  <a:pt x="101" y="186"/>
                  <a:pt x="101" y="186"/>
                </a:cubicBezTo>
                <a:cubicBezTo>
                  <a:pt x="101" y="186"/>
                  <a:pt x="101" y="185"/>
                  <a:pt x="101" y="185"/>
                </a:cubicBezTo>
                <a:cubicBezTo>
                  <a:pt x="101" y="185"/>
                  <a:pt x="101" y="185"/>
                  <a:pt x="101" y="185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2" y="183"/>
                  <a:pt x="102" y="183"/>
                </a:cubicBezTo>
                <a:cubicBezTo>
                  <a:pt x="102" y="183"/>
                  <a:pt x="102" y="183"/>
                  <a:pt x="102" y="182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102" y="181"/>
                  <a:pt x="102" y="181"/>
                  <a:pt x="102" y="18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79"/>
                  <a:pt x="103" y="179"/>
                  <a:pt x="103" y="179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5"/>
                </a:cubicBezTo>
                <a:cubicBezTo>
                  <a:pt x="103" y="175"/>
                  <a:pt x="103" y="175"/>
                  <a:pt x="103" y="175"/>
                </a:cubicBezTo>
                <a:cubicBezTo>
                  <a:pt x="103" y="174"/>
                  <a:pt x="103" y="173"/>
                  <a:pt x="103" y="173"/>
                </a:cubicBezTo>
                <a:cubicBezTo>
                  <a:pt x="103" y="169"/>
                  <a:pt x="104" y="160"/>
                  <a:pt x="105" y="157"/>
                </a:cubicBezTo>
                <a:cubicBezTo>
                  <a:pt x="106" y="154"/>
                  <a:pt x="104" y="152"/>
                  <a:pt x="102" y="149"/>
                </a:cubicBezTo>
                <a:cubicBezTo>
                  <a:pt x="100" y="146"/>
                  <a:pt x="98" y="143"/>
                  <a:pt x="98" y="139"/>
                </a:cubicBezTo>
                <a:cubicBezTo>
                  <a:pt x="98" y="134"/>
                  <a:pt x="100" y="133"/>
                  <a:pt x="103" y="133"/>
                </a:cubicBezTo>
                <a:cubicBezTo>
                  <a:pt x="105" y="132"/>
                  <a:pt x="106" y="132"/>
                  <a:pt x="107" y="132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131"/>
                  <a:pt x="106" y="131"/>
                  <a:pt x="105" y="131"/>
                </a:cubicBezTo>
                <a:cubicBezTo>
                  <a:pt x="104" y="130"/>
                  <a:pt x="103" y="129"/>
                  <a:pt x="102" y="128"/>
                </a:cubicBezTo>
                <a:cubicBezTo>
                  <a:pt x="101" y="126"/>
                  <a:pt x="100" y="124"/>
                  <a:pt x="101" y="122"/>
                </a:cubicBezTo>
                <a:cubicBezTo>
                  <a:pt x="101" y="120"/>
                  <a:pt x="104" y="119"/>
                  <a:pt x="111" y="119"/>
                </a:cubicBezTo>
                <a:cubicBezTo>
                  <a:pt x="113" y="119"/>
                  <a:pt x="115" y="119"/>
                  <a:pt x="117" y="119"/>
                </a:cubicBezTo>
                <a:cubicBezTo>
                  <a:pt x="118" y="119"/>
                  <a:pt x="119" y="119"/>
                  <a:pt x="120" y="119"/>
                </a:cubicBezTo>
                <a:cubicBezTo>
                  <a:pt x="120" y="119"/>
                  <a:pt x="120" y="119"/>
                  <a:pt x="121" y="119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2" y="119"/>
                  <a:pt x="122" y="119"/>
                  <a:pt x="123" y="119"/>
                </a:cubicBezTo>
                <a:cubicBezTo>
                  <a:pt x="123" y="119"/>
                  <a:pt x="123" y="118"/>
                  <a:pt x="124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8"/>
                  <a:pt x="125" y="118"/>
                  <a:pt x="125" y="118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6" y="118"/>
                  <a:pt x="126" y="118"/>
                  <a:pt x="127" y="117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7" y="117"/>
                  <a:pt x="128" y="117"/>
                  <a:pt x="128" y="117"/>
                </a:cubicBezTo>
                <a:cubicBezTo>
                  <a:pt x="128" y="117"/>
                  <a:pt x="128" y="117"/>
                  <a:pt x="129" y="117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6"/>
                  <a:pt x="130" y="116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16"/>
                  <a:pt x="131" y="115"/>
                  <a:pt x="13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5"/>
                  <a:pt x="130" y="115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3"/>
                  <a:pt x="129" y="113"/>
                  <a:pt x="129" y="113"/>
                </a:cubicBezTo>
                <a:cubicBezTo>
                  <a:pt x="128" y="112"/>
                  <a:pt x="127" y="110"/>
                  <a:pt x="126" y="108"/>
                </a:cubicBezTo>
                <a:cubicBezTo>
                  <a:pt x="126" y="106"/>
                  <a:pt x="127" y="104"/>
                  <a:pt x="129" y="101"/>
                </a:cubicBezTo>
                <a:cubicBezTo>
                  <a:pt x="130" y="101"/>
                  <a:pt x="129" y="100"/>
                  <a:pt x="127" y="97"/>
                </a:cubicBezTo>
                <a:cubicBezTo>
                  <a:pt x="126" y="97"/>
                  <a:pt x="125" y="96"/>
                  <a:pt x="125" y="95"/>
                </a:cubicBezTo>
                <a:cubicBezTo>
                  <a:pt x="121" y="91"/>
                  <a:pt x="124" y="78"/>
                  <a:pt x="127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72"/>
                  <a:pt x="127" y="71"/>
                  <a:pt x="124" y="71"/>
                </a:cubicBezTo>
                <a:cubicBezTo>
                  <a:pt x="122" y="71"/>
                  <a:pt x="118" y="72"/>
                  <a:pt x="116" y="72"/>
                </a:cubicBezTo>
                <a:cubicBezTo>
                  <a:pt x="114" y="72"/>
                  <a:pt x="113" y="72"/>
                  <a:pt x="111" y="72"/>
                </a:cubicBezTo>
                <a:cubicBezTo>
                  <a:pt x="106" y="71"/>
                  <a:pt x="102" y="69"/>
                  <a:pt x="98" y="64"/>
                </a:cubicBezTo>
                <a:cubicBezTo>
                  <a:pt x="98" y="63"/>
                  <a:pt x="97" y="62"/>
                  <a:pt x="95" y="62"/>
                </a:cubicBezTo>
                <a:cubicBezTo>
                  <a:pt x="95" y="62"/>
                  <a:pt x="94" y="62"/>
                  <a:pt x="94" y="62"/>
                </a:cubicBezTo>
                <a:cubicBezTo>
                  <a:pt x="92" y="62"/>
                  <a:pt x="91" y="62"/>
                  <a:pt x="89" y="63"/>
                </a:cubicBezTo>
                <a:cubicBezTo>
                  <a:pt x="87" y="63"/>
                  <a:pt x="84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77" y="63"/>
                  <a:pt x="75" y="62"/>
                  <a:pt x="7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1" y="58"/>
                  <a:pt x="71" y="53"/>
                  <a:pt x="71" y="50"/>
                </a:cubicBezTo>
                <a:cubicBezTo>
                  <a:pt x="71" y="49"/>
                  <a:pt x="71" y="48"/>
                  <a:pt x="71" y="47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45"/>
                  <a:pt x="71" y="45"/>
                  <a:pt x="69" y="43"/>
                </a:cubicBezTo>
                <a:cubicBezTo>
                  <a:pt x="68" y="42"/>
                  <a:pt x="66" y="41"/>
                  <a:pt x="66" y="39"/>
                </a:cubicBezTo>
                <a:cubicBezTo>
                  <a:pt x="66" y="39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1" y="39"/>
                  <a:pt x="61" y="38"/>
                  <a:pt x="60" y="37"/>
                </a:cubicBezTo>
                <a:cubicBezTo>
                  <a:pt x="60" y="36"/>
                  <a:pt x="60" y="35"/>
                  <a:pt x="61" y="34"/>
                </a:cubicBezTo>
                <a:cubicBezTo>
                  <a:pt x="61" y="33"/>
                  <a:pt x="62" y="32"/>
                  <a:pt x="63" y="30"/>
                </a:cubicBezTo>
                <a:cubicBezTo>
                  <a:pt x="64" y="29"/>
                  <a:pt x="64" y="28"/>
                  <a:pt x="65" y="24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19"/>
                  <a:pt x="68" y="16"/>
                  <a:pt x="71" y="13"/>
                </a:cubicBezTo>
                <a:cubicBezTo>
                  <a:pt x="72" y="12"/>
                  <a:pt x="74" y="11"/>
                  <a:pt x="75" y="9"/>
                </a:cubicBezTo>
                <a:cubicBezTo>
                  <a:pt x="75" y="8"/>
                  <a:pt x="76" y="8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7"/>
                  <a:pt x="78" y="7"/>
                  <a:pt x="78" y="6"/>
                </a:cubicBezTo>
                <a:cubicBezTo>
                  <a:pt x="79" y="5"/>
                  <a:pt x="81" y="4"/>
                  <a:pt x="82" y="4"/>
                </a:cubicBezTo>
                <a:cubicBezTo>
                  <a:pt x="85" y="3"/>
                  <a:pt x="86" y="2"/>
                  <a:pt x="86" y="2"/>
                </a:cubicBezTo>
                <a:cubicBezTo>
                  <a:pt x="86" y="2"/>
                  <a:pt x="86" y="1"/>
                  <a:pt x="84" y="1"/>
                </a:cubicBezTo>
                <a:cubicBezTo>
                  <a:pt x="84" y="0"/>
                  <a:pt x="84" y="0"/>
                  <a:pt x="83" y="0"/>
                </a:cubicBezTo>
                <a:cubicBezTo>
                  <a:pt x="82" y="0"/>
                  <a:pt x="81" y="2"/>
                  <a:pt x="80" y="3"/>
                </a:cubicBezTo>
                <a:cubicBezTo>
                  <a:pt x="78" y="5"/>
                  <a:pt x="76" y="6"/>
                  <a:pt x="73" y="7"/>
                </a:cubicBezTo>
                <a:cubicBezTo>
                  <a:pt x="70" y="7"/>
                  <a:pt x="69" y="8"/>
                  <a:pt x="67" y="10"/>
                </a:cubicBezTo>
                <a:cubicBezTo>
                  <a:pt x="66" y="11"/>
                  <a:pt x="65" y="12"/>
                  <a:pt x="64" y="12"/>
                </a:cubicBezTo>
                <a:cubicBezTo>
                  <a:pt x="62" y="13"/>
                  <a:pt x="60" y="14"/>
                  <a:pt x="58" y="14"/>
                </a:cubicBezTo>
                <a:cubicBezTo>
                  <a:pt x="57" y="14"/>
                  <a:pt x="55" y="14"/>
                  <a:pt x="55" y="14"/>
                </a:cubicBezTo>
                <a:cubicBezTo>
                  <a:pt x="54" y="17"/>
                  <a:pt x="53" y="17"/>
                  <a:pt x="52" y="17"/>
                </a:cubicBezTo>
                <a:cubicBezTo>
                  <a:pt x="51" y="17"/>
                  <a:pt x="50" y="17"/>
                  <a:pt x="49" y="16"/>
                </a:cubicBezTo>
                <a:cubicBezTo>
                  <a:pt x="48" y="16"/>
                  <a:pt x="48" y="15"/>
                  <a:pt x="47" y="15"/>
                </a:cubicBezTo>
                <a:cubicBezTo>
                  <a:pt x="46" y="15"/>
                  <a:pt x="43" y="16"/>
                  <a:pt x="41" y="19"/>
                </a:cubicBezTo>
                <a:cubicBezTo>
                  <a:pt x="40" y="21"/>
                  <a:pt x="39" y="22"/>
                  <a:pt x="39" y="23"/>
                </a:cubicBezTo>
                <a:cubicBezTo>
                  <a:pt x="39" y="23"/>
                  <a:pt x="39" y="24"/>
                  <a:pt x="39" y="24"/>
                </a:cubicBezTo>
                <a:cubicBezTo>
                  <a:pt x="39" y="28"/>
                  <a:pt x="40" y="32"/>
                  <a:pt x="34" y="35"/>
                </a:cubicBezTo>
                <a:cubicBezTo>
                  <a:pt x="30" y="38"/>
                  <a:pt x="28" y="42"/>
                  <a:pt x="26" y="45"/>
                </a:cubicBezTo>
                <a:cubicBezTo>
                  <a:pt x="25" y="46"/>
                  <a:pt x="24" y="47"/>
                  <a:pt x="23" y="48"/>
                </a:cubicBezTo>
                <a:cubicBezTo>
                  <a:pt x="22" y="49"/>
                  <a:pt x="21" y="49"/>
                  <a:pt x="21" y="49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19" y="52"/>
                  <a:pt x="19" y="52"/>
                </a:cubicBezTo>
                <a:cubicBezTo>
                  <a:pt x="19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7" y="54"/>
                  <a:pt x="17" y="54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5" y="56"/>
                  <a:pt x="15" y="56"/>
                </a:cubicBezTo>
                <a:cubicBezTo>
                  <a:pt x="15" y="56"/>
                  <a:pt x="15" y="56"/>
                  <a:pt x="14" y="56"/>
                </a:cubicBezTo>
                <a:cubicBezTo>
                  <a:pt x="14" y="57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9"/>
                  <a:pt x="15" y="60"/>
                  <a:pt x="15" y="60"/>
                </a:cubicBezTo>
                <a:cubicBezTo>
                  <a:pt x="18" y="63"/>
                  <a:pt x="18" y="66"/>
                  <a:pt x="18" y="68"/>
                </a:cubicBezTo>
                <a:cubicBezTo>
                  <a:pt x="18" y="69"/>
                  <a:pt x="18" y="69"/>
                  <a:pt x="18" y="70"/>
                </a:cubicBezTo>
                <a:cubicBezTo>
                  <a:pt x="20" y="75"/>
                  <a:pt x="18" y="77"/>
                  <a:pt x="17" y="78"/>
                </a:cubicBezTo>
                <a:cubicBezTo>
                  <a:pt x="16" y="81"/>
                  <a:pt x="18" y="91"/>
                  <a:pt x="19" y="93"/>
                </a:cubicBezTo>
                <a:cubicBezTo>
                  <a:pt x="22" y="96"/>
                  <a:pt x="20" y="99"/>
                  <a:pt x="19" y="102"/>
                </a:cubicBezTo>
                <a:cubicBezTo>
                  <a:pt x="18" y="103"/>
                  <a:pt x="18" y="104"/>
                  <a:pt x="17" y="105"/>
                </a:cubicBezTo>
                <a:cubicBezTo>
                  <a:pt x="15" y="110"/>
                  <a:pt x="12" y="113"/>
                  <a:pt x="6" y="113"/>
                </a:cubicBezTo>
                <a:cubicBezTo>
                  <a:pt x="5" y="113"/>
                  <a:pt x="4" y="115"/>
                  <a:pt x="4" y="117"/>
                </a:cubicBezTo>
                <a:cubicBezTo>
                  <a:pt x="3" y="119"/>
                  <a:pt x="3" y="120"/>
                  <a:pt x="1" y="121"/>
                </a:cubicBezTo>
                <a:cubicBezTo>
                  <a:pt x="1" y="121"/>
                  <a:pt x="0" y="122"/>
                  <a:pt x="0" y="123"/>
                </a:cubicBezTo>
                <a:cubicBezTo>
                  <a:pt x="0" y="123"/>
                  <a:pt x="1" y="123"/>
                  <a:pt x="1" y="123"/>
                </a:cubicBezTo>
                <a:cubicBezTo>
                  <a:pt x="1" y="123"/>
                  <a:pt x="1" y="123"/>
                  <a:pt x="2" y="123"/>
                </a:cubicBezTo>
                <a:cubicBezTo>
                  <a:pt x="2" y="124"/>
                  <a:pt x="2" y="124"/>
                  <a:pt x="3" y="124"/>
                </a:cubicBezTo>
                <a:cubicBezTo>
                  <a:pt x="3" y="124"/>
                  <a:pt x="3" y="125"/>
                  <a:pt x="3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5" y="126"/>
                  <a:pt x="5" y="126"/>
                  <a:pt x="5" y="126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27"/>
                  <a:pt x="7" y="127"/>
                  <a:pt x="7" y="127"/>
                </a:cubicBezTo>
                <a:cubicBezTo>
                  <a:pt x="7" y="127"/>
                  <a:pt x="8" y="127"/>
                  <a:pt x="8" y="127"/>
                </a:cubicBezTo>
                <a:cubicBezTo>
                  <a:pt x="8" y="128"/>
                  <a:pt x="8" y="128"/>
                  <a:pt x="9" y="128"/>
                </a:cubicBezTo>
                <a:cubicBezTo>
                  <a:pt x="9" y="128"/>
                  <a:pt x="9" y="128"/>
                  <a:pt x="10" y="128"/>
                </a:cubicBezTo>
                <a:cubicBezTo>
                  <a:pt x="10" y="128"/>
                  <a:pt x="10" y="128"/>
                  <a:pt x="10" y="129"/>
                </a:cubicBezTo>
                <a:cubicBezTo>
                  <a:pt x="10" y="129"/>
                  <a:pt x="11" y="129"/>
                  <a:pt x="11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12" y="129"/>
                  <a:pt x="12" y="129"/>
                  <a:pt x="12" y="129"/>
                </a:cubicBezTo>
                <a:cubicBezTo>
                  <a:pt x="14" y="129"/>
                  <a:pt x="16" y="131"/>
                  <a:pt x="17" y="132"/>
                </a:cubicBezTo>
                <a:cubicBezTo>
                  <a:pt x="18" y="133"/>
                  <a:pt x="19" y="134"/>
                  <a:pt x="20" y="135"/>
                </a:cubicBezTo>
                <a:cubicBezTo>
                  <a:pt x="21" y="135"/>
                  <a:pt x="22" y="136"/>
                  <a:pt x="24" y="136"/>
                </a:cubicBezTo>
                <a:cubicBezTo>
                  <a:pt x="24" y="136"/>
                  <a:pt x="24" y="136"/>
                  <a:pt x="25" y="136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7" y="134"/>
                  <a:pt x="27" y="134"/>
                  <a:pt x="28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29" y="134"/>
                  <a:pt x="29" y="134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3" y="136"/>
                  <a:pt x="33" y="137"/>
                  <a:pt x="33" y="137"/>
                </a:cubicBezTo>
                <a:cubicBezTo>
                  <a:pt x="33" y="137"/>
                  <a:pt x="33" y="137"/>
                  <a:pt x="34" y="137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8"/>
                  <a:pt x="35" y="139"/>
                  <a:pt x="35" y="139"/>
                </a:cubicBezTo>
                <a:cubicBezTo>
                  <a:pt x="35" y="139"/>
                  <a:pt x="35" y="139"/>
                  <a:pt x="36" y="139"/>
                </a:cubicBezTo>
                <a:cubicBezTo>
                  <a:pt x="36" y="140"/>
                  <a:pt x="36" y="140"/>
                  <a:pt x="37" y="141"/>
                </a:cubicBezTo>
                <a:cubicBezTo>
                  <a:pt x="37" y="141"/>
                  <a:pt x="37" y="141"/>
                  <a:pt x="37" y="141"/>
                </a:cubicBezTo>
                <a:cubicBezTo>
                  <a:pt x="38" y="141"/>
                  <a:pt x="38" y="141"/>
                  <a:pt x="38" y="1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2" name="Freeform 1948"/>
          <p:cNvSpPr>
            <a:spLocks/>
          </p:cNvSpPr>
          <p:nvPr/>
        </p:nvSpPr>
        <p:spPr bwMode="auto">
          <a:xfrm>
            <a:off x="2881441" y="418914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3" name="Freeform 1949"/>
          <p:cNvSpPr>
            <a:spLocks/>
          </p:cNvSpPr>
          <p:nvPr/>
        </p:nvSpPr>
        <p:spPr bwMode="auto">
          <a:xfrm>
            <a:off x="2826687" y="434187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4" name="Freeform 1950"/>
          <p:cNvSpPr>
            <a:spLocks/>
          </p:cNvSpPr>
          <p:nvPr/>
        </p:nvSpPr>
        <p:spPr bwMode="auto">
          <a:xfrm>
            <a:off x="2826687" y="4334932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5" name="Freeform 1951"/>
          <p:cNvSpPr>
            <a:spLocks/>
          </p:cNvSpPr>
          <p:nvPr/>
        </p:nvSpPr>
        <p:spPr bwMode="auto">
          <a:xfrm>
            <a:off x="2828793" y="433261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6" name="Freeform 1952"/>
          <p:cNvSpPr>
            <a:spLocks/>
          </p:cNvSpPr>
          <p:nvPr/>
        </p:nvSpPr>
        <p:spPr bwMode="auto">
          <a:xfrm>
            <a:off x="2826687" y="43395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7" name="Freeform 1953"/>
          <p:cNvSpPr>
            <a:spLocks/>
          </p:cNvSpPr>
          <p:nvPr/>
        </p:nvSpPr>
        <p:spPr bwMode="auto">
          <a:xfrm>
            <a:off x="2866700" y="419377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8" name="Freeform 1954"/>
          <p:cNvSpPr>
            <a:spLocks/>
          </p:cNvSpPr>
          <p:nvPr/>
        </p:nvSpPr>
        <p:spPr bwMode="auto">
          <a:xfrm>
            <a:off x="2830899" y="4316419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9" name="Freeform 1955"/>
          <p:cNvSpPr>
            <a:spLocks/>
          </p:cNvSpPr>
          <p:nvPr/>
        </p:nvSpPr>
        <p:spPr bwMode="auto">
          <a:xfrm>
            <a:off x="2830899" y="4314105"/>
            <a:ext cx="0" cy="2314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0" name="Freeform 1956"/>
          <p:cNvSpPr>
            <a:spLocks/>
          </p:cNvSpPr>
          <p:nvPr/>
        </p:nvSpPr>
        <p:spPr bwMode="auto">
          <a:xfrm>
            <a:off x="2883547" y="4186831"/>
            <a:ext cx="2106" cy="2314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1" name="Freeform 1957"/>
          <p:cNvSpPr>
            <a:spLocks/>
          </p:cNvSpPr>
          <p:nvPr/>
        </p:nvSpPr>
        <p:spPr bwMode="auto">
          <a:xfrm>
            <a:off x="2868806" y="4193774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2" name="Freeform 1958"/>
          <p:cNvSpPr>
            <a:spLocks/>
          </p:cNvSpPr>
          <p:nvPr/>
        </p:nvSpPr>
        <p:spPr bwMode="auto">
          <a:xfrm>
            <a:off x="2873018" y="41914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3" name="Freeform 1959"/>
          <p:cNvSpPr>
            <a:spLocks/>
          </p:cNvSpPr>
          <p:nvPr/>
        </p:nvSpPr>
        <p:spPr bwMode="auto">
          <a:xfrm>
            <a:off x="2830899" y="4321047"/>
            <a:ext cx="0" cy="4628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4" name="Freeform 1960"/>
          <p:cNvSpPr>
            <a:spLocks/>
          </p:cNvSpPr>
          <p:nvPr/>
        </p:nvSpPr>
        <p:spPr bwMode="auto">
          <a:xfrm>
            <a:off x="2828793" y="43279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5" name="Freeform 1961"/>
          <p:cNvSpPr>
            <a:spLocks/>
          </p:cNvSpPr>
          <p:nvPr/>
        </p:nvSpPr>
        <p:spPr bwMode="auto">
          <a:xfrm>
            <a:off x="2875123" y="41914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6" name="Freeform 1962"/>
          <p:cNvSpPr>
            <a:spLocks/>
          </p:cNvSpPr>
          <p:nvPr/>
        </p:nvSpPr>
        <p:spPr bwMode="auto">
          <a:xfrm>
            <a:off x="2879335" y="41891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7" name="Freeform 1963"/>
          <p:cNvSpPr>
            <a:spLocks/>
          </p:cNvSpPr>
          <p:nvPr/>
        </p:nvSpPr>
        <p:spPr bwMode="auto">
          <a:xfrm>
            <a:off x="2649788" y="4054930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8" name="Freeform 1964"/>
          <p:cNvSpPr>
            <a:spLocks/>
          </p:cNvSpPr>
          <p:nvPr/>
        </p:nvSpPr>
        <p:spPr bwMode="auto">
          <a:xfrm>
            <a:off x="2658212" y="404798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9" name="Freeform 1965"/>
          <p:cNvSpPr>
            <a:spLocks/>
          </p:cNvSpPr>
          <p:nvPr/>
        </p:nvSpPr>
        <p:spPr bwMode="auto">
          <a:xfrm>
            <a:off x="2654000" y="405261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0" name="Freeform 1966"/>
          <p:cNvSpPr>
            <a:spLocks/>
          </p:cNvSpPr>
          <p:nvPr/>
        </p:nvSpPr>
        <p:spPr bwMode="auto">
          <a:xfrm>
            <a:off x="2662424" y="404104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1" name="Freeform 1967"/>
          <p:cNvSpPr>
            <a:spLocks/>
          </p:cNvSpPr>
          <p:nvPr/>
        </p:nvSpPr>
        <p:spPr bwMode="auto">
          <a:xfrm>
            <a:off x="2660318" y="4043359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2" name="Freeform 1968"/>
          <p:cNvSpPr>
            <a:spLocks/>
          </p:cNvSpPr>
          <p:nvPr/>
        </p:nvSpPr>
        <p:spPr bwMode="auto">
          <a:xfrm>
            <a:off x="2647683" y="405955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3" name="Freeform 1969"/>
          <p:cNvSpPr>
            <a:spLocks/>
          </p:cNvSpPr>
          <p:nvPr/>
        </p:nvSpPr>
        <p:spPr bwMode="auto">
          <a:xfrm>
            <a:off x="2837217" y="4494602"/>
            <a:ext cx="269560" cy="328597"/>
          </a:xfrm>
          <a:custGeom>
            <a:avLst/>
            <a:gdLst>
              <a:gd name="T0" fmla="*/ 71 w 133"/>
              <a:gd name="T1" fmla="*/ 137 h 149"/>
              <a:gd name="T2" fmla="*/ 77 w 133"/>
              <a:gd name="T3" fmla="*/ 138 h 149"/>
              <a:gd name="T4" fmla="*/ 78 w 133"/>
              <a:gd name="T5" fmla="*/ 137 h 149"/>
              <a:gd name="T6" fmla="*/ 79 w 133"/>
              <a:gd name="T7" fmla="*/ 124 h 149"/>
              <a:gd name="T8" fmla="*/ 89 w 133"/>
              <a:gd name="T9" fmla="*/ 110 h 149"/>
              <a:gd name="T10" fmla="*/ 113 w 133"/>
              <a:gd name="T11" fmla="*/ 106 h 149"/>
              <a:gd name="T12" fmla="*/ 127 w 133"/>
              <a:gd name="T13" fmla="*/ 111 h 149"/>
              <a:gd name="T14" fmla="*/ 130 w 133"/>
              <a:gd name="T15" fmla="*/ 108 h 149"/>
              <a:gd name="T16" fmla="*/ 131 w 133"/>
              <a:gd name="T17" fmla="*/ 106 h 149"/>
              <a:gd name="T18" fmla="*/ 132 w 133"/>
              <a:gd name="T19" fmla="*/ 91 h 149"/>
              <a:gd name="T20" fmla="*/ 121 w 133"/>
              <a:gd name="T21" fmla="*/ 75 h 149"/>
              <a:gd name="T22" fmla="*/ 104 w 133"/>
              <a:gd name="T23" fmla="*/ 68 h 149"/>
              <a:gd name="T24" fmla="*/ 103 w 133"/>
              <a:gd name="T25" fmla="*/ 56 h 149"/>
              <a:gd name="T26" fmla="*/ 97 w 133"/>
              <a:gd name="T27" fmla="*/ 43 h 149"/>
              <a:gd name="T28" fmla="*/ 91 w 133"/>
              <a:gd name="T29" fmla="*/ 43 h 149"/>
              <a:gd name="T30" fmla="*/ 87 w 133"/>
              <a:gd name="T31" fmla="*/ 43 h 149"/>
              <a:gd name="T32" fmla="*/ 85 w 133"/>
              <a:gd name="T33" fmla="*/ 41 h 149"/>
              <a:gd name="T34" fmla="*/ 84 w 133"/>
              <a:gd name="T35" fmla="*/ 39 h 149"/>
              <a:gd name="T36" fmla="*/ 72 w 133"/>
              <a:gd name="T37" fmla="*/ 33 h 149"/>
              <a:gd name="T38" fmla="*/ 71 w 133"/>
              <a:gd name="T39" fmla="*/ 33 h 149"/>
              <a:gd name="T40" fmla="*/ 68 w 133"/>
              <a:gd name="T41" fmla="*/ 32 h 149"/>
              <a:gd name="T42" fmla="*/ 49 w 133"/>
              <a:gd name="T43" fmla="*/ 23 h 149"/>
              <a:gd name="T44" fmla="*/ 36 w 133"/>
              <a:gd name="T45" fmla="*/ 1 h 149"/>
              <a:gd name="T46" fmla="*/ 19 w 133"/>
              <a:gd name="T47" fmla="*/ 9 h 149"/>
              <a:gd name="T48" fmla="*/ 13 w 133"/>
              <a:gd name="T49" fmla="*/ 12 h 149"/>
              <a:gd name="T50" fmla="*/ 11 w 133"/>
              <a:gd name="T51" fmla="*/ 14 h 149"/>
              <a:gd name="T52" fmla="*/ 9 w 133"/>
              <a:gd name="T53" fmla="*/ 14 h 149"/>
              <a:gd name="T54" fmla="*/ 6 w 133"/>
              <a:gd name="T55" fmla="*/ 14 h 149"/>
              <a:gd name="T56" fmla="*/ 4 w 133"/>
              <a:gd name="T57" fmla="*/ 14 h 149"/>
              <a:gd name="T58" fmla="*/ 6 w 133"/>
              <a:gd name="T59" fmla="*/ 19 h 149"/>
              <a:gd name="T60" fmla="*/ 6 w 133"/>
              <a:gd name="T61" fmla="*/ 34 h 149"/>
              <a:gd name="T62" fmla="*/ 8 w 133"/>
              <a:gd name="T63" fmla="*/ 49 h 149"/>
              <a:gd name="T64" fmla="*/ 5 w 133"/>
              <a:gd name="T65" fmla="*/ 57 h 149"/>
              <a:gd name="T66" fmla="*/ 4 w 133"/>
              <a:gd name="T67" fmla="*/ 69 h 149"/>
              <a:gd name="T68" fmla="*/ 0 w 133"/>
              <a:gd name="T69" fmla="*/ 84 h 149"/>
              <a:gd name="T70" fmla="*/ 0 w 133"/>
              <a:gd name="T71" fmla="*/ 86 h 149"/>
              <a:gd name="T72" fmla="*/ 4 w 133"/>
              <a:gd name="T73" fmla="*/ 91 h 149"/>
              <a:gd name="T74" fmla="*/ 10 w 133"/>
              <a:gd name="T75" fmla="*/ 106 h 149"/>
              <a:gd name="T76" fmla="*/ 11 w 133"/>
              <a:gd name="T77" fmla="*/ 114 h 149"/>
              <a:gd name="T78" fmla="*/ 12 w 133"/>
              <a:gd name="T79" fmla="*/ 126 h 149"/>
              <a:gd name="T80" fmla="*/ 20 w 133"/>
              <a:gd name="T81" fmla="*/ 147 h 149"/>
              <a:gd name="T82" fmla="*/ 20 w 133"/>
              <a:gd name="T83" fmla="*/ 149 h 149"/>
              <a:gd name="T84" fmla="*/ 26 w 133"/>
              <a:gd name="T85" fmla="*/ 145 h 149"/>
              <a:gd name="T86" fmla="*/ 28 w 133"/>
              <a:gd name="T87" fmla="*/ 144 h 149"/>
              <a:gd name="T88" fmla="*/ 38 w 133"/>
              <a:gd name="T89" fmla="*/ 137 h 149"/>
              <a:gd name="T90" fmla="*/ 46 w 133"/>
              <a:gd name="T91" fmla="*/ 139 h 149"/>
              <a:gd name="T92" fmla="*/ 62 w 133"/>
              <a:gd name="T93" fmla="*/ 13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49">
                <a:moveTo>
                  <a:pt x="71" y="137"/>
                </a:move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8"/>
                  <a:pt x="72" y="138"/>
                  <a:pt x="73" y="138"/>
                </a:cubicBezTo>
                <a:cubicBezTo>
                  <a:pt x="74" y="138"/>
                  <a:pt x="74" y="138"/>
                  <a:pt x="74" y="138"/>
                </a:cubicBezTo>
                <a:cubicBezTo>
                  <a:pt x="75" y="138"/>
                  <a:pt x="76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7"/>
                  <a:pt x="77" y="137"/>
                </a:cubicBezTo>
                <a:cubicBezTo>
                  <a:pt x="78" y="137"/>
                  <a:pt x="78" y="137"/>
                  <a:pt x="78" y="137"/>
                </a:cubicBezTo>
                <a:cubicBezTo>
                  <a:pt x="78" y="136"/>
                  <a:pt x="78" y="136"/>
                  <a:pt x="78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9" y="132"/>
                  <a:pt x="79" y="127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3"/>
                  <a:pt x="79" y="123"/>
                </a:cubicBezTo>
                <a:cubicBezTo>
                  <a:pt x="79" y="119"/>
                  <a:pt x="85" y="113"/>
                  <a:pt x="89" y="110"/>
                </a:cubicBezTo>
                <a:cubicBezTo>
                  <a:pt x="92" y="108"/>
                  <a:pt x="95" y="108"/>
                  <a:pt x="98" y="108"/>
                </a:cubicBezTo>
                <a:cubicBezTo>
                  <a:pt x="100" y="108"/>
                  <a:pt x="102" y="108"/>
                  <a:pt x="103" y="108"/>
                </a:cubicBezTo>
                <a:cubicBezTo>
                  <a:pt x="105" y="106"/>
                  <a:pt x="109" y="106"/>
                  <a:pt x="113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20" y="106"/>
                  <a:pt x="123" y="108"/>
                  <a:pt x="125" y="109"/>
                </a:cubicBezTo>
                <a:cubicBezTo>
                  <a:pt x="126" y="110"/>
                  <a:pt x="127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0"/>
                  <a:pt x="130" y="109"/>
                  <a:pt x="130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0" y="108"/>
                  <a:pt x="131" y="107"/>
                  <a:pt x="131" y="107"/>
                </a:cubicBezTo>
                <a:cubicBezTo>
                  <a:pt x="131" y="107"/>
                  <a:pt x="131" y="107"/>
                  <a:pt x="131" y="106"/>
                </a:cubicBezTo>
                <a:cubicBezTo>
                  <a:pt x="131" y="106"/>
                  <a:pt x="131" y="105"/>
                  <a:pt x="131" y="105"/>
                </a:cubicBezTo>
                <a:cubicBezTo>
                  <a:pt x="130" y="103"/>
                  <a:pt x="131" y="101"/>
                  <a:pt x="132" y="98"/>
                </a:cubicBezTo>
                <a:cubicBezTo>
                  <a:pt x="132" y="96"/>
                  <a:pt x="133" y="93"/>
                  <a:pt x="132" y="91"/>
                </a:cubicBezTo>
                <a:cubicBezTo>
                  <a:pt x="132" y="89"/>
                  <a:pt x="130" y="88"/>
                  <a:pt x="129" y="86"/>
                </a:cubicBezTo>
                <a:cubicBezTo>
                  <a:pt x="127" y="85"/>
                  <a:pt x="125" y="83"/>
                  <a:pt x="125" y="79"/>
                </a:cubicBezTo>
                <a:cubicBezTo>
                  <a:pt x="125" y="76"/>
                  <a:pt x="125" y="75"/>
                  <a:pt x="121" y="75"/>
                </a:cubicBezTo>
                <a:cubicBezTo>
                  <a:pt x="120" y="75"/>
                  <a:pt x="119" y="75"/>
                  <a:pt x="118" y="75"/>
                </a:cubicBezTo>
                <a:cubicBezTo>
                  <a:pt x="118" y="75"/>
                  <a:pt x="117" y="75"/>
                  <a:pt x="116" y="75"/>
                </a:cubicBezTo>
                <a:cubicBezTo>
                  <a:pt x="106" y="75"/>
                  <a:pt x="104" y="71"/>
                  <a:pt x="104" y="68"/>
                </a:cubicBezTo>
                <a:cubicBezTo>
                  <a:pt x="104" y="66"/>
                  <a:pt x="103" y="65"/>
                  <a:pt x="102" y="64"/>
                </a:cubicBezTo>
                <a:cubicBezTo>
                  <a:pt x="101" y="62"/>
                  <a:pt x="100" y="58"/>
                  <a:pt x="103" y="57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4"/>
                  <a:pt x="100" y="52"/>
                  <a:pt x="101" y="49"/>
                </a:cubicBezTo>
                <a:cubicBezTo>
                  <a:pt x="101" y="47"/>
                  <a:pt x="100" y="46"/>
                  <a:pt x="98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6" y="43"/>
                  <a:pt x="94" y="43"/>
                </a:cubicBezTo>
                <a:cubicBezTo>
                  <a:pt x="94" y="43"/>
                  <a:pt x="93" y="43"/>
                  <a:pt x="93" y="43"/>
                </a:cubicBezTo>
                <a:cubicBezTo>
                  <a:pt x="92" y="43"/>
                  <a:pt x="91" y="43"/>
                  <a:pt x="91" y="43"/>
                </a:cubicBezTo>
                <a:cubicBezTo>
                  <a:pt x="90" y="43"/>
                  <a:pt x="89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6" y="43"/>
                  <a:pt x="86" y="42"/>
                  <a:pt x="85" y="42"/>
                </a:cubicBez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5" y="41"/>
                  <a:pt x="85" y="41"/>
                </a:cubicBezTo>
                <a:cubicBezTo>
                  <a:pt x="85" y="41"/>
                  <a:pt x="85" y="41"/>
                  <a:pt x="84" y="41"/>
                </a:cubicBezTo>
                <a:cubicBezTo>
                  <a:pt x="84" y="41"/>
                  <a:pt x="84" y="40"/>
                  <a:pt x="84" y="40"/>
                </a:cubicBezTo>
                <a:cubicBezTo>
                  <a:pt x="84" y="40"/>
                  <a:pt x="84" y="39"/>
                  <a:pt x="84" y="39"/>
                </a:cubicBezTo>
                <a:cubicBezTo>
                  <a:pt x="84" y="38"/>
                  <a:pt x="81" y="37"/>
                  <a:pt x="77" y="37"/>
                </a:cubicBezTo>
                <a:cubicBezTo>
                  <a:pt x="74" y="37"/>
                  <a:pt x="73" y="34"/>
                  <a:pt x="73" y="33"/>
                </a:cubicBezTo>
                <a:cubicBezTo>
                  <a:pt x="73" y="33"/>
                  <a:pt x="72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3"/>
                  <a:pt x="72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0" y="33"/>
                  <a:pt x="69" y="33"/>
                </a:cubicBezTo>
                <a:cubicBezTo>
                  <a:pt x="69" y="32"/>
                  <a:pt x="68" y="32"/>
                  <a:pt x="68" y="32"/>
                </a:cubicBezTo>
                <a:cubicBezTo>
                  <a:pt x="67" y="31"/>
                  <a:pt x="67" y="31"/>
                  <a:pt x="66" y="31"/>
                </a:cubicBezTo>
                <a:cubicBezTo>
                  <a:pt x="65" y="31"/>
                  <a:pt x="65" y="31"/>
                  <a:pt x="64" y="31"/>
                </a:cubicBezTo>
                <a:cubicBezTo>
                  <a:pt x="58" y="32"/>
                  <a:pt x="55" y="29"/>
                  <a:pt x="49" y="23"/>
                </a:cubicBezTo>
                <a:cubicBezTo>
                  <a:pt x="44" y="16"/>
                  <a:pt x="44" y="4"/>
                  <a:pt x="45" y="0"/>
                </a:cubicBezTo>
                <a:cubicBezTo>
                  <a:pt x="44" y="0"/>
                  <a:pt x="43" y="0"/>
                  <a:pt x="41" y="0"/>
                </a:cubicBezTo>
                <a:cubicBezTo>
                  <a:pt x="40" y="0"/>
                  <a:pt x="38" y="1"/>
                  <a:pt x="36" y="1"/>
                </a:cubicBezTo>
                <a:cubicBezTo>
                  <a:pt x="34" y="1"/>
                  <a:pt x="30" y="3"/>
                  <a:pt x="27" y="5"/>
                </a:cubicBezTo>
                <a:cubicBezTo>
                  <a:pt x="26" y="5"/>
                  <a:pt x="25" y="6"/>
                  <a:pt x="24" y="6"/>
                </a:cubicBezTo>
                <a:cubicBezTo>
                  <a:pt x="22" y="8"/>
                  <a:pt x="20" y="8"/>
                  <a:pt x="19" y="9"/>
                </a:cubicBezTo>
                <a:cubicBezTo>
                  <a:pt x="17" y="9"/>
                  <a:pt x="16" y="10"/>
                  <a:pt x="15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4"/>
                  <a:pt x="4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6"/>
                  <a:pt x="5" y="18"/>
                  <a:pt x="6" y="19"/>
                </a:cubicBezTo>
                <a:cubicBezTo>
                  <a:pt x="8" y="22"/>
                  <a:pt x="9" y="25"/>
                  <a:pt x="10" y="26"/>
                </a:cubicBezTo>
                <a:cubicBezTo>
                  <a:pt x="11" y="31"/>
                  <a:pt x="8" y="33"/>
                  <a:pt x="7" y="34"/>
                </a:cubicBezTo>
                <a:cubicBezTo>
                  <a:pt x="7" y="34"/>
                  <a:pt x="7" y="34"/>
                  <a:pt x="6" y="34"/>
                </a:cubicBezTo>
                <a:cubicBezTo>
                  <a:pt x="6" y="35"/>
                  <a:pt x="6" y="40"/>
                  <a:pt x="7" y="47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7" y="52"/>
                  <a:pt x="6" y="54"/>
                </a:cubicBezTo>
                <a:cubicBezTo>
                  <a:pt x="5" y="55"/>
                  <a:pt x="5" y="56"/>
                  <a:pt x="5" y="57"/>
                </a:cubicBezTo>
                <a:cubicBezTo>
                  <a:pt x="7" y="59"/>
                  <a:pt x="5" y="62"/>
                  <a:pt x="4" y="64"/>
                </a:cubicBezTo>
                <a:cubicBezTo>
                  <a:pt x="3" y="66"/>
                  <a:pt x="2" y="67"/>
                  <a:pt x="2" y="68"/>
                </a:cubicBezTo>
                <a:cubicBezTo>
                  <a:pt x="2" y="68"/>
                  <a:pt x="3" y="69"/>
                  <a:pt x="4" y="69"/>
                </a:cubicBezTo>
                <a:cubicBezTo>
                  <a:pt x="5" y="70"/>
                  <a:pt x="7" y="71"/>
                  <a:pt x="7" y="73"/>
                </a:cubicBezTo>
                <a:cubicBezTo>
                  <a:pt x="7" y="76"/>
                  <a:pt x="3" y="82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5"/>
                  <a:pt x="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5"/>
                  <a:pt x="0" y="8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6"/>
                  <a:pt x="0" y="87"/>
                  <a:pt x="0" y="87"/>
                </a:cubicBezTo>
                <a:cubicBezTo>
                  <a:pt x="1" y="88"/>
                  <a:pt x="2" y="89"/>
                  <a:pt x="4" y="91"/>
                </a:cubicBezTo>
                <a:cubicBezTo>
                  <a:pt x="7" y="93"/>
                  <a:pt x="6" y="96"/>
                  <a:pt x="6" y="98"/>
                </a:cubicBezTo>
                <a:cubicBezTo>
                  <a:pt x="6" y="100"/>
                  <a:pt x="6" y="102"/>
                  <a:pt x="7" y="103"/>
                </a:cubicBezTo>
                <a:cubicBezTo>
                  <a:pt x="8" y="104"/>
                  <a:pt x="9" y="105"/>
                  <a:pt x="10" y="106"/>
                </a:cubicBezTo>
                <a:cubicBezTo>
                  <a:pt x="11" y="107"/>
                  <a:pt x="12" y="108"/>
                  <a:pt x="12" y="109"/>
                </a:cubicBezTo>
                <a:cubicBezTo>
                  <a:pt x="13" y="111"/>
                  <a:pt x="11" y="112"/>
                  <a:pt x="11" y="112"/>
                </a:cubicBezTo>
                <a:cubicBezTo>
                  <a:pt x="11" y="112"/>
                  <a:pt x="11" y="113"/>
                  <a:pt x="11" y="114"/>
                </a:cubicBezTo>
                <a:cubicBezTo>
                  <a:pt x="11" y="116"/>
                  <a:pt x="11" y="119"/>
                  <a:pt x="9" y="120"/>
                </a:cubicBezTo>
                <a:cubicBezTo>
                  <a:pt x="8" y="120"/>
                  <a:pt x="8" y="121"/>
                  <a:pt x="9" y="121"/>
                </a:cubicBezTo>
                <a:cubicBezTo>
                  <a:pt x="9" y="123"/>
                  <a:pt x="11" y="125"/>
                  <a:pt x="12" y="126"/>
                </a:cubicBezTo>
                <a:cubicBezTo>
                  <a:pt x="15" y="127"/>
                  <a:pt x="15" y="130"/>
                  <a:pt x="15" y="132"/>
                </a:cubicBezTo>
                <a:cubicBezTo>
                  <a:pt x="16" y="134"/>
                  <a:pt x="16" y="136"/>
                  <a:pt x="17" y="137"/>
                </a:cubicBezTo>
                <a:cubicBezTo>
                  <a:pt x="19" y="139"/>
                  <a:pt x="19" y="143"/>
                  <a:pt x="20" y="147"/>
                </a:cubicBezTo>
                <a:cubicBezTo>
                  <a:pt x="20" y="147"/>
                  <a:pt x="20" y="147"/>
                  <a:pt x="2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0" y="149"/>
                  <a:pt x="20" y="149"/>
                </a:cubicBezTo>
                <a:cubicBezTo>
                  <a:pt x="21" y="149"/>
                  <a:pt x="22" y="148"/>
                  <a:pt x="24" y="147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5" y="146"/>
                  <a:pt x="25" y="146"/>
                  <a:pt x="26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7" y="145"/>
                  <a:pt x="28" y="144"/>
                  <a:pt x="28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2"/>
                  <a:pt x="31" y="141"/>
                  <a:pt x="32" y="140"/>
                </a:cubicBezTo>
                <a:cubicBezTo>
                  <a:pt x="34" y="138"/>
                  <a:pt x="35" y="137"/>
                  <a:pt x="36" y="137"/>
                </a:cubicBezTo>
                <a:cubicBezTo>
                  <a:pt x="37" y="137"/>
                  <a:pt x="37" y="137"/>
                  <a:pt x="38" y="137"/>
                </a:cubicBezTo>
                <a:cubicBezTo>
                  <a:pt x="39" y="137"/>
                  <a:pt x="40" y="137"/>
                  <a:pt x="41" y="138"/>
                </a:cubicBezTo>
                <a:cubicBezTo>
                  <a:pt x="42" y="139"/>
                  <a:pt x="42" y="139"/>
                  <a:pt x="44" y="139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50" y="140"/>
                  <a:pt x="55" y="141"/>
                  <a:pt x="58" y="145"/>
                </a:cubicBezTo>
                <a:cubicBezTo>
                  <a:pt x="59" y="144"/>
                  <a:pt x="59" y="143"/>
                  <a:pt x="60" y="142"/>
                </a:cubicBezTo>
                <a:cubicBezTo>
                  <a:pt x="60" y="141"/>
                  <a:pt x="61" y="139"/>
                  <a:pt x="62" y="139"/>
                </a:cubicBezTo>
                <a:cubicBezTo>
                  <a:pt x="62" y="138"/>
                  <a:pt x="64" y="137"/>
                  <a:pt x="66" y="137"/>
                </a:cubicBezTo>
                <a:cubicBezTo>
                  <a:pt x="68" y="137"/>
                  <a:pt x="69" y="137"/>
                  <a:pt x="71" y="1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4" name="Freeform 1970"/>
          <p:cNvSpPr>
            <a:spLocks/>
          </p:cNvSpPr>
          <p:nvPr/>
        </p:nvSpPr>
        <p:spPr bwMode="auto">
          <a:xfrm>
            <a:off x="3102564" y="4726009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5" name="Freeform 1971"/>
          <p:cNvSpPr>
            <a:spLocks/>
          </p:cNvSpPr>
          <p:nvPr/>
        </p:nvSpPr>
        <p:spPr bwMode="auto">
          <a:xfrm>
            <a:off x="3009903" y="4587165"/>
            <a:ext cx="4212" cy="2314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6" name="Freeform 1972"/>
          <p:cNvSpPr>
            <a:spLocks/>
          </p:cNvSpPr>
          <p:nvPr/>
        </p:nvSpPr>
        <p:spPr bwMode="auto">
          <a:xfrm>
            <a:off x="3014115" y="4589479"/>
            <a:ext cx="12636" cy="0"/>
          </a:xfrm>
          <a:custGeom>
            <a:avLst/>
            <a:gdLst>
              <a:gd name="T0" fmla="*/ 6 w 6"/>
              <a:gd name="T1" fmla="*/ 0 w 6"/>
              <a:gd name="T2" fmla="*/ 4 w 6"/>
              <a:gd name="T3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cubicBezTo>
                  <a:pt x="3" y="0"/>
                  <a:pt x="2" y="0"/>
                  <a:pt x="0" y="0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" name="Freeform 1973"/>
          <p:cNvSpPr>
            <a:spLocks/>
          </p:cNvSpPr>
          <p:nvPr/>
        </p:nvSpPr>
        <p:spPr bwMode="auto">
          <a:xfrm>
            <a:off x="2845640" y="452468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8" name="Freeform 1974"/>
          <p:cNvSpPr>
            <a:spLocks/>
          </p:cNvSpPr>
          <p:nvPr/>
        </p:nvSpPr>
        <p:spPr bwMode="auto">
          <a:xfrm>
            <a:off x="2851958" y="452468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9" name="Freeform 1975"/>
          <p:cNvSpPr>
            <a:spLocks/>
          </p:cNvSpPr>
          <p:nvPr/>
        </p:nvSpPr>
        <p:spPr bwMode="auto">
          <a:xfrm>
            <a:off x="2936196" y="4545512"/>
            <a:ext cx="31589" cy="20827"/>
          </a:xfrm>
          <a:custGeom>
            <a:avLst/>
            <a:gdLst>
              <a:gd name="T0" fmla="*/ 15 w 15"/>
              <a:gd name="T1" fmla="*/ 8 h 9"/>
              <a:gd name="T2" fmla="*/ 0 w 15"/>
              <a:gd name="T3" fmla="*/ 0 h 9"/>
              <a:gd name="T4" fmla="*/ 15 w 15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15" y="8"/>
                </a:moveTo>
                <a:cubicBezTo>
                  <a:pt x="9" y="9"/>
                  <a:pt x="6" y="6"/>
                  <a:pt x="0" y="0"/>
                </a:cubicBezTo>
                <a:cubicBezTo>
                  <a:pt x="6" y="6"/>
                  <a:pt x="9" y="9"/>
                  <a:pt x="1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0" name="Freeform 1976"/>
          <p:cNvSpPr>
            <a:spLocks/>
          </p:cNvSpPr>
          <p:nvPr/>
        </p:nvSpPr>
        <p:spPr bwMode="auto">
          <a:xfrm>
            <a:off x="2978314" y="4568652"/>
            <a:ext cx="2106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1" name="Freeform 1977"/>
          <p:cNvSpPr>
            <a:spLocks/>
          </p:cNvSpPr>
          <p:nvPr/>
        </p:nvSpPr>
        <p:spPr bwMode="auto">
          <a:xfrm>
            <a:off x="3100459" y="4730637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2" name="Freeform 1978"/>
          <p:cNvSpPr>
            <a:spLocks/>
          </p:cNvSpPr>
          <p:nvPr/>
        </p:nvSpPr>
        <p:spPr bwMode="auto">
          <a:xfrm>
            <a:off x="3009903" y="4584851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3" name="Freeform 1979"/>
          <p:cNvSpPr>
            <a:spLocks/>
          </p:cNvSpPr>
          <p:nvPr/>
        </p:nvSpPr>
        <p:spPr bwMode="auto">
          <a:xfrm>
            <a:off x="3096247" y="4732951"/>
            <a:ext cx="4212" cy="6942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0 w 2"/>
              <a:gd name="T5" fmla="*/ 3 h 3"/>
              <a:gd name="T6" fmla="*/ 1 w 2"/>
              <a:gd name="T7" fmla="*/ 2 h 3"/>
              <a:gd name="T8" fmla="*/ 2 w 2"/>
              <a:gd name="T9" fmla="*/ 0 h 3"/>
              <a:gd name="T10" fmla="*/ 0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4" name="Freeform 1980"/>
          <p:cNvSpPr>
            <a:spLocks/>
          </p:cNvSpPr>
          <p:nvPr/>
        </p:nvSpPr>
        <p:spPr bwMode="auto">
          <a:xfrm>
            <a:off x="2849852" y="45246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5" name="Freeform 1981"/>
          <p:cNvSpPr>
            <a:spLocks/>
          </p:cNvSpPr>
          <p:nvPr/>
        </p:nvSpPr>
        <p:spPr bwMode="auto">
          <a:xfrm>
            <a:off x="2862488" y="45223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6" name="Freeform 1982"/>
          <p:cNvSpPr>
            <a:spLocks/>
          </p:cNvSpPr>
          <p:nvPr/>
        </p:nvSpPr>
        <p:spPr bwMode="auto">
          <a:xfrm>
            <a:off x="2982526" y="45686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7" name="Freeform 1983"/>
          <p:cNvSpPr>
            <a:spLocks/>
          </p:cNvSpPr>
          <p:nvPr/>
        </p:nvSpPr>
        <p:spPr bwMode="auto">
          <a:xfrm>
            <a:off x="2967785" y="4564024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8" name="Freeform 1984"/>
          <p:cNvSpPr>
            <a:spLocks/>
          </p:cNvSpPr>
          <p:nvPr/>
        </p:nvSpPr>
        <p:spPr bwMode="auto">
          <a:xfrm>
            <a:off x="3007797" y="458253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9" name="Freeform 1985"/>
          <p:cNvSpPr>
            <a:spLocks/>
          </p:cNvSpPr>
          <p:nvPr/>
        </p:nvSpPr>
        <p:spPr bwMode="auto">
          <a:xfrm>
            <a:off x="2864594" y="4520057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0" name="Freeform 1986"/>
          <p:cNvSpPr>
            <a:spLocks/>
          </p:cNvSpPr>
          <p:nvPr/>
        </p:nvSpPr>
        <p:spPr bwMode="auto">
          <a:xfrm>
            <a:off x="2860382" y="45246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1" name="Freeform 1987"/>
          <p:cNvSpPr>
            <a:spLocks/>
          </p:cNvSpPr>
          <p:nvPr/>
        </p:nvSpPr>
        <p:spPr bwMode="auto">
          <a:xfrm>
            <a:off x="2856170" y="45246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2" name="Freeform 1988"/>
          <p:cNvSpPr>
            <a:spLocks/>
          </p:cNvSpPr>
          <p:nvPr/>
        </p:nvSpPr>
        <p:spPr bwMode="auto">
          <a:xfrm>
            <a:off x="2889865" y="4813943"/>
            <a:ext cx="4212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1"/>
                  <a:pt x="0" y="1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3" name="Freeform 1989"/>
          <p:cNvSpPr>
            <a:spLocks/>
          </p:cNvSpPr>
          <p:nvPr/>
        </p:nvSpPr>
        <p:spPr bwMode="auto">
          <a:xfrm>
            <a:off x="2963573" y="4797745"/>
            <a:ext cx="16847" cy="4628"/>
          </a:xfrm>
          <a:custGeom>
            <a:avLst/>
            <a:gdLst>
              <a:gd name="T0" fmla="*/ 4 w 9"/>
              <a:gd name="T1" fmla="*/ 0 h 2"/>
              <a:gd name="T2" fmla="*/ 0 w 9"/>
              <a:gd name="T3" fmla="*/ 2 h 2"/>
              <a:gd name="T4" fmla="*/ 4 w 9"/>
              <a:gd name="T5" fmla="*/ 0 h 2"/>
              <a:gd name="T6" fmla="*/ 9 w 9"/>
              <a:gd name="T7" fmla="*/ 0 h 2"/>
              <a:gd name="T8" fmla="*/ 9 w 9"/>
              <a:gd name="T9" fmla="*/ 0 h 2"/>
              <a:gd name="T10" fmla="*/ 4 w 9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">
                <a:moveTo>
                  <a:pt x="4" y="0"/>
                </a:moveTo>
                <a:cubicBezTo>
                  <a:pt x="2" y="0"/>
                  <a:pt x="0" y="1"/>
                  <a:pt x="0" y="2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7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4" name="Freeform 1990"/>
          <p:cNvSpPr>
            <a:spLocks/>
          </p:cNvSpPr>
          <p:nvPr/>
        </p:nvSpPr>
        <p:spPr bwMode="auto">
          <a:xfrm>
            <a:off x="2885653" y="4816257"/>
            <a:ext cx="4212" cy="4628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2 w 2"/>
              <a:gd name="T7" fmla="*/ 0 h 2"/>
              <a:gd name="T8" fmla="*/ 0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2" y="0"/>
                </a:cubicBezTo>
                <a:cubicBezTo>
                  <a:pt x="1" y="1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5" name="Freeform 1991"/>
          <p:cNvSpPr>
            <a:spLocks/>
          </p:cNvSpPr>
          <p:nvPr/>
        </p:nvSpPr>
        <p:spPr bwMode="auto">
          <a:xfrm>
            <a:off x="2980420" y="4797745"/>
            <a:ext cx="6318" cy="2314"/>
          </a:xfrm>
          <a:custGeom>
            <a:avLst/>
            <a:gdLst>
              <a:gd name="T0" fmla="*/ 2 w 3"/>
              <a:gd name="T1" fmla="*/ 1 h 1"/>
              <a:gd name="T2" fmla="*/ 0 w 3"/>
              <a:gd name="T3" fmla="*/ 0 h 1"/>
              <a:gd name="T4" fmla="*/ 2 w 3"/>
              <a:gd name="T5" fmla="*/ 1 h 1"/>
              <a:gd name="T6" fmla="*/ 3 w 3"/>
              <a:gd name="T7" fmla="*/ 1 h 1"/>
              <a:gd name="T8" fmla="*/ 2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6" name="Freeform 1992"/>
          <p:cNvSpPr>
            <a:spLocks/>
          </p:cNvSpPr>
          <p:nvPr/>
        </p:nvSpPr>
        <p:spPr bwMode="auto">
          <a:xfrm>
            <a:off x="2894077" y="4797745"/>
            <a:ext cx="16847" cy="16198"/>
          </a:xfrm>
          <a:custGeom>
            <a:avLst/>
            <a:gdLst>
              <a:gd name="T0" fmla="*/ 0 w 8"/>
              <a:gd name="T1" fmla="*/ 7 h 7"/>
              <a:gd name="T2" fmla="*/ 4 w 8"/>
              <a:gd name="T3" fmla="*/ 3 h 7"/>
              <a:gd name="T4" fmla="*/ 8 w 8"/>
              <a:gd name="T5" fmla="*/ 0 h 7"/>
              <a:gd name="T6" fmla="*/ 4 w 8"/>
              <a:gd name="T7" fmla="*/ 3 h 7"/>
              <a:gd name="T8" fmla="*/ 0 w 8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0" y="7"/>
                </a:moveTo>
                <a:cubicBezTo>
                  <a:pt x="2" y="6"/>
                  <a:pt x="3" y="4"/>
                  <a:pt x="4" y="3"/>
                </a:cubicBezTo>
                <a:cubicBezTo>
                  <a:pt x="6" y="1"/>
                  <a:pt x="7" y="0"/>
                  <a:pt x="8" y="0"/>
                </a:cubicBezTo>
                <a:cubicBezTo>
                  <a:pt x="7" y="0"/>
                  <a:pt x="6" y="1"/>
                  <a:pt x="4" y="3"/>
                </a:cubicBezTo>
                <a:cubicBezTo>
                  <a:pt x="3" y="4"/>
                  <a:pt x="2" y="5"/>
                  <a:pt x="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7" name="Freeform 1993"/>
          <p:cNvSpPr>
            <a:spLocks/>
          </p:cNvSpPr>
          <p:nvPr/>
        </p:nvSpPr>
        <p:spPr bwMode="auto">
          <a:xfrm>
            <a:off x="2879335" y="4823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8" name="Freeform 1994"/>
          <p:cNvSpPr>
            <a:spLocks/>
          </p:cNvSpPr>
          <p:nvPr/>
        </p:nvSpPr>
        <p:spPr bwMode="auto">
          <a:xfrm>
            <a:off x="2879335" y="4820886"/>
            <a:ext cx="6318" cy="2314"/>
          </a:xfrm>
          <a:custGeom>
            <a:avLst/>
            <a:gdLst>
              <a:gd name="T0" fmla="*/ 0 w 4"/>
              <a:gd name="T1" fmla="*/ 2 h 2"/>
              <a:gd name="T2" fmla="*/ 0 w 4"/>
              <a:gd name="T3" fmla="*/ 2 h 2"/>
              <a:gd name="T4" fmla="*/ 3 w 4"/>
              <a:gd name="T5" fmla="*/ 0 h 2"/>
              <a:gd name="T6" fmla="*/ 4 w 4"/>
              <a:gd name="T7" fmla="*/ 0 h 2"/>
              <a:gd name="T8" fmla="*/ 0 w 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1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9" name="Freeform 1995"/>
          <p:cNvSpPr>
            <a:spLocks/>
          </p:cNvSpPr>
          <p:nvPr/>
        </p:nvSpPr>
        <p:spPr bwMode="auto">
          <a:xfrm>
            <a:off x="2837217" y="4684356"/>
            <a:ext cx="8424" cy="11570"/>
          </a:xfrm>
          <a:custGeom>
            <a:avLst/>
            <a:gdLst>
              <a:gd name="T0" fmla="*/ 0 w 4"/>
              <a:gd name="T1" fmla="*/ 1 h 5"/>
              <a:gd name="T2" fmla="*/ 0 w 4"/>
              <a:gd name="T3" fmla="*/ 0 h 5"/>
              <a:gd name="T4" fmla="*/ 0 w 4"/>
              <a:gd name="T5" fmla="*/ 0 h 5"/>
              <a:gd name="T6" fmla="*/ 0 w 4"/>
              <a:gd name="T7" fmla="*/ 1 h 5"/>
              <a:gd name="T8" fmla="*/ 4 w 4"/>
              <a:gd name="T9" fmla="*/ 5 h 5"/>
              <a:gd name="T10" fmla="*/ 0 w 4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2"/>
                  <a:pt x="2" y="3"/>
                  <a:pt x="4" y="5"/>
                </a:cubicBezTo>
                <a:cubicBezTo>
                  <a:pt x="2" y="3"/>
                  <a:pt x="1" y="2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0" name="Freeform 1996"/>
          <p:cNvSpPr>
            <a:spLocks/>
          </p:cNvSpPr>
          <p:nvPr/>
        </p:nvSpPr>
        <p:spPr bwMode="auto">
          <a:xfrm>
            <a:off x="2877229" y="4823200"/>
            <a:ext cx="0" cy="4628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1" name="Freeform 1997"/>
          <p:cNvSpPr>
            <a:spLocks/>
          </p:cNvSpPr>
          <p:nvPr/>
        </p:nvSpPr>
        <p:spPr bwMode="auto">
          <a:xfrm>
            <a:off x="2885653" y="4820886"/>
            <a:ext cx="0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2" name="Freeform 1998"/>
          <p:cNvSpPr>
            <a:spLocks/>
          </p:cNvSpPr>
          <p:nvPr/>
        </p:nvSpPr>
        <p:spPr bwMode="auto">
          <a:xfrm>
            <a:off x="2997268" y="47699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3" name="Freeform 1999"/>
          <p:cNvSpPr>
            <a:spLocks/>
          </p:cNvSpPr>
          <p:nvPr/>
        </p:nvSpPr>
        <p:spPr bwMode="auto">
          <a:xfrm>
            <a:off x="2993056" y="4797745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4" name="Freeform 2000"/>
          <p:cNvSpPr>
            <a:spLocks/>
          </p:cNvSpPr>
          <p:nvPr/>
        </p:nvSpPr>
        <p:spPr bwMode="auto">
          <a:xfrm>
            <a:off x="2993056" y="480005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5" name="Freeform 2001"/>
          <p:cNvSpPr>
            <a:spLocks/>
          </p:cNvSpPr>
          <p:nvPr/>
        </p:nvSpPr>
        <p:spPr bwMode="auto">
          <a:xfrm>
            <a:off x="2995162" y="47931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6" name="Freeform 2002"/>
          <p:cNvSpPr>
            <a:spLocks/>
          </p:cNvSpPr>
          <p:nvPr/>
        </p:nvSpPr>
        <p:spPr bwMode="auto">
          <a:xfrm>
            <a:off x="2980420" y="47977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7" name="Freeform 2003"/>
          <p:cNvSpPr>
            <a:spLocks/>
          </p:cNvSpPr>
          <p:nvPr/>
        </p:nvSpPr>
        <p:spPr bwMode="auto">
          <a:xfrm>
            <a:off x="3096247" y="47398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8" name="Freeform 2004"/>
          <p:cNvSpPr>
            <a:spLocks/>
          </p:cNvSpPr>
          <p:nvPr/>
        </p:nvSpPr>
        <p:spPr bwMode="auto">
          <a:xfrm>
            <a:off x="3096247" y="473989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9" name="Freeform 2005"/>
          <p:cNvSpPr>
            <a:spLocks/>
          </p:cNvSpPr>
          <p:nvPr/>
        </p:nvSpPr>
        <p:spPr bwMode="auto">
          <a:xfrm>
            <a:off x="2980420" y="4797745"/>
            <a:ext cx="4212" cy="2314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0" name="Freeform 2006"/>
          <p:cNvSpPr>
            <a:spLocks/>
          </p:cNvSpPr>
          <p:nvPr/>
        </p:nvSpPr>
        <p:spPr bwMode="auto">
          <a:xfrm>
            <a:off x="2567657" y="4249311"/>
            <a:ext cx="282195" cy="455871"/>
          </a:xfrm>
          <a:custGeom>
            <a:avLst/>
            <a:gdLst>
              <a:gd name="T0" fmla="*/ 130 w 140"/>
              <a:gd name="T1" fmla="*/ 196 h 206"/>
              <a:gd name="T2" fmla="*/ 130 w 140"/>
              <a:gd name="T3" fmla="*/ 193 h 206"/>
              <a:gd name="T4" fmla="*/ 132 w 140"/>
              <a:gd name="T5" fmla="*/ 192 h 206"/>
              <a:gd name="T6" fmla="*/ 136 w 140"/>
              <a:gd name="T7" fmla="*/ 184 h 206"/>
              <a:gd name="T8" fmla="*/ 136 w 140"/>
              <a:gd name="T9" fmla="*/ 171 h 206"/>
              <a:gd name="T10" fmla="*/ 138 w 140"/>
              <a:gd name="T11" fmla="*/ 158 h 206"/>
              <a:gd name="T12" fmla="*/ 137 w 140"/>
              <a:gd name="T13" fmla="*/ 142 h 206"/>
              <a:gd name="T14" fmla="*/ 137 w 140"/>
              <a:gd name="T15" fmla="*/ 132 h 206"/>
              <a:gd name="T16" fmla="*/ 133 w 140"/>
              <a:gd name="T17" fmla="*/ 124 h 206"/>
              <a:gd name="T18" fmla="*/ 126 w 140"/>
              <a:gd name="T19" fmla="*/ 124 h 206"/>
              <a:gd name="T20" fmla="*/ 124 w 140"/>
              <a:gd name="T21" fmla="*/ 124 h 206"/>
              <a:gd name="T22" fmla="*/ 120 w 140"/>
              <a:gd name="T23" fmla="*/ 124 h 206"/>
              <a:gd name="T24" fmla="*/ 117 w 140"/>
              <a:gd name="T25" fmla="*/ 110 h 206"/>
              <a:gd name="T26" fmla="*/ 103 w 140"/>
              <a:gd name="T27" fmla="*/ 113 h 206"/>
              <a:gd name="T28" fmla="*/ 91 w 140"/>
              <a:gd name="T29" fmla="*/ 104 h 206"/>
              <a:gd name="T30" fmla="*/ 85 w 140"/>
              <a:gd name="T31" fmla="*/ 91 h 206"/>
              <a:gd name="T32" fmla="*/ 82 w 140"/>
              <a:gd name="T33" fmla="*/ 81 h 206"/>
              <a:gd name="T34" fmla="*/ 84 w 140"/>
              <a:gd name="T35" fmla="*/ 72 h 206"/>
              <a:gd name="T36" fmla="*/ 89 w 140"/>
              <a:gd name="T37" fmla="*/ 68 h 206"/>
              <a:gd name="T38" fmla="*/ 98 w 140"/>
              <a:gd name="T39" fmla="*/ 51 h 206"/>
              <a:gd name="T40" fmla="*/ 117 w 140"/>
              <a:gd name="T41" fmla="*/ 43 h 206"/>
              <a:gd name="T42" fmla="*/ 120 w 140"/>
              <a:gd name="T43" fmla="*/ 42 h 206"/>
              <a:gd name="T44" fmla="*/ 119 w 140"/>
              <a:gd name="T45" fmla="*/ 41 h 206"/>
              <a:gd name="T46" fmla="*/ 125 w 140"/>
              <a:gd name="T47" fmla="*/ 29 h 206"/>
              <a:gd name="T48" fmla="*/ 110 w 140"/>
              <a:gd name="T49" fmla="*/ 25 h 206"/>
              <a:gd name="T50" fmla="*/ 95 w 140"/>
              <a:gd name="T51" fmla="*/ 27 h 206"/>
              <a:gd name="T52" fmla="*/ 87 w 140"/>
              <a:gd name="T53" fmla="*/ 20 h 206"/>
              <a:gd name="T54" fmla="*/ 79 w 140"/>
              <a:gd name="T55" fmla="*/ 10 h 206"/>
              <a:gd name="T56" fmla="*/ 70 w 140"/>
              <a:gd name="T57" fmla="*/ 0 h 206"/>
              <a:gd name="T58" fmla="*/ 67 w 140"/>
              <a:gd name="T59" fmla="*/ 1 h 206"/>
              <a:gd name="T60" fmla="*/ 68 w 140"/>
              <a:gd name="T61" fmla="*/ 2 h 206"/>
              <a:gd name="T62" fmla="*/ 69 w 140"/>
              <a:gd name="T63" fmla="*/ 5 h 206"/>
              <a:gd name="T64" fmla="*/ 66 w 140"/>
              <a:gd name="T65" fmla="*/ 10 h 206"/>
              <a:gd name="T66" fmla="*/ 61 w 140"/>
              <a:gd name="T67" fmla="*/ 20 h 206"/>
              <a:gd name="T68" fmla="*/ 31 w 140"/>
              <a:gd name="T69" fmla="*/ 44 h 206"/>
              <a:gd name="T70" fmla="*/ 18 w 140"/>
              <a:gd name="T71" fmla="*/ 50 h 206"/>
              <a:gd name="T72" fmla="*/ 13 w 140"/>
              <a:gd name="T73" fmla="*/ 50 h 206"/>
              <a:gd name="T74" fmla="*/ 9 w 140"/>
              <a:gd name="T75" fmla="*/ 40 h 206"/>
              <a:gd name="T76" fmla="*/ 9 w 140"/>
              <a:gd name="T77" fmla="*/ 39 h 206"/>
              <a:gd name="T78" fmla="*/ 8 w 140"/>
              <a:gd name="T79" fmla="*/ 38 h 206"/>
              <a:gd name="T80" fmla="*/ 4 w 140"/>
              <a:gd name="T81" fmla="*/ 56 h 206"/>
              <a:gd name="T82" fmla="*/ 2 w 140"/>
              <a:gd name="T83" fmla="*/ 64 h 206"/>
              <a:gd name="T84" fmla="*/ 13 w 140"/>
              <a:gd name="T85" fmla="*/ 72 h 206"/>
              <a:gd name="T86" fmla="*/ 30 w 140"/>
              <a:gd name="T87" fmla="*/ 98 h 206"/>
              <a:gd name="T88" fmla="*/ 57 w 140"/>
              <a:gd name="T89" fmla="*/ 155 h 206"/>
              <a:gd name="T90" fmla="*/ 79 w 140"/>
              <a:gd name="T91" fmla="*/ 175 h 206"/>
              <a:gd name="T92" fmla="*/ 125 w 140"/>
              <a:gd name="T93" fmla="*/ 205 h 206"/>
              <a:gd name="T94" fmla="*/ 129 w 140"/>
              <a:gd name="T95" fmla="*/ 20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" h="206">
                <a:moveTo>
                  <a:pt x="130" y="197"/>
                </a:moveTo>
                <a:cubicBezTo>
                  <a:pt x="130" y="197"/>
                  <a:pt x="130" y="196"/>
                  <a:pt x="130" y="196"/>
                </a:cubicBezTo>
                <a:cubicBezTo>
                  <a:pt x="130" y="196"/>
                  <a:pt x="130" y="196"/>
                  <a:pt x="130" y="196"/>
                </a:cubicBezTo>
                <a:cubicBezTo>
                  <a:pt x="130" y="195"/>
                  <a:pt x="130" y="195"/>
                  <a:pt x="130" y="194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0" y="194"/>
                  <a:pt x="130" y="193"/>
                  <a:pt x="130" y="193"/>
                </a:cubicBezTo>
                <a:cubicBezTo>
                  <a:pt x="130" y="193"/>
                  <a:pt x="131" y="193"/>
                  <a:pt x="131" y="193"/>
                </a:cubicBezTo>
                <a:cubicBezTo>
                  <a:pt x="131" y="192"/>
                  <a:pt x="131" y="192"/>
                  <a:pt x="132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3" y="191"/>
                  <a:pt x="135" y="189"/>
                  <a:pt x="136" y="187"/>
                </a:cubicBezTo>
                <a:cubicBezTo>
                  <a:pt x="136" y="186"/>
                  <a:pt x="137" y="185"/>
                  <a:pt x="137" y="184"/>
                </a:cubicBezTo>
                <a:cubicBezTo>
                  <a:pt x="137" y="184"/>
                  <a:pt x="136" y="184"/>
                  <a:pt x="136" y="184"/>
                </a:cubicBezTo>
                <a:cubicBezTo>
                  <a:pt x="134" y="183"/>
                  <a:pt x="132" y="182"/>
                  <a:pt x="132" y="179"/>
                </a:cubicBezTo>
                <a:cubicBezTo>
                  <a:pt x="132" y="177"/>
                  <a:pt x="133" y="175"/>
                  <a:pt x="134" y="174"/>
                </a:cubicBezTo>
                <a:cubicBezTo>
                  <a:pt x="135" y="173"/>
                  <a:pt x="135" y="171"/>
                  <a:pt x="136" y="171"/>
                </a:cubicBezTo>
                <a:cubicBezTo>
                  <a:pt x="134" y="169"/>
                  <a:pt x="135" y="166"/>
                  <a:pt x="136" y="163"/>
                </a:cubicBezTo>
                <a:cubicBezTo>
                  <a:pt x="137" y="162"/>
                  <a:pt x="138" y="161"/>
                  <a:pt x="138" y="160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37" y="152"/>
                  <a:pt x="136" y="149"/>
                  <a:pt x="136" y="146"/>
                </a:cubicBezTo>
                <a:cubicBezTo>
                  <a:pt x="136" y="145"/>
                  <a:pt x="136" y="144"/>
                  <a:pt x="137" y="144"/>
                </a:cubicBezTo>
                <a:cubicBezTo>
                  <a:pt x="137" y="143"/>
                  <a:pt x="137" y="143"/>
                  <a:pt x="137" y="142"/>
                </a:cubicBezTo>
                <a:cubicBezTo>
                  <a:pt x="138" y="142"/>
                  <a:pt x="138" y="142"/>
                  <a:pt x="139" y="141"/>
                </a:cubicBezTo>
                <a:cubicBezTo>
                  <a:pt x="140" y="140"/>
                  <a:pt x="140" y="140"/>
                  <a:pt x="140" y="139"/>
                </a:cubicBezTo>
                <a:cubicBezTo>
                  <a:pt x="139" y="137"/>
                  <a:pt x="138" y="135"/>
                  <a:pt x="137" y="132"/>
                </a:cubicBezTo>
                <a:cubicBezTo>
                  <a:pt x="136" y="131"/>
                  <a:pt x="135" y="130"/>
                  <a:pt x="135" y="129"/>
                </a:cubicBezTo>
                <a:cubicBezTo>
                  <a:pt x="135" y="128"/>
                  <a:pt x="135" y="128"/>
                  <a:pt x="134" y="128"/>
                </a:cubicBezTo>
                <a:cubicBezTo>
                  <a:pt x="134" y="127"/>
                  <a:pt x="133" y="125"/>
                  <a:pt x="133" y="124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31" y="124"/>
                  <a:pt x="129" y="124"/>
                  <a:pt x="127" y="124"/>
                </a:cubicBezTo>
                <a:cubicBezTo>
                  <a:pt x="127" y="124"/>
                  <a:pt x="126" y="124"/>
                  <a:pt x="126" y="124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5" y="124"/>
                  <a:pt x="124" y="124"/>
                  <a:pt x="124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25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2" y="125"/>
                  <a:pt x="121" y="124"/>
                  <a:pt x="120" y="124"/>
                </a:cubicBezTo>
                <a:cubicBezTo>
                  <a:pt x="118" y="122"/>
                  <a:pt x="118" y="117"/>
                  <a:pt x="118" y="110"/>
                </a:cubicBezTo>
                <a:cubicBezTo>
                  <a:pt x="118" y="109"/>
                  <a:pt x="118" y="109"/>
                  <a:pt x="118" y="108"/>
                </a:cubicBezTo>
                <a:cubicBezTo>
                  <a:pt x="118" y="108"/>
                  <a:pt x="118" y="109"/>
                  <a:pt x="117" y="110"/>
                </a:cubicBezTo>
                <a:cubicBezTo>
                  <a:pt x="116" y="113"/>
                  <a:pt x="112" y="113"/>
                  <a:pt x="111" y="113"/>
                </a:cubicBezTo>
                <a:cubicBezTo>
                  <a:pt x="109" y="113"/>
                  <a:pt x="108" y="113"/>
                  <a:pt x="107" y="113"/>
                </a:cubicBezTo>
                <a:cubicBezTo>
                  <a:pt x="106" y="113"/>
                  <a:pt x="105" y="113"/>
                  <a:pt x="103" y="113"/>
                </a:cubicBezTo>
                <a:cubicBezTo>
                  <a:pt x="99" y="113"/>
                  <a:pt x="98" y="109"/>
                  <a:pt x="98" y="107"/>
                </a:cubicBezTo>
                <a:cubicBezTo>
                  <a:pt x="98" y="107"/>
                  <a:pt x="97" y="107"/>
                  <a:pt x="97" y="106"/>
                </a:cubicBezTo>
                <a:cubicBezTo>
                  <a:pt x="95" y="106"/>
                  <a:pt x="92" y="106"/>
                  <a:pt x="91" y="104"/>
                </a:cubicBezTo>
                <a:cubicBezTo>
                  <a:pt x="90" y="103"/>
                  <a:pt x="90" y="102"/>
                  <a:pt x="90" y="100"/>
                </a:cubicBezTo>
                <a:cubicBezTo>
                  <a:pt x="90" y="98"/>
                  <a:pt x="89" y="96"/>
                  <a:pt x="87" y="94"/>
                </a:cubicBezTo>
                <a:cubicBezTo>
                  <a:pt x="87" y="93"/>
                  <a:pt x="86" y="92"/>
                  <a:pt x="85" y="91"/>
                </a:cubicBezTo>
                <a:cubicBezTo>
                  <a:pt x="85" y="90"/>
                  <a:pt x="85" y="90"/>
                  <a:pt x="85" y="90"/>
                </a:cubicBezTo>
                <a:cubicBezTo>
                  <a:pt x="83" y="88"/>
                  <a:pt x="81" y="85"/>
                  <a:pt x="81" y="82"/>
                </a:cubicBezTo>
                <a:cubicBezTo>
                  <a:pt x="81" y="81"/>
                  <a:pt x="82" y="81"/>
                  <a:pt x="82" y="81"/>
                </a:cubicBezTo>
                <a:cubicBezTo>
                  <a:pt x="82" y="80"/>
                  <a:pt x="82" y="80"/>
                  <a:pt x="83" y="79"/>
                </a:cubicBezTo>
                <a:cubicBezTo>
                  <a:pt x="83" y="79"/>
                  <a:pt x="83" y="79"/>
                  <a:pt x="83" y="78"/>
                </a:cubicBezTo>
                <a:cubicBezTo>
                  <a:pt x="82" y="76"/>
                  <a:pt x="82" y="74"/>
                  <a:pt x="84" y="72"/>
                </a:cubicBezTo>
                <a:cubicBezTo>
                  <a:pt x="86" y="71"/>
                  <a:pt x="87" y="70"/>
                  <a:pt x="88" y="69"/>
                </a:cubicBezTo>
                <a:cubicBezTo>
                  <a:pt x="88" y="69"/>
                  <a:pt x="89" y="69"/>
                  <a:pt x="89" y="69"/>
                </a:cubicBezTo>
                <a:cubicBezTo>
                  <a:pt x="89" y="69"/>
                  <a:pt x="89" y="68"/>
                  <a:pt x="89" y="68"/>
                </a:cubicBezTo>
                <a:cubicBezTo>
                  <a:pt x="88" y="65"/>
                  <a:pt x="89" y="62"/>
                  <a:pt x="91" y="61"/>
                </a:cubicBezTo>
                <a:cubicBezTo>
                  <a:pt x="92" y="59"/>
                  <a:pt x="92" y="58"/>
                  <a:pt x="92" y="56"/>
                </a:cubicBezTo>
                <a:cubicBezTo>
                  <a:pt x="93" y="53"/>
                  <a:pt x="96" y="52"/>
                  <a:pt x="98" y="51"/>
                </a:cubicBezTo>
                <a:cubicBezTo>
                  <a:pt x="100" y="50"/>
                  <a:pt x="102" y="50"/>
                  <a:pt x="103" y="48"/>
                </a:cubicBezTo>
                <a:cubicBezTo>
                  <a:pt x="106" y="46"/>
                  <a:pt x="109" y="46"/>
                  <a:pt x="111" y="45"/>
                </a:cubicBezTo>
                <a:cubicBezTo>
                  <a:pt x="113" y="45"/>
                  <a:pt x="115" y="45"/>
                  <a:pt x="117" y="43"/>
                </a:cubicBezTo>
                <a:cubicBezTo>
                  <a:pt x="117" y="43"/>
                  <a:pt x="118" y="43"/>
                  <a:pt x="118" y="42"/>
                </a:cubicBezTo>
                <a:cubicBezTo>
                  <a:pt x="118" y="42"/>
                  <a:pt x="119" y="42"/>
                  <a:pt x="119" y="42"/>
                </a:cubicBezTo>
                <a:cubicBezTo>
                  <a:pt x="119" y="42"/>
                  <a:pt x="119" y="42"/>
                  <a:pt x="120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20" y="41"/>
                  <a:pt x="119" y="41"/>
                  <a:pt x="119" y="41"/>
                </a:cubicBezTo>
                <a:cubicBezTo>
                  <a:pt x="119" y="41"/>
                  <a:pt x="119" y="40"/>
                  <a:pt x="119" y="40"/>
                </a:cubicBezTo>
                <a:cubicBezTo>
                  <a:pt x="117" y="37"/>
                  <a:pt x="120" y="34"/>
                  <a:pt x="122" y="31"/>
                </a:cubicBezTo>
                <a:cubicBezTo>
                  <a:pt x="123" y="30"/>
                  <a:pt x="124" y="29"/>
                  <a:pt x="125" y="29"/>
                </a:cubicBezTo>
                <a:cubicBezTo>
                  <a:pt x="124" y="29"/>
                  <a:pt x="124" y="27"/>
                  <a:pt x="117" y="25"/>
                </a:cubicBezTo>
                <a:cubicBezTo>
                  <a:pt x="117" y="25"/>
                  <a:pt x="116" y="25"/>
                  <a:pt x="115" y="25"/>
                </a:cubicBezTo>
                <a:cubicBezTo>
                  <a:pt x="113" y="26"/>
                  <a:pt x="111" y="26"/>
                  <a:pt x="110" y="25"/>
                </a:cubicBezTo>
                <a:cubicBezTo>
                  <a:pt x="109" y="24"/>
                  <a:pt x="106" y="25"/>
                  <a:pt x="105" y="26"/>
                </a:cubicBezTo>
                <a:cubicBezTo>
                  <a:pt x="103" y="27"/>
                  <a:pt x="98" y="27"/>
                  <a:pt x="98" y="27"/>
                </a:cubicBezTo>
                <a:cubicBezTo>
                  <a:pt x="97" y="27"/>
                  <a:pt x="96" y="27"/>
                  <a:pt x="95" y="27"/>
                </a:cubicBezTo>
                <a:cubicBezTo>
                  <a:pt x="93" y="27"/>
                  <a:pt x="91" y="26"/>
                  <a:pt x="90" y="25"/>
                </a:cubicBezTo>
                <a:cubicBezTo>
                  <a:pt x="89" y="24"/>
                  <a:pt x="89" y="23"/>
                  <a:pt x="89" y="22"/>
                </a:cubicBezTo>
                <a:cubicBezTo>
                  <a:pt x="89" y="21"/>
                  <a:pt x="89" y="21"/>
                  <a:pt x="87" y="20"/>
                </a:cubicBezTo>
                <a:cubicBezTo>
                  <a:pt x="86" y="19"/>
                  <a:pt x="84" y="17"/>
                  <a:pt x="85" y="15"/>
                </a:cubicBezTo>
                <a:cubicBezTo>
                  <a:pt x="85" y="15"/>
                  <a:pt x="85" y="14"/>
                  <a:pt x="84" y="13"/>
                </a:cubicBezTo>
                <a:cubicBezTo>
                  <a:pt x="83" y="11"/>
                  <a:pt x="81" y="10"/>
                  <a:pt x="79" y="10"/>
                </a:cubicBezTo>
                <a:cubicBezTo>
                  <a:pt x="76" y="10"/>
                  <a:pt x="75" y="7"/>
                  <a:pt x="74" y="4"/>
                </a:cubicBezTo>
                <a:cubicBezTo>
                  <a:pt x="73" y="3"/>
                  <a:pt x="73" y="1"/>
                  <a:pt x="72" y="1"/>
                </a:cubicBezTo>
                <a:cubicBezTo>
                  <a:pt x="72" y="1"/>
                  <a:pt x="71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69" y="0"/>
                  <a:pt x="69" y="0"/>
                  <a:pt x="68" y="0"/>
                </a:cubicBezTo>
                <a:cubicBezTo>
                  <a:pt x="68" y="0"/>
                  <a:pt x="68" y="0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8" y="1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3"/>
                  <a:pt x="69" y="3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7"/>
                  <a:pt x="68" y="8"/>
                  <a:pt x="67" y="9"/>
                </a:cubicBezTo>
                <a:cubicBezTo>
                  <a:pt x="67" y="9"/>
                  <a:pt x="66" y="9"/>
                  <a:pt x="66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6" y="10"/>
                  <a:pt x="66" y="11"/>
                  <a:pt x="66" y="11"/>
                </a:cubicBezTo>
                <a:cubicBezTo>
                  <a:pt x="66" y="12"/>
                  <a:pt x="65" y="15"/>
                  <a:pt x="61" y="20"/>
                </a:cubicBezTo>
                <a:cubicBezTo>
                  <a:pt x="55" y="28"/>
                  <a:pt x="46" y="30"/>
                  <a:pt x="40" y="32"/>
                </a:cubicBezTo>
                <a:cubicBezTo>
                  <a:pt x="39" y="32"/>
                  <a:pt x="39" y="32"/>
                  <a:pt x="38" y="33"/>
                </a:cubicBezTo>
                <a:cubicBezTo>
                  <a:pt x="35" y="34"/>
                  <a:pt x="33" y="39"/>
                  <a:pt x="31" y="44"/>
                </a:cubicBezTo>
                <a:cubicBezTo>
                  <a:pt x="31" y="46"/>
                  <a:pt x="30" y="48"/>
                  <a:pt x="29" y="49"/>
                </a:cubicBezTo>
                <a:cubicBezTo>
                  <a:pt x="28" y="52"/>
                  <a:pt x="27" y="55"/>
                  <a:pt x="24" y="55"/>
                </a:cubicBezTo>
                <a:cubicBezTo>
                  <a:pt x="21" y="55"/>
                  <a:pt x="19" y="53"/>
                  <a:pt x="18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6" y="50"/>
                  <a:pt x="16" y="50"/>
                  <a:pt x="15" y="50"/>
                </a:cubicBezTo>
                <a:cubicBezTo>
                  <a:pt x="15" y="50"/>
                  <a:pt x="14" y="50"/>
                  <a:pt x="13" y="50"/>
                </a:cubicBezTo>
                <a:cubicBezTo>
                  <a:pt x="12" y="50"/>
                  <a:pt x="11" y="49"/>
                  <a:pt x="9" y="48"/>
                </a:cubicBezTo>
                <a:cubicBezTo>
                  <a:pt x="6" y="45"/>
                  <a:pt x="6" y="44"/>
                  <a:pt x="8" y="41"/>
                </a:cubicBezTo>
                <a:cubicBezTo>
                  <a:pt x="8" y="41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5" y="39"/>
                  <a:pt x="3" y="43"/>
                  <a:pt x="1" y="46"/>
                </a:cubicBezTo>
                <a:cubicBezTo>
                  <a:pt x="0" y="48"/>
                  <a:pt x="2" y="53"/>
                  <a:pt x="4" y="56"/>
                </a:cubicBezTo>
                <a:cubicBezTo>
                  <a:pt x="4" y="58"/>
                  <a:pt x="5" y="59"/>
                  <a:pt x="5" y="60"/>
                </a:cubicBezTo>
                <a:cubicBezTo>
                  <a:pt x="5" y="61"/>
                  <a:pt x="6" y="62"/>
                  <a:pt x="5" y="63"/>
                </a:cubicBezTo>
                <a:cubicBezTo>
                  <a:pt x="4" y="64"/>
                  <a:pt x="3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3" y="65"/>
                  <a:pt x="7" y="68"/>
                  <a:pt x="9" y="69"/>
                </a:cubicBezTo>
                <a:cubicBezTo>
                  <a:pt x="10" y="70"/>
                  <a:pt x="12" y="71"/>
                  <a:pt x="13" y="72"/>
                </a:cubicBezTo>
                <a:cubicBezTo>
                  <a:pt x="16" y="74"/>
                  <a:pt x="18" y="77"/>
                  <a:pt x="20" y="81"/>
                </a:cubicBezTo>
                <a:cubicBezTo>
                  <a:pt x="22" y="83"/>
                  <a:pt x="23" y="86"/>
                  <a:pt x="25" y="88"/>
                </a:cubicBezTo>
                <a:cubicBezTo>
                  <a:pt x="28" y="91"/>
                  <a:pt x="29" y="93"/>
                  <a:pt x="30" y="98"/>
                </a:cubicBezTo>
                <a:cubicBezTo>
                  <a:pt x="31" y="100"/>
                  <a:pt x="32" y="102"/>
                  <a:pt x="33" y="105"/>
                </a:cubicBezTo>
                <a:cubicBezTo>
                  <a:pt x="37" y="115"/>
                  <a:pt x="45" y="131"/>
                  <a:pt x="50" y="138"/>
                </a:cubicBezTo>
                <a:cubicBezTo>
                  <a:pt x="55" y="144"/>
                  <a:pt x="60" y="151"/>
                  <a:pt x="57" y="155"/>
                </a:cubicBezTo>
                <a:cubicBezTo>
                  <a:pt x="57" y="156"/>
                  <a:pt x="58" y="160"/>
                  <a:pt x="61" y="163"/>
                </a:cubicBezTo>
                <a:cubicBezTo>
                  <a:pt x="62" y="163"/>
                  <a:pt x="64" y="164"/>
                  <a:pt x="65" y="166"/>
                </a:cubicBezTo>
                <a:cubicBezTo>
                  <a:pt x="68" y="168"/>
                  <a:pt x="71" y="171"/>
                  <a:pt x="79" y="175"/>
                </a:cubicBezTo>
                <a:cubicBezTo>
                  <a:pt x="109" y="190"/>
                  <a:pt x="111" y="194"/>
                  <a:pt x="112" y="196"/>
                </a:cubicBezTo>
                <a:cubicBezTo>
                  <a:pt x="114" y="199"/>
                  <a:pt x="121" y="203"/>
                  <a:pt x="124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6"/>
                  <a:pt x="125" y="206"/>
                </a:cubicBezTo>
                <a:cubicBezTo>
                  <a:pt x="126" y="206"/>
                  <a:pt x="126" y="206"/>
                  <a:pt x="126" y="205"/>
                </a:cubicBezTo>
                <a:cubicBezTo>
                  <a:pt x="127" y="205"/>
                  <a:pt x="128" y="202"/>
                  <a:pt x="129" y="200"/>
                </a:cubicBezTo>
                <a:cubicBezTo>
                  <a:pt x="129" y="199"/>
                  <a:pt x="129" y="198"/>
                  <a:pt x="130" y="197"/>
                </a:cubicBezTo>
                <a:cubicBezTo>
                  <a:pt x="130" y="197"/>
                  <a:pt x="130" y="197"/>
                  <a:pt x="130" y="197"/>
                </a:cubicBezTo>
                <a:close/>
              </a:path>
            </a:pathLst>
          </a:custGeom>
          <a:solidFill>
            <a:srgbClr val="EC5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341" name="Freeform 2007"/>
          <p:cNvSpPr>
            <a:spLocks/>
          </p:cNvSpPr>
          <p:nvPr/>
        </p:nvSpPr>
        <p:spPr bwMode="auto">
          <a:xfrm>
            <a:off x="2803522" y="4341874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2" name="Freeform 2008"/>
          <p:cNvSpPr>
            <a:spLocks/>
          </p:cNvSpPr>
          <p:nvPr/>
        </p:nvSpPr>
        <p:spPr bwMode="auto">
          <a:xfrm>
            <a:off x="2809840" y="4522371"/>
            <a:ext cx="6318" cy="2314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3" name="Freeform 2009"/>
          <p:cNvSpPr>
            <a:spLocks/>
          </p:cNvSpPr>
          <p:nvPr/>
        </p:nvSpPr>
        <p:spPr bwMode="auto">
          <a:xfrm>
            <a:off x="2731920" y="4427494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4" name="Freeform 2010"/>
          <p:cNvSpPr>
            <a:spLocks/>
          </p:cNvSpPr>
          <p:nvPr/>
        </p:nvSpPr>
        <p:spPr bwMode="auto">
          <a:xfrm>
            <a:off x="2824581" y="4522371"/>
            <a:ext cx="12636" cy="0"/>
          </a:xfrm>
          <a:custGeom>
            <a:avLst/>
            <a:gdLst>
              <a:gd name="T0" fmla="*/ 0 w 6"/>
              <a:gd name="T1" fmla="*/ 6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5" name="Freeform 2011"/>
          <p:cNvSpPr>
            <a:spLocks/>
          </p:cNvSpPr>
          <p:nvPr/>
        </p:nvSpPr>
        <p:spPr bwMode="auto">
          <a:xfrm>
            <a:off x="2820369" y="452237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6" name="Freeform 2012"/>
          <p:cNvSpPr>
            <a:spLocks/>
          </p:cNvSpPr>
          <p:nvPr/>
        </p:nvSpPr>
        <p:spPr bwMode="auto">
          <a:xfrm>
            <a:off x="2807734" y="4341874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7" name="Freeform 2013"/>
          <p:cNvSpPr>
            <a:spLocks/>
          </p:cNvSpPr>
          <p:nvPr/>
        </p:nvSpPr>
        <p:spPr bwMode="auto">
          <a:xfrm>
            <a:off x="2816157" y="4522371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8" name="Freeform 2014"/>
          <p:cNvSpPr>
            <a:spLocks/>
          </p:cNvSpPr>
          <p:nvPr/>
        </p:nvSpPr>
        <p:spPr bwMode="auto">
          <a:xfrm>
            <a:off x="2746661" y="4297907"/>
            <a:ext cx="12636" cy="11570"/>
          </a:xfrm>
          <a:custGeom>
            <a:avLst/>
            <a:gdLst>
              <a:gd name="T0" fmla="*/ 0 w 6"/>
              <a:gd name="T1" fmla="*/ 0 h 5"/>
              <a:gd name="T2" fmla="*/ 1 w 6"/>
              <a:gd name="T3" fmla="*/ 3 h 5"/>
              <a:gd name="T4" fmla="*/ 6 w 6"/>
              <a:gd name="T5" fmla="*/ 5 h 5"/>
              <a:gd name="T6" fmla="*/ 1 w 6"/>
              <a:gd name="T7" fmla="*/ 3 h 5"/>
              <a:gd name="T8" fmla="*/ 0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2" y="4"/>
                  <a:pt x="4" y="5"/>
                  <a:pt x="6" y="5"/>
                </a:cubicBezTo>
                <a:cubicBezTo>
                  <a:pt x="4" y="5"/>
                  <a:pt x="2" y="4"/>
                  <a:pt x="1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9" name="Freeform 2015"/>
          <p:cNvSpPr>
            <a:spLocks/>
          </p:cNvSpPr>
          <p:nvPr/>
        </p:nvSpPr>
        <p:spPr bwMode="auto">
          <a:xfrm>
            <a:off x="2807734" y="4339560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0" name="Freeform 2016"/>
          <p:cNvSpPr>
            <a:spLocks/>
          </p:cNvSpPr>
          <p:nvPr/>
        </p:nvSpPr>
        <p:spPr bwMode="auto">
          <a:xfrm>
            <a:off x="2702437" y="4251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1" name="Freeform 2017"/>
          <p:cNvSpPr>
            <a:spLocks/>
          </p:cNvSpPr>
          <p:nvPr/>
        </p:nvSpPr>
        <p:spPr bwMode="auto">
          <a:xfrm>
            <a:off x="2704543" y="424931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2" name="Freeform 2018"/>
          <p:cNvSpPr>
            <a:spLocks/>
          </p:cNvSpPr>
          <p:nvPr/>
        </p:nvSpPr>
        <p:spPr bwMode="auto">
          <a:xfrm>
            <a:off x="2830899" y="468204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3" name="Freeform 2019"/>
          <p:cNvSpPr>
            <a:spLocks/>
          </p:cNvSpPr>
          <p:nvPr/>
        </p:nvSpPr>
        <p:spPr bwMode="auto">
          <a:xfrm>
            <a:off x="2830899" y="4675099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4" name="Freeform 2020"/>
          <p:cNvSpPr>
            <a:spLocks/>
          </p:cNvSpPr>
          <p:nvPr/>
        </p:nvSpPr>
        <p:spPr bwMode="auto">
          <a:xfrm>
            <a:off x="2839323" y="4533941"/>
            <a:ext cx="4212" cy="6942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2"/>
                  <a:pt x="2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5" name="Freeform 2021"/>
          <p:cNvSpPr>
            <a:spLocks/>
          </p:cNvSpPr>
          <p:nvPr/>
        </p:nvSpPr>
        <p:spPr bwMode="auto">
          <a:xfrm>
            <a:off x="2837217" y="4522371"/>
            <a:ext cx="0" cy="9256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0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1" y="3"/>
                  <a:pt x="1" y="4"/>
                </a:cubicBezTo>
                <a:cubicBezTo>
                  <a:pt x="1" y="3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6" name="Freeform 2022"/>
          <p:cNvSpPr>
            <a:spLocks/>
          </p:cNvSpPr>
          <p:nvPr/>
        </p:nvSpPr>
        <p:spPr bwMode="auto">
          <a:xfrm>
            <a:off x="2841429" y="4568652"/>
            <a:ext cx="2106" cy="2314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7" name="Freeform 2023"/>
          <p:cNvSpPr>
            <a:spLocks/>
          </p:cNvSpPr>
          <p:nvPr/>
        </p:nvSpPr>
        <p:spPr bwMode="auto">
          <a:xfrm>
            <a:off x="2830899" y="4677413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8" name="Freeform 2024"/>
          <p:cNvSpPr>
            <a:spLocks/>
          </p:cNvSpPr>
          <p:nvPr/>
        </p:nvSpPr>
        <p:spPr bwMode="auto">
          <a:xfrm>
            <a:off x="2833005" y="4672785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9" name="Freeform 2025"/>
          <p:cNvSpPr>
            <a:spLocks/>
          </p:cNvSpPr>
          <p:nvPr/>
        </p:nvSpPr>
        <p:spPr bwMode="auto">
          <a:xfrm>
            <a:off x="2752979" y="3939226"/>
            <a:ext cx="301149" cy="277688"/>
          </a:xfrm>
          <a:custGeom>
            <a:avLst/>
            <a:gdLst>
              <a:gd name="T0" fmla="*/ 71 w 149"/>
              <a:gd name="T1" fmla="*/ 118 h 126"/>
              <a:gd name="T2" fmla="*/ 77 w 149"/>
              <a:gd name="T3" fmla="*/ 125 h 126"/>
              <a:gd name="T4" fmla="*/ 85 w 149"/>
              <a:gd name="T5" fmla="*/ 124 h 126"/>
              <a:gd name="T6" fmla="*/ 94 w 149"/>
              <a:gd name="T7" fmla="*/ 121 h 126"/>
              <a:gd name="T8" fmla="*/ 108 w 149"/>
              <a:gd name="T9" fmla="*/ 111 h 126"/>
              <a:gd name="T10" fmla="*/ 109 w 149"/>
              <a:gd name="T11" fmla="*/ 111 h 126"/>
              <a:gd name="T12" fmla="*/ 103 w 149"/>
              <a:gd name="T13" fmla="*/ 110 h 126"/>
              <a:gd name="T14" fmla="*/ 103 w 149"/>
              <a:gd name="T15" fmla="*/ 109 h 126"/>
              <a:gd name="T16" fmla="*/ 99 w 149"/>
              <a:gd name="T17" fmla="*/ 100 h 126"/>
              <a:gd name="T18" fmla="*/ 100 w 149"/>
              <a:gd name="T19" fmla="*/ 87 h 126"/>
              <a:gd name="T20" fmla="*/ 116 w 149"/>
              <a:gd name="T21" fmla="*/ 92 h 126"/>
              <a:gd name="T22" fmla="*/ 117 w 149"/>
              <a:gd name="T23" fmla="*/ 94 h 126"/>
              <a:gd name="T24" fmla="*/ 135 w 149"/>
              <a:gd name="T25" fmla="*/ 84 h 126"/>
              <a:gd name="T26" fmla="*/ 141 w 149"/>
              <a:gd name="T27" fmla="*/ 79 h 126"/>
              <a:gd name="T28" fmla="*/ 138 w 149"/>
              <a:gd name="T29" fmla="*/ 77 h 126"/>
              <a:gd name="T30" fmla="*/ 137 w 149"/>
              <a:gd name="T31" fmla="*/ 75 h 126"/>
              <a:gd name="T32" fmla="*/ 136 w 149"/>
              <a:gd name="T33" fmla="*/ 74 h 126"/>
              <a:gd name="T34" fmla="*/ 135 w 149"/>
              <a:gd name="T35" fmla="*/ 73 h 126"/>
              <a:gd name="T36" fmla="*/ 134 w 149"/>
              <a:gd name="T37" fmla="*/ 67 h 126"/>
              <a:gd name="T38" fmla="*/ 142 w 149"/>
              <a:gd name="T39" fmla="*/ 58 h 126"/>
              <a:gd name="T40" fmla="*/ 141 w 149"/>
              <a:gd name="T41" fmla="*/ 52 h 126"/>
              <a:gd name="T42" fmla="*/ 148 w 149"/>
              <a:gd name="T43" fmla="*/ 43 h 126"/>
              <a:gd name="T44" fmla="*/ 149 w 149"/>
              <a:gd name="T45" fmla="*/ 42 h 126"/>
              <a:gd name="T46" fmla="*/ 133 w 149"/>
              <a:gd name="T47" fmla="*/ 39 h 126"/>
              <a:gd name="T48" fmla="*/ 125 w 149"/>
              <a:gd name="T49" fmla="*/ 26 h 126"/>
              <a:gd name="T50" fmla="*/ 120 w 149"/>
              <a:gd name="T51" fmla="*/ 16 h 126"/>
              <a:gd name="T52" fmla="*/ 90 w 149"/>
              <a:gd name="T53" fmla="*/ 24 h 126"/>
              <a:gd name="T54" fmla="*/ 63 w 149"/>
              <a:gd name="T55" fmla="*/ 19 h 126"/>
              <a:gd name="T56" fmla="*/ 53 w 149"/>
              <a:gd name="T57" fmla="*/ 8 h 126"/>
              <a:gd name="T58" fmla="*/ 38 w 149"/>
              <a:gd name="T59" fmla="*/ 0 h 126"/>
              <a:gd name="T60" fmla="*/ 36 w 149"/>
              <a:gd name="T61" fmla="*/ 7 h 126"/>
              <a:gd name="T62" fmla="*/ 23 w 149"/>
              <a:gd name="T63" fmla="*/ 21 h 126"/>
              <a:gd name="T64" fmla="*/ 10 w 149"/>
              <a:gd name="T65" fmla="*/ 28 h 126"/>
              <a:gd name="T66" fmla="*/ 13 w 149"/>
              <a:gd name="T67" fmla="*/ 8 h 126"/>
              <a:gd name="T68" fmla="*/ 9 w 149"/>
              <a:gd name="T69" fmla="*/ 12 h 126"/>
              <a:gd name="T70" fmla="*/ 1 w 149"/>
              <a:gd name="T71" fmla="*/ 29 h 126"/>
              <a:gd name="T72" fmla="*/ 7 w 149"/>
              <a:gd name="T73" fmla="*/ 36 h 126"/>
              <a:gd name="T74" fmla="*/ 12 w 149"/>
              <a:gd name="T75" fmla="*/ 54 h 126"/>
              <a:gd name="T76" fmla="*/ 29 w 149"/>
              <a:gd name="T77" fmla="*/ 54 h 126"/>
              <a:gd name="T78" fmla="*/ 51 w 149"/>
              <a:gd name="T79" fmla="*/ 64 h 126"/>
              <a:gd name="T80" fmla="*/ 66 w 149"/>
              <a:gd name="T81" fmla="*/ 70 h 126"/>
              <a:gd name="T82" fmla="*/ 67 w 149"/>
              <a:gd name="T83" fmla="*/ 100 h 126"/>
              <a:gd name="T84" fmla="*/ 69 w 149"/>
              <a:gd name="T85" fmla="*/ 113 h 126"/>
              <a:gd name="T86" fmla="*/ 69 w 149"/>
              <a:gd name="T87" fmla="*/ 11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" h="126">
                <a:moveTo>
                  <a:pt x="69" y="114"/>
                </a:moveTo>
                <a:cubicBezTo>
                  <a:pt x="70" y="115"/>
                  <a:pt x="70" y="116"/>
                  <a:pt x="71" y="117"/>
                </a:cubicBezTo>
                <a:cubicBezTo>
                  <a:pt x="71" y="117"/>
                  <a:pt x="71" y="117"/>
                  <a:pt x="71" y="118"/>
                </a:cubicBezTo>
                <a:cubicBezTo>
                  <a:pt x="72" y="118"/>
                  <a:pt x="72" y="119"/>
                  <a:pt x="73" y="120"/>
                </a:cubicBezTo>
                <a:cubicBezTo>
                  <a:pt x="74" y="122"/>
                  <a:pt x="75" y="123"/>
                  <a:pt x="76" y="12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6"/>
                  <a:pt x="79" y="126"/>
                  <a:pt x="79" y="126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2" y="125"/>
                  <a:pt x="83" y="124"/>
                  <a:pt x="85" y="124"/>
                </a:cubicBezTo>
                <a:cubicBezTo>
                  <a:pt x="86" y="124"/>
                  <a:pt x="87" y="125"/>
                  <a:pt x="88" y="125"/>
                </a:cubicBezTo>
                <a:cubicBezTo>
                  <a:pt x="89" y="125"/>
                  <a:pt x="91" y="123"/>
                  <a:pt x="93" y="122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6" y="120"/>
                  <a:pt x="97" y="120"/>
                  <a:pt x="99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2" y="114"/>
                  <a:pt x="104" y="112"/>
                  <a:pt x="108" y="111"/>
                </a:cubicBezTo>
                <a:cubicBezTo>
                  <a:pt x="109" y="111"/>
                  <a:pt x="109" y="111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8" y="111"/>
                  <a:pt x="107" y="111"/>
                  <a:pt x="106" y="111"/>
                </a:cubicBezTo>
                <a:cubicBezTo>
                  <a:pt x="105" y="111"/>
                  <a:pt x="104" y="111"/>
                  <a:pt x="103" y="110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0"/>
                  <a:pt x="103" y="109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08"/>
                  <a:pt x="102" y="108"/>
                  <a:pt x="102" y="107"/>
                </a:cubicBezTo>
                <a:cubicBezTo>
                  <a:pt x="102" y="106"/>
                  <a:pt x="102" y="105"/>
                  <a:pt x="101" y="105"/>
                </a:cubicBezTo>
                <a:cubicBezTo>
                  <a:pt x="101" y="104"/>
                  <a:pt x="99" y="102"/>
                  <a:pt x="99" y="100"/>
                </a:cubicBezTo>
                <a:cubicBezTo>
                  <a:pt x="99" y="96"/>
                  <a:pt x="99" y="95"/>
                  <a:pt x="96" y="93"/>
                </a:cubicBezTo>
                <a:cubicBezTo>
                  <a:pt x="94" y="92"/>
                  <a:pt x="94" y="90"/>
                  <a:pt x="94" y="90"/>
                </a:cubicBezTo>
                <a:cubicBezTo>
                  <a:pt x="95" y="87"/>
                  <a:pt x="98" y="87"/>
                  <a:pt x="100" y="87"/>
                </a:cubicBezTo>
                <a:cubicBezTo>
                  <a:pt x="102" y="87"/>
                  <a:pt x="104" y="87"/>
                  <a:pt x="106" y="89"/>
                </a:cubicBezTo>
                <a:cubicBezTo>
                  <a:pt x="106" y="89"/>
                  <a:pt x="108" y="89"/>
                  <a:pt x="109" y="89"/>
                </a:cubicBezTo>
                <a:cubicBezTo>
                  <a:pt x="112" y="90"/>
                  <a:pt x="115" y="90"/>
                  <a:pt x="116" y="92"/>
                </a:cubicBezTo>
                <a:cubicBezTo>
                  <a:pt x="116" y="92"/>
                  <a:pt x="116" y="93"/>
                  <a:pt x="116" y="93"/>
                </a:cubicBezTo>
                <a:cubicBezTo>
                  <a:pt x="116" y="93"/>
                  <a:pt x="116" y="94"/>
                  <a:pt x="117" y="94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0"/>
                  <a:pt x="120" y="87"/>
                  <a:pt x="125" y="87"/>
                </a:cubicBezTo>
                <a:cubicBezTo>
                  <a:pt x="125" y="87"/>
                  <a:pt x="126" y="87"/>
                  <a:pt x="127" y="87"/>
                </a:cubicBezTo>
                <a:cubicBezTo>
                  <a:pt x="129" y="88"/>
                  <a:pt x="133" y="86"/>
                  <a:pt x="135" y="84"/>
                </a:cubicBezTo>
                <a:cubicBezTo>
                  <a:pt x="137" y="83"/>
                  <a:pt x="139" y="82"/>
                  <a:pt x="140" y="82"/>
                </a:cubicBezTo>
                <a:cubicBezTo>
                  <a:pt x="140" y="82"/>
                  <a:pt x="141" y="81"/>
                  <a:pt x="141" y="80"/>
                </a:cubicBezTo>
                <a:cubicBezTo>
                  <a:pt x="141" y="80"/>
                  <a:pt x="141" y="80"/>
                  <a:pt x="141" y="79"/>
                </a:cubicBezTo>
                <a:cubicBezTo>
                  <a:pt x="140" y="79"/>
                  <a:pt x="140" y="79"/>
                  <a:pt x="140" y="78"/>
                </a:cubicBezTo>
                <a:cubicBezTo>
                  <a:pt x="140" y="78"/>
                  <a:pt x="139" y="78"/>
                  <a:pt x="139" y="78"/>
                </a:cubicBezTo>
                <a:cubicBezTo>
                  <a:pt x="139" y="77"/>
                  <a:pt x="139" y="77"/>
                  <a:pt x="138" y="77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7" y="75"/>
                  <a:pt x="137" y="74"/>
                  <a:pt x="137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2" y="70"/>
                  <a:pt x="134" y="68"/>
                  <a:pt x="134" y="67"/>
                </a:cubicBezTo>
                <a:cubicBezTo>
                  <a:pt x="135" y="66"/>
                  <a:pt x="135" y="65"/>
                  <a:pt x="135" y="65"/>
                </a:cubicBezTo>
                <a:cubicBezTo>
                  <a:pt x="135" y="63"/>
                  <a:pt x="135" y="62"/>
                  <a:pt x="136" y="60"/>
                </a:cubicBezTo>
                <a:cubicBezTo>
                  <a:pt x="137" y="59"/>
                  <a:pt x="139" y="58"/>
                  <a:pt x="142" y="58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4" y="56"/>
                  <a:pt x="144" y="56"/>
                  <a:pt x="143" y="55"/>
                </a:cubicBezTo>
                <a:cubicBezTo>
                  <a:pt x="142" y="54"/>
                  <a:pt x="141" y="53"/>
                  <a:pt x="141" y="52"/>
                </a:cubicBezTo>
                <a:cubicBezTo>
                  <a:pt x="141" y="49"/>
                  <a:pt x="145" y="45"/>
                  <a:pt x="147" y="44"/>
                </a:cubicBezTo>
                <a:cubicBezTo>
                  <a:pt x="147" y="44"/>
                  <a:pt x="147" y="44"/>
                  <a:pt x="148" y="44"/>
                </a:cubicBezTo>
                <a:cubicBezTo>
                  <a:pt x="148" y="44"/>
                  <a:pt x="148" y="44"/>
                  <a:pt x="148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4" y="40"/>
                  <a:pt x="139" y="41"/>
                  <a:pt x="136" y="41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4" y="41"/>
                  <a:pt x="133" y="40"/>
                  <a:pt x="133" y="39"/>
                </a:cubicBezTo>
                <a:cubicBezTo>
                  <a:pt x="132" y="38"/>
                  <a:pt x="133" y="36"/>
                  <a:pt x="134" y="34"/>
                </a:cubicBezTo>
                <a:cubicBezTo>
                  <a:pt x="135" y="33"/>
                  <a:pt x="137" y="31"/>
                  <a:pt x="137" y="29"/>
                </a:cubicBezTo>
                <a:cubicBezTo>
                  <a:pt x="137" y="28"/>
                  <a:pt x="133" y="27"/>
                  <a:pt x="125" y="26"/>
                </a:cubicBezTo>
                <a:cubicBezTo>
                  <a:pt x="124" y="26"/>
                  <a:pt x="123" y="25"/>
                  <a:pt x="122" y="25"/>
                </a:cubicBezTo>
                <a:cubicBezTo>
                  <a:pt x="118" y="24"/>
                  <a:pt x="117" y="22"/>
                  <a:pt x="117" y="20"/>
                </a:cubicBezTo>
                <a:cubicBezTo>
                  <a:pt x="117" y="19"/>
                  <a:pt x="118" y="17"/>
                  <a:pt x="120" y="16"/>
                </a:cubicBezTo>
                <a:cubicBezTo>
                  <a:pt x="118" y="16"/>
                  <a:pt x="116" y="16"/>
                  <a:pt x="114" y="16"/>
                </a:cubicBezTo>
                <a:cubicBezTo>
                  <a:pt x="108" y="17"/>
                  <a:pt x="99" y="21"/>
                  <a:pt x="93" y="24"/>
                </a:cubicBezTo>
                <a:cubicBezTo>
                  <a:pt x="92" y="24"/>
                  <a:pt x="91" y="24"/>
                  <a:pt x="90" y="24"/>
                </a:cubicBezTo>
                <a:cubicBezTo>
                  <a:pt x="87" y="24"/>
                  <a:pt x="84" y="23"/>
                  <a:pt x="81" y="21"/>
                </a:cubicBezTo>
                <a:cubicBezTo>
                  <a:pt x="78" y="19"/>
                  <a:pt x="74" y="17"/>
                  <a:pt x="72" y="18"/>
                </a:cubicBezTo>
                <a:cubicBezTo>
                  <a:pt x="69" y="19"/>
                  <a:pt x="66" y="19"/>
                  <a:pt x="63" y="19"/>
                </a:cubicBezTo>
                <a:cubicBezTo>
                  <a:pt x="60" y="19"/>
                  <a:pt x="57" y="19"/>
                  <a:pt x="56" y="17"/>
                </a:cubicBezTo>
                <a:cubicBezTo>
                  <a:pt x="55" y="16"/>
                  <a:pt x="54" y="15"/>
                  <a:pt x="54" y="13"/>
                </a:cubicBezTo>
                <a:cubicBezTo>
                  <a:pt x="55" y="11"/>
                  <a:pt x="54" y="9"/>
                  <a:pt x="53" y="8"/>
                </a:cubicBezTo>
                <a:cubicBezTo>
                  <a:pt x="52" y="7"/>
                  <a:pt x="50" y="6"/>
                  <a:pt x="48" y="6"/>
                </a:cubicBezTo>
                <a:cubicBezTo>
                  <a:pt x="43" y="7"/>
                  <a:pt x="41" y="4"/>
                  <a:pt x="40" y="2"/>
                </a:cubicBezTo>
                <a:cubicBezTo>
                  <a:pt x="39" y="1"/>
                  <a:pt x="3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8" y="3"/>
                  <a:pt x="39" y="6"/>
                  <a:pt x="36" y="7"/>
                </a:cubicBezTo>
                <a:cubicBezTo>
                  <a:pt x="35" y="8"/>
                  <a:pt x="34" y="8"/>
                  <a:pt x="32" y="9"/>
                </a:cubicBezTo>
                <a:cubicBezTo>
                  <a:pt x="29" y="10"/>
                  <a:pt x="22" y="12"/>
                  <a:pt x="22" y="14"/>
                </a:cubicBezTo>
                <a:cubicBezTo>
                  <a:pt x="21" y="16"/>
                  <a:pt x="22" y="18"/>
                  <a:pt x="23" y="21"/>
                </a:cubicBezTo>
                <a:cubicBezTo>
                  <a:pt x="25" y="24"/>
                  <a:pt x="27" y="28"/>
                  <a:pt x="25" y="32"/>
                </a:cubicBezTo>
                <a:cubicBezTo>
                  <a:pt x="24" y="34"/>
                  <a:pt x="22" y="35"/>
                  <a:pt x="20" y="35"/>
                </a:cubicBezTo>
                <a:cubicBezTo>
                  <a:pt x="16" y="35"/>
                  <a:pt x="11" y="31"/>
                  <a:pt x="10" y="28"/>
                </a:cubicBezTo>
                <a:cubicBezTo>
                  <a:pt x="8" y="24"/>
                  <a:pt x="10" y="20"/>
                  <a:pt x="13" y="16"/>
                </a:cubicBezTo>
                <a:cubicBezTo>
                  <a:pt x="13" y="15"/>
                  <a:pt x="15" y="13"/>
                  <a:pt x="15" y="13"/>
                </a:cubicBezTo>
                <a:cubicBezTo>
                  <a:pt x="14" y="12"/>
                  <a:pt x="13" y="10"/>
                  <a:pt x="13" y="8"/>
                </a:cubicBezTo>
                <a:cubicBezTo>
                  <a:pt x="12" y="8"/>
                  <a:pt x="12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9" y="12"/>
                  <a:pt x="9" y="12"/>
                </a:cubicBezTo>
                <a:cubicBezTo>
                  <a:pt x="6" y="15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4"/>
                  <a:pt x="3" y="26"/>
                  <a:pt x="1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5" y="31"/>
                  <a:pt x="5" y="34"/>
                  <a:pt x="5" y="35"/>
                </a:cubicBezTo>
                <a:cubicBezTo>
                  <a:pt x="6" y="35"/>
                  <a:pt x="6" y="36"/>
                  <a:pt x="7" y="36"/>
                </a:cubicBezTo>
                <a:cubicBezTo>
                  <a:pt x="8" y="37"/>
                  <a:pt x="11" y="39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6"/>
                  <a:pt x="9" y="52"/>
                  <a:pt x="12" y="54"/>
                </a:cubicBezTo>
                <a:cubicBezTo>
                  <a:pt x="12" y="55"/>
                  <a:pt x="14" y="55"/>
                  <a:pt x="15" y="55"/>
                </a:cubicBezTo>
                <a:cubicBezTo>
                  <a:pt x="19" y="55"/>
                  <a:pt x="21" y="55"/>
                  <a:pt x="23" y="55"/>
                </a:cubicBezTo>
                <a:cubicBezTo>
                  <a:pt x="25" y="54"/>
                  <a:pt x="27" y="54"/>
                  <a:pt x="29" y="54"/>
                </a:cubicBezTo>
                <a:cubicBezTo>
                  <a:pt x="32" y="54"/>
                  <a:pt x="35" y="55"/>
                  <a:pt x="37" y="58"/>
                </a:cubicBezTo>
                <a:cubicBezTo>
                  <a:pt x="40" y="62"/>
                  <a:pt x="44" y="64"/>
                  <a:pt x="49" y="64"/>
                </a:cubicBezTo>
                <a:cubicBezTo>
                  <a:pt x="49" y="64"/>
                  <a:pt x="50" y="64"/>
                  <a:pt x="51" y="64"/>
                </a:cubicBezTo>
                <a:cubicBezTo>
                  <a:pt x="53" y="64"/>
                  <a:pt x="56" y="63"/>
                  <a:pt x="59" y="63"/>
                </a:cubicBezTo>
                <a:cubicBezTo>
                  <a:pt x="62" y="63"/>
                  <a:pt x="65" y="64"/>
                  <a:pt x="66" y="66"/>
                </a:cubicBezTo>
                <a:cubicBezTo>
                  <a:pt x="67" y="67"/>
                  <a:pt x="67" y="68"/>
                  <a:pt x="66" y="70"/>
                </a:cubicBezTo>
                <a:cubicBezTo>
                  <a:pt x="62" y="76"/>
                  <a:pt x="61" y="87"/>
                  <a:pt x="63" y="89"/>
                </a:cubicBezTo>
                <a:cubicBezTo>
                  <a:pt x="63" y="89"/>
                  <a:pt x="64" y="90"/>
                  <a:pt x="64" y="90"/>
                </a:cubicBezTo>
                <a:cubicBezTo>
                  <a:pt x="67" y="93"/>
                  <a:pt x="70" y="96"/>
                  <a:pt x="67" y="100"/>
                </a:cubicBezTo>
                <a:cubicBezTo>
                  <a:pt x="66" y="101"/>
                  <a:pt x="65" y="103"/>
                  <a:pt x="65" y="104"/>
                </a:cubicBezTo>
                <a:cubicBezTo>
                  <a:pt x="65" y="104"/>
                  <a:pt x="66" y="105"/>
                  <a:pt x="66" y="106"/>
                </a:cubicBezTo>
                <a:cubicBezTo>
                  <a:pt x="68" y="107"/>
                  <a:pt x="70" y="109"/>
                  <a:pt x="69" y="113"/>
                </a:cubicBezTo>
                <a:cubicBezTo>
                  <a:pt x="69" y="113"/>
                  <a:pt x="69" y="114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0" name="Freeform 2026"/>
          <p:cNvSpPr>
            <a:spLocks/>
          </p:cNvSpPr>
          <p:nvPr/>
        </p:nvSpPr>
        <p:spPr bwMode="auto">
          <a:xfrm>
            <a:off x="2974102" y="4135922"/>
            <a:ext cx="12636" cy="6942"/>
          </a:xfrm>
          <a:custGeom>
            <a:avLst/>
            <a:gdLst>
              <a:gd name="T0" fmla="*/ 0 w 7"/>
              <a:gd name="T1" fmla="*/ 0 h 3"/>
              <a:gd name="T2" fmla="*/ 7 w 7"/>
              <a:gd name="T3" fmla="*/ 3 h 3"/>
              <a:gd name="T4" fmla="*/ 0 w 7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0" y="0"/>
                </a:moveTo>
                <a:cubicBezTo>
                  <a:pt x="3" y="1"/>
                  <a:pt x="6" y="1"/>
                  <a:pt x="7" y="3"/>
                </a:cubicBezTo>
                <a:cubicBezTo>
                  <a:pt x="6" y="1"/>
                  <a:pt x="3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1" name="Freeform 2027"/>
          <p:cNvSpPr>
            <a:spLocks/>
          </p:cNvSpPr>
          <p:nvPr/>
        </p:nvSpPr>
        <p:spPr bwMode="auto">
          <a:xfrm>
            <a:off x="3035175" y="4115095"/>
            <a:ext cx="2106" cy="4628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1 w 1"/>
              <a:gd name="T5" fmla="*/ 0 h 2"/>
              <a:gd name="T6" fmla="*/ 0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2" name="Freeform 2028"/>
          <p:cNvSpPr>
            <a:spLocks/>
          </p:cNvSpPr>
          <p:nvPr/>
        </p:nvSpPr>
        <p:spPr bwMode="auto">
          <a:xfrm>
            <a:off x="2942513" y="4138236"/>
            <a:ext cx="4212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0" y="2"/>
                  <a:pt x="0" y="0"/>
                  <a:pt x="0" y="0"/>
                </a:cubicBezTo>
                <a:cubicBezTo>
                  <a:pt x="0" y="0"/>
                  <a:pt x="0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3" name="Freeform 2029"/>
          <p:cNvSpPr>
            <a:spLocks/>
          </p:cNvSpPr>
          <p:nvPr/>
        </p:nvSpPr>
        <p:spPr bwMode="auto">
          <a:xfrm>
            <a:off x="2896183" y="4200716"/>
            <a:ext cx="4212" cy="4628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4" name="Freeform 2030"/>
          <p:cNvSpPr>
            <a:spLocks/>
          </p:cNvSpPr>
          <p:nvPr/>
        </p:nvSpPr>
        <p:spPr bwMode="auto">
          <a:xfrm>
            <a:off x="2913030" y="4216914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5" name="Freeform 2031"/>
          <p:cNvSpPr>
            <a:spLocks/>
          </p:cNvSpPr>
          <p:nvPr/>
        </p:nvSpPr>
        <p:spPr bwMode="auto">
          <a:xfrm>
            <a:off x="2961467" y="4179889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6" name="Freeform 2032"/>
          <p:cNvSpPr>
            <a:spLocks/>
          </p:cNvSpPr>
          <p:nvPr/>
        </p:nvSpPr>
        <p:spPr bwMode="auto">
          <a:xfrm>
            <a:off x="2959361" y="4175261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7" name="Freeform 2033"/>
          <p:cNvSpPr>
            <a:spLocks/>
          </p:cNvSpPr>
          <p:nvPr/>
        </p:nvSpPr>
        <p:spPr bwMode="auto">
          <a:xfrm>
            <a:off x="2891971" y="4191460"/>
            <a:ext cx="4212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8" name="Freeform 2034"/>
          <p:cNvSpPr>
            <a:spLocks/>
          </p:cNvSpPr>
          <p:nvPr/>
        </p:nvSpPr>
        <p:spPr bwMode="auto">
          <a:xfrm>
            <a:off x="2961467" y="4182203"/>
            <a:ext cx="12636" cy="4628"/>
          </a:xfrm>
          <a:custGeom>
            <a:avLst/>
            <a:gdLst>
              <a:gd name="T0" fmla="*/ 3 w 6"/>
              <a:gd name="T1" fmla="*/ 1 h 2"/>
              <a:gd name="T2" fmla="*/ 6 w 6"/>
              <a:gd name="T3" fmla="*/ 1 h 2"/>
              <a:gd name="T4" fmla="*/ 0 w 6"/>
              <a:gd name="T5" fmla="*/ 0 h 2"/>
              <a:gd name="T6" fmla="*/ 3 w 6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3" y="1"/>
                </a:moveTo>
                <a:cubicBezTo>
                  <a:pt x="4" y="1"/>
                  <a:pt x="5" y="1"/>
                  <a:pt x="6" y="1"/>
                </a:cubicBezTo>
                <a:cubicBezTo>
                  <a:pt x="4" y="1"/>
                  <a:pt x="1" y="2"/>
                  <a:pt x="0" y="0"/>
                </a:cubicBezTo>
                <a:cubicBezTo>
                  <a:pt x="1" y="1"/>
                  <a:pt x="2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9" name="Freeform 2035"/>
          <p:cNvSpPr>
            <a:spLocks/>
          </p:cNvSpPr>
          <p:nvPr/>
        </p:nvSpPr>
        <p:spPr bwMode="auto">
          <a:xfrm>
            <a:off x="2828793" y="4066500"/>
            <a:ext cx="23165" cy="13884"/>
          </a:xfrm>
          <a:custGeom>
            <a:avLst/>
            <a:gdLst>
              <a:gd name="T0" fmla="*/ 0 w 12"/>
              <a:gd name="T1" fmla="*/ 0 h 6"/>
              <a:gd name="T2" fmla="*/ 12 w 12"/>
              <a:gd name="T3" fmla="*/ 6 h 6"/>
              <a:gd name="T4" fmla="*/ 0 w 1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0" y="0"/>
                </a:moveTo>
                <a:cubicBezTo>
                  <a:pt x="3" y="4"/>
                  <a:pt x="7" y="6"/>
                  <a:pt x="12" y="6"/>
                </a:cubicBezTo>
                <a:cubicBezTo>
                  <a:pt x="7" y="6"/>
                  <a:pt x="3" y="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0" name="Freeform 2036"/>
          <p:cNvSpPr>
            <a:spLocks/>
          </p:cNvSpPr>
          <p:nvPr/>
        </p:nvSpPr>
        <p:spPr bwMode="auto">
          <a:xfrm>
            <a:off x="2776145" y="3960053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1" name="Freeform 2037"/>
          <p:cNvSpPr>
            <a:spLocks/>
          </p:cNvSpPr>
          <p:nvPr/>
        </p:nvSpPr>
        <p:spPr bwMode="auto">
          <a:xfrm>
            <a:off x="2891971" y="418914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2" name="Freeform 2038"/>
          <p:cNvSpPr>
            <a:spLocks/>
          </p:cNvSpPr>
          <p:nvPr/>
        </p:nvSpPr>
        <p:spPr bwMode="auto">
          <a:xfrm>
            <a:off x="3106776" y="4089641"/>
            <a:ext cx="84237" cy="101819"/>
          </a:xfrm>
          <a:custGeom>
            <a:avLst/>
            <a:gdLst>
              <a:gd name="T0" fmla="*/ 15 w 42"/>
              <a:gd name="T1" fmla="*/ 45 h 46"/>
              <a:gd name="T2" fmla="*/ 16 w 42"/>
              <a:gd name="T3" fmla="*/ 46 h 46"/>
              <a:gd name="T4" fmla="*/ 18 w 42"/>
              <a:gd name="T5" fmla="*/ 46 h 46"/>
              <a:gd name="T6" fmla="*/ 18 w 42"/>
              <a:gd name="T7" fmla="*/ 46 h 46"/>
              <a:gd name="T8" fmla="*/ 18 w 42"/>
              <a:gd name="T9" fmla="*/ 46 h 46"/>
              <a:gd name="T10" fmla="*/ 18 w 42"/>
              <a:gd name="T11" fmla="*/ 46 h 46"/>
              <a:gd name="T12" fmla="*/ 19 w 42"/>
              <a:gd name="T13" fmla="*/ 43 h 46"/>
              <a:gd name="T14" fmla="*/ 19 w 42"/>
              <a:gd name="T15" fmla="*/ 43 h 46"/>
              <a:gd name="T16" fmla="*/ 24 w 42"/>
              <a:gd name="T17" fmla="*/ 38 h 46"/>
              <a:gd name="T18" fmla="*/ 24 w 42"/>
              <a:gd name="T19" fmla="*/ 38 h 46"/>
              <a:gd name="T20" fmla="*/ 29 w 42"/>
              <a:gd name="T21" fmla="*/ 38 h 46"/>
              <a:gd name="T22" fmla="*/ 34 w 42"/>
              <a:gd name="T23" fmla="*/ 37 h 46"/>
              <a:gd name="T24" fmla="*/ 34 w 42"/>
              <a:gd name="T25" fmla="*/ 37 h 46"/>
              <a:gd name="T26" fmla="*/ 35 w 42"/>
              <a:gd name="T27" fmla="*/ 38 h 46"/>
              <a:gd name="T28" fmla="*/ 36 w 42"/>
              <a:gd name="T29" fmla="*/ 38 h 46"/>
              <a:gd name="T30" fmla="*/ 36 w 42"/>
              <a:gd name="T31" fmla="*/ 38 h 46"/>
              <a:gd name="T32" fmla="*/ 37 w 42"/>
              <a:gd name="T33" fmla="*/ 38 h 46"/>
              <a:gd name="T34" fmla="*/ 37 w 42"/>
              <a:gd name="T35" fmla="*/ 39 h 46"/>
              <a:gd name="T36" fmla="*/ 38 w 42"/>
              <a:gd name="T37" fmla="*/ 39 h 46"/>
              <a:gd name="T38" fmla="*/ 38 w 42"/>
              <a:gd name="T39" fmla="*/ 39 h 46"/>
              <a:gd name="T40" fmla="*/ 38 w 42"/>
              <a:gd name="T41" fmla="*/ 38 h 46"/>
              <a:gd name="T42" fmla="*/ 39 w 42"/>
              <a:gd name="T43" fmla="*/ 37 h 46"/>
              <a:gd name="T44" fmla="*/ 39 w 42"/>
              <a:gd name="T45" fmla="*/ 36 h 46"/>
              <a:gd name="T46" fmla="*/ 39 w 42"/>
              <a:gd name="T47" fmla="*/ 36 h 46"/>
              <a:gd name="T48" fmla="*/ 39 w 42"/>
              <a:gd name="T49" fmla="*/ 36 h 46"/>
              <a:gd name="T50" fmla="*/ 38 w 42"/>
              <a:gd name="T51" fmla="*/ 23 h 46"/>
              <a:gd name="T52" fmla="*/ 41 w 42"/>
              <a:gd name="T53" fmla="*/ 7 h 46"/>
              <a:gd name="T54" fmla="*/ 41 w 42"/>
              <a:gd name="T55" fmla="*/ 5 h 46"/>
              <a:gd name="T56" fmla="*/ 42 w 42"/>
              <a:gd name="T57" fmla="*/ 4 h 46"/>
              <a:gd name="T58" fmla="*/ 42 w 42"/>
              <a:gd name="T59" fmla="*/ 4 h 46"/>
              <a:gd name="T60" fmla="*/ 33 w 42"/>
              <a:gd name="T61" fmla="*/ 2 h 46"/>
              <a:gd name="T62" fmla="*/ 28 w 42"/>
              <a:gd name="T63" fmla="*/ 3 h 46"/>
              <a:gd name="T64" fmla="*/ 22 w 42"/>
              <a:gd name="T65" fmla="*/ 4 h 46"/>
              <a:gd name="T66" fmla="*/ 17 w 42"/>
              <a:gd name="T67" fmla="*/ 2 h 46"/>
              <a:gd name="T68" fmla="*/ 15 w 42"/>
              <a:gd name="T69" fmla="*/ 0 h 46"/>
              <a:gd name="T70" fmla="*/ 11 w 42"/>
              <a:gd name="T71" fmla="*/ 2 h 46"/>
              <a:gd name="T72" fmla="*/ 10 w 42"/>
              <a:gd name="T73" fmla="*/ 2 h 46"/>
              <a:gd name="T74" fmla="*/ 10 w 42"/>
              <a:gd name="T75" fmla="*/ 3 h 46"/>
              <a:gd name="T76" fmla="*/ 10 w 42"/>
              <a:gd name="T77" fmla="*/ 3 h 46"/>
              <a:gd name="T78" fmla="*/ 10 w 42"/>
              <a:gd name="T79" fmla="*/ 4 h 46"/>
              <a:gd name="T80" fmla="*/ 10 w 42"/>
              <a:gd name="T81" fmla="*/ 5 h 46"/>
              <a:gd name="T82" fmla="*/ 9 w 42"/>
              <a:gd name="T83" fmla="*/ 6 h 46"/>
              <a:gd name="T84" fmla="*/ 9 w 42"/>
              <a:gd name="T85" fmla="*/ 6 h 46"/>
              <a:gd name="T86" fmla="*/ 9 w 42"/>
              <a:gd name="T87" fmla="*/ 7 h 46"/>
              <a:gd name="T88" fmla="*/ 9 w 42"/>
              <a:gd name="T89" fmla="*/ 11 h 46"/>
              <a:gd name="T90" fmla="*/ 3 w 42"/>
              <a:gd name="T91" fmla="*/ 15 h 46"/>
              <a:gd name="T92" fmla="*/ 1 w 42"/>
              <a:gd name="T93" fmla="*/ 19 h 46"/>
              <a:gd name="T94" fmla="*/ 0 w 42"/>
              <a:gd name="T95" fmla="*/ 23 h 46"/>
              <a:gd name="T96" fmla="*/ 3 w 42"/>
              <a:gd name="T97" fmla="*/ 27 h 46"/>
              <a:gd name="T98" fmla="*/ 9 w 42"/>
              <a:gd name="T99" fmla="*/ 34 h 46"/>
              <a:gd name="T100" fmla="*/ 10 w 42"/>
              <a:gd name="T101" fmla="*/ 36 h 46"/>
              <a:gd name="T102" fmla="*/ 10 w 42"/>
              <a:gd name="T103" fmla="*/ 36 h 46"/>
              <a:gd name="T104" fmla="*/ 11 w 42"/>
              <a:gd name="T105" fmla="*/ 38 h 46"/>
              <a:gd name="T106" fmla="*/ 12 w 42"/>
              <a:gd name="T107" fmla="*/ 39 h 46"/>
              <a:gd name="T108" fmla="*/ 13 w 42"/>
              <a:gd name="T109" fmla="*/ 42 h 46"/>
              <a:gd name="T110" fmla="*/ 14 w 42"/>
              <a:gd name="T111" fmla="*/ 43 h 46"/>
              <a:gd name="T112" fmla="*/ 15 w 42"/>
              <a:gd name="T113" fmla="*/ 45 h 46"/>
              <a:gd name="T114" fmla="*/ 15 w 42"/>
              <a:gd name="T115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" h="46">
                <a:moveTo>
                  <a:pt x="15" y="45"/>
                </a:moveTo>
                <a:cubicBezTo>
                  <a:pt x="16" y="45"/>
                  <a:pt x="16" y="46"/>
                  <a:pt x="16" y="46"/>
                </a:cubicBezTo>
                <a:cubicBezTo>
                  <a:pt x="17" y="46"/>
                  <a:pt x="17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1"/>
                  <a:pt x="20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8"/>
                  <a:pt x="28" y="38"/>
                  <a:pt x="29" y="38"/>
                </a:cubicBezTo>
                <a:cubicBezTo>
                  <a:pt x="31" y="38"/>
                  <a:pt x="32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8"/>
                  <a:pt x="35" y="38"/>
                </a:cubicBezTo>
                <a:cubicBezTo>
                  <a:pt x="35" y="38"/>
                  <a:pt x="35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7" y="38"/>
                  <a:pt x="37" y="38"/>
                </a:cubicBezTo>
                <a:cubicBezTo>
                  <a:pt x="37" y="38"/>
                  <a:pt x="37" y="38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7"/>
                  <a:pt x="39" y="37"/>
                </a:cubicBezTo>
                <a:cubicBezTo>
                  <a:pt x="39" y="37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40" y="35"/>
                  <a:pt x="40" y="27"/>
                  <a:pt x="38" y="23"/>
                </a:cubicBezTo>
                <a:cubicBezTo>
                  <a:pt x="36" y="17"/>
                  <a:pt x="38" y="10"/>
                  <a:pt x="41" y="7"/>
                </a:cubicBezTo>
                <a:cubicBezTo>
                  <a:pt x="41" y="7"/>
                  <a:pt x="41" y="7"/>
                  <a:pt x="41" y="5"/>
                </a:cubicBezTo>
                <a:cubicBezTo>
                  <a:pt x="42" y="5"/>
                  <a:pt x="42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39" y="3"/>
                  <a:pt x="36" y="2"/>
                  <a:pt x="33" y="2"/>
                </a:cubicBezTo>
                <a:cubicBezTo>
                  <a:pt x="32" y="2"/>
                  <a:pt x="30" y="3"/>
                  <a:pt x="28" y="3"/>
                </a:cubicBezTo>
                <a:cubicBezTo>
                  <a:pt x="26" y="4"/>
                  <a:pt x="24" y="4"/>
                  <a:pt x="22" y="4"/>
                </a:cubicBezTo>
                <a:cubicBezTo>
                  <a:pt x="20" y="4"/>
                  <a:pt x="18" y="3"/>
                  <a:pt x="17" y="2"/>
                </a:cubicBezTo>
                <a:cubicBezTo>
                  <a:pt x="16" y="0"/>
                  <a:pt x="15" y="0"/>
                  <a:pt x="15" y="0"/>
                </a:cubicBezTo>
                <a:cubicBezTo>
                  <a:pt x="14" y="0"/>
                  <a:pt x="12" y="1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9" y="5"/>
                  <a:pt x="9" y="5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7"/>
                  <a:pt x="9" y="7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4"/>
                  <a:pt x="4" y="15"/>
                  <a:pt x="3" y="15"/>
                </a:cubicBezTo>
                <a:cubicBezTo>
                  <a:pt x="2" y="15"/>
                  <a:pt x="2" y="18"/>
                  <a:pt x="1" y="19"/>
                </a:cubicBezTo>
                <a:cubicBezTo>
                  <a:pt x="1" y="20"/>
                  <a:pt x="1" y="22"/>
                  <a:pt x="0" y="23"/>
                </a:cubicBezTo>
                <a:cubicBezTo>
                  <a:pt x="0" y="24"/>
                  <a:pt x="2" y="26"/>
                  <a:pt x="3" y="27"/>
                </a:cubicBezTo>
                <a:cubicBezTo>
                  <a:pt x="5" y="29"/>
                  <a:pt x="8" y="31"/>
                  <a:pt x="9" y="34"/>
                </a:cubicBezTo>
                <a:cubicBezTo>
                  <a:pt x="9" y="34"/>
                  <a:pt x="9" y="35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1" y="37"/>
                  <a:pt x="11" y="38"/>
                  <a:pt x="11" y="38"/>
                </a:cubicBezTo>
                <a:cubicBezTo>
                  <a:pt x="11" y="39"/>
                  <a:pt x="12" y="39"/>
                  <a:pt x="12" y="39"/>
                </a:cubicBezTo>
                <a:cubicBezTo>
                  <a:pt x="12" y="40"/>
                  <a:pt x="13" y="41"/>
                  <a:pt x="13" y="42"/>
                </a:cubicBezTo>
                <a:cubicBezTo>
                  <a:pt x="13" y="42"/>
                  <a:pt x="13" y="42"/>
                  <a:pt x="14" y="43"/>
                </a:cubicBezTo>
                <a:cubicBezTo>
                  <a:pt x="14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3" name="Freeform 2039"/>
          <p:cNvSpPr>
            <a:spLocks/>
          </p:cNvSpPr>
          <p:nvPr/>
        </p:nvSpPr>
        <p:spPr bwMode="auto">
          <a:xfrm>
            <a:off x="3180484" y="4172947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4" name="Freeform 2040"/>
          <p:cNvSpPr>
            <a:spLocks/>
          </p:cNvSpPr>
          <p:nvPr/>
        </p:nvSpPr>
        <p:spPr bwMode="auto">
          <a:xfrm>
            <a:off x="3178378" y="41729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5" name="Freeform 2041"/>
          <p:cNvSpPr>
            <a:spLocks/>
          </p:cNvSpPr>
          <p:nvPr/>
        </p:nvSpPr>
        <p:spPr bwMode="auto">
          <a:xfrm>
            <a:off x="3142577" y="419146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6" name="Freeform 2042"/>
          <p:cNvSpPr>
            <a:spLocks/>
          </p:cNvSpPr>
          <p:nvPr/>
        </p:nvSpPr>
        <p:spPr bwMode="auto">
          <a:xfrm>
            <a:off x="3144683" y="4172947"/>
            <a:ext cx="10530" cy="11570"/>
          </a:xfrm>
          <a:custGeom>
            <a:avLst/>
            <a:gdLst>
              <a:gd name="T0" fmla="*/ 5 w 5"/>
              <a:gd name="T1" fmla="*/ 0 h 5"/>
              <a:gd name="T2" fmla="*/ 0 w 5"/>
              <a:gd name="T3" fmla="*/ 5 h 5"/>
              <a:gd name="T4" fmla="*/ 5 w 5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5" y="0"/>
                </a:moveTo>
                <a:cubicBezTo>
                  <a:pt x="1" y="0"/>
                  <a:pt x="1" y="3"/>
                  <a:pt x="0" y="5"/>
                </a:cubicBezTo>
                <a:cubicBezTo>
                  <a:pt x="1" y="3"/>
                  <a:pt x="1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7" name="Freeform 2043"/>
          <p:cNvSpPr>
            <a:spLocks/>
          </p:cNvSpPr>
          <p:nvPr/>
        </p:nvSpPr>
        <p:spPr bwMode="auto">
          <a:xfrm>
            <a:off x="3174166" y="4170633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8" name="Freeform 2044"/>
          <p:cNvSpPr>
            <a:spLocks/>
          </p:cNvSpPr>
          <p:nvPr/>
        </p:nvSpPr>
        <p:spPr bwMode="auto">
          <a:xfrm>
            <a:off x="3136259" y="41891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9" name="Freeform 2045"/>
          <p:cNvSpPr>
            <a:spLocks/>
          </p:cNvSpPr>
          <p:nvPr/>
        </p:nvSpPr>
        <p:spPr bwMode="auto">
          <a:xfrm>
            <a:off x="3138365" y="4191460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0" name="Freeform 2046"/>
          <p:cNvSpPr>
            <a:spLocks/>
          </p:cNvSpPr>
          <p:nvPr/>
        </p:nvSpPr>
        <p:spPr bwMode="auto">
          <a:xfrm>
            <a:off x="3028857" y="4034103"/>
            <a:ext cx="96873" cy="171241"/>
          </a:xfrm>
          <a:custGeom>
            <a:avLst/>
            <a:gdLst>
              <a:gd name="T0" fmla="*/ 8 w 48"/>
              <a:gd name="T1" fmla="*/ 33 h 77"/>
              <a:gd name="T2" fmla="*/ 10 w 48"/>
              <a:gd name="T3" fmla="*/ 33 h 77"/>
              <a:gd name="T4" fmla="*/ 11 w 48"/>
              <a:gd name="T5" fmla="*/ 33 h 77"/>
              <a:gd name="T6" fmla="*/ 16 w 48"/>
              <a:gd name="T7" fmla="*/ 42 h 77"/>
              <a:gd name="T8" fmla="*/ 17 w 48"/>
              <a:gd name="T9" fmla="*/ 55 h 77"/>
              <a:gd name="T10" fmla="*/ 20 w 48"/>
              <a:gd name="T11" fmla="*/ 72 h 77"/>
              <a:gd name="T12" fmla="*/ 28 w 48"/>
              <a:gd name="T13" fmla="*/ 77 h 77"/>
              <a:gd name="T14" fmla="*/ 34 w 48"/>
              <a:gd name="T15" fmla="*/ 75 h 77"/>
              <a:gd name="T16" fmla="*/ 40 w 48"/>
              <a:gd name="T17" fmla="*/ 72 h 77"/>
              <a:gd name="T18" fmla="*/ 42 w 48"/>
              <a:gd name="T19" fmla="*/ 71 h 77"/>
              <a:gd name="T20" fmla="*/ 48 w 48"/>
              <a:gd name="T21" fmla="*/ 69 h 77"/>
              <a:gd name="T22" fmla="*/ 47 w 48"/>
              <a:gd name="T23" fmla="*/ 67 h 77"/>
              <a:gd name="T24" fmla="*/ 45 w 48"/>
              <a:gd name="T25" fmla="*/ 64 h 77"/>
              <a:gd name="T26" fmla="*/ 44 w 48"/>
              <a:gd name="T27" fmla="*/ 62 h 77"/>
              <a:gd name="T28" fmla="*/ 43 w 48"/>
              <a:gd name="T29" fmla="*/ 60 h 77"/>
              <a:gd name="T30" fmla="*/ 34 w 48"/>
              <a:gd name="T31" fmla="*/ 48 h 77"/>
              <a:gd name="T32" fmla="*/ 35 w 48"/>
              <a:gd name="T33" fmla="*/ 43 h 77"/>
              <a:gd name="T34" fmla="*/ 44 w 48"/>
              <a:gd name="T35" fmla="*/ 34 h 77"/>
              <a:gd name="T36" fmla="*/ 43 w 48"/>
              <a:gd name="T37" fmla="*/ 32 h 77"/>
              <a:gd name="T38" fmla="*/ 43 w 48"/>
              <a:gd name="T39" fmla="*/ 30 h 77"/>
              <a:gd name="T40" fmla="*/ 44 w 48"/>
              <a:gd name="T41" fmla="*/ 28 h 77"/>
              <a:gd name="T42" fmla="*/ 44 w 48"/>
              <a:gd name="T43" fmla="*/ 27 h 77"/>
              <a:gd name="T44" fmla="*/ 36 w 48"/>
              <a:gd name="T45" fmla="*/ 18 h 77"/>
              <a:gd name="T46" fmla="*/ 29 w 48"/>
              <a:gd name="T47" fmla="*/ 9 h 77"/>
              <a:gd name="T48" fmla="*/ 18 w 48"/>
              <a:gd name="T49" fmla="*/ 1 h 77"/>
              <a:gd name="T50" fmla="*/ 15 w 48"/>
              <a:gd name="T51" fmla="*/ 1 h 77"/>
              <a:gd name="T52" fmla="*/ 14 w 48"/>
              <a:gd name="T53" fmla="*/ 3 h 77"/>
              <a:gd name="T54" fmla="*/ 12 w 48"/>
              <a:gd name="T55" fmla="*/ 4 h 77"/>
              <a:gd name="T56" fmla="*/ 11 w 48"/>
              <a:gd name="T57" fmla="*/ 15 h 77"/>
              <a:gd name="T58" fmla="*/ 2 w 48"/>
              <a:gd name="T59" fmla="*/ 19 h 77"/>
              <a:gd name="T60" fmla="*/ 1 w 48"/>
              <a:gd name="T61" fmla="*/ 26 h 77"/>
              <a:gd name="T62" fmla="*/ 2 w 48"/>
              <a:gd name="T63" fmla="*/ 28 h 77"/>
              <a:gd name="T64" fmla="*/ 3 w 48"/>
              <a:gd name="T65" fmla="*/ 30 h 77"/>
              <a:gd name="T66" fmla="*/ 5 w 48"/>
              <a:gd name="T67" fmla="*/ 32 h 77"/>
              <a:gd name="T68" fmla="*/ 6 w 48"/>
              <a:gd name="T69" fmla="*/ 3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" h="77">
                <a:moveTo>
                  <a:pt x="6" y="34"/>
                </a:moveTo>
                <a:cubicBezTo>
                  <a:pt x="7" y="33"/>
                  <a:pt x="7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9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3"/>
                  <a:pt x="11" y="33"/>
                </a:cubicBezTo>
                <a:cubicBezTo>
                  <a:pt x="15" y="33"/>
                  <a:pt x="15" y="37"/>
                  <a:pt x="15" y="39"/>
                </a:cubicBezTo>
                <a:cubicBezTo>
                  <a:pt x="15" y="41"/>
                  <a:pt x="15" y="42"/>
                  <a:pt x="16" y="42"/>
                </a:cubicBezTo>
                <a:cubicBezTo>
                  <a:pt x="18" y="43"/>
                  <a:pt x="20" y="45"/>
                  <a:pt x="20" y="48"/>
                </a:cubicBezTo>
                <a:cubicBezTo>
                  <a:pt x="20" y="51"/>
                  <a:pt x="19" y="54"/>
                  <a:pt x="17" y="55"/>
                </a:cubicBezTo>
                <a:cubicBezTo>
                  <a:pt x="17" y="55"/>
                  <a:pt x="16" y="57"/>
                  <a:pt x="16" y="59"/>
                </a:cubicBezTo>
                <a:cubicBezTo>
                  <a:pt x="16" y="63"/>
                  <a:pt x="17" y="68"/>
                  <a:pt x="20" y="72"/>
                </a:cubicBezTo>
                <a:cubicBezTo>
                  <a:pt x="23" y="76"/>
                  <a:pt x="26" y="77"/>
                  <a:pt x="27" y="77"/>
                </a:cubicBezTo>
                <a:cubicBezTo>
                  <a:pt x="27" y="77"/>
                  <a:pt x="27" y="77"/>
                  <a:pt x="28" y="77"/>
                </a:cubicBezTo>
                <a:cubicBezTo>
                  <a:pt x="29" y="77"/>
                  <a:pt x="29" y="76"/>
                  <a:pt x="29" y="76"/>
                </a:cubicBezTo>
                <a:cubicBezTo>
                  <a:pt x="30" y="75"/>
                  <a:pt x="32" y="75"/>
                  <a:pt x="34" y="75"/>
                </a:cubicBezTo>
                <a:cubicBezTo>
                  <a:pt x="35" y="75"/>
                  <a:pt x="36" y="74"/>
                  <a:pt x="36" y="74"/>
                </a:cubicBezTo>
                <a:cubicBezTo>
                  <a:pt x="37" y="72"/>
                  <a:pt x="38" y="72"/>
                  <a:pt x="40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2" y="72"/>
                  <a:pt x="42" y="71"/>
                </a:cubicBezTo>
                <a:cubicBezTo>
                  <a:pt x="43" y="71"/>
                  <a:pt x="43" y="70"/>
                  <a:pt x="43" y="70"/>
                </a:cubicBezTo>
                <a:cubicBezTo>
                  <a:pt x="44" y="69"/>
                  <a:pt x="46" y="69"/>
                  <a:pt x="48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7" y="68"/>
                  <a:pt x="47" y="68"/>
                  <a:pt x="47" y="67"/>
                </a:cubicBezTo>
                <a:cubicBezTo>
                  <a:pt x="47" y="67"/>
                  <a:pt x="46" y="67"/>
                  <a:pt x="46" y="66"/>
                </a:cubicBezTo>
                <a:cubicBezTo>
                  <a:pt x="46" y="66"/>
                  <a:pt x="46" y="65"/>
                  <a:pt x="45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3" y="61"/>
                  <a:pt x="43" y="60"/>
                </a:cubicBezTo>
                <a:cubicBezTo>
                  <a:pt x="43" y="58"/>
                  <a:pt x="40" y="56"/>
                  <a:pt x="38" y="55"/>
                </a:cubicBezTo>
                <a:cubicBezTo>
                  <a:pt x="36" y="52"/>
                  <a:pt x="34" y="50"/>
                  <a:pt x="34" y="48"/>
                </a:cubicBezTo>
                <a:cubicBezTo>
                  <a:pt x="34" y="48"/>
                  <a:pt x="34" y="47"/>
                  <a:pt x="34" y="46"/>
                </a:cubicBezTo>
                <a:cubicBezTo>
                  <a:pt x="35" y="46"/>
                  <a:pt x="35" y="44"/>
                  <a:pt x="35" y="43"/>
                </a:cubicBezTo>
                <a:cubicBezTo>
                  <a:pt x="36" y="40"/>
                  <a:pt x="37" y="36"/>
                  <a:pt x="40" y="36"/>
                </a:cubicBezTo>
                <a:cubicBezTo>
                  <a:pt x="42" y="36"/>
                  <a:pt x="44" y="35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3"/>
                  <a:pt x="43" y="32"/>
                  <a:pt x="43" y="32"/>
                </a:cubicBezTo>
                <a:cubicBezTo>
                  <a:pt x="43" y="32"/>
                  <a:pt x="43" y="31"/>
                  <a:pt x="43" y="31"/>
                </a:cubicBezTo>
                <a:cubicBezTo>
                  <a:pt x="43" y="31"/>
                  <a:pt x="43" y="30"/>
                  <a:pt x="43" y="30"/>
                </a:cubicBezTo>
                <a:cubicBezTo>
                  <a:pt x="43" y="30"/>
                  <a:pt x="43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44" y="28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6"/>
                  <a:pt x="41" y="24"/>
                  <a:pt x="40" y="22"/>
                </a:cubicBezTo>
                <a:cubicBezTo>
                  <a:pt x="39" y="21"/>
                  <a:pt x="37" y="18"/>
                  <a:pt x="36" y="18"/>
                </a:cubicBezTo>
                <a:cubicBezTo>
                  <a:pt x="34" y="18"/>
                  <a:pt x="32" y="17"/>
                  <a:pt x="30" y="15"/>
                </a:cubicBezTo>
                <a:cubicBezTo>
                  <a:pt x="29" y="14"/>
                  <a:pt x="28" y="11"/>
                  <a:pt x="29" y="9"/>
                </a:cubicBezTo>
                <a:cubicBezTo>
                  <a:pt x="29" y="8"/>
                  <a:pt x="28" y="7"/>
                  <a:pt x="25" y="6"/>
                </a:cubicBezTo>
                <a:cubicBezTo>
                  <a:pt x="23" y="5"/>
                  <a:pt x="20" y="4"/>
                  <a:pt x="18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3" y="4"/>
                  <a:pt x="12" y="4"/>
                </a:cubicBezTo>
                <a:cubicBezTo>
                  <a:pt x="10" y="6"/>
                  <a:pt x="8" y="8"/>
                  <a:pt x="8" y="9"/>
                </a:cubicBezTo>
                <a:cubicBezTo>
                  <a:pt x="10" y="10"/>
                  <a:pt x="12" y="12"/>
                  <a:pt x="11" y="15"/>
                </a:cubicBezTo>
                <a:cubicBezTo>
                  <a:pt x="11" y="16"/>
                  <a:pt x="10" y="18"/>
                  <a:pt x="6" y="18"/>
                </a:cubicBezTo>
                <a:cubicBezTo>
                  <a:pt x="3" y="19"/>
                  <a:pt x="2" y="19"/>
                  <a:pt x="2" y="19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4"/>
                  <a:pt x="1" y="25"/>
                  <a:pt x="1" y="26"/>
                </a:cubicBezTo>
                <a:cubicBezTo>
                  <a:pt x="1" y="26"/>
                  <a:pt x="0" y="26"/>
                  <a:pt x="0" y="26"/>
                </a:cubicBezTo>
                <a:cubicBezTo>
                  <a:pt x="1" y="27"/>
                  <a:pt x="1" y="27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3" y="30"/>
                </a:cubicBezTo>
                <a:cubicBezTo>
                  <a:pt x="3" y="30"/>
                  <a:pt x="4" y="30"/>
                  <a:pt x="4" y="30"/>
                </a:cubicBezTo>
                <a:cubicBezTo>
                  <a:pt x="4" y="31"/>
                  <a:pt x="5" y="31"/>
                  <a:pt x="5" y="32"/>
                </a:cubicBezTo>
                <a:cubicBezTo>
                  <a:pt x="5" y="32"/>
                  <a:pt x="6" y="33"/>
                  <a:pt x="6" y="33"/>
                </a:cubicBezTo>
                <a:cubicBezTo>
                  <a:pt x="6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1" name="Freeform 2047"/>
          <p:cNvSpPr>
            <a:spLocks/>
          </p:cNvSpPr>
          <p:nvPr/>
        </p:nvSpPr>
        <p:spPr bwMode="auto">
          <a:xfrm>
            <a:off x="3070975" y="4193774"/>
            <a:ext cx="12636" cy="11570"/>
          </a:xfrm>
          <a:custGeom>
            <a:avLst/>
            <a:gdLst>
              <a:gd name="T0" fmla="*/ 0 w 7"/>
              <a:gd name="T1" fmla="*/ 0 h 5"/>
              <a:gd name="T2" fmla="*/ 7 w 7"/>
              <a:gd name="T3" fmla="*/ 5 h 5"/>
              <a:gd name="T4" fmla="*/ 0 w 7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0" y="0"/>
                </a:moveTo>
                <a:cubicBezTo>
                  <a:pt x="3" y="4"/>
                  <a:pt x="6" y="5"/>
                  <a:pt x="7" y="5"/>
                </a:cubicBezTo>
                <a:cubicBezTo>
                  <a:pt x="6" y="5"/>
                  <a:pt x="3" y="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2" name="Freeform 2048"/>
          <p:cNvSpPr>
            <a:spLocks/>
          </p:cNvSpPr>
          <p:nvPr/>
        </p:nvSpPr>
        <p:spPr bwMode="auto">
          <a:xfrm>
            <a:off x="3041492" y="4108153"/>
            <a:ext cx="4212" cy="2314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3" name="Freeform 2049"/>
          <p:cNvSpPr>
            <a:spLocks/>
          </p:cNvSpPr>
          <p:nvPr/>
        </p:nvSpPr>
        <p:spPr bwMode="auto">
          <a:xfrm>
            <a:off x="3045704" y="4108153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4" name="Freeform 2050"/>
          <p:cNvSpPr>
            <a:spLocks/>
          </p:cNvSpPr>
          <p:nvPr/>
        </p:nvSpPr>
        <p:spPr bwMode="auto">
          <a:xfrm>
            <a:off x="3115200" y="4189145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5" name="Freeform 2051"/>
          <p:cNvSpPr>
            <a:spLocks/>
          </p:cNvSpPr>
          <p:nvPr/>
        </p:nvSpPr>
        <p:spPr bwMode="auto">
          <a:xfrm>
            <a:off x="3058340" y="404104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6" name="Freeform 2052"/>
          <p:cNvSpPr>
            <a:spLocks/>
          </p:cNvSpPr>
          <p:nvPr/>
        </p:nvSpPr>
        <p:spPr bwMode="auto">
          <a:xfrm>
            <a:off x="3035175" y="410121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7" name="Freeform 2053"/>
          <p:cNvSpPr>
            <a:spLocks/>
          </p:cNvSpPr>
          <p:nvPr/>
        </p:nvSpPr>
        <p:spPr bwMode="auto">
          <a:xfrm>
            <a:off x="3033069" y="40965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8" name="Freeform 2054"/>
          <p:cNvSpPr>
            <a:spLocks/>
          </p:cNvSpPr>
          <p:nvPr/>
        </p:nvSpPr>
        <p:spPr bwMode="auto">
          <a:xfrm>
            <a:off x="3039386" y="4105839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9" name="Freeform 2055"/>
          <p:cNvSpPr>
            <a:spLocks/>
          </p:cNvSpPr>
          <p:nvPr/>
        </p:nvSpPr>
        <p:spPr bwMode="auto">
          <a:xfrm>
            <a:off x="3060446" y="403641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0" name="Freeform 2056"/>
          <p:cNvSpPr>
            <a:spLocks/>
          </p:cNvSpPr>
          <p:nvPr/>
        </p:nvSpPr>
        <p:spPr bwMode="auto">
          <a:xfrm>
            <a:off x="3125730" y="4182203"/>
            <a:ext cx="0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1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Freeform 2058"/>
          <p:cNvSpPr>
            <a:spLocks/>
          </p:cNvSpPr>
          <p:nvPr/>
        </p:nvSpPr>
        <p:spPr bwMode="auto">
          <a:xfrm>
            <a:off x="3119412" y="4094269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2059"/>
          <p:cNvSpPr>
            <a:spLocks/>
          </p:cNvSpPr>
          <p:nvPr/>
        </p:nvSpPr>
        <p:spPr bwMode="auto">
          <a:xfrm>
            <a:off x="3117306" y="4103525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2060"/>
          <p:cNvSpPr>
            <a:spLocks/>
          </p:cNvSpPr>
          <p:nvPr/>
        </p:nvSpPr>
        <p:spPr bwMode="auto">
          <a:xfrm>
            <a:off x="3117306" y="4166005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2061"/>
          <p:cNvSpPr>
            <a:spLocks/>
          </p:cNvSpPr>
          <p:nvPr/>
        </p:nvSpPr>
        <p:spPr bwMode="auto">
          <a:xfrm>
            <a:off x="3119412" y="4170633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Freeform 2062"/>
          <p:cNvSpPr>
            <a:spLocks/>
          </p:cNvSpPr>
          <p:nvPr/>
        </p:nvSpPr>
        <p:spPr bwMode="auto">
          <a:xfrm>
            <a:off x="3117306" y="4098897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2063"/>
          <p:cNvSpPr>
            <a:spLocks/>
          </p:cNvSpPr>
          <p:nvPr/>
        </p:nvSpPr>
        <p:spPr bwMode="auto">
          <a:xfrm>
            <a:off x="3121518" y="4175261"/>
            <a:ext cx="2106" cy="462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2064"/>
          <p:cNvSpPr>
            <a:spLocks/>
          </p:cNvSpPr>
          <p:nvPr/>
        </p:nvSpPr>
        <p:spPr bwMode="auto">
          <a:xfrm>
            <a:off x="3186802" y="4101211"/>
            <a:ext cx="61072" cy="83306"/>
          </a:xfrm>
          <a:custGeom>
            <a:avLst/>
            <a:gdLst>
              <a:gd name="T0" fmla="*/ 1 w 30"/>
              <a:gd name="T1" fmla="*/ 37 h 38"/>
              <a:gd name="T2" fmla="*/ 4 w 30"/>
              <a:gd name="T3" fmla="*/ 38 h 38"/>
              <a:gd name="T4" fmla="*/ 4 w 30"/>
              <a:gd name="T5" fmla="*/ 38 h 38"/>
              <a:gd name="T6" fmla="*/ 5 w 30"/>
              <a:gd name="T7" fmla="*/ 38 h 38"/>
              <a:gd name="T8" fmla="*/ 6 w 30"/>
              <a:gd name="T9" fmla="*/ 38 h 38"/>
              <a:gd name="T10" fmla="*/ 7 w 30"/>
              <a:gd name="T11" fmla="*/ 37 h 38"/>
              <a:gd name="T12" fmla="*/ 12 w 30"/>
              <a:gd name="T13" fmla="*/ 36 h 38"/>
              <a:gd name="T14" fmla="*/ 15 w 30"/>
              <a:gd name="T15" fmla="*/ 36 h 38"/>
              <a:gd name="T16" fmla="*/ 18 w 30"/>
              <a:gd name="T17" fmla="*/ 33 h 38"/>
              <a:gd name="T18" fmla="*/ 19 w 30"/>
              <a:gd name="T19" fmla="*/ 31 h 38"/>
              <a:gd name="T20" fmla="*/ 19 w 30"/>
              <a:gd name="T21" fmla="*/ 30 h 38"/>
              <a:gd name="T22" fmla="*/ 20 w 30"/>
              <a:gd name="T23" fmla="*/ 28 h 38"/>
              <a:gd name="T24" fmla="*/ 21 w 30"/>
              <a:gd name="T25" fmla="*/ 27 h 38"/>
              <a:gd name="T26" fmla="*/ 22 w 30"/>
              <a:gd name="T27" fmla="*/ 25 h 38"/>
              <a:gd name="T28" fmla="*/ 23 w 30"/>
              <a:gd name="T29" fmla="*/ 25 h 38"/>
              <a:gd name="T30" fmla="*/ 24 w 30"/>
              <a:gd name="T31" fmla="*/ 23 h 38"/>
              <a:gd name="T32" fmla="*/ 25 w 30"/>
              <a:gd name="T33" fmla="*/ 22 h 38"/>
              <a:gd name="T34" fmla="*/ 29 w 30"/>
              <a:gd name="T35" fmla="*/ 18 h 38"/>
              <a:gd name="T36" fmla="*/ 29 w 30"/>
              <a:gd name="T37" fmla="*/ 17 h 38"/>
              <a:gd name="T38" fmla="*/ 30 w 30"/>
              <a:gd name="T39" fmla="*/ 16 h 38"/>
              <a:gd name="T40" fmla="*/ 25 w 30"/>
              <a:gd name="T41" fmla="*/ 11 h 38"/>
              <a:gd name="T42" fmla="*/ 13 w 30"/>
              <a:gd name="T43" fmla="*/ 3 h 38"/>
              <a:gd name="T44" fmla="*/ 5 w 30"/>
              <a:gd name="T45" fmla="*/ 0 h 38"/>
              <a:gd name="T46" fmla="*/ 5 w 30"/>
              <a:gd name="T47" fmla="*/ 3 h 38"/>
              <a:gd name="T48" fmla="*/ 5 w 30"/>
              <a:gd name="T49" fmla="*/ 3 h 38"/>
              <a:gd name="T50" fmla="*/ 4 w 30"/>
              <a:gd name="T51" fmla="*/ 3 h 38"/>
              <a:gd name="T52" fmla="*/ 4 w 30"/>
              <a:gd name="T53" fmla="*/ 4 h 38"/>
              <a:gd name="T54" fmla="*/ 4 w 30"/>
              <a:gd name="T55" fmla="*/ 4 h 38"/>
              <a:gd name="T56" fmla="*/ 4 w 30"/>
              <a:gd name="T57" fmla="*/ 4 h 38"/>
              <a:gd name="T58" fmla="*/ 4 w 30"/>
              <a:gd name="T59" fmla="*/ 4 h 38"/>
              <a:gd name="T60" fmla="*/ 4 w 30"/>
              <a:gd name="T61" fmla="*/ 5 h 38"/>
              <a:gd name="T62" fmla="*/ 4 w 30"/>
              <a:gd name="T63" fmla="*/ 5 h 38"/>
              <a:gd name="T64" fmla="*/ 3 w 30"/>
              <a:gd name="T65" fmla="*/ 5 h 38"/>
              <a:gd name="T66" fmla="*/ 3 w 30"/>
              <a:gd name="T67" fmla="*/ 5 h 38"/>
              <a:gd name="T68" fmla="*/ 2 w 30"/>
              <a:gd name="T69" fmla="*/ 16 h 38"/>
              <a:gd name="T70" fmla="*/ 3 w 30"/>
              <a:gd name="T71" fmla="*/ 33 h 38"/>
              <a:gd name="T72" fmla="*/ 3 w 30"/>
              <a:gd name="T73" fmla="*/ 33 h 38"/>
              <a:gd name="T74" fmla="*/ 3 w 30"/>
              <a:gd name="T75" fmla="*/ 33 h 38"/>
              <a:gd name="T76" fmla="*/ 3 w 30"/>
              <a:gd name="T77" fmla="*/ 33 h 38"/>
              <a:gd name="T78" fmla="*/ 3 w 30"/>
              <a:gd name="T79" fmla="*/ 33 h 38"/>
              <a:gd name="T80" fmla="*/ 3 w 30"/>
              <a:gd name="T81" fmla="*/ 33 h 38"/>
              <a:gd name="T82" fmla="*/ 3 w 30"/>
              <a:gd name="T83" fmla="*/ 34 h 38"/>
              <a:gd name="T84" fmla="*/ 2 w 30"/>
              <a:gd name="T85" fmla="*/ 34 h 38"/>
              <a:gd name="T86" fmla="*/ 2 w 30"/>
              <a:gd name="T87" fmla="*/ 34 h 38"/>
              <a:gd name="T88" fmla="*/ 2 w 30"/>
              <a:gd name="T89" fmla="*/ 35 h 38"/>
              <a:gd name="T90" fmla="*/ 2 w 30"/>
              <a:gd name="T91" fmla="*/ 35 h 38"/>
              <a:gd name="T92" fmla="*/ 0 w 30"/>
              <a:gd name="T93" fmla="*/ 37 h 38"/>
              <a:gd name="T94" fmla="*/ 1 w 30"/>
              <a:gd name="T9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" h="38">
                <a:moveTo>
                  <a:pt x="1" y="37"/>
                </a:moveTo>
                <a:cubicBezTo>
                  <a:pt x="1" y="37"/>
                  <a:pt x="2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5" y="38"/>
                  <a:pt x="5" y="38"/>
                </a:cubicBezTo>
                <a:cubicBezTo>
                  <a:pt x="5" y="38"/>
                  <a:pt x="5" y="38"/>
                  <a:pt x="6" y="38"/>
                </a:cubicBezTo>
                <a:cubicBezTo>
                  <a:pt x="6" y="37"/>
                  <a:pt x="7" y="37"/>
                  <a:pt x="7" y="37"/>
                </a:cubicBezTo>
                <a:cubicBezTo>
                  <a:pt x="9" y="36"/>
                  <a:pt x="11" y="36"/>
                  <a:pt x="12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6"/>
                  <a:pt x="17" y="36"/>
                  <a:pt x="18" y="33"/>
                </a:cubicBezTo>
                <a:cubicBezTo>
                  <a:pt x="18" y="33"/>
                  <a:pt x="18" y="32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1" y="28"/>
                  <a:pt x="21" y="28"/>
                  <a:pt x="21" y="27"/>
                </a:cubicBezTo>
                <a:cubicBezTo>
                  <a:pt x="21" y="27"/>
                  <a:pt x="22" y="26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4"/>
                  <a:pt x="24" y="23"/>
                  <a:pt x="24" y="23"/>
                </a:cubicBezTo>
                <a:cubicBezTo>
                  <a:pt x="24" y="23"/>
                  <a:pt x="25" y="22"/>
                  <a:pt x="25" y="22"/>
                </a:cubicBezTo>
                <a:cubicBezTo>
                  <a:pt x="26" y="20"/>
                  <a:pt x="27" y="19"/>
                  <a:pt x="29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29" y="17"/>
                  <a:pt x="30" y="17"/>
                  <a:pt x="30" y="16"/>
                </a:cubicBezTo>
                <a:cubicBezTo>
                  <a:pt x="28" y="15"/>
                  <a:pt x="26" y="13"/>
                  <a:pt x="25" y="11"/>
                </a:cubicBezTo>
                <a:cubicBezTo>
                  <a:pt x="21" y="8"/>
                  <a:pt x="17" y="4"/>
                  <a:pt x="13" y="3"/>
                </a:cubicBezTo>
                <a:cubicBezTo>
                  <a:pt x="11" y="2"/>
                  <a:pt x="8" y="1"/>
                  <a:pt x="5" y="0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6"/>
                  <a:pt x="0" y="12"/>
                  <a:pt x="2" y="16"/>
                </a:cubicBezTo>
                <a:cubicBezTo>
                  <a:pt x="4" y="21"/>
                  <a:pt x="4" y="30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6"/>
                  <a:pt x="0" y="37"/>
                </a:cubicBezTo>
                <a:cubicBezTo>
                  <a:pt x="0" y="37"/>
                  <a:pt x="0" y="37"/>
                  <a:pt x="1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2065"/>
          <p:cNvSpPr>
            <a:spLocks/>
          </p:cNvSpPr>
          <p:nvPr/>
        </p:nvSpPr>
        <p:spPr bwMode="auto">
          <a:xfrm>
            <a:off x="3235238" y="4149806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Freeform 2066"/>
          <p:cNvSpPr>
            <a:spLocks/>
          </p:cNvSpPr>
          <p:nvPr/>
        </p:nvSpPr>
        <p:spPr bwMode="auto">
          <a:xfrm>
            <a:off x="3224709" y="4166005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2067"/>
          <p:cNvSpPr>
            <a:spLocks/>
          </p:cNvSpPr>
          <p:nvPr/>
        </p:nvSpPr>
        <p:spPr bwMode="auto">
          <a:xfrm>
            <a:off x="3186802" y="4182203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2068"/>
          <p:cNvSpPr>
            <a:spLocks/>
          </p:cNvSpPr>
          <p:nvPr/>
        </p:nvSpPr>
        <p:spPr bwMode="auto">
          <a:xfrm>
            <a:off x="3245768" y="413823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Freeform 2069"/>
          <p:cNvSpPr>
            <a:spLocks/>
          </p:cNvSpPr>
          <p:nvPr/>
        </p:nvSpPr>
        <p:spPr bwMode="auto">
          <a:xfrm>
            <a:off x="3195226" y="41845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Freeform 2070"/>
          <p:cNvSpPr>
            <a:spLocks/>
          </p:cNvSpPr>
          <p:nvPr/>
        </p:nvSpPr>
        <p:spPr bwMode="auto">
          <a:xfrm>
            <a:off x="3231026" y="4156749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Freeform 2071"/>
          <p:cNvSpPr>
            <a:spLocks/>
          </p:cNvSpPr>
          <p:nvPr/>
        </p:nvSpPr>
        <p:spPr bwMode="auto">
          <a:xfrm>
            <a:off x="3197332" y="4184517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Freeform 2072"/>
          <p:cNvSpPr>
            <a:spLocks/>
          </p:cNvSpPr>
          <p:nvPr/>
        </p:nvSpPr>
        <p:spPr bwMode="auto">
          <a:xfrm>
            <a:off x="3226815" y="4161377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Freeform 2073"/>
          <p:cNvSpPr>
            <a:spLocks/>
          </p:cNvSpPr>
          <p:nvPr/>
        </p:nvSpPr>
        <p:spPr bwMode="auto">
          <a:xfrm>
            <a:off x="3195226" y="4108153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Freeform 2074"/>
          <p:cNvSpPr>
            <a:spLocks/>
          </p:cNvSpPr>
          <p:nvPr/>
        </p:nvSpPr>
        <p:spPr bwMode="auto">
          <a:xfrm>
            <a:off x="3191014" y="41752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Freeform 2075"/>
          <p:cNvSpPr>
            <a:spLocks/>
          </p:cNvSpPr>
          <p:nvPr/>
        </p:nvSpPr>
        <p:spPr bwMode="auto">
          <a:xfrm>
            <a:off x="3191014" y="4177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Freeform 2076"/>
          <p:cNvSpPr>
            <a:spLocks/>
          </p:cNvSpPr>
          <p:nvPr/>
        </p:nvSpPr>
        <p:spPr bwMode="auto">
          <a:xfrm>
            <a:off x="3197332" y="410815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Freeform 2077"/>
          <p:cNvSpPr>
            <a:spLocks/>
          </p:cNvSpPr>
          <p:nvPr/>
        </p:nvSpPr>
        <p:spPr bwMode="auto">
          <a:xfrm>
            <a:off x="3195226" y="411046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Freeform 2078"/>
          <p:cNvSpPr>
            <a:spLocks/>
          </p:cNvSpPr>
          <p:nvPr/>
        </p:nvSpPr>
        <p:spPr bwMode="auto">
          <a:xfrm>
            <a:off x="3193120" y="4112781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Freeform 2079"/>
          <p:cNvSpPr>
            <a:spLocks/>
          </p:cNvSpPr>
          <p:nvPr/>
        </p:nvSpPr>
        <p:spPr bwMode="auto">
          <a:xfrm>
            <a:off x="3195226" y="411046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Freeform 2080"/>
          <p:cNvSpPr>
            <a:spLocks/>
          </p:cNvSpPr>
          <p:nvPr/>
        </p:nvSpPr>
        <p:spPr bwMode="auto">
          <a:xfrm>
            <a:off x="3193120" y="41729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Freeform 2081"/>
          <p:cNvSpPr>
            <a:spLocks/>
          </p:cNvSpPr>
          <p:nvPr/>
        </p:nvSpPr>
        <p:spPr bwMode="auto">
          <a:xfrm>
            <a:off x="3193120" y="41729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Freeform 2082"/>
          <p:cNvSpPr>
            <a:spLocks/>
          </p:cNvSpPr>
          <p:nvPr/>
        </p:nvSpPr>
        <p:spPr bwMode="auto">
          <a:xfrm>
            <a:off x="3193120" y="4172947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8" name="Freeform 2083"/>
          <p:cNvSpPr>
            <a:spLocks/>
          </p:cNvSpPr>
          <p:nvPr/>
        </p:nvSpPr>
        <p:spPr bwMode="auto">
          <a:xfrm>
            <a:off x="2576081" y="4212286"/>
            <a:ext cx="122144" cy="150414"/>
          </a:xfrm>
          <a:custGeom>
            <a:avLst/>
            <a:gdLst>
              <a:gd name="T0" fmla="*/ 47 w 61"/>
              <a:gd name="T1" fmla="*/ 13 h 68"/>
              <a:gd name="T2" fmla="*/ 45 w 61"/>
              <a:gd name="T3" fmla="*/ 12 h 68"/>
              <a:gd name="T4" fmla="*/ 41 w 61"/>
              <a:gd name="T5" fmla="*/ 11 h 68"/>
              <a:gd name="T6" fmla="*/ 35 w 61"/>
              <a:gd name="T7" fmla="*/ 6 h 68"/>
              <a:gd name="T8" fmla="*/ 33 w 61"/>
              <a:gd name="T9" fmla="*/ 6 h 68"/>
              <a:gd name="T10" fmla="*/ 32 w 61"/>
              <a:gd name="T11" fmla="*/ 5 h 68"/>
              <a:gd name="T12" fmla="*/ 30 w 61"/>
              <a:gd name="T13" fmla="*/ 4 h 68"/>
              <a:gd name="T14" fmla="*/ 28 w 61"/>
              <a:gd name="T15" fmla="*/ 3 h 68"/>
              <a:gd name="T16" fmla="*/ 25 w 61"/>
              <a:gd name="T17" fmla="*/ 2 h 68"/>
              <a:gd name="T18" fmla="*/ 23 w 61"/>
              <a:gd name="T19" fmla="*/ 0 h 68"/>
              <a:gd name="T20" fmla="*/ 22 w 61"/>
              <a:gd name="T21" fmla="*/ 1 h 68"/>
              <a:gd name="T22" fmla="*/ 12 w 61"/>
              <a:gd name="T23" fmla="*/ 9 h 68"/>
              <a:gd name="T24" fmla="*/ 9 w 61"/>
              <a:gd name="T25" fmla="*/ 15 h 68"/>
              <a:gd name="T26" fmla="*/ 6 w 61"/>
              <a:gd name="T27" fmla="*/ 20 h 68"/>
              <a:gd name="T28" fmla="*/ 0 w 61"/>
              <a:gd name="T29" fmla="*/ 27 h 68"/>
              <a:gd name="T30" fmla="*/ 1 w 61"/>
              <a:gd name="T31" fmla="*/ 38 h 68"/>
              <a:gd name="T32" fmla="*/ 2 w 61"/>
              <a:gd name="T33" fmla="*/ 39 h 68"/>
              <a:gd name="T34" fmla="*/ 7 w 61"/>
              <a:gd name="T35" fmla="*/ 43 h 68"/>
              <a:gd name="T36" fmla="*/ 9 w 61"/>
              <a:gd name="T37" fmla="*/ 42 h 68"/>
              <a:gd name="T38" fmla="*/ 12 w 61"/>
              <a:gd name="T39" fmla="*/ 50 h 68"/>
              <a:gd name="T40" fmla="*/ 8 w 61"/>
              <a:gd name="T41" fmla="*/ 54 h 68"/>
              <a:gd name="T42" fmla="*/ 9 w 61"/>
              <a:gd name="T43" fmla="*/ 56 h 68"/>
              <a:gd name="T44" fmla="*/ 9 w 61"/>
              <a:gd name="T45" fmla="*/ 57 h 68"/>
              <a:gd name="T46" fmla="*/ 9 w 61"/>
              <a:gd name="T47" fmla="*/ 58 h 68"/>
              <a:gd name="T48" fmla="*/ 7 w 61"/>
              <a:gd name="T49" fmla="*/ 61 h 68"/>
              <a:gd name="T50" fmla="*/ 8 w 61"/>
              <a:gd name="T51" fmla="*/ 62 h 68"/>
              <a:gd name="T52" fmla="*/ 13 w 61"/>
              <a:gd name="T53" fmla="*/ 63 h 68"/>
              <a:gd name="T54" fmla="*/ 18 w 61"/>
              <a:gd name="T55" fmla="*/ 66 h 68"/>
              <a:gd name="T56" fmla="*/ 19 w 61"/>
              <a:gd name="T57" fmla="*/ 67 h 68"/>
              <a:gd name="T58" fmla="*/ 19 w 61"/>
              <a:gd name="T59" fmla="*/ 68 h 68"/>
              <a:gd name="T60" fmla="*/ 20 w 61"/>
              <a:gd name="T61" fmla="*/ 68 h 68"/>
              <a:gd name="T62" fmla="*/ 20 w 61"/>
              <a:gd name="T63" fmla="*/ 67 h 68"/>
              <a:gd name="T64" fmla="*/ 22 w 61"/>
              <a:gd name="T65" fmla="*/ 65 h 68"/>
              <a:gd name="T66" fmla="*/ 33 w 61"/>
              <a:gd name="T67" fmla="*/ 46 h 68"/>
              <a:gd name="T68" fmla="*/ 54 w 61"/>
              <a:gd name="T69" fmla="*/ 35 h 68"/>
              <a:gd name="T70" fmla="*/ 61 w 61"/>
              <a:gd name="T71" fmla="*/ 23 h 68"/>
              <a:gd name="T72" fmla="*/ 60 w 61"/>
              <a:gd name="T73" fmla="*/ 20 h 68"/>
              <a:gd name="T74" fmla="*/ 59 w 61"/>
              <a:gd name="T75" fmla="*/ 19 h 68"/>
              <a:gd name="T76" fmla="*/ 58 w 61"/>
              <a:gd name="T77" fmla="*/ 18 h 68"/>
              <a:gd name="T78" fmla="*/ 52 w 61"/>
              <a:gd name="T79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" h="68">
                <a:moveTo>
                  <a:pt x="52" y="11"/>
                </a:moveTo>
                <a:cubicBezTo>
                  <a:pt x="51" y="12"/>
                  <a:pt x="49" y="13"/>
                  <a:pt x="47" y="13"/>
                </a:cubicBezTo>
                <a:cubicBezTo>
                  <a:pt x="46" y="13"/>
                  <a:pt x="46" y="12"/>
                  <a:pt x="4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2"/>
                  <a:pt x="44" y="12"/>
                  <a:pt x="43" y="12"/>
                </a:cubicBezTo>
                <a:cubicBezTo>
                  <a:pt x="43" y="12"/>
                  <a:pt x="42" y="12"/>
                  <a:pt x="41" y="11"/>
                </a:cubicBezTo>
                <a:cubicBezTo>
                  <a:pt x="40" y="10"/>
                  <a:pt x="38" y="9"/>
                  <a:pt x="37" y="8"/>
                </a:cubicBezTo>
                <a:cubicBezTo>
                  <a:pt x="37" y="7"/>
                  <a:pt x="36" y="6"/>
                  <a:pt x="35" y="6"/>
                </a:cubicBezTo>
                <a:cubicBezTo>
                  <a:pt x="35" y="6"/>
                  <a:pt x="34" y="6"/>
                  <a:pt x="34" y="6"/>
                </a:cubicBezTo>
                <a:cubicBezTo>
                  <a:pt x="34" y="6"/>
                  <a:pt x="33" y="6"/>
                  <a:pt x="33" y="6"/>
                </a:cubicBezTo>
                <a:cubicBezTo>
                  <a:pt x="33" y="6"/>
                  <a:pt x="33" y="6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0" y="5"/>
                </a:cubicBezTo>
                <a:cubicBezTo>
                  <a:pt x="30" y="5"/>
                  <a:pt x="30" y="4"/>
                  <a:pt x="30" y="4"/>
                </a:cubicBezTo>
                <a:cubicBezTo>
                  <a:pt x="29" y="4"/>
                  <a:pt x="28" y="4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1"/>
                  <a:pt x="24" y="1"/>
                  <a:pt x="24" y="1"/>
                </a:cubicBezTo>
                <a:cubicBezTo>
                  <a:pt x="24" y="1"/>
                  <a:pt x="23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2" y="1"/>
                  <a:pt x="22" y="1"/>
                </a:cubicBezTo>
                <a:cubicBezTo>
                  <a:pt x="20" y="3"/>
                  <a:pt x="15" y="4"/>
                  <a:pt x="14" y="4"/>
                </a:cubicBezTo>
                <a:cubicBezTo>
                  <a:pt x="12" y="4"/>
                  <a:pt x="12" y="5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3"/>
                  <a:pt x="10" y="14"/>
                  <a:pt x="9" y="15"/>
                </a:cubicBezTo>
                <a:cubicBezTo>
                  <a:pt x="8" y="16"/>
                  <a:pt x="7" y="17"/>
                  <a:pt x="6" y="18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2"/>
                  <a:pt x="5" y="23"/>
                  <a:pt x="3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3" y="33"/>
                  <a:pt x="2" y="36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1" y="39"/>
                  <a:pt x="1" y="39"/>
                  <a:pt x="2" y="39"/>
                </a:cubicBezTo>
                <a:cubicBezTo>
                  <a:pt x="3" y="40"/>
                  <a:pt x="5" y="41"/>
                  <a:pt x="6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3"/>
                  <a:pt x="9" y="42"/>
                  <a:pt x="9" y="42"/>
                </a:cubicBezTo>
                <a:cubicBezTo>
                  <a:pt x="11" y="42"/>
                  <a:pt x="11" y="43"/>
                  <a:pt x="12" y="44"/>
                </a:cubicBezTo>
                <a:cubicBezTo>
                  <a:pt x="13" y="46"/>
                  <a:pt x="13" y="48"/>
                  <a:pt x="12" y="50"/>
                </a:cubicBezTo>
                <a:cubicBezTo>
                  <a:pt x="11" y="52"/>
                  <a:pt x="10" y="53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9" y="55"/>
                  <a:pt x="9" y="55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9" y="57"/>
                  <a:pt x="9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8" y="59"/>
                  <a:pt x="8" y="59"/>
                </a:cubicBezTo>
                <a:cubicBezTo>
                  <a:pt x="8" y="60"/>
                  <a:pt x="7" y="60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2"/>
                  <a:pt x="8" y="62"/>
                </a:cubicBezTo>
                <a:cubicBezTo>
                  <a:pt x="9" y="63"/>
                  <a:pt x="10" y="63"/>
                  <a:pt x="11" y="63"/>
                </a:cubicBezTo>
                <a:cubicBezTo>
                  <a:pt x="11" y="63"/>
                  <a:pt x="12" y="63"/>
                  <a:pt x="13" y="63"/>
                </a:cubicBezTo>
                <a:cubicBezTo>
                  <a:pt x="14" y="63"/>
                  <a:pt x="16" y="63"/>
                  <a:pt x="17" y="65"/>
                </a:cubicBezTo>
                <a:cubicBezTo>
                  <a:pt x="17" y="66"/>
                  <a:pt x="18" y="66"/>
                  <a:pt x="18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7"/>
                  <a:pt x="19" y="67"/>
                  <a:pt x="19" y="67"/>
                </a:cubicBezTo>
                <a:cubicBezTo>
                  <a:pt x="19" y="67"/>
                  <a:pt x="19" y="67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1" y="67"/>
                  <a:pt x="21" y="67"/>
                  <a:pt x="21" y="66"/>
                </a:cubicBezTo>
                <a:cubicBezTo>
                  <a:pt x="21" y="66"/>
                  <a:pt x="21" y="66"/>
                  <a:pt x="22" y="65"/>
                </a:cubicBezTo>
                <a:cubicBezTo>
                  <a:pt x="22" y="63"/>
                  <a:pt x="23" y="62"/>
                  <a:pt x="23" y="60"/>
                </a:cubicBezTo>
                <a:cubicBezTo>
                  <a:pt x="26" y="54"/>
                  <a:pt x="28" y="47"/>
                  <a:pt x="33" y="46"/>
                </a:cubicBezTo>
                <a:cubicBezTo>
                  <a:pt x="34" y="46"/>
                  <a:pt x="34" y="45"/>
                  <a:pt x="35" y="45"/>
                </a:cubicBezTo>
                <a:cubicBezTo>
                  <a:pt x="41" y="44"/>
                  <a:pt x="49" y="41"/>
                  <a:pt x="54" y="35"/>
                </a:cubicBezTo>
                <a:cubicBezTo>
                  <a:pt x="57" y="30"/>
                  <a:pt x="58" y="28"/>
                  <a:pt x="58" y="27"/>
                </a:cubicBezTo>
                <a:cubicBezTo>
                  <a:pt x="58" y="25"/>
                  <a:pt x="59" y="24"/>
                  <a:pt x="61" y="23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61" y="21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0"/>
                  <a:pt x="60" y="20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3" y="12"/>
                  <a:pt x="52" y="1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Freeform 2084"/>
          <p:cNvSpPr>
            <a:spLocks/>
          </p:cNvSpPr>
          <p:nvPr/>
        </p:nvSpPr>
        <p:spPr bwMode="auto">
          <a:xfrm>
            <a:off x="2662424" y="4237741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0" name="Freeform 2085"/>
          <p:cNvSpPr>
            <a:spLocks/>
          </p:cNvSpPr>
          <p:nvPr/>
        </p:nvSpPr>
        <p:spPr bwMode="auto">
          <a:xfrm>
            <a:off x="2668742" y="4235427"/>
            <a:ext cx="12636" cy="4628"/>
          </a:xfrm>
          <a:custGeom>
            <a:avLst/>
            <a:gdLst>
              <a:gd name="T0" fmla="*/ 6 w 6"/>
              <a:gd name="T1" fmla="*/ 0 h 2"/>
              <a:gd name="T2" fmla="*/ 0 w 6"/>
              <a:gd name="T3" fmla="*/ 1 h 2"/>
              <a:gd name="T4" fmla="*/ 1 w 6"/>
              <a:gd name="T5" fmla="*/ 2 h 2"/>
              <a:gd name="T6" fmla="*/ 6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6" y="0"/>
                </a:moveTo>
                <a:cubicBezTo>
                  <a:pt x="4" y="1"/>
                  <a:pt x="2" y="2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3" y="2"/>
                  <a:pt x="5" y="1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1" name="Freeform 2086"/>
          <p:cNvSpPr>
            <a:spLocks/>
          </p:cNvSpPr>
          <p:nvPr/>
        </p:nvSpPr>
        <p:spPr bwMode="auto">
          <a:xfrm>
            <a:off x="2643471" y="4223856"/>
            <a:ext cx="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2" name="Freeform 2087"/>
          <p:cNvSpPr>
            <a:spLocks/>
          </p:cNvSpPr>
          <p:nvPr/>
        </p:nvSpPr>
        <p:spPr bwMode="auto">
          <a:xfrm>
            <a:off x="2637153" y="4219228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3" name="Freeform 2088"/>
          <p:cNvSpPr>
            <a:spLocks/>
          </p:cNvSpPr>
          <p:nvPr/>
        </p:nvSpPr>
        <p:spPr bwMode="auto">
          <a:xfrm>
            <a:off x="2641365" y="422154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4" name="Freeform 2089"/>
          <p:cNvSpPr>
            <a:spLocks/>
          </p:cNvSpPr>
          <p:nvPr/>
        </p:nvSpPr>
        <p:spPr bwMode="auto">
          <a:xfrm>
            <a:off x="2626623" y="4214600"/>
            <a:ext cx="210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5" name="Freeform 2090"/>
          <p:cNvSpPr>
            <a:spLocks/>
          </p:cNvSpPr>
          <p:nvPr/>
        </p:nvSpPr>
        <p:spPr bwMode="auto">
          <a:xfrm>
            <a:off x="2622411" y="4212286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6" name="Freeform 2091"/>
          <p:cNvSpPr>
            <a:spLocks/>
          </p:cNvSpPr>
          <p:nvPr/>
        </p:nvSpPr>
        <p:spPr bwMode="auto">
          <a:xfrm>
            <a:off x="2632941" y="42169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7" name="Freeform 2092"/>
          <p:cNvSpPr>
            <a:spLocks/>
          </p:cNvSpPr>
          <p:nvPr/>
        </p:nvSpPr>
        <p:spPr bwMode="auto">
          <a:xfrm>
            <a:off x="2595034" y="4337246"/>
            <a:ext cx="0" cy="2314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Freeform 2093"/>
          <p:cNvSpPr>
            <a:spLocks/>
          </p:cNvSpPr>
          <p:nvPr/>
        </p:nvSpPr>
        <p:spPr bwMode="auto">
          <a:xfrm>
            <a:off x="2696119" y="4256253"/>
            <a:ext cx="2106" cy="6942"/>
          </a:xfrm>
          <a:custGeom>
            <a:avLst/>
            <a:gdLst>
              <a:gd name="T0" fmla="*/ 1 w 1"/>
              <a:gd name="T1" fmla="*/ 3 h 3"/>
              <a:gd name="T2" fmla="*/ 1 w 1"/>
              <a:gd name="T3" fmla="*/ 2 h 3"/>
              <a:gd name="T4" fmla="*/ 0 w 1"/>
              <a:gd name="T5" fmla="*/ 0 h 3"/>
              <a:gd name="T6" fmla="*/ 1 w 1"/>
              <a:gd name="T7" fmla="*/ 2 h 3"/>
              <a:gd name="T8" fmla="*/ 1 w 1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9" name="Freeform 2094"/>
          <p:cNvSpPr>
            <a:spLocks/>
          </p:cNvSpPr>
          <p:nvPr/>
        </p:nvSpPr>
        <p:spPr bwMode="auto">
          <a:xfrm>
            <a:off x="2592928" y="4330304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0" name="Freeform 2095"/>
          <p:cNvSpPr>
            <a:spLocks/>
          </p:cNvSpPr>
          <p:nvPr/>
        </p:nvSpPr>
        <p:spPr bwMode="auto">
          <a:xfrm>
            <a:off x="2613988" y="4362700"/>
            <a:ext cx="21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1" name="Freeform 2096"/>
          <p:cNvSpPr>
            <a:spLocks/>
          </p:cNvSpPr>
          <p:nvPr/>
        </p:nvSpPr>
        <p:spPr bwMode="auto">
          <a:xfrm>
            <a:off x="2616094" y="436038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2" name="Freeform 2097"/>
          <p:cNvSpPr>
            <a:spLocks/>
          </p:cNvSpPr>
          <p:nvPr/>
        </p:nvSpPr>
        <p:spPr bwMode="auto">
          <a:xfrm>
            <a:off x="2595034" y="4334932"/>
            <a:ext cx="0" cy="2314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3" name="Freeform 2098"/>
          <p:cNvSpPr>
            <a:spLocks/>
          </p:cNvSpPr>
          <p:nvPr/>
        </p:nvSpPr>
        <p:spPr bwMode="auto">
          <a:xfrm>
            <a:off x="2592928" y="4339560"/>
            <a:ext cx="2106" cy="2314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4" name="Freeform 2099"/>
          <p:cNvSpPr>
            <a:spLocks/>
          </p:cNvSpPr>
          <p:nvPr/>
        </p:nvSpPr>
        <p:spPr bwMode="auto">
          <a:xfrm>
            <a:off x="2694013" y="4253939"/>
            <a:ext cx="2106" cy="2314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5" name="Freeform 2100"/>
          <p:cNvSpPr>
            <a:spLocks/>
          </p:cNvSpPr>
          <p:nvPr/>
        </p:nvSpPr>
        <p:spPr bwMode="auto">
          <a:xfrm>
            <a:off x="2613988" y="43627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6" name="Freeform 2101"/>
          <p:cNvSpPr>
            <a:spLocks/>
          </p:cNvSpPr>
          <p:nvPr/>
        </p:nvSpPr>
        <p:spPr bwMode="auto">
          <a:xfrm>
            <a:off x="2611882" y="4360386"/>
            <a:ext cx="21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7" name="Freeform 2102"/>
          <p:cNvSpPr>
            <a:spLocks/>
          </p:cNvSpPr>
          <p:nvPr/>
        </p:nvSpPr>
        <p:spPr bwMode="auto">
          <a:xfrm>
            <a:off x="2691907" y="4246997"/>
            <a:ext cx="2106" cy="6942"/>
          </a:xfrm>
          <a:custGeom>
            <a:avLst/>
            <a:gdLst>
              <a:gd name="T0" fmla="*/ 2 w 2"/>
              <a:gd name="T1" fmla="*/ 3 h 3"/>
              <a:gd name="T2" fmla="*/ 0 w 2"/>
              <a:gd name="T3" fmla="*/ 1 h 3"/>
              <a:gd name="T4" fmla="*/ 0 w 2"/>
              <a:gd name="T5" fmla="*/ 0 h 3"/>
              <a:gd name="T6" fmla="*/ 1 w 2"/>
              <a:gd name="T7" fmla="*/ 2 h 3"/>
              <a:gd name="T8" fmla="*/ 2 w 2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8" name="Freeform 2103"/>
          <p:cNvSpPr>
            <a:spLocks/>
          </p:cNvSpPr>
          <p:nvPr/>
        </p:nvSpPr>
        <p:spPr bwMode="auto">
          <a:xfrm>
            <a:off x="2609776" y="4355758"/>
            <a:ext cx="2106" cy="2314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9" name="Freeform 2104"/>
          <p:cNvSpPr>
            <a:spLocks/>
          </p:cNvSpPr>
          <p:nvPr/>
        </p:nvSpPr>
        <p:spPr bwMode="auto">
          <a:xfrm>
            <a:off x="2618199" y="4355758"/>
            <a:ext cx="2106" cy="231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Freeform 2105"/>
          <p:cNvSpPr>
            <a:spLocks/>
          </p:cNvSpPr>
          <p:nvPr/>
        </p:nvSpPr>
        <p:spPr bwMode="auto">
          <a:xfrm>
            <a:off x="3018327" y="3973937"/>
            <a:ext cx="12636" cy="9256"/>
          </a:xfrm>
          <a:custGeom>
            <a:avLst/>
            <a:gdLst>
              <a:gd name="T0" fmla="*/ 7 w 7"/>
              <a:gd name="T1" fmla="*/ 3 h 4"/>
              <a:gd name="T2" fmla="*/ 5 w 7"/>
              <a:gd name="T3" fmla="*/ 0 h 4"/>
              <a:gd name="T4" fmla="*/ 4 w 7"/>
              <a:gd name="T5" fmla="*/ 0 h 4"/>
              <a:gd name="T6" fmla="*/ 1 w 7"/>
              <a:gd name="T7" fmla="*/ 0 h 4"/>
              <a:gd name="T8" fmla="*/ 1 w 7"/>
              <a:gd name="T9" fmla="*/ 4 h 4"/>
              <a:gd name="T10" fmla="*/ 0 w 7"/>
              <a:gd name="T11" fmla="*/ 4 h 4"/>
              <a:gd name="T12" fmla="*/ 6 w 7"/>
              <a:gd name="T13" fmla="*/ 3 h 4"/>
              <a:gd name="T14" fmla="*/ 7 w 7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4">
                <a:moveTo>
                  <a:pt x="7" y="3"/>
                </a:moveTo>
                <a:cubicBezTo>
                  <a:pt x="7" y="2"/>
                  <a:pt x="6" y="1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1" y="3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2" y="4"/>
                  <a:pt x="5" y="4"/>
                  <a:pt x="6" y="3"/>
                </a:cubicBezTo>
                <a:cubicBezTo>
                  <a:pt x="7" y="3"/>
                  <a:pt x="7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109"/>
          <p:cNvSpPr>
            <a:spLocks/>
          </p:cNvSpPr>
          <p:nvPr/>
        </p:nvSpPr>
        <p:spPr bwMode="auto">
          <a:xfrm>
            <a:off x="2398129" y="3867212"/>
            <a:ext cx="40013" cy="23141"/>
          </a:xfrm>
          <a:custGeom>
            <a:avLst/>
            <a:gdLst>
              <a:gd name="T0" fmla="*/ 4 w 20"/>
              <a:gd name="T1" fmla="*/ 1 h 11"/>
              <a:gd name="T2" fmla="*/ 4 w 20"/>
              <a:gd name="T3" fmla="*/ 1 h 11"/>
              <a:gd name="T4" fmla="*/ 2 w 20"/>
              <a:gd name="T5" fmla="*/ 2 h 11"/>
              <a:gd name="T6" fmla="*/ 2 w 20"/>
              <a:gd name="T7" fmla="*/ 2 h 11"/>
              <a:gd name="T8" fmla="*/ 1 w 20"/>
              <a:gd name="T9" fmla="*/ 3 h 11"/>
              <a:gd name="T10" fmla="*/ 1 w 20"/>
              <a:gd name="T11" fmla="*/ 3 h 11"/>
              <a:gd name="T12" fmla="*/ 0 w 20"/>
              <a:gd name="T13" fmla="*/ 5 h 11"/>
              <a:gd name="T14" fmla="*/ 0 w 20"/>
              <a:gd name="T15" fmla="*/ 5 h 11"/>
              <a:gd name="T16" fmla="*/ 18 w 20"/>
              <a:gd name="T17" fmla="*/ 11 h 11"/>
              <a:gd name="T18" fmla="*/ 20 w 20"/>
              <a:gd name="T19" fmla="*/ 10 h 11"/>
              <a:gd name="T20" fmla="*/ 20 w 20"/>
              <a:gd name="T21" fmla="*/ 10 h 11"/>
              <a:gd name="T22" fmla="*/ 20 w 20"/>
              <a:gd name="T23" fmla="*/ 9 h 11"/>
              <a:gd name="T24" fmla="*/ 20 w 20"/>
              <a:gd name="T25" fmla="*/ 8 h 11"/>
              <a:gd name="T26" fmla="*/ 20 w 20"/>
              <a:gd name="T27" fmla="*/ 8 h 11"/>
              <a:gd name="T28" fmla="*/ 20 w 20"/>
              <a:gd name="T29" fmla="*/ 7 h 11"/>
              <a:gd name="T30" fmla="*/ 20 w 20"/>
              <a:gd name="T31" fmla="*/ 7 h 11"/>
              <a:gd name="T32" fmla="*/ 20 w 20"/>
              <a:gd name="T33" fmla="*/ 6 h 11"/>
              <a:gd name="T34" fmla="*/ 20 w 20"/>
              <a:gd name="T35" fmla="*/ 6 h 11"/>
              <a:gd name="T36" fmla="*/ 20 w 20"/>
              <a:gd name="T37" fmla="*/ 6 h 11"/>
              <a:gd name="T38" fmla="*/ 20 w 20"/>
              <a:gd name="T39" fmla="*/ 5 h 11"/>
              <a:gd name="T40" fmla="*/ 20 w 20"/>
              <a:gd name="T41" fmla="*/ 5 h 11"/>
              <a:gd name="T42" fmla="*/ 20 w 20"/>
              <a:gd name="T43" fmla="*/ 5 h 11"/>
              <a:gd name="T44" fmla="*/ 20 w 20"/>
              <a:gd name="T45" fmla="*/ 5 h 11"/>
              <a:gd name="T46" fmla="*/ 20 w 20"/>
              <a:gd name="T47" fmla="*/ 5 h 11"/>
              <a:gd name="T48" fmla="*/ 20 w 20"/>
              <a:gd name="T49" fmla="*/ 5 h 11"/>
              <a:gd name="T50" fmla="*/ 18 w 20"/>
              <a:gd name="T51" fmla="*/ 5 h 11"/>
              <a:gd name="T52" fmla="*/ 17 w 20"/>
              <a:gd name="T53" fmla="*/ 5 h 11"/>
              <a:gd name="T54" fmla="*/ 8 w 20"/>
              <a:gd name="T55" fmla="*/ 2 h 11"/>
              <a:gd name="T56" fmla="*/ 7 w 20"/>
              <a:gd name="T57" fmla="*/ 1 h 11"/>
              <a:gd name="T58" fmla="*/ 6 w 20"/>
              <a:gd name="T59" fmla="*/ 1 h 11"/>
              <a:gd name="T60" fmla="*/ 5 w 20"/>
              <a:gd name="T61" fmla="*/ 0 h 11"/>
              <a:gd name="T62" fmla="*/ 4 w 20"/>
              <a:gd name="T63" fmla="*/ 1 h 11"/>
              <a:gd name="T64" fmla="*/ 4 w 20"/>
              <a:gd name="T6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" h="11"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5" y="8"/>
                  <a:pt x="15" y="11"/>
                  <a:pt x="18" y="11"/>
                </a:cubicBezTo>
                <a:cubicBezTo>
                  <a:pt x="19" y="11"/>
                  <a:pt x="19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2" y="5"/>
                  <a:pt x="8" y="2"/>
                </a:cubicBezTo>
                <a:cubicBezTo>
                  <a:pt x="8" y="2"/>
                  <a:pt x="7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110"/>
          <p:cNvSpPr>
            <a:spLocks/>
          </p:cNvSpPr>
          <p:nvPr/>
        </p:nvSpPr>
        <p:spPr bwMode="auto">
          <a:xfrm>
            <a:off x="2414977" y="3825558"/>
            <a:ext cx="126356" cy="69423"/>
          </a:xfrm>
          <a:custGeom>
            <a:avLst/>
            <a:gdLst>
              <a:gd name="T0" fmla="*/ 60 w 63"/>
              <a:gd name="T1" fmla="*/ 7 h 32"/>
              <a:gd name="T2" fmla="*/ 52 w 63"/>
              <a:gd name="T3" fmla="*/ 3 h 32"/>
              <a:gd name="T4" fmla="*/ 43 w 63"/>
              <a:gd name="T5" fmla="*/ 0 h 32"/>
              <a:gd name="T6" fmla="*/ 30 w 63"/>
              <a:gd name="T7" fmla="*/ 3 h 32"/>
              <a:gd name="T8" fmla="*/ 20 w 63"/>
              <a:gd name="T9" fmla="*/ 3 h 32"/>
              <a:gd name="T10" fmla="*/ 9 w 63"/>
              <a:gd name="T11" fmla="*/ 4 h 32"/>
              <a:gd name="T12" fmla="*/ 7 w 63"/>
              <a:gd name="T13" fmla="*/ 6 h 32"/>
              <a:gd name="T14" fmla="*/ 6 w 63"/>
              <a:gd name="T15" fmla="*/ 7 h 32"/>
              <a:gd name="T16" fmla="*/ 3 w 63"/>
              <a:gd name="T17" fmla="*/ 10 h 32"/>
              <a:gd name="T18" fmla="*/ 0 w 63"/>
              <a:gd name="T19" fmla="*/ 15 h 32"/>
              <a:gd name="T20" fmla="*/ 0 w 63"/>
              <a:gd name="T21" fmla="*/ 16 h 32"/>
              <a:gd name="T22" fmla="*/ 0 w 63"/>
              <a:gd name="T23" fmla="*/ 17 h 32"/>
              <a:gd name="T24" fmla="*/ 1 w 63"/>
              <a:gd name="T25" fmla="*/ 17 h 32"/>
              <a:gd name="T26" fmla="*/ 3 w 63"/>
              <a:gd name="T27" fmla="*/ 18 h 32"/>
              <a:gd name="T28" fmla="*/ 9 w 63"/>
              <a:gd name="T29" fmla="*/ 20 h 32"/>
              <a:gd name="T30" fmla="*/ 10 w 63"/>
              <a:gd name="T31" fmla="*/ 20 h 32"/>
              <a:gd name="T32" fmla="*/ 16 w 63"/>
              <a:gd name="T33" fmla="*/ 22 h 32"/>
              <a:gd name="T34" fmla="*/ 16 w 63"/>
              <a:gd name="T35" fmla="*/ 22 h 32"/>
              <a:gd name="T36" fmla="*/ 16 w 63"/>
              <a:gd name="T37" fmla="*/ 23 h 32"/>
              <a:gd name="T38" fmla="*/ 16 w 63"/>
              <a:gd name="T39" fmla="*/ 23 h 32"/>
              <a:gd name="T40" fmla="*/ 16 w 63"/>
              <a:gd name="T41" fmla="*/ 24 h 32"/>
              <a:gd name="T42" fmla="*/ 16 w 63"/>
              <a:gd name="T43" fmla="*/ 25 h 32"/>
              <a:gd name="T44" fmla="*/ 16 w 63"/>
              <a:gd name="T45" fmla="*/ 25 h 32"/>
              <a:gd name="T46" fmla="*/ 16 w 63"/>
              <a:gd name="T47" fmla="*/ 27 h 32"/>
              <a:gd name="T48" fmla="*/ 16 w 63"/>
              <a:gd name="T49" fmla="*/ 27 h 32"/>
              <a:gd name="T50" fmla="*/ 18 w 63"/>
              <a:gd name="T51" fmla="*/ 29 h 32"/>
              <a:gd name="T52" fmla="*/ 20 w 63"/>
              <a:gd name="T53" fmla="*/ 32 h 32"/>
              <a:gd name="T54" fmla="*/ 21 w 63"/>
              <a:gd name="T55" fmla="*/ 32 h 32"/>
              <a:gd name="T56" fmla="*/ 24 w 63"/>
              <a:gd name="T57" fmla="*/ 30 h 32"/>
              <a:gd name="T58" fmla="*/ 24 w 63"/>
              <a:gd name="T59" fmla="*/ 29 h 32"/>
              <a:gd name="T60" fmla="*/ 24 w 63"/>
              <a:gd name="T61" fmla="*/ 24 h 32"/>
              <a:gd name="T62" fmla="*/ 29 w 63"/>
              <a:gd name="T63" fmla="*/ 21 h 32"/>
              <a:gd name="T64" fmla="*/ 40 w 63"/>
              <a:gd name="T65" fmla="*/ 18 h 32"/>
              <a:gd name="T66" fmla="*/ 47 w 63"/>
              <a:gd name="T67" fmla="*/ 13 h 32"/>
              <a:gd name="T68" fmla="*/ 50 w 63"/>
              <a:gd name="T69" fmla="*/ 13 h 32"/>
              <a:gd name="T70" fmla="*/ 52 w 63"/>
              <a:gd name="T71" fmla="*/ 14 h 32"/>
              <a:gd name="T72" fmla="*/ 54 w 63"/>
              <a:gd name="T73" fmla="*/ 12 h 32"/>
              <a:gd name="T74" fmla="*/ 56 w 63"/>
              <a:gd name="T75" fmla="*/ 11 h 32"/>
              <a:gd name="T76" fmla="*/ 56 w 63"/>
              <a:gd name="T77" fmla="*/ 11 h 32"/>
              <a:gd name="T78" fmla="*/ 58 w 63"/>
              <a:gd name="T79" fmla="*/ 10 h 32"/>
              <a:gd name="T80" fmla="*/ 58 w 63"/>
              <a:gd name="T81" fmla="*/ 10 h 32"/>
              <a:gd name="T82" fmla="*/ 60 w 63"/>
              <a:gd name="T83" fmla="*/ 9 h 32"/>
              <a:gd name="T84" fmla="*/ 61 w 63"/>
              <a:gd name="T85" fmla="*/ 9 h 32"/>
              <a:gd name="T86" fmla="*/ 63 w 63"/>
              <a:gd name="T87" fmla="*/ 9 h 32"/>
              <a:gd name="T88" fmla="*/ 63 w 63"/>
              <a:gd name="T89" fmla="*/ 9 h 32"/>
              <a:gd name="T90" fmla="*/ 60 w 63"/>
              <a:gd name="T91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" h="32">
                <a:moveTo>
                  <a:pt x="60" y="7"/>
                </a:moveTo>
                <a:cubicBezTo>
                  <a:pt x="57" y="6"/>
                  <a:pt x="54" y="5"/>
                  <a:pt x="52" y="3"/>
                </a:cubicBezTo>
                <a:cubicBezTo>
                  <a:pt x="50" y="1"/>
                  <a:pt x="47" y="0"/>
                  <a:pt x="43" y="0"/>
                </a:cubicBezTo>
                <a:cubicBezTo>
                  <a:pt x="37" y="0"/>
                  <a:pt x="31" y="2"/>
                  <a:pt x="30" y="3"/>
                </a:cubicBezTo>
                <a:cubicBezTo>
                  <a:pt x="27" y="4"/>
                  <a:pt x="23" y="4"/>
                  <a:pt x="20" y="3"/>
                </a:cubicBezTo>
                <a:cubicBezTo>
                  <a:pt x="16" y="3"/>
                  <a:pt x="12" y="2"/>
                  <a:pt x="9" y="4"/>
                </a:cubicBezTo>
                <a:cubicBezTo>
                  <a:pt x="9" y="5"/>
                  <a:pt x="8" y="5"/>
                  <a:pt x="7" y="6"/>
                </a:cubicBezTo>
                <a:cubicBezTo>
                  <a:pt x="7" y="6"/>
                  <a:pt x="7" y="7"/>
                  <a:pt x="6" y="7"/>
                </a:cubicBezTo>
                <a:cubicBezTo>
                  <a:pt x="5" y="8"/>
                  <a:pt x="4" y="9"/>
                  <a:pt x="3" y="10"/>
                </a:cubicBezTo>
                <a:cubicBezTo>
                  <a:pt x="1" y="12"/>
                  <a:pt x="0" y="14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1" y="17"/>
                </a:cubicBezTo>
                <a:cubicBezTo>
                  <a:pt x="1" y="17"/>
                  <a:pt x="2" y="18"/>
                  <a:pt x="3" y="18"/>
                </a:cubicBezTo>
                <a:cubicBezTo>
                  <a:pt x="5" y="19"/>
                  <a:pt x="7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20"/>
                  <a:pt x="14" y="20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8" y="29"/>
                </a:cubicBezTo>
                <a:cubicBezTo>
                  <a:pt x="20" y="30"/>
                  <a:pt x="20" y="31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31"/>
                  <a:pt x="23" y="30"/>
                  <a:pt x="24" y="30"/>
                </a:cubicBezTo>
                <a:cubicBezTo>
                  <a:pt x="24" y="30"/>
                  <a:pt x="24" y="29"/>
                  <a:pt x="24" y="29"/>
                </a:cubicBezTo>
                <a:cubicBezTo>
                  <a:pt x="23" y="28"/>
                  <a:pt x="23" y="26"/>
                  <a:pt x="24" y="24"/>
                </a:cubicBezTo>
                <a:cubicBezTo>
                  <a:pt x="25" y="22"/>
                  <a:pt x="27" y="21"/>
                  <a:pt x="29" y="21"/>
                </a:cubicBezTo>
                <a:cubicBezTo>
                  <a:pt x="36" y="21"/>
                  <a:pt x="39" y="20"/>
                  <a:pt x="40" y="18"/>
                </a:cubicBezTo>
                <a:cubicBezTo>
                  <a:pt x="40" y="15"/>
                  <a:pt x="43" y="13"/>
                  <a:pt x="47" y="13"/>
                </a:cubicBezTo>
                <a:cubicBezTo>
                  <a:pt x="48" y="13"/>
                  <a:pt x="49" y="13"/>
                  <a:pt x="50" y="13"/>
                </a:cubicBezTo>
                <a:cubicBezTo>
                  <a:pt x="51" y="14"/>
                  <a:pt x="52" y="14"/>
                  <a:pt x="52" y="14"/>
                </a:cubicBezTo>
                <a:cubicBezTo>
                  <a:pt x="53" y="14"/>
                  <a:pt x="54" y="13"/>
                  <a:pt x="54" y="12"/>
                </a:cubicBezTo>
                <a:cubicBezTo>
                  <a:pt x="55" y="12"/>
                  <a:pt x="55" y="12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9"/>
                  <a:pt x="61" y="9"/>
                </a:cubicBezTo>
                <a:cubicBezTo>
                  <a:pt x="61" y="9"/>
                  <a:pt x="62" y="9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2" y="8"/>
                  <a:pt x="61" y="8"/>
                  <a:pt x="6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111"/>
          <p:cNvSpPr>
            <a:spLocks/>
          </p:cNvSpPr>
          <p:nvPr/>
        </p:nvSpPr>
        <p:spPr bwMode="auto">
          <a:xfrm>
            <a:off x="2446566" y="387415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112"/>
          <p:cNvSpPr>
            <a:spLocks/>
          </p:cNvSpPr>
          <p:nvPr/>
        </p:nvSpPr>
        <p:spPr bwMode="auto">
          <a:xfrm>
            <a:off x="2446566" y="3878781"/>
            <a:ext cx="0" cy="462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113"/>
          <p:cNvSpPr>
            <a:spLocks/>
          </p:cNvSpPr>
          <p:nvPr/>
        </p:nvSpPr>
        <p:spPr bwMode="auto">
          <a:xfrm>
            <a:off x="2446566" y="387415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2114"/>
          <p:cNvSpPr>
            <a:spLocks/>
          </p:cNvSpPr>
          <p:nvPr/>
        </p:nvSpPr>
        <p:spPr bwMode="auto">
          <a:xfrm>
            <a:off x="2446566" y="3876467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115"/>
          <p:cNvSpPr>
            <a:spLocks/>
          </p:cNvSpPr>
          <p:nvPr/>
        </p:nvSpPr>
        <p:spPr bwMode="auto">
          <a:xfrm>
            <a:off x="2414977" y="3862583"/>
            <a:ext cx="210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116"/>
          <p:cNvSpPr>
            <a:spLocks/>
          </p:cNvSpPr>
          <p:nvPr/>
        </p:nvSpPr>
        <p:spPr bwMode="auto">
          <a:xfrm>
            <a:off x="1783196" y="3378943"/>
            <a:ext cx="680217" cy="462813"/>
          </a:xfrm>
          <a:custGeom>
            <a:avLst/>
            <a:gdLst>
              <a:gd name="T0" fmla="*/ 321 w 338"/>
              <a:gd name="T1" fmla="*/ 169 h 209"/>
              <a:gd name="T2" fmla="*/ 322 w 338"/>
              <a:gd name="T3" fmla="*/ 170 h 209"/>
              <a:gd name="T4" fmla="*/ 325 w 338"/>
              <a:gd name="T5" fmla="*/ 171 h 209"/>
              <a:gd name="T6" fmla="*/ 329 w 338"/>
              <a:gd name="T7" fmla="*/ 154 h 209"/>
              <a:gd name="T8" fmla="*/ 337 w 338"/>
              <a:gd name="T9" fmla="*/ 137 h 209"/>
              <a:gd name="T10" fmla="*/ 312 w 338"/>
              <a:gd name="T11" fmla="*/ 138 h 209"/>
              <a:gd name="T12" fmla="*/ 291 w 338"/>
              <a:gd name="T13" fmla="*/ 167 h 209"/>
              <a:gd name="T14" fmla="*/ 277 w 338"/>
              <a:gd name="T15" fmla="*/ 170 h 209"/>
              <a:gd name="T16" fmla="*/ 245 w 338"/>
              <a:gd name="T17" fmla="*/ 173 h 209"/>
              <a:gd name="T18" fmla="*/ 231 w 338"/>
              <a:gd name="T19" fmla="*/ 156 h 209"/>
              <a:gd name="T20" fmla="*/ 214 w 338"/>
              <a:gd name="T21" fmla="*/ 118 h 209"/>
              <a:gd name="T22" fmla="*/ 218 w 338"/>
              <a:gd name="T23" fmla="*/ 84 h 209"/>
              <a:gd name="T24" fmla="*/ 217 w 338"/>
              <a:gd name="T25" fmla="*/ 83 h 209"/>
              <a:gd name="T26" fmla="*/ 201 w 338"/>
              <a:gd name="T27" fmla="*/ 78 h 209"/>
              <a:gd name="T28" fmla="*/ 195 w 338"/>
              <a:gd name="T29" fmla="*/ 66 h 209"/>
              <a:gd name="T30" fmla="*/ 182 w 338"/>
              <a:gd name="T31" fmla="*/ 46 h 209"/>
              <a:gd name="T32" fmla="*/ 157 w 338"/>
              <a:gd name="T33" fmla="*/ 45 h 209"/>
              <a:gd name="T34" fmla="*/ 145 w 338"/>
              <a:gd name="T35" fmla="*/ 41 h 209"/>
              <a:gd name="T36" fmla="*/ 130 w 338"/>
              <a:gd name="T37" fmla="*/ 23 h 209"/>
              <a:gd name="T38" fmla="*/ 64 w 338"/>
              <a:gd name="T39" fmla="*/ 17 h 209"/>
              <a:gd name="T40" fmla="*/ 0 w 338"/>
              <a:gd name="T41" fmla="*/ 3 h 209"/>
              <a:gd name="T42" fmla="*/ 28 w 338"/>
              <a:gd name="T43" fmla="*/ 42 h 209"/>
              <a:gd name="T44" fmla="*/ 26 w 338"/>
              <a:gd name="T45" fmla="*/ 61 h 209"/>
              <a:gd name="T46" fmla="*/ 51 w 338"/>
              <a:gd name="T47" fmla="*/ 76 h 209"/>
              <a:gd name="T48" fmla="*/ 67 w 338"/>
              <a:gd name="T49" fmla="*/ 102 h 209"/>
              <a:gd name="T50" fmla="*/ 79 w 338"/>
              <a:gd name="T51" fmla="*/ 105 h 209"/>
              <a:gd name="T52" fmla="*/ 67 w 338"/>
              <a:gd name="T53" fmla="*/ 93 h 209"/>
              <a:gd name="T54" fmla="*/ 39 w 338"/>
              <a:gd name="T55" fmla="*/ 48 h 209"/>
              <a:gd name="T56" fmla="*/ 36 w 338"/>
              <a:gd name="T57" fmla="*/ 40 h 209"/>
              <a:gd name="T58" fmla="*/ 20 w 338"/>
              <a:gd name="T59" fmla="*/ 8 h 209"/>
              <a:gd name="T60" fmla="*/ 32 w 338"/>
              <a:gd name="T61" fmla="*/ 9 h 209"/>
              <a:gd name="T62" fmla="*/ 45 w 338"/>
              <a:gd name="T63" fmla="*/ 18 h 209"/>
              <a:gd name="T64" fmla="*/ 50 w 338"/>
              <a:gd name="T65" fmla="*/ 45 h 209"/>
              <a:gd name="T66" fmla="*/ 68 w 338"/>
              <a:gd name="T67" fmla="*/ 54 h 209"/>
              <a:gd name="T68" fmla="*/ 84 w 338"/>
              <a:gd name="T69" fmla="*/ 70 h 209"/>
              <a:gd name="T70" fmla="*/ 93 w 338"/>
              <a:gd name="T71" fmla="*/ 86 h 209"/>
              <a:gd name="T72" fmla="*/ 133 w 338"/>
              <a:gd name="T73" fmla="*/ 133 h 209"/>
              <a:gd name="T74" fmla="*/ 133 w 338"/>
              <a:gd name="T75" fmla="*/ 146 h 209"/>
              <a:gd name="T76" fmla="*/ 151 w 338"/>
              <a:gd name="T77" fmla="*/ 169 h 209"/>
              <a:gd name="T78" fmla="*/ 180 w 338"/>
              <a:gd name="T79" fmla="*/ 181 h 209"/>
              <a:gd name="T80" fmla="*/ 248 w 338"/>
              <a:gd name="T81" fmla="*/ 196 h 209"/>
              <a:gd name="T82" fmla="*/ 276 w 338"/>
              <a:gd name="T83" fmla="*/ 205 h 209"/>
              <a:gd name="T84" fmla="*/ 278 w 338"/>
              <a:gd name="T85" fmla="*/ 203 h 209"/>
              <a:gd name="T86" fmla="*/ 279 w 338"/>
              <a:gd name="T87" fmla="*/ 201 h 209"/>
              <a:gd name="T88" fmla="*/ 280 w 338"/>
              <a:gd name="T89" fmla="*/ 199 h 209"/>
              <a:gd name="T90" fmla="*/ 281 w 338"/>
              <a:gd name="T91" fmla="*/ 198 h 209"/>
              <a:gd name="T92" fmla="*/ 282 w 338"/>
              <a:gd name="T93" fmla="*/ 198 h 209"/>
              <a:gd name="T94" fmla="*/ 282 w 338"/>
              <a:gd name="T95" fmla="*/ 198 h 209"/>
              <a:gd name="T96" fmla="*/ 286 w 338"/>
              <a:gd name="T97" fmla="*/ 197 h 209"/>
              <a:gd name="T98" fmla="*/ 292 w 338"/>
              <a:gd name="T99" fmla="*/ 193 h 209"/>
              <a:gd name="T100" fmla="*/ 288 w 338"/>
              <a:gd name="T101" fmla="*/ 185 h 209"/>
              <a:gd name="T102" fmla="*/ 296 w 338"/>
              <a:gd name="T103" fmla="*/ 176 h 209"/>
              <a:gd name="T104" fmla="*/ 308 w 338"/>
              <a:gd name="T105" fmla="*/ 17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8" h="209">
                <a:moveTo>
                  <a:pt x="312" y="177"/>
                </a:moveTo>
                <a:cubicBezTo>
                  <a:pt x="313" y="177"/>
                  <a:pt x="313" y="177"/>
                  <a:pt x="313" y="177"/>
                </a:cubicBezTo>
                <a:cubicBezTo>
                  <a:pt x="313" y="176"/>
                  <a:pt x="314" y="176"/>
                  <a:pt x="314" y="175"/>
                </a:cubicBezTo>
                <a:cubicBezTo>
                  <a:pt x="316" y="173"/>
                  <a:pt x="318" y="170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1" y="169"/>
                  <a:pt x="321" y="169"/>
                </a:cubicBezTo>
                <a:cubicBezTo>
                  <a:pt x="321" y="169"/>
                  <a:pt x="322" y="170"/>
                  <a:pt x="322" y="170"/>
                </a:cubicBezTo>
                <a:cubicBezTo>
                  <a:pt x="323" y="170"/>
                  <a:pt x="323" y="170"/>
                  <a:pt x="323" y="170"/>
                </a:cubicBezTo>
                <a:cubicBezTo>
                  <a:pt x="323" y="170"/>
                  <a:pt x="323" y="170"/>
                  <a:pt x="324" y="170"/>
                </a:cubicBezTo>
                <a:cubicBezTo>
                  <a:pt x="324" y="170"/>
                  <a:pt x="324" y="170"/>
                  <a:pt x="324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6" y="171"/>
                  <a:pt x="326" y="172"/>
                  <a:pt x="326" y="172"/>
                </a:cubicBezTo>
                <a:cubicBezTo>
                  <a:pt x="326" y="172"/>
                  <a:pt x="326" y="172"/>
                  <a:pt x="326" y="172"/>
                </a:cubicBezTo>
                <a:cubicBezTo>
                  <a:pt x="328" y="169"/>
                  <a:pt x="329" y="163"/>
                  <a:pt x="329" y="159"/>
                </a:cubicBezTo>
                <a:cubicBezTo>
                  <a:pt x="330" y="157"/>
                  <a:pt x="330" y="155"/>
                  <a:pt x="329" y="154"/>
                </a:cubicBezTo>
                <a:cubicBezTo>
                  <a:pt x="329" y="151"/>
                  <a:pt x="329" y="148"/>
                  <a:pt x="332" y="145"/>
                </a:cubicBezTo>
                <a:cubicBezTo>
                  <a:pt x="333" y="144"/>
                  <a:pt x="334" y="143"/>
                  <a:pt x="335" y="142"/>
                </a:cubicBezTo>
                <a:cubicBezTo>
                  <a:pt x="337" y="141"/>
                  <a:pt x="338" y="140"/>
                  <a:pt x="338" y="138"/>
                </a:cubicBezTo>
                <a:cubicBezTo>
                  <a:pt x="338" y="137"/>
                  <a:pt x="337" y="137"/>
                  <a:pt x="337" y="137"/>
                </a:cubicBezTo>
                <a:cubicBezTo>
                  <a:pt x="337" y="137"/>
                  <a:pt x="336" y="137"/>
                  <a:pt x="336" y="137"/>
                </a:cubicBezTo>
                <a:cubicBezTo>
                  <a:pt x="334" y="138"/>
                  <a:pt x="331" y="138"/>
                  <a:pt x="329" y="137"/>
                </a:cubicBezTo>
                <a:cubicBezTo>
                  <a:pt x="327" y="135"/>
                  <a:pt x="324" y="136"/>
                  <a:pt x="319" y="137"/>
                </a:cubicBezTo>
                <a:cubicBezTo>
                  <a:pt x="317" y="137"/>
                  <a:pt x="315" y="137"/>
                  <a:pt x="312" y="138"/>
                </a:cubicBezTo>
                <a:cubicBezTo>
                  <a:pt x="300" y="139"/>
                  <a:pt x="299" y="145"/>
                  <a:pt x="300" y="149"/>
                </a:cubicBezTo>
                <a:cubicBezTo>
                  <a:pt x="300" y="153"/>
                  <a:pt x="299" y="154"/>
                  <a:pt x="297" y="156"/>
                </a:cubicBezTo>
                <a:cubicBezTo>
                  <a:pt x="297" y="156"/>
                  <a:pt x="296" y="157"/>
                  <a:pt x="296" y="159"/>
                </a:cubicBezTo>
                <a:cubicBezTo>
                  <a:pt x="297" y="163"/>
                  <a:pt x="293" y="166"/>
                  <a:pt x="291" y="167"/>
                </a:cubicBezTo>
                <a:cubicBezTo>
                  <a:pt x="290" y="168"/>
                  <a:pt x="289" y="168"/>
                  <a:pt x="289" y="169"/>
                </a:cubicBezTo>
                <a:cubicBezTo>
                  <a:pt x="289" y="170"/>
                  <a:pt x="289" y="171"/>
                  <a:pt x="288" y="172"/>
                </a:cubicBezTo>
                <a:cubicBezTo>
                  <a:pt x="288" y="172"/>
                  <a:pt x="287" y="173"/>
                  <a:pt x="286" y="173"/>
                </a:cubicBezTo>
                <a:cubicBezTo>
                  <a:pt x="283" y="173"/>
                  <a:pt x="278" y="170"/>
                  <a:pt x="277" y="170"/>
                </a:cubicBezTo>
                <a:cubicBezTo>
                  <a:pt x="275" y="170"/>
                  <a:pt x="265" y="172"/>
                  <a:pt x="259" y="174"/>
                </a:cubicBezTo>
                <a:cubicBezTo>
                  <a:pt x="255" y="175"/>
                  <a:pt x="253" y="175"/>
                  <a:pt x="252" y="176"/>
                </a:cubicBezTo>
                <a:cubicBezTo>
                  <a:pt x="252" y="176"/>
                  <a:pt x="252" y="176"/>
                  <a:pt x="252" y="176"/>
                </a:cubicBezTo>
                <a:cubicBezTo>
                  <a:pt x="250" y="176"/>
                  <a:pt x="248" y="174"/>
                  <a:pt x="245" y="173"/>
                </a:cubicBezTo>
                <a:cubicBezTo>
                  <a:pt x="243" y="171"/>
                  <a:pt x="241" y="170"/>
                  <a:pt x="239" y="170"/>
                </a:cubicBezTo>
                <a:cubicBezTo>
                  <a:pt x="239" y="168"/>
                  <a:pt x="239" y="168"/>
                  <a:pt x="239" y="168"/>
                </a:cubicBezTo>
                <a:cubicBezTo>
                  <a:pt x="239" y="170"/>
                  <a:pt x="239" y="170"/>
                  <a:pt x="239" y="170"/>
                </a:cubicBezTo>
                <a:cubicBezTo>
                  <a:pt x="234" y="170"/>
                  <a:pt x="231" y="165"/>
                  <a:pt x="231" y="156"/>
                </a:cubicBezTo>
                <a:cubicBezTo>
                  <a:pt x="230" y="154"/>
                  <a:pt x="227" y="151"/>
                  <a:pt x="224" y="148"/>
                </a:cubicBezTo>
                <a:cubicBezTo>
                  <a:pt x="222" y="146"/>
                  <a:pt x="220" y="144"/>
                  <a:pt x="219" y="143"/>
                </a:cubicBezTo>
                <a:cubicBezTo>
                  <a:pt x="215" y="137"/>
                  <a:pt x="215" y="126"/>
                  <a:pt x="214" y="119"/>
                </a:cubicBezTo>
                <a:cubicBezTo>
                  <a:pt x="214" y="118"/>
                  <a:pt x="214" y="118"/>
                  <a:pt x="214" y="118"/>
                </a:cubicBezTo>
                <a:cubicBezTo>
                  <a:pt x="214" y="112"/>
                  <a:pt x="214" y="100"/>
                  <a:pt x="218" y="87"/>
                </a:cubicBezTo>
                <a:cubicBezTo>
                  <a:pt x="219" y="86"/>
                  <a:pt x="219" y="85"/>
                  <a:pt x="219" y="84"/>
                </a:cubicBezTo>
                <a:cubicBezTo>
                  <a:pt x="219" y="84"/>
                  <a:pt x="219" y="84"/>
                  <a:pt x="219" y="84"/>
                </a:cubicBezTo>
                <a:cubicBezTo>
                  <a:pt x="219" y="84"/>
                  <a:pt x="219" y="84"/>
                  <a:pt x="218" y="84"/>
                </a:cubicBezTo>
                <a:cubicBezTo>
                  <a:pt x="218" y="84"/>
                  <a:pt x="218" y="84"/>
                  <a:pt x="218" y="84"/>
                </a:cubicBezTo>
                <a:cubicBezTo>
                  <a:pt x="218" y="84"/>
                  <a:pt x="218" y="84"/>
                  <a:pt x="218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7" y="84"/>
                  <a:pt x="217" y="84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3" y="83"/>
                  <a:pt x="208" y="81"/>
                  <a:pt x="205" y="80"/>
                </a:cubicBezTo>
                <a:cubicBezTo>
                  <a:pt x="203" y="79"/>
                  <a:pt x="201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ubicBezTo>
                  <a:pt x="198" y="78"/>
                  <a:pt x="197" y="75"/>
                  <a:pt x="197" y="73"/>
                </a:cubicBezTo>
                <a:cubicBezTo>
                  <a:pt x="197" y="72"/>
                  <a:pt x="196" y="71"/>
                  <a:pt x="196" y="70"/>
                </a:cubicBezTo>
                <a:cubicBezTo>
                  <a:pt x="195" y="69"/>
                  <a:pt x="195" y="68"/>
                  <a:pt x="195" y="66"/>
                </a:cubicBezTo>
                <a:cubicBezTo>
                  <a:pt x="195" y="66"/>
                  <a:pt x="194" y="65"/>
                  <a:pt x="194" y="65"/>
                </a:cubicBezTo>
                <a:cubicBezTo>
                  <a:pt x="194" y="64"/>
                  <a:pt x="194" y="62"/>
                  <a:pt x="194" y="62"/>
                </a:cubicBezTo>
                <a:cubicBezTo>
                  <a:pt x="193" y="62"/>
                  <a:pt x="193" y="61"/>
                  <a:pt x="193" y="61"/>
                </a:cubicBezTo>
                <a:cubicBezTo>
                  <a:pt x="190" y="59"/>
                  <a:pt x="184" y="53"/>
                  <a:pt x="182" y="46"/>
                </a:cubicBezTo>
                <a:cubicBezTo>
                  <a:pt x="180" y="39"/>
                  <a:pt x="168" y="36"/>
                  <a:pt x="164" y="36"/>
                </a:cubicBezTo>
                <a:cubicBezTo>
                  <a:pt x="163" y="36"/>
                  <a:pt x="163" y="36"/>
                  <a:pt x="162" y="37"/>
                </a:cubicBezTo>
                <a:cubicBezTo>
                  <a:pt x="161" y="39"/>
                  <a:pt x="160" y="41"/>
                  <a:pt x="159" y="42"/>
                </a:cubicBezTo>
                <a:cubicBezTo>
                  <a:pt x="158" y="44"/>
                  <a:pt x="158" y="45"/>
                  <a:pt x="157" y="45"/>
                </a:cubicBezTo>
                <a:cubicBezTo>
                  <a:pt x="157" y="46"/>
                  <a:pt x="156" y="46"/>
                  <a:pt x="156" y="46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5" y="46"/>
                  <a:pt x="154" y="46"/>
                  <a:pt x="153" y="45"/>
                </a:cubicBezTo>
                <a:cubicBezTo>
                  <a:pt x="151" y="45"/>
                  <a:pt x="149" y="43"/>
                  <a:pt x="145" y="41"/>
                </a:cubicBezTo>
                <a:cubicBezTo>
                  <a:pt x="144" y="41"/>
                  <a:pt x="144" y="41"/>
                  <a:pt x="144" y="40"/>
                </a:cubicBezTo>
                <a:cubicBezTo>
                  <a:pt x="143" y="40"/>
                  <a:pt x="142" y="39"/>
                  <a:pt x="141" y="39"/>
                </a:cubicBezTo>
                <a:cubicBezTo>
                  <a:pt x="138" y="38"/>
                  <a:pt x="136" y="34"/>
                  <a:pt x="136" y="30"/>
                </a:cubicBezTo>
                <a:cubicBezTo>
                  <a:pt x="136" y="28"/>
                  <a:pt x="132" y="24"/>
                  <a:pt x="130" y="23"/>
                </a:cubicBezTo>
                <a:cubicBezTo>
                  <a:pt x="129" y="23"/>
                  <a:pt x="125" y="19"/>
                  <a:pt x="117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98" y="17"/>
                  <a:pt x="98" y="17"/>
                  <a:pt x="9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56" y="14"/>
                  <a:pt x="39" y="8"/>
                  <a:pt x="35" y="7"/>
                </a:cubicBezTo>
                <a:cubicBezTo>
                  <a:pt x="31" y="6"/>
                  <a:pt x="25" y="2"/>
                  <a:pt x="23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3" y="7"/>
                  <a:pt x="5" y="10"/>
                </a:cubicBezTo>
                <a:cubicBezTo>
                  <a:pt x="10" y="16"/>
                  <a:pt x="14" y="28"/>
                  <a:pt x="15" y="33"/>
                </a:cubicBezTo>
                <a:cubicBezTo>
                  <a:pt x="15" y="35"/>
                  <a:pt x="19" y="38"/>
                  <a:pt x="23" y="40"/>
                </a:cubicBezTo>
                <a:cubicBezTo>
                  <a:pt x="25" y="41"/>
                  <a:pt x="26" y="42"/>
                  <a:pt x="28" y="42"/>
                </a:cubicBezTo>
                <a:cubicBezTo>
                  <a:pt x="35" y="47"/>
                  <a:pt x="35" y="57"/>
                  <a:pt x="34" y="60"/>
                </a:cubicBezTo>
                <a:cubicBezTo>
                  <a:pt x="34" y="61"/>
                  <a:pt x="33" y="62"/>
                  <a:pt x="31" y="62"/>
                </a:cubicBezTo>
                <a:cubicBezTo>
                  <a:pt x="29" y="62"/>
                  <a:pt x="28" y="62"/>
                  <a:pt x="27" y="62"/>
                </a:cubicBezTo>
                <a:cubicBezTo>
                  <a:pt x="27" y="61"/>
                  <a:pt x="26" y="61"/>
                  <a:pt x="26" y="61"/>
                </a:cubicBezTo>
                <a:cubicBezTo>
                  <a:pt x="28" y="64"/>
                  <a:pt x="34" y="68"/>
                  <a:pt x="37" y="68"/>
                </a:cubicBezTo>
                <a:cubicBezTo>
                  <a:pt x="37" y="68"/>
                  <a:pt x="38" y="68"/>
                  <a:pt x="38" y="68"/>
                </a:cubicBezTo>
                <a:cubicBezTo>
                  <a:pt x="42" y="68"/>
                  <a:pt x="44" y="70"/>
                  <a:pt x="48" y="74"/>
                </a:cubicBezTo>
                <a:cubicBezTo>
                  <a:pt x="51" y="76"/>
                  <a:pt x="51" y="76"/>
                  <a:pt x="51" y="76"/>
                </a:cubicBezTo>
                <a:cubicBezTo>
                  <a:pt x="54" y="80"/>
                  <a:pt x="56" y="84"/>
                  <a:pt x="56" y="88"/>
                </a:cubicBezTo>
                <a:cubicBezTo>
                  <a:pt x="56" y="90"/>
                  <a:pt x="56" y="92"/>
                  <a:pt x="54" y="93"/>
                </a:cubicBezTo>
                <a:cubicBezTo>
                  <a:pt x="56" y="95"/>
                  <a:pt x="60" y="97"/>
                  <a:pt x="63" y="100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76" y="108"/>
                  <a:pt x="79" y="115"/>
                  <a:pt x="79" y="117"/>
                </a:cubicBezTo>
                <a:cubicBezTo>
                  <a:pt x="80" y="116"/>
                  <a:pt x="81" y="115"/>
                  <a:pt x="81" y="114"/>
                </a:cubicBezTo>
                <a:cubicBezTo>
                  <a:pt x="82" y="113"/>
                  <a:pt x="81" y="112"/>
                  <a:pt x="81" y="111"/>
                </a:cubicBezTo>
                <a:cubicBezTo>
                  <a:pt x="80" y="110"/>
                  <a:pt x="79" y="108"/>
                  <a:pt x="79" y="105"/>
                </a:cubicBezTo>
                <a:cubicBezTo>
                  <a:pt x="79" y="104"/>
                  <a:pt x="77" y="104"/>
                  <a:pt x="73" y="104"/>
                </a:cubicBezTo>
                <a:cubicBezTo>
                  <a:pt x="72" y="104"/>
                  <a:pt x="72" y="104"/>
                  <a:pt x="71" y="103"/>
                </a:cubicBezTo>
                <a:cubicBezTo>
                  <a:pt x="68" y="103"/>
                  <a:pt x="68" y="100"/>
                  <a:pt x="68" y="97"/>
                </a:cubicBezTo>
                <a:cubicBezTo>
                  <a:pt x="68" y="96"/>
                  <a:pt x="68" y="94"/>
                  <a:pt x="67" y="93"/>
                </a:cubicBezTo>
                <a:cubicBezTo>
                  <a:pt x="63" y="89"/>
                  <a:pt x="60" y="79"/>
                  <a:pt x="59" y="76"/>
                </a:cubicBezTo>
                <a:cubicBezTo>
                  <a:pt x="59" y="73"/>
                  <a:pt x="56" y="70"/>
                  <a:pt x="53" y="67"/>
                </a:cubicBezTo>
                <a:cubicBezTo>
                  <a:pt x="51" y="65"/>
                  <a:pt x="48" y="62"/>
                  <a:pt x="47" y="59"/>
                </a:cubicBezTo>
                <a:cubicBezTo>
                  <a:pt x="43" y="53"/>
                  <a:pt x="40" y="49"/>
                  <a:pt x="39" y="48"/>
                </a:cubicBezTo>
                <a:cubicBezTo>
                  <a:pt x="38" y="47"/>
                  <a:pt x="37" y="46"/>
                  <a:pt x="37" y="46"/>
                </a:cubicBezTo>
                <a:cubicBezTo>
                  <a:pt x="37" y="44"/>
                  <a:pt x="38" y="43"/>
                  <a:pt x="39" y="42"/>
                </a:cubicBezTo>
                <a:cubicBezTo>
                  <a:pt x="39" y="42"/>
                  <a:pt x="39" y="41"/>
                  <a:pt x="39" y="41"/>
                </a:cubicBezTo>
                <a:cubicBezTo>
                  <a:pt x="39" y="41"/>
                  <a:pt x="38" y="40"/>
                  <a:pt x="36" y="40"/>
                </a:cubicBezTo>
                <a:cubicBezTo>
                  <a:pt x="34" y="39"/>
                  <a:pt x="33" y="39"/>
                  <a:pt x="31" y="38"/>
                </a:cubicBezTo>
                <a:cubicBezTo>
                  <a:pt x="27" y="36"/>
                  <a:pt x="24" y="32"/>
                  <a:pt x="24" y="28"/>
                </a:cubicBezTo>
                <a:cubicBezTo>
                  <a:pt x="24" y="24"/>
                  <a:pt x="22" y="15"/>
                  <a:pt x="20" y="12"/>
                </a:cubicBezTo>
                <a:cubicBezTo>
                  <a:pt x="20" y="10"/>
                  <a:pt x="20" y="9"/>
                  <a:pt x="20" y="8"/>
                </a:cubicBezTo>
                <a:cubicBezTo>
                  <a:pt x="22" y="6"/>
                  <a:pt x="26" y="6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9" y="10"/>
                  <a:pt x="29" y="10"/>
                </a:cubicBezTo>
                <a:cubicBezTo>
                  <a:pt x="30" y="9"/>
                  <a:pt x="31" y="9"/>
                  <a:pt x="32" y="9"/>
                </a:cubicBezTo>
                <a:cubicBezTo>
                  <a:pt x="34" y="9"/>
                  <a:pt x="37" y="11"/>
                  <a:pt x="38" y="13"/>
                </a:cubicBezTo>
                <a:cubicBezTo>
                  <a:pt x="38" y="14"/>
                  <a:pt x="39" y="14"/>
                  <a:pt x="40" y="13"/>
                </a:cubicBezTo>
                <a:cubicBezTo>
                  <a:pt x="42" y="13"/>
                  <a:pt x="44" y="13"/>
                  <a:pt x="45" y="14"/>
                </a:cubicBezTo>
                <a:cubicBezTo>
                  <a:pt x="46" y="15"/>
                  <a:pt x="46" y="16"/>
                  <a:pt x="45" y="18"/>
                </a:cubicBezTo>
                <a:cubicBezTo>
                  <a:pt x="45" y="19"/>
                  <a:pt x="43" y="22"/>
                  <a:pt x="47" y="29"/>
                </a:cubicBezTo>
                <a:cubicBezTo>
                  <a:pt x="51" y="36"/>
                  <a:pt x="52" y="37"/>
                  <a:pt x="50" y="39"/>
                </a:cubicBezTo>
                <a:cubicBezTo>
                  <a:pt x="50" y="40"/>
                  <a:pt x="50" y="40"/>
                  <a:pt x="50" y="43"/>
                </a:cubicBezTo>
                <a:cubicBezTo>
                  <a:pt x="50" y="44"/>
                  <a:pt x="50" y="45"/>
                  <a:pt x="50" y="45"/>
                </a:cubicBezTo>
                <a:cubicBezTo>
                  <a:pt x="50" y="45"/>
                  <a:pt x="51" y="45"/>
                  <a:pt x="51" y="44"/>
                </a:cubicBezTo>
                <a:cubicBezTo>
                  <a:pt x="52" y="44"/>
                  <a:pt x="53" y="43"/>
                  <a:pt x="54" y="43"/>
                </a:cubicBezTo>
                <a:cubicBezTo>
                  <a:pt x="55" y="43"/>
                  <a:pt x="57" y="45"/>
                  <a:pt x="62" y="51"/>
                </a:cubicBezTo>
                <a:cubicBezTo>
                  <a:pt x="64" y="53"/>
                  <a:pt x="66" y="54"/>
                  <a:pt x="68" y="54"/>
                </a:cubicBezTo>
                <a:cubicBezTo>
                  <a:pt x="70" y="55"/>
                  <a:pt x="72" y="56"/>
                  <a:pt x="72" y="59"/>
                </a:cubicBezTo>
                <a:cubicBezTo>
                  <a:pt x="72" y="60"/>
                  <a:pt x="73" y="64"/>
                  <a:pt x="76" y="64"/>
                </a:cubicBezTo>
                <a:cubicBezTo>
                  <a:pt x="79" y="65"/>
                  <a:pt x="81" y="67"/>
                  <a:pt x="82" y="68"/>
                </a:cubicBezTo>
                <a:cubicBezTo>
                  <a:pt x="83" y="69"/>
                  <a:pt x="84" y="70"/>
                  <a:pt x="84" y="70"/>
                </a:cubicBezTo>
                <a:cubicBezTo>
                  <a:pt x="86" y="70"/>
                  <a:pt x="87" y="71"/>
                  <a:pt x="88" y="73"/>
                </a:cubicBezTo>
                <a:cubicBezTo>
                  <a:pt x="89" y="75"/>
                  <a:pt x="88" y="77"/>
                  <a:pt x="87" y="80"/>
                </a:cubicBezTo>
                <a:cubicBezTo>
                  <a:pt x="87" y="81"/>
                  <a:pt x="87" y="81"/>
                  <a:pt x="87" y="82"/>
                </a:cubicBezTo>
                <a:cubicBezTo>
                  <a:pt x="87" y="83"/>
                  <a:pt x="89" y="84"/>
                  <a:pt x="93" y="86"/>
                </a:cubicBezTo>
                <a:cubicBezTo>
                  <a:pt x="98" y="88"/>
                  <a:pt x="98" y="89"/>
                  <a:pt x="100" y="91"/>
                </a:cubicBezTo>
                <a:cubicBezTo>
                  <a:pt x="100" y="92"/>
                  <a:pt x="101" y="93"/>
                  <a:pt x="103" y="95"/>
                </a:cubicBezTo>
                <a:cubicBezTo>
                  <a:pt x="108" y="100"/>
                  <a:pt x="124" y="117"/>
                  <a:pt x="128" y="122"/>
                </a:cubicBezTo>
                <a:cubicBezTo>
                  <a:pt x="130" y="126"/>
                  <a:pt x="132" y="130"/>
                  <a:pt x="133" y="133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34" y="137"/>
                  <a:pt x="133" y="139"/>
                  <a:pt x="133" y="140"/>
                </a:cubicBezTo>
                <a:cubicBezTo>
                  <a:pt x="132" y="142"/>
                  <a:pt x="132" y="142"/>
                  <a:pt x="133" y="143"/>
                </a:cubicBezTo>
                <a:cubicBezTo>
                  <a:pt x="133" y="144"/>
                  <a:pt x="134" y="145"/>
                  <a:pt x="133" y="146"/>
                </a:cubicBezTo>
                <a:cubicBezTo>
                  <a:pt x="133" y="147"/>
                  <a:pt x="131" y="148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30" y="151"/>
                  <a:pt x="133" y="159"/>
                  <a:pt x="137" y="160"/>
                </a:cubicBezTo>
                <a:cubicBezTo>
                  <a:pt x="142" y="160"/>
                  <a:pt x="147" y="165"/>
                  <a:pt x="151" y="169"/>
                </a:cubicBezTo>
                <a:cubicBezTo>
                  <a:pt x="152" y="170"/>
                  <a:pt x="153" y="170"/>
                  <a:pt x="154" y="171"/>
                </a:cubicBezTo>
                <a:cubicBezTo>
                  <a:pt x="156" y="173"/>
                  <a:pt x="159" y="174"/>
                  <a:pt x="163" y="174"/>
                </a:cubicBezTo>
                <a:cubicBezTo>
                  <a:pt x="166" y="175"/>
                  <a:pt x="168" y="175"/>
                  <a:pt x="171" y="176"/>
                </a:cubicBezTo>
                <a:cubicBezTo>
                  <a:pt x="174" y="177"/>
                  <a:pt x="177" y="179"/>
                  <a:pt x="180" y="181"/>
                </a:cubicBezTo>
                <a:cubicBezTo>
                  <a:pt x="184" y="183"/>
                  <a:pt x="188" y="186"/>
                  <a:pt x="193" y="187"/>
                </a:cubicBezTo>
                <a:cubicBezTo>
                  <a:pt x="203" y="190"/>
                  <a:pt x="213" y="194"/>
                  <a:pt x="219" y="199"/>
                </a:cubicBezTo>
                <a:cubicBezTo>
                  <a:pt x="224" y="202"/>
                  <a:pt x="230" y="201"/>
                  <a:pt x="240" y="197"/>
                </a:cubicBezTo>
                <a:cubicBezTo>
                  <a:pt x="243" y="196"/>
                  <a:pt x="245" y="196"/>
                  <a:pt x="248" y="196"/>
                </a:cubicBezTo>
                <a:cubicBezTo>
                  <a:pt x="253" y="196"/>
                  <a:pt x="257" y="198"/>
                  <a:pt x="260" y="199"/>
                </a:cubicBezTo>
                <a:cubicBezTo>
                  <a:pt x="261" y="200"/>
                  <a:pt x="262" y="200"/>
                  <a:pt x="262" y="200"/>
                </a:cubicBezTo>
                <a:cubicBezTo>
                  <a:pt x="265" y="201"/>
                  <a:pt x="269" y="204"/>
                  <a:pt x="273" y="209"/>
                </a:cubicBezTo>
                <a:cubicBezTo>
                  <a:pt x="274" y="207"/>
                  <a:pt x="275" y="206"/>
                  <a:pt x="276" y="205"/>
                </a:cubicBezTo>
                <a:cubicBezTo>
                  <a:pt x="276" y="205"/>
                  <a:pt x="276" y="205"/>
                  <a:pt x="276" y="205"/>
                </a:cubicBezTo>
                <a:cubicBezTo>
                  <a:pt x="276" y="205"/>
                  <a:pt x="277" y="204"/>
                  <a:pt x="277" y="204"/>
                </a:cubicBezTo>
                <a:cubicBezTo>
                  <a:pt x="277" y="204"/>
                  <a:pt x="277" y="204"/>
                  <a:pt x="277" y="204"/>
                </a:cubicBezTo>
                <a:cubicBezTo>
                  <a:pt x="277" y="203"/>
                  <a:pt x="278" y="203"/>
                  <a:pt x="278" y="203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0"/>
                  <a:pt x="279" y="200"/>
                  <a:pt x="28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199"/>
                  <a:pt x="280" y="199"/>
                  <a:pt x="280" y="199"/>
                </a:cubicBezTo>
                <a:cubicBezTo>
                  <a:pt x="281" y="199"/>
                  <a:pt x="281" y="199"/>
                  <a:pt x="281" y="199"/>
                </a:cubicBezTo>
                <a:cubicBezTo>
                  <a:pt x="281" y="199"/>
                  <a:pt x="281" y="199"/>
                  <a:pt x="281" y="199"/>
                </a:cubicBezTo>
                <a:cubicBezTo>
                  <a:pt x="281" y="199"/>
                  <a:pt x="281" y="199"/>
                  <a:pt x="281" y="198"/>
                </a:cubicBezTo>
                <a:cubicBezTo>
                  <a:pt x="281" y="198"/>
                  <a:pt x="281" y="198"/>
                  <a:pt x="281" y="198"/>
                </a:cubicBezTo>
                <a:cubicBezTo>
                  <a:pt x="281" y="198"/>
                  <a:pt x="281" y="198"/>
                  <a:pt x="281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197"/>
                  <a:pt x="283" y="197"/>
                  <a:pt x="283" y="197"/>
                </a:cubicBezTo>
                <a:cubicBezTo>
                  <a:pt x="283" y="197"/>
                  <a:pt x="284" y="197"/>
                  <a:pt x="286" y="197"/>
                </a:cubicBezTo>
                <a:cubicBezTo>
                  <a:pt x="287" y="198"/>
                  <a:pt x="289" y="198"/>
                  <a:pt x="291" y="198"/>
                </a:cubicBezTo>
                <a:cubicBezTo>
                  <a:pt x="294" y="198"/>
                  <a:pt x="295" y="197"/>
                  <a:pt x="296" y="197"/>
                </a:cubicBezTo>
                <a:cubicBezTo>
                  <a:pt x="296" y="197"/>
                  <a:pt x="296" y="197"/>
                  <a:pt x="296" y="197"/>
                </a:cubicBezTo>
                <a:cubicBezTo>
                  <a:pt x="296" y="196"/>
                  <a:pt x="294" y="194"/>
                  <a:pt x="292" y="193"/>
                </a:cubicBezTo>
                <a:cubicBezTo>
                  <a:pt x="292" y="192"/>
                  <a:pt x="291" y="192"/>
                  <a:pt x="291" y="192"/>
                </a:cubicBezTo>
                <a:cubicBezTo>
                  <a:pt x="289" y="189"/>
                  <a:pt x="288" y="188"/>
                  <a:pt x="288" y="187"/>
                </a:cubicBezTo>
                <a:cubicBezTo>
                  <a:pt x="288" y="186"/>
                  <a:pt x="288" y="186"/>
                  <a:pt x="288" y="186"/>
                </a:cubicBezTo>
                <a:cubicBezTo>
                  <a:pt x="288" y="185"/>
                  <a:pt x="288" y="185"/>
                  <a:pt x="288" y="185"/>
                </a:cubicBezTo>
                <a:cubicBezTo>
                  <a:pt x="289" y="185"/>
                  <a:pt x="289" y="184"/>
                  <a:pt x="289" y="183"/>
                </a:cubicBezTo>
                <a:cubicBezTo>
                  <a:pt x="290" y="180"/>
                  <a:pt x="291" y="176"/>
                  <a:pt x="293" y="176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95" y="176"/>
                  <a:pt x="295" y="176"/>
                  <a:pt x="296" y="176"/>
                </a:cubicBezTo>
                <a:cubicBezTo>
                  <a:pt x="298" y="177"/>
                  <a:pt x="300" y="177"/>
                  <a:pt x="302" y="177"/>
                </a:cubicBezTo>
                <a:cubicBezTo>
                  <a:pt x="303" y="177"/>
                  <a:pt x="304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7" y="177"/>
                  <a:pt x="307" y="177"/>
                  <a:pt x="308" y="177"/>
                </a:cubicBezTo>
                <a:cubicBezTo>
                  <a:pt x="308" y="177"/>
                  <a:pt x="309" y="177"/>
                  <a:pt x="309" y="177"/>
                </a:cubicBezTo>
                <a:cubicBezTo>
                  <a:pt x="309" y="177"/>
                  <a:pt x="309" y="177"/>
                  <a:pt x="309" y="177"/>
                </a:cubicBezTo>
                <a:cubicBezTo>
                  <a:pt x="310" y="177"/>
                  <a:pt x="311" y="177"/>
                  <a:pt x="312" y="177"/>
                </a:cubicBezTo>
                <a:close/>
              </a:path>
            </a:pathLst>
          </a:custGeom>
          <a:solidFill>
            <a:srgbClr val="DFA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37" name="Freeform 2117"/>
          <p:cNvSpPr>
            <a:spLocks/>
          </p:cNvSpPr>
          <p:nvPr/>
        </p:nvSpPr>
        <p:spPr bwMode="auto">
          <a:xfrm>
            <a:off x="2337057" y="3776963"/>
            <a:ext cx="82131" cy="97190"/>
          </a:xfrm>
          <a:custGeom>
            <a:avLst/>
            <a:gdLst>
              <a:gd name="T0" fmla="*/ 30 w 41"/>
              <a:gd name="T1" fmla="*/ 39 h 43"/>
              <a:gd name="T2" fmla="*/ 31 w 41"/>
              <a:gd name="T3" fmla="*/ 38 h 43"/>
              <a:gd name="T4" fmla="*/ 31 w 41"/>
              <a:gd name="T5" fmla="*/ 38 h 43"/>
              <a:gd name="T6" fmla="*/ 32 w 41"/>
              <a:gd name="T7" fmla="*/ 38 h 43"/>
              <a:gd name="T8" fmla="*/ 32 w 41"/>
              <a:gd name="T9" fmla="*/ 37 h 43"/>
              <a:gd name="T10" fmla="*/ 33 w 41"/>
              <a:gd name="T11" fmla="*/ 37 h 43"/>
              <a:gd name="T12" fmla="*/ 33 w 41"/>
              <a:gd name="T13" fmla="*/ 37 h 43"/>
              <a:gd name="T14" fmla="*/ 33 w 41"/>
              <a:gd name="T15" fmla="*/ 37 h 43"/>
              <a:gd name="T16" fmla="*/ 33 w 41"/>
              <a:gd name="T17" fmla="*/ 37 h 43"/>
              <a:gd name="T18" fmla="*/ 33 w 41"/>
              <a:gd name="T19" fmla="*/ 37 h 43"/>
              <a:gd name="T20" fmla="*/ 34 w 41"/>
              <a:gd name="T21" fmla="*/ 37 h 43"/>
              <a:gd name="T22" fmla="*/ 34 w 41"/>
              <a:gd name="T23" fmla="*/ 35 h 43"/>
              <a:gd name="T24" fmla="*/ 39 w 41"/>
              <a:gd name="T25" fmla="*/ 28 h 43"/>
              <a:gd name="T26" fmla="*/ 41 w 41"/>
              <a:gd name="T27" fmla="*/ 26 h 43"/>
              <a:gd name="T28" fmla="*/ 40 w 41"/>
              <a:gd name="T29" fmla="*/ 25 h 43"/>
              <a:gd name="T30" fmla="*/ 39 w 41"/>
              <a:gd name="T31" fmla="*/ 23 h 43"/>
              <a:gd name="T32" fmla="*/ 34 w 41"/>
              <a:gd name="T33" fmla="*/ 24 h 43"/>
              <a:gd name="T34" fmla="*/ 34 w 41"/>
              <a:gd name="T35" fmla="*/ 1 h 43"/>
              <a:gd name="T36" fmla="*/ 33 w 41"/>
              <a:gd name="T37" fmla="*/ 1 h 43"/>
              <a:gd name="T38" fmla="*/ 32 w 41"/>
              <a:gd name="T39" fmla="*/ 1 h 43"/>
              <a:gd name="T40" fmla="*/ 20 w 41"/>
              <a:gd name="T41" fmla="*/ 0 h 43"/>
              <a:gd name="T42" fmla="*/ 18 w 41"/>
              <a:gd name="T43" fmla="*/ 0 h 43"/>
              <a:gd name="T44" fmla="*/ 17 w 41"/>
              <a:gd name="T45" fmla="*/ 4 h 43"/>
              <a:gd name="T46" fmla="*/ 16 w 41"/>
              <a:gd name="T47" fmla="*/ 7 h 43"/>
              <a:gd name="T48" fmla="*/ 18 w 41"/>
              <a:gd name="T49" fmla="*/ 9 h 43"/>
              <a:gd name="T50" fmla="*/ 24 w 41"/>
              <a:gd name="T51" fmla="*/ 18 h 43"/>
              <a:gd name="T52" fmla="*/ 14 w 41"/>
              <a:gd name="T53" fmla="*/ 22 h 43"/>
              <a:gd name="T54" fmla="*/ 9 w 41"/>
              <a:gd name="T55" fmla="*/ 21 h 43"/>
              <a:gd name="T56" fmla="*/ 8 w 41"/>
              <a:gd name="T57" fmla="*/ 21 h 43"/>
              <a:gd name="T58" fmla="*/ 7 w 41"/>
              <a:gd name="T59" fmla="*/ 23 h 43"/>
              <a:gd name="T60" fmla="*/ 7 w 41"/>
              <a:gd name="T61" fmla="*/ 23 h 43"/>
              <a:gd name="T62" fmla="*/ 5 w 41"/>
              <a:gd name="T63" fmla="*/ 24 h 43"/>
              <a:gd name="T64" fmla="*/ 5 w 41"/>
              <a:gd name="T65" fmla="*/ 25 h 43"/>
              <a:gd name="T66" fmla="*/ 3 w 41"/>
              <a:gd name="T67" fmla="*/ 27 h 43"/>
              <a:gd name="T68" fmla="*/ 3 w 41"/>
              <a:gd name="T69" fmla="*/ 28 h 43"/>
              <a:gd name="T70" fmla="*/ 1 w 41"/>
              <a:gd name="T71" fmla="*/ 31 h 43"/>
              <a:gd name="T72" fmla="*/ 0 w 41"/>
              <a:gd name="T73" fmla="*/ 31 h 43"/>
              <a:gd name="T74" fmla="*/ 2 w 41"/>
              <a:gd name="T75" fmla="*/ 33 h 43"/>
              <a:gd name="T76" fmla="*/ 11 w 41"/>
              <a:gd name="T77" fmla="*/ 40 h 43"/>
              <a:gd name="T78" fmla="*/ 17 w 41"/>
              <a:gd name="T79" fmla="*/ 42 h 43"/>
              <a:gd name="T80" fmla="*/ 20 w 41"/>
              <a:gd name="T81" fmla="*/ 42 h 43"/>
              <a:gd name="T82" fmla="*/ 26 w 41"/>
              <a:gd name="T83" fmla="*/ 43 h 43"/>
              <a:gd name="T84" fmla="*/ 27 w 41"/>
              <a:gd name="T85" fmla="*/ 42 h 43"/>
              <a:gd name="T86" fmla="*/ 27 w 41"/>
              <a:gd name="T87" fmla="*/ 41 h 43"/>
              <a:gd name="T88" fmla="*/ 28 w 41"/>
              <a:gd name="T89" fmla="*/ 40 h 43"/>
              <a:gd name="T90" fmla="*/ 29 w 41"/>
              <a:gd name="T91" fmla="*/ 40 h 43"/>
              <a:gd name="T92" fmla="*/ 30 w 41"/>
              <a:gd name="T93" fmla="*/ 39 h 43"/>
              <a:gd name="T94" fmla="*/ 30 w 41"/>
              <a:gd name="T95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" h="43">
                <a:moveTo>
                  <a:pt x="30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6"/>
                  <a:pt x="34" y="35"/>
                </a:cubicBezTo>
                <a:cubicBezTo>
                  <a:pt x="34" y="34"/>
                  <a:pt x="35" y="31"/>
                  <a:pt x="39" y="28"/>
                </a:cubicBezTo>
                <a:cubicBezTo>
                  <a:pt x="39" y="27"/>
                  <a:pt x="40" y="27"/>
                  <a:pt x="41" y="26"/>
                </a:cubicBezTo>
                <a:cubicBezTo>
                  <a:pt x="41" y="25"/>
                  <a:pt x="40" y="25"/>
                  <a:pt x="40" y="25"/>
                </a:cubicBezTo>
                <a:cubicBezTo>
                  <a:pt x="40" y="24"/>
                  <a:pt x="39" y="24"/>
                  <a:pt x="39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3" y="1"/>
                  <a:pt x="33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28" y="1"/>
                  <a:pt x="24" y="1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1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7" y="7"/>
                  <a:pt x="17" y="8"/>
                  <a:pt x="18" y="9"/>
                </a:cubicBezTo>
                <a:cubicBezTo>
                  <a:pt x="21" y="12"/>
                  <a:pt x="25" y="15"/>
                  <a:pt x="24" y="18"/>
                </a:cubicBezTo>
                <a:cubicBezTo>
                  <a:pt x="23" y="21"/>
                  <a:pt x="18" y="22"/>
                  <a:pt x="14" y="22"/>
                </a:cubicBezTo>
                <a:cubicBezTo>
                  <a:pt x="13" y="22"/>
                  <a:pt x="11" y="22"/>
                  <a:pt x="9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8" y="22"/>
                  <a:pt x="7" y="22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4"/>
                  <a:pt x="5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6"/>
                  <a:pt x="4" y="26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9"/>
                  <a:pt x="1" y="30"/>
                  <a:pt x="1" y="31"/>
                </a:cubicBezTo>
                <a:cubicBezTo>
                  <a:pt x="1" y="31"/>
                  <a:pt x="1" y="31"/>
                  <a:pt x="0" y="31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6"/>
                  <a:pt x="9" y="39"/>
                  <a:pt x="11" y="40"/>
                </a:cubicBezTo>
                <a:cubicBezTo>
                  <a:pt x="13" y="41"/>
                  <a:pt x="15" y="42"/>
                  <a:pt x="17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2" y="42"/>
                  <a:pt x="24" y="42"/>
                  <a:pt x="26" y="43"/>
                </a:cubicBezTo>
                <a:cubicBezTo>
                  <a:pt x="26" y="42"/>
                  <a:pt x="26" y="42"/>
                  <a:pt x="27" y="42"/>
                </a:cubicBezTo>
                <a:cubicBezTo>
                  <a:pt x="27" y="42"/>
                  <a:pt x="27" y="42"/>
                  <a:pt x="27" y="41"/>
                </a:cubicBezTo>
                <a:cubicBezTo>
                  <a:pt x="28" y="41"/>
                  <a:pt x="28" y="41"/>
                  <a:pt x="28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2118"/>
          <p:cNvSpPr>
            <a:spLocks/>
          </p:cNvSpPr>
          <p:nvPr/>
        </p:nvSpPr>
        <p:spPr bwMode="auto">
          <a:xfrm>
            <a:off x="2404447" y="386026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2119"/>
          <p:cNvSpPr>
            <a:spLocks/>
          </p:cNvSpPr>
          <p:nvPr/>
        </p:nvSpPr>
        <p:spPr bwMode="auto">
          <a:xfrm>
            <a:off x="2393917" y="3867212"/>
            <a:ext cx="210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2120"/>
          <p:cNvSpPr>
            <a:spLocks/>
          </p:cNvSpPr>
          <p:nvPr/>
        </p:nvSpPr>
        <p:spPr bwMode="auto">
          <a:xfrm>
            <a:off x="2398129" y="38648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2121"/>
          <p:cNvSpPr>
            <a:spLocks/>
          </p:cNvSpPr>
          <p:nvPr/>
        </p:nvSpPr>
        <p:spPr bwMode="auto">
          <a:xfrm>
            <a:off x="2404447" y="386026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Freeform 2122"/>
          <p:cNvSpPr>
            <a:spLocks/>
          </p:cNvSpPr>
          <p:nvPr/>
        </p:nvSpPr>
        <p:spPr bwMode="auto">
          <a:xfrm>
            <a:off x="2402341" y="3860269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2123"/>
          <p:cNvSpPr>
            <a:spLocks/>
          </p:cNvSpPr>
          <p:nvPr/>
        </p:nvSpPr>
        <p:spPr bwMode="auto">
          <a:xfrm>
            <a:off x="2400235" y="38625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2124"/>
          <p:cNvSpPr>
            <a:spLocks/>
          </p:cNvSpPr>
          <p:nvPr/>
        </p:nvSpPr>
        <p:spPr bwMode="auto">
          <a:xfrm>
            <a:off x="2391812" y="3869525"/>
            <a:ext cx="0" cy="231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2125"/>
          <p:cNvSpPr>
            <a:spLocks/>
          </p:cNvSpPr>
          <p:nvPr/>
        </p:nvSpPr>
        <p:spPr bwMode="auto">
          <a:xfrm>
            <a:off x="2404447" y="3834814"/>
            <a:ext cx="14742" cy="25454"/>
          </a:xfrm>
          <a:custGeom>
            <a:avLst/>
            <a:gdLst>
              <a:gd name="T0" fmla="*/ 1 w 8"/>
              <a:gd name="T1" fmla="*/ 9 h 11"/>
              <a:gd name="T2" fmla="*/ 1 w 8"/>
              <a:gd name="T3" fmla="*/ 11 h 11"/>
              <a:gd name="T4" fmla="*/ 0 w 8"/>
              <a:gd name="T5" fmla="*/ 11 h 11"/>
              <a:gd name="T6" fmla="*/ 1 w 8"/>
              <a:gd name="T7" fmla="*/ 11 h 11"/>
              <a:gd name="T8" fmla="*/ 1 w 8"/>
              <a:gd name="T9" fmla="*/ 9 h 11"/>
              <a:gd name="T10" fmla="*/ 6 w 8"/>
              <a:gd name="T11" fmla="*/ 2 h 11"/>
              <a:gd name="T12" fmla="*/ 8 w 8"/>
              <a:gd name="T13" fmla="*/ 0 h 11"/>
              <a:gd name="T14" fmla="*/ 8 w 8"/>
              <a:gd name="T15" fmla="*/ 0 h 11"/>
              <a:gd name="T16" fmla="*/ 6 w 8"/>
              <a:gd name="T17" fmla="*/ 2 h 11"/>
              <a:gd name="T18" fmla="*/ 1 w 8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1" y="9"/>
                </a:moveTo>
                <a:cubicBezTo>
                  <a:pt x="1" y="10"/>
                  <a:pt x="1" y="10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8"/>
                  <a:pt x="2" y="5"/>
                  <a:pt x="6" y="2"/>
                </a:cubicBezTo>
                <a:cubicBezTo>
                  <a:pt x="6" y="1"/>
                  <a:pt x="7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6" y="1"/>
                  <a:pt x="6" y="2"/>
                </a:cubicBezTo>
                <a:cubicBezTo>
                  <a:pt x="2" y="5"/>
                  <a:pt x="1" y="8"/>
                  <a:pt x="1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2126"/>
          <p:cNvSpPr>
            <a:spLocks/>
          </p:cNvSpPr>
          <p:nvPr/>
        </p:nvSpPr>
        <p:spPr bwMode="auto">
          <a:xfrm>
            <a:off x="2398129" y="3862583"/>
            <a:ext cx="2105" cy="231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Freeform 2127"/>
          <p:cNvSpPr>
            <a:spLocks/>
          </p:cNvSpPr>
          <p:nvPr/>
        </p:nvSpPr>
        <p:spPr bwMode="auto">
          <a:xfrm>
            <a:off x="2400235" y="38625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128"/>
          <p:cNvSpPr>
            <a:spLocks/>
          </p:cNvSpPr>
          <p:nvPr/>
        </p:nvSpPr>
        <p:spPr bwMode="auto">
          <a:xfrm>
            <a:off x="2398129" y="38648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2129"/>
          <p:cNvSpPr>
            <a:spLocks/>
          </p:cNvSpPr>
          <p:nvPr/>
        </p:nvSpPr>
        <p:spPr bwMode="auto">
          <a:xfrm>
            <a:off x="2347586" y="3830186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2130"/>
          <p:cNvSpPr>
            <a:spLocks/>
          </p:cNvSpPr>
          <p:nvPr/>
        </p:nvSpPr>
        <p:spPr bwMode="auto">
          <a:xfrm>
            <a:off x="2402341" y="3779276"/>
            <a:ext cx="421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1 w 2"/>
              <a:gd name="T4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Freeform 2131"/>
          <p:cNvSpPr>
            <a:spLocks/>
          </p:cNvSpPr>
          <p:nvPr/>
        </p:nvSpPr>
        <p:spPr bwMode="auto">
          <a:xfrm>
            <a:off x="2337057" y="3846384"/>
            <a:ext cx="210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Freeform 2132"/>
          <p:cNvSpPr>
            <a:spLocks/>
          </p:cNvSpPr>
          <p:nvPr/>
        </p:nvSpPr>
        <p:spPr bwMode="auto">
          <a:xfrm>
            <a:off x="2366540" y="3818615"/>
            <a:ext cx="18954" cy="6942"/>
          </a:xfrm>
          <a:custGeom>
            <a:avLst/>
            <a:gdLst>
              <a:gd name="T0" fmla="*/ 10 w 10"/>
              <a:gd name="T1" fmla="*/ 0 h 4"/>
              <a:gd name="T2" fmla="*/ 0 w 10"/>
              <a:gd name="T3" fmla="*/ 4 h 4"/>
              <a:gd name="T4" fmla="*/ 10 w 10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">
                <a:moveTo>
                  <a:pt x="10" y="0"/>
                </a:moveTo>
                <a:cubicBezTo>
                  <a:pt x="9" y="3"/>
                  <a:pt x="4" y="4"/>
                  <a:pt x="0" y="4"/>
                </a:cubicBezTo>
                <a:cubicBezTo>
                  <a:pt x="4" y="4"/>
                  <a:pt x="9" y="3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2133"/>
          <p:cNvSpPr>
            <a:spLocks/>
          </p:cNvSpPr>
          <p:nvPr/>
        </p:nvSpPr>
        <p:spPr bwMode="auto">
          <a:xfrm>
            <a:off x="2343375" y="3837128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" name="Freeform 2134"/>
          <p:cNvSpPr>
            <a:spLocks/>
          </p:cNvSpPr>
          <p:nvPr/>
        </p:nvSpPr>
        <p:spPr bwMode="auto">
          <a:xfrm>
            <a:off x="2351798" y="382787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Freeform 2135"/>
          <p:cNvSpPr>
            <a:spLocks/>
          </p:cNvSpPr>
          <p:nvPr/>
        </p:nvSpPr>
        <p:spPr bwMode="auto">
          <a:xfrm>
            <a:off x="2414977" y="3763078"/>
            <a:ext cx="16847" cy="57851"/>
          </a:xfrm>
          <a:custGeom>
            <a:avLst/>
            <a:gdLst>
              <a:gd name="T0" fmla="*/ 2 w 9"/>
              <a:gd name="T1" fmla="*/ 26 h 26"/>
              <a:gd name="T2" fmla="*/ 6 w 9"/>
              <a:gd name="T3" fmla="*/ 20 h 26"/>
              <a:gd name="T4" fmla="*/ 6 w 9"/>
              <a:gd name="T5" fmla="*/ 12 h 26"/>
              <a:gd name="T6" fmla="*/ 9 w 9"/>
              <a:gd name="T7" fmla="*/ 1 h 26"/>
              <a:gd name="T8" fmla="*/ 9 w 9"/>
              <a:gd name="T9" fmla="*/ 1 h 26"/>
              <a:gd name="T10" fmla="*/ 8 w 9"/>
              <a:gd name="T11" fmla="*/ 1 h 26"/>
              <a:gd name="T12" fmla="*/ 8 w 9"/>
              <a:gd name="T13" fmla="*/ 1 h 26"/>
              <a:gd name="T14" fmla="*/ 8 w 9"/>
              <a:gd name="T15" fmla="*/ 1 h 26"/>
              <a:gd name="T16" fmla="*/ 8 w 9"/>
              <a:gd name="T17" fmla="*/ 1 h 26"/>
              <a:gd name="T18" fmla="*/ 7 w 9"/>
              <a:gd name="T19" fmla="*/ 0 h 26"/>
              <a:gd name="T20" fmla="*/ 7 w 9"/>
              <a:gd name="T21" fmla="*/ 0 h 26"/>
              <a:gd name="T22" fmla="*/ 7 w 9"/>
              <a:gd name="T23" fmla="*/ 0 h 26"/>
              <a:gd name="T24" fmla="*/ 7 w 9"/>
              <a:gd name="T25" fmla="*/ 0 h 26"/>
              <a:gd name="T26" fmla="*/ 4 w 9"/>
              <a:gd name="T27" fmla="*/ 4 h 26"/>
              <a:gd name="T28" fmla="*/ 3 w 9"/>
              <a:gd name="T29" fmla="*/ 5 h 26"/>
              <a:gd name="T30" fmla="*/ 1 w 9"/>
              <a:gd name="T31" fmla="*/ 7 h 26"/>
              <a:gd name="T32" fmla="*/ 0 w 9"/>
              <a:gd name="T33" fmla="*/ 7 h 26"/>
              <a:gd name="T34" fmla="*/ 0 w 9"/>
              <a:gd name="T35" fmla="*/ 26 h 26"/>
              <a:gd name="T36" fmla="*/ 2 w 9"/>
              <a:gd name="T3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26">
                <a:moveTo>
                  <a:pt x="2" y="26"/>
                </a:moveTo>
                <a:cubicBezTo>
                  <a:pt x="3" y="24"/>
                  <a:pt x="4" y="22"/>
                  <a:pt x="6" y="20"/>
                </a:cubicBezTo>
                <a:cubicBezTo>
                  <a:pt x="7" y="19"/>
                  <a:pt x="7" y="15"/>
                  <a:pt x="6" y="12"/>
                </a:cubicBezTo>
                <a:cubicBezTo>
                  <a:pt x="6" y="8"/>
                  <a:pt x="5" y="3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5" y="2"/>
                  <a:pt x="4" y="4"/>
                </a:cubicBezTo>
                <a:cubicBezTo>
                  <a:pt x="4" y="4"/>
                  <a:pt x="3" y="4"/>
                  <a:pt x="3" y="5"/>
                </a:cubicBezTo>
                <a:cubicBezTo>
                  <a:pt x="2" y="6"/>
                  <a:pt x="2" y="7"/>
                  <a:pt x="1" y="7"/>
                </a:cubicBezTo>
                <a:cubicBezTo>
                  <a:pt x="1" y="7"/>
                  <a:pt x="1" y="7"/>
                  <a:pt x="0" y="7"/>
                </a:cubicBezTo>
                <a:cubicBezTo>
                  <a:pt x="0" y="26"/>
                  <a:pt x="0" y="26"/>
                  <a:pt x="0" y="26"/>
                </a:cubicBezTo>
                <a:lnTo>
                  <a:pt x="2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2136"/>
          <p:cNvSpPr>
            <a:spLocks/>
          </p:cNvSpPr>
          <p:nvPr/>
        </p:nvSpPr>
        <p:spPr bwMode="auto">
          <a:xfrm>
            <a:off x="2429718" y="37653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2137"/>
          <p:cNvSpPr>
            <a:spLocks/>
          </p:cNvSpPr>
          <p:nvPr/>
        </p:nvSpPr>
        <p:spPr bwMode="auto">
          <a:xfrm>
            <a:off x="2427612" y="376307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2138"/>
          <p:cNvSpPr>
            <a:spLocks/>
          </p:cNvSpPr>
          <p:nvPr/>
        </p:nvSpPr>
        <p:spPr bwMode="auto">
          <a:xfrm>
            <a:off x="2429718" y="37653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2139"/>
          <p:cNvSpPr>
            <a:spLocks/>
          </p:cNvSpPr>
          <p:nvPr/>
        </p:nvSpPr>
        <p:spPr bwMode="auto">
          <a:xfrm>
            <a:off x="2414977" y="3776963"/>
            <a:ext cx="210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2140"/>
          <p:cNvSpPr>
            <a:spLocks/>
          </p:cNvSpPr>
          <p:nvPr/>
        </p:nvSpPr>
        <p:spPr bwMode="auto">
          <a:xfrm>
            <a:off x="2431824" y="37653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Rectangle 2141"/>
          <p:cNvSpPr>
            <a:spLocks noChangeArrowheads="1"/>
          </p:cNvSpPr>
          <p:nvPr/>
        </p:nvSpPr>
        <p:spPr bwMode="auto">
          <a:xfrm>
            <a:off x="2427612" y="3763078"/>
            <a:ext cx="2105" cy="2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" name="Freeform 2142"/>
          <p:cNvSpPr>
            <a:spLocks/>
          </p:cNvSpPr>
          <p:nvPr/>
        </p:nvSpPr>
        <p:spPr bwMode="auto">
          <a:xfrm>
            <a:off x="2414977" y="3820930"/>
            <a:ext cx="4212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3" name="Freeform 2143"/>
          <p:cNvSpPr>
            <a:spLocks/>
          </p:cNvSpPr>
          <p:nvPr/>
        </p:nvSpPr>
        <p:spPr bwMode="auto">
          <a:xfrm>
            <a:off x="2749820" y="3719110"/>
            <a:ext cx="56861" cy="46282"/>
          </a:xfrm>
          <a:custGeom>
            <a:avLst/>
            <a:gdLst>
              <a:gd name="T0" fmla="*/ 24 w 28"/>
              <a:gd name="T1" fmla="*/ 3 h 21"/>
              <a:gd name="T2" fmla="*/ 13 w 28"/>
              <a:gd name="T3" fmla="*/ 1 h 21"/>
              <a:gd name="T4" fmla="*/ 13 w 28"/>
              <a:gd name="T5" fmla="*/ 1 h 21"/>
              <a:gd name="T6" fmla="*/ 17 w 28"/>
              <a:gd name="T7" fmla="*/ 7 h 21"/>
              <a:gd name="T8" fmla="*/ 21 w 28"/>
              <a:gd name="T9" fmla="*/ 15 h 21"/>
              <a:gd name="T10" fmla="*/ 13 w 28"/>
              <a:gd name="T11" fmla="*/ 19 h 21"/>
              <a:gd name="T12" fmla="*/ 9 w 28"/>
              <a:gd name="T13" fmla="*/ 19 h 21"/>
              <a:gd name="T14" fmla="*/ 5 w 28"/>
              <a:gd name="T15" fmla="*/ 19 h 21"/>
              <a:gd name="T16" fmla="*/ 0 w 28"/>
              <a:gd name="T17" fmla="*/ 19 h 21"/>
              <a:gd name="T18" fmla="*/ 6 w 28"/>
              <a:gd name="T19" fmla="*/ 21 h 21"/>
              <a:gd name="T20" fmla="*/ 11 w 28"/>
              <a:gd name="T21" fmla="*/ 21 h 21"/>
              <a:gd name="T22" fmla="*/ 17 w 28"/>
              <a:gd name="T23" fmla="*/ 19 h 21"/>
              <a:gd name="T24" fmla="*/ 26 w 28"/>
              <a:gd name="T25" fmla="*/ 21 h 21"/>
              <a:gd name="T26" fmla="*/ 26 w 28"/>
              <a:gd name="T27" fmla="*/ 21 h 21"/>
              <a:gd name="T28" fmla="*/ 26 w 28"/>
              <a:gd name="T29" fmla="*/ 18 h 21"/>
              <a:gd name="T30" fmla="*/ 26 w 28"/>
              <a:gd name="T31" fmla="*/ 16 h 21"/>
              <a:gd name="T32" fmla="*/ 27 w 28"/>
              <a:gd name="T33" fmla="*/ 13 h 21"/>
              <a:gd name="T34" fmla="*/ 27 w 28"/>
              <a:gd name="T35" fmla="*/ 12 h 21"/>
              <a:gd name="T36" fmla="*/ 27 w 28"/>
              <a:gd name="T37" fmla="*/ 8 h 21"/>
              <a:gd name="T38" fmla="*/ 27 w 28"/>
              <a:gd name="T39" fmla="*/ 8 h 21"/>
              <a:gd name="T40" fmla="*/ 28 w 28"/>
              <a:gd name="T41" fmla="*/ 4 h 21"/>
              <a:gd name="T42" fmla="*/ 28 w 28"/>
              <a:gd name="T43" fmla="*/ 4 h 21"/>
              <a:gd name="T44" fmla="*/ 24 w 28"/>
              <a:gd name="T45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21">
                <a:moveTo>
                  <a:pt x="24" y="3"/>
                </a:moveTo>
                <a:cubicBezTo>
                  <a:pt x="19" y="1"/>
                  <a:pt x="15" y="0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5" y="5"/>
                  <a:pt x="17" y="7"/>
                </a:cubicBezTo>
                <a:cubicBezTo>
                  <a:pt x="19" y="10"/>
                  <a:pt x="21" y="12"/>
                  <a:pt x="21" y="15"/>
                </a:cubicBezTo>
                <a:cubicBezTo>
                  <a:pt x="21" y="19"/>
                  <a:pt x="16" y="19"/>
                  <a:pt x="13" y="19"/>
                </a:cubicBezTo>
                <a:cubicBezTo>
                  <a:pt x="12" y="19"/>
                  <a:pt x="11" y="19"/>
                  <a:pt x="9" y="19"/>
                </a:cubicBezTo>
                <a:cubicBezTo>
                  <a:pt x="8" y="19"/>
                  <a:pt x="7" y="19"/>
                  <a:pt x="5" y="19"/>
                </a:cubicBezTo>
                <a:cubicBezTo>
                  <a:pt x="2" y="19"/>
                  <a:pt x="0" y="19"/>
                  <a:pt x="0" y="19"/>
                </a:cubicBezTo>
                <a:cubicBezTo>
                  <a:pt x="0" y="20"/>
                  <a:pt x="3" y="21"/>
                  <a:pt x="6" y="21"/>
                </a:cubicBezTo>
                <a:cubicBezTo>
                  <a:pt x="8" y="21"/>
                  <a:pt x="10" y="21"/>
                  <a:pt x="11" y="21"/>
                </a:cubicBezTo>
                <a:cubicBezTo>
                  <a:pt x="13" y="20"/>
                  <a:pt x="15" y="19"/>
                  <a:pt x="17" y="19"/>
                </a:cubicBezTo>
                <a:cubicBezTo>
                  <a:pt x="21" y="19"/>
                  <a:pt x="23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6" y="17"/>
                  <a:pt x="26" y="17"/>
                  <a:pt x="26" y="16"/>
                </a:cubicBezTo>
                <a:cubicBezTo>
                  <a:pt x="26" y="15"/>
                  <a:pt x="26" y="14"/>
                  <a:pt x="27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4"/>
                  <a:pt x="25" y="3"/>
                  <a:pt x="2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4" name="Freeform 2144"/>
          <p:cNvSpPr>
            <a:spLocks/>
          </p:cNvSpPr>
          <p:nvPr/>
        </p:nvSpPr>
        <p:spPr bwMode="auto">
          <a:xfrm>
            <a:off x="2810892" y="3728366"/>
            <a:ext cx="67390" cy="43967"/>
          </a:xfrm>
          <a:custGeom>
            <a:avLst/>
            <a:gdLst>
              <a:gd name="T0" fmla="*/ 3 w 34"/>
              <a:gd name="T1" fmla="*/ 17 h 19"/>
              <a:gd name="T2" fmla="*/ 12 w 34"/>
              <a:gd name="T3" fmla="*/ 13 h 19"/>
              <a:gd name="T4" fmla="*/ 20 w 34"/>
              <a:gd name="T5" fmla="*/ 12 h 19"/>
              <a:gd name="T6" fmla="*/ 25 w 34"/>
              <a:gd name="T7" fmla="*/ 12 h 19"/>
              <a:gd name="T8" fmla="*/ 29 w 34"/>
              <a:gd name="T9" fmla="*/ 12 h 19"/>
              <a:gd name="T10" fmla="*/ 34 w 34"/>
              <a:gd name="T11" fmla="*/ 10 h 19"/>
              <a:gd name="T12" fmla="*/ 9 w 34"/>
              <a:gd name="T13" fmla="*/ 0 h 19"/>
              <a:gd name="T14" fmla="*/ 7 w 34"/>
              <a:gd name="T15" fmla="*/ 0 h 19"/>
              <a:gd name="T16" fmla="*/ 1 w 34"/>
              <a:gd name="T17" fmla="*/ 0 h 19"/>
              <a:gd name="T18" fmla="*/ 1 w 34"/>
              <a:gd name="T19" fmla="*/ 0 h 19"/>
              <a:gd name="T20" fmla="*/ 1 w 34"/>
              <a:gd name="T21" fmla="*/ 4 h 19"/>
              <a:gd name="T22" fmla="*/ 1 w 34"/>
              <a:gd name="T23" fmla="*/ 5 h 19"/>
              <a:gd name="T24" fmla="*/ 1 w 34"/>
              <a:gd name="T25" fmla="*/ 9 h 19"/>
              <a:gd name="T26" fmla="*/ 0 w 34"/>
              <a:gd name="T27" fmla="*/ 9 h 19"/>
              <a:gd name="T28" fmla="*/ 0 w 34"/>
              <a:gd name="T29" fmla="*/ 13 h 19"/>
              <a:gd name="T30" fmla="*/ 0 w 34"/>
              <a:gd name="T31" fmla="*/ 14 h 19"/>
              <a:gd name="T32" fmla="*/ 0 w 34"/>
              <a:gd name="T33" fmla="*/ 18 h 19"/>
              <a:gd name="T34" fmla="*/ 0 w 34"/>
              <a:gd name="T35" fmla="*/ 18 h 19"/>
              <a:gd name="T36" fmla="*/ 3 w 34"/>
              <a:gd name="T37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19">
                <a:moveTo>
                  <a:pt x="3" y="17"/>
                </a:moveTo>
                <a:cubicBezTo>
                  <a:pt x="5" y="16"/>
                  <a:pt x="8" y="14"/>
                  <a:pt x="12" y="13"/>
                </a:cubicBezTo>
                <a:cubicBezTo>
                  <a:pt x="14" y="12"/>
                  <a:pt x="17" y="12"/>
                  <a:pt x="20" y="12"/>
                </a:cubicBezTo>
                <a:cubicBezTo>
                  <a:pt x="22" y="12"/>
                  <a:pt x="23" y="12"/>
                  <a:pt x="25" y="12"/>
                </a:cubicBezTo>
                <a:cubicBezTo>
                  <a:pt x="26" y="12"/>
                  <a:pt x="28" y="12"/>
                  <a:pt x="29" y="12"/>
                </a:cubicBezTo>
                <a:cubicBezTo>
                  <a:pt x="34" y="12"/>
                  <a:pt x="34" y="11"/>
                  <a:pt x="34" y="10"/>
                </a:cubicBezTo>
                <a:cubicBezTo>
                  <a:pt x="34" y="6"/>
                  <a:pt x="18" y="0"/>
                  <a:pt x="9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6"/>
                  <a:pt x="1" y="7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2"/>
                  <a:pt x="0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5"/>
                  <a:pt x="0" y="16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2" y="18"/>
                  <a:pt x="3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5" name="Freeform 2145"/>
          <p:cNvSpPr>
            <a:spLocks/>
          </p:cNvSpPr>
          <p:nvPr/>
        </p:nvSpPr>
        <p:spPr bwMode="auto">
          <a:xfrm>
            <a:off x="2812998" y="3737623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2146"/>
          <p:cNvSpPr>
            <a:spLocks/>
          </p:cNvSpPr>
          <p:nvPr/>
        </p:nvSpPr>
        <p:spPr bwMode="auto">
          <a:xfrm>
            <a:off x="2810892" y="3749194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2147"/>
          <p:cNvSpPr>
            <a:spLocks/>
          </p:cNvSpPr>
          <p:nvPr/>
        </p:nvSpPr>
        <p:spPr bwMode="auto">
          <a:xfrm>
            <a:off x="2812998" y="372836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2148"/>
          <p:cNvSpPr>
            <a:spLocks/>
          </p:cNvSpPr>
          <p:nvPr/>
        </p:nvSpPr>
        <p:spPr bwMode="auto">
          <a:xfrm>
            <a:off x="2810892" y="37700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Freeform 2149"/>
          <p:cNvSpPr>
            <a:spLocks/>
          </p:cNvSpPr>
          <p:nvPr/>
        </p:nvSpPr>
        <p:spPr bwMode="auto">
          <a:xfrm>
            <a:off x="2810892" y="3758450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0" name="Freeform 2150"/>
          <p:cNvSpPr>
            <a:spLocks/>
          </p:cNvSpPr>
          <p:nvPr/>
        </p:nvSpPr>
        <p:spPr bwMode="auto">
          <a:xfrm>
            <a:off x="2454990" y="3853327"/>
            <a:ext cx="86343" cy="97190"/>
          </a:xfrm>
          <a:custGeom>
            <a:avLst/>
            <a:gdLst>
              <a:gd name="T0" fmla="*/ 39 w 43"/>
              <a:gd name="T1" fmla="*/ 32 h 44"/>
              <a:gd name="T2" fmla="*/ 40 w 43"/>
              <a:gd name="T3" fmla="*/ 29 h 44"/>
              <a:gd name="T4" fmla="*/ 40 w 43"/>
              <a:gd name="T5" fmla="*/ 21 h 44"/>
              <a:gd name="T6" fmla="*/ 42 w 43"/>
              <a:gd name="T7" fmla="*/ 9 h 44"/>
              <a:gd name="T8" fmla="*/ 43 w 43"/>
              <a:gd name="T9" fmla="*/ 4 h 44"/>
              <a:gd name="T10" fmla="*/ 43 w 43"/>
              <a:gd name="T11" fmla="*/ 0 h 44"/>
              <a:gd name="T12" fmla="*/ 43 w 43"/>
              <a:gd name="T13" fmla="*/ 0 h 44"/>
              <a:gd name="T14" fmla="*/ 43 w 43"/>
              <a:gd name="T15" fmla="*/ 0 h 44"/>
              <a:gd name="T16" fmla="*/ 41 w 43"/>
              <a:gd name="T17" fmla="*/ 0 h 44"/>
              <a:gd name="T18" fmla="*/ 40 w 43"/>
              <a:gd name="T19" fmla="*/ 1 h 44"/>
              <a:gd name="T20" fmla="*/ 39 w 43"/>
              <a:gd name="T21" fmla="*/ 1 h 44"/>
              <a:gd name="T22" fmla="*/ 38 w 43"/>
              <a:gd name="T23" fmla="*/ 2 h 44"/>
              <a:gd name="T24" fmla="*/ 36 w 43"/>
              <a:gd name="T25" fmla="*/ 3 h 44"/>
              <a:gd name="T26" fmla="*/ 33 w 43"/>
              <a:gd name="T27" fmla="*/ 5 h 44"/>
              <a:gd name="T28" fmla="*/ 30 w 43"/>
              <a:gd name="T29" fmla="*/ 4 h 44"/>
              <a:gd name="T30" fmla="*/ 27 w 43"/>
              <a:gd name="T31" fmla="*/ 4 h 44"/>
              <a:gd name="T32" fmla="*/ 24 w 43"/>
              <a:gd name="T33" fmla="*/ 5 h 44"/>
              <a:gd name="T34" fmla="*/ 9 w 43"/>
              <a:gd name="T35" fmla="*/ 12 h 44"/>
              <a:gd name="T36" fmla="*/ 7 w 43"/>
              <a:gd name="T37" fmla="*/ 13 h 44"/>
              <a:gd name="T38" fmla="*/ 8 w 43"/>
              <a:gd name="T39" fmla="*/ 15 h 44"/>
              <a:gd name="T40" fmla="*/ 8 w 43"/>
              <a:gd name="T41" fmla="*/ 18 h 44"/>
              <a:gd name="T42" fmla="*/ 4 w 43"/>
              <a:gd name="T43" fmla="*/ 22 h 44"/>
              <a:gd name="T44" fmla="*/ 3 w 43"/>
              <a:gd name="T45" fmla="*/ 22 h 44"/>
              <a:gd name="T46" fmla="*/ 0 w 43"/>
              <a:gd name="T47" fmla="*/ 23 h 44"/>
              <a:gd name="T48" fmla="*/ 1 w 43"/>
              <a:gd name="T49" fmla="*/ 24 h 44"/>
              <a:gd name="T50" fmla="*/ 8 w 43"/>
              <a:gd name="T51" fmla="*/ 31 h 44"/>
              <a:gd name="T52" fmla="*/ 15 w 43"/>
              <a:gd name="T53" fmla="*/ 37 h 44"/>
              <a:gd name="T54" fmla="*/ 19 w 43"/>
              <a:gd name="T55" fmla="*/ 41 h 44"/>
              <a:gd name="T56" fmla="*/ 20 w 43"/>
              <a:gd name="T57" fmla="*/ 41 h 44"/>
              <a:gd name="T58" fmla="*/ 21 w 43"/>
              <a:gd name="T59" fmla="*/ 41 h 44"/>
              <a:gd name="T60" fmla="*/ 22 w 43"/>
              <a:gd name="T61" fmla="*/ 41 h 44"/>
              <a:gd name="T62" fmla="*/ 23 w 43"/>
              <a:gd name="T63" fmla="*/ 42 h 44"/>
              <a:gd name="T64" fmla="*/ 25 w 43"/>
              <a:gd name="T65" fmla="*/ 42 h 44"/>
              <a:gd name="T66" fmla="*/ 29 w 43"/>
              <a:gd name="T67" fmla="*/ 43 h 44"/>
              <a:gd name="T68" fmla="*/ 36 w 43"/>
              <a:gd name="T69" fmla="*/ 44 h 44"/>
              <a:gd name="T70" fmla="*/ 36 w 43"/>
              <a:gd name="T71" fmla="*/ 44 h 44"/>
              <a:gd name="T72" fmla="*/ 36 w 43"/>
              <a:gd name="T73" fmla="*/ 44 h 44"/>
              <a:gd name="T74" fmla="*/ 37 w 43"/>
              <a:gd name="T75" fmla="*/ 44 h 44"/>
              <a:gd name="T76" fmla="*/ 37 w 43"/>
              <a:gd name="T77" fmla="*/ 44 h 44"/>
              <a:gd name="T78" fmla="*/ 39 w 43"/>
              <a:gd name="T79" fmla="*/ 3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" h="44">
                <a:moveTo>
                  <a:pt x="39" y="32"/>
                </a:moveTo>
                <a:cubicBezTo>
                  <a:pt x="39" y="31"/>
                  <a:pt x="39" y="30"/>
                  <a:pt x="40" y="29"/>
                </a:cubicBezTo>
                <a:cubicBezTo>
                  <a:pt x="40" y="27"/>
                  <a:pt x="40" y="24"/>
                  <a:pt x="40" y="21"/>
                </a:cubicBezTo>
                <a:cubicBezTo>
                  <a:pt x="40" y="16"/>
                  <a:pt x="40" y="11"/>
                  <a:pt x="42" y="9"/>
                </a:cubicBezTo>
                <a:cubicBezTo>
                  <a:pt x="43" y="7"/>
                  <a:pt x="43" y="7"/>
                  <a:pt x="43" y="4"/>
                </a:cubicBezTo>
                <a:cubicBezTo>
                  <a:pt x="43" y="3"/>
                  <a:pt x="43" y="2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41" y="0"/>
                  <a:pt x="41" y="1"/>
                  <a:pt x="40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9" y="2"/>
                  <a:pt x="38" y="2"/>
                  <a:pt x="38" y="2"/>
                </a:cubicBezTo>
                <a:cubicBezTo>
                  <a:pt x="38" y="2"/>
                  <a:pt x="37" y="2"/>
                  <a:pt x="36" y="3"/>
                </a:cubicBezTo>
                <a:cubicBezTo>
                  <a:pt x="35" y="4"/>
                  <a:pt x="34" y="4"/>
                  <a:pt x="33" y="5"/>
                </a:cubicBezTo>
                <a:cubicBezTo>
                  <a:pt x="32" y="5"/>
                  <a:pt x="31" y="5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4" y="5"/>
                  <a:pt x="24" y="5"/>
                </a:cubicBezTo>
                <a:cubicBezTo>
                  <a:pt x="22" y="11"/>
                  <a:pt x="15" y="12"/>
                  <a:pt x="9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3"/>
                  <a:pt x="7" y="15"/>
                  <a:pt x="8" y="15"/>
                </a:cubicBezTo>
                <a:cubicBezTo>
                  <a:pt x="8" y="16"/>
                  <a:pt x="8" y="17"/>
                  <a:pt x="8" y="18"/>
                </a:cubicBezTo>
                <a:cubicBezTo>
                  <a:pt x="7" y="19"/>
                  <a:pt x="5" y="21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3" y="25"/>
                  <a:pt x="5" y="28"/>
                  <a:pt x="8" y="31"/>
                </a:cubicBezTo>
                <a:cubicBezTo>
                  <a:pt x="10" y="33"/>
                  <a:pt x="13" y="36"/>
                  <a:pt x="15" y="37"/>
                </a:cubicBezTo>
                <a:cubicBezTo>
                  <a:pt x="16" y="38"/>
                  <a:pt x="18" y="40"/>
                  <a:pt x="19" y="41"/>
                </a:cubicBezTo>
                <a:cubicBezTo>
                  <a:pt x="19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2" y="41"/>
                  <a:pt x="22" y="41"/>
                </a:cubicBezTo>
                <a:cubicBezTo>
                  <a:pt x="22" y="41"/>
                  <a:pt x="23" y="42"/>
                  <a:pt x="23" y="42"/>
                </a:cubicBezTo>
                <a:cubicBezTo>
                  <a:pt x="24" y="42"/>
                  <a:pt x="24" y="42"/>
                  <a:pt x="25" y="42"/>
                </a:cubicBezTo>
                <a:cubicBezTo>
                  <a:pt x="25" y="42"/>
                  <a:pt x="27" y="42"/>
                  <a:pt x="29" y="43"/>
                </a:cubicBezTo>
                <a:cubicBezTo>
                  <a:pt x="31" y="43"/>
                  <a:pt x="34" y="43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5" y="41"/>
                  <a:pt x="37" y="36"/>
                  <a:pt x="39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2151"/>
          <p:cNvSpPr>
            <a:spLocks/>
          </p:cNvSpPr>
          <p:nvPr/>
        </p:nvSpPr>
        <p:spPr bwMode="auto">
          <a:xfrm>
            <a:off x="2532909" y="3855640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Freeform 2152"/>
          <p:cNvSpPr>
            <a:spLocks/>
          </p:cNvSpPr>
          <p:nvPr/>
        </p:nvSpPr>
        <p:spPr bwMode="auto">
          <a:xfrm>
            <a:off x="2526591" y="3857955"/>
            <a:ext cx="4212" cy="231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3" name="Freeform 2153"/>
          <p:cNvSpPr>
            <a:spLocks/>
          </p:cNvSpPr>
          <p:nvPr/>
        </p:nvSpPr>
        <p:spPr bwMode="auto">
          <a:xfrm>
            <a:off x="2454990" y="3901922"/>
            <a:ext cx="6318" cy="2313"/>
          </a:xfrm>
          <a:custGeom>
            <a:avLst/>
            <a:gdLst>
              <a:gd name="T0" fmla="*/ 0 w 3"/>
              <a:gd name="T1" fmla="*/ 1 h 1"/>
              <a:gd name="T2" fmla="*/ 0 w 3"/>
              <a:gd name="T3" fmla="*/ 1 h 1"/>
              <a:gd name="T4" fmla="*/ 3 w 3"/>
              <a:gd name="T5" fmla="*/ 0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Freeform 2154"/>
          <p:cNvSpPr>
            <a:spLocks/>
          </p:cNvSpPr>
          <p:nvPr/>
        </p:nvSpPr>
        <p:spPr bwMode="auto">
          <a:xfrm>
            <a:off x="2541333" y="3853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Freeform 2155"/>
          <p:cNvSpPr>
            <a:spLocks/>
          </p:cNvSpPr>
          <p:nvPr/>
        </p:nvSpPr>
        <p:spPr bwMode="auto">
          <a:xfrm>
            <a:off x="2537121" y="3853327"/>
            <a:ext cx="4212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2156"/>
          <p:cNvSpPr>
            <a:spLocks/>
          </p:cNvSpPr>
          <p:nvPr/>
        </p:nvSpPr>
        <p:spPr bwMode="auto">
          <a:xfrm>
            <a:off x="2488684" y="3952832"/>
            <a:ext cx="63178" cy="57851"/>
          </a:xfrm>
          <a:custGeom>
            <a:avLst/>
            <a:gdLst>
              <a:gd name="T0" fmla="*/ 23 w 32"/>
              <a:gd name="T1" fmla="*/ 3 h 26"/>
              <a:gd name="T2" fmla="*/ 22 w 32"/>
              <a:gd name="T3" fmla="*/ 3 h 26"/>
              <a:gd name="T4" fmla="*/ 21 w 32"/>
              <a:gd name="T5" fmla="*/ 4 h 26"/>
              <a:gd name="T6" fmla="*/ 21 w 32"/>
              <a:gd name="T7" fmla="*/ 3 h 26"/>
              <a:gd name="T8" fmla="*/ 19 w 32"/>
              <a:gd name="T9" fmla="*/ 3 h 26"/>
              <a:gd name="T10" fmla="*/ 18 w 32"/>
              <a:gd name="T11" fmla="*/ 3 h 26"/>
              <a:gd name="T12" fmla="*/ 17 w 32"/>
              <a:gd name="T13" fmla="*/ 2 h 26"/>
              <a:gd name="T14" fmla="*/ 12 w 32"/>
              <a:gd name="T15" fmla="*/ 2 h 26"/>
              <a:gd name="T16" fmla="*/ 6 w 32"/>
              <a:gd name="T17" fmla="*/ 1 h 26"/>
              <a:gd name="T18" fmla="*/ 4 w 32"/>
              <a:gd name="T19" fmla="*/ 0 h 26"/>
              <a:gd name="T20" fmla="*/ 4 w 32"/>
              <a:gd name="T21" fmla="*/ 0 h 26"/>
              <a:gd name="T22" fmla="*/ 3 w 32"/>
              <a:gd name="T23" fmla="*/ 0 h 26"/>
              <a:gd name="T24" fmla="*/ 3 w 32"/>
              <a:gd name="T25" fmla="*/ 0 h 26"/>
              <a:gd name="T26" fmla="*/ 1 w 32"/>
              <a:gd name="T27" fmla="*/ 5 h 26"/>
              <a:gd name="T28" fmla="*/ 0 w 32"/>
              <a:gd name="T29" fmla="*/ 7 h 26"/>
              <a:gd name="T30" fmla="*/ 3 w 32"/>
              <a:gd name="T31" fmla="*/ 11 h 26"/>
              <a:gd name="T32" fmla="*/ 6 w 32"/>
              <a:gd name="T33" fmla="*/ 11 h 26"/>
              <a:gd name="T34" fmla="*/ 9 w 32"/>
              <a:gd name="T35" fmla="*/ 9 h 26"/>
              <a:gd name="T36" fmla="*/ 14 w 32"/>
              <a:gd name="T37" fmla="*/ 13 h 26"/>
              <a:gd name="T38" fmla="*/ 14 w 32"/>
              <a:gd name="T39" fmla="*/ 14 h 26"/>
              <a:gd name="T40" fmla="*/ 14 w 32"/>
              <a:gd name="T41" fmla="*/ 14 h 26"/>
              <a:gd name="T42" fmla="*/ 22 w 32"/>
              <a:gd name="T43" fmla="*/ 17 h 26"/>
              <a:gd name="T44" fmla="*/ 24 w 32"/>
              <a:gd name="T45" fmla="*/ 23 h 26"/>
              <a:gd name="T46" fmla="*/ 25 w 32"/>
              <a:gd name="T47" fmla="*/ 25 h 26"/>
              <a:gd name="T48" fmla="*/ 30 w 32"/>
              <a:gd name="T49" fmla="*/ 26 h 26"/>
              <a:gd name="T50" fmla="*/ 30 w 32"/>
              <a:gd name="T51" fmla="*/ 26 h 26"/>
              <a:gd name="T52" fmla="*/ 31 w 32"/>
              <a:gd name="T53" fmla="*/ 23 h 26"/>
              <a:gd name="T54" fmla="*/ 31 w 32"/>
              <a:gd name="T55" fmla="*/ 21 h 26"/>
              <a:gd name="T56" fmla="*/ 31 w 32"/>
              <a:gd name="T57" fmla="*/ 21 h 26"/>
              <a:gd name="T58" fmla="*/ 31 w 32"/>
              <a:gd name="T59" fmla="*/ 19 h 26"/>
              <a:gd name="T60" fmla="*/ 31 w 32"/>
              <a:gd name="T61" fmla="*/ 18 h 26"/>
              <a:gd name="T62" fmla="*/ 32 w 32"/>
              <a:gd name="T63" fmla="*/ 17 h 26"/>
              <a:gd name="T64" fmla="*/ 32 w 32"/>
              <a:gd name="T65" fmla="*/ 16 h 26"/>
              <a:gd name="T66" fmla="*/ 32 w 32"/>
              <a:gd name="T67" fmla="*/ 15 h 26"/>
              <a:gd name="T68" fmla="*/ 23 w 32"/>
              <a:gd name="T6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" h="26">
                <a:moveTo>
                  <a:pt x="23" y="3"/>
                </a:move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4"/>
                  <a:pt x="21" y="4"/>
                </a:cubicBezTo>
                <a:cubicBezTo>
                  <a:pt x="21" y="4"/>
                  <a:pt x="21" y="3"/>
                  <a:pt x="21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6" y="2"/>
                  <a:pt x="13" y="2"/>
                  <a:pt x="12" y="2"/>
                </a:cubicBezTo>
                <a:cubicBezTo>
                  <a:pt x="9" y="1"/>
                  <a:pt x="7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2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8"/>
                  <a:pt x="1" y="10"/>
                  <a:pt x="3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1"/>
                  <a:pt x="7" y="9"/>
                  <a:pt x="9" y="9"/>
                </a:cubicBezTo>
                <a:cubicBezTo>
                  <a:pt x="12" y="9"/>
                  <a:pt x="13" y="11"/>
                  <a:pt x="14" y="13"/>
                </a:cubicBezTo>
                <a:cubicBezTo>
                  <a:pt x="14" y="13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6" y="14"/>
                  <a:pt x="20" y="15"/>
                  <a:pt x="22" y="17"/>
                </a:cubicBezTo>
                <a:cubicBezTo>
                  <a:pt x="24" y="19"/>
                  <a:pt x="24" y="21"/>
                  <a:pt x="24" y="23"/>
                </a:cubicBezTo>
                <a:cubicBezTo>
                  <a:pt x="24" y="24"/>
                  <a:pt x="24" y="25"/>
                  <a:pt x="25" y="25"/>
                </a:cubicBezTo>
                <a:cubicBezTo>
                  <a:pt x="26" y="26"/>
                  <a:pt x="27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5"/>
                  <a:pt x="31" y="23"/>
                  <a:pt x="31" y="23"/>
                </a:cubicBezTo>
                <a:cubicBezTo>
                  <a:pt x="31" y="23"/>
                  <a:pt x="31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9"/>
                  <a:pt x="31" y="19"/>
                  <a:pt x="31" y="18"/>
                </a:cubicBezTo>
                <a:cubicBezTo>
                  <a:pt x="31" y="18"/>
                  <a:pt x="31" y="17"/>
                  <a:pt x="32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6"/>
                  <a:pt x="32" y="16"/>
                  <a:pt x="32" y="15"/>
                </a:cubicBezTo>
                <a:cubicBezTo>
                  <a:pt x="29" y="12"/>
                  <a:pt x="25" y="7"/>
                  <a:pt x="2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Freeform 2157"/>
          <p:cNvSpPr>
            <a:spLocks/>
          </p:cNvSpPr>
          <p:nvPr/>
        </p:nvSpPr>
        <p:spPr bwMode="auto">
          <a:xfrm>
            <a:off x="2524486" y="3959774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158"/>
          <p:cNvSpPr>
            <a:spLocks/>
          </p:cNvSpPr>
          <p:nvPr/>
        </p:nvSpPr>
        <p:spPr bwMode="auto">
          <a:xfrm>
            <a:off x="2495002" y="395283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9" name="Freeform 2159"/>
          <p:cNvSpPr>
            <a:spLocks/>
          </p:cNvSpPr>
          <p:nvPr/>
        </p:nvSpPr>
        <p:spPr bwMode="auto">
          <a:xfrm>
            <a:off x="2497107" y="395283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0" name="Freeform 2160"/>
          <p:cNvSpPr>
            <a:spLocks/>
          </p:cNvSpPr>
          <p:nvPr/>
        </p:nvSpPr>
        <p:spPr bwMode="auto">
          <a:xfrm>
            <a:off x="2530803" y="3959774"/>
            <a:ext cx="2105" cy="23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" name="Freeform 2161"/>
          <p:cNvSpPr>
            <a:spLocks/>
          </p:cNvSpPr>
          <p:nvPr/>
        </p:nvSpPr>
        <p:spPr bwMode="auto">
          <a:xfrm>
            <a:off x="2556075" y="3985228"/>
            <a:ext cx="124250" cy="55538"/>
          </a:xfrm>
          <a:custGeom>
            <a:avLst/>
            <a:gdLst>
              <a:gd name="T0" fmla="*/ 54 w 61"/>
              <a:gd name="T1" fmla="*/ 9 h 25"/>
              <a:gd name="T2" fmla="*/ 45 w 61"/>
              <a:gd name="T3" fmla="*/ 3 h 25"/>
              <a:gd name="T4" fmla="*/ 40 w 61"/>
              <a:gd name="T5" fmla="*/ 2 h 25"/>
              <a:gd name="T6" fmla="*/ 26 w 61"/>
              <a:gd name="T7" fmla="*/ 7 h 25"/>
              <a:gd name="T8" fmla="*/ 17 w 61"/>
              <a:gd name="T9" fmla="*/ 11 h 25"/>
              <a:gd name="T10" fmla="*/ 5 w 61"/>
              <a:gd name="T11" fmla="*/ 7 h 25"/>
              <a:gd name="T12" fmla="*/ 1 w 61"/>
              <a:gd name="T13" fmla="*/ 4 h 25"/>
              <a:gd name="T14" fmla="*/ 1 w 61"/>
              <a:gd name="T15" fmla="*/ 5 h 25"/>
              <a:gd name="T16" fmla="*/ 1 w 61"/>
              <a:gd name="T17" fmla="*/ 5 h 25"/>
              <a:gd name="T18" fmla="*/ 1 w 61"/>
              <a:gd name="T19" fmla="*/ 6 h 25"/>
              <a:gd name="T20" fmla="*/ 1 w 61"/>
              <a:gd name="T21" fmla="*/ 6 h 25"/>
              <a:gd name="T22" fmla="*/ 1 w 61"/>
              <a:gd name="T23" fmla="*/ 7 h 25"/>
              <a:gd name="T24" fmla="*/ 0 w 61"/>
              <a:gd name="T25" fmla="*/ 12 h 25"/>
              <a:gd name="T26" fmla="*/ 0 w 61"/>
              <a:gd name="T27" fmla="*/ 12 h 25"/>
              <a:gd name="T28" fmla="*/ 13 w 61"/>
              <a:gd name="T29" fmla="*/ 19 h 25"/>
              <a:gd name="T30" fmla="*/ 17 w 61"/>
              <a:gd name="T31" fmla="*/ 21 h 25"/>
              <a:gd name="T32" fmla="*/ 22 w 61"/>
              <a:gd name="T33" fmla="*/ 25 h 25"/>
              <a:gd name="T34" fmla="*/ 23 w 61"/>
              <a:gd name="T35" fmla="*/ 25 h 25"/>
              <a:gd name="T36" fmla="*/ 27 w 61"/>
              <a:gd name="T37" fmla="*/ 23 h 25"/>
              <a:gd name="T38" fmla="*/ 26 w 61"/>
              <a:gd name="T39" fmla="*/ 21 h 25"/>
              <a:gd name="T40" fmla="*/ 24 w 61"/>
              <a:gd name="T41" fmla="*/ 18 h 25"/>
              <a:gd name="T42" fmla="*/ 27 w 61"/>
              <a:gd name="T43" fmla="*/ 13 h 25"/>
              <a:gd name="T44" fmla="*/ 30 w 61"/>
              <a:gd name="T45" fmla="*/ 11 h 25"/>
              <a:gd name="T46" fmla="*/ 45 w 61"/>
              <a:gd name="T47" fmla="*/ 6 h 25"/>
              <a:gd name="T48" fmla="*/ 51 w 61"/>
              <a:gd name="T49" fmla="*/ 11 h 25"/>
              <a:gd name="T50" fmla="*/ 49 w 61"/>
              <a:gd name="T51" fmla="*/ 17 h 25"/>
              <a:gd name="T52" fmla="*/ 54 w 61"/>
              <a:gd name="T53" fmla="*/ 24 h 25"/>
              <a:gd name="T54" fmla="*/ 55 w 61"/>
              <a:gd name="T55" fmla="*/ 24 h 25"/>
              <a:gd name="T56" fmla="*/ 56 w 61"/>
              <a:gd name="T57" fmla="*/ 23 h 25"/>
              <a:gd name="T58" fmla="*/ 57 w 61"/>
              <a:gd name="T59" fmla="*/ 21 h 25"/>
              <a:gd name="T60" fmla="*/ 58 w 61"/>
              <a:gd name="T61" fmla="*/ 21 h 25"/>
              <a:gd name="T62" fmla="*/ 59 w 61"/>
              <a:gd name="T63" fmla="*/ 20 h 25"/>
              <a:gd name="T64" fmla="*/ 59 w 61"/>
              <a:gd name="T65" fmla="*/ 19 h 25"/>
              <a:gd name="T66" fmla="*/ 60 w 61"/>
              <a:gd name="T67" fmla="*/ 18 h 25"/>
              <a:gd name="T68" fmla="*/ 61 w 61"/>
              <a:gd name="T69" fmla="*/ 18 h 25"/>
              <a:gd name="T70" fmla="*/ 61 w 61"/>
              <a:gd name="T71" fmla="*/ 18 h 25"/>
              <a:gd name="T72" fmla="*/ 61 w 61"/>
              <a:gd name="T73" fmla="*/ 18 h 25"/>
              <a:gd name="T74" fmla="*/ 61 w 61"/>
              <a:gd name="T75" fmla="*/ 18 h 25"/>
              <a:gd name="T76" fmla="*/ 61 w 61"/>
              <a:gd name="T77" fmla="*/ 17 h 25"/>
              <a:gd name="T78" fmla="*/ 55 w 61"/>
              <a:gd name="T79" fmla="*/ 10 h 25"/>
              <a:gd name="T80" fmla="*/ 54 w 61"/>
              <a:gd name="T8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" h="25">
                <a:moveTo>
                  <a:pt x="54" y="9"/>
                </a:moveTo>
                <a:cubicBezTo>
                  <a:pt x="52" y="5"/>
                  <a:pt x="48" y="4"/>
                  <a:pt x="45" y="3"/>
                </a:cubicBezTo>
                <a:cubicBezTo>
                  <a:pt x="43" y="3"/>
                  <a:pt x="41" y="2"/>
                  <a:pt x="40" y="2"/>
                </a:cubicBezTo>
                <a:cubicBezTo>
                  <a:pt x="36" y="0"/>
                  <a:pt x="31" y="2"/>
                  <a:pt x="26" y="7"/>
                </a:cubicBezTo>
                <a:cubicBezTo>
                  <a:pt x="23" y="10"/>
                  <a:pt x="20" y="11"/>
                  <a:pt x="17" y="11"/>
                </a:cubicBezTo>
                <a:cubicBezTo>
                  <a:pt x="13" y="11"/>
                  <a:pt x="8" y="9"/>
                  <a:pt x="5" y="7"/>
                </a:cubicBezTo>
                <a:cubicBezTo>
                  <a:pt x="4" y="7"/>
                  <a:pt x="3" y="5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1" y="10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3"/>
                  <a:pt x="10" y="15"/>
                  <a:pt x="13" y="19"/>
                </a:cubicBezTo>
                <a:cubicBezTo>
                  <a:pt x="15" y="21"/>
                  <a:pt x="16" y="21"/>
                  <a:pt x="17" y="21"/>
                </a:cubicBezTo>
                <a:cubicBezTo>
                  <a:pt x="19" y="22"/>
                  <a:pt x="20" y="22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4" y="25"/>
                  <a:pt x="27" y="24"/>
                  <a:pt x="27" y="23"/>
                </a:cubicBezTo>
                <a:cubicBezTo>
                  <a:pt x="27" y="22"/>
                  <a:pt x="27" y="22"/>
                  <a:pt x="26" y="21"/>
                </a:cubicBezTo>
                <a:cubicBezTo>
                  <a:pt x="25" y="21"/>
                  <a:pt x="24" y="19"/>
                  <a:pt x="24" y="18"/>
                </a:cubicBezTo>
                <a:cubicBezTo>
                  <a:pt x="23" y="15"/>
                  <a:pt x="26" y="14"/>
                  <a:pt x="27" y="13"/>
                </a:cubicBezTo>
                <a:cubicBezTo>
                  <a:pt x="29" y="12"/>
                  <a:pt x="29" y="12"/>
                  <a:pt x="30" y="11"/>
                </a:cubicBezTo>
                <a:cubicBezTo>
                  <a:pt x="31" y="6"/>
                  <a:pt x="41" y="4"/>
                  <a:pt x="45" y="6"/>
                </a:cubicBezTo>
                <a:cubicBezTo>
                  <a:pt x="48" y="7"/>
                  <a:pt x="50" y="9"/>
                  <a:pt x="51" y="11"/>
                </a:cubicBezTo>
                <a:cubicBezTo>
                  <a:pt x="51" y="13"/>
                  <a:pt x="51" y="15"/>
                  <a:pt x="49" y="17"/>
                </a:cubicBezTo>
                <a:cubicBezTo>
                  <a:pt x="48" y="17"/>
                  <a:pt x="49" y="19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3"/>
                  <a:pt x="55" y="23"/>
                  <a:pt x="56" y="23"/>
                </a:cubicBezTo>
                <a:cubicBezTo>
                  <a:pt x="56" y="22"/>
                  <a:pt x="57" y="22"/>
                  <a:pt x="57" y="21"/>
                </a:cubicBezTo>
                <a:cubicBezTo>
                  <a:pt x="57" y="21"/>
                  <a:pt x="57" y="21"/>
                  <a:pt x="58" y="21"/>
                </a:cubicBezTo>
                <a:cubicBezTo>
                  <a:pt x="58" y="20"/>
                  <a:pt x="58" y="20"/>
                  <a:pt x="59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60" y="19"/>
                  <a:pt x="60" y="18"/>
                  <a:pt x="60" y="18"/>
                </a:cubicBezTo>
                <a:cubicBezTo>
                  <a:pt x="60" y="18"/>
                  <a:pt x="60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7"/>
                  <a:pt x="61" y="17"/>
                </a:cubicBezTo>
                <a:cubicBezTo>
                  <a:pt x="59" y="16"/>
                  <a:pt x="57" y="13"/>
                  <a:pt x="55" y="1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Freeform 2162"/>
          <p:cNvSpPr>
            <a:spLocks/>
          </p:cNvSpPr>
          <p:nvPr/>
        </p:nvSpPr>
        <p:spPr bwMode="auto">
          <a:xfrm>
            <a:off x="2558180" y="3994484"/>
            <a:ext cx="0" cy="2313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" name="Freeform 2163"/>
          <p:cNvSpPr>
            <a:spLocks/>
          </p:cNvSpPr>
          <p:nvPr/>
        </p:nvSpPr>
        <p:spPr bwMode="auto">
          <a:xfrm>
            <a:off x="2558180" y="3999112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4" name="Freeform 2164"/>
          <p:cNvSpPr>
            <a:spLocks/>
          </p:cNvSpPr>
          <p:nvPr/>
        </p:nvSpPr>
        <p:spPr bwMode="auto">
          <a:xfrm>
            <a:off x="2558180" y="3996799"/>
            <a:ext cx="0" cy="23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2165"/>
          <p:cNvSpPr>
            <a:spLocks/>
          </p:cNvSpPr>
          <p:nvPr/>
        </p:nvSpPr>
        <p:spPr bwMode="auto">
          <a:xfrm>
            <a:off x="2556075" y="40129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Freeform 2166"/>
          <p:cNvSpPr>
            <a:spLocks/>
          </p:cNvSpPr>
          <p:nvPr/>
        </p:nvSpPr>
        <p:spPr bwMode="auto">
          <a:xfrm>
            <a:off x="2674007" y="4040766"/>
            <a:ext cx="210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Freeform 2167"/>
          <p:cNvSpPr>
            <a:spLocks/>
          </p:cNvSpPr>
          <p:nvPr/>
        </p:nvSpPr>
        <p:spPr bwMode="auto">
          <a:xfrm>
            <a:off x="2682430" y="40338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Freeform 2168"/>
          <p:cNvSpPr>
            <a:spLocks/>
          </p:cNvSpPr>
          <p:nvPr/>
        </p:nvSpPr>
        <p:spPr bwMode="auto">
          <a:xfrm>
            <a:off x="2678219" y="40384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Freeform 2169"/>
          <p:cNvSpPr>
            <a:spLocks/>
          </p:cNvSpPr>
          <p:nvPr/>
        </p:nvSpPr>
        <p:spPr bwMode="auto">
          <a:xfrm>
            <a:off x="2686642" y="4026881"/>
            <a:ext cx="0" cy="23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2170"/>
          <p:cNvSpPr>
            <a:spLocks/>
          </p:cNvSpPr>
          <p:nvPr/>
        </p:nvSpPr>
        <p:spPr bwMode="auto">
          <a:xfrm>
            <a:off x="2684537" y="4029196"/>
            <a:ext cx="2105" cy="23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Freeform 2171"/>
          <p:cNvSpPr>
            <a:spLocks/>
          </p:cNvSpPr>
          <p:nvPr/>
        </p:nvSpPr>
        <p:spPr bwMode="auto">
          <a:xfrm>
            <a:off x="2671900" y="404539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" name="Freeform 2172"/>
          <p:cNvSpPr>
            <a:spLocks/>
          </p:cNvSpPr>
          <p:nvPr/>
        </p:nvSpPr>
        <p:spPr bwMode="auto">
          <a:xfrm>
            <a:off x="2564498" y="3638118"/>
            <a:ext cx="179005" cy="76364"/>
          </a:xfrm>
          <a:custGeom>
            <a:avLst/>
            <a:gdLst>
              <a:gd name="T0" fmla="*/ 70 w 89"/>
              <a:gd name="T1" fmla="*/ 23 h 34"/>
              <a:gd name="T2" fmla="*/ 52 w 89"/>
              <a:gd name="T3" fmla="*/ 16 h 34"/>
              <a:gd name="T4" fmla="*/ 15 w 89"/>
              <a:gd name="T5" fmla="*/ 1 h 34"/>
              <a:gd name="T6" fmla="*/ 0 w 89"/>
              <a:gd name="T7" fmla="*/ 1 h 34"/>
              <a:gd name="T8" fmla="*/ 8 w 89"/>
              <a:gd name="T9" fmla="*/ 9 h 34"/>
              <a:gd name="T10" fmla="*/ 25 w 89"/>
              <a:gd name="T11" fmla="*/ 11 h 34"/>
              <a:gd name="T12" fmla="*/ 40 w 89"/>
              <a:gd name="T13" fmla="*/ 18 h 34"/>
              <a:gd name="T14" fmla="*/ 50 w 89"/>
              <a:gd name="T15" fmla="*/ 24 h 34"/>
              <a:gd name="T16" fmla="*/ 56 w 89"/>
              <a:gd name="T17" fmla="*/ 28 h 34"/>
              <a:gd name="T18" fmla="*/ 56 w 89"/>
              <a:gd name="T19" fmla="*/ 32 h 34"/>
              <a:gd name="T20" fmla="*/ 55 w 89"/>
              <a:gd name="T21" fmla="*/ 33 h 34"/>
              <a:gd name="T22" fmla="*/ 56 w 89"/>
              <a:gd name="T23" fmla="*/ 33 h 34"/>
              <a:gd name="T24" fmla="*/ 70 w 89"/>
              <a:gd name="T25" fmla="*/ 34 h 34"/>
              <a:gd name="T26" fmla="*/ 89 w 89"/>
              <a:gd name="T27" fmla="*/ 33 h 34"/>
              <a:gd name="T28" fmla="*/ 70 w 89"/>
              <a:gd name="T2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" h="34">
                <a:moveTo>
                  <a:pt x="70" y="23"/>
                </a:moveTo>
                <a:cubicBezTo>
                  <a:pt x="67" y="23"/>
                  <a:pt x="60" y="20"/>
                  <a:pt x="52" y="16"/>
                </a:cubicBezTo>
                <a:cubicBezTo>
                  <a:pt x="41" y="11"/>
                  <a:pt x="28" y="4"/>
                  <a:pt x="15" y="1"/>
                </a:cubicBezTo>
                <a:cubicBezTo>
                  <a:pt x="10" y="0"/>
                  <a:pt x="5" y="0"/>
                  <a:pt x="0" y="1"/>
                </a:cubicBezTo>
                <a:cubicBezTo>
                  <a:pt x="5" y="2"/>
                  <a:pt x="8" y="6"/>
                  <a:pt x="8" y="9"/>
                </a:cubicBezTo>
                <a:cubicBezTo>
                  <a:pt x="8" y="9"/>
                  <a:pt x="10" y="11"/>
                  <a:pt x="25" y="11"/>
                </a:cubicBezTo>
                <a:cubicBezTo>
                  <a:pt x="32" y="12"/>
                  <a:pt x="36" y="15"/>
                  <a:pt x="40" y="18"/>
                </a:cubicBezTo>
                <a:cubicBezTo>
                  <a:pt x="43" y="21"/>
                  <a:pt x="45" y="23"/>
                  <a:pt x="50" y="24"/>
                </a:cubicBezTo>
                <a:cubicBezTo>
                  <a:pt x="53" y="25"/>
                  <a:pt x="55" y="26"/>
                  <a:pt x="56" y="28"/>
                </a:cubicBezTo>
                <a:cubicBezTo>
                  <a:pt x="57" y="29"/>
                  <a:pt x="56" y="31"/>
                  <a:pt x="56" y="32"/>
                </a:cubicBezTo>
                <a:cubicBezTo>
                  <a:pt x="56" y="32"/>
                  <a:pt x="55" y="33"/>
                  <a:pt x="55" y="33"/>
                </a:cubicBezTo>
                <a:cubicBezTo>
                  <a:pt x="55" y="33"/>
                  <a:pt x="55" y="33"/>
                  <a:pt x="56" y="33"/>
                </a:cubicBezTo>
                <a:cubicBezTo>
                  <a:pt x="57" y="34"/>
                  <a:pt x="63" y="34"/>
                  <a:pt x="70" y="34"/>
                </a:cubicBezTo>
                <a:cubicBezTo>
                  <a:pt x="80" y="34"/>
                  <a:pt x="87" y="33"/>
                  <a:pt x="89" y="33"/>
                </a:cubicBezTo>
                <a:cubicBezTo>
                  <a:pt x="87" y="30"/>
                  <a:pt x="76" y="23"/>
                  <a:pt x="70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2173"/>
          <p:cNvSpPr>
            <a:spLocks/>
          </p:cNvSpPr>
          <p:nvPr/>
        </p:nvSpPr>
        <p:spPr bwMode="auto">
          <a:xfrm>
            <a:off x="2520274" y="3642746"/>
            <a:ext cx="33695" cy="23141"/>
          </a:xfrm>
          <a:custGeom>
            <a:avLst/>
            <a:gdLst>
              <a:gd name="T0" fmla="*/ 0 w 17"/>
              <a:gd name="T1" fmla="*/ 10 h 10"/>
              <a:gd name="T2" fmla="*/ 0 w 17"/>
              <a:gd name="T3" fmla="*/ 10 h 10"/>
              <a:gd name="T4" fmla="*/ 14 w 17"/>
              <a:gd name="T5" fmla="*/ 2 h 10"/>
              <a:gd name="T6" fmla="*/ 16 w 17"/>
              <a:gd name="T7" fmla="*/ 1 h 10"/>
              <a:gd name="T8" fmla="*/ 17 w 17"/>
              <a:gd name="T9" fmla="*/ 0 h 10"/>
              <a:gd name="T10" fmla="*/ 0 w 17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10" y="5"/>
                  <a:pt x="14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7" y="0"/>
                  <a:pt x="17" y="0"/>
                </a:cubicBezTo>
                <a:cubicBezTo>
                  <a:pt x="8" y="3"/>
                  <a:pt x="1" y="8"/>
                  <a:pt x="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Freeform 2174"/>
          <p:cNvSpPr>
            <a:spLocks/>
          </p:cNvSpPr>
          <p:nvPr/>
        </p:nvSpPr>
        <p:spPr bwMode="auto">
          <a:xfrm>
            <a:off x="2661371" y="3763078"/>
            <a:ext cx="35801" cy="9256"/>
          </a:xfrm>
          <a:custGeom>
            <a:avLst/>
            <a:gdLst>
              <a:gd name="T0" fmla="*/ 18 w 18"/>
              <a:gd name="T1" fmla="*/ 3 h 4"/>
              <a:gd name="T2" fmla="*/ 1 w 18"/>
              <a:gd name="T3" fmla="*/ 0 h 4"/>
              <a:gd name="T4" fmla="*/ 0 w 18"/>
              <a:gd name="T5" fmla="*/ 0 h 4"/>
              <a:gd name="T6" fmla="*/ 15 w 18"/>
              <a:gd name="T7" fmla="*/ 4 h 4"/>
              <a:gd name="T8" fmla="*/ 18 w 18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4">
                <a:moveTo>
                  <a:pt x="18" y="3"/>
                </a:moveTo>
                <a:cubicBezTo>
                  <a:pt x="15" y="2"/>
                  <a:pt x="8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3" y="2"/>
                  <a:pt x="10" y="4"/>
                  <a:pt x="15" y="4"/>
                </a:cubicBezTo>
                <a:cubicBezTo>
                  <a:pt x="16" y="4"/>
                  <a:pt x="17" y="4"/>
                  <a:pt x="1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" name="Freeform 2175"/>
          <p:cNvSpPr>
            <a:spLocks/>
          </p:cNvSpPr>
          <p:nvPr/>
        </p:nvSpPr>
        <p:spPr bwMode="auto">
          <a:xfrm>
            <a:off x="2916189" y="3758450"/>
            <a:ext cx="31589" cy="11570"/>
          </a:xfrm>
          <a:custGeom>
            <a:avLst/>
            <a:gdLst>
              <a:gd name="T0" fmla="*/ 0 w 15"/>
              <a:gd name="T1" fmla="*/ 1 h 5"/>
              <a:gd name="T2" fmla="*/ 0 w 15"/>
              <a:gd name="T3" fmla="*/ 2 h 5"/>
              <a:gd name="T4" fmla="*/ 7 w 15"/>
              <a:gd name="T5" fmla="*/ 5 h 5"/>
              <a:gd name="T6" fmla="*/ 15 w 15"/>
              <a:gd name="T7" fmla="*/ 2 h 5"/>
              <a:gd name="T8" fmla="*/ 5 w 15"/>
              <a:gd name="T9" fmla="*/ 0 h 5"/>
              <a:gd name="T10" fmla="*/ 0 w 15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5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2" y="4"/>
                  <a:pt x="5" y="5"/>
                  <a:pt x="7" y="5"/>
                </a:cubicBezTo>
                <a:cubicBezTo>
                  <a:pt x="10" y="5"/>
                  <a:pt x="14" y="3"/>
                  <a:pt x="15" y="2"/>
                </a:cubicBezTo>
                <a:cubicBezTo>
                  <a:pt x="14" y="2"/>
                  <a:pt x="10" y="0"/>
                  <a:pt x="5" y="0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Freeform 2178"/>
          <p:cNvSpPr>
            <a:spLocks/>
          </p:cNvSpPr>
          <p:nvPr/>
        </p:nvSpPr>
        <p:spPr bwMode="auto">
          <a:xfrm>
            <a:off x="1513637" y="2825882"/>
            <a:ext cx="130569" cy="78679"/>
          </a:xfrm>
          <a:custGeom>
            <a:avLst/>
            <a:gdLst>
              <a:gd name="T0" fmla="*/ 62 w 65"/>
              <a:gd name="T1" fmla="*/ 35 h 36"/>
              <a:gd name="T2" fmla="*/ 63 w 65"/>
              <a:gd name="T3" fmla="*/ 35 h 36"/>
              <a:gd name="T4" fmla="*/ 63 w 65"/>
              <a:gd name="T5" fmla="*/ 32 h 36"/>
              <a:gd name="T6" fmla="*/ 56 w 65"/>
              <a:gd name="T7" fmla="*/ 28 h 36"/>
              <a:gd name="T8" fmla="*/ 43 w 65"/>
              <a:gd name="T9" fmla="*/ 22 h 36"/>
              <a:gd name="T10" fmla="*/ 30 w 65"/>
              <a:gd name="T11" fmla="*/ 7 h 36"/>
              <a:gd name="T12" fmla="*/ 15 w 65"/>
              <a:gd name="T13" fmla="*/ 4 h 36"/>
              <a:gd name="T14" fmla="*/ 4 w 65"/>
              <a:gd name="T15" fmla="*/ 2 h 36"/>
              <a:gd name="T16" fmla="*/ 7 w 65"/>
              <a:gd name="T17" fmla="*/ 7 h 36"/>
              <a:gd name="T18" fmla="*/ 12 w 65"/>
              <a:gd name="T19" fmla="*/ 11 h 36"/>
              <a:gd name="T20" fmla="*/ 20 w 65"/>
              <a:gd name="T21" fmla="*/ 17 h 36"/>
              <a:gd name="T22" fmla="*/ 28 w 65"/>
              <a:gd name="T23" fmla="*/ 22 h 36"/>
              <a:gd name="T24" fmla="*/ 34 w 65"/>
              <a:gd name="T25" fmla="*/ 28 h 36"/>
              <a:gd name="T26" fmla="*/ 39 w 65"/>
              <a:gd name="T27" fmla="*/ 30 h 36"/>
              <a:gd name="T28" fmla="*/ 43 w 65"/>
              <a:gd name="T29" fmla="*/ 35 h 36"/>
              <a:gd name="T30" fmla="*/ 45 w 65"/>
              <a:gd name="T31" fmla="*/ 35 h 36"/>
              <a:gd name="T32" fmla="*/ 62 w 65"/>
              <a:gd name="T3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36">
                <a:moveTo>
                  <a:pt x="62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34"/>
                  <a:pt x="63" y="33"/>
                  <a:pt x="63" y="32"/>
                </a:cubicBezTo>
                <a:cubicBezTo>
                  <a:pt x="65" y="29"/>
                  <a:pt x="60" y="31"/>
                  <a:pt x="56" y="28"/>
                </a:cubicBezTo>
                <a:cubicBezTo>
                  <a:pt x="53" y="24"/>
                  <a:pt x="45" y="25"/>
                  <a:pt x="43" y="22"/>
                </a:cubicBezTo>
                <a:cubicBezTo>
                  <a:pt x="42" y="18"/>
                  <a:pt x="34" y="7"/>
                  <a:pt x="30" y="7"/>
                </a:cubicBezTo>
                <a:cubicBezTo>
                  <a:pt x="26" y="7"/>
                  <a:pt x="20" y="7"/>
                  <a:pt x="15" y="4"/>
                </a:cubicBezTo>
                <a:cubicBezTo>
                  <a:pt x="10" y="0"/>
                  <a:pt x="7" y="0"/>
                  <a:pt x="4" y="2"/>
                </a:cubicBezTo>
                <a:cubicBezTo>
                  <a:pt x="0" y="4"/>
                  <a:pt x="7" y="5"/>
                  <a:pt x="7" y="7"/>
                </a:cubicBezTo>
                <a:cubicBezTo>
                  <a:pt x="7" y="10"/>
                  <a:pt x="9" y="11"/>
                  <a:pt x="12" y="11"/>
                </a:cubicBezTo>
                <a:cubicBezTo>
                  <a:pt x="15" y="10"/>
                  <a:pt x="17" y="16"/>
                  <a:pt x="20" y="17"/>
                </a:cubicBezTo>
                <a:cubicBezTo>
                  <a:pt x="23" y="17"/>
                  <a:pt x="24" y="22"/>
                  <a:pt x="28" y="22"/>
                </a:cubicBezTo>
                <a:cubicBezTo>
                  <a:pt x="31" y="22"/>
                  <a:pt x="32" y="26"/>
                  <a:pt x="34" y="28"/>
                </a:cubicBezTo>
                <a:cubicBezTo>
                  <a:pt x="35" y="30"/>
                  <a:pt x="39" y="28"/>
                  <a:pt x="39" y="30"/>
                </a:cubicBezTo>
                <a:cubicBezTo>
                  <a:pt x="39" y="32"/>
                  <a:pt x="41" y="33"/>
                  <a:pt x="43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52" y="36"/>
                  <a:pt x="58" y="36"/>
                  <a:pt x="62" y="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Freeform 2179"/>
          <p:cNvSpPr>
            <a:spLocks/>
          </p:cNvSpPr>
          <p:nvPr/>
        </p:nvSpPr>
        <p:spPr bwMode="auto">
          <a:xfrm>
            <a:off x="2056968" y="1752155"/>
            <a:ext cx="176898" cy="111075"/>
          </a:xfrm>
          <a:custGeom>
            <a:avLst/>
            <a:gdLst>
              <a:gd name="T0" fmla="*/ 69 w 88"/>
              <a:gd name="T1" fmla="*/ 8 h 50"/>
              <a:gd name="T2" fmla="*/ 48 w 88"/>
              <a:gd name="T3" fmla="*/ 4 h 50"/>
              <a:gd name="T4" fmla="*/ 52 w 88"/>
              <a:gd name="T5" fmla="*/ 17 h 50"/>
              <a:gd name="T6" fmla="*/ 39 w 88"/>
              <a:gd name="T7" fmla="*/ 13 h 50"/>
              <a:gd name="T8" fmla="*/ 35 w 88"/>
              <a:gd name="T9" fmla="*/ 21 h 50"/>
              <a:gd name="T10" fmla="*/ 28 w 88"/>
              <a:gd name="T11" fmla="*/ 22 h 50"/>
              <a:gd name="T12" fmla="*/ 9 w 88"/>
              <a:gd name="T13" fmla="*/ 5 h 50"/>
              <a:gd name="T14" fmla="*/ 8 w 88"/>
              <a:gd name="T15" fmla="*/ 19 h 50"/>
              <a:gd name="T16" fmla="*/ 26 w 88"/>
              <a:gd name="T17" fmla="*/ 31 h 50"/>
              <a:gd name="T18" fmla="*/ 53 w 88"/>
              <a:gd name="T19" fmla="*/ 31 h 50"/>
              <a:gd name="T20" fmla="*/ 50 w 88"/>
              <a:gd name="T21" fmla="*/ 45 h 50"/>
              <a:gd name="T22" fmla="*/ 74 w 88"/>
              <a:gd name="T23" fmla="*/ 46 h 50"/>
              <a:gd name="T24" fmla="*/ 83 w 88"/>
              <a:gd name="T25" fmla="*/ 37 h 50"/>
              <a:gd name="T26" fmla="*/ 82 w 88"/>
              <a:gd name="T27" fmla="*/ 25 h 50"/>
              <a:gd name="T28" fmla="*/ 69 w 88"/>
              <a:gd name="T29" fmla="*/ 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50">
                <a:moveTo>
                  <a:pt x="69" y="8"/>
                </a:moveTo>
                <a:cubicBezTo>
                  <a:pt x="69" y="13"/>
                  <a:pt x="57" y="7"/>
                  <a:pt x="48" y="4"/>
                </a:cubicBezTo>
                <a:cubicBezTo>
                  <a:pt x="39" y="0"/>
                  <a:pt x="45" y="11"/>
                  <a:pt x="52" y="17"/>
                </a:cubicBezTo>
                <a:cubicBezTo>
                  <a:pt x="59" y="23"/>
                  <a:pt x="48" y="20"/>
                  <a:pt x="39" y="13"/>
                </a:cubicBezTo>
                <a:cubicBezTo>
                  <a:pt x="29" y="7"/>
                  <a:pt x="30" y="18"/>
                  <a:pt x="35" y="21"/>
                </a:cubicBezTo>
                <a:cubicBezTo>
                  <a:pt x="39" y="25"/>
                  <a:pt x="34" y="30"/>
                  <a:pt x="28" y="22"/>
                </a:cubicBezTo>
                <a:cubicBezTo>
                  <a:pt x="22" y="14"/>
                  <a:pt x="19" y="5"/>
                  <a:pt x="9" y="5"/>
                </a:cubicBezTo>
                <a:cubicBezTo>
                  <a:pt x="0" y="4"/>
                  <a:pt x="4" y="14"/>
                  <a:pt x="8" y="19"/>
                </a:cubicBezTo>
                <a:cubicBezTo>
                  <a:pt x="13" y="25"/>
                  <a:pt x="18" y="27"/>
                  <a:pt x="26" y="31"/>
                </a:cubicBezTo>
                <a:cubicBezTo>
                  <a:pt x="34" y="36"/>
                  <a:pt x="47" y="29"/>
                  <a:pt x="53" y="31"/>
                </a:cubicBezTo>
                <a:cubicBezTo>
                  <a:pt x="59" y="32"/>
                  <a:pt x="46" y="40"/>
                  <a:pt x="50" y="45"/>
                </a:cubicBezTo>
                <a:cubicBezTo>
                  <a:pt x="54" y="50"/>
                  <a:pt x="65" y="46"/>
                  <a:pt x="74" y="46"/>
                </a:cubicBezTo>
                <a:cubicBezTo>
                  <a:pt x="82" y="45"/>
                  <a:pt x="78" y="40"/>
                  <a:pt x="83" y="37"/>
                </a:cubicBezTo>
                <a:cubicBezTo>
                  <a:pt x="88" y="33"/>
                  <a:pt x="78" y="34"/>
                  <a:pt x="82" y="25"/>
                </a:cubicBezTo>
                <a:cubicBezTo>
                  <a:pt x="86" y="17"/>
                  <a:pt x="70" y="3"/>
                  <a:pt x="6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Freeform 2180"/>
          <p:cNvSpPr>
            <a:spLocks/>
          </p:cNvSpPr>
          <p:nvPr/>
        </p:nvSpPr>
        <p:spPr bwMode="auto">
          <a:xfrm>
            <a:off x="2153841" y="1573971"/>
            <a:ext cx="48436" cy="37025"/>
          </a:xfrm>
          <a:custGeom>
            <a:avLst/>
            <a:gdLst>
              <a:gd name="T0" fmla="*/ 21 w 25"/>
              <a:gd name="T1" fmla="*/ 11 h 17"/>
              <a:gd name="T2" fmla="*/ 6 w 25"/>
              <a:gd name="T3" fmla="*/ 5 h 17"/>
              <a:gd name="T4" fmla="*/ 21 w 25"/>
              <a:gd name="T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7">
                <a:moveTo>
                  <a:pt x="21" y="11"/>
                </a:moveTo>
                <a:cubicBezTo>
                  <a:pt x="25" y="5"/>
                  <a:pt x="0" y="0"/>
                  <a:pt x="6" y="5"/>
                </a:cubicBezTo>
                <a:cubicBezTo>
                  <a:pt x="10" y="8"/>
                  <a:pt x="18" y="17"/>
                  <a:pt x="21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Freeform 2181"/>
          <p:cNvSpPr>
            <a:spLocks/>
          </p:cNvSpPr>
          <p:nvPr/>
        </p:nvSpPr>
        <p:spPr bwMode="auto">
          <a:xfrm>
            <a:off x="2452883" y="2263563"/>
            <a:ext cx="157945" cy="118018"/>
          </a:xfrm>
          <a:custGeom>
            <a:avLst/>
            <a:gdLst>
              <a:gd name="T0" fmla="*/ 78 w 79"/>
              <a:gd name="T1" fmla="*/ 42 h 53"/>
              <a:gd name="T2" fmla="*/ 62 w 79"/>
              <a:gd name="T3" fmla="*/ 29 h 53"/>
              <a:gd name="T4" fmla="*/ 40 w 79"/>
              <a:gd name="T5" fmla="*/ 16 h 53"/>
              <a:gd name="T6" fmla="*/ 26 w 79"/>
              <a:gd name="T7" fmla="*/ 6 h 53"/>
              <a:gd name="T8" fmla="*/ 14 w 79"/>
              <a:gd name="T9" fmla="*/ 13 h 53"/>
              <a:gd name="T10" fmla="*/ 11 w 79"/>
              <a:gd name="T11" fmla="*/ 29 h 53"/>
              <a:gd name="T12" fmla="*/ 1 w 79"/>
              <a:gd name="T13" fmla="*/ 44 h 53"/>
              <a:gd name="T14" fmla="*/ 15 w 79"/>
              <a:gd name="T15" fmla="*/ 43 h 53"/>
              <a:gd name="T16" fmla="*/ 21 w 79"/>
              <a:gd name="T17" fmla="*/ 52 h 53"/>
              <a:gd name="T18" fmla="*/ 40 w 79"/>
              <a:gd name="T19" fmla="*/ 42 h 53"/>
              <a:gd name="T20" fmla="*/ 55 w 79"/>
              <a:gd name="T21" fmla="*/ 41 h 53"/>
              <a:gd name="T22" fmla="*/ 78 w 79"/>
              <a:gd name="T23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53">
                <a:moveTo>
                  <a:pt x="78" y="42"/>
                </a:moveTo>
                <a:cubicBezTo>
                  <a:pt x="79" y="37"/>
                  <a:pt x="61" y="35"/>
                  <a:pt x="62" y="29"/>
                </a:cubicBezTo>
                <a:cubicBezTo>
                  <a:pt x="63" y="24"/>
                  <a:pt x="46" y="19"/>
                  <a:pt x="40" y="16"/>
                </a:cubicBezTo>
                <a:cubicBezTo>
                  <a:pt x="35" y="13"/>
                  <a:pt x="26" y="12"/>
                  <a:pt x="26" y="6"/>
                </a:cubicBezTo>
                <a:cubicBezTo>
                  <a:pt x="26" y="0"/>
                  <a:pt x="14" y="4"/>
                  <a:pt x="14" y="13"/>
                </a:cubicBezTo>
                <a:cubicBezTo>
                  <a:pt x="13" y="22"/>
                  <a:pt x="8" y="20"/>
                  <a:pt x="11" y="29"/>
                </a:cubicBezTo>
                <a:cubicBezTo>
                  <a:pt x="13" y="37"/>
                  <a:pt x="0" y="39"/>
                  <a:pt x="1" y="44"/>
                </a:cubicBezTo>
                <a:cubicBezTo>
                  <a:pt x="3" y="48"/>
                  <a:pt x="9" y="43"/>
                  <a:pt x="15" y="43"/>
                </a:cubicBezTo>
                <a:cubicBezTo>
                  <a:pt x="21" y="43"/>
                  <a:pt x="14" y="52"/>
                  <a:pt x="21" y="52"/>
                </a:cubicBezTo>
                <a:cubicBezTo>
                  <a:pt x="27" y="53"/>
                  <a:pt x="38" y="46"/>
                  <a:pt x="40" y="42"/>
                </a:cubicBezTo>
                <a:cubicBezTo>
                  <a:pt x="43" y="38"/>
                  <a:pt x="48" y="36"/>
                  <a:pt x="55" y="41"/>
                </a:cubicBezTo>
                <a:cubicBezTo>
                  <a:pt x="62" y="46"/>
                  <a:pt x="77" y="47"/>
                  <a:pt x="78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Freeform 2182"/>
          <p:cNvSpPr>
            <a:spLocks/>
          </p:cNvSpPr>
          <p:nvPr/>
        </p:nvSpPr>
        <p:spPr bwMode="auto">
          <a:xfrm>
            <a:off x="2516061" y="2381580"/>
            <a:ext cx="61072" cy="46282"/>
          </a:xfrm>
          <a:custGeom>
            <a:avLst/>
            <a:gdLst>
              <a:gd name="T0" fmla="*/ 10 w 30"/>
              <a:gd name="T1" fmla="*/ 16 h 21"/>
              <a:gd name="T2" fmla="*/ 29 w 30"/>
              <a:gd name="T3" fmla="*/ 4 h 21"/>
              <a:gd name="T4" fmla="*/ 10 w 30"/>
              <a:gd name="T5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21">
                <a:moveTo>
                  <a:pt x="10" y="16"/>
                </a:moveTo>
                <a:cubicBezTo>
                  <a:pt x="18" y="21"/>
                  <a:pt x="30" y="8"/>
                  <a:pt x="29" y="4"/>
                </a:cubicBezTo>
                <a:cubicBezTo>
                  <a:pt x="28" y="0"/>
                  <a:pt x="0" y="10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Freeform 2183"/>
          <p:cNvSpPr>
            <a:spLocks/>
          </p:cNvSpPr>
          <p:nvPr/>
        </p:nvSpPr>
        <p:spPr bwMode="auto">
          <a:xfrm>
            <a:off x="2231761" y="1814634"/>
            <a:ext cx="94767" cy="60166"/>
          </a:xfrm>
          <a:custGeom>
            <a:avLst/>
            <a:gdLst>
              <a:gd name="T0" fmla="*/ 38 w 47"/>
              <a:gd name="T1" fmla="*/ 26 h 27"/>
              <a:gd name="T2" fmla="*/ 33 w 47"/>
              <a:gd name="T3" fmla="*/ 7 h 27"/>
              <a:gd name="T4" fmla="*/ 4 w 47"/>
              <a:gd name="T5" fmla="*/ 18 h 27"/>
              <a:gd name="T6" fmla="*/ 38 w 47"/>
              <a:gd name="T7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27">
                <a:moveTo>
                  <a:pt x="38" y="26"/>
                </a:moveTo>
                <a:cubicBezTo>
                  <a:pt x="47" y="26"/>
                  <a:pt x="43" y="15"/>
                  <a:pt x="33" y="7"/>
                </a:cubicBezTo>
                <a:cubicBezTo>
                  <a:pt x="23" y="0"/>
                  <a:pt x="0" y="15"/>
                  <a:pt x="4" y="18"/>
                </a:cubicBezTo>
                <a:cubicBezTo>
                  <a:pt x="9" y="22"/>
                  <a:pt x="29" y="27"/>
                  <a:pt x="38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" name="Freeform 2184"/>
          <p:cNvSpPr>
            <a:spLocks/>
          </p:cNvSpPr>
          <p:nvPr/>
        </p:nvSpPr>
        <p:spPr bwMode="auto">
          <a:xfrm>
            <a:off x="2231761" y="1747526"/>
            <a:ext cx="398022" cy="134216"/>
          </a:xfrm>
          <a:custGeom>
            <a:avLst/>
            <a:gdLst>
              <a:gd name="T0" fmla="*/ 56 w 198"/>
              <a:gd name="T1" fmla="*/ 47 h 61"/>
              <a:gd name="T2" fmla="*/ 69 w 198"/>
              <a:gd name="T3" fmla="*/ 54 h 61"/>
              <a:gd name="T4" fmla="*/ 87 w 198"/>
              <a:gd name="T5" fmla="*/ 57 h 61"/>
              <a:gd name="T6" fmla="*/ 95 w 198"/>
              <a:gd name="T7" fmla="*/ 53 h 61"/>
              <a:gd name="T8" fmla="*/ 133 w 198"/>
              <a:gd name="T9" fmla="*/ 60 h 61"/>
              <a:gd name="T10" fmla="*/ 158 w 198"/>
              <a:gd name="T11" fmla="*/ 54 h 61"/>
              <a:gd name="T12" fmla="*/ 188 w 198"/>
              <a:gd name="T13" fmla="*/ 57 h 61"/>
              <a:gd name="T14" fmla="*/ 198 w 198"/>
              <a:gd name="T15" fmla="*/ 39 h 61"/>
              <a:gd name="T16" fmla="*/ 134 w 198"/>
              <a:gd name="T17" fmla="*/ 34 h 61"/>
              <a:gd name="T18" fmla="*/ 102 w 198"/>
              <a:gd name="T19" fmla="*/ 36 h 61"/>
              <a:gd name="T20" fmla="*/ 84 w 198"/>
              <a:gd name="T21" fmla="*/ 30 h 61"/>
              <a:gd name="T22" fmla="*/ 87 w 198"/>
              <a:gd name="T23" fmla="*/ 20 h 61"/>
              <a:gd name="T24" fmla="*/ 57 w 198"/>
              <a:gd name="T25" fmla="*/ 11 h 61"/>
              <a:gd name="T26" fmla="*/ 33 w 198"/>
              <a:gd name="T27" fmla="*/ 4 h 61"/>
              <a:gd name="T28" fmla="*/ 5 w 198"/>
              <a:gd name="T29" fmla="*/ 8 h 61"/>
              <a:gd name="T30" fmla="*/ 40 w 198"/>
              <a:gd name="T31" fmla="*/ 18 h 61"/>
              <a:gd name="T32" fmla="*/ 55 w 198"/>
              <a:gd name="T33" fmla="*/ 30 h 61"/>
              <a:gd name="T34" fmla="*/ 56 w 198"/>
              <a:gd name="T35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8" h="61">
                <a:moveTo>
                  <a:pt x="56" y="47"/>
                </a:moveTo>
                <a:cubicBezTo>
                  <a:pt x="59" y="57"/>
                  <a:pt x="63" y="50"/>
                  <a:pt x="69" y="54"/>
                </a:cubicBezTo>
                <a:cubicBezTo>
                  <a:pt x="74" y="58"/>
                  <a:pt x="83" y="61"/>
                  <a:pt x="87" y="57"/>
                </a:cubicBezTo>
                <a:cubicBezTo>
                  <a:pt x="92" y="53"/>
                  <a:pt x="94" y="50"/>
                  <a:pt x="95" y="53"/>
                </a:cubicBezTo>
                <a:cubicBezTo>
                  <a:pt x="98" y="59"/>
                  <a:pt x="109" y="60"/>
                  <a:pt x="133" y="60"/>
                </a:cubicBezTo>
                <a:cubicBezTo>
                  <a:pt x="157" y="61"/>
                  <a:pt x="151" y="50"/>
                  <a:pt x="158" y="54"/>
                </a:cubicBezTo>
                <a:cubicBezTo>
                  <a:pt x="165" y="58"/>
                  <a:pt x="181" y="58"/>
                  <a:pt x="188" y="57"/>
                </a:cubicBezTo>
                <a:cubicBezTo>
                  <a:pt x="195" y="55"/>
                  <a:pt x="198" y="44"/>
                  <a:pt x="198" y="39"/>
                </a:cubicBezTo>
                <a:cubicBezTo>
                  <a:pt x="197" y="33"/>
                  <a:pt x="144" y="29"/>
                  <a:pt x="134" y="34"/>
                </a:cubicBezTo>
                <a:cubicBezTo>
                  <a:pt x="125" y="40"/>
                  <a:pt x="110" y="32"/>
                  <a:pt x="102" y="36"/>
                </a:cubicBezTo>
                <a:cubicBezTo>
                  <a:pt x="95" y="40"/>
                  <a:pt x="97" y="31"/>
                  <a:pt x="84" y="30"/>
                </a:cubicBezTo>
                <a:cubicBezTo>
                  <a:pt x="70" y="30"/>
                  <a:pt x="85" y="23"/>
                  <a:pt x="87" y="20"/>
                </a:cubicBezTo>
                <a:cubicBezTo>
                  <a:pt x="90" y="17"/>
                  <a:pt x="67" y="9"/>
                  <a:pt x="57" y="11"/>
                </a:cubicBezTo>
                <a:cubicBezTo>
                  <a:pt x="48" y="13"/>
                  <a:pt x="42" y="8"/>
                  <a:pt x="33" y="4"/>
                </a:cubicBezTo>
                <a:cubicBezTo>
                  <a:pt x="24" y="0"/>
                  <a:pt x="0" y="1"/>
                  <a:pt x="5" y="8"/>
                </a:cubicBezTo>
                <a:cubicBezTo>
                  <a:pt x="8" y="13"/>
                  <a:pt x="37" y="23"/>
                  <a:pt x="40" y="18"/>
                </a:cubicBezTo>
                <a:cubicBezTo>
                  <a:pt x="43" y="13"/>
                  <a:pt x="51" y="24"/>
                  <a:pt x="55" y="30"/>
                </a:cubicBezTo>
                <a:cubicBezTo>
                  <a:pt x="60" y="35"/>
                  <a:pt x="52" y="37"/>
                  <a:pt x="56" y="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Freeform 2185"/>
          <p:cNvSpPr>
            <a:spLocks/>
          </p:cNvSpPr>
          <p:nvPr/>
        </p:nvSpPr>
        <p:spPr bwMode="auto">
          <a:xfrm>
            <a:off x="1724230" y="1909511"/>
            <a:ext cx="421187" cy="247605"/>
          </a:xfrm>
          <a:custGeom>
            <a:avLst/>
            <a:gdLst>
              <a:gd name="T0" fmla="*/ 193 w 209"/>
              <a:gd name="T1" fmla="*/ 85 h 112"/>
              <a:gd name="T2" fmla="*/ 209 w 209"/>
              <a:gd name="T3" fmla="*/ 85 h 112"/>
              <a:gd name="T4" fmla="*/ 189 w 209"/>
              <a:gd name="T5" fmla="*/ 70 h 112"/>
              <a:gd name="T6" fmla="*/ 171 w 209"/>
              <a:gd name="T7" fmla="*/ 61 h 112"/>
              <a:gd name="T8" fmla="*/ 166 w 209"/>
              <a:gd name="T9" fmla="*/ 45 h 112"/>
              <a:gd name="T10" fmla="*/ 162 w 209"/>
              <a:gd name="T11" fmla="*/ 19 h 112"/>
              <a:gd name="T12" fmla="*/ 163 w 209"/>
              <a:gd name="T13" fmla="*/ 3 h 112"/>
              <a:gd name="T14" fmla="*/ 141 w 209"/>
              <a:gd name="T15" fmla="*/ 8 h 112"/>
              <a:gd name="T16" fmla="*/ 155 w 209"/>
              <a:gd name="T17" fmla="*/ 20 h 112"/>
              <a:gd name="T18" fmla="*/ 140 w 209"/>
              <a:gd name="T19" fmla="*/ 14 h 112"/>
              <a:gd name="T20" fmla="*/ 128 w 209"/>
              <a:gd name="T21" fmla="*/ 14 h 112"/>
              <a:gd name="T22" fmla="*/ 135 w 209"/>
              <a:gd name="T23" fmla="*/ 42 h 112"/>
              <a:gd name="T24" fmla="*/ 128 w 209"/>
              <a:gd name="T25" fmla="*/ 48 h 112"/>
              <a:gd name="T26" fmla="*/ 120 w 209"/>
              <a:gd name="T27" fmla="*/ 28 h 112"/>
              <a:gd name="T28" fmla="*/ 99 w 209"/>
              <a:gd name="T29" fmla="*/ 20 h 112"/>
              <a:gd name="T30" fmla="*/ 107 w 209"/>
              <a:gd name="T31" fmla="*/ 30 h 112"/>
              <a:gd name="T32" fmla="*/ 94 w 209"/>
              <a:gd name="T33" fmla="*/ 31 h 112"/>
              <a:gd name="T34" fmla="*/ 91 w 209"/>
              <a:gd name="T35" fmla="*/ 28 h 112"/>
              <a:gd name="T36" fmla="*/ 73 w 209"/>
              <a:gd name="T37" fmla="*/ 19 h 112"/>
              <a:gd name="T38" fmla="*/ 65 w 209"/>
              <a:gd name="T39" fmla="*/ 30 h 112"/>
              <a:gd name="T40" fmla="*/ 57 w 209"/>
              <a:gd name="T41" fmla="*/ 26 h 112"/>
              <a:gd name="T42" fmla="*/ 59 w 209"/>
              <a:gd name="T43" fmla="*/ 13 h 112"/>
              <a:gd name="T44" fmla="*/ 30 w 209"/>
              <a:gd name="T45" fmla="*/ 20 h 112"/>
              <a:gd name="T46" fmla="*/ 10 w 209"/>
              <a:gd name="T47" fmla="*/ 32 h 112"/>
              <a:gd name="T48" fmla="*/ 6 w 209"/>
              <a:gd name="T49" fmla="*/ 40 h 112"/>
              <a:gd name="T50" fmla="*/ 12 w 209"/>
              <a:gd name="T51" fmla="*/ 49 h 112"/>
              <a:gd name="T52" fmla="*/ 16 w 209"/>
              <a:gd name="T53" fmla="*/ 55 h 112"/>
              <a:gd name="T54" fmla="*/ 43 w 209"/>
              <a:gd name="T55" fmla="*/ 51 h 112"/>
              <a:gd name="T56" fmla="*/ 13 w 209"/>
              <a:gd name="T57" fmla="*/ 63 h 112"/>
              <a:gd name="T58" fmla="*/ 46 w 209"/>
              <a:gd name="T59" fmla="*/ 70 h 112"/>
              <a:gd name="T60" fmla="*/ 85 w 209"/>
              <a:gd name="T61" fmla="*/ 75 h 112"/>
              <a:gd name="T62" fmla="*/ 56 w 209"/>
              <a:gd name="T63" fmla="*/ 77 h 112"/>
              <a:gd name="T64" fmla="*/ 23 w 209"/>
              <a:gd name="T65" fmla="*/ 85 h 112"/>
              <a:gd name="T66" fmla="*/ 38 w 209"/>
              <a:gd name="T67" fmla="*/ 95 h 112"/>
              <a:gd name="T68" fmla="*/ 64 w 209"/>
              <a:gd name="T69" fmla="*/ 101 h 112"/>
              <a:gd name="T70" fmla="*/ 89 w 209"/>
              <a:gd name="T71" fmla="*/ 112 h 112"/>
              <a:gd name="T72" fmla="*/ 123 w 209"/>
              <a:gd name="T73" fmla="*/ 104 h 112"/>
              <a:gd name="T74" fmla="*/ 139 w 209"/>
              <a:gd name="T75" fmla="*/ 97 h 112"/>
              <a:gd name="T76" fmla="*/ 148 w 209"/>
              <a:gd name="T77" fmla="*/ 98 h 112"/>
              <a:gd name="T78" fmla="*/ 162 w 209"/>
              <a:gd name="T79" fmla="*/ 103 h 112"/>
              <a:gd name="T80" fmla="*/ 198 w 209"/>
              <a:gd name="T81" fmla="*/ 103 h 112"/>
              <a:gd name="T82" fmla="*/ 190 w 209"/>
              <a:gd name="T83" fmla="*/ 93 h 112"/>
              <a:gd name="T84" fmla="*/ 182 w 209"/>
              <a:gd name="T85" fmla="*/ 93 h 112"/>
              <a:gd name="T86" fmla="*/ 193 w 209"/>
              <a:gd name="T87" fmla="*/ 8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9" h="112">
                <a:moveTo>
                  <a:pt x="193" y="85"/>
                </a:moveTo>
                <a:cubicBezTo>
                  <a:pt x="196" y="82"/>
                  <a:pt x="208" y="92"/>
                  <a:pt x="209" y="85"/>
                </a:cubicBezTo>
                <a:cubicBezTo>
                  <a:pt x="209" y="77"/>
                  <a:pt x="195" y="74"/>
                  <a:pt x="189" y="70"/>
                </a:cubicBezTo>
                <a:cubicBezTo>
                  <a:pt x="183" y="66"/>
                  <a:pt x="180" y="68"/>
                  <a:pt x="171" y="61"/>
                </a:cubicBezTo>
                <a:cubicBezTo>
                  <a:pt x="161" y="54"/>
                  <a:pt x="173" y="50"/>
                  <a:pt x="166" y="45"/>
                </a:cubicBezTo>
                <a:cubicBezTo>
                  <a:pt x="159" y="39"/>
                  <a:pt x="157" y="24"/>
                  <a:pt x="162" y="19"/>
                </a:cubicBezTo>
                <a:cubicBezTo>
                  <a:pt x="167" y="14"/>
                  <a:pt x="172" y="7"/>
                  <a:pt x="163" y="3"/>
                </a:cubicBezTo>
                <a:cubicBezTo>
                  <a:pt x="154" y="0"/>
                  <a:pt x="140" y="6"/>
                  <a:pt x="141" y="8"/>
                </a:cubicBezTo>
                <a:cubicBezTo>
                  <a:pt x="143" y="10"/>
                  <a:pt x="155" y="17"/>
                  <a:pt x="155" y="20"/>
                </a:cubicBezTo>
                <a:cubicBezTo>
                  <a:pt x="155" y="23"/>
                  <a:pt x="144" y="12"/>
                  <a:pt x="140" y="14"/>
                </a:cubicBezTo>
                <a:cubicBezTo>
                  <a:pt x="136" y="17"/>
                  <a:pt x="131" y="9"/>
                  <a:pt x="128" y="14"/>
                </a:cubicBezTo>
                <a:cubicBezTo>
                  <a:pt x="124" y="19"/>
                  <a:pt x="132" y="37"/>
                  <a:pt x="135" y="42"/>
                </a:cubicBezTo>
                <a:cubicBezTo>
                  <a:pt x="138" y="47"/>
                  <a:pt x="132" y="47"/>
                  <a:pt x="128" y="48"/>
                </a:cubicBezTo>
                <a:cubicBezTo>
                  <a:pt x="124" y="49"/>
                  <a:pt x="124" y="34"/>
                  <a:pt x="120" y="28"/>
                </a:cubicBezTo>
                <a:cubicBezTo>
                  <a:pt x="116" y="23"/>
                  <a:pt x="100" y="16"/>
                  <a:pt x="99" y="20"/>
                </a:cubicBezTo>
                <a:cubicBezTo>
                  <a:pt x="98" y="24"/>
                  <a:pt x="109" y="24"/>
                  <a:pt x="107" y="30"/>
                </a:cubicBezTo>
                <a:cubicBezTo>
                  <a:pt x="106" y="35"/>
                  <a:pt x="100" y="26"/>
                  <a:pt x="94" y="31"/>
                </a:cubicBezTo>
                <a:cubicBezTo>
                  <a:pt x="89" y="35"/>
                  <a:pt x="90" y="32"/>
                  <a:pt x="91" y="28"/>
                </a:cubicBezTo>
                <a:cubicBezTo>
                  <a:pt x="92" y="23"/>
                  <a:pt x="83" y="18"/>
                  <a:pt x="73" y="19"/>
                </a:cubicBezTo>
                <a:cubicBezTo>
                  <a:pt x="63" y="20"/>
                  <a:pt x="68" y="27"/>
                  <a:pt x="65" y="30"/>
                </a:cubicBezTo>
                <a:cubicBezTo>
                  <a:pt x="62" y="32"/>
                  <a:pt x="47" y="28"/>
                  <a:pt x="57" y="26"/>
                </a:cubicBezTo>
                <a:cubicBezTo>
                  <a:pt x="66" y="24"/>
                  <a:pt x="62" y="19"/>
                  <a:pt x="59" y="13"/>
                </a:cubicBezTo>
                <a:cubicBezTo>
                  <a:pt x="55" y="8"/>
                  <a:pt x="46" y="14"/>
                  <a:pt x="30" y="20"/>
                </a:cubicBezTo>
                <a:cubicBezTo>
                  <a:pt x="15" y="25"/>
                  <a:pt x="8" y="31"/>
                  <a:pt x="10" y="32"/>
                </a:cubicBezTo>
                <a:cubicBezTo>
                  <a:pt x="12" y="32"/>
                  <a:pt x="12" y="35"/>
                  <a:pt x="6" y="40"/>
                </a:cubicBezTo>
                <a:cubicBezTo>
                  <a:pt x="0" y="45"/>
                  <a:pt x="6" y="49"/>
                  <a:pt x="12" y="49"/>
                </a:cubicBezTo>
                <a:cubicBezTo>
                  <a:pt x="17" y="49"/>
                  <a:pt x="13" y="54"/>
                  <a:pt x="16" y="55"/>
                </a:cubicBezTo>
                <a:cubicBezTo>
                  <a:pt x="20" y="56"/>
                  <a:pt x="38" y="48"/>
                  <a:pt x="43" y="51"/>
                </a:cubicBezTo>
                <a:cubicBezTo>
                  <a:pt x="48" y="55"/>
                  <a:pt x="13" y="57"/>
                  <a:pt x="13" y="63"/>
                </a:cubicBezTo>
                <a:cubicBezTo>
                  <a:pt x="13" y="69"/>
                  <a:pt x="32" y="72"/>
                  <a:pt x="46" y="70"/>
                </a:cubicBezTo>
                <a:cubicBezTo>
                  <a:pt x="60" y="67"/>
                  <a:pt x="85" y="72"/>
                  <a:pt x="85" y="75"/>
                </a:cubicBezTo>
                <a:cubicBezTo>
                  <a:pt x="85" y="79"/>
                  <a:pt x="68" y="78"/>
                  <a:pt x="56" y="77"/>
                </a:cubicBezTo>
                <a:cubicBezTo>
                  <a:pt x="43" y="77"/>
                  <a:pt x="22" y="81"/>
                  <a:pt x="23" y="85"/>
                </a:cubicBezTo>
                <a:cubicBezTo>
                  <a:pt x="24" y="89"/>
                  <a:pt x="25" y="89"/>
                  <a:pt x="38" y="95"/>
                </a:cubicBezTo>
                <a:cubicBezTo>
                  <a:pt x="51" y="101"/>
                  <a:pt x="65" y="92"/>
                  <a:pt x="64" y="101"/>
                </a:cubicBezTo>
                <a:cubicBezTo>
                  <a:pt x="64" y="109"/>
                  <a:pt x="71" y="111"/>
                  <a:pt x="89" y="112"/>
                </a:cubicBezTo>
                <a:cubicBezTo>
                  <a:pt x="106" y="112"/>
                  <a:pt x="114" y="104"/>
                  <a:pt x="123" y="104"/>
                </a:cubicBezTo>
                <a:cubicBezTo>
                  <a:pt x="131" y="105"/>
                  <a:pt x="135" y="103"/>
                  <a:pt x="139" y="97"/>
                </a:cubicBezTo>
                <a:cubicBezTo>
                  <a:pt x="143" y="91"/>
                  <a:pt x="147" y="95"/>
                  <a:pt x="148" y="98"/>
                </a:cubicBezTo>
                <a:cubicBezTo>
                  <a:pt x="149" y="101"/>
                  <a:pt x="160" y="100"/>
                  <a:pt x="162" y="103"/>
                </a:cubicBezTo>
                <a:cubicBezTo>
                  <a:pt x="169" y="109"/>
                  <a:pt x="190" y="107"/>
                  <a:pt x="198" y="103"/>
                </a:cubicBezTo>
                <a:cubicBezTo>
                  <a:pt x="206" y="99"/>
                  <a:pt x="194" y="88"/>
                  <a:pt x="190" y="93"/>
                </a:cubicBezTo>
                <a:cubicBezTo>
                  <a:pt x="186" y="98"/>
                  <a:pt x="183" y="95"/>
                  <a:pt x="182" y="93"/>
                </a:cubicBezTo>
                <a:cubicBezTo>
                  <a:pt x="181" y="90"/>
                  <a:pt x="190" y="89"/>
                  <a:pt x="193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2186"/>
          <p:cNvSpPr>
            <a:spLocks/>
          </p:cNvSpPr>
          <p:nvPr/>
        </p:nvSpPr>
        <p:spPr bwMode="auto">
          <a:xfrm>
            <a:off x="2099087" y="1888685"/>
            <a:ext cx="153733" cy="155043"/>
          </a:xfrm>
          <a:custGeom>
            <a:avLst/>
            <a:gdLst>
              <a:gd name="T0" fmla="*/ 40 w 77"/>
              <a:gd name="T1" fmla="*/ 63 h 71"/>
              <a:gd name="T2" fmla="*/ 60 w 77"/>
              <a:gd name="T3" fmla="*/ 58 h 71"/>
              <a:gd name="T4" fmla="*/ 75 w 77"/>
              <a:gd name="T5" fmla="*/ 30 h 71"/>
              <a:gd name="T6" fmla="*/ 68 w 77"/>
              <a:gd name="T7" fmla="*/ 29 h 71"/>
              <a:gd name="T8" fmla="*/ 67 w 77"/>
              <a:gd name="T9" fmla="*/ 33 h 71"/>
              <a:gd name="T10" fmla="*/ 53 w 77"/>
              <a:gd name="T11" fmla="*/ 28 h 71"/>
              <a:gd name="T12" fmla="*/ 67 w 77"/>
              <a:gd name="T13" fmla="*/ 16 h 71"/>
              <a:gd name="T14" fmla="*/ 59 w 77"/>
              <a:gd name="T15" fmla="*/ 5 h 71"/>
              <a:gd name="T16" fmla="*/ 45 w 77"/>
              <a:gd name="T17" fmla="*/ 9 h 71"/>
              <a:gd name="T18" fmla="*/ 38 w 77"/>
              <a:gd name="T19" fmla="*/ 11 h 71"/>
              <a:gd name="T20" fmla="*/ 19 w 77"/>
              <a:gd name="T21" fmla="*/ 20 h 71"/>
              <a:gd name="T22" fmla="*/ 31 w 77"/>
              <a:gd name="T23" fmla="*/ 30 h 71"/>
              <a:gd name="T24" fmla="*/ 9 w 77"/>
              <a:gd name="T25" fmla="*/ 28 h 71"/>
              <a:gd name="T26" fmla="*/ 17 w 77"/>
              <a:gd name="T27" fmla="*/ 44 h 71"/>
              <a:gd name="T28" fmla="*/ 40 w 77"/>
              <a:gd name="T29" fmla="*/ 6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1">
                <a:moveTo>
                  <a:pt x="40" y="63"/>
                </a:moveTo>
                <a:cubicBezTo>
                  <a:pt x="51" y="71"/>
                  <a:pt x="48" y="57"/>
                  <a:pt x="60" y="58"/>
                </a:cubicBezTo>
                <a:cubicBezTo>
                  <a:pt x="73" y="58"/>
                  <a:pt x="73" y="38"/>
                  <a:pt x="75" y="30"/>
                </a:cubicBezTo>
                <a:cubicBezTo>
                  <a:pt x="77" y="23"/>
                  <a:pt x="65" y="23"/>
                  <a:pt x="68" y="29"/>
                </a:cubicBezTo>
                <a:cubicBezTo>
                  <a:pt x="71" y="34"/>
                  <a:pt x="68" y="40"/>
                  <a:pt x="67" y="33"/>
                </a:cubicBezTo>
                <a:cubicBezTo>
                  <a:pt x="66" y="27"/>
                  <a:pt x="56" y="33"/>
                  <a:pt x="53" y="28"/>
                </a:cubicBezTo>
                <a:cubicBezTo>
                  <a:pt x="49" y="23"/>
                  <a:pt x="64" y="22"/>
                  <a:pt x="67" y="16"/>
                </a:cubicBezTo>
                <a:cubicBezTo>
                  <a:pt x="71" y="9"/>
                  <a:pt x="56" y="10"/>
                  <a:pt x="59" y="5"/>
                </a:cubicBezTo>
                <a:cubicBezTo>
                  <a:pt x="63" y="0"/>
                  <a:pt x="37" y="6"/>
                  <a:pt x="45" y="9"/>
                </a:cubicBezTo>
                <a:cubicBezTo>
                  <a:pt x="52" y="12"/>
                  <a:pt x="45" y="16"/>
                  <a:pt x="38" y="11"/>
                </a:cubicBezTo>
                <a:cubicBezTo>
                  <a:pt x="31" y="6"/>
                  <a:pt x="12" y="14"/>
                  <a:pt x="19" y="20"/>
                </a:cubicBezTo>
                <a:cubicBezTo>
                  <a:pt x="24" y="24"/>
                  <a:pt x="41" y="17"/>
                  <a:pt x="31" y="30"/>
                </a:cubicBezTo>
                <a:cubicBezTo>
                  <a:pt x="22" y="43"/>
                  <a:pt x="18" y="26"/>
                  <a:pt x="9" y="28"/>
                </a:cubicBezTo>
                <a:cubicBezTo>
                  <a:pt x="0" y="29"/>
                  <a:pt x="4" y="40"/>
                  <a:pt x="17" y="44"/>
                </a:cubicBezTo>
                <a:cubicBezTo>
                  <a:pt x="31" y="48"/>
                  <a:pt x="29" y="56"/>
                  <a:pt x="40" y="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Freeform 2187"/>
          <p:cNvSpPr>
            <a:spLocks/>
          </p:cNvSpPr>
          <p:nvPr/>
        </p:nvSpPr>
        <p:spPr bwMode="auto">
          <a:xfrm>
            <a:off x="2054861" y="1821576"/>
            <a:ext cx="33695" cy="34711"/>
          </a:xfrm>
          <a:custGeom>
            <a:avLst/>
            <a:gdLst>
              <a:gd name="T0" fmla="*/ 14 w 17"/>
              <a:gd name="T1" fmla="*/ 12 h 16"/>
              <a:gd name="T2" fmla="*/ 3 w 17"/>
              <a:gd name="T3" fmla="*/ 7 h 16"/>
              <a:gd name="T4" fmla="*/ 14 w 17"/>
              <a:gd name="T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6">
                <a:moveTo>
                  <a:pt x="14" y="12"/>
                </a:moveTo>
                <a:cubicBezTo>
                  <a:pt x="17" y="8"/>
                  <a:pt x="6" y="0"/>
                  <a:pt x="3" y="7"/>
                </a:cubicBezTo>
                <a:cubicBezTo>
                  <a:pt x="0" y="14"/>
                  <a:pt x="10" y="16"/>
                  <a:pt x="1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2188"/>
          <p:cNvSpPr>
            <a:spLocks/>
          </p:cNvSpPr>
          <p:nvPr/>
        </p:nvSpPr>
        <p:spPr bwMode="auto">
          <a:xfrm>
            <a:off x="2233866" y="1490665"/>
            <a:ext cx="267453" cy="205952"/>
          </a:xfrm>
          <a:custGeom>
            <a:avLst/>
            <a:gdLst>
              <a:gd name="T0" fmla="*/ 8 w 133"/>
              <a:gd name="T1" fmla="*/ 48 h 94"/>
              <a:gd name="T2" fmla="*/ 19 w 133"/>
              <a:gd name="T3" fmla="*/ 60 h 94"/>
              <a:gd name="T4" fmla="*/ 52 w 133"/>
              <a:gd name="T5" fmla="*/ 61 h 94"/>
              <a:gd name="T6" fmla="*/ 32 w 133"/>
              <a:gd name="T7" fmla="*/ 71 h 94"/>
              <a:gd name="T8" fmla="*/ 48 w 133"/>
              <a:gd name="T9" fmla="*/ 83 h 94"/>
              <a:gd name="T10" fmla="*/ 75 w 133"/>
              <a:gd name="T11" fmla="*/ 90 h 94"/>
              <a:gd name="T12" fmla="*/ 91 w 133"/>
              <a:gd name="T13" fmla="*/ 90 h 94"/>
              <a:gd name="T14" fmla="*/ 102 w 133"/>
              <a:gd name="T15" fmla="*/ 77 h 94"/>
              <a:gd name="T16" fmla="*/ 114 w 133"/>
              <a:gd name="T17" fmla="*/ 68 h 94"/>
              <a:gd name="T18" fmla="*/ 133 w 133"/>
              <a:gd name="T19" fmla="*/ 61 h 94"/>
              <a:gd name="T20" fmla="*/ 122 w 133"/>
              <a:gd name="T21" fmla="*/ 56 h 94"/>
              <a:gd name="T22" fmla="*/ 111 w 133"/>
              <a:gd name="T23" fmla="*/ 49 h 94"/>
              <a:gd name="T24" fmla="*/ 106 w 133"/>
              <a:gd name="T25" fmla="*/ 38 h 94"/>
              <a:gd name="T26" fmla="*/ 98 w 133"/>
              <a:gd name="T27" fmla="*/ 36 h 94"/>
              <a:gd name="T28" fmla="*/ 87 w 133"/>
              <a:gd name="T29" fmla="*/ 31 h 94"/>
              <a:gd name="T30" fmla="*/ 52 w 133"/>
              <a:gd name="T31" fmla="*/ 12 h 94"/>
              <a:gd name="T32" fmla="*/ 32 w 133"/>
              <a:gd name="T33" fmla="*/ 9 h 94"/>
              <a:gd name="T34" fmla="*/ 33 w 133"/>
              <a:gd name="T35" fmla="*/ 14 h 94"/>
              <a:gd name="T36" fmla="*/ 26 w 133"/>
              <a:gd name="T37" fmla="*/ 19 h 94"/>
              <a:gd name="T38" fmla="*/ 16 w 133"/>
              <a:gd name="T39" fmla="*/ 24 h 94"/>
              <a:gd name="T40" fmla="*/ 18 w 133"/>
              <a:gd name="T41" fmla="*/ 37 h 94"/>
              <a:gd name="T42" fmla="*/ 12 w 133"/>
              <a:gd name="T43" fmla="*/ 42 h 94"/>
              <a:gd name="T44" fmla="*/ 8 w 133"/>
              <a:gd name="T45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94">
                <a:moveTo>
                  <a:pt x="8" y="48"/>
                </a:moveTo>
                <a:cubicBezTo>
                  <a:pt x="16" y="52"/>
                  <a:pt x="11" y="57"/>
                  <a:pt x="19" y="60"/>
                </a:cubicBezTo>
                <a:cubicBezTo>
                  <a:pt x="27" y="64"/>
                  <a:pt x="50" y="56"/>
                  <a:pt x="52" y="61"/>
                </a:cubicBezTo>
                <a:cubicBezTo>
                  <a:pt x="54" y="67"/>
                  <a:pt x="29" y="67"/>
                  <a:pt x="32" y="71"/>
                </a:cubicBezTo>
                <a:cubicBezTo>
                  <a:pt x="36" y="74"/>
                  <a:pt x="50" y="80"/>
                  <a:pt x="48" y="83"/>
                </a:cubicBezTo>
                <a:cubicBezTo>
                  <a:pt x="46" y="86"/>
                  <a:pt x="72" y="94"/>
                  <a:pt x="75" y="90"/>
                </a:cubicBezTo>
                <a:cubicBezTo>
                  <a:pt x="77" y="86"/>
                  <a:pt x="84" y="87"/>
                  <a:pt x="91" y="90"/>
                </a:cubicBezTo>
                <a:cubicBezTo>
                  <a:pt x="97" y="92"/>
                  <a:pt x="98" y="74"/>
                  <a:pt x="102" y="77"/>
                </a:cubicBezTo>
                <a:cubicBezTo>
                  <a:pt x="107" y="80"/>
                  <a:pt x="106" y="71"/>
                  <a:pt x="114" y="68"/>
                </a:cubicBezTo>
                <a:cubicBezTo>
                  <a:pt x="121" y="65"/>
                  <a:pt x="132" y="65"/>
                  <a:pt x="133" y="61"/>
                </a:cubicBezTo>
                <a:cubicBezTo>
                  <a:pt x="133" y="59"/>
                  <a:pt x="131" y="55"/>
                  <a:pt x="122" y="56"/>
                </a:cubicBezTo>
                <a:cubicBezTo>
                  <a:pt x="113" y="57"/>
                  <a:pt x="107" y="54"/>
                  <a:pt x="111" y="49"/>
                </a:cubicBezTo>
                <a:cubicBezTo>
                  <a:pt x="115" y="44"/>
                  <a:pt x="101" y="42"/>
                  <a:pt x="106" y="38"/>
                </a:cubicBezTo>
                <a:cubicBezTo>
                  <a:pt x="111" y="34"/>
                  <a:pt x="96" y="30"/>
                  <a:pt x="98" y="36"/>
                </a:cubicBezTo>
                <a:cubicBezTo>
                  <a:pt x="99" y="42"/>
                  <a:pt x="89" y="37"/>
                  <a:pt x="87" y="31"/>
                </a:cubicBezTo>
                <a:cubicBezTo>
                  <a:pt x="86" y="26"/>
                  <a:pt x="65" y="24"/>
                  <a:pt x="52" y="12"/>
                </a:cubicBezTo>
                <a:cubicBezTo>
                  <a:pt x="38" y="0"/>
                  <a:pt x="24" y="8"/>
                  <a:pt x="32" y="9"/>
                </a:cubicBezTo>
                <a:cubicBezTo>
                  <a:pt x="40" y="11"/>
                  <a:pt x="40" y="15"/>
                  <a:pt x="33" y="14"/>
                </a:cubicBezTo>
                <a:cubicBezTo>
                  <a:pt x="27" y="14"/>
                  <a:pt x="15" y="15"/>
                  <a:pt x="26" y="19"/>
                </a:cubicBezTo>
                <a:cubicBezTo>
                  <a:pt x="36" y="23"/>
                  <a:pt x="25" y="24"/>
                  <a:pt x="16" y="24"/>
                </a:cubicBezTo>
                <a:cubicBezTo>
                  <a:pt x="8" y="24"/>
                  <a:pt x="7" y="35"/>
                  <a:pt x="18" y="37"/>
                </a:cubicBezTo>
                <a:cubicBezTo>
                  <a:pt x="29" y="38"/>
                  <a:pt x="21" y="45"/>
                  <a:pt x="12" y="42"/>
                </a:cubicBezTo>
                <a:cubicBezTo>
                  <a:pt x="3" y="40"/>
                  <a:pt x="0" y="44"/>
                  <a:pt x="8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Freeform 2189"/>
          <p:cNvSpPr>
            <a:spLocks/>
          </p:cNvSpPr>
          <p:nvPr/>
        </p:nvSpPr>
        <p:spPr bwMode="auto">
          <a:xfrm>
            <a:off x="2242290" y="1703560"/>
            <a:ext cx="80025" cy="39339"/>
          </a:xfrm>
          <a:custGeom>
            <a:avLst/>
            <a:gdLst>
              <a:gd name="T0" fmla="*/ 39 w 40"/>
              <a:gd name="T1" fmla="*/ 3 h 17"/>
              <a:gd name="T2" fmla="*/ 6 w 40"/>
              <a:gd name="T3" fmla="*/ 9 h 17"/>
              <a:gd name="T4" fmla="*/ 39 w 40"/>
              <a:gd name="T5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7">
                <a:moveTo>
                  <a:pt x="39" y="3"/>
                </a:moveTo>
                <a:cubicBezTo>
                  <a:pt x="38" y="0"/>
                  <a:pt x="0" y="5"/>
                  <a:pt x="6" y="9"/>
                </a:cubicBezTo>
                <a:cubicBezTo>
                  <a:pt x="16" y="17"/>
                  <a:pt x="40" y="6"/>
                  <a:pt x="3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Freeform 2190"/>
          <p:cNvSpPr>
            <a:spLocks/>
          </p:cNvSpPr>
          <p:nvPr/>
        </p:nvSpPr>
        <p:spPr bwMode="auto">
          <a:xfrm>
            <a:off x="2027484" y="1696617"/>
            <a:ext cx="44224" cy="57851"/>
          </a:xfrm>
          <a:custGeom>
            <a:avLst/>
            <a:gdLst>
              <a:gd name="T0" fmla="*/ 18 w 22"/>
              <a:gd name="T1" fmla="*/ 21 h 27"/>
              <a:gd name="T2" fmla="*/ 1 w 22"/>
              <a:gd name="T3" fmla="*/ 8 h 27"/>
              <a:gd name="T4" fmla="*/ 18 w 22"/>
              <a:gd name="T5" fmla="*/ 2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7">
                <a:moveTo>
                  <a:pt x="18" y="21"/>
                </a:moveTo>
                <a:cubicBezTo>
                  <a:pt x="22" y="16"/>
                  <a:pt x="2" y="0"/>
                  <a:pt x="1" y="8"/>
                </a:cubicBezTo>
                <a:cubicBezTo>
                  <a:pt x="0" y="15"/>
                  <a:pt x="14" y="27"/>
                  <a:pt x="18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Freeform 2191"/>
          <p:cNvSpPr>
            <a:spLocks/>
          </p:cNvSpPr>
          <p:nvPr/>
        </p:nvSpPr>
        <p:spPr bwMode="auto">
          <a:xfrm>
            <a:off x="2202277" y="1643393"/>
            <a:ext cx="88450" cy="62480"/>
          </a:xfrm>
          <a:custGeom>
            <a:avLst/>
            <a:gdLst>
              <a:gd name="T0" fmla="*/ 17 w 44"/>
              <a:gd name="T1" fmla="*/ 29 h 29"/>
              <a:gd name="T2" fmla="*/ 37 w 44"/>
              <a:gd name="T3" fmla="*/ 25 h 29"/>
              <a:gd name="T4" fmla="*/ 38 w 44"/>
              <a:gd name="T5" fmla="*/ 17 h 29"/>
              <a:gd name="T6" fmla="*/ 26 w 44"/>
              <a:gd name="T7" fmla="*/ 12 h 29"/>
              <a:gd name="T8" fmla="*/ 3 w 44"/>
              <a:gd name="T9" fmla="*/ 5 h 29"/>
              <a:gd name="T10" fmla="*/ 17 w 44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29">
                <a:moveTo>
                  <a:pt x="17" y="29"/>
                </a:moveTo>
                <a:cubicBezTo>
                  <a:pt x="25" y="29"/>
                  <a:pt x="31" y="28"/>
                  <a:pt x="37" y="25"/>
                </a:cubicBezTo>
                <a:cubicBezTo>
                  <a:pt x="44" y="23"/>
                  <a:pt x="34" y="23"/>
                  <a:pt x="38" y="17"/>
                </a:cubicBezTo>
                <a:cubicBezTo>
                  <a:pt x="43" y="11"/>
                  <a:pt x="27" y="10"/>
                  <a:pt x="26" y="12"/>
                </a:cubicBezTo>
                <a:cubicBezTo>
                  <a:pt x="25" y="14"/>
                  <a:pt x="6" y="0"/>
                  <a:pt x="3" y="5"/>
                </a:cubicBezTo>
                <a:cubicBezTo>
                  <a:pt x="0" y="9"/>
                  <a:pt x="10" y="29"/>
                  <a:pt x="17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Freeform 2192"/>
          <p:cNvSpPr>
            <a:spLocks/>
          </p:cNvSpPr>
          <p:nvPr/>
        </p:nvSpPr>
        <p:spPr bwMode="auto">
          <a:xfrm>
            <a:off x="2353905" y="1710501"/>
            <a:ext cx="58966" cy="37025"/>
          </a:xfrm>
          <a:custGeom>
            <a:avLst/>
            <a:gdLst>
              <a:gd name="T0" fmla="*/ 20 w 29"/>
              <a:gd name="T1" fmla="*/ 4 h 16"/>
              <a:gd name="T2" fmla="*/ 9 w 29"/>
              <a:gd name="T3" fmla="*/ 13 h 16"/>
              <a:gd name="T4" fmla="*/ 20 w 29"/>
              <a:gd name="T5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16">
                <a:moveTo>
                  <a:pt x="20" y="4"/>
                </a:moveTo>
                <a:cubicBezTo>
                  <a:pt x="11" y="0"/>
                  <a:pt x="0" y="9"/>
                  <a:pt x="9" y="13"/>
                </a:cubicBezTo>
                <a:cubicBezTo>
                  <a:pt x="17" y="16"/>
                  <a:pt x="29" y="9"/>
                  <a:pt x="2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Freeform 2193"/>
          <p:cNvSpPr>
            <a:spLocks/>
          </p:cNvSpPr>
          <p:nvPr/>
        </p:nvSpPr>
        <p:spPr bwMode="auto">
          <a:xfrm>
            <a:off x="2029591" y="1617939"/>
            <a:ext cx="166369" cy="94877"/>
          </a:xfrm>
          <a:custGeom>
            <a:avLst/>
            <a:gdLst>
              <a:gd name="T0" fmla="*/ 14 w 82"/>
              <a:gd name="T1" fmla="*/ 14 h 43"/>
              <a:gd name="T2" fmla="*/ 29 w 82"/>
              <a:gd name="T3" fmla="*/ 21 h 43"/>
              <a:gd name="T4" fmla="*/ 11 w 82"/>
              <a:gd name="T5" fmla="*/ 24 h 43"/>
              <a:gd name="T6" fmla="*/ 25 w 82"/>
              <a:gd name="T7" fmla="*/ 28 h 43"/>
              <a:gd name="T8" fmla="*/ 55 w 82"/>
              <a:gd name="T9" fmla="*/ 34 h 43"/>
              <a:gd name="T10" fmla="*/ 76 w 82"/>
              <a:gd name="T11" fmla="*/ 36 h 43"/>
              <a:gd name="T12" fmla="*/ 72 w 82"/>
              <a:gd name="T13" fmla="*/ 24 h 43"/>
              <a:gd name="T14" fmla="*/ 58 w 82"/>
              <a:gd name="T15" fmla="*/ 16 h 43"/>
              <a:gd name="T16" fmla="*/ 46 w 82"/>
              <a:gd name="T17" fmla="*/ 8 h 43"/>
              <a:gd name="T18" fmla="*/ 39 w 82"/>
              <a:gd name="T19" fmla="*/ 7 h 43"/>
              <a:gd name="T20" fmla="*/ 6 w 82"/>
              <a:gd name="T21" fmla="*/ 2 h 43"/>
              <a:gd name="T22" fmla="*/ 14 w 82"/>
              <a:gd name="T23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43">
                <a:moveTo>
                  <a:pt x="14" y="14"/>
                </a:moveTo>
                <a:cubicBezTo>
                  <a:pt x="20" y="10"/>
                  <a:pt x="31" y="17"/>
                  <a:pt x="29" y="21"/>
                </a:cubicBezTo>
                <a:cubicBezTo>
                  <a:pt x="27" y="26"/>
                  <a:pt x="10" y="21"/>
                  <a:pt x="11" y="24"/>
                </a:cubicBezTo>
                <a:cubicBezTo>
                  <a:pt x="11" y="26"/>
                  <a:pt x="13" y="32"/>
                  <a:pt x="25" y="28"/>
                </a:cubicBezTo>
                <a:cubicBezTo>
                  <a:pt x="37" y="25"/>
                  <a:pt x="47" y="27"/>
                  <a:pt x="55" y="34"/>
                </a:cubicBezTo>
                <a:cubicBezTo>
                  <a:pt x="63" y="40"/>
                  <a:pt x="71" y="43"/>
                  <a:pt x="76" y="36"/>
                </a:cubicBezTo>
                <a:cubicBezTo>
                  <a:pt x="82" y="30"/>
                  <a:pt x="69" y="29"/>
                  <a:pt x="72" y="24"/>
                </a:cubicBezTo>
                <a:cubicBezTo>
                  <a:pt x="74" y="19"/>
                  <a:pt x="64" y="16"/>
                  <a:pt x="58" y="16"/>
                </a:cubicBezTo>
                <a:cubicBezTo>
                  <a:pt x="53" y="16"/>
                  <a:pt x="51" y="6"/>
                  <a:pt x="46" y="8"/>
                </a:cubicBezTo>
                <a:cubicBezTo>
                  <a:pt x="42" y="10"/>
                  <a:pt x="39" y="13"/>
                  <a:pt x="39" y="7"/>
                </a:cubicBezTo>
                <a:cubicBezTo>
                  <a:pt x="39" y="0"/>
                  <a:pt x="13" y="0"/>
                  <a:pt x="6" y="2"/>
                </a:cubicBezTo>
                <a:cubicBezTo>
                  <a:pt x="0" y="5"/>
                  <a:pt x="8" y="18"/>
                  <a:pt x="1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Freeform 2194"/>
          <p:cNvSpPr>
            <a:spLocks/>
          </p:cNvSpPr>
          <p:nvPr/>
        </p:nvSpPr>
        <p:spPr bwMode="auto">
          <a:xfrm>
            <a:off x="2593981" y="1902568"/>
            <a:ext cx="107402" cy="69423"/>
          </a:xfrm>
          <a:custGeom>
            <a:avLst/>
            <a:gdLst>
              <a:gd name="T0" fmla="*/ 3 w 54"/>
              <a:gd name="T1" fmla="*/ 7 h 31"/>
              <a:gd name="T2" fmla="*/ 10 w 54"/>
              <a:gd name="T3" fmla="*/ 21 h 31"/>
              <a:gd name="T4" fmla="*/ 27 w 54"/>
              <a:gd name="T5" fmla="*/ 26 h 31"/>
              <a:gd name="T6" fmla="*/ 54 w 54"/>
              <a:gd name="T7" fmla="*/ 22 h 31"/>
              <a:gd name="T8" fmla="*/ 26 w 54"/>
              <a:gd name="T9" fmla="*/ 8 h 31"/>
              <a:gd name="T10" fmla="*/ 3 w 54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31">
                <a:moveTo>
                  <a:pt x="3" y="7"/>
                </a:moveTo>
                <a:cubicBezTo>
                  <a:pt x="0" y="13"/>
                  <a:pt x="10" y="13"/>
                  <a:pt x="10" y="21"/>
                </a:cubicBezTo>
                <a:cubicBezTo>
                  <a:pt x="11" y="28"/>
                  <a:pt x="20" y="31"/>
                  <a:pt x="27" y="26"/>
                </a:cubicBezTo>
                <a:cubicBezTo>
                  <a:pt x="34" y="22"/>
                  <a:pt x="54" y="28"/>
                  <a:pt x="54" y="22"/>
                </a:cubicBezTo>
                <a:cubicBezTo>
                  <a:pt x="54" y="16"/>
                  <a:pt x="33" y="6"/>
                  <a:pt x="26" y="8"/>
                </a:cubicBezTo>
                <a:cubicBezTo>
                  <a:pt x="18" y="9"/>
                  <a:pt x="6" y="0"/>
                  <a:pt x="3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Freeform 2195"/>
          <p:cNvSpPr>
            <a:spLocks/>
          </p:cNvSpPr>
          <p:nvPr/>
        </p:nvSpPr>
        <p:spPr bwMode="auto">
          <a:xfrm>
            <a:off x="1720019" y="1791493"/>
            <a:ext cx="46331" cy="37025"/>
          </a:xfrm>
          <a:custGeom>
            <a:avLst/>
            <a:gdLst>
              <a:gd name="T0" fmla="*/ 5 w 23"/>
              <a:gd name="T1" fmla="*/ 16 h 17"/>
              <a:gd name="T2" fmla="*/ 22 w 23"/>
              <a:gd name="T3" fmla="*/ 5 h 17"/>
              <a:gd name="T4" fmla="*/ 5 w 23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17">
                <a:moveTo>
                  <a:pt x="5" y="16"/>
                </a:moveTo>
                <a:cubicBezTo>
                  <a:pt x="14" y="17"/>
                  <a:pt x="23" y="9"/>
                  <a:pt x="22" y="5"/>
                </a:cubicBezTo>
                <a:cubicBezTo>
                  <a:pt x="22" y="0"/>
                  <a:pt x="0" y="16"/>
                  <a:pt x="5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Freeform 2196"/>
          <p:cNvSpPr>
            <a:spLocks/>
          </p:cNvSpPr>
          <p:nvPr/>
        </p:nvSpPr>
        <p:spPr bwMode="auto">
          <a:xfrm>
            <a:off x="2608722" y="2411663"/>
            <a:ext cx="35801" cy="30082"/>
          </a:xfrm>
          <a:custGeom>
            <a:avLst/>
            <a:gdLst>
              <a:gd name="T0" fmla="*/ 8 w 18"/>
              <a:gd name="T1" fmla="*/ 13 h 14"/>
              <a:gd name="T2" fmla="*/ 9 w 18"/>
              <a:gd name="T3" fmla="*/ 1 h 14"/>
              <a:gd name="T4" fmla="*/ 8 w 18"/>
              <a:gd name="T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8" y="13"/>
                </a:moveTo>
                <a:cubicBezTo>
                  <a:pt x="11" y="13"/>
                  <a:pt x="18" y="0"/>
                  <a:pt x="9" y="1"/>
                </a:cubicBezTo>
                <a:cubicBezTo>
                  <a:pt x="0" y="1"/>
                  <a:pt x="2" y="14"/>
                  <a:pt x="8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Freeform 2197"/>
          <p:cNvSpPr>
            <a:spLocks noEditPoints="1"/>
          </p:cNvSpPr>
          <p:nvPr/>
        </p:nvSpPr>
        <p:spPr bwMode="auto">
          <a:xfrm>
            <a:off x="1231441" y="1895627"/>
            <a:ext cx="1947990" cy="1198686"/>
          </a:xfrm>
          <a:custGeom>
            <a:avLst/>
            <a:gdLst>
              <a:gd name="T0" fmla="*/ 537 w 969"/>
              <a:gd name="T1" fmla="*/ 453 h 543"/>
              <a:gd name="T2" fmla="*/ 569 w 969"/>
              <a:gd name="T3" fmla="*/ 458 h 543"/>
              <a:gd name="T4" fmla="*/ 640 w 969"/>
              <a:gd name="T5" fmla="*/ 482 h 543"/>
              <a:gd name="T6" fmla="*/ 670 w 969"/>
              <a:gd name="T7" fmla="*/ 518 h 543"/>
              <a:gd name="T8" fmla="*/ 698 w 969"/>
              <a:gd name="T9" fmla="*/ 535 h 543"/>
              <a:gd name="T10" fmla="*/ 731 w 969"/>
              <a:gd name="T11" fmla="*/ 516 h 543"/>
              <a:gd name="T12" fmla="*/ 831 w 969"/>
              <a:gd name="T13" fmla="*/ 475 h 543"/>
              <a:gd name="T14" fmla="*/ 875 w 969"/>
              <a:gd name="T15" fmla="*/ 501 h 543"/>
              <a:gd name="T16" fmla="*/ 904 w 969"/>
              <a:gd name="T17" fmla="*/ 498 h 543"/>
              <a:gd name="T18" fmla="*/ 876 w 969"/>
              <a:gd name="T19" fmla="*/ 493 h 543"/>
              <a:gd name="T20" fmla="*/ 794 w 969"/>
              <a:gd name="T21" fmla="*/ 478 h 543"/>
              <a:gd name="T22" fmla="*/ 933 w 969"/>
              <a:gd name="T23" fmla="*/ 416 h 543"/>
              <a:gd name="T24" fmla="*/ 949 w 969"/>
              <a:gd name="T25" fmla="*/ 380 h 543"/>
              <a:gd name="T26" fmla="*/ 947 w 969"/>
              <a:gd name="T27" fmla="*/ 365 h 543"/>
              <a:gd name="T28" fmla="*/ 902 w 969"/>
              <a:gd name="T29" fmla="*/ 325 h 543"/>
              <a:gd name="T30" fmla="*/ 867 w 969"/>
              <a:gd name="T31" fmla="*/ 268 h 543"/>
              <a:gd name="T32" fmla="*/ 831 w 969"/>
              <a:gd name="T33" fmla="*/ 304 h 543"/>
              <a:gd name="T34" fmla="*/ 804 w 969"/>
              <a:gd name="T35" fmla="*/ 259 h 543"/>
              <a:gd name="T36" fmla="*/ 750 w 969"/>
              <a:gd name="T37" fmla="*/ 237 h 543"/>
              <a:gd name="T38" fmla="*/ 712 w 969"/>
              <a:gd name="T39" fmla="*/ 259 h 543"/>
              <a:gd name="T40" fmla="*/ 728 w 969"/>
              <a:gd name="T41" fmla="*/ 338 h 543"/>
              <a:gd name="T42" fmla="*/ 705 w 969"/>
              <a:gd name="T43" fmla="*/ 410 h 543"/>
              <a:gd name="T44" fmla="*/ 663 w 969"/>
              <a:gd name="T45" fmla="*/ 370 h 543"/>
              <a:gd name="T46" fmla="*/ 592 w 969"/>
              <a:gd name="T47" fmla="*/ 329 h 543"/>
              <a:gd name="T48" fmla="*/ 524 w 969"/>
              <a:gd name="T49" fmla="*/ 293 h 543"/>
              <a:gd name="T50" fmla="*/ 556 w 969"/>
              <a:gd name="T51" fmla="*/ 226 h 543"/>
              <a:gd name="T52" fmla="*/ 594 w 969"/>
              <a:gd name="T53" fmla="*/ 203 h 543"/>
              <a:gd name="T54" fmla="*/ 615 w 969"/>
              <a:gd name="T55" fmla="*/ 161 h 543"/>
              <a:gd name="T56" fmla="*/ 656 w 969"/>
              <a:gd name="T57" fmla="*/ 157 h 543"/>
              <a:gd name="T58" fmla="*/ 672 w 969"/>
              <a:gd name="T59" fmla="*/ 109 h 543"/>
              <a:gd name="T60" fmla="*/ 632 w 969"/>
              <a:gd name="T61" fmla="*/ 115 h 543"/>
              <a:gd name="T62" fmla="*/ 603 w 969"/>
              <a:gd name="T63" fmla="*/ 140 h 543"/>
              <a:gd name="T64" fmla="*/ 573 w 969"/>
              <a:gd name="T65" fmla="*/ 123 h 543"/>
              <a:gd name="T66" fmla="*/ 560 w 969"/>
              <a:gd name="T67" fmla="*/ 86 h 543"/>
              <a:gd name="T68" fmla="*/ 537 w 969"/>
              <a:gd name="T69" fmla="*/ 34 h 543"/>
              <a:gd name="T70" fmla="*/ 520 w 969"/>
              <a:gd name="T71" fmla="*/ 11 h 543"/>
              <a:gd name="T72" fmla="*/ 507 w 969"/>
              <a:gd name="T73" fmla="*/ 61 h 543"/>
              <a:gd name="T74" fmla="*/ 532 w 969"/>
              <a:gd name="T75" fmla="*/ 110 h 543"/>
              <a:gd name="T76" fmla="*/ 507 w 969"/>
              <a:gd name="T77" fmla="*/ 125 h 543"/>
              <a:gd name="T78" fmla="*/ 516 w 969"/>
              <a:gd name="T79" fmla="*/ 102 h 543"/>
              <a:gd name="T80" fmla="*/ 485 w 969"/>
              <a:gd name="T81" fmla="*/ 122 h 543"/>
              <a:gd name="T82" fmla="*/ 408 w 969"/>
              <a:gd name="T83" fmla="*/ 122 h 543"/>
              <a:gd name="T84" fmla="*/ 379 w 969"/>
              <a:gd name="T85" fmla="*/ 128 h 543"/>
              <a:gd name="T86" fmla="*/ 346 w 969"/>
              <a:gd name="T87" fmla="*/ 132 h 543"/>
              <a:gd name="T88" fmla="*/ 249 w 969"/>
              <a:gd name="T89" fmla="*/ 104 h 543"/>
              <a:gd name="T90" fmla="*/ 153 w 969"/>
              <a:gd name="T91" fmla="*/ 80 h 543"/>
              <a:gd name="T92" fmla="*/ 87 w 969"/>
              <a:gd name="T93" fmla="*/ 116 h 543"/>
              <a:gd name="T94" fmla="*/ 82 w 969"/>
              <a:gd name="T95" fmla="*/ 102 h 543"/>
              <a:gd name="T96" fmla="*/ 19 w 969"/>
              <a:gd name="T97" fmla="*/ 99 h 543"/>
              <a:gd name="T98" fmla="*/ 17 w 969"/>
              <a:gd name="T99" fmla="*/ 267 h 543"/>
              <a:gd name="T100" fmla="*/ 45 w 969"/>
              <a:gd name="T101" fmla="*/ 288 h 543"/>
              <a:gd name="T102" fmla="*/ 113 w 969"/>
              <a:gd name="T103" fmla="*/ 334 h 543"/>
              <a:gd name="T104" fmla="*/ 122 w 969"/>
              <a:gd name="T105" fmla="*/ 369 h 543"/>
              <a:gd name="T106" fmla="*/ 148 w 969"/>
              <a:gd name="T107" fmla="*/ 403 h 543"/>
              <a:gd name="T108" fmla="*/ 192 w 969"/>
              <a:gd name="T109" fmla="*/ 436 h 543"/>
              <a:gd name="T110" fmla="*/ 241 w 969"/>
              <a:gd name="T111" fmla="*/ 177 h 543"/>
              <a:gd name="T112" fmla="*/ 210 w 969"/>
              <a:gd name="T113" fmla="*/ 176 h 543"/>
              <a:gd name="T114" fmla="*/ 239 w 969"/>
              <a:gd name="T115" fmla="*/ 162 h 543"/>
              <a:gd name="T116" fmla="*/ 285 w 969"/>
              <a:gd name="T117" fmla="*/ 252 h 543"/>
              <a:gd name="T118" fmla="*/ 501 w 969"/>
              <a:gd name="T119" fmla="*/ 42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9" h="543">
                <a:moveTo>
                  <a:pt x="521" y="441"/>
                </a:moveTo>
                <a:cubicBezTo>
                  <a:pt x="522" y="441"/>
                  <a:pt x="523" y="441"/>
                  <a:pt x="524" y="442"/>
                </a:cubicBezTo>
                <a:cubicBezTo>
                  <a:pt x="526" y="443"/>
                  <a:pt x="526" y="446"/>
                  <a:pt x="526" y="448"/>
                </a:cubicBezTo>
                <a:cubicBezTo>
                  <a:pt x="527" y="449"/>
                  <a:pt x="527" y="450"/>
                  <a:pt x="528" y="450"/>
                </a:cubicBezTo>
                <a:cubicBezTo>
                  <a:pt x="529" y="451"/>
                  <a:pt x="531" y="451"/>
                  <a:pt x="532" y="452"/>
                </a:cubicBezTo>
                <a:cubicBezTo>
                  <a:pt x="533" y="453"/>
                  <a:pt x="535" y="453"/>
                  <a:pt x="536" y="453"/>
                </a:cubicBezTo>
                <a:cubicBezTo>
                  <a:pt x="536" y="453"/>
                  <a:pt x="537" y="453"/>
                  <a:pt x="537" y="453"/>
                </a:cubicBezTo>
                <a:cubicBezTo>
                  <a:pt x="538" y="452"/>
                  <a:pt x="540" y="451"/>
                  <a:pt x="542" y="451"/>
                </a:cubicBezTo>
                <a:cubicBezTo>
                  <a:pt x="545" y="451"/>
                  <a:pt x="547" y="452"/>
                  <a:pt x="549" y="454"/>
                </a:cubicBezTo>
                <a:cubicBezTo>
                  <a:pt x="550" y="456"/>
                  <a:pt x="551" y="456"/>
                  <a:pt x="552" y="456"/>
                </a:cubicBezTo>
                <a:cubicBezTo>
                  <a:pt x="554" y="456"/>
                  <a:pt x="554" y="456"/>
                  <a:pt x="554" y="456"/>
                </a:cubicBezTo>
                <a:cubicBezTo>
                  <a:pt x="555" y="456"/>
                  <a:pt x="557" y="456"/>
                  <a:pt x="558" y="458"/>
                </a:cubicBezTo>
                <a:cubicBezTo>
                  <a:pt x="560" y="461"/>
                  <a:pt x="563" y="462"/>
                  <a:pt x="565" y="460"/>
                </a:cubicBezTo>
                <a:cubicBezTo>
                  <a:pt x="566" y="458"/>
                  <a:pt x="567" y="458"/>
                  <a:pt x="569" y="458"/>
                </a:cubicBezTo>
                <a:cubicBezTo>
                  <a:pt x="573" y="458"/>
                  <a:pt x="579" y="460"/>
                  <a:pt x="582" y="461"/>
                </a:cubicBezTo>
                <a:cubicBezTo>
                  <a:pt x="584" y="462"/>
                  <a:pt x="584" y="462"/>
                  <a:pt x="584" y="462"/>
                </a:cubicBezTo>
                <a:cubicBezTo>
                  <a:pt x="589" y="457"/>
                  <a:pt x="593" y="449"/>
                  <a:pt x="597" y="449"/>
                </a:cubicBezTo>
                <a:cubicBezTo>
                  <a:pt x="603" y="449"/>
                  <a:pt x="620" y="451"/>
                  <a:pt x="621" y="459"/>
                </a:cubicBezTo>
                <a:cubicBezTo>
                  <a:pt x="622" y="468"/>
                  <a:pt x="632" y="460"/>
                  <a:pt x="633" y="468"/>
                </a:cubicBezTo>
                <a:cubicBezTo>
                  <a:pt x="634" y="473"/>
                  <a:pt x="638" y="478"/>
                  <a:pt x="639" y="481"/>
                </a:cubicBezTo>
                <a:cubicBezTo>
                  <a:pt x="640" y="482"/>
                  <a:pt x="640" y="482"/>
                  <a:pt x="640" y="482"/>
                </a:cubicBezTo>
                <a:cubicBezTo>
                  <a:pt x="643" y="484"/>
                  <a:pt x="645" y="485"/>
                  <a:pt x="647" y="487"/>
                </a:cubicBezTo>
                <a:cubicBezTo>
                  <a:pt x="648" y="488"/>
                  <a:pt x="648" y="488"/>
                  <a:pt x="648" y="488"/>
                </a:cubicBezTo>
                <a:cubicBezTo>
                  <a:pt x="652" y="488"/>
                  <a:pt x="659" y="489"/>
                  <a:pt x="663" y="490"/>
                </a:cubicBezTo>
                <a:cubicBezTo>
                  <a:pt x="670" y="493"/>
                  <a:pt x="680" y="487"/>
                  <a:pt x="684" y="496"/>
                </a:cubicBezTo>
                <a:cubicBezTo>
                  <a:pt x="687" y="504"/>
                  <a:pt x="696" y="511"/>
                  <a:pt x="688" y="511"/>
                </a:cubicBezTo>
                <a:cubicBezTo>
                  <a:pt x="681" y="512"/>
                  <a:pt x="673" y="503"/>
                  <a:pt x="673" y="508"/>
                </a:cubicBezTo>
                <a:cubicBezTo>
                  <a:pt x="674" y="513"/>
                  <a:pt x="670" y="510"/>
                  <a:pt x="670" y="518"/>
                </a:cubicBezTo>
                <a:cubicBezTo>
                  <a:pt x="670" y="524"/>
                  <a:pt x="667" y="532"/>
                  <a:pt x="664" y="535"/>
                </a:cubicBezTo>
                <a:cubicBezTo>
                  <a:pt x="664" y="536"/>
                  <a:pt x="664" y="536"/>
                  <a:pt x="664" y="536"/>
                </a:cubicBezTo>
                <a:cubicBezTo>
                  <a:pt x="663" y="538"/>
                  <a:pt x="663" y="541"/>
                  <a:pt x="665" y="543"/>
                </a:cubicBezTo>
                <a:cubicBezTo>
                  <a:pt x="665" y="543"/>
                  <a:pt x="665" y="543"/>
                  <a:pt x="665" y="543"/>
                </a:cubicBezTo>
                <a:cubicBezTo>
                  <a:pt x="669" y="540"/>
                  <a:pt x="673" y="537"/>
                  <a:pt x="677" y="537"/>
                </a:cubicBezTo>
                <a:cubicBezTo>
                  <a:pt x="685" y="537"/>
                  <a:pt x="687" y="542"/>
                  <a:pt x="692" y="538"/>
                </a:cubicBezTo>
                <a:cubicBezTo>
                  <a:pt x="696" y="536"/>
                  <a:pt x="697" y="534"/>
                  <a:pt x="698" y="535"/>
                </a:cubicBezTo>
                <a:cubicBezTo>
                  <a:pt x="700" y="534"/>
                  <a:pt x="700" y="534"/>
                  <a:pt x="700" y="534"/>
                </a:cubicBezTo>
                <a:cubicBezTo>
                  <a:pt x="700" y="534"/>
                  <a:pt x="700" y="532"/>
                  <a:pt x="700" y="530"/>
                </a:cubicBezTo>
                <a:cubicBezTo>
                  <a:pt x="699" y="530"/>
                  <a:pt x="699" y="530"/>
                  <a:pt x="699" y="530"/>
                </a:cubicBezTo>
                <a:cubicBezTo>
                  <a:pt x="696" y="531"/>
                  <a:pt x="695" y="530"/>
                  <a:pt x="693" y="527"/>
                </a:cubicBezTo>
                <a:cubicBezTo>
                  <a:pt x="691" y="522"/>
                  <a:pt x="708" y="517"/>
                  <a:pt x="716" y="518"/>
                </a:cubicBezTo>
                <a:cubicBezTo>
                  <a:pt x="723" y="519"/>
                  <a:pt x="727" y="516"/>
                  <a:pt x="730" y="516"/>
                </a:cubicBezTo>
                <a:cubicBezTo>
                  <a:pt x="731" y="516"/>
                  <a:pt x="731" y="516"/>
                  <a:pt x="731" y="516"/>
                </a:cubicBezTo>
                <a:cubicBezTo>
                  <a:pt x="744" y="504"/>
                  <a:pt x="746" y="504"/>
                  <a:pt x="747" y="504"/>
                </a:cubicBezTo>
                <a:cubicBezTo>
                  <a:pt x="750" y="504"/>
                  <a:pt x="781" y="504"/>
                  <a:pt x="785" y="504"/>
                </a:cubicBezTo>
                <a:cubicBezTo>
                  <a:pt x="789" y="501"/>
                  <a:pt x="797" y="495"/>
                  <a:pt x="798" y="490"/>
                </a:cubicBezTo>
                <a:cubicBezTo>
                  <a:pt x="799" y="485"/>
                  <a:pt x="806" y="468"/>
                  <a:pt x="813" y="468"/>
                </a:cubicBezTo>
                <a:cubicBezTo>
                  <a:pt x="814" y="468"/>
                  <a:pt x="815" y="469"/>
                  <a:pt x="815" y="469"/>
                </a:cubicBezTo>
                <a:cubicBezTo>
                  <a:pt x="817" y="471"/>
                  <a:pt x="820" y="471"/>
                  <a:pt x="823" y="471"/>
                </a:cubicBezTo>
                <a:cubicBezTo>
                  <a:pt x="827" y="471"/>
                  <a:pt x="831" y="472"/>
                  <a:pt x="831" y="475"/>
                </a:cubicBezTo>
                <a:cubicBezTo>
                  <a:pt x="831" y="476"/>
                  <a:pt x="831" y="476"/>
                  <a:pt x="831" y="478"/>
                </a:cubicBezTo>
                <a:cubicBezTo>
                  <a:pt x="831" y="482"/>
                  <a:pt x="830" y="492"/>
                  <a:pt x="840" y="505"/>
                </a:cubicBezTo>
                <a:cubicBezTo>
                  <a:pt x="840" y="506"/>
                  <a:pt x="840" y="506"/>
                  <a:pt x="840" y="506"/>
                </a:cubicBezTo>
                <a:cubicBezTo>
                  <a:pt x="844" y="503"/>
                  <a:pt x="848" y="502"/>
                  <a:pt x="850" y="502"/>
                </a:cubicBezTo>
                <a:cubicBezTo>
                  <a:pt x="855" y="502"/>
                  <a:pt x="862" y="496"/>
                  <a:pt x="864" y="492"/>
                </a:cubicBezTo>
                <a:cubicBezTo>
                  <a:pt x="866" y="488"/>
                  <a:pt x="868" y="496"/>
                  <a:pt x="864" y="497"/>
                </a:cubicBezTo>
                <a:cubicBezTo>
                  <a:pt x="860" y="498"/>
                  <a:pt x="868" y="501"/>
                  <a:pt x="875" y="501"/>
                </a:cubicBezTo>
                <a:cubicBezTo>
                  <a:pt x="882" y="501"/>
                  <a:pt x="871" y="503"/>
                  <a:pt x="866" y="503"/>
                </a:cubicBezTo>
                <a:cubicBezTo>
                  <a:pt x="861" y="503"/>
                  <a:pt x="859" y="504"/>
                  <a:pt x="852" y="511"/>
                </a:cubicBezTo>
                <a:cubicBezTo>
                  <a:pt x="845" y="518"/>
                  <a:pt x="846" y="520"/>
                  <a:pt x="850" y="523"/>
                </a:cubicBezTo>
                <a:cubicBezTo>
                  <a:pt x="854" y="527"/>
                  <a:pt x="860" y="525"/>
                  <a:pt x="865" y="520"/>
                </a:cubicBezTo>
                <a:cubicBezTo>
                  <a:pt x="871" y="516"/>
                  <a:pt x="870" y="511"/>
                  <a:pt x="876" y="511"/>
                </a:cubicBezTo>
                <a:cubicBezTo>
                  <a:pt x="881" y="511"/>
                  <a:pt x="896" y="506"/>
                  <a:pt x="902" y="504"/>
                </a:cubicBezTo>
                <a:cubicBezTo>
                  <a:pt x="908" y="502"/>
                  <a:pt x="904" y="501"/>
                  <a:pt x="904" y="498"/>
                </a:cubicBezTo>
                <a:cubicBezTo>
                  <a:pt x="904" y="496"/>
                  <a:pt x="915" y="496"/>
                  <a:pt x="919" y="493"/>
                </a:cubicBezTo>
                <a:cubicBezTo>
                  <a:pt x="923" y="490"/>
                  <a:pt x="918" y="488"/>
                  <a:pt x="915" y="488"/>
                </a:cubicBezTo>
                <a:cubicBezTo>
                  <a:pt x="911" y="489"/>
                  <a:pt x="914" y="483"/>
                  <a:pt x="915" y="481"/>
                </a:cubicBezTo>
                <a:cubicBezTo>
                  <a:pt x="915" y="478"/>
                  <a:pt x="907" y="482"/>
                  <a:pt x="907" y="485"/>
                </a:cubicBezTo>
                <a:cubicBezTo>
                  <a:pt x="907" y="488"/>
                  <a:pt x="901" y="490"/>
                  <a:pt x="901" y="492"/>
                </a:cubicBezTo>
                <a:cubicBezTo>
                  <a:pt x="901" y="498"/>
                  <a:pt x="900" y="494"/>
                  <a:pt x="896" y="496"/>
                </a:cubicBezTo>
                <a:cubicBezTo>
                  <a:pt x="892" y="498"/>
                  <a:pt x="877" y="496"/>
                  <a:pt x="876" y="493"/>
                </a:cubicBezTo>
                <a:cubicBezTo>
                  <a:pt x="876" y="489"/>
                  <a:pt x="865" y="488"/>
                  <a:pt x="864" y="483"/>
                </a:cubicBezTo>
                <a:cubicBezTo>
                  <a:pt x="864" y="478"/>
                  <a:pt x="858" y="477"/>
                  <a:pt x="863" y="471"/>
                </a:cubicBezTo>
                <a:cubicBezTo>
                  <a:pt x="867" y="466"/>
                  <a:pt x="862" y="464"/>
                  <a:pt x="858" y="468"/>
                </a:cubicBezTo>
                <a:cubicBezTo>
                  <a:pt x="853" y="472"/>
                  <a:pt x="851" y="465"/>
                  <a:pt x="857" y="463"/>
                </a:cubicBezTo>
                <a:cubicBezTo>
                  <a:pt x="862" y="461"/>
                  <a:pt x="873" y="459"/>
                  <a:pt x="868" y="449"/>
                </a:cubicBezTo>
                <a:cubicBezTo>
                  <a:pt x="862" y="439"/>
                  <a:pt x="828" y="452"/>
                  <a:pt x="819" y="457"/>
                </a:cubicBezTo>
                <a:cubicBezTo>
                  <a:pt x="810" y="462"/>
                  <a:pt x="799" y="478"/>
                  <a:pt x="794" y="478"/>
                </a:cubicBezTo>
                <a:cubicBezTo>
                  <a:pt x="790" y="478"/>
                  <a:pt x="803" y="469"/>
                  <a:pt x="805" y="466"/>
                </a:cubicBezTo>
                <a:cubicBezTo>
                  <a:pt x="807" y="463"/>
                  <a:pt x="804" y="459"/>
                  <a:pt x="807" y="461"/>
                </a:cubicBezTo>
                <a:cubicBezTo>
                  <a:pt x="810" y="462"/>
                  <a:pt x="817" y="450"/>
                  <a:pt x="823" y="446"/>
                </a:cubicBezTo>
                <a:cubicBezTo>
                  <a:pt x="828" y="442"/>
                  <a:pt x="834" y="446"/>
                  <a:pt x="834" y="442"/>
                </a:cubicBezTo>
                <a:cubicBezTo>
                  <a:pt x="835" y="439"/>
                  <a:pt x="838" y="437"/>
                  <a:pt x="843" y="432"/>
                </a:cubicBezTo>
                <a:cubicBezTo>
                  <a:pt x="848" y="428"/>
                  <a:pt x="907" y="429"/>
                  <a:pt x="913" y="429"/>
                </a:cubicBezTo>
                <a:cubicBezTo>
                  <a:pt x="919" y="429"/>
                  <a:pt x="930" y="421"/>
                  <a:pt x="933" y="416"/>
                </a:cubicBezTo>
                <a:cubicBezTo>
                  <a:pt x="937" y="411"/>
                  <a:pt x="941" y="411"/>
                  <a:pt x="949" y="412"/>
                </a:cubicBezTo>
                <a:cubicBezTo>
                  <a:pt x="957" y="412"/>
                  <a:pt x="961" y="405"/>
                  <a:pt x="965" y="402"/>
                </a:cubicBezTo>
                <a:cubicBezTo>
                  <a:pt x="969" y="400"/>
                  <a:pt x="967" y="398"/>
                  <a:pt x="964" y="398"/>
                </a:cubicBezTo>
                <a:cubicBezTo>
                  <a:pt x="960" y="397"/>
                  <a:pt x="957" y="395"/>
                  <a:pt x="960" y="394"/>
                </a:cubicBezTo>
                <a:cubicBezTo>
                  <a:pt x="964" y="394"/>
                  <a:pt x="966" y="392"/>
                  <a:pt x="967" y="388"/>
                </a:cubicBezTo>
                <a:cubicBezTo>
                  <a:pt x="969" y="383"/>
                  <a:pt x="966" y="385"/>
                  <a:pt x="961" y="379"/>
                </a:cubicBezTo>
                <a:cubicBezTo>
                  <a:pt x="956" y="373"/>
                  <a:pt x="954" y="381"/>
                  <a:pt x="949" y="380"/>
                </a:cubicBezTo>
                <a:cubicBezTo>
                  <a:pt x="944" y="380"/>
                  <a:pt x="952" y="374"/>
                  <a:pt x="948" y="371"/>
                </a:cubicBezTo>
                <a:cubicBezTo>
                  <a:pt x="944" y="369"/>
                  <a:pt x="937" y="371"/>
                  <a:pt x="931" y="376"/>
                </a:cubicBezTo>
                <a:cubicBezTo>
                  <a:pt x="925" y="381"/>
                  <a:pt x="925" y="375"/>
                  <a:pt x="920" y="380"/>
                </a:cubicBezTo>
                <a:cubicBezTo>
                  <a:pt x="915" y="385"/>
                  <a:pt x="915" y="378"/>
                  <a:pt x="917" y="376"/>
                </a:cubicBezTo>
                <a:cubicBezTo>
                  <a:pt x="920" y="374"/>
                  <a:pt x="922" y="376"/>
                  <a:pt x="924" y="373"/>
                </a:cubicBezTo>
                <a:cubicBezTo>
                  <a:pt x="926" y="370"/>
                  <a:pt x="928" y="373"/>
                  <a:pt x="934" y="369"/>
                </a:cubicBezTo>
                <a:cubicBezTo>
                  <a:pt x="940" y="366"/>
                  <a:pt x="945" y="367"/>
                  <a:pt x="947" y="365"/>
                </a:cubicBezTo>
                <a:cubicBezTo>
                  <a:pt x="948" y="362"/>
                  <a:pt x="944" y="358"/>
                  <a:pt x="938" y="359"/>
                </a:cubicBezTo>
                <a:cubicBezTo>
                  <a:pt x="933" y="361"/>
                  <a:pt x="929" y="352"/>
                  <a:pt x="926" y="354"/>
                </a:cubicBezTo>
                <a:cubicBezTo>
                  <a:pt x="922" y="357"/>
                  <a:pt x="923" y="351"/>
                  <a:pt x="919" y="353"/>
                </a:cubicBezTo>
                <a:cubicBezTo>
                  <a:pt x="915" y="356"/>
                  <a:pt x="913" y="352"/>
                  <a:pt x="911" y="348"/>
                </a:cubicBezTo>
                <a:cubicBezTo>
                  <a:pt x="909" y="343"/>
                  <a:pt x="898" y="335"/>
                  <a:pt x="892" y="333"/>
                </a:cubicBezTo>
                <a:cubicBezTo>
                  <a:pt x="885" y="331"/>
                  <a:pt x="890" y="328"/>
                  <a:pt x="893" y="330"/>
                </a:cubicBezTo>
                <a:cubicBezTo>
                  <a:pt x="897" y="333"/>
                  <a:pt x="901" y="328"/>
                  <a:pt x="902" y="325"/>
                </a:cubicBezTo>
                <a:cubicBezTo>
                  <a:pt x="904" y="323"/>
                  <a:pt x="900" y="320"/>
                  <a:pt x="898" y="320"/>
                </a:cubicBezTo>
                <a:cubicBezTo>
                  <a:pt x="896" y="320"/>
                  <a:pt x="896" y="317"/>
                  <a:pt x="896" y="314"/>
                </a:cubicBezTo>
                <a:cubicBezTo>
                  <a:pt x="897" y="312"/>
                  <a:pt x="889" y="308"/>
                  <a:pt x="889" y="306"/>
                </a:cubicBezTo>
                <a:cubicBezTo>
                  <a:pt x="889" y="303"/>
                  <a:pt x="884" y="302"/>
                  <a:pt x="885" y="299"/>
                </a:cubicBezTo>
                <a:cubicBezTo>
                  <a:pt x="885" y="297"/>
                  <a:pt x="880" y="294"/>
                  <a:pt x="880" y="291"/>
                </a:cubicBezTo>
                <a:cubicBezTo>
                  <a:pt x="880" y="288"/>
                  <a:pt x="873" y="282"/>
                  <a:pt x="873" y="278"/>
                </a:cubicBezTo>
                <a:cubicBezTo>
                  <a:pt x="872" y="275"/>
                  <a:pt x="868" y="272"/>
                  <a:pt x="867" y="268"/>
                </a:cubicBezTo>
                <a:cubicBezTo>
                  <a:pt x="865" y="264"/>
                  <a:pt x="863" y="266"/>
                  <a:pt x="862" y="272"/>
                </a:cubicBezTo>
                <a:cubicBezTo>
                  <a:pt x="860" y="278"/>
                  <a:pt x="855" y="278"/>
                  <a:pt x="857" y="280"/>
                </a:cubicBezTo>
                <a:cubicBezTo>
                  <a:pt x="860" y="284"/>
                  <a:pt x="857" y="284"/>
                  <a:pt x="855" y="286"/>
                </a:cubicBezTo>
                <a:cubicBezTo>
                  <a:pt x="853" y="289"/>
                  <a:pt x="857" y="293"/>
                  <a:pt x="853" y="293"/>
                </a:cubicBezTo>
                <a:cubicBezTo>
                  <a:pt x="849" y="293"/>
                  <a:pt x="851" y="300"/>
                  <a:pt x="849" y="297"/>
                </a:cubicBezTo>
                <a:cubicBezTo>
                  <a:pt x="847" y="293"/>
                  <a:pt x="842" y="294"/>
                  <a:pt x="842" y="298"/>
                </a:cubicBezTo>
                <a:cubicBezTo>
                  <a:pt x="842" y="301"/>
                  <a:pt x="834" y="305"/>
                  <a:pt x="831" y="304"/>
                </a:cubicBezTo>
                <a:cubicBezTo>
                  <a:pt x="828" y="304"/>
                  <a:pt x="828" y="297"/>
                  <a:pt x="825" y="299"/>
                </a:cubicBezTo>
                <a:cubicBezTo>
                  <a:pt x="822" y="301"/>
                  <a:pt x="823" y="294"/>
                  <a:pt x="818" y="294"/>
                </a:cubicBezTo>
                <a:cubicBezTo>
                  <a:pt x="814" y="294"/>
                  <a:pt x="811" y="294"/>
                  <a:pt x="812" y="290"/>
                </a:cubicBezTo>
                <a:cubicBezTo>
                  <a:pt x="814" y="286"/>
                  <a:pt x="805" y="284"/>
                  <a:pt x="808" y="282"/>
                </a:cubicBezTo>
                <a:cubicBezTo>
                  <a:pt x="811" y="280"/>
                  <a:pt x="807" y="276"/>
                  <a:pt x="807" y="269"/>
                </a:cubicBezTo>
                <a:cubicBezTo>
                  <a:pt x="806" y="263"/>
                  <a:pt x="810" y="262"/>
                  <a:pt x="810" y="260"/>
                </a:cubicBezTo>
                <a:cubicBezTo>
                  <a:pt x="810" y="257"/>
                  <a:pt x="807" y="257"/>
                  <a:pt x="804" y="259"/>
                </a:cubicBezTo>
                <a:cubicBezTo>
                  <a:pt x="801" y="261"/>
                  <a:pt x="801" y="257"/>
                  <a:pt x="798" y="257"/>
                </a:cubicBezTo>
                <a:cubicBezTo>
                  <a:pt x="795" y="257"/>
                  <a:pt x="785" y="257"/>
                  <a:pt x="785" y="252"/>
                </a:cubicBezTo>
                <a:cubicBezTo>
                  <a:pt x="784" y="248"/>
                  <a:pt x="781" y="250"/>
                  <a:pt x="779" y="246"/>
                </a:cubicBezTo>
                <a:cubicBezTo>
                  <a:pt x="778" y="241"/>
                  <a:pt x="774" y="245"/>
                  <a:pt x="774" y="242"/>
                </a:cubicBezTo>
                <a:cubicBezTo>
                  <a:pt x="774" y="239"/>
                  <a:pt x="772" y="237"/>
                  <a:pt x="769" y="237"/>
                </a:cubicBezTo>
                <a:cubicBezTo>
                  <a:pt x="766" y="237"/>
                  <a:pt x="765" y="234"/>
                  <a:pt x="761" y="233"/>
                </a:cubicBezTo>
                <a:cubicBezTo>
                  <a:pt x="757" y="233"/>
                  <a:pt x="752" y="236"/>
                  <a:pt x="750" y="237"/>
                </a:cubicBezTo>
                <a:cubicBezTo>
                  <a:pt x="748" y="238"/>
                  <a:pt x="742" y="233"/>
                  <a:pt x="740" y="235"/>
                </a:cubicBezTo>
                <a:cubicBezTo>
                  <a:pt x="737" y="237"/>
                  <a:pt x="737" y="234"/>
                  <a:pt x="731" y="232"/>
                </a:cubicBezTo>
                <a:cubicBezTo>
                  <a:pt x="724" y="230"/>
                  <a:pt x="716" y="230"/>
                  <a:pt x="716" y="232"/>
                </a:cubicBezTo>
                <a:cubicBezTo>
                  <a:pt x="715" y="234"/>
                  <a:pt x="710" y="235"/>
                  <a:pt x="711" y="240"/>
                </a:cubicBezTo>
                <a:cubicBezTo>
                  <a:pt x="712" y="246"/>
                  <a:pt x="717" y="245"/>
                  <a:pt x="718" y="248"/>
                </a:cubicBezTo>
                <a:cubicBezTo>
                  <a:pt x="719" y="252"/>
                  <a:pt x="716" y="250"/>
                  <a:pt x="715" y="254"/>
                </a:cubicBezTo>
                <a:cubicBezTo>
                  <a:pt x="715" y="257"/>
                  <a:pt x="712" y="257"/>
                  <a:pt x="712" y="259"/>
                </a:cubicBezTo>
                <a:cubicBezTo>
                  <a:pt x="712" y="261"/>
                  <a:pt x="714" y="261"/>
                  <a:pt x="715" y="265"/>
                </a:cubicBezTo>
                <a:cubicBezTo>
                  <a:pt x="717" y="270"/>
                  <a:pt x="719" y="269"/>
                  <a:pt x="720" y="275"/>
                </a:cubicBezTo>
                <a:cubicBezTo>
                  <a:pt x="721" y="281"/>
                  <a:pt x="718" y="280"/>
                  <a:pt x="715" y="281"/>
                </a:cubicBezTo>
                <a:cubicBezTo>
                  <a:pt x="713" y="282"/>
                  <a:pt x="716" y="285"/>
                  <a:pt x="712" y="289"/>
                </a:cubicBezTo>
                <a:cubicBezTo>
                  <a:pt x="709" y="293"/>
                  <a:pt x="706" y="297"/>
                  <a:pt x="708" y="299"/>
                </a:cubicBezTo>
                <a:cubicBezTo>
                  <a:pt x="711" y="302"/>
                  <a:pt x="721" y="306"/>
                  <a:pt x="725" y="313"/>
                </a:cubicBezTo>
                <a:cubicBezTo>
                  <a:pt x="729" y="320"/>
                  <a:pt x="729" y="330"/>
                  <a:pt x="728" y="338"/>
                </a:cubicBezTo>
                <a:cubicBezTo>
                  <a:pt x="727" y="345"/>
                  <a:pt x="718" y="347"/>
                  <a:pt x="712" y="353"/>
                </a:cubicBezTo>
                <a:cubicBezTo>
                  <a:pt x="706" y="360"/>
                  <a:pt x="699" y="359"/>
                  <a:pt x="696" y="359"/>
                </a:cubicBezTo>
                <a:cubicBezTo>
                  <a:pt x="693" y="359"/>
                  <a:pt x="695" y="365"/>
                  <a:pt x="699" y="370"/>
                </a:cubicBezTo>
                <a:cubicBezTo>
                  <a:pt x="703" y="375"/>
                  <a:pt x="700" y="376"/>
                  <a:pt x="702" y="381"/>
                </a:cubicBezTo>
                <a:cubicBezTo>
                  <a:pt x="704" y="386"/>
                  <a:pt x="702" y="390"/>
                  <a:pt x="705" y="395"/>
                </a:cubicBezTo>
                <a:cubicBezTo>
                  <a:pt x="709" y="399"/>
                  <a:pt x="707" y="401"/>
                  <a:pt x="703" y="404"/>
                </a:cubicBezTo>
                <a:cubicBezTo>
                  <a:pt x="699" y="408"/>
                  <a:pt x="704" y="406"/>
                  <a:pt x="705" y="410"/>
                </a:cubicBezTo>
                <a:cubicBezTo>
                  <a:pt x="705" y="414"/>
                  <a:pt x="703" y="412"/>
                  <a:pt x="700" y="410"/>
                </a:cubicBezTo>
                <a:cubicBezTo>
                  <a:pt x="696" y="407"/>
                  <a:pt x="693" y="414"/>
                  <a:pt x="693" y="417"/>
                </a:cubicBezTo>
                <a:cubicBezTo>
                  <a:pt x="693" y="419"/>
                  <a:pt x="686" y="413"/>
                  <a:pt x="684" y="413"/>
                </a:cubicBezTo>
                <a:cubicBezTo>
                  <a:pt x="682" y="413"/>
                  <a:pt x="684" y="409"/>
                  <a:pt x="680" y="405"/>
                </a:cubicBezTo>
                <a:cubicBezTo>
                  <a:pt x="675" y="402"/>
                  <a:pt x="672" y="401"/>
                  <a:pt x="672" y="398"/>
                </a:cubicBezTo>
                <a:cubicBezTo>
                  <a:pt x="672" y="394"/>
                  <a:pt x="664" y="392"/>
                  <a:pt x="664" y="388"/>
                </a:cubicBezTo>
                <a:cubicBezTo>
                  <a:pt x="664" y="384"/>
                  <a:pt x="665" y="373"/>
                  <a:pt x="663" y="370"/>
                </a:cubicBezTo>
                <a:cubicBezTo>
                  <a:pt x="662" y="367"/>
                  <a:pt x="663" y="364"/>
                  <a:pt x="665" y="361"/>
                </a:cubicBezTo>
                <a:cubicBezTo>
                  <a:pt x="666" y="359"/>
                  <a:pt x="663" y="354"/>
                  <a:pt x="658" y="354"/>
                </a:cubicBezTo>
                <a:cubicBezTo>
                  <a:pt x="654" y="354"/>
                  <a:pt x="648" y="353"/>
                  <a:pt x="641" y="353"/>
                </a:cubicBezTo>
                <a:cubicBezTo>
                  <a:pt x="635" y="354"/>
                  <a:pt x="632" y="353"/>
                  <a:pt x="630" y="351"/>
                </a:cubicBezTo>
                <a:cubicBezTo>
                  <a:pt x="628" y="349"/>
                  <a:pt x="622" y="346"/>
                  <a:pt x="614" y="344"/>
                </a:cubicBezTo>
                <a:cubicBezTo>
                  <a:pt x="606" y="342"/>
                  <a:pt x="603" y="338"/>
                  <a:pt x="602" y="335"/>
                </a:cubicBezTo>
                <a:cubicBezTo>
                  <a:pt x="601" y="333"/>
                  <a:pt x="594" y="331"/>
                  <a:pt x="592" y="329"/>
                </a:cubicBezTo>
                <a:cubicBezTo>
                  <a:pt x="590" y="327"/>
                  <a:pt x="583" y="326"/>
                  <a:pt x="580" y="326"/>
                </a:cubicBezTo>
                <a:cubicBezTo>
                  <a:pt x="577" y="327"/>
                  <a:pt x="569" y="320"/>
                  <a:pt x="565" y="320"/>
                </a:cubicBezTo>
                <a:cubicBezTo>
                  <a:pt x="560" y="320"/>
                  <a:pt x="550" y="325"/>
                  <a:pt x="548" y="325"/>
                </a:cubicBezTo>
                <a:cubicBezTo>
                  <a:pt x="546" y="325"/>
                  <a:pt x="548" y="321"/>
                  <a:pt x="549" y="320"/>
                </a:cubicBezTo>
                <a:cubicBezTo>
                  <a:pt x="551" y="318"/>
                  <a:pt x="546" y="310"/>
                  <a:pt x="544" y="305"/>
                </a:cubicBezTo>
                <a:cubicBezTo>
                  <a:pt x="543" y="300"/>
                  <a:pt x="541" y="295"/>
                  <a:pt x="536" y="296"/>
                </a:cubicBezTo>
                <a:cubicBezTo>
                  <a:pt x="531" y="296"/>
                  <a:pt x="525" y="294"/>
                  <a:pt x="524" y="293"/>
                </a:cubicBezTo>
                <a:cubicBezTo>
                  <a:pt x="522" y="292"/>
                  <a:pt x="522" y="277"/>
                  <a:pt x="523" y="271"/>
                </a:cubicBezTo>
                <a:cubicBezTo>
                  <a:pt x="524" y="265"/>
                  <a:pt x="531" y="256"/>
                  <a:pt x="531" y="253"/>
                </a:cubicBezTo>
                <a:cubicBezTo>
                  <a:pt x="531" y="249"/>
                  <a:pt x="535" y="247"/>
                  <a:pt x="539" y="246"/>
                </a:cubicBezTo>
                <a:cubicBezTo>
                  <a:pt x="543" y="245"/>
                  <a:pt x="540" y="238"/>
                  <a:pt x="543" y="237"/>
                </a:cubicBezTo>
                <a:cubicBezTo>
                  <a:pt x="547" y="237"/>
                  <a:pt x="547" y="235"/>
                  <a:pt x="548" y="232"/>
                </a:cubicBezTo>
                <a:cubicBezTo>
                  <a:pt x="549" y="229"/>
                  <a:pt x="553" y="231"/>
                  <a:pt x="551" y="229"/>
                </a:cubicBezTo>
                <a:cubicBezTo>
                  <a:pt x="548" y="226"/>
                  <a:pt x="550" y="226"/>
                  <a:pt x="556" y="226"/>
                </a:cubicBezTo>
                <a:cubicBezTo>
                  <a:pt x="562" y="226"/>
                  <a:pt x="570" y="224"/>
                  <a:pt x="569" y="218"/>
                </a:cubicBezTo>
                <a:cubicBezTo>
                  <a:pt x="568" y="212"/>
                  <a:pt x="553" y="216"/>
                  <a:pt x="553" y="212"/>
                </a:cubicBezTo>
                <a:cubicBezTo>
                  <a:pt x="553" y="207"/>
                  <a:pt x="534" y="207"/>
                  <a:pt x="535" y="204"/>
                </a:cubicBezTo>
                <a:cubicBezTo>
                  <a:pt x="536" y="201"/>
                  <a:pt x="554" y="206"/>
                  <a:pt x="561" y="208"/>
                </a:cubicBezTo>
                <a:cubicBezTo>
                  <a:pt x="567" y="211"/>
                  <a:pt x="569" y="211"/>
                  <a:pt x="574" y="210"/>
                </a:cubicBezTo>
                <a:cubicBezTo>
                  <a:pt x="579" y="210"/>
                  <a:pt x="576" y="203"/>
                  <a:pt x="577" y="201"/>
                </a:cubicBezTo>
                <a:cubicBezTo>
                  <a:pt x="578" y="198"/>
                  <a:pt x="588" y="205"/>
                  <a:pt x="594" y="203"/>
                </a:cubicBezTo>
                <a:cubicBezTo>
                  <a:pt x="599" y="202"/>
                  <a:pt x="605" y="190"/>
                  <a:pt x="610" y="187"/>
                </a:cubicBezTo>
                <a:cubicBezTo>
                  <a:pt x="614" y="184"/>
                  <a:pt x="610" y="181"/>
                  <a:pt x="601" y="181"/>
                </a:cubicBezTo>
                <a:cubicBezTo>
                  <a:pt x="592" y="182"/>
                  <a:pt x="586" y="179"/>
                  <a:pt x="581" y="175"/>
                </a:cubicBezTo>
                <a:cubicBezTo>
                  <a:pt x="576" y="171"/>
                  <a:pt x="577" y="168"/>
                  <a:pt x="582" y="169"/>
                </a:cubicBezTo>
                <a:cubicBezTo>
                  <a:pt x="587" y="169"/>
                  <a:pt x="600" y="179"/>
                  <a:pt x="605" y="180"/>
                </a:cubicBezTo>
                <a:cubicBezTo>
                  <a:pt x="609" y="180"/>
                  <a:pt x="618" y="170"/>
                  <a:pt x="622" y="167"/>
                </a:cubicBezTo>
                <a:cubicBezTo>
                  <a:pt x="626" y="164"/>
                  <a:pt x="618" y="163"/>
                  <a:pt x="615" y="161"/>
                </a:cubicBezTo>
                <a:cubicBezTo>
                  <a:pt x="612" y="159"/>
                  <a:pt x="620" y="157"/>
                  <a:pt x="624" y="157"/>
                </a:cubicBezTo>
                <a:cubicBezTo>
                  <a:pt x="628" y="157"/>
                  <a:pt x="630" y="161"/>
                  <a:pt x="631" y="162"/>
                </a:cubicBezTo>
                <a:cubicBezTo>
                  <a:pt x="633" y="164"/>
                  <a:pt x="640" y="161"/>
                  <a:pt x="643" y="161"/>
                </a:cubicBezTo>
                <a:cubicBezTo>
                  <a:pt x="647" y="161"/>
                  <a:pt x="643" y="155"/>
                  <a:pt x="637" y="153"/>
                </a:cubicBezTo>
                <a:cubicBezTo>
                  <a:pt x="631" y="151"/>
                  <a:pt x="637" y="147"/>
                  <a:pt x="639" y="150"/>
                </a:cubicBezTo>
                <a:cubicBezTo>
                  <a:pt x="641" y="154"/>
                  <a:pt x="645" y="153"/>
                  <a:pt x="647" y="157"/>
                </a:cubicBezTo>
                <a:cubicBezTo>
                  <a:pt x="650" y="163"/>
                  <a:pt x="651" y="159"/>
                  <a:pt x="656" y="157"/>
                </a:cubicBezTo>
                <a:cubicBezTo>
                  <a:pt x="661" y="155"/>
                  <a:pt x="664" y="152"/>
                  <a:pt x="667" y="149"/>
                </a:cubicBezTo>
                <a:cubicBezTo>
                  <a:pt x="669" y="146"/>
                  <a:pt x="670" y="150"/>
                  <a:pt x="673" y="145"/>
                </a:cubicBezTo>
                <a:cubicBezTo>
                  <a:pt x="676" y="140"/>
                  <a:pt x="672" y="136"/>
                  <a:pt x="668" y="133"/>
                </a:cubicBezTo>
                <a:cubicBezTo>
                  <a:pt x="664" y="130"/>
                  <a:pt x="668" y="127"/>
                  <a:pt x="664" y="125"/>
                </a:cubicBezTo>
                <a:cubicBezTo>
                  <a:pt x="660" y="123"/>
                  <a:pt x="659" y="119"/>
                  <a:pt x="664" y="120"/>
                </a:cubicBezTo>
                <a:cubicBezTo>
                  <a:pt x="669" y="121"/>
                  <a:pt x="673" y="120"/>
                  <a:pt x="675" y="116"/>
                </a:cubicBezTo>
                <a:cubicBezTo>
                  <a:pt x="678" y="113"/>
                  <a:pt x="668" y="112"/>
                  <a:pt x="672" y="109"/>
                </a:cubicBezTo>
                <a:cubicBezTo>
                  <a:pt x="677" y="107"/>
                  <a:pt x="673" y="104"/>
                  <a:pt x="669" y="104"/>
                </a:cubicBezTo>
                <a:cubicBezTo>
                  <a:pt x="664" y="104"/>
                  <a:pt x="660" y="102"/>
                  <a:pt x="660" y="98"/>
                </a:cubicBezTo>
                <a:cubicBezTo>
                  <a:pt x="660" y="95"/>
                  <a:pt x="652" y="97"/>
                  <a:pt x="647" y="95"/>
                </a:cubicBezTo>
                <a:cubicBezTo>
                  <a:pt x="643" y="93"/>
                  <a:pt x="632" y="93"/>
                  <a:pt x="630" y="93"/>
                </a:cubicBezTo>
                <a:cubicBezTo>
                  <a:pt x="627" y="94"/>
                  <a:pt x="627" y="104"/>
                  <a:pt x="631" y="104"/>
                </a:cubicBezTo>
                <a:cubicBezTo>
                  <a:pt x="634" y="104"/>
                  <a:pt x="637" y="108"/>
                  <a:pt x="634" y="110"/>
                </a:cubicBezTo>
                <a:cubicBezTo>
                  <a:pt x="631" y="111"/>
                  <a:pt x="635" y="115"/>
                  <a:pt x="632" y="115"/>
                </a:cubicBezTo>
                <a:cubicBezTo>
                  <a:pt x="630" y="114"/>
                  <a:pt x="626" y="113"/>
                  <a:pt x="625" y="120"/>
                </a:cubicBezTo>
                <a:cubicBezTo>
                  <a:pt x="624" y="126"/>
                  <a:pt x="624" y="129"/>
                  <a:pt x="619" y="131"/>
                </a:cubicBezTo>
                <a:cubicBezTo>
                  <a:pt x="615" y="133"/>
                  <a:pt x="618" y="124"/>
                  <a:pt x="614" y="124"/>
                </a:cubicBezTo>
                <a:cubicBezTo>
                  <a:pt x="610" y="124"/>
                  <a:pt x="610" y="132"/>
                  <a:pt x="613" y="133"/>
                </a:cubicBezTo>
                <a:cubicBezTo>
                  <a:pt x="616" y="133"/>
                  <a:pt x="616" y="136"/>
                  <a:pt x="617" y="140"/>
                </a:cubicBezTo>
                <a:cubicBezTo>
                  <a:pt x="618" y="143"/>
                  <a:pt x="612" y="141"/>
                  <a:pt x="609" y="145"/>
                </a:cubicBezTo>
                <a:cubicBezTo>
                  <a:pt x="607" y="150"/>
                  <a:pt x="606" y="143"/>
                  <a:pt x="603" y="140"/>
                </a:cubicBezTo>
                <a:cubicBezTo>
                  <a:pt x="599" y="137"/>
                  <a:pt x="595" y="132"/>
                  <a:pt x="595" y="128"/>
                </a:cubicBezTo>
                <a:cubicBezTo>
                  <a:pt x="596" y="125"/>
                  <a:pt x="597" y="124"/>
                  <a:pt x="600" y="123"/>
                </a:cubicBezTo>
                <a:cubicBezTo>
                  <a:pt x="603" y="123"/>
                  <a:pt x="600" y="120"/>
                  <a:pt x="600" y="116"/>
                </a:cubicBezTo>
                <a:cubicBezTo>
                  <a:pt x="600" y="111"/>
                  <a:pt x="596" y="113"/>
                  <a:pt x="592" y="108"/>
                </a:cubicBezTo>
                <a:cubicBezTo>
                  <a:pt x="588" y="103"/>
                  <a:pt x="584" y="103"/>
                  <a:pt x="582" y="106"/>
                </a:cubicBezTo>
                <a:cubicBezTo>
                  <a:pt x="580" y="108"/>
                  <a:pt x="581" y="112"/>
                  <a:pt x="578" y="114"/>
                </a:cubicBezTo>
                <a:cubicBezTo>
                  <a:pt x="574" y="115"/>
                  <a:pt x="576" y="122"/>
                  <a:pt x="573" y="123"/>
                </a:cubicBezTo>
                <a:cubicBezTo>
                  <a:pt x="570" y="123"/>
                  <a:pt x="571" y="110"/>
                  <a:pt x="569" y="109"/>
                </a:cubicBezTo>
                <a:cubicBezTo>
                  <a:pt x="566" y="108"/>
                  <a:pt x="567" y="105"/>
                  <a:pt x="570" y="104"/>
                </a:cubicBezTo>
                <a:cubicBezTo>
                  <a:pt x="574" y="104"/>
                  <a:pt x="576" y="100"/>
                  <a:pt x="573" y="100"/>
                </a:cubicBezTo>
                <a:cubicBezTo>
                  <a:pt x="570" y="100"/>
                  <a:pt x="564" y="96"/>
                  <a:pt x="562" y="95"/>
                </a:cubicBezTo>
                <a:cubicBezTo>
                  <a:pt x="560" y="94"/>
                  <a:pt x="556" y="100"/>
                  <a:pt x="553" y="98"/>
                </a:cubicBezTo>
                <a:cubicBezTo>
                  <a:pt x="551" y="96"/>
                  <a:pt x="554" y="91"/>
                  <a:pt x="554" y="88"/>
                </a:cubicBezTo>
                <a:cubicBezTo>
                  <a:pt x="554" y="85"/>
                  <a:pt x="558" y="89"/>
                  <a:pt x="560" y="86"/>
                </a:cubicBezTo>
                <a:cubicBezTo>
                  <a:pt x="563" y="82"/>
                  <a:pt x="553" y="82"/>
                  <a:pt x="553" y="78"/>
                </a:cubicBezTo>
                <a:cubicBezTo>
                  <a:pt x="553" y="75"/>
                  <a:pt x="546" y="74"/>
                  <a:pt x="543" y="72"/>
                </a:cubicBezTo>
                <a:cubicBezTo>
                  <a:pt x="541" y="71"/>
                  <a:pt x="545" y="65"/>
                  <a:pt x="544" y="62"/>
                </a:cubicBezTo>
                <a:cubicBezTo>
                  <a:pt x="543" y="60"/>
                  <a:pt x="533" y="52"/>
                  <a:pt x="529" y="52"/>
                </a:cubicBezTo>
                <a:cubicBezTo>
                  <a:pt x="525" y="53"/>
                  <a:pt x="524" y="47"/>
                  <a:pt x="527" y="47"/>
                </a:cubicBezTo>
                <a:cubicBezTo>
                  <a:pt x="529" y="48"/>
                  <a:pt x="531" y="46"/>
                  <a:pt x="535" y="41"/>
                </a:cubicBezTo>
                <a:cubicBezTo>
                  <a:pt x="539" y="37"/>
                  <a:pt x="540" y="35"/>
                  <a:pt x="537" y="34"/>
                </a:cubicBezTo>
                <a:cubicBezTo>
                  <a:pt x="534" y="33"/>
                  <a:pt x="532" y="30"/>
                  <a:pt x="537" y="30"/>
                </a:cubicBezTo>
                <a:cubicBezTo>
                  <a:pt x="543" y="31"/>
                  <a:pt x="552" y="34"/>
                  <a:pt x="555" y="32"/>
                </a:cubicBezTo>
                <a:cubicBezTo>
                  <a:pt x="558" y="30"/>
                  <a:pt x="567" y="15"/>
                  <a:pt x="571" y="10"/>
                </a:cubicBezTo>
                <a:cubicBezTo>
                  <a:pt x="575" y="4"/>
                  <a:pt x="568" y="4"/>
                  <a:pt x="559" y="5"/>
                </a:cubicBezTo>
                <a:cubicBezTo>
                  <a:pt x="550" y="5"/>
                  <a:pt x="548" y="1"/>
                  <a:pt x="541" y="1"/>
                </a:cubicBezTo>
                <a:cubicBezTo>
                  <a:pt x="533" y="0"/>
                  <a:pt x="519" y="2"/>
                  <a:pt x="517" y="4"/>
                </a:cubicBezTo>
                <a:cubicBezTo>
                  <a:pt x="515" y="7"/>
                  <a:pt x="521" y="9"/>
                  <a:pt x="520" y="11"/>
                </a:cubicBezTo>
                <a:cubicBezTo>
                  <a:pt x="520" y="14"/>
                  <a:pt x="515" y="9"/>
                  <a:pt x="513" y="10"/>
                </a:cubicBezTo>
                <a:cubicBezTo>
                  <a:pt x="511" y="11"/>
                  <a:pt x="514" y="15"/>
                  <a:pt x="513" y="23"/>
                </a:cubicBezTo>
                <a:cubicBezTo>
                  <a:pt x="512" y="32"/>
                  <a:pt x="515" y="33"/>
                  <a:pt x="517" y="36"/>
                </a:cubicBezTo>
                <a:cubicBezTo>
                  <a:pt x="520" y="39"/>
                  <a:pt x="519" y="43"/>
                  <a:pt x="519" y="49"/>
                </a:cubicBezTo>
                <a:cubicBezTo>
                  <a:pt x="519" y="54"/>
                  <a:pt x="514" y="54"/>
                  <a:pt x="512" y="55"/>
                </a:cubicBezTo>
                <a:cubicBezTo>
                  <a:pt x="511" y="57"/>
                  <a:pt x="517" y="59"/>
                  <a:pt x="516" y="62"/>
                </a:cubicBezTo>
                <a:cubicBezTo>
                  <a:pt x="515" y="66"/>
                  <a:pt x="510" y="60"/>
                  <a:pt x="507" y="61"/>
                </a:cubicBezTo>
                <a:cubicBezTo>
                  <a:pt x="504" y="62"/>
                  <a:pt x="501" y="71"/>
                  <a:pt x="504" y="73"/>
                </a:cubicBezTo>
                <a:cubicBezTo>
                  <a:pt x="508" y="76"/>
                  <a:pt x="509" y="76"/>
                  <a:pt x="506" y="79"/>
                </a:cubicBezTo>
                <a:cubicBezTo>
                  <a:pt x="504" y="82"/>
                  <a:pt x="501" y="87"/>
                  <a:pt x="507" y="92"/>
                </a:cubicBezTo>
                <a:cubicBezTo>
                  <a:pt x="513" y="96"/>
                  <a:pt x="524" y="96"/>
                  <a:pt x="530" y="100"/>
                </a:cubicBezTo>
                <a:cubicBezTo>
                  <a:pt x="536" y="103"/>
                  <a:pt x="527" y="101"/>
                  <a:pt x="530" y="105"/>
                </a:cubicBezTo>
                <a:cubicBezTo>
                  <a:pt x="532" y="110"/>
                  <a:pt x="526" y="111"/>
                  <a:pt x="526" y="114"/>
                </a:cubicBezTo>
                <a:cubicBezTo>
                  <a:pt x="526" y="118"/>
                  <a:pt x="529" y="116"/>
                  <a:pt x="532" y="110"/>
                </a:cubicBezTo>
                <a:cubicBezTo>
                  <a:pt x="535" y="105"/>
                  <a:pt x="537" y="112"/>
                  <a:pt x="537" y="117"/>
                </a:cubicBezTo>
                <a:cubicBezTo>
                  <a:pt x="536" y="121"/>
                  <a:pt x="532" y="119"/>
                  <a:pt x="529" y="123"/>
                </a:cubicBezTo>
                <a:cubicBezTo>
                  <a:pt x="526" y="128"/>
                  <a:pt x="523" y="129"/>
                  <a:pt x="518" y="128"/>
                </a:cubicBezTo>
                <a:cubicBezTo>
                  <a:pt x="513" y="127"/>
                  <a:pt x="516" y="135"/>
                  <a:pt x="518" y="139"/>
                </a:cubicBezTo>
                <a:cubicBezTo>
                  <a:pt x="520" y="143"/>
                  <a:pt x="517" y="145"/>
                  <a:pt x="512" y="143"/>
                </a:cubicBezTo>
                <a:cubicBezTo>
                  <a:pt x="506" y="142"/>
                  <a:pt x="503" y="138"/>
                  <a:pt x="506" y="134"/>
                </a:cubicBezTo>
                <a:cubicBezTo>
                  <a:pt x="509" y="130"/>
                  <a:pt x="511" y="125"/>
                  <a:pt x="507" y="125"/>
                </a:cubicBezTo>
                <a:cubicBezTo>
                  <a:pt x="504" y="126"/>
                  <a:pt x="497" y="125"/>
                  <a:pt x="494" y="121"/>
                </a:cubicBezTo>
                <a:cubicBezTo>
                  <a:pt x="492" y="118"/>
                  <a:pt x="496" y="119"/>
                  <a:pt x="503" y="120"/>
                </a:cubicBezTo>
                <a:cubicBezTo>
                  <a:pt x="509" y="121"/>
                  <a:pt x="504" y="116"/>
                  <a:pt x="509" y="116"/>
                </a:cubicBezTo>
                <a:cubicBezTo>
                  <a:pt x="514" y="116"/>
                  <a:pt x="517" y="118"/>
                  <a:pt x="522" y="115"/>
                </a:cubicBezTo>
                <a:cubicBezTo>
                  <a:pt x="526" y="111"/>
                  <a:pt x="519" y="104"/>
                  <a:pt x="515" y="105"/>
                </a:cubicBezTo>
                <a:cubicBezTo>
                  <a:pt x="512" y="106"/>
                  <a:pt x="506" y="108"/>
                  <a:pt x="506" y="104"/>
                </a:cubicBezTo>
                <a:cubicBezTo>
                  <a:pt x="506" y="101"/>
                  <a:pt x="512" y="103"/>
                  <a:pt x="516" y="102"/>
                </a:cubicBezTo>
                <a:cubicBezTo>
                  <a:pt x="519" y="102"/>
                  <a:pt x="514" y="97"/>
                  <a:pt x="509" y="98"/>
                </a:cubicBezTo>
                <a:cubicBezTo>
                  <a:pt x="504" y="100"/>
                  <a:pt x="500" y="100"/>
                  <a:pt x="496" y="96"/>
                </a:cubicBezTo>
                <a:cubicBezTo>
                  <a:pt x="492" y="91"/>
                  <a:pt x="485" y="89"/>
                  <a:pt x="483" y="99"/>
                </a:cubicBezTo>
                <a:cubicBezTo>
                  <a:pt x="482" y="108"/>
                  <a:pt x="475" y="103"/>
                  <a:pt x="472" y="106"/>
                </a:cubicBezTo>
                <a:cubicBezTo>
                  <a:pt x="469" y="110"/>
                  <a:pt x="475" y="112"/>
                  <a:pt x="482" y="112"/>
                </a:cubicBezTo>
                <a:cubicBezTo>
                  <a:pt x="489" y="112"/>
                  <a:pt x="494" y="119"/>
                  <a:pt x="490" y="119"/>
                </a:cubicBezTo>
                <a:cubicBezTo>
                  <a:pt x="487" y="119"/>
                  <a:pt x="489" y="123"/>
                  <a:pt x="485" y="122"/>
                </a:cubicBezTo>
                <a:cubicBezTo>
                  <a:pt x="482" y="120"/>
                  <a:pt x="478" y="122"/>
                  <a:pt x="481" y="125"/>
                </a:cubicBezTo>
                <a:cubicBezTo>
                  <a:pt x="483" y="128"/>
                  <a:pt x="480" y="129"/>
                  <a:pt x="480" y="132"/>
                </a:cubicBezTo>
                <a:cubicBezTo>
                  <a:pt x="480" y="135"/>
                  <a:pt x="475" y="132"/>
                  <a:pt x="469" y="132"/>
                </a:cubicBezTo>
                <a:cubicBezTo>
                  <a:pt x="464" y="131"/>
                  <a:pt x="454" y="133"/>
                  <a:pt x="447" y="134"/>
                </a:cubicBezTo>
                <a:cubicBezTo>
                  <a:pt x="440" y="136"/>
                  <a:pt x="433" y="133"/>
                  <a:pt x="430" y="130"/>
                </a:cubicBezTo>
                <a:cubicBezTo>
                  <a:pt x="427" y="127"/>
                  <a:pt x="423" y="127"/>
                  <a:pt x="418" y="127"/>
                </a:cubicBezTo>
                <a:cubicBezTo>
                  <a:pt x="413" y="127"/>
                  <a:pt x="414" y="123"/>
                  <a:pt x="408" y="122"/>
                </a:cubicBezTo>
                <a:cubicBezTo>
                  <a:pt x="401" y="122"/>
                  <a:pt x="403" y="117"/>
                  <a:pt x="402" y="113"/>
                </a:cubicBezTo>
                <a:cubicBezTo>
                  <a:pt x="401" y="110"/>
                  <a:pt x="388" y="111"/>
                  <a:pt x="383" y="114"/>
                </a:cubicBezTo>
                <a:cubicBezTo>
                  <a:pt x="379" y="117"/>
                  <a:pt x="369" y="116"/>
                  <a:pt x="367" y="121"/>
                </a:cubicBezTo>
                <a:cubicBezTo>
                  <a:pt x="364" y="127"/>
                  <a:pt x="369" y="126"/>
                  <a:pt x="372" y="126"/>
                </a:cubicBezTo>
                <a:cubicBezTo>
                  <a:pt x="376" y="126"/>
                  <a:pt x="375" y="122"/>
                  <a:pt x="382" y="123"/>
                </a:cubicBezTo>
                <a:cubicBezTo>
                  <a:pt x="389" y="124"/>
                  <a:pt x="394" y="115"/>
                  <a:pt x="397" y="118"/>
                </a:cubicBezTo>
                <a:cubicBezTo>
                  <a:pt x="400" y="121"/>
                  <a:pt x="385" y="127"/>
                  <a:pt x="379" y="128"/>
                </a:cubicBezTo>
                <a:cubicBezTo>
                  <a:pt x="372" y="129"/>
                  <a:pt x="374" y="134"/>
                  <a:pt x="380" y="144"/>
                </a:cubicBezTo>
                <a:cubicBezTo>
                  <a:pt x="386" y="153"/>
                  <a:pt x="377" y="148"/>
                  <a:pt x="377" y="152"/>
                </a:cubicBezTo>
                <a:cubicBezTo>
                  <a:pt x="377" y="157"/>
                  <a:pt x="366" y="151"/>
                  <a:pt x="370" y="149"/>
                </a:cubicBezTo>
                <a:cubicBezTo>
                  <a:pt x="375" y="148"/>
                  <a:pt x="373" y="143"/>
                  <a:pt x="369" y="140"/>
                </a:cubicBezTo>
                <a:cubicBezTo>
                  <a:pt x="365" y="137"/>
                  <a:pt x="363" y="140"/>
                  <a:pt x="363" y="137"/>
                </a:cubicBezTo>
                <a:cubicBezTo>
                  <a:pt x="364" y="133"/>
                  <a:pt x="359" y="137"/>
                  <a:pt x="356" y="134"/>
                </a:cubicBezTo>
                <a:cubicBezTo>
                  <a:pt x="352" y="131"/>
                  <a:pt x="351" y="129"/>
                  <a:pt x="346" y="132"/>
                </a:cubicBezTo>
                <a:cubicBezTo>
                  <a:pt x="341" y="134"/>
                  <a:pt x="336" y="133"/>
                  <a:pt x="325" y="135"/>
                </a:cubicBezTo>
                <a:cubicBezTo>
                  <a:pt x="315" y="137"/>
                  <a:pt x="295" y="136"/>
                  <a:pt x="292" y="133"/>
                </a:cubicBezTo>
                <a:cubicBezTo>
                  <a:pt x="288" y="129"/>
                  <a:pt x="301" y="123"/>
                  <a:pt x="305" y="124"/>
                </a:cubicBezTo>
                <a:cubicBezTo>
                  <a:pt x="308" y="125"/>
                  <a:pt x="306" y="120"/>
                  <a:pt x="300" y="116"/>
                </a:cubicBezTo>
                <a:cubicBezTo>
                  <a:pt x="295" y="111"/>
                  <a:pt x="282" y="108"/>
                  <a:pt x="282" y="111"/>
                </a:cubicBezTo>
                <a:cubicBezTo>
                  <a:pt x="282" y="114"/>
                  <a:pt x="275" y="111"/>
                  <a:pt x="266" y="110"/>
                </a:cubicBezTo>
                <a:cubicBezTo>
                  <a:pt x="256" y="108"/>
                  <a:pt x="255" y="105"/>
                  <a:pt x="249" y="104"/>
                </a:cubicBezTo>
                <a:cubicBezTo>
                  <a:pt x="243" y="104"/>
                  <a:pt x="234" y="102"/>
                  <a:pt x="227" y="97"/>
                </a:cubicBezTo>
                <a:cubicBezTo>
                  <a:pt x="220" y="91"/>
                  <a:pt x="204" y="93"/>
                  <a:pt x="202" y="98"/>
                </a:cubicBezTo>
                <a:cubicBezTo>
                  <a:pt x="200" y="103"/>
                  <a:pt x="194" y="103"/>
                  <a:pt x="189" y="103"/>
                </a:cubicBezTo>
                <a:cubicBezTo>
                  <a:pt x="183" y="103"/>
                  <a:pt x="191" y="96"/>
                  <a:pt x="189" y="95"/>
                </a:cubicBezTo>
                <a:cubicBezTo>
                  <a:pt x="187" y="94"/>
                  <a:pt x="189" y="87"/>
                  <a:pt x="185" y="87"/>
                </a:cubicBezTo>
                <a:cubicBezTo>
                  <a:pt x="181" y="86"/>
                  <a:pt x="178" y="103"/>
                  <a:pt x="170" y="103"/>
                </a:cubicBezTo>
                <a:cubicBezTo>
                  <a:pt x="163" y="102"/>
                  <a:pt x="159" y="85"/>
                  <a:pt x="153" y="80"/>
                </a:cubicBezTo>
                <a:cubicBezTo>
                  <a:pt x="147" y="76"/>
                  <a:pt x="141" y="75"/>
                  <a:pt x="146" y="82"/>
                </a:cubicBezTo>
                <a:cubicBezTo>
                  <a:pt x="152" y="89"/>
                  <a:pt x="142" y="84"/>
                  <a:pt x="142" y="89"/>
                </a:cubicBezTo>
                <a:cubicBezTo>
                  <a:pt x="143" y="93"/>
                  <a:pt x="134" y="98"/>
                  <a:pt x="134" y="96"/>
                </a:cubicBezTo>
                <a:cubicBezTo>
                  <a:pt x="134" y="93"/>
                  <a:pt x="129" y="91"/>
                  <a:pt x="123" y="98"/>
                </a:cubicBezTo>
                <a:cubicBezTo>
                  <a:pt x="117" y="105"/>
                  <a:pt x="113" y="104"/>
                  <a:pt x="112" y="101"/>
                </a:cubicBezTo>
                <a:cubicBezTo>
                  <a:pt x="112" y="99"/>
                  <a:pt x="94" y="108"/>
                  <a:pt x="95" y="111"/>
                </a:cubicBezTo>
                <a:cubicBezTo>
                  <a:pt x="96" y="114"/>
                  <a:pt x="92" y="116"/>
                  <a:pt x="87" y="116"/>
                </a:cubicBezTo>
                <a:cubicBezTo>
                  <a:pt x="83" y="115"/>
                  <a:pt x="86" y="111"/>
                  <a:pt x="90" y="109"/>
                </a:cubicBezTo>
                <a:cubicBezTo>
                  <a:pt x="94" y="107"/>
                  <a:pt x="106" y="98"/>
                  <a:pt x="112" y="97"/>
                </a:cubicBezTo>
                <a:cubicBezTo>
                  <a:pt x="118" y="96"/>
                  <a:pt x="129" y="91"/>
                  <a:pt x="130" y="88"/>
                </a:cubicBezTo>
                <a:cubicBezTo>
                  <a:pt x="130" y="86"/>
                  <a:pt x="124" y="88"/>
                  <a:pt x="120" y="87"/>
                </a:cubicBezTo>
                <a:cubicBezTo>
                  <a:pt x="116" y="86"/>
                  <a:pt x="109" y="91"/>
                  <a:pt x="102" y="94"/>
                </a:cubicBezTo>
                <a:cubicBezTo>
                  <a:pt x="95" y="97"/>
                  <a:pt x="88" y="96"/>
                  <a:pt x="90" y="100"/>
                </a:cubicBezTo>
                <a:cubicBezTo>
                  <a:pt x="92" y="104"/>
                  <a:pt x="83" y="99"/>
                  <a:pt x="82" y="102"/>
                </a:cubicBezTo>
                <a:cubicBezTo>
                  <a:pt x="80" y="105"/>
                  <a:pt x="77" y="102"/>
                  <a:pt x="79" y="100"/>
                </a:cubicBezTo>
                <a:cubicBezTo>
                  <a:pt x="82" y="99"/>
                  <a:pt x="73" y="96"/>
                  <a:pt x="73" y="98"/>
                </a:cubicBezTo>
                <a:cubicBezTo>
                  <a:pt x="73" y="100"/>
                  <a:pt x="72" y="102"/>
                  <a:pt x="66" y="102"/>
                </a:cubicBezTo>
                <a:cubicBezTo>
                  <a:pt x="60" y="102"/>
                  <a:pt x="54" y="106"/>
                  <a:pt x="58" y="109"/>
                </a:cubicBezTo>
                <a:cubicBezTo>
                  <a:pt x="62" y="112"/>
                  <a:pt x="64" y="114"/>
                  <a:pt x="62" y="116"/>
                </a:cubicBezTo>
                <a:cubicBezTo>
                  <a:pt x="60" y="118"/>
                  <a:pt x="54" y="110"/>
                  <a:pt x="45" y="111"/>
                </a:cubicBezTo>
                <a:cubicBezTo>
                  <a:pt x="36" y="112"/>
                  <a:pt x="19" y="101"/>
                  <a:pt x="19" y="99"/>
                </a:cubicBezTo>
                <a:cubicBezTo>
                  <a:pt x="19" y="97"/>
                  <a:pt x="8" y="98"/>
                  <a:pt x="0" y="97"/>
                </a:cubicBezTo>
                <a:cubicBezTo>
                  <a:pt x="0" y="269"/>
                  <a:pt x="0" y="269"/>
                  <a:pt x="0" y="269"/>
                </a:cubicBezTo>
                <a:cubicBezTo>
                  <a:pt x="1" y="269"/>
                  <a:pt x="2" y="270"/>
                  <a:pt x="3" y="270"/>
                </a:cubicBezTo>
                <a:cubicBezTo>
                  <a:pt x="4" y="269"/>
                  <a:pt x="5" y="268"/>
                  <a:pt x="6" y="268"/>
                </a:cubicBezTo>
                <a:cubicBezTo>
                  <a:pt x="7" y="268"/>
                  <a:pt x="7" y="268"/>
                  <a:pt x="7" y="268"/>
                </a:cubicBezTo>
                <a:cubicBezTo>
                  <a:pt x="9" y="269"/>
                  <a:pt x="11" y="269"/>
                  <a:pt x="14" y="267"/>
                </a:cubicBezTo>
                <a:cubicBezTo>
                  <a:pt x="15" y="267"/>
                  <a:pt x="16" y="267"/>
                  <a:pt x="17" y="267"/>
                </a:cubicBezTo>
                <a:cubicBezTo>
                  <a:pt x="22" y="267"/>
                  <a:pt x="24" y="271"/>
                  <a:pt x="24" y="275"/>
                </a:cubicBezTo>
                <a:cubicBezTo>
                  <a:pt x="24" y="276"/>
                  <a:pt x="27" y="278"/>
                  <a:pt x="29" y="279"/>
                </a:cubicBezTo>
                <a:cubicBezTo>
                  <a:pt x="31" y="281"/>
                  <a:pt x="33" y="283"/>
                  <a:pt x="35" y="285"/>
                </a:cubicBezTo>
                <a:cubicBezTo>
                  <a:pt x="36" y="286"/>
                  <a:pt x="36" y="286"/>
                  <a:pt x="36" y="287"/>
                </a:cubicBezTo>
                <a:cubicBezTo>
                  <a:pt x="38" y="289"/>
                  <a:pt x="39" y="291"/>
                  <a:pt x="40" y="291"/>
                </a:cubicBezTo>
                <a:cubicBezTo>
                  <a:pt x="40" y="291"/>
                  <a:pt x="41" y="290"/>
                  <a:pt x="41" y="290"/>
                </a:cubicBezTo>
                <a:cubicBezTo>
                  <a:pt x="42" y="289"/>
                  <a:pt x="44" y="289"/>
                  <a:pt x="45" y="288"/>
                </a:cubicBezTo>
                <a:cubicBezTo>
                  <a:pt x="48" y="287"/>
                  <a:pt x="50" y="286"/>
                  <a:pt x="50" y="284"/>
                </a:cubicBezTo>
                <a:cubicBezTo>
                  <a:pt x="50" y="280"/>
                  <a:pt x="55" y="278"/>
                  <a:pt x="60" y="278"/>
                </a:cubicBezTo>
                <a:cubicBezTo>
                  <a:pt x="66" y="278"/>
                  <a:pt x="70" y="281"/>
                  <a:pt x="70" y="285"/>
                </a:cubicBezTo>
                <a:cubicBezTo>
                  <a:pt x="70" y="286"/>
                  <a:pt x="73" y="289"/>
                  <a:pt x="77" y="292"/>
                </a:cubicBezTo>
                <a:cubicBezTo>
                  <a:pt x="82" y="297"/>
                  <a:pt x="89" y="303"/>
                  <a:pt x="94" y="311"/>
                </a:cubicBezTo>
                <a:cubicBezTo>
                  <a:pt x="96" y="315"/>
                  <a:pt x="97" y="318"/>
                  <a:pt x="99" y="320"/>
                </a:cubicBezTo>
                <a:cubicBezTo>
                  <a:pt x="103" y="328"/>
                  <a:pt x="104" y="330"/>
                  <a:pt x="113" y="334"/>
                </a:cubicBezTo>
                <a:cubicBezTo>
                  <a:pt x="125" y="339"/>
                  <a:pt x="127" y="342"/>
                  <a:pt x="125" y="349"/>
                </a:cubicBezTo>
                <a:cubicBezTo>
                  <a:pt x="124" y="349"/>
                  <a:pt x="125" y="350"/>
                  <a:pt x="126" y="351"/>
                </a:cubicBezTo>
                <a:cubicBezTo>
                  <a:pt x="128" y="353"/>
                  <a:pt x="129" y="354"/>
                  <a:pt x="129" y="356"/>
                </a:cubicBezTo>
                <a:cubicBezTo>
                  <a:pt x="129" y="358"/>
                  <a:pt x="128" y="359"/>
                  <a:pt x="126" y="360"/>
                </a:cubicBezTo>
                <a:cubicBezTo>
                  <a:pt x="124" y="361"/>
                  <a:pt x="121" y="363"/>
                  <a:pt x="119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19" y="367"/>
                  <a:pt x="120" y="368"/>
                  <a:pt x="122" y="369"/>
                </a:cubicBezTo>
                <a:cubicBezTo>
                  <a:pt x="125" y="372"/>
                  <a:pt x="117" y="372"/>
                  <a:pt x="119" y="374"/>
                </a:cubicBezTo>
                <a:cubicBezTo>
                  <a:pt x="122" y="376"/>
                  <a:pt x="119" y="380"/>
                  <a:pt x="121" y="383"/>
                </a:cubicBezTo>
                <a:cubicBezTo>
                  <a:pt x="124" y="385"/>
                  <a:pt x="128" y="384"/>
                  <a:pt x="131" y="382"/>
                </a:cubicBezTo>
                <a:cubicBezTo>
                  <a:pt x="134" y="380"/>
                  <a:pt x="136" y="385"/>
                  <a:pt x="133" y="389"/>
                </a:cubicBezTo>
                <a:cubicBezTo>
                  <a:pt x="131" y="392"/>
                  <a:pt x="136" y="395"/>
                  <a:pt x="138" y="392"/>
                </a:cubicBezTo>
                <a:cubicBezTo>
                  <a:pt x="140" y="390"/>
                  <a:pt x="145" y="397"/>
                  <a:pt x="147" y="398"/>
                </a:cubicBezTo>
                <a:cubicBezTo>
                  <a:pt x="150" y="399"/>
                  <a:pt x="152" y="403"/>
                  <a:pt x="148" y="403"/>
                </a:cubicBezTo>
                <a:cubicBezTo>
                  <a:pt x="144" y="403"/>
                  <a:pt x="145" y="410"/>
                  <a:pt x="148" y="410"/>
                </a:cubicBezTo>
                <a:cubicBezTo>
                  <a:pt x="150" y="410"/>
                  <a:pt x="150" y="414"/>
                  <a:pt x="150" y="416"/>
                </a:cubicBezTo>
                <a:cubicBezTo>
                  <a:pt x="150" y="418"/>
                  <a:pt x="159" y="421"/>
                  <a:pt x="162" y="420"/>
                </a:cubicBezTo>
                <a:cubicBezTo>
                  <a:pt x="165" y="419"/>
                  <a:pt x="168" y="422"/>
                  <a:pt x="170" y="425"/>
                </a:cubicBezTo>
                <a:cubicBezTo>
                  <a:pt x="171" y="428"/>
                  <a:pt x="177" y="430"/>
                  <a:pt x="180" y="428"/>
                </a:cubicBezTo>
                <a:cubicBezTo>
                  <a:pt x="182" y="426"/>
                  <a:pt x="183" y="431"/>
                  <a:pt x="184" y="435"/>
                </a:cubicBezTo>
                <a:cubicBezTo>
                  <a:pt x="184" y="438"/>
                  <a:pt x="189" y="436"/>
                  <a:pt x="192" y="436"/>
                </a:cubicBezTo>
                <a:cubicBezTo>
                  <a:pt x="195" y="436"/>
                  <a:pt x="197" y="440"/>
                  <a:pt x="199" y="439"/>
                </a:cubicBezTo>
                <a:cubicBezTo>
                  <a:pt x="203" y="438"/>
                  <a:pt x="204" y="444"/>
                  <a:pt x="207" y="448"/>
                </a:cubicBezTo>
                <a:cubicBezTo>
                  <a:pt x="517" y="446"/>
                  <a:pt x="517" y="446"/>
                  <a:pt x="517" y="446"/>
                </a:cubicBezTo>
                <a:cubicBezTo>
                  <a:pt x="517" y="444"/>
                  <a:pt x="518" y="441"/>
                  <a:pt x="521" y="441"/>
                </a:cubicBezTo>
                <a:close/>
                <a:moveTo>
                  <a:pt x="264" y="164"/>
                </a:moveTo>
                <a:cubicBezTo>
                  <a:pt x="258" y="173"/>
                  <a:pt x="255" y="174"/>
                  <a:pt x="249" y="173"/>
                </a:cubicBezTo>
                <a:cubicBezTo>
                  <a:pt x="242" y="171"/>
                  <a:pt x="238" y="175"/>
                  <a:pt x="241" y="177"/>
                </a:cubicBezTo>
                <a:cubicBezTo>
                  <a:pt x="245" y="179"/>
                  <a:pt x="245" y="181"/>
                  <a:pt x="238" y="183"/>
                </a:cubicBezTo>
                <a:cubicBezTo>
                  <a:pt x="231" y="185"/>
                  <a:pt x="226" y="190"/>
                  <a:pt x="223" y="189"/>
                </a:cubicBezTo>
                <a:cubicBezTo>
                  <a:pt x="221" y="189"/>
                  <a:pt x="235" y="178"/>
                  <a:pt x="232" y="176"/>
                </a:cubicBezTo>
                <a:cubicBezTo>
                  <a:pt x="228" y="173"/>
                  <a:pt x="218" y="180"/>
                  <a:pt x="218" y="184"/>
                </a:cubicBezTo>
                <a:cubicBezTo>
                  <a:pt x="218" y="187"/>
                  <a:pt x="212" y="187"/>
                  <a:pt x="208" y="187"/>
                </a:cubicBezTo>
                <a:cubicBezTo>
                  <a:pt x="204" y="187"/>
                  <a:pt x="199" y="183"/>
                  <a:pt x="203" y="183"/>
                </a:cubicBezTo>
                <a:cubicBezTo>
                  <a:pt x="207" y="182"/>
                  <a:pt x="204" y="178"/>
                  <a:pt x="210" y="176"/>
                </a:cubicBezTo>
                <a:cubicBezTo>
                  <a:pt x="215" y="174"/>
                  <a:pt x="209" y="171"/>
                  <a:pt x="210" y="169"/>
                </a:cubicBezTo>
                <a:cubicBezTo>
                  <a:pt x="212" y="167"/>
                  <a:pt x="222" y="171"/>
                  <a:pt x="222" y="167"/>
                </a:cubicBezTo>
                <a:cubicBezTo>
                  <a:pt x="223" y="163"/>
                  <a:pt x="212" y="160"/>
                  <a:pt x="208" y="162"/>
                </a:cubicBezTo>
                <a:cubicBezTo>
                  <a:pt x="205" y="165"/>
                  <a:pt x="196" y="170"/>
                  <a:pt x="186" y="166"/>
                </a:cubicBezTo>
                <a:cubicBezTo>
                  <a:pt x="183" y="165"/>
                  <a:pt x="212" y="162"/>
                  <a:pt x="216" y="157"/>
                </a:cubicBezTo>
                <a:cubicBezTo>
                  <a:pt x="221" y="153"/>
                  <a:pt x="243" y="148"/>
                  <a:pt x="244" y="152"/>
                </a:cubicBezTo>
                <a:cubicBezTo>
                  <a:pt x="246" y="156"/>
                  <a:pt x="233" y="158"/>
                  <a:pt x="239" y="162"/>
                </a:cubicBezTo>
                <a:cubicBezTo>
                  <a:pt x="245" y="166"/>
                  <a:pt x="256" y="163"/>
                  <a:pt x="258" y="159"/>
                </a:cubicBezTo>
                <a:cubicBezTo>
                  <a:pt x="260" y="156"/>
                  <a:pt x="271" y="156"/>
                  <a:pt x="264" y="164"/>
                </a:cubicBezTo>
                <a:close/>
                <a:moveTo>
                  <a:pt x="327" y="245"/>
                </a:moveTo>
                <a:cubicBezTo>
                  <a:pt x="320" y="251"/>
                  <a:pt x="320" y="250"/>
                  <a:pt x="314" y="251"/>
                </a:cubicBezTo>
                <a:cubicBezTo>
                  <a:pt x="307" y="252"/>
                  <a:pt x="312" y="259"/>
                  <a:pt x="304" y="259"/>
                </a:cubicBezTo>
                <a:cubicBezTo>
                  <a:pt x="296" y="260"/>
                  <a:pt x="276" y="261"/>
                  <a:pt x="273" y="256"/>
                </a:cubicBezTo>
                <a:cubicBezTo>
                  <a:pt x="272" y="255"/>
                  <a:pt x="284" y="256"/>
                  <a:pt x="285" y="252"/>
                </a:cubicBezTo>
                <a:cubicBezTo>
                  <a:pt x="286" y="249"/>
                  <a:pt x="289" y="244"/>
                  <a:pt x="294" y="244"/>
                </a:cubicBezTo>
                <a:cubicBezTo>
                  <a:pt x="299" y="244"/>
                  <a:pt x="298" y="237"/>
                  <a:pt x="290" y="233"/>
                </a:cubicBezTo>
                <a:cubicBezTo>
                  <a:pt x="282" y="229"/>
                  <a:pt x="302" y="227"/>
                  <a:pt x="307" y="233"/>
                </a:cubicBezTo>
                <a:cubicBezTo>
                  <a:pt x="311" y="239"/>
                  <a:pt x="319" y="244"/>
                  <a:pt x="324" y="239"/>
                </a:cubicBezTo>
                <a:cubicBezTo>
                  <a:pt x="328" y="235"/>
                  <a:pt x="354" y="222"/>
                  <a:pt x="354" y="228"/>
                </a:cubicBezTo>
                <a:cubicBezTo>
                  <a:pt x="354" y="234"/>
                  <a:pt x="335" y="238"/>
                  <a:pt x="327" y="245"/>
                </a:cubicBezTo>
                <a:close/>
                <a:moveTo>
                  <a:pt x="501" y="426"/>
                </a:moveTo>
                <a:cubicBezTo>
                  <a:pt x="496" y="427"/>
                  <a:pt x="502" y="412"/>
                  <a:pt x="492" y="406"/>
                </a:cubicBezTo>
                <a:cubicBezTo>
                  <a:pt x="480" y="400"/>
                  <a:pt x="475" y="388"/>
                  <a:pt x="475" y="381"/>
                </a:cubicBezTo>
                <a:cubicBezTo>
                  <a:pt x="475" y="375"/>
                  <a:pt x="485" y="372"/>
                  <a:pt x="489" y="377"/>
                </a:cubicBezTo>
                <a:cubicBezTo>
                  <a:pt x="493" y="382"/>
                  <a:pt x="499" y="402"/>
                  <a:pt x="502" y="409"/>
                </a:cubicBezTo>
                <a:cubicBezTo>
                  <a:pt x="506" y="415"/>
                  <a:pt x="506" y="426"/>
                  <a:pt x="501" y="426"/>
                </a:cubicBezTo>
                <a:close/>
              </a:path>
            </a:pathLst>
          </a:custGeom>
          <a:solidFill>
            <a:srgbClr val="DAC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6" name="Freeform 2198"/>
          <p:cNvSpPr>
            <a:spLocks/>
          </p:cNvSpPr>
          <p:nvPr/>
        </p:nvSpPr>
        <p:spPr bwMode="auto">
          <a:xfrm>
            <a:off x="1823209" y="1696617"/>
            <a:ext cx="37907" cy="27769"/>
          </a:xfrm>
          <a:custGeom>
            <a:avLst/>
            <a:gdLst>
              <a:gd name="T0" fmla="*/ 16 w 19"/>
              <a:gd name="T1" fmla="*/ 6 h 12"/>
              <a:gd name="T2" fmla="*/ 1 w 19"/>
              <a:gd name="T3" fmla="*/ 3 h 12"/>
              <a:gd name="T4" fmla="*/ 16 w 19"/>
              <a:gd name="T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2">
                <a:moveTo>
                  <a:pt x="16" y="6"/>
                </a:moveTo>
                <a:cubicBezTo>
                  <a:pt x="19" y="0"/>
                  <a:pt x="0" y="1"/>
                  <a:pt x="1" y="3"/>
                </a:cubicBezTo>
                <a:cubicBezTo>
                  <a:pt x="5" y="7"/>
                  <a:pt x="14" y="12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Freeform 2199"/>
          <p:cNvSpPr>
            <a:spLocks/>
          </p:cNvSpPr>
          <p:nvPr/>
        </p:nvSpPr>
        <p:spPr bwMode="auto">
          <a:xfrm>
            <a:off x="1639992" y="1715129"/>
            <a:ext cx="179005" cy="99505"/>
          </a:xfrm>
          <a:custGeom>
            <a:avLst/>
            <a:gdLst>
              <a:gd name="T0" fmla="*/ 3 w 89"/>
              <a:gd name="T1" fmla="*/ 36 h 45"/>
              <a:gd name="T2" fmla="*/ 7 w 89"/>
              <a:gd name="T3" fmla="*/ 43 h 45"/>
              <a:gd name="T4" fmla="*/ 15 w 89"/>
              <a:gd name="T5" fmla="*/ 41 h 45"/>
              <a:gd name="T6" fmla="*/ 24 w 89"/>
              <a:gd name="T7" fmla="*/ 36 h 45"/>
              <a:gd name="T8" fmla="*/ 32 w 89"/>
              <a:gd name="T9" fmla="*/ 45 h 45"/>
              <a:gd name="T10" fmla="*/ 42 w 89"/>
              <a:gd name="T11" fmla="*/ 36 h 45"/>
              <a:gd name="T12" fmla="*/ 49 w 89"/>
              <a:gd name="T13" fmla="*/ 31 h 45"/>
              <a:gd name="T14" fmla="*/ 56 w 89"/>
              <a:gd name="T15" fmla="*/ 21 h 45"/>
              <a:gd name="T16" fmla="*/ 59 w 89"/>
              <a:gd name="T17" fmla="*/ 31 h 45"/>
              <a:gd name="T18" fmla="*/ 70 w 89"/>
              <a:gd name="T19" fmla="*/ 28 h 45"/>
              <a:gd name="T20" fmla="*/ 79 w 89"/>
              <a:gd name="T21" fmla="*/ 24 h 45"/>
              <a:gd name="T22" fmla="*/ 79 w 89"/>
              <a:gd name="T23" fmla="*/ 15 h 45"/>
              <a:gd name="T24" fmla="*/ 86 w 89"/>
              <a:gd name="T25" fmla="*/ 9 h 45"/>
              <a:gd name="T26" fmla="*/ 77 w 89"/>
              <a:gd name="T27" fmla="*/ 4 h 45"/>
              <a:gd name="T28" fmla="*/ 70 w 89"/>
              <a:gd name="T29" fmla="*/ 9 h 45"/>
              <a:gd name="T30" fmla="*/ 55 w 89"/>
              <a:gd name="T31" fmla="*/ 7 h 45"/>
              <a:gd name="T32" fmla="*/ 34 w 89"/>
              <a:gd name="T33" fmla="*/ 18 h 45"/>
              <a:gd name="T34" fmla="*/ 18 w 89"/>
              <a:gd name="T35" fmla="*/ 28 h 45"/>
              <a:gd name="T36" fmla="*/ 3 w 89"/>
              <a:gd name="T37" fmla="*/ 3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" h="45">
                <a:moveTo>
                  <a:pt x="3" y="36"/>
                </a:moveTo>
                <a:cubicBezTo>
                  <a:pt x="7" y="38"/>
                  <a:pt x="3" y="45"/>
                  <a:pt x="7" y="43"/>
                </a:cubicBezTo>
                <a:cubicBezTo>
                  <a:pt x="11" y="41"/>
                  <a:pt x="12" y="40"/>
                  <a:pt x="15" y="41"/>
                </a:cubicBezTo>
                <a:cubicBezTo>
                  <a:pt x="21" y="43"/>
                  <a:pt x="22" y="38"/>
                  <a:pt x="24" y="36"/>
                </a:cubicBezTo>
                <a:cubicBezTo>
                  <a:pt x="27" y="33"/>
                  <a:pt x="26" y="45"/>
                  <a:pt x="32" y="45"/>
                </a:cubicBezTo>
                <a:cubicBezTo>
                  <a:pt x="38" y="45"/>
                  <a:pt x="37" y="33"/>
                  <a:pt x="42" y="36"/>
                </a:cubicBezTo>
                <a:cubicBezTo>
                  <a:pt x="47" y="40"/>
                  <a:pt x="48" y="35"/>
                  <a:pt x="49" y="31"/>
                </a:cubicBezTo>
                <a:cubicBezTo>
                  <a:pt x="50" y="28"/>
                  <a:pt x="50" y="22"/>
                  <a:pt x="56" y="21"/>
                </a:cubicBezTo>
                <a:cubicBezTo>
                  <a:pt x="61" y="20"/>
                  <a:pt x="57" y="26"/>
                  <a:pt x="59" y="31"/>
                </a:cubicBezTo>
                <a:cubicBezTo>
                  <a:pt x="63" y="37"/>
                  <a:pt x="69" y="31"/>
                  <a:pt x="70" y="28"/>
                </a:cubicBezTo>
                <a:cubicBezTo>
                  <a:pt x="70" y="25"/>
                  <a:pt x="79" y="27"/>
                  <a:pt x="79" y="24"/>
                </a:cubicBezTo>
                <a:cubicBezTo>
                  <a:pt x="78" y="20"/>
                  <a:pt x="81" y="19"/>
                  <a:pt x="79" y="15"/>
                </a:cubicBezTo>
                <a:cubicBezTo>
                  <a:pt x="76" y="11"/>
                  <a:pt x="83" y="12"/>
                  <a:pt x="86" y="9"/>
                </a:cubicBezTo>
                <a:cubicBezTo>
                  <a:pt x="89" y="6"/>
                  <a:pt x="82" y="9"/>
                  <a:pt x="77" y="4"/>
                </a:cubicBezTo>
                <a:cubicBezTo>
                  <a:pt x="72" y="0"/>
                  <a:pt x="70" y="6"/>
                  <a:pt x="70" y="9"/>
                </a:cubicBezTo>
                <a:cubicBezTo>
                  <a:pt x="70" y="12"/>
                  <a:pt x="60" y="9"/>
                  <a:pt x="55" y="7"/>
                </a:cubicBezTo>
                <a:cubicBezTo>
                  <a:pt x="49" y="5"/>
                  <a:pt x="42" y="14"/>
                  <a:pt x="34" y="18"/>
                </a:cubicBezTo>
                <a:cubicBezTo>
                  <a:pt x="26" y="22"/>
                  <a:pt x="26" y="29"/>
                  <a:pt x="18" y="28"/>
                </a:cubicBezTo>
                <a:cubicBezTo>
                  <a:pt x="11" y="28"/>
                  <a:pt x="0" y="35"/>
                  <a:pt x="3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Freeform 2200"/>
          <p:cNvSpPr>
            <a:spLocks/>
          </p:cNvSpPr>
          <p:nvPr/>
        </p:nvSpPr>
        <p:spPr bwMode="auto">
          <a:xfrm>
            <a:off x="1766348" y="1759096"/>
            <a:ext cx="277983" cy="134216"/>
          </a:xfrm>
          <a:custGeom>
            <a:avLst/>
            <a:gdLst>
              <a:gd name="T0" fmla="*/ 18 w 138"/>
              <a:gd name="T1" fmla="*/ 14 h 60"/>
              <a:gd name="T2" fmla="*/ 20 w 138"/>
              <a:gd name="T3" fmla="*/ 21 h 60"/>
              <a:gd name="T4" fmla="*/ 19 w 138"/>
              <a:gd name="T5" fmla="*/ 23 h 60"/>
              <a:gd name="T6" fmla="*/ 10 w 138"/>
              <a:gd name="T7" fmla="*/ 31 h 60"/>
              <a:gd name="T8" fmla="*/ 22 w 138"/>
              <a:gd name="T9" fmla="*/ 31 h 60"/>
              <a:gd name="T10" fmla="*/ 2 w 138"/>
              <a:gd name="T11" fmla="*/ 37 h 60"/>
              <a:gd name="T12" fmla="*/ 16 w 138"/>
              <a:gd name="T13" fmla="*/ 41 h 60"/>
              <a:gd name="T14" fmla="*/ 32 w 138"/>
              <a:gd name="T15" fmla="*/ 40 h 60"/>
              <a:gd name="T16" fmla="*/ 41 w 138"/>
              <a:gd name="T17" fmla="*/ 36 h 60"/>
              <a:gd name="T18" fmla="*/ 62 w 138"/>
              <a:gd name="T19" fmla="*/ 38 h 60"/>
              <a:gd name="T20" fmla="*/ 46 w 138"/>
              <a:gd name="T21" fmla="*/ 47 h 60"/>
              <a:gd name="T22" fmla="*/ 45 w 138"/>
              <a:gd name="T23" fmla="*/ 57 h 60"/>
              <a:gd name="T24" fmla="*/ 85 w 138"/>
              <a:gd name="T25" fmla="*/ 45 h 60"/>
              <a:gd name="T26" fmla="*/ 101 w 138"/>
              <a:gd name="T27" fmla="*/ 44 h 60"/>
              <a:gd name="T28" fmla="*/ 127 w 138"/>
              <a:gd name="T29" fmla="*/ 42 h 60"/>
              <a:gd name="T30" fmla="*/ 131 w 138"/>
              <a:gd name="T31" fmla="*/ 19 h 60"/>
              <a:gd name="T32" fmla="*/ 118 w 138"/>
              <a:gd name="T33" fmla="*/ 24 h 60"/>
              <a:gd name="T34" fmla="*/ 105 w 138"/>
              <a:gd name="T35" fmla="*/ 13 h 60"/>
              <a:gd name="T36" fmla="*/ 97 w 138"/>
              <a:gd name="T37" fmla="*/ 1 h 60"/>
              <a:gd name="T38" fmla="*/ 85 w 138"/>
              <a:gd name="T39" fmla="*/ 14 h 60"/>
              <a:gd name="T40" fmla="*/ 86 w 138"/>
              <a:gd name="T41" fmla="*/ 21 h 60"/>
              <a:gd name="T42" fmla="*/ 95 w 138"/>
              <a:gd name="T43" fmla="*/ 30 h 60"/>
              <a:gd name="T44" fmla="*/ 69 w 138"/>
              <a:gd name="T45" fmla="*/ 25 h 60"/>
              <a:gd name="T46" fmla="*/ 42 w 138"/>
              <a:gd name="T47" fmla="*/ 13 h 60"/>
              <a:gd name="T48" fmla="*/ 30 w 138"/>
              <a:gd name="T49" fmla="*/ 7 h 60"/>
              <a:gd name="T50" fmla="*/ 18 w 138"/>
              <a:gd name="T51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8" h="60">
                <a:moveTo>
                  <a:pt x="18" y="14"/>
                </a:moveTo>
                <a:cubicBezTo>
                  <a:pt x="11" y="14"/>
                  <a:pt x="12" y="21"/>
                  <a:pt x="20" y="21"/>
                </a:cubicBezTo>
                <a:cubicBezTo>
                  <a:pt x="28" y="21"/>
                  <a:pt x="30" y="24"/>
                  <a:pt x="19" y="23"/>
                </a:cubicBezTo>
                <a:cubicBezTo>
                  <a:pt x="7" y="23"/>
                  <a:pt x="2" y="33"/>
                  <a:pt x="10" y="31"/>
                </a:cubicBezTo>
                <a:cubicBezTo>
                  <a:pt x="18" y="29"/>
                  <a:pt x="28" y="29"/>
                  <a:pt x="22" y="31"/>
                </a:cubicBezTo>
                <a:cubicBezTo>
                  <a:pt x="16" y="33"/>
                  <a:pt x="0" y="34"/>
                  <a:pt x="2" y="37"/>
                </a:cubicBezTo>
                <a:cubicBezTo>
                  <a:pt x="3" y="39"/>
                  <a:pt x="10" y="39"/>
                  <a:pt x="16" y="41"/>
                </a:cubicBezTo>
                <a:cubicBezTo>
                  <a:pt x="23" y="44"/>
                  <a:pt x="27" y="45"/>
                  <a:pt x="32" y="40"/>
                </a:cubicBezTo>
                <a:cubicBezTo>
                  <a:pt x="37" y="34"/>
                  <a:pt x="43" y="29"/>
                  <a:pt x="41" y="36"/>
                </a:cubicBezTo>
                <a:cubicBezTo>
                  <a:pt x="38" y="44"/>
                  <a:pt x="49" y="38"/>
                  <a:pt x="62" y="38"/>
                </a:cubicBezTo>
                <a:cubicBezTo>
                  <a:pt x="76" y="37"/>
                  <a:pt x="60" y="46"/>
                  <a:pt x="46" y="47"/>
                </a:cubicBezTo>
                <a:cubicBezTo>
                  <a:pt x="32" y="48"/>
                  <a:pt x="34" y="55"/>
                  <a:pt x="45" y="57"/>
                </a:cubicBezTo>
                <a:cubicBezTo>
                  <a:pt x="56" y="60"/>
                  <a:pt x="80" y="50"/>
                  <a:pt x="85" y="45"/>
                </a:cubicBezTo>
                <a:cubicBezTo>
                  <a:pt x="91" y="39"/>
                  <a:pt x="96" y="48"/>
                  <a:pt x="101" y="44"/>
                </a:cubicBezTo>
                <a:cubicBezTo>
                  <a:pt x="107" y="40"/>
                  <a:pt x="117" y="44"/>
                  <a:pt x="127" y="42"/>
                </a:cubicBezTo>
                <a:cubicBezTo>
                  <a:pt x="136" y="40"/>
                  <a:pt x="138" y="22"/>
                  <a:pt x="131" y="19"/>
                </a:cubicBezTo>
                <a:cubicBezTo>
                  <a:pt x="124" y="16"/>
                  <a:pt x="124" y="23"/>
                  <a:pt x="118" y="24"/>
                </a:cubicBezTo>
                <a:cubicBezTo>
                  <a:pt x="113" y="25"/>
                  <a:pt x="110" y="18"/>
                  <a:pt x="105" y="13"/>
                </a:cubicBezTo>
                <a:cubicBezTo>
                  <a:pt x="101" y="9"/>
                  <a:pt x="104" y="0"/>
                  <a:pt x="97" y="1"/>
                </a:cubicBezTo>
                <a:cubicBezTo>
                  <a:pt x="91" y="2"/>
                  <a:pt x="77" y="13"/>
                  <a:pt x="85" y="14"/>
                </a:cubicBezTo>
                <a:cubicBezTo>
                  <a:pt x="94" y="15"/>
                  <a:pt x="91" y="19"/>
                  <a:pt x="86" y="21"/>
                </a:cubicBezTo>
                <a:cubicBezTo>
                  <a:pt x="82" y="23"/>
                  <a:pt x="97" y="27"/>
                  <a:pt x="95" y="30"/>
                </a:cubicBezTo>
                <a:cubicBezTo>
                  <a:pt x="93" y="33"/>
                  <a:pt x="70" y="30"/>
                  <a:pt x="69" y="25"/>
                </a:cubicBezTo>
                <a:cubicBezTo>
                  <a:pt x="68" y="20"/>
                  <a:pt x="50" y="11"/>
                  <a:pt x="42" y="13"/>
                </a:cubicBezTo>
                <a:cubicBezTo>
                  <a:pt x="35" y="15"/>
                  <a:pt x="38" y="7"/>
                  <a:pt x="30" y="7"/>
                </a:cubicBezTo>
                <a:cubicBezTo>
                  <a:pt x="23" y="6"/>
                  <a:pt x="25" y="13"/>
                  <a:pt x="18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Freeform 2201"/>
          <p:cNvSpPr>
            <a:spLocks/>
          </p:cNvSpPr>
          <p:nvPr/>
        </p:nvSpPr>
        <p:spPr bwMode="auto">
          <a:xfrm>
            <a:off x="1397810" y="2712492"/>
            <a:ext cx="56861" cy="71736"/>
          </a:xfrm>
          <a:custGeom>
            <a:avLst/>
            <a:gdLst>
              <a:gd name="T0" fmla="*/ 9 w 29"/>
              <a:gd name="T1" fmla="*/ 4 h 32"/>
              <a:gd name="T2" fmla="*/ 26 w 29"/>
              <a:gd name="T3" fmla="*/ 29 h 32"/>
              <a:gd name="T4" fmla="*/ 21 w 29"/>
              <a:gd name="T5" fmla="*/ 12 h 32"/>
              <a:gd name="T6" fmla="*/ 9 w 29"/>
              <a:gd name="T7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2">
                <a:moveTo>
                  <a:pt x="9" y="4"/>
                </a:moveTo>
                <a:cubicBezTo>
                  <a:pt x="0" y="9"/>
                  <a:pt x="22" y="32"/>
                  <a:pt x="26" y="29"/>
                </a:cubicBezTo>
                <a:cubicBezTo>
                  <a:pt x="29" y="27"/>
                  <a:pt x="21" y="18"/>
                  <a:pt x="21" y="12"/>
                </a:cubicBezTo>
                <a:cubicBezTo>
                  <a:pt x="21" y="6"/>
                  <a:pt x="18" y="0"/>
                  <a:pt x="9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Freeform 2202"/>
          <p:cNvSpPr>
            <a:spLocks/>
          </p:cNvSpPr>
          <p:nvPr/>
        </p:nvSpPr>
        <p:spPr bwMode="auto">
          <a:xfrm>
            <a:off x="2975155" y="2851336"/>
            <a:ext cx="65284" cy="41654"/>
          </a:xfrm>
          <a:custGeom>
            <a:avLst/>
            <a:gdLst>
              <a:gd name="T0" fmla="*/ 1 w 33"/>
              <a:gd name="T1" fmla="*/ 3 h 19"/>
              <a:gd name="T2" fmla="*/ 32 w 33"/>
              <a:gd name="T3" fmla="*/ 14 h 19"/>
              <a:gd name="T4" fmla="*/ 1 w 33"/>
              <a:gd name="T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19">
                <a:moveTo>
                  <a:pt x="1" y="3"/>
                </a:moveTo>
                <a:cubicBezTo>
                  <a:pt x="2" y="7"/>
                  <a:pt x="31" y="19"/>
                  <a:pt x="32" y="14"/>
                </a:cubicBezTo>
                <a:cubicBezTo>
                  <a:pt x="33" y="8"/>
                  <a:pt x="0" y="0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Freeform 2203"/>
          <p:cNvSpPr>
            <a:spLocks/>
          </p:cNvSpPr>
          <p:nvPr/>
        </p:nvSpPr>
        <p:spPr bwMode="auto">
          <a:xfrm>
            <a:off x="1568391" y="1870172"/>
            <a:ext cx="252712" cy="175869"/>
          </a:xfrm>
          <a:custGeom>
            <a:avLst/>
            <a:gdLst>
              <a:gd name="T0" fmla="*/ 21 w 126"/>
              <a:gd name="T1" fmla="*/ 62 h 80"/>
              <a:gd name="T2" fmla="*/ 37 w 126"/>
              <a:gd name="T3" fmla="*/ 80 h 80"/>
              <a:gd name="T4" fmla="*/ 44 w 126"/>
              <a:gd name="T5" fmla="*/ 75 h 80"/>
              <a:gd name="T6" fmla="*/ 55 w 126"/>
              <a:gd name="T7" fmla="*/ 72 h 80"/>
              <a:gd name="T8" fmla="*/ 66 w 126"/>
              <a:gd name="T9" fmla="*/ 64 h 80"/>
              <a:gd name="T10" fmla="*/ 77 w 126"/>
              <a:gd name="T11" fmla="*/ 53 h 80"/>
              <a:gd name="T12" fmla="*/ 86 w 126"/>
              <a:gd name="T13" fmla="*/ 42 h 80"/>
              <a:gd name="T14" fmla="*/ 122 w 126"/>
              <a:gd name="T15" fmla="*/ 27 h 80"/>
              <a:gd name="T16" fmla="*/ 108 w 126"/>
              <a:gd name="T17" fmla="*/ 14 h 80"/>
              <a:gd name="T18" fmla="*/ 85 w 126"/>
              <a:gd name="T19" fmla="*/ 12 h 80"/>
              <a:gd name="T20" fmla="*/ 78 w 126"/>
              <a:gd name="T21" fmla="*/ 9 h 80"/>
              <a:gd name="T22" fmla="*/ 55 w 126"/>
              <a:gd name="T23" fmla="*/ 3 h 80"/>
              <a:gd name="T24" fmla="*/ 20 w 126"/>
              <a:gd name="T25" fmla="*/ 8 h 80"/>
              <a:gd name="T26" fmla="*/ 25 w 126"/>
              <a:gd name="T27" fmla="*/ 19 h 80"/>
              <a:gd name="T28" fmla="*/ 17 w 126"/>
              <a:gd name="T29" fmla="*/ 36 h 80"/>
              <a:gd name="T30" fmla="*/ 7 w 126"/>
              <a:gd name="T31" fmla="*/ 53 h 80"/>
              <a:gd name="T32" fmla="*/ 21 w 126"/>
              <a:gd name="T33" fmla="*/ 6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6" h="80">
                <a:moveTo>
                  <a:pt x="21" y="62"/>
                </a:moveTo>
                <a:cubicBezTo>
                  <a:pt x="30" y="64"/>
                  <a:pt x="31" y="80"/>
                  <a:pt x="37" y="80"/>
                </a:cubicBezTo>
                <a:cubicBezTo>
                  <a:pt x="41" y="80"/>
                  <a:pt x="38" y="75"/>
                  <a:pt x="44" y="75"/>
                </a:cubicBezTo>
                <a:cubicBezTo>
                  <a:pt x="51" y="75"/>
                  <a:pt x="49" y="72"/>
                  <a:pt x="55" y="72"/>
                </a:cubicBezTo>
                <a:cubicBezTo>
                  <a:pt x="61" y="73"/>
                  <a:pt x="66" y="71"/>
                  <a:pt x="66" y="64"/>
                </a:cubicBezTo>
                <a:cubicBezTo>
                  <a:pt x="66" y="57"/>
                  <a:pt x="71" y="54"/>
                  <a:pt x="77" y="53"/>
                </a:cubicBezTo>
                <a:cubicBezTo>
                  <a:pt x="83" y="51"/>
                  <a:pt x="77" y="44"/>
                  <a:pt x="86" y="42"/>
                </a:cubicBezTo>
                <a:cubicBezTo>
                  <a:pt x="94" y="40"/>
                  <a:pt x="118" y="30"/>
                  <a:pt x="122" y="27"/>
                </a:cubicBezTo>
                <a:cubicBezTo>
                  <a:pt x="126" y="24"/>
                  <a:pt x="117" y="20"/>
                  <a:pt x="108" y="14"/>
                </a:cubicBezTo>
                <a:cubicBezTo>
                  <a:pt x="99" y="9"/>
                  <a:pt x="92" y="7"/>
                  <a:pt x="85" y="12"/>
                </a:cubicBezTo>
                <a:cubicBezTo>
                  <a:pt x="78" y="16"/>
                  <a:pt x="83" y="7"/>
                  <a:pt x="78" y="9"/>
                </a:cubicBezTo>
                <a:cubicBezTo>
                  <a:pt x="72" y="12"/>
                  <a:pt x="57" y="5"/>
                  <a:pt x="55" y="3"/>
                </a:cubicBezTo>
                <a:cubicBezTo>
                  <a:pt x="53" y="0"/>
                  <a:pt x="26" y="8"/>
                  <a:pt x="20" y="8"/>
                </a:cubicBezTo>
                <a:cubicBezTo>
                  <a:pt x="13" y="8"/>
                  <a:pt x="20" y="15"/>
                  <a:pt x="25" y="19"/>
                </a:cubicBezTo>
                <a:cubicBezTo>
                  <a:pt x="29" y="22"/>
                  <a:pt x="14" y="33"/>
                  <a:pt x="17" y="36"/>
                </a:cubicBezTo>
                <a:cubicBezTo>
                  <a:pt x="20" y="38"/>
                  <a:pt x="14" y="45"/>
                  <a:pt x="7" y="53"/>
                </a:cubicBezTo>
                <a:cubicBezTo>
                  <a:pt x="0" y="61"/>
                  <a:pt x="12" y="60"/>
                  <a:pt x="21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Freeform 2204"/>
          <p:cNvSpPr>
            <a:spLocks/>
          </p:cNvSpPr>
          <p:nvPr/>
        </p:nvSpPr>
        <p:spPr bwMode="auto">
          <a:xfrm>
            <a:off x="2383387" y="1907196"/>
            <a:ext cx="676005" cy="532235"/>
          </a:xfrm>
          <a:custGeom>
            <a:avLst/>
            <a:gdLst>
              <a:gd name="T0" fmla="*/ 215 w 336"/>
              <a:gd name="T1" fmla="*/ 54 h 241"/>
              <a:gd name="T2" fmla="*/ 185 w 336"/>
              <a:gd name="T3" fmla="*/ 44 h 241"/>
              <a:gd name="T4" fmla="*/ 147 w 336"/>
              <a:gd name="T5" fmla="*/ 27 h 241"/>
              <a:gd name="T6" fmla="*/ 127 w 336"/>
              <a:gd name="T7" fmla="*/ 34 h 241"/>
              <a:gd name="T8" fmla="*/ 109 w 336"/>
              <a:gd name="T9" fmla="*/ 21 h 241"/>
              <a:gd name="T10" fmla="*/ 79 w 336"/>
              <a:gd name="T11" fmla="*/ 7 h 241"/>
              <a:gd name="T12" fmla="*/ 59 w 336"/>
              <a:gd name="T13" fmla="*/ 33 h 241"/>
              <a:gd name="T14" fmla="*/ 65 w 336"/>
              <a:gd name="T15" fmla="*/ 52 h 241"/>
              <a:gd name="T16" fmla="*/ 43 w 336"/>
              <a:gd name="T17" fmla="*/ 30 h 241"/>
              <a:gd name="T18" fmla="*/ 61 w 336"/>
              <a:gd name="T19" fmla="*/ 4 h 241"/>
              <a:gd name="T20" fmla="*/ 6 w 336"/>
              <a:gd name="T21" fmla="*/ 54 h 241"/>
              <a:gd name="T22" fmla="*/ 27 w 336"/>
              <a:gd name="T23" fmla="*/ 64 h 241"/>
              <a:gd name="T24" fmla="*/ 32 w 336"/>
              <a:gd name="T25" fmla="*/ 76 h 241"/>
              <a:gd name="T26" fmla="*/ 66 w 336"/>
              <a:gd name="T27" fmla="*/ 82 h 241"/>
              <a:gd name="T28" fmla="*/ 103 w 336"/>
              <a:gd name="T29" fmla="*/ 82 h 241"/>
              <a:gd name="T30" fmla="*/ 127 w 336"/>
              <a:gd name="T31" fmla="*/ 78 h 241"/>
              <a:gd name="T32" fmla="*/ 143 w 336"/>
              <a:gd name="T33" fmla="*/ 81 h 241"/>
              <a:gd name="T34" fmla="*/ 166 w 336"/>
              <a:gd name="T35" fmla="*/ 98 h 241"/>
              <a:gd name="T36" fmla="*/ 172 w 336"/>
              <a:gd name="T37" fmla="*/ 103 h 241"/>
              <a:gd name="T38" fmla="*/ 200 w 336"/>
              <a:gd name="T39" fmla="*/ 125 h 241"/>
              <a:gd name="T40" fmla="*/ 218 w 336"/>
              <a:gd name="T41" fmla="*/ 143 h 241"/>
              <a:gd name="T42" fmla="*/ 219 w 336"/>
              <a:gd name="T43" fmla="*/ 159 h 241"/>
              <a:gd name="T44" fmla="*/ 188 w 336"/>
              <a:gd name="T45" fmla="*/ 168 h 241"/>
              <a:gd name="T46" fmla="*/ 146 w 336"/>
              <a:gd name="T47" fmla="*/ 176 h 241"/>
              <a:gd name="T48" fmla="*/ 165 w 336"/>
              <a:gd name="T49" fmla="*/ 191 h 241"/>
              <a:gd name="T50" fmla="*/ 193 w 336"/>
              <a:gd name="T51" fmla="*/ 188 h 241"/>
              <a:gd name="T52" fmla="*/ 212 w 336"/>
              <a:gd name="T53" fmla="*/ 214 h 241"/>
              <a:gd name="T54" fmla="*/ 274 w 336"/>
              <a:gd name="T55" fmla="*/ 236 h 241"/>
              <a:gd name="T56" fmla="*/ 262 w 336"/>
              <a:gd name="T57" fmla="*/ 209 h 241"/>
              <a:gd name="T58" fmla="*/ 286 w 336"/>
              <a:gd name="T59" fmla="*/ 198 h 241"/>
              <a:gd name="T60" fmla="*/ 256 w 336"/>
              <a:gd name="T61" fmla="*/ 166 h 241"/>
              <a:gd name="T62" fmla="*/ 275 w 336"/>
              <a:gd name="T63" fmla="*/ 159 h 241"/>
              <a:gd name="T64" fmla="*/ 304 w 336"/>
              <a:gd name="T65" fmla="*/ 172 h 241"/>
              <a:gd name="T66" fmla="*/ 330 w 336"/>
              <a:gd name="T67" fmla="*/ 151 h 241"/>
              <a:gd name="T68" fmla="*/ 307 w 336"/>
              <a:gd name="T69" fmla="*/ 134 h 241"/>
              <a:gd name="T70" fmla="*/ 267 w 336"/>
              <a:gd name="T71" fmla="*/ 117 h 241"/>
              <a:gd name="T72" fmla="*/ 268 w 336"/>
              <a:gd name="T73" fmla="*/ 101 h 241"/>
              <a:gd name="T74" fmla="*/ 261 w 336"/>
              <a:gd name="T75" fmla="*/ 89 h 241"/>
              <a:gd name="T76" fmla="*/ 247 w 336"/>
              <a:gd name="T77" fmla="*/ 84 h 241"/>
              <a:gd name="T78" fmla="*/ 232 w 336"/>
              <a:gd name="T79" fmla="*/ 69 h 241"/>
              <a:gd name="T80" fmla="*/ 209 w 336"/>
              <a:gd name="T81" fmla="*/ 6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6" h="241">
                <a:moveTo>
                  <a:pt x="205" y="63"/>
                </a:moveTo>
                <a:cubicBezTo>
                  <a:pt x="210" y="63"/>
                  <a:pt x="216" y="59"/>
                  <a:pt x="215" y="54"/>
                </a:cubicBezTo>
                <a:cubicBezTo>
                  <a:pt x="213" y="50"/>
                  <a:pt x="200" y="49"/>
                  <a:pt x="198" y="55"/>
                </a:cubicBezTo>
                <a:cubicBezTo>
                  <a:pt x="195" y="60"/>
                  <a:pt x="185" y="49"/>
                  <a:pt x="185" y="44"/>
                </a:cubicBezTo>
                <a:cubicBezTo>
                  <a:pt x="185" y="40"/>
                  <a:pt x="169" y="44"/>
                  <a:pt x="171" y="36"/>
                </a:cubicBezTo>
                <a:cubicBezTo>
                  <a:pt x="173" y="29"/>
                  <a:pt x="152" y="27"/>
                  <a:pt x="147" y="27"/>
                </a:cubicBezTo>
                <a:cubicBezTo>
                  <a:pt x="141" y="27"/>
                  <a:pt x="133" y="31"/>
                  <a:pt x="134" y="36"/>
                </a:cubicBezTo>
                <a:cubicBezTo>
                  <a:pt x="135" y="41"/>
                  <a:pt x="128" y="39"/>
                  <a:pt x="127" y="34"/>
                </a:cubicBezTo>
                <a:cubicBezTo>
                  <a:pt x="126" y="28"/>
                  <a:pt x="113" y="40"/>
                  <a:pt x="109" y="40"/>
                </a:cubicBezTo>
                <a:cubicBezTo>
                  <a:pt x="105" y="40"/>
                  <a:pt x="111" y="25"/>
                  <a:pt x="109" y="21"/>
                </a:cubicBezTo>
                <a:cubicBezTo>
                  <a:pt x="107" y="16"/>
                  <a:pt x="104" y="15"/>
                  <a:pt x="101" y="7"/>
                </a:cubicBezTo>
                <a:cubicBezTo>
                  <a:pt x="98" y="0"/>
                  <a:pt x="83" y="3"/>
                  <a:pt x="79" y="7"/>
                </a:cubicBezTo>
                <a:cubicBezTo>
                  <a:pt x="75" y="12"/>
                  <a:pt x="62" y="10"/>
                  <a:pt x="55" y="17"/>
                </a:cubicBezTo>
                <a:cubicBezTo>
                  <a:pt x="48" y="24"/>
                  <a:pt x="56" y="31"/>
                  <a:pt x="59" y="33"/>
                </a:cubicBezTo>
                <a:cubicBezTo>
                  <a:pt x="62" y="36"/>
                  <a:pt x="48" y="40"/>
                  <a:pt x="53" y="44"/>
                </a:cubicBezTo>
                <a:cubicBezTo>
                  <a:pt x="57" y="48"/>
                  <a:pt x="64" y="46"/>
                  <a:pt x="65" y="52"/>
                </a:cubicBezTo>
                <a:cubicBezTo>
                  <a:pt x="65" y="59"/>
                  <a:pt x="48" y="50"/>
                  <a:pt x="46" y="45"/>
                </a:cubicBezTo>
                <a:cubicBezTo>
                  <a:pt x="43" y="39"/>
                  <a:pt x="47" y="34"/>
                  <a:pt x="43" y="30"/>
                </a:cubicBezTo>
                <a:cubicBezTo>
                  <a:pt x="40" y="26"/>
                  <a:pt x="43" y="21"/>
                  <a:pt x="49" y="14"/>
                </a:cubicBezTo>
                <a:cubicBezTo>
                  <a:pt x="56" y="7"/>
                  <a:pt x="61" y="8"/>
                  <a:pt x="61" y="4"/>
                </a:cubicBezTo>
                <a:cubicBezTo>
                  <a:pt x="61" y="0"/>
                  <a:pt x="33" y="0"/>
                  <a:pt x="16" y="15"/>
                </a:cubicBezTo>
                <a:cubicBezTo>
                  <a:pt x="0" y="30"/>
                  <a:pt x="5" y="50"/>
                  <a:pt x="6" y="54"/>
                </a:cubicBezTo>
                <a:cubicBezTo>
                  <a:pt x="7" y="58"/>
                  <a:pt x="21" y="56"/>
                  <a:pt x="30" y="59"/>
                </a:cubicBezTo>
                <a:cubicBezTo>
                  <a:pt x="38" y="61"/>
                  <a:pt x="34" y="65"/>
                  <a:pt x="27" y="64"/>
                </a:cubicBezTo>
                <a:cubicBezTo>
                  <a:pt x="21" y="63"/>
                  <a:pt x="10" y="61"/>
                  <a:pt x="10" y="65"/>
                </a:cubicBezTo>
                <a:cubicBezTo>
                  <a:pt x="11" y="70"/>
                  <a:pt x="24" y="78"/>
                  <a:pt x="32" y="76"/>
                </a:cubicBezTo>
                <a:cubicBezTo>
                  <a:pt x="40" y="74"/>
                  <a:pt x="40" y="74"/>
                  <a:pt x="44" y="79"/>
                </a:cubicBezTo>
                <a:cubicBezTo>
                  <a:pt x="47" y="83"/>
                  <a:pt x="57" y="82"/>
                  <a:pt x="66" y="82"/>
                </a:cubicBezTo>
                <a:cubicBezTo>
                  <a:pt x="76" y="83"/>
                  <a:pt x="87" y="86"/>
                  <a:pt x="91" y="87"/>
                </a:cubicBezTo>
                <a:cubicBezTo>
                  <a:pt x="96" y="87"/>
                  <a:pt x="101" y="84"/>
                  <a:pt x="103" y="82"/>
                </a:cubicBezTo>
                <a:cubicBezTo>
                  <a:pt x="104" y="79"/>
                  <a:pt x="123" y="86"/>
                  <a:pt x="128" y="85"/>
                </a:cubicBezTo>
                <a:cubicBezTo>
                  <a:pt x="134" y="85"/>
                  <a:pt x="130" y="80"/>
                  <a:pt x="127" y="78"/>
                </a:cubicBezTo>
                <a:cubicBezTo>
                  <a:pt x="123" y="77"/>
                  <a:pt x="125" y="70"/>
                  <a:pt x="129" y="73"/>
                </a:cubicBezTo>
                <a:cubicBezTo>
                  <a:pt x="134" y="75"/>
                  <a:pt x="141" y="77"/>
                  <a:pt x="143" y="81"/>
                </a:cubicBezTo>
                <a:cubicBezTo>
                  <a:pt x="144" y="85"/>
                  <a:pt x="148" y="83"/>
                  <a:pt x="149" y="87"/>
                </a:cubicBezTo>
                <a:cubicBezTo>
                  <a:pt x="149" y="90"/>
                  <a:pt x="165" y="94"/>
                  <a:pt x="166" y="98"/>
                </a:cubicBezTo>
                <a:cubicBezTo>
                  <a:pt x="166" y="102"/>
                  <a:pt x="150" y="104"/>
                  <a:pt x="155" y="108"/>
                </a:cubicBezTo>
                <a:cubicBezTo>
                  <a:pt x="159" y="111"/>
                  <a:pt x="166" y="103"/>
                  <a:pt x="172" y="103"/>
                </a:cubicBezTo>
                <a:cubicBezTo>
                  <a:pt x="178" y="102"/>
                  <a:pt x="178" y="116"/>
                  <a:pt x="183" y="114"/>
                </a:cubicBezTo>
                <a:cubicBezTo>
                  <a:pt x="189" y="111"/>
                  <a:pt x="194" y="116"/>
                  <a:pt x="200" y="125"/>
                </a:cubicBezTo>
                <a:cubicBezTo>
                  <a:pt x="206" y="133"/>
                  <a:pt x="199" y="141"/>
                  <a:pt x="200" y="144"/>
                </a:cubicBezTo>
                <a:cubicBezTo>
                  <a:pt x="200" y="147"/>
                  <a:pt x="212" y="146"/>
                  <a:pt x="218" y="143"/>
                </a:cubicBezTo>
                <a:cubicBezTo>
                  <a:pt x="225" y="139"/>
                  <a:pt x="231" y="147"/>
                  <a:pt x="236" y="151"/>
                </a:cubicBezTo>
                <a:cubicBezTo>
                  <a:pt x="241" y="156"/>
                  <a:pt x="217" y="163"/>
                  <a:pt x="219" y="159"/>
                </a:cubicBezTo>
                <a:cubicBezTo>
                  <a:pt x="221" y="155"/>
                  <a:pt x="205" y="143"/>
                  <a:pt x="191" y="149"/>
                </a:cubicBezTo>
                <a:cubicBezTo>
                  <a:pt x="176" y="154"/>
                  <a:pt x="186" y="163"/>
                  <a:pt x="188" y="168"/>
                </a:cubicBezTo>
                <a:cubicBezTo>
                  <a:pt x="189" y="173"/>
                  <a:pt x="175" y="178"/>
                  <a:pt x="161" y="173"/>
                </a:cubicBezTo>
                <a:cubicBezTo>
                  <a:pt x="148" y="169"/>
                  <a:pt x="152" y="176"/>
                  <a:pt x="146" y="176"/>
                </a:cubicBezTo>
                <a:cubicBezTo>
                  <a:pt x="141" y="176"/>
                  <a:pt x="135" y="185"/>
                  <a:pt x="140" y="190"/>
                </a:cubicBezTo>
                <a:cubicBezTo>
                  <a:pt x="145" y="196"/>
                  <a:pt x="156" y="191"/>
                  <a:pt x="165" y="191"/>
                </a:cubicBezTo>
                <a:cubicBezTo>
                  <a:pt x="174" y="192"/>
                  <a:pt x="175" y="194"/>
                  <a:pt x="176" y="189"/>
                </a:cubicBezTo>
                <a:cubicBezTo>
                  <a:pt x="177" y="184"/>
                  <a:pt x="186" y="187"/>
                  <a:pt x="193" y="188"/>
                </a:cubicBezTo>
                <a:cubicBezTo>
                  <a:pt x="199" y="190"/>
                  <a:pt x="198" y="199"/>
                  <a:pt x="206" y="200"/>
                </a:cubicBezTo>
                <a:cubicBezTo>
                  <a:pt x="214" y="201"/>
                  <a:pt x="207" y="209"/>
                  <a:pt x="212" y="214"/>
                </a:cubicBezTo>
                <a:cubicBezTo>
                  <a:pt x="217" y="220"/>
                  <a:pt x="233" y="217"/>
                  <a:pt x="239" y="223"/>
                </a:cubicBezTo>
                <a:cubicBezTo>
                  <a:pt x="245" y="229"/>
                  <a:pt x="271" y="241"/>
                  <a:pt x="274" y="236"/>
                </a:cubicBezTo>
                <a:cubicBezTo>
                  <a:pt x="278" y="231"/>
                  <a:pt x="252" y="208"/>
                  <a:pt x="245" y="206"/>
                </a:cubicBezTo>
                <a:cubicBezTo>
                  <a:pt x="237" y="204"/>
                  <a:pt x="252" y="202"/>
                  <a:pt x="262" y="209"/>
                </a:cubicBezTo>
                <a:cubicBezTo>
                  <a:pt x="271" y="217"/>
                  <a:pt x="285" y="220"/>
                  <a:pt x="292" y="211"/>
                </a:cubicBezTo>
                <a:cubicBezTo>
                  <a:pt x="299" y="202"/>
                  <a:pt x="286" y="205"/>
                  <a:pt x="286" y="198"/>
                </a:cubicBezTo>
                <a:cubicBezTo>
                  <a:pt x="286" y="192"/>
                  <a:pt x="282" y="183"/>
                  <a:pt x="275" y="183"/>
                </a:cubicBezTo>
                <a:cubicBezTo>
                  <a:pt x="268" y="183"/>
                  <a:pt x="250" y="169"/>
                  <a:pt x="256" y="166"/>
                </a:cubicBezTo>
                <a:cubicBezTo>
                  <a:pt x="263" y="163"/>
                  <a:pt x="254" y="159"/>
                  <a:pt x="259" y="153"/>
                </a:cubicBezTo>
                <a:cubicBezTo>
                  <a:pt x="264" y="148"/>
                  <a:pt x="269" y="158"/>
                  <a:pt x="275" y="159"/>
                </a:cubicBezTo>
                <a:cubicBezTo>
                  <a:pt x="281" y="159"/>
                  <a:pt x="282" y="167"/>
                  <a:pt x="292" y="175"/>
                </a:cubicBezTo>
                <a:cubicBezTo>
                  <a:pt x="301" y="183"/>
                  <a:pt x="302" y="177"/>
                  <a:pt x="304" y="172"/>
                </a:cubicBezTo>
                <a:cubicBezTo>
                  <a:pt x="305" y="166"/>
                  <a:pt x="316" y="171"/>
                  <a:pt x="315" y="165"/>
                </a:cubicBezTo>
                <a:cubicBezTo>
                  <a:pt x="315" y="160"/>
                  <a:pt x="324" y="153"/>
                  <a:pt x="330" y="151"/>
                </a:cubicBezTo>
                <a:cubicBezTo>
                  <a:pt x="336" y="148"/>
                  <a:pt x="325" y="142"/>
                  <a:pt x="317" y="143"/>
                </a:cubicBezTo>
                <a:cubicBezTo>
                  <a:pt x="309" y="143"/>
                  <a:pt x="307" y="138"/>
                  <a:pt x="307" y="134"/>
                </a:cubicBezTo>
                <a:cubicBezTo>
                  <a:pt x="307" y="131"/>
                  <a:pt x="292" y="122"/>
                  <a:pt x="287" y="124"/>
                </a:cubicBezTo>
                <a:cubicBezTo>
                  <a:pt x="282" y="125"/>
                  <a:pt x="274" y="117"/>
                  <a:pt x="267" y="117"/>
                </a:cubicBezTo>
                <a:cubicBezTo>
                  <a:pt x="261" y="116"/>
                  <a:pt x="251" y="111"/>
                  <a:pt x="252" y="104"/>
                </a:cubicBezTo>
                <a:cubicBezTo>
                  <a:pt x="253" y="97"/>
                  <a:pt x="265" y="106"/>
                  <a:pt x="268" y="101"/>
                </a:cubicBezTo>
                <a:cubicBezTo>
                  <a:pt x="270" y="95"/>
                  <a:pt x="255" y="98"/>
                  <a:pt x="255" y="94"/>
                </a:cubicBezTo>
                <a:cubicBezTo>
                  <a:pt x="254" y="90"/>
                  <a:pt x="258" y="92"/>
                  <a:pt x="261" y="89"/>
                </a:cubicBezTo>
                <a:cubicBezTo>
                  <a:pt x="264" y="87"/>
                  <a:pt x="259" y="82"/>
                  <a:pt x="255" y="80"/>
                </a:cubicBezTo>
                <a:cubicBezTo>
                  <a:pt x="252" y="78"/>
                  <a:pt x="251" y="84"/>
                  <a:pt x="247" y="84"/>
                </a:cubicBezTo>
                <a:cubicBezTo>
                  <a:pt x="244" y="84"/>
                  <a:pt x="247" y="78"/>
                  <a:pt x="249" y="75"/>
                </a:cubicBezTo>
                <a:cubicBezTo>
                  <a:pt x="252" y="71"/>
                  <a:pt x="238" y="67"/>
                  <a:pt x="232" y="69"/>
                </a:cubicBezTo>
                <a:cubicBezTo>
                  <a:pt x="226" y="71"/>
                  <a:pt x="224" y="68"/>
                  <a:pt x="224" y="64"/>
                </a:cubicBezTo>
                <a:cubicBezTo>
                  <a:pt x="224" y="60"/>
                  <a:pt x="213" y="64"/>
                  <a:pt x="209" y="67"/>
                </a:cubicBezTo>
                <a:cubicBezTo>
                  <a:pt x="205" y="70"/>
                  <a:pt x="200" y="64"/>
                  <a:pt x="205" y="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Freeform 2205"/>
          <p:cNvSpPr>
            <a:spLocks/>
          </p:cNvSpPr>
          <p:nvPr/>
        </p:nvSpPr>
        <p:spPr bwMode="auto">
          <a:xfrm>
            <a:off x="3086770" y="2800426"/>
            <a:ext cx="162156" cy="159671"/>
          </a:xfrm>
          <a:custGeom>
            <a:avLst/>
            <a:gdLst>
              <a:gd name="T0" fmla="*/ 44 w 81"/>
              <a:gd name="T1" fmla="*/ 5 h 72"/>
              <a:gd name="T2" fmla="*/ 39 w 81"/>
              <a:gd name="T3" fmla="*/ 2 h 72"/>
              <a:gd name="T4" fmla="*/ 21 w 81"/>
              <a:gd name="T5" fmla="*/ 27 h 72"/>
              <a:gd name="T6" fmla="*/ 16 w 81"/>
              <a:gd name="T7" fmla="*/ 38 h 72"/>
              <a:gd name="T8" fmla="*/ 9 w 81"/>
              <a:gd name="T9" fmla="*/ 44 h 72"/>
              <a:gd name="T10" fmla="*/ 6 w 81"/>
              <a:gd name="T11" fmla="*/ 58 h 72"/>
              <a:gd name="T12" fmla="*/ 23 w 81"/>
              <a:gd name="T13" fmla="*/ 58 h 72"/>
              <a:gd name="T14" fmla="*/ 39 w 81"/>
              <a:gd name="T15" fmla="*/ 55 h 72"/>
              <a:gd name="T16" fmla="*/ 50 w 81"/>
              <a:gd name="T17" fmla="*/ 58 h 72"/>
              <a:gd name="T18" fmla="*/ 47 w 81"/>
              <a:gd name="T19" fmla="*/ 66 h 72"/>
              <a:gd name="T20" fmla="*/ 57 w 81"/>
              <a:gd name="T21" fmla="*/ 62 h 72"/>
              <a:gd name="T22" fmla="*/ 64 w 81"/>
              <a:gd name="T23" fmla="*/ 65 h 72"/>
              <a:gd name="T24" fmla="*/ 78 w 81"/>
              <a:gd name="T25" fmla="*/ 66 h 72"/>
              <a:gd name="T26" fmla="*/ 73 w 81"/>
              <a:gd name="T27" fmla="*/ 56 h 72"/>
              <a:gd name="T28" fmla="*/ 72 w 81"/>
              <a:gd name="T29" fmla="*/ 50 h 72"/>
              <a:gd name="T30" fmla="*/ 67 w 81"/>
              <a:gd name="T31" fmla="*/ 48 h 72"/>
              <a:gd name="T32" fmla="*/ 68 w 81"/>
              <a:gd name="T33" fmla="*/ 37 h 72"/>
              <a:gd name="T34" fmla="*/ 59 w 81"/>
              <a:gd name="T35" fmla="*/ 34 h 72"/>
              <a:gd name="T36" fmla="*/ 49 w 81"/>
              <a:gd name="T37" fmla="*/ 32 h 72"/>
              <a:gd name="T38" fmla="*/ 44 w 81"/>
              <a:gd name="T39" fmla="*/ 26 h 72"/>
              <a:gd name="T40" fmla="*/ 35 w 81"/>
              <a:gd name="T41" fmla="*/ 26 h 72"/>
              <a:gd name="T42" fmla="*/ 36 w 81"/>
              <a:gd name="T43" fmla="*/ 18 h 72"/>
              <a:gd name="T44" fmla="*/ 44 w 81"/>
              <a:gd name="T45" fmla="*/ 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1" h="72">
                <a:moveTo>
                  <a:pt x="44" y="5"/>
                </a:moveTo>
                <a:cubicBezTo>
                  <a:pt x="49" y="3"/>
                  <a:pt x="44" y="0"/>
                  <a:pt x="39" y="2"/>
                </a:cubicBezTo>
                <a:cubicBezTo>
                  <a:pt x="34" y="4"/>
                  <a:pt x="21" y="22"/>
                  <a:pt x="21" y="27"/>
                </a:cubicBezTo>
                <a:cubicBezTo>
                  <a:pt x="21" y="32"/>
                  <a:pt x="20" y="38"/>
                  <a:pt x="16" y="38"/>
                </a:cubicBezTo>
                <a:cubicBezTo>
                  <a:pt x="11" y="37"/>
                  <a:pt x="6" y="42"/>
                  <a:pt x="9" y="44"/>
                </a:cubicBezTo>
                <a:cubicBezTo>
                  <a:pt x="13" y="47"/>
                  <a:pt x="0" y="54"/>
                  <a:pt x="6" y="58"/>
                </a:cubicBezTo>
                <a:cubicBezTo>
                  <a:pt x="10" y="60"/>
                  <a:pt x="17" y="57"/>
                  <a:pt x="23" y="58"/>
                </a:cubicBezTo>
                <a:cubicBezTo>
                  <a:pt x="29" y="58"/>
                  <a:pt x="34" y="59"/>
                  <a:pt x="39" y="55"/>
                </a:cubicBezTo>
                <a:cubicBezTo>
                  <a:pt x="44" y="51"/>
                  <a:pt x="44" y="58"/>
                  <a:pt x="50" y="58"/>
                </a:cubicBezTo>
                <a:cubicBezTo>
                  <a:pt x="55" y="57"/>
                  <a:pt x="47" y="62"/>
                  <a:pt x="47" y="66"/>
                </a:cubicBezTo>
                <a:cubicBezTo>
                  <a:pt x="47" y="69"/>
                  <a:pt x="53" y="64"/>
                  <a:pt x="57" y="62"/>
                </a:cubicBezTo>
                <a:cubicBezTo>
                  <a:pt x="61" y="60"/>
                  <a:pt x="66" y="62"/>
                  <a:pt x="64" y="65"/>
                </a:cubicBezTo>
                <a:cubicBezTo>
                  <a:pt x="62" y="68"/>
                  <a:pt x="75" y="72"/>
                  <a:pt x="78" y="66"/>
                </a:cubicBezTo>
                <a:cubicBezTo>
                  <a:pt x="81" y="61"/>
                  <a:pt x="75" y="53"/>
                  <a:pt x="73" y="56"/>
                </a:cubicBezTo>
                <a:cubicBezTo>
                  <a:pt x="71" y="60"/>
                  <a:pt x="68" y="54"/>
                  <a:pt x="72" y="50"/>
                </a:cubicBezTo>
                <a:cubicBezTo>
                  <a:pt x="76" y="47"/>
                  <a:pt x="71" y="46"/>
                  <a:pt x="67" y="48"/>
                </a:cubicBezTo>
                <a:cubicBezTo>
                  <a:pt x="63" y="50"/>
                  <a:pt x="64" y="39"/>
                  <a:pt x="68" y="37"/>
                </a:cubicBezTo>
                <a:cubicBezTo>
                  <a:pt x="72" y="35"/>
                  <a:pt x="59" y="31"/>
                  <a:pt x="59" y="34"/>
                </a:cubicBezTo>
                <a:cubicBezTo>
                  <a:pt x="59" y="38"/>
                  <a:pt x="50" y="36"/>
                  <a:pt x="49" y="32"/>
                </a:cubicBezTo>
                <a:cubicBezTo>
                  <a:pt x="48" y="29"/>
                  <a:pt x="42" y="28"/>
                  <a:pt x="44" y="26"/>
                </a:cubicBezTo>
                <a:cubicBezTo>
                  <a:pt x="46" y="23"/>
                  <a:pt x="36" y="22"/>
                  <a:pt x="35" y="26"/>
                </a:cubicBezTo>
                <a:cubicBezTo>
                  <a:pt x="34" y="30"/>
                  <a:pt x="31" y="23"/>
                  <a:pt x="36" y="18"/>
                </a:cubicBezTo>
                <a:cubicBezTo>
                  <a:pt x="41" y="13"/>
                  <a:pt x="40" y="8"/>
                  <a:pt x="4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Freeform 2206"/>
          <p:cNvSpPr>
            <a:spLocks/>
          </p:cNvSpPr>
          <p:nvPr/>
        </p:nvSpPr>
        <p:spPr bwMode="auto">
          <a:xfrm>
            <a:off x="2669795" y="2164058"/>
            <a:ext cx="67390" cy="57851"/>
          </a:xfrm>
          <a:custGeom>
            <a:avLst/>
            <a:gdLst>
              <a:gd name="T0" fmla="*/ 28 w 34"/>
              <a:gd name="T1" fmla="*/ 19 h 26"/>
              <a:gd name="T2" fmla="*/ 29 w 34"/>
              <a:gd name="T3" fmla="*/ 4 h 26"/>
              <a:gd name="T4" fmla="*/ 15 w 34"/>
              <a:gd name="T5" fmla="*/ 0 h 26"/>
              <a:gd name="T6" fmla="*/ 5 w 34"/>
              <a:gd name="T7" fmla="*/ 18 h 26"/>
              <a:gd name="T8" fmla="*/ 28 w 34"/>
              <a:gd name="T9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6">
                <a:moveTo>
                  <a:pt x="28" y="19"/>
                </a:moveTo>
                <a:cubicBezTo>
                  <a:pt x="34" y="18"/>
                  <a:pt x="33" y="9"/>
                  <a:pt x="29" y="4"/>
                </a:cubicBezTo>
                <a:cubicBezTo>
                  <a:pt x="27" y="0"/>
                  <a:pt x="20" y="0"/>
                  <a:pt x="15" y="0"/>
                </a:cubicBezTo>
                <a:cubicBezTo>
                  <a:pt x="9" y="1"/>
                  <a:pt x="0" y="9"/>
                  <a:pt x="5" y="18"/>
                </a:cubicBezTo>
                <a:cubicBezTo>
                  <a:pt x="10" y="26"/>
                  <a:pt x="22" y="20"/>
                  <a:pt x="28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Freeform 2207"/>
          <p:cNvSpPr>
            <a:spLocks/>
          </p:cNvSpPr>
          <p:nvPr/>
        </p:nvSpPr>
        <p:spPr bwMode="auto">
          <a:xfrm>
            <a:off x="2332846" y="1386532"/>
            <a:ext cx="737077" cy="409590"/>
          </a:xfrm>
          <a:custGeom>
            <a:avLst/>
            <a:gdLst>
              <a:gd name="T0" fmla="*/ 25 w 366"/>
              <a:gd name="T1" fmla="*/ 47 h 186"/>
              <a:gd name="T2" fmla="*/ 26 w 366"/>
              <a:gd name="T3" fmla="*/ 59 h 186"/>
              <a:gd name="T4" fmla="*/ 65 w 366"/>
              <a:gd name="T5" fmla="*/ 67 h 186"/>
              <a:gd name="T6" fmla="*/ 101 w 366"/>
              <a:gd name="T7" fmla="*/ 75 h 186"/>
              <a:gd name="T8" fmla="*/ 149 w 366"/>
              <a:gd name="T9" fmla="*/ 62 h 186"/>
              <a:gd name="T10" fmla="*/ 112 w 366"/>
              <a:gd name="T11" fmla="*/ 80 h 186"/>
              <a:gd name="T12" fmla="*/ 107 w 366"/>
              <a:gd name="T13" fmla="*/ 89 h 186"/>
              <a:gd name="T14" fmla="*/ 72 w 366"/>
              <a:gd name="T15" fmla="*/ 99 h 186"/>
              <a:gd name="T16" fmla="*/ 115 w 366"/>
              <a:gd name="T17" fmla="*/ 126 h 186"/>
              <a:gd name="T18" fmla="*/ 55 w 366"/>
              <a:gd name="T19" fmla="*/ 133 h 186"/>
              <a:gd name="T20" fmla="*/ 80 w 366"/>
              <a:gd name="T21" fmla="*/ 141 h 186"/>
              <a:gd name="T22" fmla="*/ 78 w 366"/>
              <a:gd name="T23" fmla="*/ 154 h 186"/>
              <a:gd name="T24" fmla="*/ 57 w 366"/>
              <a:gd name="T25" fmla="*/ 155 h 186"/>
              <a:gd name="T26" fmla="*/ 33 w 366"/>
              <a:gd name="T27" fmla="*/ 174 h 186"/>
              <a:gd name="T28" fmla="*/ 90 w 366"/>
              <a:gd name="T29" fmla="*/ 179 h 186"/>
              <a:gd name="T30" fmla="*/ 130 w 366"/>
              <a:gd name="T31" fmla="*/ 182 h 186"/>
              <a:gd name="T32" fmla="*/ 161 w 366"/>
              <a:gd name="T33" fmla="*/ 176 h 186"/>
              <a:gd name="T34" fmla="*/ 152 w 366"/>
              <a:gd name="T35" fmla="*/ 166 h 186"/>
              <a:gd name="T36" fmla="*/ 129 w 366"/>
              <a:gd name="T37" fmla="*/ 155 h 186"/>
              <a:gd name="T38" fmla="*/ 161 w 366"/>
              <a:gd name="T39" fmla="*/ 143 h 186"/>
              <a:gd name="T40" fmla="*/ 204 w 366"/>
              <a:gd name="T41" fmla="*/ 119 h 186"/>
              <a:gd name="T42" fmla="*/ 200 w 366"/>
              <a:gd name="T43" fmla="*/ 106 h 186"/>
              <a:gd name="T44" fmla="*/ 236 w 366"/>
              <a:gd name="T45" fmla="*/ 97 h 186"/>
              <a:gd name="T46" fmla="*/ 281 w 366"/>
              <a:gd name="T47" fmla="*/ 68 h 186"/>
              <a:gd name="T48" fmla="*/ 285 w 366"/>
              <a:gd name="T49" fmla="*/ 50 h 186"/>
              <a:gd name="T50" fmla="*/ 346 w 366"/>
              <a:gd name="T51" fmla="*/ 34 h 186"/>
              <a:gd name="T52" fmla="*/ 331 w 366"/>
              <a:gd name="T53" fmla="*/ 16 h 186"/>
              <a:gd name="T54" fmla="*/ 293 w 366"/>
              <a:gd name="T55" fmla="*/ 16 h 186"/>
              <a:gd name="T56" fmla="*/ 258 w 366"/>
              <a:gd name="T57" fmla="*/ 5 h 186"/>
              <a:gd name="T58" fmla="*/ 218 w 366"/>
              <a:gd name="T59" fmla="*/ 10 h 186"/>
              <a:gd name="T60" fmla="*/ 182 w 366"/>
              <a:gd name="T61" fmla="*/ 8 h 186"/>
              <a:gd name="T62" fmla="*/ 144 w 366"/>
              <a:gd name="T63" fmla="*/ 11 h 186"/>
              <a:gd name="T64" fmla="*/ 131 w 366"/>
              <a:gd name="T65" fmla="*/ 19 h 186"/>
              <a:gd name="T66" fmla="*/ 99 w 366"/>
              <a:gd name="T67" fmla="*/ 27 h 186"/>
              <a:gd name="T68" fmla="*/ 68 w 366"/>
              <a:gd name="T69" fmla="*/ 31 h 186"/>
              <a:gd name="T70" fmla="*/ 43 w 366"/>
              <a:gd name="T71" fmla="*/ 34 h 186"/>
              <a:gd name="T72" fmla="*/ 10 w 366"/>
              <a:gd name="T73" fmla="*/ 4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6" h="186">
                <a:moveTo>
                  <a:pt x="19" y="46"/>
                </a:moveTo>
                <a:cubicBezTo>
                  <a:pt x="26" y="41"/>
                  <a:pt x="31" y="44"/>
                  <a:pt x="25" y="47"/>
                </a:cubicBezTo>
                <a:cubicBezTo>
                  <a:pt x="19" y="50"/>
                  <a:pt x="21" y="52"/>
                  <a:pt x="30" y="52"/>
                </a:cubicBezTo>
                <a:cubicBezTo>
                  <a:pt x="38" y="51"/>
                  <a:pt x="26" y="54"/>
                  <a:pt x="26" y="59"/>
                </a:cubicBezTo>
                <a:cubicBezTo>
                  <a:pt x="26" y="64"/>
                  <a:pt x="36" y="61"/>
                  <a:pt x="37" y="66"/>
                </a:cubicBezTo>
                <a:cubicBezTo>
                  <a:pt x="37" y="71"/>
                  <a:pt x="59" y="73"/>
                  <a:pt x="65" y="67"/>
                </a:cubicBezTo>
                <a:cubicBezTo>
                  <a:pt x="72" y="61"/>
                  <a:pt x="69" y="69"/>
                  <a:pt x="69" y="73"/>
                </a:cubicBezTo>
                <a:cubicBezTo>
                  <a:pt x="68" y="77"/>
                  <a:pt x="99" y="80"/>
                  <a:pt x="101" y="75"/>
                </a:cubicBezTo>
                <a:cubicBezTo>
                  <a:pt x="102" y="70"/>
                  <a:pt x="107" y="72"/>
                  <a:pt x="113" y="74"/>
                </a:cubicBezTo>
                <a:cubicBezTo>
                  <a:pt x="119" y="75"/>
                  <a:pt x="148" y="68"/>
                  <a:pt x="149" y="62"/>
                </a:cubicBezTo>
                <a:cubicBezTo>
                  <a:pt x="149" y="56"/>
                  <a:pt x="158" y="65"/>
                  <a:pt x="149" y="72"/>
                </a:cubicBezTo>
                <a:cubicBezTo>
                  <a:pt x="139" y="78"/>
                  <a:pt x="120" y="77"/>
                  <a:pt x="112" y="80"/>
                </a:cubicBezTo>
                <a:cubicBezTo>
                  <a:pt x="103" y="82"/>
                  <a:pt x="117" y="88"/>
                  <a:pt x="126" y="95"/>
                </a:cubicBezTo>
                <a:cubicBezTo>
                  <a:pt x="134" y="101"/>
                  <a:pt x="115" y="98"/>
                  <a:pt x="107" y="89"/>
                </a:cubicBezTo>
                <a:cubicBezTo>
                  <a:pt x="99" y="81"/>
                  <a:pt x="81" y="81"/>
                  <a:pt x="71" y="81"/>
                </a:cubicBezTo>
                <a:cubicBezTo>
                  <a:pt x="62" y="82"/>
                  <a:pt x="65" y="99"/>
                  <a:pt x="72" y="99"/>
                </a:cubicBezTo>
                <a:cubicBezTo>
                  <a:pt x="79" y="99"/>
                  <a:pt x="86" y="102"/>
                  <a:pt x="93" y="113"/>
                </a:cubicBezTo>
                <a:cubicBezTo>
                  <a:pt x="100" y="124"/>
                  <a:pt x="115" y="121"/>
                  <a:pt x="115" y="126"/>
                </a:cubicBezTo>
                <a:cubicBezTo>
                  <a:pt x="115" y="131"/>
                  <a:pt x="95" y="122"/>
                  <a:pt x="84" y="120"/>
                </a:cubicBezTo>
                <a:cubicBezTo>
                  <a:pt x="73" y="118"/>
                  <a:pt x="56" y="125"/>
                  <a:pt x="55" y="133"/>
                </a:cubicBezTo>
                <a:cubicBezTo>
                  <a:pt x="55" y="141"/>
                  <a:pt x="71" y="140"/>
                  <a:pt x="82" y="134"/>
                </a:cubicBezTo>
                <a:cubicBezTo>
                  <a:pt x="93" y="127"/>
                  <a:pt x="85" y="136"/>
                  <a:pt x="80" y="141"/>
                </a:cubicBezTo>
                <a:cubicBezTo>
                  <a:pt x="74" y="146"/>
                  <a:pt x="93" y="150"/>
                  <a:pt x="93" y="156"/>
                </a:cubicBezTo>
                <a:cubicBezTo>
                  <a:pt x="93" y="162"/>
                  <a:pt x="79" y="160"/>
                  <a:pt x="78" y="154"/>
                </a:cubicBezTo>
                <a:cubicBezTo>
                  <a:pt x="76" y="149"/>
                  <a:pt x="71" y="143"/>
                  <a:pt x="58" y="144"/>
                </a:cubicBezTo>
                <a:cubicBezTo>
                  <a:pt x="45" y="145"/>
                  <a:pt x="49" y="154"/>
                  <a:pt x="57" y="155"/>
                </a:cubicBezTo>
                <a:cubicBezTo>
                  <a:pt x="65" y="156"/>
                  <a:pt x="65" y="162"/>
                  <a:pt x="56" y="162"/>
                </a:cubicBezTo>
                <a:cubicBezTo>
                  <a:pt x="47" y="162"/>
                  <a:pt x="27" y="168"/>
                  <a:pt x="33" y="174"/>
                </a:cubicBezTo>
                <a:cubicBezTo>
                  <a:pt x="40" y="180"/>
                  <a:pt x="66" y="174"/>
                  <a:pt x="70" y="178"/>
                </a:cubicBezTo>
                <a:cubicBezTo>
                  <a:pt x="75" y="182"/>
                  <a:pt x="87" y="183"/>
                  <a:pt x="90" y="179"/>
                </a:cubicBezTo>
                <a:cubicBezTo>
                  <a:pt x="93" y="174"/>
                  <a:pt x="103" y="176"/>
                  <a:pt x="113" y="176"/>
                </a:cubicBezTo>
                <a:cubicBezTo>
                  <a:pt x="123" y="176"/>
                  <a:pt x="126" y="178"/>
                  <a:pt x="130" y="182"/>
                </a:cubicBezTo>
                <a:cubicBezTo>
                  <a:pt x="135" y="186"/>
                  <a:pt x="143" y="184"/>
                  <a:pt x="148" y="180"/>
                </a:cubicBezTo>
                <a:cubicBezTo>
                  <a:pt x="154" y="176"/>
                  <a:pt x="154" y="176"/>
                  <a:pt x="161" y="176"/>
                </a:cubicBezTo>
                <a:cubicBezTo>
                  <a:pt x="168" y="176"/>
                  <a:pt x="169" y="172"/>
                  <a:pt x="166" y="166"/>
                </a:cubicBezTo>
                <a:cubicBezTo>
                  <a:pt x="162" y="161"/>
                  <a:pt x="153" y="170"/>
                  <a:pt x="152" y="166"/>
                </a:cubicBezTo>
                <a:cubicBezTo>
                  <a:pt x="151" y="161"/>
                  <a:pt x="143" y="160"/>
                  <a:pt x="129" y="162"/>
                </a:cubicBezTo>
                <a:cubicBezTo>
                  <a:pt x="115" y="164"/>
                  <a:pt x="121" y="153"/>
                  <a:pt x="129" y="155"/>
                </a:cubicBezTo>
                <a:cubicBezTo>
                  <a:pt x="138" y="158"/>
                  <a:pt x="149" y="157"/>
                  <a:pt x="159" y="154"/>
                </a:cubicBezTo>
                <a:cubicBezTo>
                  <a:pt x="168" y="152"/>
                  <a:pt x="161" y="147"/>
                  <a:pt x="161" y="143"/>
                </a:cubicBezTo>
                <a:cubicBezTo>
                  <a:pt x="161" y="139"/>
                  <a:pt x="173" y="142"/>
                  <a:pt x="182" y="142"/>
                </a:cubicBezTo>
                <a:cubicBezTo>
                  <a:pt x="191" y="142"/>
                  <a:pt x="204" y="127"/>
                  <a:pt x="204" y="119"/>
                </a:cubicBezTo>
                <a:cubicBezTo>
                  <a:pt x="205" y="110"/>
                  <a:pt x="184" y="112"/>
                  <a:pt x="174" y="112"/>
                </a:cubicBezTo>
                <a:cubicBezTo>
                  <a:pt x="164" y="112"/>
                  <a:pt x="181" y="105"/>
                  <a:pt x="200" y="106"/>
                </a:cubicBezTo>
                <a:cubicBezTo>
                  <a:pt x="219" y="107"/>
                  <a:pt x="210" y="98"/>
                  <a:pt x="214" y="95"/>
                </a:cubicBezTo>
                <a:cubicBezTo>
                  <a:pt x="217" y="92"/>
                  <a:pt x="226" y="99"/>
                  <a:pt x="236" y="97"/>
                </a:cubicBezTo>
                <a:cubicBezTo>
                  <a:pt x="245" y="95"/>
                  <a:pt x="239" y="87"/>
                  <a:pt x="245" y="87"/>
                </a:cubicBezTo>
                <a:cubicBezTo>
                  <a:pt x="250" y="87"/>
                  <a:pt x="260" y="80"/>
                  <a:pt x="281" y="68"/>
                </a:cubicBezTo>
                <a:cubicBezTo>
                  <a:pt x="301" y="57"/>
                  <a:pt x="317" y="59"/>
                  <a:pt x="318" y="52"/>
                </a:cubicBezTo>
                <a:cubicBezTo>
                  <a:pt x="319" y="46"/>
                  <a:pt x="290" y="52"/>
                  <a:pt x="285" y="50"/>
                </a:cubicBezTo>
                <a:cubicBezTo>
                  <a:pt x="280" y="48"/>
                  <a:pt x="305" y="43"/>
                  <a:pt x="311" y="44"/>
                </a:cubicBezTo>
                <a:cubicBezTo>
                  <a:pt x="317" y="46"/>
                  <a:pt x="325" y="44"/>
                  <a:pt x="346" y="34"/>
                </a:cubicBezTo>
                <a:cubicBezTo>
                  <a:pt x="366" y="24"/>
                  <a:pt x="357" y="22"/>
                  <a:pt x="349" y="23"/>
                </a:cubicBezTo>
                <a:cubicBezTo>
                  <a:pt x="340" y="25"/>
                  <a:pt x="331" y="22"/>
                  <a:pt x="331" y="16"/>
                </a:cubicBezTo>
                <a:cubicBezTo>
                  <a:pt x="332" y="11"/>
                  <a:pt x="319" y="16"/>
                  <a:pt x="318" y="13"/>
                </a:cubicBezTo>
                <a:cubicBezTo>
                  <a:pt x="318" y="10"/>
                  <a:pt x="306" y="11"/>
                  <a:pt x="293" y="16"/>
                </a:cubicBezTo>
                <a:cubicBezTo>
                  <a:pt x="280" y="21"/>
                  <a:pt x="292" y="11"/>
                  <a:pt x="297" y="9"/>
                </a:cubicBezTo>
                <a:cubicBezTo>
                  <a:pt x="303" y="7"/>
                  <a:pt x="264" y="9"/>
                  <a:pt x="258" y="5"/>
                </a:cubicBezTo>
                <a:cubicBezTo>
                  <a:pt x="251" y="0"/>
                  <a:pt x="244" y="12"/>
                  <a:pt x="238" y="6"/>
                </a:cubicBezTo>
                <a:cubicBezTo>
                  <a:pt x="232" y="0"/>
                  <a:pt x="216" y="5"/>
                  <a:pt x="218" y="10"/>
                </a:cubicBezTo>
                <a:cubicBezTo>
                  <a:pt x="220" y="14"/>
                  <a:pt x="216" y="14"/>
                  <a:pt x="210" y="9"/>
                </a:cubicBezTo>
                <a:cubicBezTo>
                  <a:pt x="204" y="4"/>
                  <a:pt x="192" y="10"/>
                  <a:pt x="182" y="8"/>
                </a:cubicBezTo>
                <a:cubicBezTo>
                  <a:pt x="171" y="7"/>
                  <a:pt x="176" y="17"/>
                  <a:pt x="164" y="12"/>
                </a:cubicBezTo>
                <a:cubicBezTo>
                  <a:pt x="153" y="7"/>
                  <a:pt x="140" y="9"/>
                  <a:pt x="144" y="11"/>
                </a:cubicBezTo>
                <a:cubicBezTo>
                  <a:pt x="147" y="12"/>
                  <a:pt x="143" y="15"/>
                  <a:pt x="138" y="14"/>
                </a:cubicBezTo>
                <a:cubicBezTo>
                  <a:pt x="133" y="12"/>
                  <a:pt x="128" y="14"/>
                  <a:pt x="131" y="19"/>
                </a:cubicBezTo>
                <a:cubicBezTo>
                  <a:pt x="133" y="24"/>
                  <a:pt x="112" y="18"/>
                  <a:pt x="112" y="23"/>
                </a:cubicBezTo>
                <a:cubicBezTo>
                  <a:pt x="112" y="29"/>
                  <a:pt x="105" y="32"/>
                  <a:pt x="99" y="27"/>
                </a:cubicBezTo>
                <a:cubicBezTo>
                  <a:pt x="93" y="22"/>
                  <a:pt x="74" y="20"/>
                  <a:pt x="79" y="25"/>
                </a:cubicBezTo>
                <a:cubicBezTo>
                  <a:pt x="85" y="29"/>
                  <a:pt x="62" y="27"/>
                  <a:pt x="68" y="31"/>
                </a:cubicBezTo>
                <a:cubicBezTo>
                  <a:pt x="74" y="36"/>
                  <a:pt x="61" y="39"/>
                  <a:pt x="61" y="37"/>
                </a:cubicBezTo>
                <a:cubicBezTo>
                  <a:pt x="61" y="34"/>
                  <a:pt x="48" y="30"/>
                  <a:pt x="43" y="34"/>
                </a:cubicBezTo>
                <a:cubicBezTo>
                  <a:pt x="38" y="39"/>
                  <a:pt x="37" y="44"/>
                  <a:pt x="34" y="41"/>
                </a:cubicBezTo>
                <a:cubicBezTo>
                  <a:pt x="32" y="38"/>
                  <a:pt x="21" y="39"/>
                  <a:pt x="10" y="43"/>
                </a:cubicBezTo>
                <a:cubicBezTo>
                  <a:pt x="0" y="47"/>
                  <a:pt x="12" y="50"/>
                  <a:pt x="19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Freeform 2208"/>
          <p:cNvSpPr>
            <a:spLocks/>
          </p:cNvSpPr>
          <p:nvPr/>
        </p:nvSpPr>
        <p:spPr bwMode="auto">
          <a:xfrm>
            <a:off x="1848480" y="1654963"/>
            <a:ext cx="107402" cy="39339"/>
          </a:xfrm>
          <a:custGeom>
            <a:avLst/>
            <a:gdLst>
              <a:gd name="T0" fmla="*/ 20 w 53"/>
              <a:gd name="T1" fmla="*/ 13 h 17"/>
              <a:gd name="T2" fmla="*/ 34 w 53"/>
              <a:gd name="T3" fmla="*/ 11 h 17"/>
              <a:gd name="T4" fmla="*/ 53 w 53"/>
              <a:gd name="T5" fmla="*/ 9 h 17"/>
              <a:gd name="T6" fmla="*/ 28 w 53"/>
              <a:gd name="T7" fmla="*/ 3 h 17"/>
              <a:gd name="T8" fmla="*/ 7 w 53"/>
              <a:gd name="T9" fmla="*/ 12 h 17"/>
              <a:gd name="T10" fmla="*/ 20 w 53"/>
              <a:gd name="T1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7">
                <a:moveTo>
                  <a:pt x="20" y="13"/>
                </a:moveTo>
                <a:cubicBezTo>
                  <a:pt x="25" y="15"/>
                  <a:pt x="30" y="8"/>
                  <a:pt x="34" y="11"/>
                </a:cubicBezTo>
                <a:cubicBezTo>
                  <a:pt x="37" y="14"/>
                  <a:pt x="53" y="17"/>
                  <a:pt x="53" y="9"/>
                </a:cubicBezTo>
                <a:cubicBezTo>
                  <a:pt x="53" y="1"/>
                  <a:pt x="33" y="0"/>
                  <a:pt x="28" y="3"/>
                </a:cubicBezTo>
                <a:cubicBezTo>
                  <a:pt x="23" y="6"/>
                  <a:pt x="0" y="7"/>
                  <a:pt x="7" y="12"/>
                </a:cubicBezTo>
                <a:cubicBezTo>
                  <a:pt x="11" y="15"/>
                  <a:pt x="15" y="11"/>
                  <a:pt x="2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Freeform 2209"/>
          <p:cNvSpPr>
            <a:spLocks/>
          </p:cNvSpPr>
          <p:nvPr/>
        </p:nvSpPr>
        <p:spPr bwMode="auto">
          <a:xfrm>
            <a:off x="1867433" y="1691988"/>
            <a:ext cx="84238" cy="48595"/>
          </a:xfrm>
          <a:custGeom>
            <a:avLst/>
            <a:gdLst>
              <a:gd name="T0" fmla="*/ 36 w 42"/>
              <a:gd name="T1" fmla="*/ 6 h 22"/>
              <a:gd name="T2" fmla="*/ 29 w 42"/>
              <a:gd name="T3" fmla="*/ 2 h 22"/>
              <a:gd name="T4" fmla="*/ 0 w 42"/>
              <a:gd name="T5" fmla="*/ 11 h 22"/>
              <a:gd name="T6" fmla="*/ 15 w 42"/>
              <a:gd name="T7" fmla="*/ 21 h 22"/>
              <a:gd name="T8" fmla="*/ 31 w 42"/>
              <a:gd name="T9" fmla="*/ 11 h 22"/>
              <a:gd name="T10" fmla="*/ 36 w 42"/>
              <a:gd name="T11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22">
                <a:moveTo>
                  <a:pt x="36" y="6"/>
                </a:moveTo>
                <a:cubicBezTo>
                  <a:pt x="42" y="5"/>
                  <a:pt x="39" y="0"/>
                  <a:pt x="29" y="2"/>
                </a:cubicBezTo>
                <a:cubicBezTo>
                  <a:pt x="18" y="3"/>
                  <a:pt x="0" y="3"/>
                  <a:pt x="0" y="11"/>
                </a:cubicBezTo>
                <a:cubicBezTo>
                  <a:pt x="0" y="17"/>
                  <a:pt x="4" y="20"/>
                  <a:pt x="15" y="21"/>
                </a:cubicBezTo>
                <a:cubicBezTo>
                  <a:pt x="27" y="22"/>
                  <a:pt x="37" y="11"/>
                  <a:pt x="31" y="11"/>
                </a:cubicBezTo>
                <a:cubicBezTo>
                  <a:pt x="26" y="11"/>
                  <a:pt x="29" y="7"/>
                  <a:pt x="3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Freeform 2210"/>
          <p:cNvSpPr>
            <a:spLocks/>
          </p:cNvSpPr>
          <p:nvPr/>
        </p:nvSpPr>
        <p:spPr bwMode="auto">
          <a:xfrm>
            <a:off x="1608404" y="2879105"/>
            <a:ext cx="1303574" cy="701162"/>
          </a:xfrm>
          <a:custGeom>
            <a:avLst/>
            <a:gdLst>
              <a:gd name="T0" fmla="*/ 307 w 649"/>
              <a:gd name="T1" fmla="*/ 283 h 318"/>
              <a:gd name="T2" fmla="*/ 323 w 649"/>
              <a:gd name="T3" fmla="*/ 273 h 318"/>
              <a:gd name="T4" fmla="*/ 342 w 649"/>
              <a:gd name="T5" fmla="*/ 260 h 318"/>
              <a:gd name="T6" fmla="*/ 353 w 649"/>
              <a:gd name="T7" fmla="*/ 257 h 318"/>
              <a:gd name="T8" fmla="*/ 376 w 649"/>
              <a:gd name="T9" fmla="*/ 264 h 318"/>
              <a:gd name="T10" fmla="*/ 387 w 649"/>
              <a:gd name="T11" fmla="*/ 264 h 318"/>
              <a:gd name="T12" fmla="*/ 393 w 649"/>
              <a:gd name="T13" fmla="*/ 260 h 318"/>
              <a:gd name="T14" fmla="*/ 409 w 649"/>
              <a:gd name="T15" fmla="*/ 252 h 318"/>
              <a:gd name="T16" fmla="*/ 431 w 649"/>
              <a:gd name="T17" fmla="*/ 251 h 318"/>
              <a:gd name="T18" fmla="*/ 461 w 649"/>
              <a:gd name="T19" fmla="*/ 257 h 318"/>
              <a:gd name="T20" fmla="*/ 475 w 649"/>
              <a:gd name="T21" fmla="*/ 288 h 318"/>
              <a:gd name="T22" fmla="*/ 494 w 649"/>
              <a:gd name="T23" fmla="*/ 318 h 318"/>
              <a:gd name="T24" fmla="*/ 492 w 649"/>
              <a:gd name="T25" fmla="*/ 277 h 318"/>
              <a:gd name="T26" fmla="*/ 507 w 649"/>
              <a:gd name="T27" fmla="*/ 219 h 318"/>
              <a:gd name="T28" fmla="*/ 537 w 649"/>
              <a:gd name="T29" fmla="*/ 198 h 318"/>
              <a:gd name="T30" fmla="*/ 543 w 649"/>
              <a:gd name="T31" fmla="*/ 188 h 318"/>
              <a:gd name="T32" fmla="*/ 547 w 649"/>
              <a:gd name="T33" fmla="*/ 175 h 318"/>
              <a:gd name="T34" fmla="*/ 536 w 649"/>
              <a:gd name="T35" fmla="*/ 158 h 318"/>
              <a:gd name="T36" fmla="*/ 546 w 649"/>
              <a:gd name="T37" fmla="*/ 133 h 318"/>
              <a:gd name="T38" fmla="*/ 552 w 649"/>
              <a:gd name="T39" fmla="*/ 158 h 318"/>
              <a:gd name="T40" fmla="*/ 559 w 649"/>
              <a:gd name="T41" fmla="*/ 140 h 318"/>
              <a:gd name="T42" fmla="*/ 576 w 649"/>
              <a:gd name="T43" fmla="*/ 119 h 318"/>
              <a:gd name="T44" fmla="*/ 573 w 649"/>
              <a:gd name="T45" fmla="*/ 116 h 318"/>
              <a:gd name="T46" fmla="*/ 608 w 649"/>
              <a:gd name="T47" fmla="*/ 105 h 318"/>
              <a:gd name="T48" fmla="*/ 605 w 649"/>
              <a:gd name="T49" fmla="*/ 93 h 318"/>
              <a:gd name="T50" fmla="*/ 624 w 649"/>
              <a:gd name="T51" fmla="*/ 70 h 318"/>
              <a:gd name="T52" fmla="*/ 642 w 649"/>
              <a:gd name="T53" fmla="*/ 66 h 318"/>
              <a:gd name="T54" fmla="*/ 626 w 649"/>
              <a:gd name="T55" fmla="*/ 27 h 318"/>
              <a:gd name="T56" fmla="*/ 560 w 649"/>
              <a:gd name="T57" fmla="*/ 63 h 318"/>
              <a:gd name="T58" fmla="*/ 517 w 649"/>
              <a:gd name="T59" fmla="*/ 89 h 318"/>
              <a:gd name="T60" fmla="*/ 461 w 649"/>
              <a:gd name="T61" fmla="*/ 103 h 318"/>
              <a:gd name="T62" fmla="*/ 472 w 649"/>
              <a:gd name="T63" fmla="*/ 85 h 318"/>
              <a:gd name="T64" fmla="*/ 456 w 649"/>
              <a:gd name="T65" fmla="*/ 78 h 318"/>
              <a:gd name="T66" fmla="*/ 440 w 649"/>
              <a:gd name="T67" fmla="*/ 62 h 318"/>
              <a:gd name="T68" fmla="*/ 412 w 649"/>
              <a:gd name="T69" fmla="*/ 83 h 318"/>
              <a:gd name="T70" fmla="*/ 447 w 649"/>
              <a:gd name="T71" fmla="*/ 45 h 318"/>
              <a:gd name="T72" fmla="*/ 449 w 649"/>
              <a:gd name="T73" fmla="*/ 43 h 318"/>
              <a:gd name="T74" fmla="*/ 413 w 649"/>
              <a:gd name="T75" fmla="*/ 36 h 318"/>
              <a:gd name="T76" fmla="*/ 385 w 649"/>
              <a:gd name="T77" fmla="*/ 41 h 318"/>
              <a:gd name="T78" fmla="*/ 365 w 649"/>
              <a:gd name="T79" fmla="*/ 32 h 318"/>
              <a:gd name="T80" fmla="*/ 368 w 649"/>
              <a:gd name="T81" fmla="*/ 15 h 318"/>
              <a:gd name="T82" fmla="*/ 352 w 649"/>
              <a:gd name="T83" fmla="*/ 11 h 318"/>
              <a:gd name="T84" fmla="*/ 334 w 649"/>
              <a:gd name="T85" fmla="*/ 0 h 318"/>
              <a:gd name="T86" fmla="*/ 26 w 649"/>
              <a:gd name="T87" fmla="*/ 13 h 318"/>
              <a:gd name="T88" fmla="*/ 18 w 649"/>
              <a:gd name="T89" fmla="*/ 22 h 318"/>
              <a:gd name="T90" fmla="*/ 0 w 649"/>
              <a:gd name="T91" fmla="*/ 15 h 318"/>
              <a:gd name="T92" fmla="*/ 8 w 649"/>
              <a:gd name="T93" fmla="*/ 45 h 318"/>
              <a:gd name="T94" fmla="*/ 5 w 649"/>
              <a:gd name="T95" fmla="*/ 87 h 318"/>
              <a:gd name="T96" fmla="*/ 11 w 649"/>
              <a:gd name="T97" fmla="*/ 144 h 318"/>
              <a:gd name="T98" fmla="*/ 32 w 649"/>
              <a:gd name="T99" fmla="*/ 176 h 318"/>
              <a:gd name="T100" fmla="*/ 47 w 649"/>
              <a:gd name="T101" fmla="*/ 199 h 318"/>
              <a:gd name="T102" fmla="*/ 72 w 649"/>
              <a:gd name="T103" fmla="*/ 207 h 318"/>
              <a:gd name="T104" fmla="*/ 123 w 649"/>
              <a:gd name="T105" fmla="*/ 230 h 318"/>
              <a:gd name="T106" fmla="*/ 207 w 649"/>
              <a:gd name="T107" fmla="*/ 235 h 318"/>
              <a:gd name="T108" fmla="*/ 234 w 649"/>
              <a:gd name="T109" fmla="*/ 265 h 318"/>
              <a:gd name="T110" fmla="*/ 273 w 649"/>
              <a:gd name="T111" fmla="*/ 272 h 318"/>
              <a:gd name="T112" fmla="*/ 288 w 649"/>
              <a:gd name="T113" fmla="*/ 301 h 318"/>
              <a:gd name="T114" fmla="*/ 306 w 649"/>
              <a:gd name="T115" fmla="*/ 30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9" h="318">
                <a:moveTo>
                  <a:pt x="303" y="303"/>
                </a:moveTo>
                <a:cubicBezTo>
                  <a:pt x="302" y="301"/>
                  <a:pt x="301" y="300"/>
                  <a:pt x="301" y="298"/>
                </a:cubicBezTo>
                <a:cubicBezTo>
                  <a:pt x="301" y="296"/>
                  <a:pt x="302" y="295"/>
                  <a:pt x="304" y="294"/>
                </a:cubicBezTo>
                <a:cubicBezTo>
                  <a:pt x="306" y="292"/>
                  <a:pt x="306" y="291"/>
                  <a:pt x="305" y="289"/>
                </a:cubicBezTo>
                <a:cubicBezTo>
                  <a:pt x="305" y="287"/>
                  <a:pt x="304" y="285"/>
                  <a:pt x="307" y="283"/>
                </a:cubicBezTo>
                <a:cubicBezTo>
                  <a:pt x="307" y="283"/>
                  <a:pt x="308" y="282"/>
                  <a:pt x="309" y="282"/>
                </a:cubicBezTo>
                <a:cubicBezTo>
                  <a:pt x="311" y="281"/>
                  <a:pt x="314" y="279"/>
                  <a:pt x="314" y="278"/>
                </a:cubicBezTo>
                <a:cubicBezTo>
                  <a:pt x="314" y="276"/>
                  <a:pt x="315" y="273"/>
                  <a:pt x="320" y="273"/>
                </a:cubicBezTo>
                <a:cubicBezTo>
                  <a:pt x="321" y="273"/>
                  <a:pt x="322" y="273"/>
                  <a:pt x="323" y="273"/>
                </a:cubicBezTo>
                <a:cubicBezTo>
                  <a:pt x="323" y="273"/>
                  <a:pt x="323" y="273"/>
                  <a:pt x="323" y="273"/>
                </a:cubicBezTo>
                <a:cubicBezTo>
                  <a:pt x="326" y="273"/>
                  <a:pt x="332" y="268"/>
                  <a:pt x="332" y="266"/>
                </a:cubicBezTo>
                <a:cubicBezTo>
                  <a:pt x="331" y="265"/>
                  <a:pt x="331" y="264"/>
                  <a:pt x="332" y="263"/>
                </a:cubicBezTo>
                <a:cubicBezTo>
                  <a:pt x="333" y="261"/>
                  <a:pt x="335" y="261"/>
                  <a:pt x="336" y="261"/>
                </a:cubicBezTo>
                <a:cubicBezTo>
                  <a:pt x="337" y="261"/>
                  <a:pt x="338" y="262"/>
                  <a:pt x="340" y="262"/>
                </a:cubicBezTo>
                <a:cubicBezTo>
                  <a:pt x="341" y="262"/>
                  <a:pt x="341" y="262"/>
                  <a:pt x="342" y="260"/>
                </a:cubicBezTo>
                <a:cubicBezTo>
                  <a:pt x="342" y="259"/>
                  <a:pt x="343" y="257"/>
                  <a:pt x="346" y="257"/>
                </a:cubicBezTo>
                <a:cubicBezTo>
                  <a:pt x="346" y="257"/>
                  <a:pt x="346" y="257"/>
                  <a:pt x="347" y="258"/>
                </a:cubicBezTo>
                <a:cubicBezTo>
                  <a:pt x="348" y="258"/>
                  <a:pt x="348" y="258"/>
                  <a:pt x="349" y="258"/>
                </a:cubicBezTo>
                <a:cubicBezTo>
                  <a:pt x="349" y="258"/>
                  <a:pt x="350" y="259"/>
                  <a:pt x="350" y="259"/>
                </a:cubicBezTo>
                <a:cubicBezTo>
                  <a:pt x="351" y="257"/>
                  <a:pt x="352" y="257"/>
                  <a:pt x="353" y="257"/>
                </a:cubicBezTo>
                <a:cubicBezTo>
                  <a:pt x="355" y="257"/>
                  <a:pt x="357" y="258"/>
                  <a:pt x="359" y="260"/>
                </a:cubicBezTo>
                <a:cubicBezTo>
                  <a:pt x="360" y="261"/>
                  <a:pt x="362" y="262"/>
                  <a:pt x="363" y="262"/>
                </a:cubicBezTo>
                <a:cubicBezTo>
                  <a:pt x="363" y="262"/>
                  <a:pt x="365" y="262"/>
                  <a:pt x="365" y="261"/>
                </a:cubicBezTo>
                <a:cubicBezTo>
                  <a:pt x="365" y="259"/>
                  <a:pt x="367" y="258"/>
                  <a:pt x="368" y="258"/>
                </a:cubicBezTo>
                <a:cubicBezTo>
                  <a:pt x="370" y="258"/>
                  <a:pt x="372" y="259"/>
                  <a:pt x="376" y="264"/>
                </a:cubicBezTo>
                <a:cubicBezTo>
                  <a:pt x="378" y="266"/>
                  <a:pt x="378" y="266"/>
                  <a:pt x="380" y="266"/>
                </a:cubicBezTo>
                <a:cubicBezTo>
                  <a:pt x="382" y="266"/>
                  <a:pt x="382" y="266"/>
                  <a:pt x="382" y="266"/>
                </a:cubicBezTo>
                <a:cubicBezTo>
                  <a:pt x="382" y="266"/>
                  <a:pt x="383" y="266"/>
                  <a:pt x="384" y="266"/>
                </a:cubicBezTo>
                <a:cubicBezTo>
                  <a:pt x="386" y="266"/>
                  <a:pt x="386" y="266"/>
                  <a:pt x="386" y="265"/>
                </a:cubicBezTo>
                <a:cubicBezTo>
                  <a:pt x="387" y="265"/>
                  <a:pt x="387" y="264"/>
                  <a:pt x="387" y="264"/>
                </a:cubicBezTo>
                <a:cubicBezTo>
                  <a:pt x="387" y="262"/>
                  <a:pt x="388" y="261"/>
                  <a:pt x="389" y="261"/>
                </a:cubicBezTo>
                <a:cubicBezTo>
                  <a:pt x="390" y="261"/>
                  <a:pt x="391" y="262"/>
                  <a:pt x="393" y="264"/>
                </a:cubicBezTo>
                <a:cubicBezTo>
                  <a:pt x="392" y="263"/>
                  <a:pt x="393" y="262"/>
                  <a:pt x="393" y="261"/>
                </a:cubicBezTo>
                <a:cubicBezTo>
                  <a:pt x="393" y="261"/>
                  <a:pt x="393" y="261"/>
                  <a:pt x="393" y="261"/>
                </a:cubicBezTo>
                <a:cubicBezTo>
                  <a:pt x="393" y="261"/>
                  <a:pt x="393" y="260"/>
                  <a:pt x="393" y="260"/>
                </a:cubicBezTo>
                <a:cubicBezTo>
                  <a:pt x="391" y="259"/>
                  <a:pt x="391" y="258"/>
                  <a:pt x="391" y="256"/>
                </a:cubicBezTo>
                <a:cubicBezTo>
                  <a:pt x="392" y="253"/>
                  <a:pt x="399" y="252"/>
                  <a:pt x="403" y="252"/>
                </a:cubicBezTo>
                <a:cubicBezTo>
                  <a:pt x="404" y="252"/>
                  <a:pt x="404" y="252"/>
                  <a:pt x="404" y="252"/>
                </a:cubicBezTo>
                <a:cubicBezTo>
                  <a:pt x="406" y="252"/>
                  <a:pt x="407" y="252"/>
                  <a:pt x="408" y="252"/>
                </a:cubicBezTo>
                <a:cubicBezTo>
                  <a:pt x="408" y="252"/>
                  <a:pt x="409" y="252"/>
                  <a:pt x="409" y="252"/>
                </a:cubicBezTo>
                <a:cubicBezTo>
                  <a:pt x="409" y="252"/>
                  <a:pt x="409" y="252"/>
                  <a:pt x="410" y="251"/>
                </a:cubicBezTo>
                <a:cubicBezTo>
                  <a:pt x="411" y="249"/>
                  <a:pt x="413" y="248"/>
                  <a:pt x="414" y="248"/>
                </a:cubicBezTo>
                <a:cubicBezTo>
                  <a:pt x="416" y="248"/>
                  <a:pt x="418" y="251"/>
                  <a:pt x="418" y="254"/>
                </a:cubicBezTo>
                <a:cubicBezTo>
                  <a:pt x="419" y="254"/>
                  <a:pt x="421" y="253"/>
                  <a:pt x="423" y="253"/>
                </a:cubicBezTo>
                <a:cubicBezTo>
                  <a:pt x="426" y="252"/>
                  <a:pt x="429" y="251"/>
                  <a:pt x="431" y="251"/>
                </a:cubicBezTo>
                <a:cubicBezTo>
                  <a:pt x="437" y="251"/>
                  <a:pt x="443" y="256"/>
                  <a:pt x="444" y="260"/>
                </a:cubicBezTo>
                <a:cubicBezTo>
                  <a:pt x="444" y="262"/>
                  <a:pt x="446" y="262"/>
                  <a:pt x="448" y="260"/>
                </a:cubicBezTo>
                <a:cubicBezTo>
                  <a:pt x="449" y="259"/>
                  <a:pt x="449" y="259"/>
                  <a:pt x="449" y="259"/>
                </a:cubicBezTo>
                <a:cubicBezTo>
                  <a:pt x="452" y="257"/>
                  <a:pt x="454" y="255"/>
                  <a:pt x="457" y="255"/>
                </a:cubicBezTo>
                <a:cubicBezTo>
                  <a:pt x="459" y="255"/>
                  <a:pt x="460" y="256"/>
                  <a:pt x="461" y="257"/>
                </a:cubicBezTo>
                <a:cubicBezTo>
                  <a:pt x="463" y="259"/>
                  <a:pt x="465" y="261"/>
                  <a:pt x="467" y="263"/>
                </a:cubicBezTo>
                <a:cubicBezTo>
                  <a:pt x="468" y="265"/>
                  <a:pt x="470" y="267"/>
                  <a:pt x="473" y="270"/>
                </a:cubicBezTo>
                <a:cubicBezTo>
                  <a:pt x="476" y="273"/>
                  <a:pt x="475" y="277"/>
                  <a:pt x="474" y="279"/>
                </a:cubicBezTo>
                <a:cubicBezTo>
                  <a:pt x="473" y="281"/>
                  <a:pt x="473" y="282"/>
                  <a:pt x="473" y="283"/>
                </a:cubicBezTo>
                <a:cubicBezTo>
                  <a:pt x="474" y="284"/>
                  <a:pt x="474" y="286"/>
                  <a:pt x="475" y="288"/>
                </a:cubicBezTo>
                <a:cubicBezTo>
                  <a:pt x="475" y="290"/>
                  <a:pt x="475" y="292"/>
                  <a:pt x="477" y="293"/>
                </a:cubicBezTo>
                <a:cubicBezTo>
                  <a:pt x="481" y="296"/>
                  <a:pt x="481" y="300"/>
                  <a:pt x="481" y="302"/>
                </a:cubicBezTo>
                <a:cubicBezTo>
                  <a:pt x="481" y="303"/>
                  <a:pt x="481" y="304"/>
                  <a:pt x="481" y="305"/>
                </a:cubicBezTo>
                <a:cubicBezTo>
                  <a:pt x="486" y="306"/>
                  <a:pt x="490" y="313"/>
                  <a:pt x="490" y="316"/>
                </a:cubicBezTo>
                <a:cubicBezTo>
                  <a:pt x="491" y="317"/>
                  <a:pt x="493" y="318"/>
                  <a:pt x="494" y="318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315"/>
                  <a:pt x="496" y="313"/>
                  <a:pt x="498" y="310"/>
                </a:cubicBezTo>
                <a:cubicBezTo>
                  <a:pt x="499" y="308"/>
                  <a:pt x="500" y="306"/>
                  <a:pt x="500" y="304"/>
                </a:cubicBezTo>
                <a:cubicBezTo>
                  <a:pt x="500" y="301"/>
                  <a:pt x="497" y="287"/>
                  <a:pt x="494" y="283"/>
                </a:cubicBezTo>
                <a:cubicBezTo>
                  <a:pt x="492" y="280"/>
                  <a:pt x="492" y="278"/>
                  <a:pt x="492" y="277"/>
                </a:cubicBezTo>
                <a:cubicBezTo>
                  <a:pt x="492" y="276"/>
                  <a:pt x="492" y="275"/>
                  <a:pt x="491" y="272"/>
                </a:cubicBezTo>
                <a:cubicBezTo>
                  <a:pt x="487" y="267"/>
                  <a:pt x="484" y="257"/>
                  <a:pt x="484" y="249"/>
                </a:cubicBezTo>
                <a:cubicBezTo>
                  <a:pt x="484" y="241"/>
                  <a:pt x="494" y="228"/>
                  <a:pt x="498" y="224"/>
                </a:cubicBezTo>
                <a:cubicBezTo>
                  <a:pt x="500" y="222"/>
                  <a:pt x="503" y="222"/>
                  <a:pt x="505" y="221"/>
                </a:cubicBezTo>
                <a:cubicBezTo>
                  <a:pt x="507" y="221"/>
                  <a:pt x="507" y="220"/>
                  <a:pt x="507" y="219"/>
                </a:cubicBezTo>
                <a:cubicBezTo>
                  <a:pt x="509" y="215"/>
                  <a:pt x="514" y="209"/>
                  <a:pt x="519" y="209"/>
                </a:cubicBezTo>
                <a:cubicBezTo>
                  <a:pt x="519" y="209"/>
                  <a:pt x="520" y="209"/>
                  <a:pt x="520" y="209"/>
                </a:cubicBezTo>
                <a:cubicBezTo>
                  <a:pt x="521" y="209"/>
                  <a:pt x="521" y="209"/>
                  <a:pt x="521" y="209"/>
                </a:cubicBezTo>
                <a:cubicBezTo>
                  <a:pt x="523" y="209"/>
                  <a:pt x="523" y="209"/>
                  <a:pt x="523" y="208"/>
                </a:cubicBezTo>
                <a:cubicBezTo>
                  <a:pt x="524" y="204"/>
                  <a:pt x="530" y="199"/>
                  <a:pt x="537" y="198"/>
                </a:cubicBezTo>
                <a:cubicBezTo>
                  <a:pt x="539" y="198"/>
                  <a:pt x="539" y="198"/>
                  <a:pt x="539" y="198"/>
                </a:cubicBezTo>
                <a:cubicBezTo>
                  <a:pt x="539" y="197"/>
                  <a:pt x="538" y="196"/>
                  <a:pt x="538" y="195"/>
                </a:cubicBezTo>
                <a:cubicBezTo>
                  <a:pt x="537" y="195"/>
                  <a:pt x="537" y="194"/>
                  <a:pt x="537" y="194"/>
                </a:cubicBezTo>
                <a:cubicBezTo>
                  <a:pt x="536" y="192"/>
                  <a:pt x="536" y="190"/>
                  <a:pt x="537" y="188"/>
                </a:cubicBezTo>
                <a:cubicBezTo>
                  <a:pt x="538" y="186"/>
                  <a:pt x="541" y="185"/>
                  <a:pt x="543" y="188"/>
                </a:cubicBezTo>
                <a:cubicBezTo>
                  <a:pt x="543" y="188"/>
                  <a:pt x="546" y="189"/>
                  <a:pt x="548" y="188"/>
                </a:cubicBezTo>
                <a:cubicBezTo>
                  <a:pt x="549" y="186"/>
                  <a:pt x="551" y="185"/>
                  <a:pt x="551" y="184"/>
                </a:cubicBezTo>
                <a:cubicBezTo>
                  <a:pt x="546" y="184"/>
                  <a:pt x="545" y="182"/>
                  <a:pt x="544" y="181"/>
                </a:cubicBezTo>
                <a:cubicBezTo>
                  <a:pt x="544" y="180"/>
                  <a:pt x="544" y="178"/>
                  <a:pt x="547" y="177"/>
                </a:cubicBezTo>
                <a:cubicBezTo>
                  <a:pt x="548" y="177"/>
                  <a:pt x="548" y="176"/>
                  <a:pt x="547" y="175"/>
                </a:cubicBezTo>
                <a:cubicBezTo>
                  <a:pt x="547" y="174"/>
                  <a:pt x="546" y="173"/>
                  <a:pt x="544" y="173"/>
                </a:cubicBezTo>
                <a:cubicBezTo>
                  <a:pt x="543" y="173"/>
                  <a:pt x="540" y="172"/>
                  <a:pt x="539" y="170"/>
                </a:cubicBezTo>
                <a:cubicBezTo>
                  <a:pt x="539" y="168"/>
                  <a:pt x="541" y="166"/>
                  <a:pt x="542" y="164"/>
                </a:cubicBezTo>
                <a:cubicBezTo>
                  <a:pt x="543" y="163"/>
                  <a:pt x="541" y="162"/>
                  <a:pt x="536" y="158"/>
                </a:cubicBezTo>
                <a:cubicBezTo>
                  <a:pt x="536" y="158"/>
                  <a:pt x="536" y="158"/>
                  <a:pt x="536" y="158"/>
                </a:cubicBezTo>
                <a:cubicBezTo>
                  <a:pt x="534" y="156"/>
                  <a:pt x="533" y="155"/>
                  <a:pt x="534" y="154"/>
                </a:cubicBezTo>
                <a:cubicBezTo>
                  <a:pt x="534" y="152"/>
                  <a:pt x="537" y="151"/>
                  <a:pt x="540" y="150"/>
                </a:cubicBezTo>
                <a:cubicBezTo>
                  <a:pt x="541" y="149"/>
                  <a:pt x="541" y="146"/>
                  <a:pt x="540" y="144"/>
                </a:cubicBezTo>
                <a:cubicBezTo>
                  <a:pt x="540" y="140"/>
                  <a:pt x="540" y="138"/>
                  <a:pt x="541" y="136"/>
                </a:cubicBezTo>
                <a:cubicBezTo>
                  <a:pt x="542" y="134"/>
                  <a:pt x="544" y="133"/>
                  <a:pt x="546" y="133"/>
                </a:cubicBezTo>
                <a:cubicBezTo>
                  <a:pt x="547" y="133"/>
                  <a:pt x="548" y="134"/>
                  <a:pt x="549" y="135"/>
                </a:cubicBezTo>
                <a:cubicBezTo>
                  <a:pt x="549" y="135"/>
                  <a:pt x="549" y="137"/>
                  <a:pt x="548" y="138"/>
                </a:cubicBezTo>
                <a:cubicBezTo>
                  <a:pt x="546" y="142"/>
                  <a:pt x="545" y="145"/>
                  <a:pt x="547" y="147"/>
                </a:cubicBezTo>
                <a:cubicBezTo>
                  <a:pt x="550" y="150"/>
                  <a:pt x="552" y="154"/>
                  <a:pt x="551" y="159"/>
                </a:cubicBezTo>
                <a:cubicBezTo>
                  <a:pt x="551" y="159"/>
                  <a:pt x="552" y="158"/>
                  <a:pt x="552" y="158"/>
                </a:cubicBezTo>
                <a:cubicBezTo>
                  <a:pt x="555" y="151"/>
                  <a:pt x="555" y="146"/>
                  <a:pt x="555" y="145"/>
                </a:cubicBezTo>
                <a:cubicBezTo>
                  <a:pt x="552" y="145"/>
                  <a:pt x="551" y="141"/>
                  <a:pt x="552" y="139"/>
                </a:cubicBezTo>
                <a:cubicBezTo>
                  <a:pt x="552" y="137"/>
                  <a:pt x="553" y="136"/>
                  <a:pt x="555" y="136"/>
                </a:cubicBezTo>
                <a:cubicBezTo>
                  <a:pt x="556" y="136"/>
                  <a:pt x="557" y="137"/>
                  <a:pt x="557" y="138"/>
                </a:cubicBezTo>
                <a:cubicBezTo>
                  <a:pt x="558" y="139"/>
                  <a:pt x="559" y="140"/>
                  <a:pt x="559" y="140"/>
                </a:cubicBezTo>
                <a:cubicBezTo>
                  <a:pt x="560" y="140"/>
                  <a:pt x="560" y="139"/>
                  <a:pt x="562" y="137"/>
                </a:cubicBezTo>
                <a:cubicBezTo>
                  <a:pt x="567" y="133"/>
                  <a:pt x="569" y="127"/>
                  <a:pt x="569" y="126"/>
                </a:cubicBezTo>
                <a:cubicBezTo>
                  <a:pt x="567" y="125"/>
                  <a:pt x="567" y="123"/>
                  <a:pt x="567" y="122"/>
                </a:cubicBezTo>
                <a:cubicBezTo>
                  <a:pt x="568" y="119"/>
                  <a:pt x="574" y="119"/>
                  <a:pt x="575" y="119"/>
                </a:cubicBezTo>
                <a:cubicBezTo>
                  <a:pt x="576" y="119"/>
                  <a:pt x="576" y="119"/>
                  <a:pt x="576" y="119"/>
                </a:cubicBezTo>
                <a:cubicBezTo>
                  <a:pt x="577" y="119"/>
                  <a:pt x="577" y="119"/>
                  <a:pt x="577" y="119"/>
                </a:cubicBezTo>
                <a:cubicBezTo>
                  <a:pt x="579" y="119"/>
                  <a:pt x="583" y="118"/>
                  <a:pt x="586" y="117"/>
                </a:cubicBezTo>
                <a:cubicBezTo>
                  <a:pt x="585" y="118"/>
                  <a:pt x="585" y="118"/>
                  <a:pt x="584" y="118"/>
                </a:cubicBezTo>
                <a:cubicBezTo>
                  <a:pt x="580" y="119"/>
                  <a:pt x="577" y="119"/>
                  <a:pt x="575" y="119"/>
                </a:cubicBezTo>
                <a:cubicBezTo>
                  <a:pt x="574" y="118"/>
                  <a:pt x="573" y="117"/>
                  <a:pt x="573" y="116"/>
                </a:cubicBezTo>
                <a:cubicBezTo>
                  <a:pt x="573" y="110"/>
                  <a:pt x="593" y="108"/>
                  <a:pt x="594" y="108"/>
                </a:cubicBezTo>
                <a:cubicBezTo>
                  <a:pt x="595" y="108"/>
                  <a:pt x="595" y="108"/>
                  <a:pt x="596" y="106"/>
                </a:cubicBezTo>
                <a:cubicBezTo>
                  <a:pt x="596" y="105"/>
                  <a:pt x="596" y="103"/>
                  <a:pt x="598" y="103"/>
                </a:cubicBezTo>
                <a:cubicBezTo>
                  <a:pt x="600" y="103"/>
                  <a:pt x="600" y="104"/>
                  <a:pt x="601" y="104"/>
                </a:cubicBezTo>
                <a:cubicBezTo>
                  <a:pt x="602" y="107"/>
                  <a:pt x="605" y="106"/>
                  <a:pt x="608" y="105"/>
                </a:cubicBezTo>
                <a:cubicBezTo>
                  <a:pt x="608" y="105"/>
                  <a:pt x="608" y="104"/>
                  <a:pt x="608" y="103"/>
                </a:cubicBezTo>
                <a:cubicBezTo>
                  <a:pt x="608" y="102"/>
                  <a:pt x="607" y="100"/>
                  <a:pt x="605" y="100"/>
                </a:cubicBezTo>
                <a:cubicBezTo>
                  <a:pt x="604" y="99"/>
                  <a:pt x="603" y="98"/>
                  <a:pt x="603" y="97"/>
                </a:cubicBezTo>
                <a:cubicBezTo>
                  <a:pt x="602" y="96"/>
                  <a:pt x="603" y="95"/>
                  <a:pt x="604" y="94"/>
                </a:cubicBezTo>
                <a:cubicBezTo>
                  <a:pt x="605" y="93"/>
                  <a:pt x="605" y="93"/>
                  <a:pt x="605" y="93"/>
                </a:cubicBezTo>
                <a:cubicBezTo>
                  <a:pt x="604" y="90"/>
                  <a:pt x="606" y="87"/>
                  <a:pt x="606" y="85"/>
                </a:cubicBezTo>
                <a:cubicBezTo>
                  <a:pt x="607" y="84"/>
                  <a:pt x="610" y="79"/>
                  <a:pt x="614" y="78"/>
                </a:cubicBezTo>
                <a:cubicBezTo>
                  <a:pt x="616" y="77"/>
                  <a:pt x="616" y="77"/>
                  <a:pt x="616" y="76"/>
                </a:cubicBezTo>
                <a:cubicBezTo>
                  <a:pt x="617" y="75"/>
                  <a:pt x="618" y="74"/>
                  <a:pt x="621" y="74"/>
                </a:cubicBezTo>
                <a:cubicBezTo>
                  <a:pt x="622" y="74"/>
                  <a:pt x="623" y="73"/>
                  <a:pt x="624" y="70"/>
                </a:cubicBezTo>
                <a:cubicBezTo>
                  <a:pt x="625" y="69"/>
                  <a:pt x="626" y="67"/>
                  <a:pt x="628" y="66"/>
                </a:cubicBezTo>
                <a:cubicBezTo>
                  <a:pt x="629" y="65"/>
                  <a:pt x="630" y="65"/>
                  <a:pt x="631" y="65"/>
                </a:cubicBezTo>
                <a:cubicBezTo>
                  <a:pt x="633" y="65"/>
                  <a:pt x="634" y="65"/>
                  <a:pt x="636" y="66"/>
                </a:cubicBezTo>
                <a:cubicBezTo>
                  <a:pt x="637" y="67"/>
                  <a:pt x="638" y="67"/>
                  <a:pt x="639" y="67"/>
                </a:cubicBezTo>
                <a:cubicBezTo>
                  <a:pt x="640" y="67"/>
                  <a:pt x="641" y="67"/>
                  <a:pt x="642" y="66"/>
                </a:cubicBezTo>
                <a:cubicBezTo>
                  <a:pt x="644" y="65"/>
                  <a:pt x="646" y="63"/>
                  <a:pt x="649" y="61"/>
                </a:cubicBezTo>
                <a:cubicBezTo>
                  <a:pt x="639" y="47"/>
                  <a:pt x="640" y="37"/>
                  <a:pt x="640" y="32"/>
                </a:cubicBezTo>
                <a:cubicBezTo>
                  <a:pt x="640" y="32"/>
                  <a:pt x="640" y="31"/>
                  <a:pt x="640" y="31"/>
                </a:cubicBezTo>
                <a:cubicBezTo>
                  <a:pt x="639" y="30"/>
                  <a:pt x="637" y="30"/>
                  <a:pt x="636" y="30"/>
                </a:cubicBezTo>
                <a:cubicBezTo>
                  <a:pt x="633" y="30"/>
                  <a:pt x="629" y="30"/>
                  <a:pt x="626" y="27"/>
                </a:cubicBezTo>
                <a:cubicBezTo>
                  <a:pt x="623" y="27"/>
                  <a:pt x="617" y="39"/>
                  <a:pt x="615" y="46"/>
                </a:cubicBezTo>
                <a:cubicBezTo>
                  <a:pt x="613" y="54"/>
                  <a:pt x="601" y="61"/>
                  <a:pt x="600" y="62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63" y="63"/>
                  <a:pt x="560" y="63"/>
                </a:cubicBezTo>
                <a:cubicBezTo>
                  <a:pt x="560" y="63"/>
                  <a:pt x="558" y="64"/>
                  <a:pt x="548" y="73"/>
                </a:cubicBezTo>
                <a:cubicBezTo>
                  <a:pt x="548" y="75"/>
                  <a:pt x="548" y="77"/>
                  <a:pt x="547" y="78"/>
                </a:cubicBezTo>
                <a:cubicBezTo>
                  <a:pt x="544" y="83"/>
                  <a:pt x="533" y="86"/>
                  <a:pt x="523" y="86"/>
                </a:cubicBezTo>
                <a:cubicBezTo>
                  <a:pt x="521" y="86"/>
                  <a:pt x="519" y="86"/>
                  <a:pt x="517" y="86"/>
                </a:cubicBezTo>
                <a:cubicBezTo>
                  <a:pt x="517" y="88"/>
                  <a:pt x="517" y="89"/>
                  <a:pt x="517" y="89"/>
                </a:cubicBezTo>
                <a:cubicBezTo>
                  <a:pt x="517" y="91"/>
                  <a:pt x="516" y="92"/>
                  <a:pt x="513" y="94"/>
                </a:cubicBezTo>
                <a:cubicBezTo>
                  <a:pt x="511" y="97"/>
                  <a:pt x="502" y="102"/>
                  <a:pt x="491" y="108"/>
                </a:cubicBezTo>
                <a:cubicBezTo>
                  <a:pt x="487" y="110"/>
                  <a:pt x="487" y="110"/>
                  <a:pt x="487" y="110"/>
                </a:cubicBezTo>
                <a:cubicBezTo>
                  <a:pt x="480" y="113"/>
                  <a:pt x="471" y="113"/>
                  <a:pt x="466" y="110"/>
                </a:cubicBezTo>
                <a:cubicBezTo>
                  <a:pt x="463" y="109"/>
                  <a:pt x="461" y="106"/>
                  <a:pt x="461" y="103"/>
                </a:cubicBezTo>
                <a:cubicBezTo>
                  <a:pt x="461" y="97"/>
                  <a:pt x="465" y="96"/>
                  <a:pt x="467" y="96"/>
                </a:cubicBezTo>
                <a:cubicBezTo>
                  <a:pt x="470" y="96"/>
                  <a:pt x="472" y="97"/>
                  <a:pt x="473" y="99"/>
                </a:cubicBezTo>
                <a:cubicBezTo>
                  <a:pt x="473" y="99"/>
                  <a:pt x="473" y="99"/>
                  <a:pt x="474" y="99"/>
                </a:cubicBezTo>
                <a:cubicBezTo>
                  <a:pt x="472" y="97"/>
                  <a:pt x="472" y="94"/>
                  <a:pt x="472" y="91"/>
                </a:cubicBezTo>
                <a:cubicBezTo>
                  <a:pt x="471" y="90"/>
                  <a:pt x="472" y="87"/>
                  <a:pt x="472" y="85"/>
                </a:cubicBezTo>
                <a:cubicBezTo>
                  <a:pt x="472" y="81"/>
                  <a:pt x="472" y="78"/>
                  <a:pt x="470" y="78"/>
                </a:cubicBezTo>
                <a:cubicBezTo>
                  <a:pt x="468" y="77"/>
                  <a:pt x="465" y="79"/>
                  <a:pt x="463" y="80"/>
                </a:cubicBezTo>
                <a:cubicBezTo>
                  <a:pt x="461" y="81"/>
                  <a:pt x="460" y="82"/>
                  <a:pt x="459" y="82"/>
                </a:cubicBezTo>
                <a:cubicBezTo>
                  <a:pt x="458" y="82"/>
                  <a:pt x="458" y="82"/>
                  <a:pt x="457" y="81"/>
                </a:cubicBezTo>
                <a:cubicBezTo>
                  <a:pt x="456" y="80"/>
                  <a:pt x="456" y="79"/>
                  <a:pt x="456" y="78"/>
                </a:cubicBezTo>
                <a:cubicBezTo>
                  <a:pt x="457" y="75"/>
                  <a:pt x="458" y="73"/>
                  <a:pt x="460" y="70"/>
                </a:cubicBezTo>
                <a:cubicBezTo>
                  <a:pt x="462" y="66"/>
                  <a:pt x="464" y="63"/>
                  <a:pt x="461" y="59"/>
                </a:cubicBezTo>
                <a:cubicBezTo>
                  <a:pt x="458" y="54"/>
                  <a:pt x="455" y="53"/>
                  <a:pt x="452" y="53"/>
                </a:cubicBezTo>
                <a:cubicBezTo>
                  <a:pt x="450" y="53"/>
                  <a:pt x="448" y="54"/>
                  <a:pt x="447" y="56"/>
                </a:cubicBezTo>
                <a:cubicBezTo>
                  <a:pt x="446" y="61"/>
                  <a:pt x="442" y="62"/>
                  <a:pt x="440" y="62"/>
                </a:cubicBezTo>
                <a:cubicBezTo>
                  <a:pt x="438" y="63"/>
                  <a:pt x="436" y="63"/>
                  <a:pt x="436" y="65"/>
                </a:cubicBezTo>
                <a:cubicBezTo>
                  <a:pt x="433" y="70"/>
                  <a:pt x="431" y="80"/>
                  <a:pt x="433" y="87"/>
                </a:cubicBezTo>
                <a:cubicBezTo>
                  <a:pt x="435" y="97"/>
                  <a:pt x="431" y="102"/>
                  <a:pt x="424" y="106"/>
                </a:cubicBezTo>
                <a:cubicBezTo>
                  <a:pt x="420" y="108"/>
                  <a:pt x="417" y="108"/>
                  <a:pt x="415" y="105"/>
                </a:cubicBezTo>
                <a:cubicBezTo>
                  <a:pt x="411" y="101"/>
                  <a:pt x="411" y="92"/>
                  <a:pt x="412" y="83"/>
                </a:cubicBezTo>
                <a:cubicBezTo>
                  <a:pt x="413" y="79"/>
                  <a:pt x="414" y="76"/>
                  <a:pt x="415" y="73"/>
                </a:cubicBezTo>
                <a:cubicBezTo>
                  <a:pt x="416" y="70"/>
                  <a:pt x="417" y="66"/>
                  <a:pt x="417" y="65"/>
                </a:cubicBezTo>
                <a:cubicBezTo>
                  <a:pt x="415" y="65"/>
                  <a:pt x="414" y="64"/>
                  <a:pt x="414" y="63"/>
                </a:cubicBezTo>
                <a:cubicBezTo>
                  <a:pt x="413" y="58"/>
                  <a:pt x="425" y="49"/>
                  <a:pt x="433" y="47"/>
                </a:cubicBezTo>
                <a:cubicBezTo>
                  <a:pt x="438" y="46"/>
                  <a:pt x="443" y="45"/>
                  <a:pt x="447" y="45"/>
                </a:cubicBezTo>
                <a:cubicBezTo>
                  <a:pt x="450" y="45"/>
                  <a:pt x="454" y="44"/>
                  <a:pt x="455" y="44"/>
                </a:cubicBezTo>
                <a:cubicBezTo>
                  <a:pt x="455" y="44"/>
                  <a:pt x="456" y="44"/>
                  <a:pt x="456" y="43"/>
                </a:cubicBezTo>
                <a:cubicBezTo>
                  <a:pt x="455" y="43"/>
                  <a:pt x="454" y="42"/>
                  <a:pt x="453" y="41"/>
                </a:cubicBezTo>
                <a:cubicBezTo>
                  <a:pt x="453" y="42"/>
                  <a:pt x="452" y="42"/>
                  <a:pt x="452" y="42"/>
                </a:cubicBezTo>
                <a:cubicBezTo>
                  <a:pt x="451" y="43"/>
                  <a:pt x="450" y="43"/>
                  <a:pt x="449" y="43"/>
                </a:cubicBezTo>
                <a:cubicBezTo>
                  <a:pt x="447" y="43"/>
                  <a:pt x="446" y="42"/>
                  <a:pt x="445" y="41"/>
                </a:cubicBezTo>
                <a:cubicBezTo>
                  <a:pt x="444" y="39"/>
                  <a:pt x="443" y="38"/>
                  <a:pt x="440" y="38"/>
                </a:cubicBezTo>
                <a:cubicBezTo>
                  <a:pt x="438" y="38"/>
                  <a:pt x="435" y="39"/>
                  <a:pt x="432" y="40"/>
                </a:cubicBezTo>
                <a:cubicBezTo>
                  <a:pt x="427" y="42"/>
                  <a:pt x="422" y="44"/>
                  <a:pt x="419" y="42"/>
                </a:cubicBezTo>
                <a:cubicBezTo>
                  <a:pt x="415" y="40"/>
                  <a:pt x="414" y="38"/>
                  <a:pt x="413" y="36"/>
                </a:cubicBezTo>
                <a:cubicBezTo>
                  <a:pt x="413" y="35"/>
                  <a:pt x="413" y="35"/>
                  <a:pt x="411" y="35"/>
                </a:cubicBezTo>
                <a:cubicBezTo>
                  <a:pt x="409" y="35"/>
                  <a:pt x="408" y="34"/>
                  <a:pt x="408" y="33"/>
                </a:cubicBezTo>
                <a:cubicBezTo>
                  <a:pt x="407" y="32"/>
                  <a:pt x="407" y="30"/>
                  <a:pt x="408" y="29"/>
                </a:cubicBezTo>
                <a:cubicBezTo>
                  <a:pt x="406" y="30"/>
                  <a:pt x="404" y="31"/>
                  <a:pt x="402" y="33"/>
                </a:cubicBezTo>
                <a:cubicBezTo>
                  <a:pt x="396" y="37"/>
                  <a:pt x="390" y="41"/>
                  <a:pt x="385" y="41"/>
                </a:cubicBezTo>
                <a:cubicBezTo>
                  <a:pt x="383" y="41"/>
                  <a:pt x="381" y="40"/>
                  <a:pt x="380" y="39"/>
                </a:cubicBezTo>
                <a:cubicBezTo>
                  <a:pt x="378" y="37"/>
                  <a:pt x="376" y="37"/>
                  <a:pt x="374" y="38"/>
                </a:cubicBezTo>
                <a:cubicBezTo>
                  <a:pt x="373" y="38"/>
                  <a:pt x="371" y="38"/>
                  <a:pt x="370" y="38"/>
                </a:cubicBezTo>
                <a:cubicBezTo>
                  <a:pt x="368" y="38"/>
                  <a:pt x="367" y="38"/>
                  <a:pt x="365" y="36"/>
                </a:cubicBezTo>
                <a:cubicBezTo>
                  <a:pt x="364" y="35"/>
                  <a:pt x="364" y="33"/>
                  <a:pt x="365" y="32"/>
                </a:cubicBezTo>
                <a:cubicBezTo>
                  <a:pt x="367" y="26"/>
                  <a:pt x="382" y="18"/>
                  <a:pt x="390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87" y="18"/>
                  <a:pt x="384" y="17"/>
                  <a:pt x="382" y="17"/>
                </a:cubicBezTo>
                <a:cubicBezTo>
                  <a:pt x="381" y="17"/>
                  <a:pt x="381" y="17"/>
                  <a:pt x="381" y="17"/>
                </a:cubicBezTo>
                <a:cubicBezTo>
                  <a:pt x="377" y="21"/>
                  <a:pt x="372" y="20"/>
                  <a:pt x="368" y="15"/>
                </a:cubicBezTo>
                <a:cubicBezTo>
                  <a:pt x="368" y="15"/>
                  <a:pt x="367" y="15"/>
                  <a:pt x="367" y="15"/>
                </a:cubicBezTo>
                <a:cubicBezTo>
                  <a:pt x="366" y="15"/>
                  <a:pt x="366" y="15"/>
                  <a:pt x="366" y="15"/>
                </a:cubicBezTo>
                <a:cubicBezTo>
                  <a:pt x="364" y="15"/>
                  <a:pt x="361" y="15"/>
                  <a:pt x="359" y="12"/>
                </a:cubicBezTo>
                <a:cubicBezTo>
                  <a:pt x="357" y="10"/>
                  <a:pt x="356" y="10"/>
                  <a:pt x="355" y="10"/>
                </a:cubicBezTo>
                <a:cubicBezTo>
                  <a:pt x="354" y="10"/>
                  <a:pt x="353" y="11"/>
                  <a:pt x="352" y="11"/>
                </a:cubicBezTo>
                <a:cubicBezTo>
                  <a:pt x="351" y="12"/>
                  <a:pt x="351" y="12"/>
                  <a:pt x="351" y="12"/>
                </a:cubicBezTo>
                <a:cubicBezTo>
                  <a:pt x="348" y="13"/>
                  <a:pt x="346" y="12"/>
                  <a:pt x="343" y="11"/>
                </a:cubicBezTo>
                <a:cubicBezTo>
                  <a:pt x="342" y="10"/>
                  <a:pt x="341" y="9"/>
                  <a:pt x="339" y="9"/>
                </a:cubicBezTo>
                <a:cubicBezTo>
                  <a:pt x="336" y="7"/>
                  <a:pt x="336" y="5"/>
                  <a:pt x="335" y="3"/>
                </a:cubicBezTo>
                <a:cubicBezTo>
                  <a:pt x="335" y="1"/>
                  <a:pt x="335" y="1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2"/>
                  <a:pt x="334" y="3"/>
                </a:cubicBezTo>
                <a:cubicBezTo>
                  <a:pt x="333" y="5"/>
                  <a:pt x="333" y="5"/>
                  <a:pt x="333" y="5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9"/>
                  <a:pt x="26" y="11"/>
                  <a:pt x="26" y="13"/>
                </a:cubicBezTo>
                <a:cubicBezTo>
                  <a:pt x="26" y="15"/>
                  <a:pt x="25" y="16"/>
                  <a:pt x="26" y="18"/>
                </a:cubicBezTo>
                <a:cubicBezTo>
                  <a:pt x="27" y="21"/>
                  <a:pt x="27" y="27"/>
                  <a:pt x="24" y="30"/>
                </a:cubicBezTo>
                <a:cubicBezTo>
                  <a:pt x="23" y="31"/>
                  <a:pt x="22" y="32"/>
                  <a:pt x="20" y="32"/>
                </a:cubicBezTo>
                <a:cubicBezTo>
                  <a:pt x="18" y="32"/>
                  <a:pt x="16" y="30"/>
                  <a:pt x="15" y="28"/>
                </a:cubicBezTo>
                <a:cubicBezTo>
                  <a:pt x="15" y="26"/>
                  <a:pt x="16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7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7"/>
                  <a:pt x="14" y="16"/>
                  <a:pt x="13" y="15"/>
                </a:cubicBezTo>
                <a:cubicBezTo>
                  <a:pt x="10" y="16"/>
                  <a:pt x="5" y="16"/>
                  <a:pt x="0" y="15"/>
                </a:cubicBezTo>
                <a:cubicBezTo>
                  <a:pt x="0" y="18"/>
                  <a:pt x="2" y="23"/>
                  <a:pt x="5" y="27"/>
                </a:cubicBezTo>
                <a:cubicBezTo>
                  <a:pt x="7" y="30"/>
                  <a:pt x="8" y="33"/>
                  <a:pt x="8" y="35"/>
                </a:cubicBezTo>
                <a:cubicBezTo>
                  <a:pt x="8" y="36"/>
                  <a:pt x="8" y="37"/>
                  <a:pt x="9" y="37"/>
                </a:cubicBezTo>
                <a:cubicBezTo>
                  <a:pt x="13" y="40"/>
                  <a:pt x="13" y="42"/>
                  <a:pt x="13" y="43"/>
                </a:cubicBezTo>
                <a:cubicBezTo>
                  <a:pt x="13" y="43"/>
                  <a:pt x="12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9" y="48"/>
                  <a:pt x="9" y="50"/>
                  <a:pt x="8" y="53"/>
                </a:cubicBezTo>
                <a:cubicBezTo>
                  <a:pt x="7" y="58"/>
                  <a:pt x="7" y="64"/>
                  <a:pt x="7" y="70"/>
                </a:cubicBezTo>
                <a:cubicBezTo>
                  <a:pt x="7" y="75"/>
                  <a:pt x="7" y="79"/>
                  <a:pt x="6" y="81"/>
                </a:cubicBezTo>
                <a:cubicBezTo>
                  <a:pt x="6" y="83"/>
                  <a:pt x="5" y="85"/>
                  <a:pt x="5" y="87"/>
                </a:cubicBezTo>
                <a:cubicBezTo>
                  <a:pt x="3" y="91"/>
                  <a:pt x="1" y="95"/>
                  <a:pt x="3" y="97"/>
                </a:cubicBezTo>
                <a:cubicBezTo>
                  <a:pt x="7" y="104"/>
                  <a:pt x="9" y="111"/>
                  <a:pt x="7" y="117"/>
                </a:cubicBezTo>
                <a:cubicBezTo>
                  <a:pt x="5" y="123"/>
                  <a:pt x="6" y="126"/>
                  <a:pt x="8" y="130"/>
                </a:cubicBezTo>
                <a:cubicBezTo>
                  <a:pt x="10" y="133"/>
                  <a:pt x="10" y="137"/>
                  <a:pt x="10" y="139"/>
                </a:cubicBezTo>
                <a:cubicBezTo>
                  <a:pt x="10" y="141"/>
                  <a:pt x="10" y="144"/>
                  <a:pt x="11" y="144"/>
                </a:cubicBezTo>
                <a:cubicBezTo>
                  <a:pt x="14" y="146"/>
                  <a:pt x="17" y="150"/>
                  <a:pt x="20" y="155"/>
                </a:cubicBezTo>
                <a:cubicBezTo>
                  <a:pt x="21" y="156"/>
                  <a:pt x="22" y="157"/>
                  <a:pt x="23" y="157"/>
                </a:cubicBezTo>
                <a:cubicBezTo>
                  <a:pt x="24" y="158"/>
                  <a:pt x="26" y="159"/>
                  <a:pt x="26" y="162"/>
                </a:cubicBezTo>
                <a:cubicBezTo>
                  <a:pt x="27" y="166"/>
                  <a:pt x="27" y="166"/>
                  <a:pt x="29" y="167"/>
                </a:cubicBezTo>
                <a:cubicBezTo>
                  <a:pt x="34" y="169"/>
                  <a:pt x="33" y="174"/>
                  <a:pt x="32" y="176"/>
                </a:cubicBezTo>
                <a:cubicBezTo>
                  <a:pt x="32" y="177"/>
                  <a:pt x="32" y="177"/>
                  <a:pt x="32" y="178"/>
                </a:cubicBezTo>
                <a:cubicBezTo>
                  <a:pt x="32" y="179"/>
                  <a:pt x="38" y="184"/>
                  <a:pt x="42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7" y="193"/>
                  <a:pt x="47" y="196"/>
                  <a:pt x="47" y="198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53" y="199"/>
                  <a:pt x="58" y="202"/>
                  <a:pt x="63" y="205"/>
                </a:cubicBezTo>
                <a:cubicBezTo>
                  <a:pt x="65" y="207"/>
                  <a:pt x="66" y="207"/>
                  <a:pt x="67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9" y="207"/>
                  <a:pt x="71" y="207"/>
                  <a:pt x="72" y="207"/>
                </a:cubicBezTo>
                <a:cubicBezTo>
                  <a:pt x="76" y="208"/>
                  <a:pt x="82" y="216"/>
                  <a:pt x="84" y="221"/>
                </a:cubicBezTo>
                <a:cubicBezTo>
                  <a:pt x="84" y="223"/>
                  <a:pt x="85" y="225"/>
                  <a:pt x="85" y="226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3" y="225"/>
                  <a:pt x="120" y="229"/>
                  <a:pt x="123" y="230"/>
                </a:cubicBezTo>
                <a:cubicBezTo>
                  <a:pt x="127" y="231"/>
                  <a:pt x="149" y="239"/>
                  <a:pt x="152" y="240"/>
                </a:cubicBezTo>
                <a:cubicBezTo>
                  <a:pt x="183" y="240"/>
                  <a:pt x="183" y="240"/>
                  <a:pt x="183" y="240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206" y="235"/>
                  <a:pt x="206" y="235"/>
                  <a:pt x="206" y="235"/>
                </a:cubicBezTo>
                <a:cubicBezTo>
                  <a:pt x="207" y="235"/>
                  <a:pt x="207" y="235"/>
                  <a:pt x="207" y="235"/>
                </a:cubicBezTo>
                <a:cubicBezTo>
                  <a:pt x="212" y="240"/>
                  <a:pt x="218" y="246"/>
                  <a:pt x="219" y="247"/>
                </a:cubicBezTo>
                <a:cubicBezTo>
                  <a:pt x="221" y="247"/>
                  <a:pt x="227" y="253"/>
                  <a:pt x="227" y="257"/>
                </a:cubicBezTo>
                <a:cubicBezTo>
                  <a:pt x="227" y="259"/>
                  <a:pt x="228" y="261"/>
                  <a:pt x="230" y="263"/>
                </a:cubicBezTo>
                <a:cubicBezTo>
                  <a:pt x="231" y="263"/>
                  <a:pt x="232" y="263"/>
                  <a:pt x="232" y="264"/>
                </a:cubicBezTo>
                <a:cubicBezTo>
                  <a:pt x="233" y="264"/>
                  <a:pt x="233" y="264"/>
                  <a:pt x="234" y="265"/>
                </a:cubicBezTo>
                <a:cubicBezTo>
                  <a:pt x="235" y="266"/>
                  <a:pt x="238" y="267"/>
                  <a:pt x="240" y="268"/>
                </a:cubicBezTo>
                <a:cubicBezTo>
                  <a:pt x="240" y="268"/>
                  <a:pt x="241" y="269"/>
                  <a:pt x="241" y="269"/>
                </a:cubicBezTo>
                <a:cubicBezTo>
                  <a:pt x="242" y="268"/>
                  <a:pt x="242" y="268"/>
                  <a:pt x="242" y="267"/>
                </a:cubicBezTo>
                <a:cubicBezTo>
                  <a:pt x="244" y="264"/>
                  <a:pt x="247" y="259"/>
                  <a:pt x="251" y="259"/>
                </a:cubicBezTo>
                <a:cubicBezTo>
                  <a:pt x="256" y="259"/>
                  <a:pt x="271" y="263"/>
                  <a:pt x="273" y="272"/>
                </a:cubicBezTo>
                <a:cubicBezTo>
                  <a:pt x="275" y="279"/>
                  <a:pt x="281" y="284"/>
                  <a:pt x="283" y="286"/>
                </a:cubicBezTo>
                <a:cubicBezTo>
                  <a:pt x="285" y="287"/>
                  <a:pt x="285" y="290"/>
                  <a:pt x="285" y="292"/>
                </a:cubicBezTo>
                <a:cubicBezTo>
                  <a:pt x="286" y="293"/>
                  <a:pt x="286" y="294"/>
                  <a:pt x="286" y="295"/>
                </a:cubicBezTo>
                <a:cubicBezTo>
                  <a:pt x="287" y="296"/>
                  <a:pt x="287" y="298"/>
                  <a:pt x="288" y="299"/>
                </a:cubicBezTo>
                <a:cubicBezTo>
                  <a:pt x="288" y="300"/>
                  <a:pt x="288" y="300"/>
                  <a:pt x="288" y="301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90" y="301"/>
                  <a:pt x="291" y="302"/>
                  <a:pt x="293" y="303"/>
                </a:cubicBezTo>
                <a:cubicBezTo>
                  <a:pt x="296" y="304"/>
                  <a:pt x="301" y="306"/>
                  <a:pt x="303" y="306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06"/>
                  <a:pt x="305" y="307"/>
                  <a:pt x="306" y="307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5" y="305"/>
                  <a:pt x="304" y="304"/>
                  <a:pt x="303" y="30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Freeform 2211"/>
          <p:cNvSpPr>
            <a:spLocks/>
          </p:cNvSpPr>
          <p:nvPr/>
        </p:nvSpPr>
        <p:spPr bwMode="auto">
          <a:xfrm>
            <a:off x="620720" y="2039098"/>
            <a:ext cx="863433" cy="652566"/>
          </a:xfrm>
          <a:custGeom>
            <a:avLst/>
            <a:gdLst>
              <a:gd name="T0" fmla="*/ 251 w 429"/>
              <a:gd name="T1" fmla="*/ 27 h 296"/>
              <a:gd name="T2" fmla="*/ 182 w 429"/>
              <a:gd name="T3" fmla="*/ 20 h 296"/>
              <a:gd name="T4" fmla="*/ 169 w 429"/>
              <a:gd name="T5" fmla="*/ 10 h 296"/>
              <a:gd name="T6" fmla="*/ 142 w 429"/>
              <a:gd name="T7" fmla="*/ 7 h 296"/>
              <a:gd name="T8" fmla="*/ 128 w 429"/>
              <a:gd name="T9" fmla="*/ 1 h 296"/>
              <a:gd name="T10" fmla="*/ 95 w 429"/>
              <a:gd name="T11" fmla="*/ 11 h 296"/>
              <a:gd name="T12" fmla="*/ 84 w 429"/>
              <a:gd name="T13" fmla="*/ 20 h 296"/>
              <a:gd name="T14" fmla="*/ 53 w 429"/>
              <a:gd name="T15" fmla="*/ 33 h 296"/>
              <a:gd name="T16" fmla="*/ 18 w 429"/>
              <a:gd name="T17" fmla="*/ 53 h 296"/>
              <a:gd name="T18" fmla="*/ 65 w 429"/>
              <a:gd name="T19" fmla="*/ 82 h 296"/>
              <a:gd name="T20" fmla="*/ 82 w 429"/>
              <a:gd name="T21" fmla="*/ 99 h 296"/>
              <a:gd name="T22" fmla="*/ 46 w 429"/>
              <a:gd name="T23" fmla="*/ 104 h 296"/>
              <a:gd name="T24" fmla="*/ 30 w 429"/>
              <a:gd name="T25" fmla="*/ 97 h 296"/>
              <a:gd name="T26" fmla="*/ 7 w 429"/>
              <a:gd name="T27" fmla="*/ 108 h 296"/>
              <a:gd name="T28" fmla="*/ 15 w 429"/>
              <a:gd name="T29" fmla="*/ 123 h 296"/>
              <a:gd name="T30" fmla="*/ 50 w 429"/>
              <a:gd name="T31" fmla="*/ 132 h 296"/>
              <a:gd name="T32" fmla="*/ 74 w 429"/>
              <a:gd name="T33" fmla="*/ 133 h 296"/>
              <a:gd name="T34" fmla="*/ 59 w 429"/>
              <a:gd name="T35" fmla="*/ 152 h 296"/>
              <a:gd name="T36" fmla="*/ 37 w 429"/>
              <a:gd name="T37" fmla="*/ 158 h 296"/>
              <a:gd name="T38" fmla="*/ 19 w 429"/>
              <a:gd name="T39" fmla="*/ 184 h 296"/>
              <a:gd name="T40" fmla="*/ 43 w 429"/>
              <a:gd name="T41" fmla="*/ 214 h 296"/>
              <a:gd name="T42" fmla="*/ 68 w 429"/>
              <a:gd name="T43" fmla="*/ 220 h 296"/>
              <a:gd name="T44" fmla="*/ 82 w 429"/>
              <a:gd name="T45" fmla="*/ 227 h 296"/>
              <a:gd name="T46" fmla="*/ 115 w 429"/>
              <a:gd name="T47" fmla="*/ 229 h 296"/>
              <a:gd name="T48" fmla="*/ 112 w 429"/>
              <a:gd name="T49" fmla="*/ 256 h 296"/>
              <a:gd name="T50" fmla="*/ 89 w 429"/>
              <a:gd name="T51" fmla="*/ 281 h 296"/>
              <a:gd name="T52" fmla="*/ 126 w 429"/>
              <a:gd name="T53" fmla="*/ 257 h 296"/>
              <a:gd name="T54" fmla="*/ 155 w 429"/>
              <a:gd name="T55" fmla="*/ 234 h 296"/>
              <a:gd name="T56" fmla="*/ 161 w 429"/>
              <a:gd name="T57" fmla="*/ 215 h 296"/>
              <a:gd name="T58" fmla="*/ 186 w 429"/>
              <a:gd name="T59" fmla="*/ 191 h 296"/>
              <a:gd name="T60" fmla="*/ 194 w 429"/>
              <a:gd name="T61" fmla="*/ 197 h 296"/>
              <a:gd name="T62" fmla="*/ 187 w 429"/>
              <a:gd name="T63" fmla="*/ 218 h 296"/>
              <a:gd name="T64" fmla="*/ 219 w 429"/>
              <a:gd name="T65" fmla="*/ 210 h 296"/>
              <a:gd name="T66" fmla="*/ 218 w 429"/>
              <a:gd name="T67" fmla="*/ 195 h 296"/>
              <a:gd name="T68" fmla="*/ 237 w 429"/>
              <a:gd name="T69" fmla="*/ 196 h 296"/>
              <a:gd name="T70" fmla="*/ 251 w 429"/>
              <a:gd name="T71" fmla="*/ 203 h 296"/>
              <a:gd name="T72" fmla="*/ 271 w 429"/>
              <a:gd name="T73" fmla="*/ 208 h 296"/>
              <a:gd name="T74" fmla="*/ 307 w 429"/>
              <a:gd name="T75" fmla="*/ 214 h 296"/>
              <a:gd name="T76" fmla="*/ 320 w 429"/>
              <a:gd name="T77" fmla="*/ 219 h 296"/>
              <a:gd name="T78" fmla="*/ 351 w 429"/>
              <a:gd name="T79" fmla="*/ 238 h 296"/>
              <a:gd name="T80" fmla="*/ 366 w 429"/>
              <a:gd name="T81" fmla="*/ 237 h 296"/>
              <a:gd name="T82" fmla="*/ 373 w 429"/>
              <a:gd name="T83" fmla="*/ 246 h 296"/>
              <a:gd name="T84" fmla="*/ 369 w 429"/>
              <a:gd name="T85" fmla="*/ 261 h 296"/>
              <a:gd name="T86" fmla="*/ 377 w 429"/>
              <a:gd name="T87" fmla="*/ 256 h 296"/>
              <a:gd name="T88" fmla="*/ 383 w 429"/>
              <a:gd name="T89" fmla="*/ 242 h 296"/>
              <a:gd name="T90" fmla="*/ 380 w 429"/>
              <a:gd name="T91" fmla="*/ 271 h 296"/>
              <a:gd name="T92" fmla="*/ 393 w 429"/>
              <a:gd name="T93" fmla="*/ 267 h 296"/>
              <a:gd name="T94" fmla="*/ 402 w 429"/>
              <a:gd name="T95" fmla="*/ 284 h 296"/>
              <a:gd name="T96" fmla="*/ 393 w 429"/>
              <a:gd name="T97" fmla="*/ 292 h 296"/>
              <a:gd name="T98" fmla="*/ 402 w 429"/>
              <a:gd name="T99" fmla="*/ 293 h 296"/>
              <a:gd name="T100" fmla="*/ 419 w 429"/>
              <a:gd name="T101" fmla="*/ 288 h 296"/>
              <a:gd name="T102" fmla="*/ 427 w 429"/>
              <a:gd name="T103" fmla="*/ 289 h 296"/>
              <a:gd name="T104" fmla="*/ 370 w 429"/>
              <a:gd name="T105" fmla="*/ 220 h 296"/>
              <a:gd name="T106" fmla="*/ 337 w 429"/>
              <a:gd name="T107" fmla="*/ 224 h 296"/>
              <a:gd name="T108" fmla="*/ 313 w 429"/>
              <a:gd name="T109" fmla="*/ 208 h 296"/>
              <a:gd name="T110" fmla="*/ 300 w 429"/>
              <a:gd name="T111" fmla="*/ 34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9" h="296">
                <a:moveTo>
                  <a:pt x="296" y="33"/>
                </a:moveTo>
                <a:cubicBezTo>
                  <a:pt x="295" y="33"/>
                  <a:pt x="294" y="32"/>
                  <a:pt x="292" y="31"/>
                </a:cubicBezTo>
                <a:cubicBezTo>
                  <a:pt x="287" y="29"/>
                  <a:pt x="280" y="26"/>
                  <a:pt x="275" y="26"/>
                </a:cubicBezTo>
                <a:cubicBezTo>
                  <a:pt x="275" y="26"/>
                  <a:pt x="274" y="27"/>
                  <a:pt x="274" y="27"/>
                </a:cubicBezTo>
                <a:cubicBezTo>
                  <a:pt x="270" y="27"/>
                  <a:pt x="264" y="28"/>
                  <a:pt x="258" y="28"/>
                </a:cubicBezTo>
                <a:cubicBezTo>
                  <a:pt x="255" y="28"/>
                  <a:pt x="253" y="28"/>
                  <a:pt x="251" y="27"/>
                </a:cubicBezTo>
                <a:cubicBezTo>
                  <a:pt x="249" y="26"/>
                  <a:pt x="245" y="24"/>
                  <a:pt x="239" y="24"/>
                </a:cubicBezTo>
                <a:cubicBezTo>
                  <a:pt x="238" y="24"/>
                  <a:pt x="236" y="25"/>
                  <a:pt x="234" y="25"/>
                </a:cubicBezTo>
                <a:cubicBezTo>
                  <a:pt x="229" y="26"/>
                  <a:pt x="225" y="24"/>
                  <a:pt x="220" y="22"/>
                </a:cubicBezTo>
                <a:cubicBezTo>
                  <a:pt x="217" y="20"/>
                  <a:pt x="214" y="19"/>
                  <a:pt x="210" y="18"/>
                </a:cubicBezTo>
                <a:cubicBezTo>
                  <a:pt x="207" y="17"/>
                  <a:pt x="204" y="17"/>
                  <a:pt x="201" y="17"/>
                </a:cubicBezTo>
                <a:cubicBezTo>
                  <a:pt x="193" y="17"/>
                  <a:pt x="184" y="19"/>
                  <a:pt x="182" y="20"/>
                </a:cubicBezTo>
                <a:cubicBezTo>
                  <a:pt x="179" y="21"/>
                  <a:pt x="178" y="19"/>
                  <a:pt x="177" y="18"/>
                </a:cubicBezTo>
                <a:cubicBezTo>
                  <a:pt x="176" y="17"/>
                  <a:pt x="176" y="17"/>
                  <a:pt x="175" y="17"/>
                </a:cubicBezTo>
                <a:cubicBezTo>
                  <a:pt x="174" y="17"/>
                  <a:pt x="174" y="17"/>
                  <a:pt x="173" y="17"/>
                </a:cubicBezTo>
                <a:cubicBezTo>
                  <a:pt x="173" y="17"/>
                  <a:pt x="171" y="17"/>
                  <a:pt x="170" y="16"/>
                </a:cubicBezTo>
                <a:cubicBezTo>
                  <a:pt x="170" y="15"/>
                  <a:pt x="170" y="14"/>
                  <a:pt x="170" y="13"/>
                </a:cubicBezTo>
                <a:cubicBezTo>
                  <a:pt x="170" y="12"/>
                  <a:pt x="170" y="11"/>
                  <a:pt x="169" y="10"/>
                </a:cubicBezTo>
                <a:cubicBezTo>
                  <a:pt x="169" y="10"/>
                  <a:pt x="168" y="9"/>
                  <a:pt x="165" y="9"/>
                </a:cubicBezTo>
                <a:cubicBezTo>
                  <a:pt x="162" y="9"/>
                  <a:pt x="159" y="10"/>
                  <a:pt x="155" y="10"/>
                </a:cubicBezTo>
                <a:cubicBezTo>
                  <a:pt x="154" y="11"/>
                  <a:pt x="152" y="11"/>
                  <a:pt x="151" y="11"/>
                </a:cubicBezTo>
                <a:cubicBezTo>
                  <a:pt x="148" y="12"/>
                  <a:pt x="146" y="10"/>
                  <a:pt x="145" y="9"/>
                </a:cubicBezTo>
                <a:cubicBezTo>
                  <a:pt x="144" y="8"/>
                  <a:pt x="144" y="7"/>
                  <a:pt x="144" y="6"/>
                </a:cubicBezTo>
                <a:cubicBezTo>
                  <a:pt x="143" y="6"/>
                  <a:pt x="142" y="6"/>
                  <a:pt x="142" y="7"/>
                </a:cubicBezTo>
                <a:cubicBezTo>
                  <a:pt x="140" y="9"/>
                  <a:pt x="138" y="11"/>
                  <a:pt x="135" y="11"/>
                </a:cubicBezTo>
                <a:cubicBezTo>
                  <a:pt x="133" y="11"/>
                  <a:pt x="131" y="10"/>
                  <a:pt x="130" y="9"/>
                </a:cubicBezTo>
                <a:cubicBezTo>
                  <a:pt x="129" y="8"/>
                  <a:pt x="129" y="7"/>
                  <a:pt x="129" y="6"/>
                </a:cubicBezTo>
                <a:cubicBezTo>
                  <a:pt x="129" y="5"/>
                  <a:pt x="131" y="4"/>
                  <a:pt x="132" y="3"/>
                </a:cubicBezTo>
                <a:cubicBezTo>
                  <a:pt x="132" y="3"/>
                  <a:pt x="133" y="3"/>
                  <a:pt x="133" y="3"/>
                </a:cubicBezTo>
                <a:cubicBezTo>
                  <a:pt x="132" y="2"/>
                  <a:pt x="129" y="1"/>
                  <a:pt x="128" y="1"/>
                </a:cubicBezTo>
                <a:cubicBezTo>
                  <a:pt x="127" y="1"/>
                  <a:pt x="127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4" y="0"/>
                  <a:pt x="119" y="5"/>
                  <a:pt x="116" y="7"/>
                </a:cubicBezTo>
                <a:cubicBezTo>
                  <a:pt x="113" y="10"/>
                  <a:pt x="108" y="12"/>
                  <a:pt x="102" y="12"/>
                </a:cubicBezTo>
                <a:cubicBezTo>
                  <a:pt x="100" y="12"/>
                  <a:pt x="98" y="12"/>
                  <a:pt x="97" y="11"/>
                </a:cubicBezTo>
                <a:cubicBezTo>
                  <a:pt x="96" y="11"/>
                  <a:pt x="95" y="11"/>
                  <a:pt x="95" y="11"/>
                </a:cubicBezTo>
                <a:cubicBezTo>
                  <a:pt x="91" y="11"/>
                  <a:pt x="89" y="12"/>
                  <a:pt x="89" y="13"/>
                </a:cubicBezTo>
                <a:cubicBezTo>
                  <a:pt x="89" y="13"/>
                  <a:pt x="89" y="13"/>
                  <a:pt x="90" y="13"/>
                </a:cubicBezTo>
                <a:cubicBezTo>
                  <a:pt x="91" y="14"/>
                  <a:pt x="92" y="15"/>
                  <a:pt x="92" y="16"/>
                </a:cubicBezTo>
                <a:cubicBezTo>
                  <a:pt x="92" y="18"/>
                  <a:pt x="91" y="19"/>
                  <a:pt x="91" y="20"/>
                </a:cubicBezTo>
                <a:cubicBezTo>
                  <a:pt x="90" y="21"/>
                  <a:pt x="89" y="22"/>
                  <a:pt x="87" y="22"/>
                </a:cubicBezTo>
                <a:cubicBezTo>
                  <a:pt x="86" y="22"/>
                  <a:pt x="85" y="20"/>
                  <a:pt x="84" y="20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2" y="19"/>
                </a:cubicBezTo>
                <a:cubicBezTo>
                  <a:pt x="79" y="22"/>
                  <a:pt x="72" y="23"/>
                  <a:pt x="68" y="23"/>
                </a:cubicBezTo>
                <a:cubicBezTo>
                  <a:pt x="67" y="23"/>
                  <a:pt x="65" y="23"/>
                  <a:pt x="64" y="23"/>
                </a:cubicBezTo>
                <a:cubicBezTo>
                  <a:pt x="63" y="23"/>
                  <a:pt x="60" y="26"/>
                  <a:pt x="54" y="32"/>
                </a:cubicBezTo>
                <a:cubicBezTo>
                  <a:pt x="53" y="33"/>
                  <a:pt x="53" y="33"/>
                  <a:pt x="53" y="33"/>
                </a:cubicBezTo>
                <a:cubicBezTo>
                  <a:pt x="52" y="33"/>
                  <a:pt x="52" y="33"/>
                  <a:pt x="52" y="35"/>
                </a:cubicBezTo>
                <a:cubicBezTo>
                  <a:pt x="52" y="37"/>
                  <a:pt x="52" y="40"/>
                  <a:pt x="48" y="45"/>
                </a:cubicBezTo>
                <a:cubicBezTo>
                  <a:pt x="44" y="49"/>
                  <a:pt x="36" y="52"/>
                  <a:pt x="24" y="52"/>
                </a:cubicBezTo>
                <a:cubicBezTo>
                  <a:pt x="22" y="52"/>
                  <a:pt x="21" y="51"/>
                  <a:pt x="20" y="51"/>
                </a:cubicBezTo>
                <a:cubicBezTo>
                  <a:pt x="19" y="51"/>
                  <a:pt x="18" y="51"/>
                  <a:pt x="18" y="51"/>
                </a:cubicBezTo>
                <a:cubicBezTo>
                  <a:pt x="18" y="51"/>
                  <a:pt x="18" y="52"/>
                  <a:pt x="18" y="53"/>
                </a:cubicBezTo>
                <a:cubicBezTo>
                  <a:pt x="18" y="54"/>
                  <a:pt x="18" y="56"/>
                  <a:pt x="17" y="58"/>
                </a:cubicBezTo>
                <a:cubicBezTo>
                  <a:pt x="16" y="58"/>
                  <a:pt x="17" y="60"/>
                  <a:pt x="28" y="62"/>
                </a:cubicBezTo>
                <a:cubicBezTo>
                  <a:pt x="40" y="66"/>
                  <a:pt x="47" y="82"/>
                  <a:pt x="48" y="83"/>
                </a:cubicBezTo>
                <a:cubicBezTo>
                  <a:pt x="48" y="83"/>
                  <a:pt x="48" y="83"/>
                  <a:pt x="50" y="83"/>
                </a:cubicBezTo>
                <a:cubicBezTo>
                  <a:pt x="52" y="83"/>
                  <a:pt x="54" y="83"/>
                  <a:pt x="57" y="83"/>
                </a:cubicBezTo>
                <a:cubicBezTo>
                  <a:pt x="60" y="82"/>
                  <a:pt x="63" y="82"/>
                  <a:pt x="65" y="82"/>
                </a:cubicBezTo>
                <a:cubicBezTo>
                  <a:pt x="70" y="83"/>
                  <a:pt x="69" y="87"/>
                  <a:pt x="69" y="89"/>
                </a:cubicBezTo>
                <a:cubicBezTo>
                  <a:pt x="69" y="91"/>
                  <a:pt x="69" y="92"/>
                  <a:pt x="70" y="92"/>
                </a:cubicBezTo>
                <a:cubicBezTo>
                  <a:pt x="71" y="93"/>
                  <a:pt x="73" y="93"/>
                  <a:pt x="75" y="93"/>
                </a:cubicBezTo>
                <a:cubicBezTo>
                  <a:pt x="75" y="93"/>
                  <a:pt x="76" y="93"/>
                  <a:pt x="77" y="93"/>
                </a:cubicBezTo>
                <a:cubicBezTo>
                  <a:pt x="78" y="93"/>
                  <a:pt x="81" y="93"/>
                  <a:pt x="83" y="96"/>
                </a:cubicBezTo>
                <a:cubicBezTo>
                  <a:pt x="83" y="97"/>
                  <a:pt x="83" y="98"/>
                  <a:pt x="82" y="99"/>
                </a:cubicBezTo>
                <a:cubicBezTo>
                  <a:pt x="81" y="100"/>
                  <a:pt x="79" y="100"/>
                  <a:pt x="76" y="100"/>
                </a:cubicBezTo>
                <a:cubicBezTo>
                  <a:pt x="74" y="100"/>
                  <a:pt x="70" y="101"/>
                  <a:pt x="68" y="102"/>
                </a:cubicBezTo>
                <a:cubicBezTo>
                  <a:pt x="65" y="105"/>
                  <a:pt x="62" y="107"/>
                  <a:pt x="60" y="107"/>
                </a:cubicBezTo>
                <a:cubicBezTo>
                  <a:pt x="58" y="107"/>
                  <a:pt x="57" y="106"/>
                  <a:pt x="56" y="104"/>
                </a:cubicBezTo>
                <a:cubicBezTo>
                  <a:pt x="56" y="104"/>
                  <a:pt x="56" y="104"/>
                  <a:pt x="53" y="104"/>
                </a:cubicBezTo>
                <a:cubicBezTo>
                  <a:pt x="50" y="104"/>
                  <a:pt x="48" y="104"/>
                  <a:pt x="46" y="104"/>
                </a:cubicBezTo>
                <a:cubicBezTo>
                  <a:pt x="45" y="104"/>
                  <a:pt x="44" y="105"/>
                  <a:pt x="43" y="105"/>
                </a:cubicBezTo>
                <a:cubicBezTo>
                  <a:pt x="41" y="105"/>
                  <a:pt x="40" y="104"/>
                  <a:pt x="40" y="103"/>
                </a:cubicBezTo>
                <a:cubicBezTo>
                  <a:pt x="39" y="102"/>
                  <a:pt x="40" y="99"/>
                  <a:pt x="40" y="97"/>
                </a:cubicBezTo>
                <a:cubicBezTo>
                  <a:pt x="41" y="96"/>
                  <a:pt x="41" y="95"/>
                  <a:pt x="41" y="95"/>
                </a:cubicBezTo>
                <a:cubicBezTo>
                  <a:pt x="41" y="95"/>
                  <a:pt x="40" y="94"/>
                  <a:pt x="39" y="94"/>
                </a:cubicBezTo>
                <a:cubicBezTo>
                  <a:pt x="37" y="94"/>
                  <a:pt x="34" y="95"/>
                  <a:pt x="30" y="97"/>
                </a:cubicBezTo>
                <a:cubicBezTo>
                  <a:pt x="28" y="99"/>
                  <a:pt x="26" y="100"/>
                  <a:pt x="25" y="100"/>
                </a:cubicBezTo>
                <a:cubicBezTo>
                  <a:pt x="25" y="101"/>
                  <a:pt x="25" y="102"/>
                  <a:pt x="25" y="103"/>
                </a:cubicBezTo>
                <a:cubicBezTo>
                  <a:pt x="24" y="105"/>
                  <a:pt x="22" y="105"/>
                  <a:pt x="22" y="105"/>
                </a:cubicBezTo>
                <a:cubicBezTo>
                  <a:pt x="21" y="105"/>
                  <a:pt x="20" y="105"/>
                  <a:pt x="19" y="105"/>
                </a:cubicBezTo>
                <a:cubicBezTo>
                  <a:pt x="18" y="104"/>
                  <a:pt x="16" y="104"/>
                  <a:pt x="14" y="105"/>
                </a:cubicBezTo>
                <a:cubicBezTo>
                  <a:pt x="12" y="106"/>
                  <a:pt x="10" y="107"/>
                  <a:pt x="7" y="108"/>
                </a:cubicBezTo>
                <a:cubicBezTo>
                  <a:pt x="4" y="110"/>
                  <a:pt x="1" y="111"/>
                  <a:pt x="0" y="112"/>
                </a:cubicBezTo>
                <a:cubicBezTo>
                  <a:pt x="1" y="113"/>
                  <a:pt x="6" y="115"/>
                  <a:pt x="13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6" y="117"/>
                  <a:pt x="17" y="118"/>
                  <a:pt x="17" y="119"/>
                </a:cubicBezTo>
                <a:cubicBezTo>
                  <a:pt x="18" y="121"/>
                  <a:pt x="16" y="122"/>
                  <a:pt x="15" y="123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16" y="124"/>
                  <a:pt x="17" y="125"/>
                  <a:pt x="17" y="126"/>
                </a:cubicBezTo>
                <a:cubicBezTo>
                  <a:pt x="18" y="127"/>
                  <a:pt x="19" y="129"/>
                  <a:pt x="22" y="130"/>
                </a:cubicBezTo>
                <a:cubicBezTo>
                  <a:pt x="23" y="131"/>
                  <a:pt x="26" y="132"/>
                  <a:pt x="29" y="132"/>
                </a:cubicBezTo>
                <a:cubicBezTo>
                  <a:pt x="33" y="132"/>
                  <a:pt x="37" y="131"/>
                  <a:pt x="40" y="131"/>
                </a:cubicBezTo>
                <a:cubicBezTo>
                  <a:pt x="42" y="130"/>
                  <a:pt x="44" y="130"/>
                  <a:pt x="45" y="130"/>
                </a:cubicBezTo>
                <a:cubicBezTo>
                  <a:pt x="47" y="130"/>
                  <a:pt x="48" y="131"/>
                  <a:pt x="50" y="132"/>
                </a:cubicBezTo>
                <a:cubicBezTo>
                  <a:pt x="51" y="132"/>
                  <a:pt x="52" y="133"/>
                  <a:pt x="52" y="133"/>
                </a:cubicBezTo>
                <a:cubicBezTo>
                  <a:pt x="53" y="133"/>
                  <a:pt x="53" y="133"/>
                  <a:pt x="53" y="132"/>
                </a:cubicBezTo>
                <a:cubicBezTo>
                  <a:pt x="56" y="129"/>
                  <a:pt x="64" y="123"/>
                  <a:pt x="71" y="123"/>
                </a:cubicBezTo>
                <a:cubicBezTo>
                  <a:pt x="73" y="123"/>
                  <a:pt x="75" y="124"/>
                  <a:pt x="76" y="125"/>
                </a:cubicBezTo>
                <a:cubicBezTo>
                  <a:pt x="77" y="126"/>
                  <a:pt x="79" y="127"/>
                  <a:pt x="78" y="129"/>
                </a:cubicBezTo>
                <a:cubicBezTo>
                  <a:pt x="78" y="132"/>
                  <a:pt x="76" y="133"/>
                  <a:pt x="74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6" y="136"/>
                  <a:pt x="78" y="140"/>
                  <a:pt x="78" y="145"/>
                </a:cubicBezTo>
                <a:cubicBezTo>
                  <a:pt x="77" y="147"/>
                  <a:pt x="76" y="149"/>
                  <a:pt x="74" y="151"/>
                </a:cubicBezTo>
                <a:cubicBezTo>
                  <a:pt x="72" y="152"/>
                  <a:pt x="69" y="153"/>
                  <a:pt x="66" y="153"/>
                </a:cubicBezTo>
                <a:cubicBezTo>
                  <a:pt x="64" y="153"/>
                  <a:pt x="63" y="153"/>
                  <a:pt x="61" y="153"/>
                </a:cubicBezTo>
                <a:cubicBezTo>
                  <a:pt x="60" y="152"/>
                  <a:pt x="60" y="152"/>
                  <a:pt x="59" y="152"/>
                </a:cubicBezTo>
                <a:cubicBezTo>
                  <a:pt x="59" y="153"/>
                  <a:pt x="59" y="153"/>
                  <a:pt x="59" y="154"/>
                </a:cubicBezTo>
                <a:cubicBezTo>
                  <a:pt x="58" y="156"/>
                  <a:pt x="57" y="159"/>
                  <a:pt x="54" y="161"/>
                </a:cubicBezTo>
                <a:cubicBezTo>
                  <a:pt x="53" y="162"/>
                  <a:pt x="52" y="162"/>
                  <a:pt x="50" y="162"/>
                </a:cubicBezTo>
                <a:cubicBezTo>
                  <a:pt x="48" y="162"/>
                  <a:pt x="46" y="161"/>
                  <a:pt x="44" y="160"/>
                </a:cubicBezTo>
                <a:cubicBezTo>
                  <a:pt x="43" y="159"/>
                  <a:pt x="41" y="157"/>
                  <a:pt x="39" y="157"/>
                </a:cubicBezTo>
                <a:cubicBezTo>
                  <a:pt x="38" y="157"/>
                  <a:pt x="37" y="158"/>
                  <a:pt x="37" y="158"/>
                </a:cubicBezTo>
                <a:cubicBezTo>
                  <a:pt x="36" y="159"/>
                  <a:pt x="36" y="163"/>
                  <a:pt x="36" y="166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70"/>
                  <a:pt x="33" y="171"/>
                  <a:pt x="32" y="171"/>
                </a:cubicBezTo>
                <a:cubicBezTo>
                  <a:pt x="29" y="171"/>
                  <a:pt x="26" y="172"/>
                  <a:pt x="25" y="176"/>
                </a:cubicBezTo>
                <a:cubicBezTo>
                  <a:pt x="24" y="181"/>
                  <a:pt x="20" y="182"/>
                  <a:pt x="18" y="182"/>
                </a:cubicBezTo>
                <a:cubicBezTo>
                  <a:pt x="18" y="183"/>
                  <a:pt x="19" y="183"/>
                  <a:pt x="19" y="184"/>
                </a:cubicBezTo>
                <a:cubicBezTo>
                  <a:pt x="23" y="189"/>
                  <a:pt x="23" y="189"/>
                  <a:pt x="24" y="189"/>
                </a:cubicBezTo>
                <a:cubicBezTo>
                  <a:pt x="25" y="189"/>
                  <a:pt x="27" y="189"/>
                  <a:pt x="29" y="190"/>
                </a:cubicBezTo>
                <a:cubicBezTo>
                  <a:pt x="33" y="193"/>
                  <a:pt x="30" y="198"/>
                  <a:pt x="29" y="200"/>
                </a:cubicBezTo>
                <a:cubicBezTo>
                  <a:pt x="29" y="200"/>
                  <a:pt x="29" y="200"/>
                  <a:pt x="28" y="201"/>
                </a:cubicBezTo>
                <a:cubicBezTo>
                  <a:pt x="32" y="202"/>
                  <a:pt x="36" y="206"/>
                  <a:pt x="39" y="210"/>
                </a:cubicBezTo>
                <a:cubicBezTo>
                  <a:pt x="41" y="212"/>
                  <a:pt x="42" y="214"/>
                  <a:pt x="43" y="214"/>
                </a:cubicBezTo>
                <a:cubicBezTo>
                  <a:pt x="44" y="216"/>
                  <a:pt x="46" y="215"/>
                  <a:pt x="48" y="214"/>
                </a:cubicBezTo>
                <a:cubicBezTo>
                  <a:pt x="50" y="213"/>
                  <a:pt x="52" y="212"/>
                  <a:pt x="55" y="212"/>
                </a:cubicBezTo>
                <a:cubicBezTo>
                  <a:pt x="56" y="212"/>
                  <a:pt x="56" y="211"/>
                  <a:pt x="57" y="210"/>
                </a:cubicBezTo>
                <a:cubicBezTo>
                  <a:pt x="57" y="208"/>
                  <a:pt x="57" y="207"/>
                  <a:pt x="59" y="207"/>
                </a:cubicBezTo>
                <a:cubicBezTo>
                  <a:pt x="60" y="207"/>
                  <a:pt x="61" y="207"/>
                  <a:pt x="62" y="208"/>
                </a:cubicBezTo>
                <a:cubicBezTo>
                  <a:pt x="64" y="210"/>
                  <a:pt x="68" y="216"/>
                  <a:pt x="68" y="220"/>
                </a:cubicBezTo>
                <a:cubicBezTo>
                  <a:pt x="68" y="222"/>
                  <a:pt x="67" y="223"/>
                  <a:pt x="66" y="224"/>
                </a:cubicBezTo>
                <a:cubicBezTo>
                  <a:pt x="65" y="224"/>
                  <a:pt x="66" y="227"/>
                  <a:pt x="66" y="229"/>
                </a:cubicBezTo>
                <a:cubicBezTo>
                  <a:pt x="66" y="230"/>
                  <a:pt x="66" y="232"/>
                  <a:pt x="66" y="233"/>
                </a:cubicBezTo>
                <a:cubicBezTo>
                  <a:pt x="66" y="233"/>
                  <a:pt x="67" y="233"/>
                  <a:pt x="68" y="233"/>
                </a:cubicBezTo>
                <a:cubicBezTo>
                  <a:pt x="71" y="233"/>
                  <a:pt x="74" y="232"/>
                  <a:pt x="74" y="231"/>
                </a:cubicBezTo>
                <a:cubicBezTo>
                  <a:pt x="75" y="229"/>
                  <a:pt x="78" y="227"/>
                  <a:pt x="82" y="227"/>
                </a:cubicBezTo>
                <a:cubicBezTo>
                  <a:pt x="86" y="227"/>
                  <a:pt x="90" y="229"/>
                  <a:pt x="93" y="232"/>
                </a:cubicBezTo>
                <a:cubicBezTo>
                  <a:pt x="95" y="233"/>
                  <a:pt x="96" y="235"/>
                  <a:pt x="97" y="235"/>
                </a:cubicBezTo>
                <a:cubicBezTo>
                  <a:pt x="97" y="231"/>
                  <a:pt x="100" y="226"/>
                  <a:pt x="103" y="226"/>
                </a:cubicBezTo>
                <a:cubicBezTo>
                  <a:pt x="104" y="226"/>
                  <a:pt x="105" y="227"/>
                  <a:pt x="105" y="229"/>
                </a:cubicBezTo>
                <a:cubicBezTo>
                  <a:pt x="105" y="230"/>
                  <a:pt x="106" y="231"/>
                  <a:pt x="108" y="231"/>
                </a:cubicBezTo>
                <a:cubicBezTo>
                  <a:pt x="109" y="231"/>
                  <a:pt x="111" y="230"/>
                  <a:pt x="115" y="229"/>
                </a:cubicBezTo>
                <a:cubicBezTo>
                  <a:pt x="118" y="227"/>
                  <a:pt x="119" y="227"/>
                  <a:pt x="120" y="227"/>
                </a:cubicBezTo>
                <a:cubicBezTo>
                  <a:pt x="121" y="227"/>
                  <a:pt x="122" y="228"/>
                  <a:pt x="122" y="229"/>
                </a:cubicBezTo>
                <a:cubicBezTo>
                  <a:pt x="123" y="230"/>
                  <a:pt x="122" y="232"/>
                  <a:pt x="118" y="236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5" y="240"/>
                  <a:pt x="115" y="245"/>
                  <a:pt x="115" y="248"/>
                </a:cubicBezTo>
                <a:cubicBezTo>
                  <a:pt x="116" y="251"/>
                  <a:pt x="116" y="255"/>
                  <a:pt x="112" y="256"/>
                </a:cubicBezTo>
                <a:cubicBezTo>
                  <a:pt x="111" y="256"/>
                  <a:pt x="110" y="258"/>
                  <a:pt x="109" y="260"/>
                </a:cubicBezTo>
                <a:cubicBezTo>
                  <a:pt x="106" y="263"/>
                  <a:pt x="103" y="267"/>
                  <a:pt x="98" y="268"/>
                </a:cubicBezTo>
                <a:cubicBezTo>
                  <a:pt x="93" y="268"/>
                  <a:pt x="84" y="278"/>
                  <a:pt x="81" y="282"/>
                </a:cubicBezTo>
                <a:cubicBezTo>
                  <a:pt x="83" y="281"/>
                  <a:pt x="86" y="281"/>
                  <a:pt x="88" y="281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89" y="281"/>
                  <a:pt x="89" y="281"/>
                  <a:pt x="90" y="281"/>
                </a:cubicBezTo>
                <a:cubicBezTo>
                  <a:pt x="92" y="280"/>
                  <a:pt x="94" y="278"/>
                  <a:pt x="98" y="277"/>
                </a:cubicBezTo>
                <a:cubicBezTo>
                  <a:pt x="102" y="277"/>
                  <a:pt x="102" y="276"/>
                  <a:pt x="103" y="274"/>
                </a:cubicBezTo>
                <a:cubicBezTo>
                  <a:pt x="103" y="274"/>
                  <a:pt x="103" y="273"/>
                  <a:pt x="103" y="272"/>
                </a:cubicBezTo>
                <a:cubicBezTo>
                  <a:pt x="105" y="267"/>
                  <a:pt x="122" y="260"/>
                  <a:pt x="125" y="259"/>
                </a:cubicBezTo>
                <a:cubicBezTo>
                  <a:pt x="125" y="259"/>
                  <a:pt x="126" y="258"/>
                  <a:pt x="126" y="257"/>
                </a:cubicBezTo>
                <a:cubicBezTo>
                  <a:pt x="126" y="256"/>
                  <a:pt x="127" y="253"/>
                  <a:pt x="130" y="253"/>
                </a:cubicBezTo>
                <a:cubicBezTo>
                  <a:pt x="133" y="253"/>
                  <a:pt x="138" y="248"/>
                  <a:pt x="141" y="246"/>
                </a:cubicBezTo>
                <a:cubicBezTo>
                  <a:pt x="145" y="243"/>
                  <a:pt x="146" y="243"/>
                  <a:pt x="148" y="243"/>
                </a:cubicBezTo>
                <a:cubicBezTo>
                  <a:pt x="149" y="242"/>
                  <a:pt x="150" y="242"/>
                  <a:pt x="150" y="242"/>
                </a:cubicBezTo>
                <a:cubicBezTo>
                  <a:pt x="151" y="242"/>
                  <a:pt x="151" y="240"/>
                  <a:pt x="151" y="239"/>
                </a:cubicBezTo>
                <a:cubicBezTo>
                  <a:pt x="151" y="237"/>
                  <a:pt x="152" y="234"/>
                  <a:pt x="155" y="234"/>
                </a:cubicBezTo>
                <a:cubicBezTo>
                  <a:pt x="157" y="233"/>
                  <a:pt x="159" y="232"/>
                  <a:pt x="159" y="230"/>
                </a:cubicBezTo>
                <a:cubicBezTo>
                  <a:pt x="158" y="230"/>
                  <a:pt x="156" y="229"/>
                  <a:pt x="155" y="229"/>
                </a:cubicBezTo>
                <a:cubicBezTo>
                  <a:pt x="153" y="228"/>
                  <a:pt x="151" y="228"/>
                  <a:pt x="150" y="226"/>
                </a:cubicBezTo>
                <a:cubicBezTo>
                  <a:pt x="149" y="225"/>
                  <a:pt x="150" y="223"/>
                  <a:pt x="151" y="223"/>
                </a:cubicBezTo>
                <a:cubicBezTo>
                  <a:pt x="152" y="220"/>
                  <a:pt x="158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3" y="215"/>
                  <a:pt x="166" y="213"/>
                  <a:pt x="167" y="211"/>
                </a:cubicBezTo>
                <a:cubicBezTo>
                  <a:pt x="167" y="207"/>
                  <a:pt x="169" y="205"/>
                  <a:pt x="171" y="204"/>
                </a:cubicBezTo>
                <a:cubicBezTo>
                  <a:pt x="173" y="203"/>
                  <a:pt x="174" y="202"/>
                  <a:pt x="175" y="201"/>
                </a:cubicBezTo>
                <a:cubicBezTo>
                  <a:pt x="176" y="200"/>
                  <a:pt x="176" y="199"/>
                  <a:pt x="177" y="198"/>
                </a:cubicBezTo>
                <a:cubicBezTo>
                  <a:pt x="178" y="196"/>
                  <a:pt x="179" y="194"/>
                  <a:pt x="182" y="194"/>
                </a:cubicBezTo>
                <a:cubicBezTo>
                  <a:pt x="183" y="194"/>
                  <a:pt x="185" y="192"/>
                  <a:pt x="186" y="191"/>
                </a:cubicBezTo>
                <a:cubicBezTo>
                  <a:pt x="188" y="189"/>
                  <a:pt x="189" y="188"/>
                  <a:pt x="191" y="187"/>
                </a:cubicBezTo>
                <a:cubicBezTo>
                  <a:pt x="194" y="185"/>
                  <a:pt x="195" y="188"/>
                  <a:pt x="196" y="188"/>
                </a:cubicBezTo>
                <a:cubicBezTo>
                  <a:pt x="196" y="189"/>
                  <a:pt x="196" y="190"/>
                  <a:pt x="198" y="190"/>
                </a:cubicBezTo>
                <a:cubicBezTo>
                  <a:pt x="203" y="190"/>
                  <a:pt x="205" y="192"/>
                  <a:pt x="205" y="195"/>
                </a:cubicBezTo>
                <a:cubicBezTo>
                  <a:pt x="205" y="198"/>
                  <a:pt x="201" y="199"/>
                  <a:pt x="198" y="198"/>
                </a:cubicBezTo>
                <a:cubicBezTo>
                  <a:pt x="196" y="197"/>
                  <a:pt x="195" y="197"/>
                  <a:pt x="194" y="197"/>
                </a:cubicBezTo>
                <a:cubicBezTo>
                  <a:pt x="192" y="197"/>
                  <a:pt x="191" y="197"/>
                  <a:pt x="188" y="200"/>
                </a:cubicBezTo>
                <a:cubicBezTo>
                  <a:pt x="186" y="201"/>
                  <a:pt x="186" y="202"/>
                  <a:pt x="186" y="204"/>
                </a:cubicBezTo>
                <a:cubicBezTo>
                  <a:pt x="186" y="205"/>
                  <a:pt x="186" y="207"/>
                  <a:pt x="184" y="210"/>
                </a:cubicBezTo>
                <a:cubicBezTo>
                  <a:pt x="181" y="213"/>
                  <a:pt x="182" y="214"/>
                  <a:pt x="182" y="214"/>
                </a:cubicBezTo>
                <a:cubicBezTo>
                  <a:pt x="182" y="214"/>
                  <a:pt x="182" y="215"/>
                  <a:pt x="183" y="215"/>
                </a:cubicBezTo>
                <a:cubicBezTo>
                  <a:pt x="186" y="215"/>
                  <a:pt x="187" y="217"/>
                  <a:pt x="187" y="218"/>
                </a:cubicBezTo>
                <a:cubicBezTo>
                  <a:pt x="187" y="220"/>
                  <a:pt x="183" y="222"/>
                  <a:pt x="181" y="223"/>
                </a:cubicBezTo>
                <a:cubicBezTo>
                  <a:pt x="182" y="223"/>
                  <a:pt x="183" y="223"/>
                  <a:pt x="184" y="223"/>
                </a:cubicBezTo>
                <a:cubicBezTo>
                  <a:pt x="187" y="223"/>
                  <a:pt x="191" y="220"/>
                  <a:pt x="196" y="217"/>
                </a:cubicBezTo>
                <a:cubicBezTo>
                  <a:pt x="199" y="215"/>
                  <a:pt x="202" y="213"/>
                  <a:pt x="205" y="211"/>
                </a:cubicBezTo>
                <a:cubicBezTo>
                  <a:pt x="208" y="210"/>
                  <a:pt x="210" y="209"/>
                  <a:pt x="213" y="209"/>
                </a:cubicBezTo>
                <a:cubicBezTo>
                  <a:pt x="216" y="209"/>
                  <a:pt x="218" y="210"/>
                  <a:pt x="219" y="210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09"/>
                  <a:pt x="219" y="208"/>
                  <a:pt x="220" y="207"/>
                </a:cubicBezTo>
                <a:cubicBezTo>
                  <a:pt x="220" y="207"/>
                  <a:pt x="220" y="206"/>
                  <a:pt x="220" y="206"/>
                </a:cubicBezTo>
                <a:cubicBezTo>
                  <a:pt x="219" y="205"/>
                  <a:pt x="217" y="203"/>
                  <a:pt x="216" y="201"/>
                </a:cubicBezTo>
                <a:cubicBezTo>
                  <a:pt x="215" y="199"/>
                  <a:pt x="215" y="198"/>
                  <a:pt x="215" y="197"/>
                </a:cubicBezTo>
                <a:cubicBezTo>
                  <a:pt x="216" y="195"/>
                  <a:pt x="217" y="195"/>
                  <a:pt x="218" y="195"/>
                </a:cubicBezTo>
                <a:cubicBezTo>
                  <a:pt x="219" y="195"/>
                  <a:pt x="219" y="194"/>
                  <a:pt x="219" y="194"/>
                </a:cubicBezTo>
                <a:cubicBezTo>
                  <a:pt x="220" y="191"/>
                  <a:pt x="222" y="190"/>
                  <a:pt x="223" y="190"/>
                </a:cubicBezTo>
                <a:cubicBezTo>
                  <a:pt x="225" y="190"/>
                  <a:pt x="227" y="191"/>
                  <a:pt x="229" y="192"/>
                </a:cubicBezTo>
                <a:cubicBezTo>
                  <a:pt x="229" y="192"/>
                  <a:pt x="230" y="192"/>
                  <a:pt x="230" y="192"/>
                </a:cubicBezTo>
                <a:cubicBezTo>
                  <a:pt x="231" y="192"/>
                  <a:pt x="231" y="192"/>
                  <a:pt x="232" y="192"/>
                </a:cubicBezTo>
                <a:cubicBezTo>
                  <a:pt x="234" y="192"/>
                  <a:pt x="236" y="194"/>
                  <a:pt x="237" y="196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7"/>
                  <a:pt x="239" y="197"/>
                  <a:pt x="239" y="197"/>
                </a:cubicBezTo>
                <a:cubicBezTo>
                  <a:pt x="241" y="196"/>
                  <a:pt x="243" y="196"/>
                  <a:pt x="246" y="197"/>
                </a:cubicBezTo>
                <a:cubicBezTo>
                  <a:pt x="246" y="198"/>
                  <a:pt x="248" y="200"/>
                  <a:pt x="248" y="201"/>
                </a:cubicBezTo>
                <a:cubicBezTo>
                  <a:pt x="248" y="202"/>
                  <a:pt x="248" y="202"/>
                  <a:pt x="248" y="202"/>
                </a:cubicBezTo>
                <a:cubicBezTo>
                  <a:pt x="249" y="202"/>
                  <a:pt x="250" y="203"/>
                  <a:pt x="251" y="203"/>
                </a:cubicBezTo>
                <a:cubicBezTo>
                  <a:pt x="252" y="204"/>
                  <a:pt x="253" y="204"/>
                  <a:pt x="253" y="204"/>
                </a:cubicBezTo>
                <a:cubicBezTo>
                  <a:pt x="253" y="204"/>
                  <a:pt x="254" y="203"/>
                  <a:pt x="255" y="202"/>
                </a:cubicBezTo>
                <a:cubicBezTo>
                  <a:pt x="256" y="202"/>
                  <a:pt x="257" y="201"/>
                  <a:pt x="258" y="201"/>
                </a:cubicBezTo>
                <a:cubicBezTo>
                  <a:pt x="259" y="201"/>
                  <a:pt x="260" y="201"/>
                  <a:pt x="261" y="204"/>
                </a:cubicBezTo>
                <a:cubicBezTo>
                  <a:pt x="261" y="204"/>
                  <a:pt x="261" y="205"/>
                  <a:pt x="261" y="206"/>
                </a:cubicBezTo>
                <a:cubicBezTo>
                  <a:pt x="262" y="207"/>
                  <a:pt x="267" y="207"/>
                  <a:pt x="271" y="208"/>
                </a:cubicBezTo>
                <a:cubicBezTo>
                  <a:pt x="272" y="208"/>
                  <a:pt x="272" y="208"/>
                  <a:pt x="272" y="208"/>
                </a:cubicBezTo>
                <a:cubicBezTo>
                  <a:pt x="277" y="209"/>
                  <a:pt x="288" y="208"/>
                  <a:pt x="293" y="208"/>
                </a:cubicBezTo>
                <a:cubicBezTo>
                  <a:pt x="294" y="208"/>
                  <a:pt x="295" y="207"/>
                  <a:pt x="296" y="207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9" y="207"/>
                  <a:pt x="300" y="209"/>
                  <a:pt x="301" y="210"/>
                </a:cubicBezTo>
                <a:cubicBezTo>
                  <a:pt x="302" y="212"/>
                  <a:pt x="303" y="213"/>
                  <a:pt x="307" y="214"/>
                </a:cubicBezTo>
                <a:cubicBezTo>
                  <a:pt x="310" y="215"/>
                  <a:pt x="312" y="213"/>
                  <a:pt x="313" y="211"/>
                </a:cubicBezTo>
                <a:cubicBezTo>
                  <a:pt x="315" y="210"/>
                  <a:pt x="316" y="209"/>
                  <a:pt x="318" y="209"/>
                </a:cubicBezTo>
                <a:cubicBezTo>
                  <a:pt x="319" y="209"/>
                  <a:pt x="320" y="209"/>
                  <a:pt x="321" y="210"/>
                </a:cubicBezTo>
                <a:cubicBezTo>
                  <a:pt x="323" y="211"/>
                  <a:pt x="324" y="213"/>
                  <a:pt x="324" y="214"/>
                </a:cubicBezTo>
                <a:cubicBezTo>
                  <a:pt x="324" y="216"/>
                  <a:pt x="322" y="217"/>
                  <a:pt x="321" y="219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320" y="220"/>
                  <a:pt x="321" y="220"/>
                  <a:pt x="321" y="220"/>
                </a:cubicBezTo>
                <a:cubicBezTo>
                  <a:pt x="322" y="220"/>
                  <a:pt x="323" y="220"/>
                  <a:pt x="324" y="221"/>
                </a:cubicBezTo>
                <a:cubicBezTo>
                  <a:pt x="325" y="221"/>
                  <a:pt x="325" y="221"/>
                  <a:pt x="326" y="222"/>
                </a:cubicBezTo>
                <a:cubicBezTo>
                  <a:pt x="330" y="223"/>
                  <a:pt x="335" y="225"/>
                  <a:pt x="338" y="228"/>
                </a:cubicBezTo>
                <a:cubicBezTo>
                  <a:pt x="339" y="228"/>
                  <a:pt x="339" y="229"/>
                  <a:pt x="340" y="230"/>
                </a:cubicBezTo>
                <a:cubicBezTo>
                  <a:pt x="342" y="232"/>
                  <a:pt x="345" y="235"/>
                  <a:pt x="351" y="238"/>
                </a:cubicBezTo>
                <a:cubicBezTo>
                  <a:pt x="351" y="238"/>
                  <a:pt x="351" y="238"/>
                  <a:pt x="352" y="239"/>
                </a:cubicBezTo>
                <a:cubicBezTo>
                  <a:pt x="352" y="238"/>
                  <a:pt x="352" y="237"/>
                  <a:pt x="352" y="237"/>
                </a:cubicBezTo>
                <a:cubicBezTo>
                  <a:pt x="351" y="235"/>
                  <a:pt x="351" y="233"/>
                  <a:pt x="352" y="232"/>
                </a:cubicBezTo>
                <a:cubicBezTo>
                  <a:pt x="353" y="231"/>
                  <a:pt x="355" y="231"/>
                  <a:pt x="357" y="233"/>
                </a:cubicBezTo>
                <a:cubicBezTo>
                  <a:pt x="360" y="235"/>
                  <a:pt x="361" y="235"/>
                  <a:pt x="361" y="235"/>
                </a:cubicBezTo>
                <a:cubicBezTo>
                  <a:pt x="363" y="235"/>
                  <a:pt x="364" y="235"/>
                  <a:pt x="366" y="237"/>
                </a:cubicBezTo>
                <a:cubicBezTo>
                  <a:pt x="366" y="235"/>
                  <a:pt x="365" y="232"/>
                  <a:pt x="364" y="230"/>
                </a:cubicBezTo>
                <a:cubicBezTo>
                  <a:pt x="363" y="227"/>
                  <a:pt x="363" y="226"/>
                  <a:pt x="364" y="225"/>
                </a:cubicBezTo>
                <a:cubicBezTo>
                  <a:pt x="365" y="224"/>
                  <a:pt x="365" y="224"/>
                  <a:pt x="365" y="224"/>
                </a:cubicBezTo>
                <a:cubicBezTo>
                  <a:pt x="366" y="224"/>
                  <a:pt x="366" y="224"/>
                  <a:pt x="366" y="224"/>
                </a:cubicBezTo>
                <a:cubicBezTo>
                  <a:pt x="368" y="224"/>
                  <a:pt x="371" y="227"/>
                  <a:pt x="372" y="230"/>
                </a:cubicBezTo>
                <a:cubicBezTo>
                  <a:pt x="375" y="234"/>
                  <a:pt x="375" y="241"/>
                  <a:pt x="373" y="246"/>
                </a:cubicBezTo>
                <a:cubicBezTo>
                  <a:pt x="373" y="248"/>
                  <a:pt x="371" y="250"/>
                  <a:pt x="368" y="250"/>
                </a:cubicBezTo>
                <a:cubicBezTo>
                  <a:pt x="366" y="250"/>
                  <a:pt x="363" y="248"/>
                  <a:pt x="362" y="246"/>
                </a:cubicBezTo>
                <a:cubicBezTo>
                  <a:pt x="361" y="246"/>
                  <a:pt x="361" y="245"/>
                  <a:pt x="361" y="244"/>
                </a:cubicBezTo>
                <a:cubicBezTo>
                  <a:pt x="359" y="244"/>
                  <a:pt x="357" y="245"/>
                  <a:pt x="357" y="246"/>
                </a:cubicBezTo>
                <a:cubicBezTo>
                  <a:pt x="357" y="248"/>
                  <a:pt x="362" y="254"/>
                  <a:pt x="365" y="255"/>
                </a:cubicBezTo>
                <a:cubicBezTo>
                  <a:pt x="369" y="255"/>
                  <a:pt x="369" y="259"/>
                  <a:pt x="369" y="261"/>
                </a:cubicBezTo>
                <a:cubicBezTo>
                  <a:pt x="369" y="262"/>
                  <a:pt x="369" y="262"/>
                  <a:pt x="369" y="263"/>
                </a:cubicBezTo>
                <a:cubicBezTo>
                  <a:pt x="371" y="263"/>
                  <a:pt x="372" y="265"/>
                  <a:pt x="373" y="266"/>
                </a:cubicBezTo>
                <a:cubicBezTo>
                  <a:pt x="372" y="264"/>
                  <a:pt x="372" y="261"/>
                  <a:pt x="371" y="260"/>
                </a:cubicBezTo>
                <a:cubicBezTo>
                  <a:pt x="369" y="257"/>
                  <a:pt x="369" y="254"/>
                  <a:pt x="370" y="251"/>
                </a:cubicBezTo>
                <a:cubicBezTo>
                  <a:pt x="371" y="249"/>
                  <a:pt x="373" y="249"/>
                  <a:pt x="375" y="249"/>
                </a:cubicBezTo>
                <a:cubicBezTo>
                  <a:pt x="378" y="250"/>
                  <a:pt x="378" y="254"/>
                  <a:pt x="377" y="256"/>
                </a:cubicBezTo>
                <a:cubicBezTo>
                  <a:pt x="377" y="256"/>
                  <a:pt x="377" y="257"/>
                  <a:pt x="377" y="257"/>
                </a:cubicBezTo>
                <a:cubicBezTo>
                  <a:pt x="377" y="257"/>
                  <a:pt x="378" y="257"/>
                  <a:pt x="378" y="257"/>
                </a:cubicBezTo>
                <a:cubicBezTo>
                  <a:pt x="379" y="256"/>
                  <a:pt x="380" y="255"/>
                  <a:pt x="381" y="254"/>
                </a:cubicBezTo>
                <a:cubicBezTo>
                  <a:pt x="382" y="253"/>
                  <a:pt x="382" y="252"/>
                  <a:pt x="381" y="250"/>
                </a:cubicBezTo>
                <a:cubicBezTo>
                  <a:pt x="380" y="248"/>
                  <a:pt x="379" y="246"/>
                  <a:pt x="380" y="244"/>
                </a:cubicBezTo>
                <a:cubicBezTo>
                  <a:pt x="381" y="242"/>
                  <a:pt x="383" y="242"/>
                  <a:pt x="383" y="242"/>
                </a:cubicBezTo>
                <a:cubicBezTo>
                  <a:pt x="387" y="242"/>
                  <a:pt x="390" y="249"/>
                  <a:pt x="391" y="252"/>
                </a:cubicBezTo>
                <a:cubicBezTo>
                  <a:pt x="392" y="256"/>
                  <a:pt x="389" y="258"/>
                  <a:pt x="388" y="259"/>
                </a:cubicBezTo>
                <a:cubicBezTo>
                  <a:pt x="388" y="260"/>
                  <a:pt x="387" y="260"/>
                  <a:pt x="387" y="260"/>
                </a:cubicBezTo>
                <a:cubicBezTo>
                  <a:pt x="387" y="264"/>
                  <a:pt x="384" y="264"/>
                  <a:pt x="382" y="264"/>
                </a:cubicBezTo>
                <a:cubicBezTo>
                  <a:pt x="382" y="264"/>
                  <a:pt x="381" y="264"/>
                  <a:pt x="380" y="265"/>
                </a:cubicBezTo>
                <a:cubicBezTo>
                  <a:pt x="380" y="265"/>
                  <a:pt x="380" y="269"/>
                  <a:pt x="380" y="271"/>
                </a:cubicBezTo>
                <a:cubicBezTo>
                  <a:pt x="381" y="271"/>
                  <a:pt x="381" y="271"/>
                  <a:pt x="381" y="271"/>
                </a:cubicBezTo>
                <a:cubicBezTo>
                  <a:pt x="381" y="269"/>
                  <a:pt x="382" y="268"/>
                  <a:pt x="384" y="268"/>
                </a:cubicBezTo>
                <a:cubicBezTo>
                  <a:pt x="385" y="268"/>
                  <a:pt x="386" y="268"/>
                  <a:pt x="386" y="269"/>
                </a:cubicBezTo>
                <a:cubicBezTo>
                  <a:pt x="386" y="269"/>
                  <a:pt x="387" y="269"/>
                  <a:pt x="387" y="269"/>
                </a:cubicBezTo>
                <a:cubicBezTo>
                  <a:pt x="388" y="268"/>
                  <a:pt x="389" y="266"/>
                  <a:pt x="391" y="266"/>
                </a:cubicBezTo>
                <a:cubicBezTo>
                  <a:pt x="391" y="266"/>
                  <a:pt x="392" y="267"/>
                  <a:pt x="393" y="267"/>
                </a:cubicBezTo>
                <a:cubicBezTo>
                  <a:pt x="393" y="265"/>
                  <a:pt x="395" y="263"/>
                  <a:pt x="397" y="263"/>
                </a:cubicBezTo>
                <a:cubicBezTo>
                  <a:pt x="397" y="263"/>
                  <a:pt x="397" y="263"/>
                  <a:pt x="397" y="263"/>
                </a:cubicBezTo>
                <a:cubicBezTo>
                  <a:pt x="399" y="263"/>
                  <a:pt x="401" y="264"/>
                  <a:pt x="403" y="266"/>
                </a:cubicBezTo>
                <a:cubicBezTo>
                  <a:pt x="405" y="269"/>
                  <a:pt x="408" y="274"/>
                  <a:pt x="408" y="277"/>
                </a:cubicBezTo>
                <a:cubicBezTo>
                  <a:pt x="408" y="279"/>
                  <a:pt x="406" y="281"/>
                  <a:pt x="404" y="281"/>
                </a:cubicBezTo>
                <a:cubicBezTo>
                  <a:pt x="403" y="282"/>
                  <a:pt x="403" y="283"/>
                  <a:pt x="402" y="284"/>
                </a:cubicBezTo>
                <a:cubicBezTo>
                  <a:pt x="401" y="285"/>
                  <a:pt x="400" y="285"/>
                  <a:pt x="399" y="285"/>
                </a:cubicBezTo>
                <a:cubicBezTo>
                  <a:pt x="397" y="285"/>
                  <a:pt x="395" y="283"/>
                  <a:pt x="393" y="282"/>
                </a:cubicBezTo>
                <a:cubicBezTo>
                  <a:pt x="393" y="281"/>
                  <a:pt x="392" y="280"/>
                  <a:pt x="391" y="280"/>
                </a:cubicBezTo>
                <a:cubicBezTo>
                  <a:pt x="392" y="281"/>
                  <a:pt x="392" y="282"/>
                  <a:pt x="393" y="283"/>
                </a:cubicBezTo>
                <a:cubicBezTo>
                  <a:pt x="393" y="284"/>
                  <a:pt x="393" y="285"/>
                  <a:pt x="394" y="285"/>
                </a:cubicBezTo>
                <a:cubicBezTo>
                  <a:pt x="395" y="288"/>
                  <a:pt x="394" y="290"/>
                  <a:pt x="393" y="292"/>
                </a:cubicBezTo>
                <a:cubicBezTo>
                  <a:pt x="392" y="294"/>
                  <a:pt x="392" y="295"/>
                  <a:pt x="393" y="295"/>
                </a:cubicBezTo>
                <a:cubicBezTo>
                  <a:pt x="393" y="296"/>
                  <a:pt x="393" y="296"/>
                  <a:pt x="394" y="296"/>
                </a:cubicBezTo>
                <a:cubicBezTo>
                  <a:pt x="394" y="296"/>
                  <a:pt x="394" y="295"/>
                  <a:pt x="394" y="295"/>
                </a:cubicBezTo>
                <a:cubicBezTo>
                  <a:pt x="394" y="294"/>
                  <a:pt x="394" y="294"/>
                  <a:pt x="394" y="293"/>
                </a:cubicBezTo>
                <a:cubicBezTo>
                  <a:pt x="395" y="291"/>
                  <a:pt x="396" y="291"/>
                  <a:pt x="397" y="291"/>
                </a:cubicBezTo>
                <a:cubicBezTo>
                  <a:pt x="399" y="291"/>
                  <a:pt x="400" y="292"/>
                  <a:pt x="402" y="293"/>
                </a:cubicBezTo>
                <a:cubicBezTo>
                  <a:pt x="403" y="292"/>
                  <a:pt x="403" y="291"/>
                  <a:pt x="403" y="289"/>
                </a:cubicBezTo>
                <a:cubicBezTo>
                  <a:pt x="403" y="288"/>
                  <a:pt x="404" y="286"/>
                  <a:pt x="406" y="286"/>
                </a:cubicBezTo>
                <a:cubicBezTo>
                  <a:pt x="408" y="286"/>
                  <a:pt x="410" y="287"/>
                  <a:pt x="411" y="289"/>
                </a:cubicBezTo>
                <a:cubicBezTo>
                  <a:pt x="412" y="288"/>
                  <a:pt x="413" y="287"/>
                  <a:pt x="415" y="287"/>
                </a:cubicBezTo>
                <a:cubicBezTo>
                  <a:pt x="416" y="287"/>
                  <a:pt x="416" y="287"/>
                  <a:pt x="416" y="287"/>
                </a:cubicBezTo>
                <a:cubicBezTo>
                  <a:pt x="417" y="287"/>
                  <a:pt x="418" y="287"/>
                  <a:pt x="419" y="288"/>
                </a:cubicBezTo>
                <a:cubicBezTo>
                  <a:pt x="420" y="290"/>
                  <a:pt x="419" y="292"/>
                  <a:pt x="419" y="294"/>
                </a:cubicBezTo>
                <a:cubicBezTo>
                  <a:pt x="419" y="295"/>
                  <a:pt x="419" y="295"/>
                  <a:pt x="419" y="295"/>
                </a:cubicBezTo>
                <a:cubicBezTo>
                  <a:pt x="420" y="294"/>
                  <a:pt x="422" y="294"/>
                  <a:pt x="423" y="295"/>
                </a:cubicBezTo>
                <a:cubicBezTo>
                  <a:pt x="425" y="294"/>
                  <a:pt x="427" y="293"/>
                  <a:pt x="428" y="29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29" y="291"/>
                  <a:pt x="428" y="290"/>
                  <a:pt x="427" y="289"/>
                </a:cubicBezTo>
                <a:cubicBezTo>
                  <a:pt x="426" y="288"/>
                  <a:pt x="424" y="285"/>
                  <a:pt x="425" y="282"/>
                </a:cubicBezTo>
                <a:cubicBezTo>
                  <a:pt x="426" y="279"/>
                  <a:pt x="427" y="277"/>
                  <a:pt x="415" y="273"/>
                </a:cubicBezTo>
                <a:cubicBezTo>
                  <a:pt x="405" y="269"/>
                  <a:pt x="403" y="265"/>
                  <a:pt x="399" y="257"/>
                </a:cubicBezTo>
                <a:cubicBezTo>
                  <a:pt x="398" y="255"/>
                  <a:pt x="396" y="252"/>
                  <a:pt x="394" y="248"/>
                </a:cubicBezTo>
                <a:cubicBezTo>
                  <a:pt x="390" y="240"/>
                  <a:pt x="383" y="235"/>
                  <a:pt x="378" y="230"/>
                </a:cubicBezTo>
                <a:cubicBezTo>
                  <a:pt x="373" y="226"/>
                  <a:pt x="370" y="223"/>
                  <a:pt x="370" y="220"/>
                </a:cubicBezTo>
                <a:cubicBezTo>
                  <a:pt x="370" y="218"/>
                  <a:pt x="367" y="217"/>
                  <a:pt x="364" y="217"/>
                </a:cubicBezTo>
                <a:cubicBezTo>
                  <a:pt x="361" y="217"/>
                  <a:pt x="359" y="218"/>
                  <a:pt x="358" y="219"/>
                </a:cubicBezTo>
                <a:cubicBezTo>
                  <a:pt x="358" y="223"/>
                  <a:pt x="354" y="225"/>
                  <a:pt x="350" y="227"/>
                </a:cubicBezTo>
                <a:cubicBezTo>
                  <a:pt x="349" y="227"/>
                  <a:pt x="348" y="228"/>
                  <a:pt x="347" y="229"/>
                </a:cubicBezTo>
                <a:cubicBezTo>
                  <a:pt x="346" y="229"/>
                  <a:pt x="345" y="230"/>
                  <a:pt x="344" y="230"/>
                </a:cubicBezTo>
                <a:cubicBezTo>
                  <a:pt x="341" y="230"/>
                  <a:pt x="339" y="227"/>
                  <a:pt x="337" y="224"/>
                </a:cubicBezTo>
                <a:cubicBezTo>
                  <a:pt x="337" y="224"/>
                  <a:pt x="336" y="223"/>
                  <a:pt x="336" y="222"/>
                </a:cubicBezTo>
                <a:cubicBezTo>
                  <a:pt x="335" y="221"/>
                  <a:pt x="332" y="219"/>
                  <a:pt x="330" y="217"/>
                </a:cubicBezTo>
                <a:cubicBezTo>
                  <a:pt x="327" y="215"/>
                  <a:pt x="324" y="212"/>
                  <a:pt x="324" y="210"/>
                </a:cubicBezTo>
                <a:cubicBezTo>
                  <a:pt x="324" y="209"/>
                  <a:pt x="323" y="206"/>
                  <a:pt x="321" y="206"/>
                </a:cubicBezTo>
                <a:cubicBezTo>
                  <a:pt x="321" y="206"/>
                  <a:pt x="320" y="206"/>
                  <a:pt x="319" y="206"/>
                </a:cubicBezTo>
                <a:cubicBezTo>
                  <a:pt x="316" y="207"/>
                  <a:pt x="314" y="208"/>
                  <a:pt x="313" y="208"/>
                </a:cubicBezTo>
                <a:cubicBezTo>
                  <a:pt x="312" y="208"/>
                  <a:pt x="312" y="208"/>
                  <a:pt x="311" y="207"/>
                </a:cubicBezTo>
                <a:cubicBezTo>
                  <a:pt x="310" y="207"/>
                  <a:pt x="310" y="207"/>
                  <a:pt x="310" y="207"/>
                </a:cubicBezTo>
                <a:cubicBezTo>
                  <a:pt x="309" y="208"/>
                  <a:pt x="308" y="209"/>
                  <a:pt x="307" y="209"/>
                </a:cubicBezTo>
                <a:cubicBezTo>
                  <a:pt x="304" y="209"/>
                  <a:pt x="301" y="207"/>
                  <a:pt x="301" y="207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299" y="34"/>
                  <a:pt x="297" y="33"/>
                  <a:pt x="29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Freeform 2212"/>
          <p:cNvSpPr>
            <a:spLocks/>
          </p:cNvSpPr>
          <p:nvPr/>
        </p:nvSpPr>
        <p:spPr bwMode="auto">
          <a:xfrm>
            <a:off x="732335" y="2661582"/>
            <a:ext cx="44224" cy="25454"/>
          </a:xfrm>
          <a:custGeom>
            <a:avLst/>
            <a:gdLst>
              <a:gd name="T0" fmla="*/ 17 w 22"/>
              <a:gd name="T1" fmla="*/ 1 h 11"/>
              <a:gd name="T2" fmla="*/ 11 w 22"/>
              <a:gd name="T3" fmla="*/ 0 h 11"/>
              <a:gd name="T4" fmla="*/ 8 w 22"/>
              <a:gd name="T5" fmla="*/ 1 h 11"/>
              <a:gd name="T6" fmla="*/ 2 w 22"/>
              <a:gd name="T7" fmla="*/ 9 h 11"/>
              <a:gd name="T8" fmla="*/ 0 w 22"/>
              <a:gd name="T9" fmla="*/ 11 h 11"/>
              <a:gd name="T10" fmla="*/ 9 w 22"/>
              <a:gd name="T11" fmla="*/ 5 h 11"/>
              <a:gd name="T12" fmla="*/ 12 w 22"/>
              <a:gd name="T13" fmla="*/ 2 h 11"/>
              <a:gd name="T14" fmla="*/ 16 w 22"/>
              <a:gd name="T15" fmla="*/ 4 h 11"/>
              <a:gd name="T16" fmla="*/ 22 w 22"/>
              <a:gd name="T17" fmla="*/ 1 h 11"/>
              <a:gd name="T18" fmla="*/ 22 w 22"/>
              <a:gd name="T19" fmla="*/ 1 h 11"/>
              <a:gd name="T20" fmla="*/ 17 w 22"/>
              <a:gd name="T2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1">
                <a:moveTo>
                  <a:pt x="17" y="1"/>
                </a:moveTo>
                <a:cubicBezTo>
                  <a:pt x="15" y="0"/>
                  <a:pt x="13" y="0"/>
                  <a:pt x="11" y="0"/>
                </a:cubicBezTo>
                <a:cubicBezTo>
                  <a:pt x="8" y="0"/>
                  <a:pt x="8" y="1"/>
                  <a:pt x="8" y="1"/>
                </a:cubicBezTo>
                <a:cubicBezTo>
                  <a:pt x="6" y="5"/>
                  <a:pt x="4" y="7"/>
                  <a:pt x="2" y="9"/>
                </a:cubicBezTo>
                <a:cubicBezTo>
                  <a:pt x="1" y="10"/>
                  <a:pt x="1" y="10"/>
                  <a:pt x="0" y="11"/>
                </a:cubicBezTo>
                <a:cubicBezTo>
                  <a:pt x="3" y="10"/>
                  <a:pt x="8" y="7"/>
                  <a:pt x="9" y="5"/>
                </a:cubicBezTo>
                <a:cubicBezTo>
                  <a:pt x="9" y="2"/>
                  <a:pt x="11" y="2"/>
                  <a:pt x="12" y="2"/>
                </a:cubicBezTo>
                <a:cubicBezTo>
                  <a:pt x="14" y="2"/>
                  <a:pt x="15" y="2"/>
                  <a:pt x="16" y="4"/>
                </a:cubicBezTo>
                <a:cubicBezTo>
                  <a:pt x="18" y="4"/>
                  <a:pt x="21" y="3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0" y="1"/>
                  <a:pt x="19" y="1"/>
                  <a:pt x="1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Freeform 2213"/>
          <p:cNvSpPr>
            <a:spLocks/>
          </p:cNvSpPr>
          <p:nvPr/>
        </p:nvSpPr>
        <p:spPr bwMode="auto">
          <a:xfrm>
            <a:off x="917657" y="2564392"/>
            <a:ext cx="52648" cy="53223"/>
          </a:xfrm>
          <a:custGeom>
            <a:avLst/>
            <a:gdLst>
              <a:gd name="T0" fmla="*/ 24 w 26"/>
              <a:gd name="T1" fmla="*/ 0 h 24"/>
              <a:gd name="T2" fmla="*/ 19 w 26"/>
              <a:gd name="T3" fmla="*/ 4 h 24"/>
              <a:gd name="T4" fmla="*/ 14 w 26"/>
              <a:gd name="T5" fmla="*/ 9 h 24"/>
              <a:gd name="T6" fmla="*/ 9 w 26"/>
              <a:gd name="T7" fmla="*/ 14 h 24"/>
              <a:gd name="T8" fmla="*/ 5 w 26"/>
              <a:gd name="T9" fmla="*/ 17 h 24"/>
              <a:gd name="T10" fmla="*/ 3 w 26"/>
              <a:gd name="T11" fmla="*/ 17 h 24"/>
              <a:gd name="T12" fmla="*/ 1 w 26"/>
              <a:gd name="T13" fmla="*/ 18 h 24"/>
              <a:gd name="T14" fmla="*/ 1 w 26"/>
              <a:gd name="T15" fmla="*/ 23 h 24"/>
              <a:gd name="T16" fmla="*/ 3 w 26"/>
              <a:gd name="T17" fmla="*/ 24 h 24"/>
              <a:gd name="T18" fmla="*/ 3 w 26"/>
              <a:gd name="T19" fmla="*/ 24 h 24"/>
              <a:gd name="T20" fmla="*/ 9 w 26"/>
              <a:gd name="T21" fmla="*/ 23 h 24"/>
              <a:gd name="T22" fmla="*/ 10 w 26"/>
              <a:gd name="T23" fmla="*/ 24 h 24"/>
              <a:gd name="T24" fmla="*/ 23 w 26"/>
              <a:gd name="T25" fmla="*/ 14 h 24"/>
              <a:gd name="T26" fmla="*/ 23 w 26"/>
              <a:gd name="T27" fmla="*/ 14 h 24"/>
              <a:gd name="T28" fmla="*/ 21 w 26"/>
              <a:gd name="T29" fmla="*/ 12 h 24"/>
              <a:gd name="T30" fmla="*/ 18 w 26"/>
              <a:gd name="T31" fmla="*/ 9 h 24"/>
              <a:gd name="T32" fmla="*/ 24 w 26"/>
              <a:gd name="T33" fmla="*/ 4 h 24"/>
              <a:gd name="T34" fmla="*/ 26 w 26"/>
              <a:gd name="T35" fmla="*/ 3 h 24"/>
              <a:gd name="T36" fmla="*/ 24 w 26"/>
              <a:gd name="T3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24">
                <a:moveTo>
                  <a:pt x="24" y="0"/>
                </a:moveTo>
                <a:cubicBezTo>
                  <a:pt x="23" y="0"/>
                  <a:pt x="21" y="1"/>
                  <a:pt x="19" y="4"/>
                </a:cubicBezTo>
                <a:cubicBezTo>
                  <a:pt x="17" y="6"/>
                  <a:pt x="15" y="8"/>
                  <a:pt x="14" y="9"/>
                </a:cubicBezTo>
                <a:cubicBezTo>
                  <a:pt x="11" y="11"/>
                  <a:pt x="10" y="13"/>
                  <a:pt x="9" y="14"/>
                </a:cubicBezTo>
                <a:cubicBezTo>
                  <a:pt x="9" y="17"/>
                  <a:pt x="6" y="17"/>
                  <a:pt x="5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0" y="19"/>
                  <a:pt x="1" y="21"/>
                  <a:pt x="1" y="23"/>
                </a:cubicBezTo>
                <a:cubicBezTo>
                  <a:pt x="2" y="24"/>
                  <a:pt x="2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6" y="22"/>
                  <a:pt x="8" y="23"/>
                  <a:pt x="9" y="23"/>
                </a:cubicBezTo>
                <a:cubicBezTo>
                  <a:pt x="9" y="24"/>
                  <a:pt x="10" y="24"/>
                  <a:pt x="10" y="24"/>
                </a:cubicBezTo>
                <a:cubicBezTo>
                  <a:pt x="12" y="23"/>
                  <a:pt x="21" y="17"/>
                  <a:pt x="23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2" y="13"/>
                  <a:pt x="21" y="12"/>
                </a:cubicBezTo>
                <a:cubicBezTo>
                  <a:pt x="20" y="11"/>
                  <a:pt x="19" y="10"/>
                  <a:pt x="18" y="9"/>
                </a:cubicBezTo>
                <a:cubicBezTo>
                  <a:pt x="18" y="5"/>
                  <a:pt x="22" y="5"/>
                  <a:pt x="24" y="4"/>
                </a:cubicBezTo>
                <a:cubicBezTo>
                  <a:pt x="25" y="4"/>
                  <a:pt x="26" y="4"/>
                  <a:pt x="26" y="3"/>
                </a:cubicBezTo>
                <a:cubicBezTo>
                  <a:pt x="25" y="3"/>
                  <a:pt x="24" y="1"/>
                  <a:pt x="2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Freeform 2214"/>
          <p:cNvSpPr>
            <a:spLocks/>
          </p:cNvSpPr>
          <p:nvPr/>
        </p:nvSpPr>
        <p:spPr bwMode="auto">
          <a:xfrm>
            <a:off x="629144" y="272406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Freeform 2215"/>
          <p:cNvSpPr>
            <a:spLocks/>
          </p:cNvSpPr>
          <p:nvPr/>
        </p:nvSpPr>
        <p:spPr bwMode="auto">
          <a:xfrm>
            <a:off x="629144" y="2737946"/>
            <a:ext cx="4212" cy="2313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Freeform 2216"/>
          <p:cNvSpPr>
            <a:spLocks/>
          </p:cNvSpPr>
          <p:nvPr/>
        </p:nvSpPr>
        <p:spPr bwMode="auto">
          <a:xfrm>
            <a:off x="702851" y="2696293"/>
            <a:ext cx="10530" cy="0"/>
          </a:xfrm>
          <a:custGeom>
            <a:avLst/>
            <a:gdLst>
              <a:gd name="T0" fmla="*/ 0 w 5"/>
              <a:gd name="T1" fmla="*/ 5 w 5"/>
              <a:gd name="T2" fmla="*/ 4 w 5"/>
              <a:gd name="T3" fmla="*/ 0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">
                <a:moveTo>
                  <a:pt x="0" y="0"/>
                </a:moveTo>
                <a:cubicBezTo>
                  <a:pt x="2" y="0"/>
                  <a:pt x="4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Freeform 2217"/>
          <p:cNvSpPr>
            <a:spLocks/>
          </p:cNvSpPr>
          <p:nvPr/>
        </p:nvSpPr>
        <p:spPr bwMode="auto">
          <a:xfrm>
            <a:off x="635462" y="2497283"/>
            <a:ext cx="31589" cy="13885"/>
          </a:xfrm>
          <a:custGeom>
            <a:avLst/>
            <a:gdLst>
              <a:gd name="T0" fmla="*/ 12 w 16"/>
              <a:gd name="T1" fmla="*/ 2 h 6"/>
              <a:gd name="T2" fmla="*/ 9 w 16"/>
              <a:gd name="T3" fmla="*/ 3 h 6"/>
              <a:gd name="T4" fmla="*/ 6 w 16"/>
              <a:gd name="T5" fmla="*/ 0 h 6"/>
              <a:gd name="T6" fmla="*/ 5 w 16"/>
              <a:gd name="T7" fmla="*/ 0 h 6"/>
              <a:gd name="T8" fmla="*/ 0 w 16"/>
              <a:gd name="T9" fmla="*/ 3 h 6"/>
              <a:gd name="T10" fmla="*/ 10 w 16"/>
              <a:gd name="T11" fmla="*/ 6 h 6"/>
              <a:gd name="T12" fmla="*/ 13 w 16"/>
              <a:gd name="T13" fmla="*/ 6 h 6"/>
              <a:gd name="T14" fmla="*/ 15 w 16"/>
              <a:gd name="T15" fmla="*/ 4 h 6"/>
              <a:gd name="T16" fmla="*/ 15 w 16"/>
              <a:gd name="T17" fmla="*/ 2 h 6"/>
              <a:gd name="T18" fmla="*/ 12 w 16"/>
              <a:gd name="T1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6">
                <a:moveTo>
                  <a:pt x="12" y="2"/>
                </a:moveTo>
                <a:cubicBezTo>
                  <a:pt x="11" y="3"/>
                  <a:pt x="10" y="3"/>
                  <a:pt x="9" y="3"/>
                </a:cubicBezTo>
                <a:cubicBezTo>
                  <a:pt x="8" y="3"/>
                  <a:pt x="6" y="3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3" y="0"/>
                  <a:pt x="0" y="2"/>
                  <a:pt x="0" y="3"/>
                </a:cubicBezTo>
                <a:cubicBezTo>
                  <a:pt x="0" y="4"/>
                  <a:pt x="6" y="6"/>
                  <a:pt x="10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4" y="6"/>
                  <a:pt x="15" y="5"/>
                  <a:pt x="15" y="4"/>
                </a:cubicBezTo>
                <a:cubicBezTo>
                  <a:pt x="16" y="3"/>
                  <a:pt x="15" y="2"/>
                  <a:pt x="15" y="2"/>
                </a:cubicBezTo>
                <a:cubicBezTo>
                  <a:pt x="14" y="2"/>
                  <a:pt x="13" y="2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Freeform 2218"/>
          <p:cNvSpPr>
            <a:spLocks/>
          </p:cNvSpPr>
          <p:nvPr/>
        </p:nvSpPr>
        <p:spPr bwMode="auto">
          <a:xfrm>
            <a:off x="1778985" y="3372000"/>
            <a:ext cx="52648" cy="6942"/>
          </a:xfrm>
          <a:custGeom>
            <a:avLst/>
            <a:gdLst>
              <a:gd name="T0" fmla="*/ 0 w 25"/>
              <a:gd name="T1" fmla="*/ 3 h 3"/>
              <a:gd name="T2" fmla="*/ 25 w 25"/>
              <a:gd name="T3" fmla="*/ 0 h 3"/>
              <a:gd name="T4" fmla="*/ 0 w 25"/>
              <a:gd name="T5" fmla="*/ 3 h 3"/>
              <a:gd name="T6" fmla="*/ 0 w 25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">
                <a:moveTo>
                  <a:pt x="0" y="3"/>
                </a:moveTo>
                <a:lnTo>
                  <a:pt x="25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Freeform 2219"/>
          <p:cNvSpPr>
            <a:spLocks/>
          </p:cNvSpPr>
          <p:nvPr/>
        </p:nvSpPr>
        <p:spPr bwMode="auto">
          <a:xfrm>
            <a:off x="2073815" y="3462249"/>
            <a:ext cx="16847" cy="9256"/>
          </a:xfrm>
          <a:custGeom>
            <a:avLst/>
            <a:gdLst>
              <a:gd name="T0" fmla="*/ 0 w 8"/>
              <a:gd name="T1" fmla="*/ 0 h 4"/>
              <a:gd name="T2" fmla="*/ 2 w 8"/>
              <a:gd name="T3" fmla="*/ 1 h 4"/>
              <a:gd name="T4" fmla="*/ 8 w 8"/>
              <a:gd name="T5" fmla="*/ 4 h 4"/>
              <a:gd name="T6" fmla="*/ 2 w 8"/>
              <a:gd name="T7" fmla="*/ 1 h 4"/>
              <a:gd name="T8" fmla="*/ 0 w 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1" y="0"/>
                  <a:pt x="1" y="0"/>
                  <a:pt x="2" y="1"/>
                </a:cubicBezTo>
                <a:cubicBezTo>
                  <a:pt x="3" y="2"/>
                  <a:pt x="6" y="3"/>
                  <a:pt x="8" y="4"/>
                </a:cubicBezTo>
                <a:cubicBezTo>
                  <a:pt x="6" y="3"/>
                  <a:pt x="3" y="2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Freeform 2220"/>
          <p:cNvSpPr>
            <a:spLocks/>
          </p:cNvSpPr>
          <p:nvPr/>
        </p:nvSpPr>
        <p:spPr bwMode="auto">
          <a:xfrm>
            <a:off x="2094875" y="3450679"/>
            <a:ext cx="16847" cy="18513"/>
          </a:xfrm>
          <a:custGeom>
            <a:avLst/>
            <a:gdLst>
              <a:gd name="T0" fmla="*/ 0 w 9"/>
              <a:gd name="T1" fmla="*/ 8 h 8"/>
              <a:gd name="T2" fmla="*/ 9 w 9"/>
              <a:gd name="T3" fmla="*/ 0 h 8"/>
              <a:gd name="T4" fmla="*/ 0 w 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8">
                <a:moveTo>
                  <a:pt x="0" y="8"/>
                </a:moveTo>
                <a:cubicBezTo>
                  <a:pt x="2" y="5"/>
                  <a:pt x="5" y="0"/>
                  <a:pt x="9" y="0"/>
                </a:cubicBezTo>
                <a:cubicBezTo>
                  <a:pt x="5" y="0"/>
                  <a:pt x="2" y="5"/>
                  <a:pt x="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Freeform 2221"/>
          <p:cNvSpPr>
            <a:spLocks/>
          </p:cNvSpPr>
          <p:nvPr/>
        </p:nvSpPr>
        <p:spPr bwMode="auto">
          <a:xfrm>
            <a:off x="2219124" y="3554812"/>
            <a:ext cx="4212" cy="2313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Freeform 2222"/>
          <p:cNvSpPr>
            <a:spLocks/>
          </p:cNvSpPr>
          <p:nvPr/>
        </p:nvSpPr>
        <p:spPr bwMode="auto">
          <a:xfrm>
            <a:off x="2177006" y="3510845"/>
            <a:ext cx="4212" cy="13885"/>
          </a:xfrm>
          <a:custGeom>
            <a:avLst/>
            <a:gdLst>
              <a:gd name="T0" fmla="*/ 2 w 2"/>
              <a:gd name="T1" fmla="*/ 6 h 6"/>
              <a:gd name="T2" fmla="*/ 0 w 2"/>
              <a:gd name="T3" fmla="*/ 0 h 6"/>
              <a:gd name="T4" fmla="*/ 2 w 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6"/>
                </a:moveTo>
                <a:cubicBezTo>
                  <a:pt x="2" y="4"/>
                  <a:pt x="2" y="1"/>
                  <a:pt x="0" y="0"/>
                </a:cubicBezTo>
                <a:cubicBezTo>
                  <a:pt x="2" y="1"/>
                  <a:pt x="2" y="4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Freeform 2223"/>
          <p:cNvSpPr>
            <a:spLocks/>
          </p:cNvSpPr>
          <p:nvPr/>
        </p:nvSpPr>
        <p:spPr bwMode="auto">
          <a:xfrm>
            <a:off x="2189642" y="3543241"/>
            <a:ext cx="27377" cy="11570"/>
          </a:xfrm>
          <a:custGeom>
            <a:avLst/>
            <a:gdLst>
              <a:gd name="T0" fmla="*/ 0 w 14"/>
              <a:gd name="T1" fmla="*/ 0 h 5"/>
              <a:gd name="T2" fmla="*/ 4 w 14"/>
              <a:gd name="T3" fmla="*/ 2 h 5"/>
              <a:gd name="T4" fmla="*/ 14 w 14"/>
              <a:gd name="T5" fmla="*/ 5 h 5"/>
              <a:gd name="T6" fmla="*/ 4 w 14"/>
              <a:gd name="T7" fmla="*/ 2 h 5"/>
              <a:gd name="T8" fmla="*/ 0 w 1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0" y="0"/>
                </a:moveTo>
                <a:cubicBezTo>
                  <a:pt x="1" y="0"/>
                  <a:pt x="2" y="1"/>
                  <a:pt x="4" y="2"/>
                </a:cubicBezTo>
                <a:cubicBezTo>
                  <a:pt x="7" y="3"/>
                  <a:pt x="12" y="5"/>
                  <a:pt x="14" y="5"/>
                </a:cubicBezTo>
                <a:cubicBezTo>
                  <a:pt x="12" y="5"/>
                  <a:pt x="7" y="3"/>
                  <a:pt x="4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5" name="Group 13"/>
          <p:cNvGrpSpPr/>
          <p:nvPr/>
        </p:nvGrpSpPr>
        <p:grpSpPr>
          <a:xfrm>
            <a:off x="2789833" y="1372648"/>
            <a:ext cx="1381494" cy="1126950"/>
            <a:chOff x="2863992" y="1871223"/>
            <a:chExt cx="1219108" cy="875863"/>
          </a:xfrm>
          <a:solidFill>
            <a:schemeClr val="bg1">
              <a:lumMod val="85000"/>
            </a:schemeClr>
          </a:solidFill>
        </p:grpSpPr>
        <p:sp>
          <p:nvSpPr>
            <p:cNvPr id="26" name="Freeform 2176"/>
            <p:cNvSpPr>
              <a:spLocks/>
            </p:cNvSpPr>
            <p:nvPr/>
          </p:nvSpPr>
          <p:spPr bwMode="auto">
            <a:xfrm>
              <a:off x="2863992" y="1871223"/>
              <a:ext cx="1219108" cy="875863"/>
            </a:xfrm>
            <a:custGeom>
              <a:avLst/>
              <a:gdLst>
                <a:gd name="T0" fmla="*/ 532 w 687"/>
                <a:gd name="T1" fmla="*/ 311 h 510"/>
                <a:gd name="T2" fmla="*/ 552 w 687"/>
                <a:gd name="T3" fmla="*/ 307 h 510"/>
                <a:gd name="T4" fmla="*/ 548 w 687"/>
                <a:gd name="T5" fmla="*/ 276 h 510"/>
                <a:gd name="T6" fmla="*/ 551 w 687"/>
                <a:gd name="T7" fmla="*/ 267 h 510"/>
                <a:gd name="T8" fmla="*/ 548 w 687"/>
                <a:gd name="T9" fmla="*/ 247 h 510"/>
                <a:gd name="T10" fmla="*/ 593 w 687"/>
                <a:gd name="T11" fmla="*/ 249 h 510"/>
                <a:gd name="T12" fmla="*/ 604 w 687"/>
                <a:gd name="T13" fmla="*/ 233 h 510"/>
                <a:gd name="T14" fmla="*/ 585 w 687"/>
                <a:gd name="T15" fmla="*/ 219 h 510"/>
                <a:gd name="T16" fmla="*/ 607 w 687"/>
                <a:gd name="T17" fmla="*/ 201 h 510"/>
                <a:gd name="T18" fmla="*/ 578 w 687"/>
                <a:gd name="T19" fmla="*/ 175 h 510"/>
                <a:gd name="T20" fmla="*/ 612 w 687"/>
                <a:gd name="T21" fmla="*/ 165 h 510"/>
                <a:gd name="T22" fmla="*/ 606 w 687"/>
                <a:gd name="T23" fmla="*/ 155 h 510"/>
                <a:gd name="T24" fmla="*/ 581 w 687"/>
                <a:gd name="T25" fmla="*/ 130 h 510"/>
                <a:gd name="T26" fmla="*/ 622 w 687"/>
                <a:gd name="T27" fmla="*/ 100 h 510"/>
                <a:gd name="T28" fmla="*/ 611 w 687"/>
                <a:gd name="T29" fmla="*/ 89 h 510"/>
                <a:gd name="T30" fmla="*/ 639 w 687"/>
                <a:gd name="T31" fmla="*/ 74 h 510"/>
                <a:gd name="T32" fmla="*/ 629 w 687"/>
                <a:gd name="T33" fmla="*/ 55 h 510"/>
                <a:gd name="T34" fmla="*/ 597 w 687"/>
                <a:gd name="T35" fmla="*/ 54 h 510"/>
                <a:gd name="T36" fmla="*/ 553 w 687"/>
                <a:gd name="T37" fmla="*/ 82 h 510"/>
                <a:gd name="T38" fmla="*/ 551 w 687"/>
                <a:gd name="T39" fmla="*/ 51 h 510"/>
                <a:gd name="T40" fmla="*/ 515 w 687"/>
                <a:gd name="T41" fmla="*/ 45 h 510"/>
                <a:gd name="T42" fmla="*/ 517 w 687"/>
                <a:gd name="T43" fmla="*/ 37 h 510"/>
                <a:gd name="T44" fmla="*/ 557 w 687"/>
                <a:gd name="T45" fmla="*/ 21 h 510"/>
                <a:gd name="T46" fmla="*/ 498 w 687"/>
                <a:gd name="T47" fmla="*/ 4 h 510"/>
                <a:gd name="T48" fmla="*/ 402 w 687"/>
                <a:gd name="T49" fmla="*/ 4 h 510"/>
                <a:gd name="T50" fmla="*/ 381 w 687"/>
                <a:gd name="T51" fmla="*/ 11 h 510"/>
                <a:gd name="T52" fmla="*/ 339 w 687"/>
                <a:gd name="T53" fmla="*/ 9 h 510"/>
                <a:gd name="T54" fmla="*/ 299 w 687"/>
                <a:gd name="T55" fmla="*/ 26 h 510"/>
                <a:gd name="T56" fmla="*/ 302 w 687"/>
                <a:gd name="T57" fmla="*/ 46 h 510"/>
                <a:gd name="T58" fmla="*/ 263 w 687"/>
                <a:gd name="T59" fmla="*/ 44 h 510"/>
                <a:gd name="T60" fmla="*/ 237 w 687"/>
                <a:gd name="T61" fmla="*/ 42 h 510"/>
                <a:gd name="T62" fmla="*/ 212 w 687"/>
                <a:gd name="T63" fmla="*/ 58 h 510"/>
                <a:gd name="T64" fmla="*/ 174 w 687"/>
                <a:gd name="T65" fmla="*/ 39 h 510"/>
                <a:gd name="T66" fmla="*/ 152 w 687"/>
                <a:gd name="T67" fmla="*/ 49 h 510"/>
                <a:gd name="T68" fmla="*/ 121 w 687"/>
                <a:gd name="T69" fmla="*/ 68 h 510"/>
                <a:gd name="T70" fmla="*/ 87 w 687"/>
                <a:gd name="T71" fmla="*/ 94 h 510"/>
                <a:gd name="T72" fmla="*/ 0 w 687"/>
                <a:gd name="T73" fmla="*/ 140 h 510"/>
                <a:gd name="T74" fmla="*/ 72 w 687"/>
                <a:gd name="T75" fmla="*/ 156 h 510"/>
                <a:gd name="T76" fmla="*/ 26 w 687"/>
                <a:gd name="T77" fmla="*/ 169 h 510"/>
                <a:gd name="T78" fmla="*/ 37 w 687"/>
                <a:gd name="T79" fmla="*/ 184 h 510"/>
                <a:gd name="T80" fmla="*/ 79 w 687"/>
                <a:gd name="T81" fmla="*/ 191 h 510"/>
                <a:gd name="T82" fmla="*/ 123 w 687"/>
                <a:gd name="T83" fmla="*/ 189 h 510"/>
                <a:gd name="T84" fmla="*/ 193 w 687"/>
                <a:gd name="T85" fmla="*/ 248 h 510"/>
                <a:gd name="T86" fmla="*/ 197 w 687"/>
                <a:gd name="T87" fmla="*/ 286 h 510"/>
                <a:gd name="T88" fmla="*/ 222 w 687"/>
                <a:gd name="T89" fmla="*/ 292 h 510"/>
                <a:gd name="T90" fmla="*/ 219 w 687"/>
                <a:gd name="T91" fmla="*/ 312 h 510"/>
                <a:gd name="T92" fmla="*/ 250 w 687"/>
                <a:gd name="T93" fmla="*/ 338 h 510"/>
                <a:gd name="T94" fmla="*/ 225 w 687"/>
                <a:gd name="T95" fmla="*/ 361 h 510"/>
                <a:gd name="T96" fmla="*/ 223 w 687"/>
                <a:gd name="T97" fmla="*/ 394 h 510"/>
                <a:gd name="T98" fmla="*/ 238 w 687"/>
                <a:gd name="T99" fmla="*/ 434 h 510"/>
                <a:gd name="T100" fmla="*/ 256 w 687"/>
                <a:gd name="T101" fmla="*/ 461 h 510"/>
                <a:gd name="T102" fmla="*/ 287 w 687"/>
                <a:gd name="T103" fmla="*/ 493 h 510"/>
                <a:gd name="T104" fmla="*/ 330 w 687"/>
                <a:gd name="T105" fmla="*/ 510 h 510"/>
                <a:gd name="T106" fmla="*/ 341 w 687"/>
                <a:gd name="T107" fmla="*/ 470 h 510"/>
                <a:gd name="T108" fmla="*/ 361 w 687"/>
                <a:gd name="T109" fmla="*/ 444 h 510"/>
                <a:gd name="T110" fmla="*/ 363 w 687"/>
                <a:gd name="T111" fmla="*/ 426 h 510"/>
                <a:gd name="T112" fmla="*/ 369 w 687"/>
                <a:gd name="T113" fmla="*/ 414 h 510"/>
                <a:gd name="T114" fmla="*/ 399 w 687"/>
                <a:gd name="T115" fmla="*/ 401 h 510"/>
                <a:gd name="T116" fmla="*/ 453 w 687"/>
                <a:gd name="T117" fmla="*/ 371 h 510"/>
                <a:gd name="T118" fmla="*/ 481 w 687"/>
                <a:gd name="T119" fmla="*/ 358 h 510"/>
                <a:gd name="T120" fmla="*/ 570 w 687"/>
                <a:gd name="T121" fmla="*/ 3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510">
                  <a:moveTo>
                    <a:pt x="554" y="326"/>
                  </a:moveTo>
                  <a:cubicBezTo>
                    <a:pt x="552" y="325"/>
                    <a:pt x="551" y="325"/>
                    <a:pt x="549" y="324"/>
                  </a:cubicBezTo>
                  <a:cubicBezTo>
                    <a:pt x="545" y="323"/>
                    <a:pt x="540" y="321"/>
                    <a:pt x="536" y="321"/>
                  </a:cubicBezTo>
                  <a:cubicBezTo>
                    <a:pt x="534" y="321"/>
                    <a:pt x="532" y="321"/>
                    <a:pt x="530" y="322"/>
                  </a:cubicBezTo>
                  <a:cubicBezTo>
                    <a:pt x="526" y="325"/>
                    <a:pt x="524" y="324"/>
                    <a:pt x="523" y="321"/>
                  </a:cubicBezTo>
                  <a:cubicBezTo>
                    <a:pt x="523" y="317"/>
                    <a:pt x="528" y="312"/>
                    <a:pt x="532" y="311"/>
                  </a:cubicBezTo>
                  <a:cubicBezTo>
                    <a:pt x="534" y="311"/>
                    <a:pt x="535" y="311"/>
                    <a:pt x="535" y="311"/>
                  </a:cubicBezTo>
                  <a:cubicBezTo>
                    <a:pt x="535" y="310"/>
                    <a:pt x="534" y="308"/>
                    <a:pt x="534" y="307"/>
                  </a:cubicBezTo>
                  <a:cubicBezTo>
                    <a:pt x="534" y="306"/>
                    <a:pt x="533" y="304"/>
                    <a:pt x="533" y="303"/>
                  </a:cubicBezTo>
                  <a:cubicBezTo>
                    <a:pt x="532" y="301"/>
                    <a:pt x="533" y="300"/>
                    <a:pt x="533" y="299"/>
                  </a:cubicBezTo>
                  <a:cubicBezTo>
                    <a:pt x="534" y="298"/>
                    <a:pt x="535" y="297"/>
                    <a:pt x="537" y="297"/>
                  </a:cubicBezTo>
                  <a:cubicBezTo>
                    <a:pt x="541" y="297"/>
                    <a:pt x="548" y="301"/>
                    <a:pt x="552" y="307"/>
                  </a:cubicBezTo>
                  <a:cubicBezTo>
                    <a:pt x="556" y="312"/>
                    <a:pt x="562" y="315"/>
                    <a:pt x="569" y="315"/>
                  </a:cubicBezTo>
                  <a:cubicBezTo>
                    <a:pt x="571" y="315"/>
                    <a:pt x="573" y="315"/>
                    <a:pt x="575" y="314"/>
                  </a:cubicBezTo>
                  <a:cubicBezTo>
                    <a:pt x="578" y="313"/>
                    <a:pt x="578" y="312"/>
                    <a:pt x="577" y="309"/>
                  </a:cubicBezTo>
                  <a:cubicBezTo>
                    <a:pt x="577" y="306"/>
                    <a:pt x="576" y="303"/>
                    <a:pt x="578" y="300"/>
                  </a:cubicBezTo>
                  <a:cubicBezTo>
                    <a:pt x="578" y="298"/>
                    <a:pt x="568" y="291"/>
                    <a:pt x="562" y="288"/>
                  </a:cubicBezTo>
                  <a:cubicBezTo>
                    <a:pt x="554" y="282"/>
                    <a:pt x="549" y="279"/>
                    <a:pt x="548" y="276"/>
                  </a:cubicBezTo>
                  <a:cubicBezTo>
                    <a:pt x="548" y="274"/>
                    <a:pt x="548" y="273"/>
                    <a:pt x="549" y="272"/>
                  </a:cubicBezTo>
                  <a:cubicBezTo>
                    <a:pt x="551" y="269"/>
                    <a:pt x="557" y="271"/>
                    <a:pt x="568" y="275"/>
                  </a:cubicBezTo>
                  <a:cubicBezTo>
                    <a:pt x="568" y="276"/>
                    <a:pt x="569" y="276"/>
                    <a:pt x="570" y="276"/>
                  </a:cubicBezTo>
                  <a:cubicBezTo>
                    <a:pt x="574" y="276"/>
                    <a:pt x="575" y="268"/>
                    <a:pt x="575" y="266"/>
                  </a:cubicBezTo>
                  <a:cubicBezTo>
                    <a:pt x="575" y="265"/>
                    <a:pt x="572" y="264"/>
                    <a:pt x="566" y="264"/>
                  </a:cubicBezTo>
                  <a:cubicBezTo>
                    <a:pt x="561" y="264"/>
                    <a:pt x="555" y="265"/>
                    <a:pt x="551" y="267"/>
                  </a:cubicBezTo>
                  <a:cubicBezTo>
                    <a:pt x="550" y="268"/>
                    <a:pt x="548" y="268"/>
                    <a:pt x="546" y="268"/>
                  </a:cubicBezTo>
                  <a:cubicBezTo>
                    <a:pt x="542" y="268"/>
                    <a:pt x="538" y="266"/>
                    <a:pt x="538" y="262"/>
                  </a:cubicBezTo>
                  <a:cubicBezTo>
                    <a:pt x="538" y="261"/>
                    <a:pt x="538" y="257"/>
                    <a:pt x="545" y="256"/>
                  </a:cubicBezTo>
                  <a:cubicBezTo>
                    <a:pt x="548" y="256"/>
                    <a:pt x="549" y="255"/>
                    <a:pt x="549" y="255"/>
                  </a:cubicBezTo>
                  <a:cubicBezTo>
                    <a:pt x="549" y="255"/>
                    <a:pt x="548" y="254"/>
                    <a:pt x="548" y="254"/>
                  </a:cubicBezTo>
                  <a:cubicBezTo>
                    <a:pt x="547" y="252"/>
                    <a:pt x="546" y="250"/>
                    <a:pt x="548" y="247"/>
                  </a:cubicBezTo>
                  <a:cubicBezTo>
                    <a:pt x="549" y="247"/>
                    <a:pt x="550" y="246"/>
                    <a:pt x="551" y="246"/>
                  </a:cubicBezTo>
                  <a:cubicBezTo>
                    <a:pt x="554" y="246"/>
                    <a:pt x="557" y="248"/>
                    <a:pt x="561" y="250"/>
                  </a:cubicBezTo>
                  <a:cubicBezTo>
                    <a:pt x="566" y="252"/>
                    <a:pt x="571" y="255"/>
                    <a:pt x="574" y="254"/>
                  </a:cubicBezTo>
                  <a:cubicBezTo>
                    <a:pt x="577" y="253"/>
                    <a:pt x="580" y="253"/>
                    <a:pt x="582" y="253"/>
                  </a:cubicBezTo>
                  <a:cubicBezTo>
                    <a:pt x="586" y="253"/>
                    <a:pt x="589" y="252"/>
                    <a:pt x="593" y="250"/>
                  </a:cubicBezTo>
                  <a:cubicBezTo>
                    <a:pt x="593" y="249"/>
                    <a:pt x="593" y="249"/>
                    <a:pt x="593" y="249"/>
                  </a:cubicBezTo>
                  <a:cubicBezTo>
                    <a:pt x="593" y="248"/>
                    <a:pt x="588" y="245"/>
                    <a:pt x="585" y="244"/>
                  </a:cubicBezTo>
                  <a:cubicBezTo>
                    <a:pt x="582" y="242"/>
                    <a:pt x="579" y="240"/>
                    <a:pt x="577" y="239"/>
                  </a:cubicBezTo>
                  <a:cubicBezTo>
                    <a:pt x="576" y="237"/>
                    <a:pt x="576" y="236"/>
                    <a:pt x="577" y="235"/>
                  </a:cubicBezTo>
                  <a:cubicBezTo>
                    <a:pt x="577" y="233"/>
                    <a:pt x="580" y="232"/>
                    <a:pt x="589" y="232"/>
                  </a:cubicBezTo>
                  <a:cubicBezTo>
                    <a:pt x="593" y="232"/>
                    <a:pt x="598" y="233"/>
                    <a:pt x="602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6" y="233"/>
                    <a:pt x="607" y="232"/>
                    <a:pt x="607" y="231"/>
                  </a:cubicBezTo>
                  <a:cubicBezTo>
                    <a:pt x="608" y="230"/>
                    <a:pt x="608" y="229"/>
                    <a:pt x="608" y="229"/>
                  </a:cubicBezTo>
                  <a:cubicBezTo>
                    <a:pt x="608" y="229"/>
                    <a:pt x="608" y="229"/>
                    <a:pt x="607" y="229"/>
                  </a:cubicBezTo>
                  <a:cubicBezTo>
                    <a:pt x="607" y="229"/>
                    <a:pt x="606" y="230"/>
                    <a:pt x="605" y="230"/>
                  </a:cubicBezTo>
                  <a:cubicBezTo>
                    <a:pt x="599" y="230"/>
                    <a:pt x="588" y="225"/>
                    <a:pt x="585" y="219"/>
                  </a:cubicBezTo>
                  <a:cubicBezTo>
                    <a:pt x="584" y="217"/>
                    <a:pt x="584" y="215"/>
                    <a:pt x="585" y="213"/>
                  </a:cubicBezTo>
                  <a:cubicBezTo>
                    <a:pt x="587" y="210"/>
                    <a:pt x="590" y="210"/>
                    <a:pt x="591" y="210"/>
                  </a:cubicBezTo>
                  <a:cubicBezTo>
                    <a:pt x="593" y="210"/>
                    <a:pt x="594" y="210"/>
                    <a:pt x="595" y="210"/>
                  </a:cubicBezTo>
                  <a:cubicBezTo>
                    <a:pt x="597" y="211"/>
                    <a:pt x="598" y="211"/>
                    <a:pt x="600" y="211"/>
                  </a:cubicBezTo>
                  <a:cubicBezTo>
                    <a:pt x="602" y="211"/>
                    <a:pt x="603" y="210"/>
                    <a:pt x="605" y="209"/>
                  </a:cubicBezTo>
                  <a:cubicBezTo>
                    <a:pt x="608" y="208"/>
                    <a:pt x="608" y="204"/>
                    <a:pt x="607" y="201"/>
                  </a:cubicBezTo>
                  <a:cubicBezTo>
                    <a:pt x="606" y="197"/>
                    <a:pt x="603" y="193"/>
                    <a:pt x="601" y="193"/>
                  </a:cubicBezTo>
                  <a:cubicBezTo>
                    <a:pt x="601" y="193"/>
                    <a:pt x="579" y="192"/>
                    <a:pt x="579" y="186"/>
                  </a:cubicBezTo>
                  <a:cubicBezTo>
                    <a:pt x="578" y="185"/>
                    <a:pt x="576" y="184"/>
                    <a:pt x="575" y="184"/>
                  </a:cubicBezTo>
                  <a:cubicBezTo>
                    <a:pt x="573" y="182"/>
                    <a:pt x="570" y="181"/>
                    <a:pt x="570" y="178"/>
                  </a:cubicBezTo>
                  <a:cubicBezTo>
                    <a:pt x="570" y="178"/>
                    <a:pt x="570" y="176"/>
                    <a:pt x="571" y="175"/>
                  </a:cubicBezTo>
                  <a:cubicBezTo>
                    <a:pt x="573" y="174"/>
                    <a:pt x="575" y="174"/>
                    <a:pt x="578" y="175"/>
                  </a:cubicBezTo>
                  <a:cubicBezTo>
                    <a:pt x="580" y="175"/>
                    <a:pt x="583" y="176"/>
                    <a:pt x="587" y="173"/>
                  </a:cubicBezTo>
                  <a:cubicBezTo>
                    <a:pt x="589" y="172"/>
                    <a:pt x="592" y="171"/>
                    <a:pt x="596" y="171"/>
                  </a:cubicBezTo>
                  <a:cubicBezTo>
                    <a:pt x="600" y="171"/>
                    <a:pt x="604" y="171"/>
                    <a:pt x="608" y="172"/>
                  </a:cubicBezTo>
                  <a:cubicBezTo>
                    <a:pt x="612" y="173"/>
                    <a:pt x="616" y="173"/>
                    <a:pt x="618" y="173"/>
                  </a:cubicBezTo>
                  <a:cubicBezTo>
                    <a:pt x="619" y="173"/>
                    <a:pt x="619" y="173"/>
                    <a:pt x="619" y="172"/>
                  </a:cubicBezTo>
                  <a:cubicBezTo>
                    <a:pt x="619" y="169"/>
                    <a:pt x="614" y="165"/>
                    <a:pt x="612" y="165"/>
                  </a:cubicBezTo>
                  <a:cubicBezTo>
                    <a:pt x="610" y="166"/>
                    <a:pt x="607" y="167"/>
                    <a:pt x="603" y="167"/>
                  </a:cubicBezTo>
                  <a:cubicBezTo>
                    <a:pt x="596" y="167"/>
                    <a:pt x="591" y="164"/>
                    <a:pt x="591" y="159"/>
                  </a:cubicBezTo>
                  <a:cubicBezTo>
                    <a:pt x="591" y="158"/>
                    <a:pt x="591" y="156"/>
                    <a:pt x="592" y="155"/>
                  </a:cubicBezTo>
                  <a:cubicBezTo>
                    <a:pt x="593" y="154"/>
                    <a:pt x="596" y="154"/>
                    <a:pt x="596" y="154"/>
                  </a:cubicBezTo>
                  <a:cubicBezTo>
                    <a:pt x="598" y="154"/>
                    <a:pt x="600" y="154"/>
                    <a:pt x="601" y="154"/>
                  </a:cubicBezTo>
                  <a:cubicBezTo>
                    <a:pt x="603" y="154"/>
                    <a:pt x="605" y="155"/>
                    <a:pt x="606" y="155"/>
                  </a:cubicBezTo>
                  <a:cubicBezTo>
                    <a:pt x="603" y="153"/>
                    <a:pt x="597" y="150"/>
                    <a:pt x="591" y="150"/>
                  </a:cubicBezTo>
                  <a:cubicBezTo>
                    <a:pt x="590" y="150"/>
                    <a:pt x="588" y="150"/>
                    <a:pt x="587" y="151"/>
                  </a:cubicBezTo>
                  <a:cubicBezTo>
                    <a:pt x="585" y="156"/>
                    <a:pt x="581" y="157"/>
                    <a:pt x="578" y="157"/>
                  </a:cubicBezTo>
                  <a:cubicBezTo>
                    <a:pt x="575" y="157"/>
                    <a:pt x="573" y="156"/>
                    <a:pt x="573" y="154"/>
                  </a:cubicBezTo>
                  <a:cubicBezTo>
                    <a:pt x="572" y="153"/>
                    <a:pt x="572" y="151"/>
                    <a:pt x="575" y="150"/>
                  </a:cubicBezTo>
                  <a:cubicBezTo>
                    <a:pt x="581" y="146"/>
                    <a:pt x="582" y="135"/>
                    <a:pt x="581" y="130"/>
                  </a:cubicBezTo>
                  <a:cubicBezTo>
                    <a:pt x="581" y="126"/>
                    <a:pt x="586" y="125"/>
                    <a:pt x="591" y="123"/>
                  </a:cubicBezTo>
                  <a:cubicBezTo>
                    <a:pt x="598" y="121"/>
                    <a:pt x="602" y="119"/>
                    <a:pt x="601" y="115"/>
                  </a:cubicBezTo>
                  <a:cubicBezTo>
                    <a:pt x="601" y="113"/>
                    <a:pt x="601" y="110"/>
                    <a:pt x="603" y="108"/>
                  </a:cubicBezTo>
                  <a:cubicBezTo>
                    <a:pt x="607" y="102"/>
                    <a:pt x="619" y="102"/>
                    <a:pt x="622" y="102"/>
                  </a:cubicBezTo>
                  <a:cubicBezTo>
                    <a:pt x="623" y="102"/>
                    <a:pt x="623" y="101"/>
                    <a:pt x="623" y="101"/>
                  </a:cubicBezTo>
                  <a:cubicBezTo>
                    <a:pt x="623" y="101"/>
                    <a:pt x="623" y="101"/>
                    <a:pt x="622" y="100"/>
                  </a:cubicBezTo>
                  <a:cubicBezTo>
                    <a:pt x="620" y="98"/>
                    <a:pt x="617" y="96"/>
                    <a:pt x="615" y="97"/>
                  </a:cubicBezTo>
                  <a:cubicBezTo>
                    <a:pt x="612" y="97"/>
                    <a:pt x="609" y="99"/>
                    <a:pt x="606" y="100"/>
                  </a:cubicBezTo>
                  <a:cubicBezTo>
                    <a:pt x="603" y="102"/>
                    <a:pt x="600" y="103"/>
                    <a:pt x="598" y="103"/>
                  </a:cubicBezTo>
                  <a:cubicBezTo>
                    <a:pt x="597" y="103"/>
                    <a:pt x="595" y="103"/>
                    <a:pt x="594" y="102"/>
                  </a:cubicBezTo>
                  <a:cubicBezTo>
                    <a:pt x="593" y="101"/>
                    <a:pt x="593" y="99"/>
                    <a:pt x="593" y="98"/>
                  </a:cubicBezTo>
                  <a:cubicBezTo>
                    <a:pt x="595" y="93"/>
                    <a:pt x="606" y="89"/>
                    <a:pt x="611" y="89"/>
                  </a:cubicBezTo>
                  <a:cubicBezTo>
                    <a:pt x="618" y="89"/>
                    <a:pt x="632" y="89"/>
                    <a:pt x="638" y="86"/>
                  </a:cubicBezTo>
                  <a:cubicBezTo>
                    <a:pt x="636" y="85"/>
                    <a:pt x="631" y="84"/>
                    <a:pt x="624" y="84"/>
                  </a:cubicBezTo>
                  <a:cubicBezTo>
                    <a:pt x="622" y="84"/>
                    <a:pt x="621" y="84"/>
                    <a:pt x="619" y="84"/>
                  </a:cubicBezTo>
                  <a:cubicBezTo>
                    <a:pt x="611" y="85"/>
                    <a:pt x="609" y="83"/>
                    <a:pt x="609" y="81"/>
                  </a:cubicBezTo>
                  <a:cubicBezTo>
                    <a:pt x="609" y="78"/>
                    <a:pt x="614" y="77"/>
                    <a:pt x="624" y="77"/>
                  </a:cubicBezTo>
                  <a:cubicBezTo>
                    <a:pt x="633" y="76"/>
                    <a:pt x="636" y="75"/>
                    <a:pt x="639" y="74"/>
                  </a:cubicBezTo>
                  <a:cubicBezTo>
                    <a:pt x="641" y="73"/>
                    <a:pt x="643" y="72"/>
                    <a:pt x="649" y="72"/>
                  </a:cubicBezTo>
                  <a:cubicBezTo>
                    <a:pt x="654" y="71"/>
                    <a:pt x="655" y="70"/>
                    <a:pt x="657" y="68"/>
                  </a:cubicBezTo>
                  <a:cubicBezTo>
                    <a:pt x="658" y="67"/>
                    <a:pt x="659" y="65"/>
                    <a:pt x="663" y="65"/>
                  </a:cubicBezTo>
                  <a:cubicBezTo>
                    <a:pt x="670" y="65"/>
                    <a:pt x="684" y="59"/>
                    <a:pt x="687" y="56"/>
                  </a:cubicBezTo>
                  <a:cubicBezTo>
                    <a:pt x="683" y="53"/>
                    <a:pt x="662" y="47"/>
                    <a:pt x="650" y="47"/>
                  </a:cubicBezTo>
                  <a:cubicBezTo>
                    <a:pt x="636" y="47"/>
                    <a:pt x="630" y="49"/>
                    <a:pt x="629" y="55"/>
                  </a:cubicBezTo>
                  <a:cubicBezTo>
                    <a:pt x="629" y="57"/>
                    <a:pt x="628" y="61"/>
                    <a:pt x="623" y="61"/>
                  </a:cubicBezTo>
                  <a:cubicBezTo>
                    <a:pt x="621" y="61"/>
                    <a:pt x="618" y="60"/>
                    <a:pt x="615" y="59"/>
                  </a:cubicBezTo>
                  <a:cubicBezTo>
                    <a:pt x="611" y="58"/>
                    <a:pt x="607" y="58"/>
                    <a:pt x="605" y="58"/>
                  </a:cubicBezTo>
                  <a:cubicBezTo>
                    <a:pt x="604" y="59"/>
                    <a:pt x="603" y="59"/>
                    <a:pt x="602" y="59"/>
                  </a:cubicBezTo>
                  <a:cubicBezTo>
                    <a:pt x="599" y="59"/>
                    <a:pt x="598" y="57"/>
                    <a:pt x="597" y="56"/>
                  </a:cubicBezTo>
                  <a:cubicBezTo>
                    <a:pt x="597" y="55"/>
                    <a:pt x="597" y="54"/>
                    <a:pt x="597" y="54"/>
                  </a:cubicBezTo>
                  <a:cubicBezTo>
                    <a:pt x="596" y="54"/>
                    <a:pt x="596" y="54"/>
                    <a:pt x="595" y="55"/>
                  </a:cubicBezTo>
                  <a:cubicBezTo>
                    <a:pt x="592" y="56"/>
                    <a:pt x="589" y="58"/>
                    <a:pt x="586" y="61"/>
                  </a:cubicBezTo>
                  <a:cubicBezTo>
                    <a:pt x="582" y="64"/>
                    <a:pt x="578" y="67"/>
                    <a:pt x="573" y="69"/>
                  </a:cubicBezTo>
                  <a:cubicBezTo>
                    <a:pt x="569" y="71"/>
                    <a:pt x="566" y="74"/>
                    <a:pt x="563" y="76"/>
                  </a:cubicBezTo>
                  <a:cubicBezTo>
                    <a:pt x="559" y="79"/>
                    <a:pt x="556" y="81"/>
                    <a:pt x="553" y="82"/>
                  </a:cubicBezTo>
                  <a:cubicBezTo>
                    <a:pt x="553" y="82"/>
                    <a:pt x="553" y="82"/>
                    <a:pt x="553" y="82"/>
                  </a:cubicBezTo>
                  <a:cubicBezTo>
                    <a:pt x="552" y="82"/>
                    <a:pt x="551" y="81"/>
                    <a:pt x="550" y="80"/>
                  </a:cubicBezTo>
                  <a:cubicBezTo>
                    <a:pt x="550" y="79"/>
                    <a:pt x="549" y="77"/>
                    <a:pt x="570" y="55"/>
                  </a:cubicBezTo>
                  <a:cubicBezTo>
                    <a:pt x="573" y="52"/>
                    <a:pt x="575" y="49"/>
                    <a:pt x="573" y="46"/>
                  </a:cubicBezTo>
                  <a:cubicBezTo>
                    <a:pt x="572" y="43"/>
                    <a:pt x="569" y="42"/>
                    <a:pt x="565" y="42"/>
                  </a:cubicBezTo>
                  <a:cubicBezTo>
                    <a:pt x="560" y="43"/>
                    <a:pt x="558" y="45"/>
                    <a:pt x="557" y="47"/>
                  </a:cubicBezTo>
                  <a:cubicBezTo>
                    <a:pt x="555" y="49"/>
                    <a:pt x="554" y="50"/>
                    <a:pt x="551" y="51"/>
                  </a:cubicBezTo>
                  <a:cubicBezTo>
                    <a:pt x="549" y="52"/>
                    <a:pt x="545" y="53"/>
                    <a:pt x="540" y="55"/>
                  </a:cubicBezTo>
                  <a:cubicBezTo>
                    <a:pt x="531" y="59"/>
                    <a:pt x="521" y="63"/>
                    <a:pt x="516" y="63"/>
                  </a:cubicBezTo>
                  <a:cubicBezTo>
                    <a:pt x="514" y="63"/>
                    <a:pt x="513" y="62"/>
                    <a:pt x="512" y="61"/>
                  </a:cubicBezTo>
                  <a:cubicBezTo>
                    <a:pt x="511" y="57"/>
                    <a:pt x="517" y="54"/>
                    <a:pt x="527" y="50"/>
                  </a:cubicBezTo>
                  <a:cubicBezTo>
                    <a:pt x="529" y="49"/>
                    <a:pt x="532" y="48"/>
                    <a:pt x="534" y="46"/>
                  </a:cubicBezTo>
                  <a:cubicBezTo>
                    <a:pt x="531" y="46"/>
                    <a:pt x="525" y="45"/>
                    <a:pt x="515" y="45"/>
                  </a:cubicBezTo>
                  <a:cubicBezTo>
                    <a:pt x="506" y="45"/>
                    <a:pt x="498" y="46"/>
                    <a:pt x="492" y="47"/>
                  </a:cubicBezTo>
                  <a:cubicBezTo>
                    <a:pt x="487" y="47"/>
                    <a:pt x="481" y="49"/>
                    <a:pt x="475" y="50"/>
                  </a:cubicBezTo>
                  <a:cubicBezTo>
                    <a:pt x="467" y="52"/>
                    <a:pt x="460" y="54"/>
                    <a:pt x="456" y="54"/>
                  </a:cubicBezTo>
                  <a:cubicBezTo>
                    <a:pt x="452" y="54"/>
                    <a:pt x="451" y="52"/>
                    <a:pt x="451" y="51"/>
                  </a:cubicBezTo>
                  <a:cubicBezTo>
                    <a:pt x="450" y="43"/>
                    <a:pt x="496" y="37"/>
                    <a:pt x="496" y="37"/>
                  </a:cubicBezTo>
                  <a:cubicBezTo>
                    <a:pt x="502" y="37"/>
                    <a:pt x="509" y="37"/>
                    <a:pt x="517" y="37"/>
                  </a:cubicBezTo>
                  <a:cubicBezTo>
                    <a:pt x="529" y="37"/>
                    <a:pt x="542" y="37"/>
                    <a:pt x="549" y="34"/>
                  </a:cubicBezTo>
                  <a:cubicBezTo>
                    <a:pt x="554" y="31"/>
                    <a:pt x="561" y="30"/>
                    <a:pt x="567" y="29"/>
                  </a:cubicBezTo>
                  <a:cubicBezTo>
                    <a:pt x="572" y="28"/>
                    <a:pt x="577" y="27"/>
                    <a:pt x="579" y="26"/>
                  </a:cubicBezTo>
                  <a:cubicBezTo>
                    <a:pt x="577" y="24"/>
                    <a:pt x="568" y="21"/>
                    <a:pt x="561" y="21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9" y="21"/>
                    <a:pt x="558" y="21"/>
                    <a:pt x="557" y="21"/>
                  </a:cubicBezTo>
                  <a:cubicBezTo>
                    <a:pt x="550" y="21"/>
                    <a:pt x="545" y="20"/>
                    <a:pt x="543" y="17"/>
                  </a:cubicBezTo>
                  <a:cubicBezTo>
                    <a:pt x="543" y="16"/>
                    <a:pt x="542" y="15"/>
                    <a:pt x="542" y="14"/>
                  </a:cubicBezTo>
                  <a:cubicBezTo>
                    <a:pt x="542" y="13"/>
                    <a:pt x="538" y="12"/>
                    <a:pt x="536" y="11"/>
                  </a:cubicBezTo>
                  <a:cubicBezTo>
                    <a:pt x="533" y="10"/>
                    <a:pt x="530" y="9"/>
                    <a:pt x="529" y="7"/>
                  </a:cubicBezTo>
                  <a:cubicBezTo>
                    <a:pt x="528" y="6"/>
                    <a:pt x="521" y="6"/>
                    <a:pt x="517" y="6"/>
                  </a:cubicBezTo>
                  <a:cubicBezTo>
                    <a:pt x="507" y="6"/>
                    <a:pt x="501" y="5"/>
                    <a:pt x="498" y="4"/>
                  </a:cubicBezTo>
                  <a:cubicBezTo>
                    <a:pt x="494" y="1"/>
                    <a:pt x="484" y="0"/>
                    <a:pt x="473" y="0"/>
                  </a:cubicBezTo>
                  <a:cubicBezTo>
                    <a:pt x="470" y="0"/>
                    <a:pt x="467" y="0"/>
                    <a:pt x="465" y="0"/>
                  </a:cubicBezTo>
                  <a:cubicBezTo>
                    <a:pt x="458" y="0"/>
                    <a:pt x="446" y="1"/>
                    <a:pt x="436" y="1"/>
                  </a:cubicBezTo>
                  <a:cubicBezTo>
                    <a:pt x="428" y="1"/>
                    <a:pt x="421" y="1"/>
                    <a:pt x="418" y="1"/>
                  </a:cubicBezTo>
                  <a:cubicBezTo>
                    <a:pt x="415" y="2"/>
                    <a:pt x="413" y="2"/>
                    <a:pt x="411" y="3"/>
                  </a:cubicBezTo>
                  <a:cubicBezTo>
                    <a:pt x="408" y="3"/>
                    <a:pt x="405" y="4"/>
                    <a:pt x="402" y="4"/>
                  </a:cubicBezTo>
                  <a:cubicBezTo>
                    <a:pt x="401" y="4"/>
                    <a:pt x="401" y="4"/>
                    <a:pt x="400" y="4"/>
                  </a:cubicBezTo>
                  <a:cubicBezTo>
                    <a:pt x="396" y="4"/>
                    <a:pt x="392" y="5"/>
                    <a:pt x="392" y="6"/>
                  </a:cubicBezTo>
                  <a:cubicBezTo>
                    <a:pt x="395" y="9"/>
                    <a:pt x="394" y="11"/>
                    <a:pt x="394" y="12"/>
                  </a:cubicBezTo>
                  <a:cubicBezTo>
                    <a:pt x="393" y="15"/>
                    <a:pt x="389" y="16"/>
                    <a:pt x="386" y="16"/>
                  </a:cubicBezTo>
                  <a:cubicBezTo>
                    <a:pt x="384" y="16"/>
                    <a:pt x="382" y="16"/>
                    <a:pt x="382" y="14"/>
                  </a:cubicBezTo>
                  <a:cubicBezTo>
                    <a:pt x="381" y="14"/>
                    <a:pt x="381" y="12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0" y="9"/>
                    <a:pt x="376" y="8"/>
                    <a:pt x="372" y="8"/>
                  </a:cubicBezTo>
                  <a:cubicBezTo>
                    <a:pt x="370" y="8"/>
                    <a:pt x="368" y="9"/>
                    <a:pt x="367" y="9"/>
                  </a:cubicBezTo>
                  <a:cubicBezTo>
                    <a:pt x="365" y="11"/>
                    <a:pt x="363" y="11"/>
                    <a:pt x="360" y="11"/>
                  </a:cubicBezTo>
                  <a:cubicBezTo>
                    <a:pt x="357" y="11"/>
                    <a:pt x="353" y="10"/>
                    <a:pt x="349" y="10"/>
                  </a:cubicBezTo>
                  <a:cubicBezTo>
                    <a:pt x="345" y="9"/>
                    <a:pt x="342" y="9"/>
                    <a:pt x="339" y="9"/>
                  </a:cubicBezTo>
                  <a:cubicBezTo>
                    <a:pt x="337" y="9"/>
                    <a:pt x="336" y="9"/>
                    <a:pt x="336" y="9"/>
                  </a:cubicBezTo>
                  <a:cubicBezTo>
                    <a:pt x="334" y="13"/>
                    <a:pt x="324" y="13"/>
                    <a:pt x="310" y="13"/>
                  </a:cubicBezTo>
                  <a:cubicBezTo>
                    <a:pt x="306" y="14"/>
                    <a:pt x="302" y="14"/>
                    <a:pt x="300" y="14"/>
                  </a:cubicBezTo>
                  <a:cubicBezTo>
                    <a:pt x="301" y="14"/>
                    <a:pt x="302" y="15"/>
                    <a:pt x="302" y="15"/>
                  </a:cubicBezTo>
                  <a:cubicBezTo>
                    <a:pt x="307" y="18"/>
                    <a:pt x="311" y="20"/>
                    <a:pt x="311" y="23"/>
                  </a:cubicBezTo>
                  <a:cubicBezTo>
                    <a:pt x="310" y="26"/>
                    <a:pt x="306" y="26"/>
                    <a:pt x="299" y="26"/>
                  </a:cubicBezTo>
                  <a:cubicBezTo>
                    <a:pt x="297" y="27"/>
                    <a:pt x="292" y="27"/>
                    <a:pt x="290" y="27"/>
                  </a:cubicBezTo>
                  <a:cubicBezTo>
                    <a:pt x="293" y="30"/>
                    <a:pt x="297" y="32"/>
                    <a:pt x="303" y="35"/>
                  </a:cubicBezTo>
                  <a:cubicBezTo>
                    <a:pt x="309" y="38"/>
                    <a:pt x="315" y="41"/>
                    <a:pt x="319" y="45"/>
                  </a:cubicBezTo>
                  <a:cubicBezTo>
                    <a:pt x="321" y="47"/>
                    <a:pt x="322" y="49"/>
                    <a:pt x="321" y="51"/>
                  </a:cubicBezTo>
                  <a:cubicBezTo>
                    <a:pt x="321" y="52"/>
                    <a:pt x="320" y="53"/>
                    <a:pt x="318" y="53"/>
                  </a:cubicBezTo>
                  <a:cubicBezTo>
                    <a:pt x="315" y="53"/>
                    <a:pt x="307" y="49"/>
                    <a:pt x="302" y="46"/>
                  </a:cubicBezTo>
                  <a:cubicBezTo>
                    <a:pt x="298" y="43"/>
                    <a:pt x="293" y="42"/>
                    <a:pt x="289" y="41"/>
                  </a:cubicBezTo>
                  <a:cubicBezTo>
                    <a:pt x="284" y="40"/>
                    <a:pt x="279" y="39"/>
                    <a:pt x="276" y="36"/>
                  </a:cubicBezTo>
                  <a:cubicBezTo>
                    <a:pt x="273" y="32"/>
                    <a:pt x="261" y="29"/>
                    <a:pt x="253" y="29"/>
                  </a:cubicBezTo>
                  <a:cubicBezTo>
                    <a:pt x="250" y="29"/>
                    <a:pt x="249" y="29"/>
                    <a:pt x="249" y="30"/>
                  </a:cubicBezTo>
                  <a:cubicBezTo>
                    <a:pt x="248" y="31"/>
                    <a:pt x="253" y="34"/>
                    <a:pt x="255" y="35"/>
                  </a:cubicBezTo>
                  <a:cubicBezTo>
                    <a:pt x="260" y="38"/>
                    <a:pt x="263" y="41"/>
                    <a:pt x="263" y="44"/>
                  </a:cubicBezTo>
                  <a:cubicBezTo>
                    <a:pt x="263" y="45"/>
                    <a:pt x="263" y="47"/>
                    <a:pt x="258" y="47"/>
                  </a:cubicBezTo>
                  <a:cubicBezTo>
                    <a:pt x="256" y="47"/>
                    <a:pt x="254" y="47"/>
                    <a:pt x="252" y="47"/>
                  </a:cubicBezTo>
                  <a:cubicBezTo>
                    <a:pt x="250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6" y="46"/>
                    <a:pt x="245" y="46"/>
                  </a:cubicBezTo>
                  <a:cubicBezTo>
                    <a:pt x="243" y="46"/>
                    <a:pt x="241" y="45"/>
                    <a:pt x="237" y="42"/>
                  </a:cubicBezTo>
                  <a:cubicBezTo>
                    <a:pt x="233" y="39"/>
                    <a:pt x="228" y="35"/>
                    <a:pt x="225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3" y="35"/>
                    <a:pt x="224" y="37"/>
                    <a:pt x="224" y="39"/>
                  </a:cubicBezTo>
                  <a:cubicBezTo>
                    <a:pt x="225" y="41"/>
                    <a:pt x="226" y="44"/>
                    <a:pt x="226" y="47"/>
                  </a:cubicBezTo>
                  <a:cubicBezTo>
                    <a:pt x="226" y="54"/>
                    <a:pt x="219" y="59"/>
                    <a:pt x="215" y="59"/>
                  </a:cubicBezTo>
                  <a:cubicBezTo>
                    <a:pt x="214" y="59"/>
                    <a:pt x="213" y="59"/>
                    <a:pt x="212" y="58"/>
                  </a:cubicBezTo>
                  <a:cubicBezTo>
                    <a:pt x="211" y="57"/>
                    <a:pt x="212" y="55"/>
                    <a:pt x="213" y="54"/>
                  </a:cubicBezTo>
                  <a:cubicBezTo>
                    <a:pt x="214" y="51"/>
                    <a:pt x="214" y="46"/>
                    <a:pt x="213" y="41"/>
                  </a:cubicBezTo>
                  <a:cubicBezTo>
                    <a:pt x="212" y="37"/>
                    <a:pt x="210" y="35"/>
                    <a:pt x="208" y="34"/>
                  </a:cubicBezTo>
                  <a:cubicBezTo>
                    <a:pt x="205" y="33"/>
                    <a:pt x="197" y="34"/>
                    <a:pt x="190" y="36"/>
                  </a:cubicBezTo>
                  <a:cubicBezTo>
                    <a:pt x="185" y="38"/>
                    <a:pt x="179" y="39"/>
                    <a:pt x="175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9"/>
                  </a:cubicBezTo>
                  <a:cubicBezTo>
                    <a:pt x="166" y="39"/>
                    <a:pt x="161" y="41"/>
                    <a:pt x="160" y="42"/>
                  </a:cubicBezTo>
                  <a:cubicBezTo>
                    <a:pt x="160" y="42"/>
                    <a:pt x="160" y="42"/>
                    <a:pt x="161" y="43"/>
                  </a:cubicBezTo>
                  <a:cubicBezTo>
                    <a:pt x="165" y="45"/>
                    <a:pt x="166" y="47"/>
                    <a:pt x="166" y="49"/>
                  </a:cubicBezTo>
                  <a:cubicBezTo>
                    <a:pt x="165" y="51"/>
                    <a:pt x="163" y="52"/>
                    <a:pt x="161" y="52"/>
                  </a:cubicBezTo>
                  <a:cubicBezTo>
                    <a:pt x="158" y="52"/>
                    <a:pt x="155" y="50"/>
                    <a:pt x="152" y="49"/>
                  </a:cubicBezTo>
                  <a:cubicBezTo>
                    <a:pt x="150" y="47"/>
                    <a:pt x="147" y="47"/>
                    <a:pt x="143" y="47"/>
                  </a:cubicBezTo>
                  <a:cubicBezTo>
                    <a:pt x="138" y="47"/>
                    <a:pt x="132" y="48"/>
                    <a:pt x="130" y="49"/>
                  </a:cubicBezTo>
                  <a:cubicBezTo>
                    <a:pt x="132" y="51"/>
                    <a:pt x="134" y="55"/>
                    <a:pt x="134" y="59"/>
                  </a:cubicBezTo>
                  <a:cubicBezTo>
                    <a:pt x="135" y="63"/>
                    <a:pt x="134" y="66"/>
                    <a:pt x="133" y="68"/>
                  </a:cubicBezTo>
                  <a:cubicBezTo>
                    <a:pt x="132" y="69"/>
                    <a:pt x="131" y="70"/>
                    <a:pt x="129" y="70"/>
                  </a:cubicBezTo>
                  <a:cubicBezTo>
                    <a:pt x="126" y="70"/>
                    <a:pt x="124" y="69"/>
                    <a:pt x="121" y="68"/>
                  </a:cubicBezTo>
                  <a:cubicBezTo>
                    <a:pt x="117" y="67"/>
                    <a:pt x="113" y="66"/>
                    <a:pt x="110" y="66"/>
                  </a:cubicBezTo>
                  <a:cubicBezTo>
                    <a:pt x="100" y="67"/>
                    <a:pt x="61" y="86"/>
                    <a:pt x="60" y="91"/>
                  </a:cubicBezTo>
                  <a:cubicBezTo>
                    <a:pt x="61" y="93"/>
                    <a:pt x="68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4" y="93"/>
                    <a:pt x="75" y="93"/>
                    <a:pt x="76" y="93"/>
                  </a:cubicBezTo>
                  <a:cubicBezTo>
                    <a:pt x="81" y="93"/>
                    <a:pt x="85" y="93"/>
                    <a:pt x="87" y="94"/>
                  </a:cubicBezTo>
                  <a:cubicBezTo>
                    <a:pt x="89" y="95"/>
                    <a:pt x="90" y="97"/>
                    <a:pt x="90" y="99"/>
                  </a:cubicBezTo>
                  <a:cubicBezTo>
                    <a:pt x="90" y="105"/>
                    <a:pt x="84" y="114"/>
                    <a:pt x="78" y="118"/>
                  </a:cubicBezTo>
                  <a:cubicBezTo>
                    <a:pt x="74" y="121"/>
                    <a:pt x="66" y="121"/>
                    <a:pt x="58" y="121"/>
                  </a:cubicBezTo>
                  <a:cubicBezTo>
                    <a:pt x="53" y="121"/>
                    <a:pt x="44" y="122"/>
                    <a:pt x="43" y="123"/>
                  </a:cubicBezTo>
                  <a:cubicBezTo>
                    <a:pt x="43" y="127"/>
                    <a:pt x="36" y="129"/>
                    <a:pt x="24" y="131"/>
                  </a:cubicBezTo>
                  <a:cubicBezTo>
                    <a:pt x="15" y="133"/>
                    <a:pt x="0" y="136"/>
                    <a:pt x="0" y="140"/>
                  </a:cubicBezTo>
                  <a:cubicBezTo>
                    <a:pt x="0" y="141"/>
                    <a:pt x="1" y="145"/>
                    <a:pt x="5" y="146"/>
                  </a:cubicBezTo>
                  <a:cubicBezTo>
                    <a:pt x="7" y="146"/>
                    <a:pt x="9" y="146"/>
                    <a:pt x="11" y="146"/>
                  </a:cubicBezTo>
                  <a:cubicBezTo>
                    <a:pt x="15" y="147"/>
                    <a:pt x="21" y="147"/>
                    <a:pt x="25" y="152"/>
                  </a:cubicBezTo>
                  <a:cubicBezTo>
                    <a:pt x="28" y="155"/>
                    <a:pt x="33" y="156"/>
                    <a:pt x="40" y="156"/>
                  </a:cubicBezTo>
                  <a:cubicBezTo>
                    <a:pt x="44" y="156"/>
                    <a:pt x="49" y="155"/>
                    <a:pt x="54" y="154"/>
                  </a:cubicBezTo>
                  <a:cubicBezTo>
                    <a:pt x="61" y="151"/>
                    <a:pt x="68" y="152"/>
                    <a:pt x="72" y="156"/>
                  </a:cubicBezTo>
                  <a:cubicBezTo>
                    <a:pt x="73" y="158"/>
                    <a:pt x="74" y="160"/>
                    <a:pt x="74" y="162"/>
                  </a:cubicBezTo>
                  <a:cubicBezTo>
                    <a:pt x="74" y="165"/>
                    <a:pt x="72" y="167"/>
                    <a:pt x="67" y="167"/>
                  </a:cubicBezTo>
                  <a:cubicBezTo>
                    <a:pt x="65" y="167"/>
                    <a:pt x="62" y="166"/>
                    <a:pt x="58" y="166"/>
                  </a:cubicBezTo>
                  <a:cubicBezTo>
                    <a:pt x="55" y="165"/>
                    <a:pt x="51" y="165"/>
                    <a:pt x="48" y="165"/>
                  </a:cubicBezTo>
                  <a:cubicBezTo>
                    <a:pt x="46" y="165"/>
                    <a:pt x="44" y="165"/>
                    <a:pt x="43" y="166"/>
                  </a:cubicBezTo>
                  <a:cubicBezTo>
                    <a:pt x="39" y="168"/>
                    <a:pt x="32" y="169"/>
                    <a:pt x="26" y="169"/>
                  </a:cubicBezTo>
                  <a:cubicBezTo>
                    <a:pt x="22" y="169"/>
                    <a:pt x="18" y="169"/>
                    <a:pt x="16" y="170"/>
                  </a:cubicBezTo>
                  <a:cubicBezTo>
                    <a:pt x="17" y="171"/>
                    <a:pt x="22" y="172"/>
                    <a:pt x="26" y="172"/>
                  </a:cubicBezTo>
                  <a:cubicBezTo>
                    <a:pt x="29" y="172"/>
                    <a:pt x="32" y="172"/>
                    <a:pt x="35" y="173"/>
                  </a:cubicBezTo>
                  <a:cubicBezTo>
                    <a:pt x="37" y="173"/>
                    <a:pt x="39" y="174"/>
                    <a:pt x="40" y="176"/>
                  </a:cubicBezTo>
                  <a:cubicBezTo>
                    <a:pt x="41" y="178"/>
                    <a:pt x="40" y="180"/>
                    <a:pt x="38" y="182"/>
                  </a:cubicBezTo>
                  <a:cubicBezTo>
                    <a:pt x="38" y="182"/>
                    <a:pt x="37" y="183"/>
                    <a:pt x="37" y="184"/>
                  </a:cubicBezTo>
                  <a:cubicBezTo>
                    <a:pt x="37" y="185"/>
                    <a:pt x="37" y="185"/>
                    <a:pt x="40" y="186"/>
                  </a:cubicBezTo>
                  <a:cubicBezTo>
                    <a:pt x="43" y="187"/>
                    <a:pt x="46" y="188"/>
                    <a:pt x="49" y="189"/>
                  </a:cubicBezTo>
                  <a:cubicBezTo>
                    <a:pt x="54" y="192"/>
                    <a:pt x="61" y="194"/>
                    <a:pt x="64" y="194"/>
                  </a:cubicBezTo>
                  <a:cubicBezTo>
                    <a:pt x="63" y="192"/>
                    <a:pt x="63" y="191"/>
                    <a:pt x="64" y="190"/>
                  </a:cubicBezTo>
                  <a:cubicBezTo>
                    <a:pt x="64" y="188"/>
                    <a:pt x="67" y="188"/>
                    <a:pt x="70" y="188"/>
                  </a:cubicBezTo>
                  <a:cubicBezTo>
                    <a:pt x="72" y="188"/>
                    <a:pt x="77" y="188"/>
                    <a:pt x="79" y="191"/>
                  </a:cubicBezTo>
                  <a:cubicBezTo>
                    <a:pt x="80" y="191"/>
                    <a:pt x="81" y="190"/>
                    <a:pt x="83" y="189"/>
                  </a:cubicBezTo>
                  <a:cubicBezTo>
                    <a:pt x="86" y="188"/>
                    <a:pt x="90" y="186"/>
                    <a:pt x="93" y="187"/>
                  </a:cubicBezTo>
                  <a:cubicBezTo>
                    <a:pt x="95" y="188"/>
                    <a:pt x="97" y="187"/>
                    <a:pt x="99" y="186"/>
                  </a:cubicBezTo>
                  <a:cubicBezTo>
                    <a:pt x="100" y="185"/>
                    <a:pt x="102" y="184"/>
                    <a:pt x="104" y="184"/>
                  </a:cubicBezTo>
                  <a:cubicBezTo>
                    <a:pt x="105" y="184"/>
                    <a:pt x="106" y="184"/>
                    <a:pt x="108" y="185"/>
                  </a:cubicBezTo>
                  <a:cubicBezTo>
                    <a:pt x="110" y="186"/>
                    <a:pt x="116" y="188"/>
                    <a:pt x="123" y="189"/>
                  </a:cubicBezTo>
                  <a:cubicBezTo>
                    <a:pt x="131" y="190"/>
                    <a:pt x="139" y="192"/>
                    <a:pt x="144" y="194"/>
                  </a:cubicBezTo>
                  <a:cubicBezTo>
                    <a:pt x="146" y="196"/>
                    <a:pt x="149" y="197"/>
                    <a:pt x="151" y="198"/>
                  </a:cubicBezTo>
                  <a:cubicBezTo>
                    <a:pt x="157" y="200"/>
                    <a:pt x="164" y="202"/>
                    <a:pt x="163" y="208"/>
                  </a:cubicBezTo>
                  <a:cubicBezTo>
                    <a:pt x="162" y="212"/>
                    <a:pt x="167" y="216"/>
                    <a:pt x="177" y="221"/>
                  </a:cubicBezTo>
                  <a:cubicBezTo>
                    <a:pt x="189" y="226"/>
                    <a:pt x="189" y="238"/>
                    <a:pt x="189" y="241"/>
                  </a:cubicBezTo>
                  <a:cubicBezTo>
                    <a:pt x="189" y="243"/>
                    <a:pt x="191" y="246"/>
                    <a:pt x="193" y="248"/>
                  </a:cubicBezTo>
                  <a:cubicBezTo>
                    <a:pt x="195" y="250"/>
                    <a:pt x="198" y="252"/>
                    <a:pt x="196" y="255"/>
                  </a:cubicBezTo>
                  <a:cubicBezTo>
                    <a:pt x="195" y="257"/>
                    <a:pt x="199" y="261"/>
                    <a:pt x="202" y="264"/>
                  </a:cubicBezTo>
                  <a:cubicBezTo>
                    <a:pt x="203" y="265"/>
                    <a:pt x="204" y="266"/>
                    <a:pt x="204" y="268"/>
                  </a:cubicBezTo>
                  <a:cubicBezTo>
                    <a:pt x="204" y="271"/>
                    <a:pt x="201" y="273"/>
                    <a:pt x="199" y="275"/>
                  </a:cubicBezTo>
                  <a:cubicBezTo>
                    <a:pt x="197" y="276"/>
                    <a:pt x="196" y="277"/>
                    <a:pt x="196" y="278"/>
                  </a:cubicBezTo>
                  <a:cubicBezTo>
                    <a:pt x="198" y="281"/>
                    <a:pt x="198" y="284"/>
                    <a:pt x="197" y="286"/>
                  </a:cubicBezTo>
                  <a:cubicBezTo>
                    <a:pt x="197" y="288"/>
                    <a:pt x="196" y="290"/>
                    <a:pt x="197" y="291"/>
                  </a:cubicBezTo>
                  <a:cubicBezTo>
                    <a:pt x="198" y="292"/>
                    <a:pt x="199" y="292"/>
                    <a:pt x="200" y="293"/>
                  </a:cubicBezTo>
                  <a:cubicBezTo>
                    <a:pt x="205" y="293"/>
                    <a:pt x="207" y="292"/>
                    <a:pt x="209" y="290"/>
                  </a:cubicBezTo>
                  <a:cubicBezTo>
                    <a:pt x="210" y="288"/>
                    <a:pt x="213" y="285"/>
                    <a:pt x="217" y="285"/>
                  </a:cubicBezTo>
                  <a:cubicBezTo>
                    <a:pt x="219" y="285"/>
                    <a:pt x="221" y="285"/>
                    <a:pt x="222" y="287"/>
                  </a:cubicBezTo>
                  <a:cubicBezTo>
                    <a:pt x="223" y="289"/>
                    <a:pt x="223" y="291"/>
                    <a:pt x="222" y="292"/>
                  </a:cubicBezTo>
                  <a:cubicBezTo>
                    <a:pt x="222" y="295"/>
                    <a:pt x="221" y="296"/>
                    <a:pt x="222" y="297"/>
                  </a:cubicBezTo>
                  <a:cubicBezTo>
                    <a:pt x="224" y="299"/>
                    <a:pt x="227" y="300"/>
                    <a:pt x="230" y="300"/>
                  </a:cubicBezTo>
                  <a:cubicBezTo>
                    <a:pt x="234" y="302"/>
                    <a:pt x="239" y="303"/>
                    <a:pt x="244" y="307"/>
                  </a:cubicBezTo>
                  <a:cubicBezTo>
                    <a:pt x="249" y="312"/>
                    <a:pt x="249" y="314"/>
                    <a:pt x="249" y="316"/>
                  </a:cubicBezTo>
                  <a:cubicBezTo>
                    <a:pt x="248" y="319"/>
                    <a:pt x="242" y="319"/>
                    <a:pt x="237" y="315"/>
                  </a:cubicBezTo>
                  <a:cubicBezTo>
                    <a:pt x="234" y="313"/>
                    <a:pt x="227" y="312"/>
                    <a:pt x="219" y="312"/>
                  </a:cubicBezTo>
                  <a:cubicBezTo>
                    <a:pt x="216" y="312"/>
                    <a:pt x="213" y="312"/>
                    <a:pt x="212" y="312"/>
                  </a:cubicBezTo>
                  <a:cubicBezTo>
                    <a:pt x="217" y="316"/>
                    <a:pt x="232" y="323"/>
                    <a:pt x="237" y="323"/>
                  </a:cubicBezTo>
                  <a:cubicBezTo>
                    <a:pt x="237" y="323"/>
                    <a:pt x="238" y="323"/>
                    <a:pt x="238" y="323"/>
                  </a:cubicBezTo>
                  <a:cubicBezTo>
                    <a:pt x="238" y="323"/>
                    <a:pt x="239" y="323"/>
                    <a:pt x="240" y="323"/>
                  </a:cubicBezTo>
                  <a:cubicBezTo>
                    <a:pt x="244" y="323"/>
                    <a:pt x="249" y="327"/>
                    <a:pt x="250" y="331"/>
                  </a:cubicBezTo>
                  <a:cubicBezTo>
                    <a:pt x="252" y="334"/>
                    <a:pt x="251" y="337"/>
                    <a:pt x="250" y="338"/>
                  </a:cubicBezTo>
                  <a:cubicBezTo>
                    <a:pt x="248" y="340"/>
                    <a:pt x="248" y="344"/>
                    <a:pt x="248" y="348"/>
                  </a:cubicBezTo>
                  <a:cubicBezTo>
                    <a:pt x="248" y="350"/>
                    <a:pt x="248" y="351"/>
                    <a:pt x="248" y="353"/>
                  </a:cubicBezTo>
                  <a:cubicBezTo>
                    <a:pt x="248" y="354"/>
                    <a:pt x="247" y="356"/>
                    <a:pt x="243" y="356"/>
                  </a:cubicBezTo>
                  <a:cubicBezTo>
                    <a:pt x="242" y="356"/>
                    <a:pt x="240" y="356"/>
                    <a:pt x="238" y="356"/>
                  </a:cubicBezTo>
                  <a:cubicBezTo>
                    <a:pt x="236" y="355"/>
                    <a:pt x="234" y="355"/>
                    <a:pt x="232" y="355"/>
                  </a:cubicBezTo>
                  <a:cubicBezTo>
                    <a:pt x="227" y="356"/>
                    <a:pt x="225" y="357"/>
                    <a:pt x="225" y="361"/>
                  </a:cubicBezTo>
                  <a:cubicBezTo>
                    <a:pt x="225" y="365"/>
                    <a:pt x="222" y="368"/>
                    <a:pt x="220" y="370"/>
                  </a:cubicBezTo>
                  <a:cubicBezTo>
                    <a:pt x="218" y="373"/>
                    <a:pt x="216" y="375"/>
                    <a:pt x="215" y="378"/>
                  </a:cubicBezTo>
                  <a:cubicBezTo>
                    <a:pt x="215" y="381"/>
                    <a:pt x="216" y="382"/>
                    <a:pt x="221" y="384"/>
                  </a:cubicBezTo>
                  <a:cubicBezTo>
                    <a:pt x="222" y="384"/>
                    <a:pt x="224" y="385"/>
                    <a:pt x="226" y="386"/>
                  </a:cubicBezTo>
                  <a:cubicBezTo>
                    <a:pt x="227" y="387"/>
                    <a:pt x="227" y="388"/>
                    <a:pt x="227" y="389"/>
                  </a:cubicBezTo>
                  <a:cubicBezTo>
                    <a:pt x="227" y="391"/>
                    <a:pt x="225" y="392"/>
                    <a:pt x="223" y="394"/>
                  </a:cubicBezTo>
                  <a:cubicBezTo>
                    <a:pt x="221" y="395"/>
                    <a:pt x="218" y="396"/>
                    <a:pt x="218" y="398"/>
                  </a:cubicBezTo>
                  <a:cubicBezTo>
                    <a:pt x="217" y="401"/>
                    <a:pt x="227" y="409"/>
                    <a:pt x="232" y="412"/>
                  </a:cubicBezTo>
                  <a:cubicBezTo>
                    <a:pt x="236" y="414"/>
                    <a:pt x="236" y="420"/>
                    <a:pt x="235" y="425"/>
                  </a:cubicBezTo>
                  <a:cubicBezTo>
                    <a:pt x="235" y="428"/>
                    <a:pt x="235" y="431"/>
                    <a:pt x="235" y="433"/>
                  </a:cubicBezTo>
                  <a:cubicBezTo>
                    <a:pt x="236" y="434"/>
                    <a:pt x="236" y="434"/>
                    <a:pt x="237" y="434"/>
                  </a:cubicBezTo>
                  <a:cubicBezTo>
                    <a:pt x="238" y="434"/>
                    <a:pt x="238" y="434"/>
                    <a:pt x="238" y="434"/>
                  </a:cubicBezTo>
                  <a:cubicBezTo>
                    <a:pt x="239" y="434"/>
                    <a:pt x="240" y="434"/>
                    <a:pt x="241" y="435"/>
                  </a:cubicBezTo>
                  <a:cubicBezTo>
                    <a:pt x="242" y="436"/>
                    <a:pt x="242" y="438"/>
                    <a:pt x="242" y="439"/>
                  </a:cubicBezTo>
                  <a:cubicBezTo>
                    <a:pt x="242" y="443"/>
                    <a:pt x="243" y="444"/>
                    <a:pt x="245" y="445"/>
                  </a:cubicBezTo>
                  <a:cubicBezTo>
                    <a:pt x="246" y="446"/>
                    <a:pt x="248" y="448"/>
                    <a:pt x="248" y="450"/>
                  </a:cubicBezTo>
                  <a:cubicBezTo>
                    <a:pt x="248" y="451"/>
                    <a:pt x="250" y="452"/>
                    <a:pt x="251" y="453"/>
                  </a:cubicBezTo>
                  <a:cubicBezTo>
                    <a:pt x="254" y="454"/>
                    <a:pt x="258" y="456"/>
                    <a:pt x="256" y="461"/>
                  </a:cubicBezTo>
                  <a:cubicBezTo>
                    <a:pt x="255" y="465"/>
                    <a:pt x="257" y="468"/>
                    <a:pt x="260" y="471"/>
                  </a:cubicBezTo>
                  <a:cubicBezTo>
                    <a:pt x="260" y="471"/>
                    <a:pt x="261" y="472"/>
                    <a:pt x="261" y="473"/>
                  </a:cubicBezTo>
                  <a:cubicBezTo>
                    <a:pt x="262" y="474"/>
                    <a:pt x="264" y="476"/>
                    <a:pt x="266" y="477"/>
                  </a:cubicBezTo>
                  <a:cubicBezTo>
                    <a:pt x="270" y="480"/>
                    <a:pt x="273" y="483"/>
                    <a:pt x="274" y="487"/>
                  </a:cubicBezTo>
                  <a:cubicBezTo>
                    <a:pt x="276" y="490"/>
                    <a:pt x="280" y="495"/>
                    <a:pt x="285" y="494"/>
                  </a:cubicBezTo>
                  <a:cubicBezTo>
                    <a:pt x="285" y="493"/>
                    <a:pt x="286" y="493"/>
                    <a:pt x="287" y="493"/>
                  </a:cubicBezTo>
                  <a:cubicBezTo>
                    <a:pt x="290" y="493"/>
                    <a:pt x="291" y="495"/>
                    <a:pt x="293" y="496"/>
                  </a:cubicBezTo>
                  <a:cubicBezTo>
                    <a:pt x="294" y="497"/>
                    <a:pt x="295" y="497"/>
                    <a:pt x="296" y="497"/>
                  </a:cubicBezTo>
                  <a:cubicBezTo>
                    <a:pt x="296" y="497"/>
                    <a:pt x="297" y="497"/>
                    <a:pt x="298" y="497"/>
                  </a:cubicBezTo>
                  <a:cubicBezTo>
                    <a:pt x="303" y="497"/>
                    <a:pt x="310" y="500"/>
                    <a:pt x="311" y="504"/>
                  </a:cubicBezTo>
                  <a:cubicBezTo>
                    <a:pt x="312" y="506"/>
                    <a:pt x="322" y="509"/>
                    <a:pt x="329" y="510"/>
                  </a:cubicBezTo>
                  <a:cubicBezTo>
                    <a:pt x="330" y="510"/>
                    <a:pt x="330" y="510"/>
                    <a:pt x="330" y="510"/>
                  </a:cubicBezTo>
                  <a:cubicBezTo>
                    <a:pt x="330" y="510"/>
                    <a:pt x="331" y="509"/>
                    <a:pt x="332" y="507"/>
                  </a:cubicBezTo>
                  <a:cubicBezTo>
                    <a:pt x="333" y="505"/>
                    <a:pt x="334" y="503"/>
                    <a:pt x="336" y="502"/>
                  </a:cubicBezTo>
                  <a:cubicBezTo>
                    <a:pt x="337" y="501"/>
                    <a:pt x="338" y="496"/>
                    <a:pt x="338" y="494"/>
                  </a:cubicBezTo>
                  <a:cubicBezTo>
                    <a:pt x="339" y="489"/>
                    <a:pt x="340" y="485"/>
                    <a:pt x="342" y="484"/>
                  </a:cubicBezTo>
                  <a:cubicBezTo>
                    <a:pt x="343" y="484"/>
                    <a:pt x="343" y="481"/>
                    <a:pt x="343" y="477"/>
                  </a:cubicBezTo>
                  <a:cubicBezTo>
                    <a:pt x="343" y="473"/>
                    <a:pt x="342" y="470"/>
                    <a:pt x="341" y="470"/>
                  </a:cubicBezTo>
                  <a:cubicBezTo>
                    <a:pt x="339" y="469"/>
                    <a:pt x="338" y="467"/>
                    <a:pt x="338" y="465"/>
                  </a:cubicBezTo>
                  <a:cubicBezTo>
                    <a:pt x="339" y="463"/>
                    <a:pt x="342" y="460"/>
                    <a:pt x="348" y="461"/>
                  </a:cubicBezTo>
                  <a:cubicBezTo>
                    <a:pt x="351" y="461"/>
                    <a:pt x="351" y="460"/>
                    <a:pt x="352" y="458"/>
                  </a:cubicBezTo>
                  <a:cubicBezTo>
                    <a:pt x="353" y="456"/>
                    <a:pt x="353" y="454"/>
                    <a:pt x="356" y="453"/>
                  </a:cubicBezTo>
                  <a:cubicBezTo>
                    <a:pt x="357" y="453"/>
                    <a:pt x="357" y="451"/>
                    <a:pt x="357" y="450"/>
                  </a:cubicBezTo>
                  <a:cubicBezTo>
                    <a:pt x="358" y="448"/>
                    <a:pt x="358" y="445"/>
                    <a:pt x="361" y="444"/>
                  </a:cubicBezTo>
                  <a:cubicBezTo>
                    <a:pt x="361" y="444"/>
                    <a:pt x="361" y="444"/>
                    <a:pt x="361" y="444"/>
                  </a:cubicBezTo>
                  <a:cubicBezTo>
                    <a:pt x="361" y="443"/>
                    <a:pt x="361" y="441"/>
                    <a:pt x="360" y="439"/>
                  </a:cubicBezTo>
                  <a:cubicBezTo>
                    <a:pt x="358" y="437"/>
                    <a:pt x="359" y="436"/>
                    <a:pt x="359" y="435"/>
                  </a:cubicBezTo>
                  <a:cubicBezTo>
                    <a:pt x="360" y="433"/>
                    <a:pt x="362" y="432"/>
                    <a:pt x="365" y="431"/>
                  </a:cubicBezTo>
                  <a:cubicBezTo>
                    <a:pt x="366" y="431"/>
                    <a:pt x="366" y="431"/>
                    <a:pt x="366" y="430"/>
                  </a:cubicBezTo>
                  <a:cubicBezTo>
                    <a:pt x="366" y="429"/>
                    <a:pt x="365" y="427"/>
                    <a:pt x="363" y="426"/>
                  </a:cubicBezTo>
                  <a:cubicBezTo>
                    <a:pt x="359" y="425"/>
                    <a:pt x="358" y="422"/>
                    <a:pt x="358" y="420"/>
                  </a:cubicBezTo>
                  <a:cubicBezTo>
                    <a:pt x="359" y="417"/>
                    <a:pt x="363" y="416"/>
                    <a:pt x="366" y="419"/>
                  </a:cubicBezTo>
                  <a:cubicBezTo>
                    <a:pt x="367" y="419"/>
                    <a:pt x="369" y="420"/>
                    <a:pt x="370" y="420"/>
                  </a:cubicBezTo>
                  <a:cubicBezTo>
                    <a:pt x="370" y="420"/>
                    <a:pt x="370" y="420"/>
                    <a:pt x="370" y="420"/>
                  </a:cubicBezTo>
                  <a:cubicBezTo>
                    <a:pt x="370" y="420"/>
                    <a:pt x="370" y="419"/>
                    <a:pt x="370" y="418"/>
                  </a:cubicBezTo>
                  <a:cubicBezTo>
                    <a:pt x="368" y="416"/>
                    <a:pt x="369" y="415"/>
                    <a:pt x="369" y="414"/>
                  </a:cubicBezTo>
                  <a:cubicBezTo>
                    <a:pt x="370" y="411"/>
                    <a:pt x="375" y="409"/>
                    <a:pt x="382" y="409"/>
                  </a:cubicBezTo>
                  <a:cubicBezTo>
                    <a:pt x="385" y="408"/>
                    <a:pt x="388" y="407"/>
                    <a:pt x="389" y="406"/>
                  </a:cubicBezTo>
                  <a:cubicBezTo>
                    <a:pt x="390" y="404"/>
                    <a:pt x="390" y="403"/>
                    <a:pt x="389" y="401"/>
                  </a:cubicBezTo>
                  <a:cubicBezTo>
                    <a:pt x="389" y="400"/>
                    <a:pt x="389" y="398"/>
                    <a:pt x="390" y="397"/>
                  </a:cubicBezTo>
                  <a:cubicBezTo>
                    <a:pt x="392" y="394"/>
                    <a:pt x="397" y="395"/>
                    <a:pt x="399" y="397"/>
                  </a:cubicBezTo>
                  <a:cubicBezTo>
                    <a:pt x="399" y="398"/>
                    <a:pt x="400" y="399"/>
                    <a:pt x="399" y="401"/>
                  </a:cubicBezTo>
                  <a:cubicBezTo>
                    <a:pt x="398" y="403"/>
                    <a:pt x="398" y="404"/>
                    <a:pt x="398" y="405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400" y="403"/>
                    <a:pt x="403" y="403"/>
                    <a:pt x="407" y="402"/>
                  </a:cubicBezTo>
                  <a:cubicBezTo>
                    <a:pt x="411" y="402"/>
                    <a:pt x="415" y="402"/>
                    <a:pt x="420" y="400"/>
                  </a:cubicBezTo>
                  <a:cubicBezTo>
                    <a:pt x="431" y="397"/>
                    <a:pt x="441" y="388"/>
                    <a:pt x="443" y="380"/>
                  </a:cubicBezTo>
                  <a:cubicBezTo>
                    <a:pt x="445" y="375"/>
                    <a:pt x="450" y="372"/>
                    <a:pt x="453" y="371"/>
                  </a:cubicBezTo>
                  <a:cubicBezTo>
                    <a:pt x="457" y="369"/>
                    <a:pt x="458" y="368"/>
                    <a:pt x="457" y="367"/>
                  </a:cubicBezTo>
                  <a:cubicBezTo>
                    <a:pt x="457" y="364"/>
                    <a:pt x="457" y="362"/>
                    <a:pt x="458" y="360"/>
                  </a:cubicBezTo>
                  <a:cubicBezTo>
                    <a:pt x="459" y="359"/>
                    <a:pt x="460" y="358"/>
                    <a:pt x="463" y="358"/>
                  </a:cubicBezTo>
                  <a:cubicBezTo>
                    <a:pt x="465" y="358"/>
                    <a:pt x="468" y="359"/>
                    <a:pt x="471" y="360"/>
                  </a:cubicBezTo>
                  <a:cubicBezTo>
                    <a:pt x="472" y="361"/>
                    <a:pt x="473" y="361"/>
                    <a:pt x="473" y="361"/>
                  </a:cubicBezTo>
                  <a:cubicBezTo>
                    <a:pt x="474" y="359"/>
                    <a:pt x="476" y="358"/>
                    <a:pt x="481" y="358"/>
                  </a:cubicBezTo>
                  <a:cubicBezTo>
                    <a:pt x="485" y="358"/>
                    <a:pt x="487" y="357"/>
                    <a:pt x="489" y="356"/>
                  </a:cubicBezTo>
                  <a:cubicBezTo>
                    <a:pt x="491" y="355"/>
                    <a:pt x="493" y="354"/>
                    <a:pt x="498" y="354"/>
                  </a:cubicBezTo>
                  <a:cubicBezTo>
                    <a:pt x="507" y="354"/>
                    <a:pt x="529" y="350"/>
                    <a:pt x="537" y="343"/>
                  </a:cubicBezTo>
                  <a:cubicBezTo>
                    <a:pt x="542" y="339"/>
                    <a:pt x="550" y="335"/>
                    <a:pt x="558" y="332"/>
                  </a:cubicBezTo>
                  <a:cubicBezTo>
                    <a:pt x="562" y="330"/>
                    <a:pt x="566" y="328"/>
                    <a:pt x="569" y="327"/>
                  </a:cubicBezTo>
                  <a:cubicBezTo>
                    <a:pt x="569" y="326"/>
                    <a:pt x="569" y="326"/>
                    <a:pt x="570" y="326"/>
                  </a:cubicBezTo>
                  <a:cubicBezTo>
                    <a:pt x="565" y="327"/>
                    <a:pt x="559" y="327"/>
                    <a:pt x="554" y="3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77"/>
            <p:cNvSpPr>
              <a:spLocks/>
            </p:cNvSpPr>
            <p:nvPr/>
          </p:nvSpPr>
          <p:spPr bwMode="auto">
            <a:xfrm>
              <a:off x="3222663" y="2425157"/>
              <a:ext cx="55752" cy="30574"/>
            </a:xfrm>
            <a:custGeom>
              <a:avLst/>
              <a:gdLst>
                <a:gd name="T0" fmla="*/ 22 w 31"/>
                <a:gd name="T1" fmla="*/ 6 h 18"/>
                <a:gd name="T2" fmla="*/ 8 w 31"/>
                <a:gd name="T3" fmla="*/ 0 h 18"/>
                <a:gd name="T4" fmla="*/ 4 w 31"/>
                <a:gd name="T5" fmla="*/ 1 h 18"/>
                <a:gd name="T6" fmla="*/ 2 w 31"/>
                <a:gd name="T7" fmla="*/ 4 h 18"/>
                <a:gd name="T8" fmla="*/ 2 w 31"/>
                <a:gd name="T9" fmla="*/ 9 h 18"/>
                <a:gd name="T10" fmla="*/ 7 w 31"/>
                <a:gd name="T11" fmla="*/ 12 h 18"/>
                <a:gd name="T12" fmla="*/ 14 w 31"/>
                <a:gd name="T13" fmla="*/ 16 h 18"/>
                <a:gd name="T14" fmla="*/ 19 w 31"/>
                <a:gd name="T15" fmla="*/ 18 h 18"/>
                <a:gd name="T16" fmla="*/ 31 w 31"/>
                <a:gd name="T17" fmla="*/ 13 h 18"/>
                <a:gd name="T18" fmla="*/ 29 w 31"/>
                <a:gd name="T19" fmla="*/ 11 h 18"/>
                <a:gd name="T20" fmla="*/ 22 w 31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8">
                  <a:moveTo>
                    <a:pt x="22" y="6"/>
                  </a:moveTo>
                  <a:cubicBezTo>
                    <a:pt x="20" y="2"/>
                    <a:pt x="13" y="0"/>
                    <a:pt x="8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0" y="6"/>
                    <a:pt x="0" y="7"/>
                    <a:pt x="2" y="9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9" y="13"/>
                    <a:pt x="11" y="14"/>
                    <a:pt x="14" y="16"/>
                  </a:cubicBezTo>
                  <a:cubicBezTo>
                    <a:pt x="15" y="17"/>
                    <a:pt x="17" y="18"/>
                    <a:pt x="19" y="18"/>
                  </a:cubicBezTo>
                  <a:cubicBezTo>
                    <a:pt x="25" y="18"/>
                    <a:pt x="31" y="15"/>
                    <a:pt x="31" y="13"/>
                  </a:cubicBezTo>
                  <a:cubicBezTo>
                    <a:pt x="31" y="12"/>
                    <a:pt x="31" y="12"/>
                    <a:pt x="29" y="11"/>
                  </a:cubicBezTo>
                  <a:cubicBezTo>
                    <a:pt x="27" y="10"/>
                    <a:pt x="24" y="9"/>
                    <a:pt x="2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24"/>
            <p:cNvSpPr>
              <a:spLocks/>
            </p:cNvSpPr>
            <p:nvPr/>
          </p:nvSpPr>
          <p:spPr bwMode="auto">
            <a:xfrm>
              <a:off x="3847084" y="2551051"/>
              <a:ext cx="204424" cy="93521"/>
            </a:xfrm>
            <a:custGeom>
              <a:avLst/>
              <a:gdLst>
                <a:gd name="T0" fmla="*/ 108 w 115"/>
                <a:gd name="T1" fmla="*/ 31 h 54"/>
                <a:gd name="T2" fmla="*/ 115 w 115"/>
                <a:gd name="T3" fmla="*/ 24 h 54"/>
                <a:gd name="T4" fmla="*/ 111 w 115"/>
                <a:gd name="T5" fmla="*/ 17 h 54"/>
                <a:gd name="T6" fmla="*/ 103 w 115"/>
                <a:gd name="T7" fmla="*/ 9 h 54"/>
                <a:gd name="T8" fmla="*/ 101 w 115"/>
                <a:gd name="T9" fmla="*/ 4 h 54"/>
                <a:gd name="T10" fmla="*/ 95 w 115"/>
                <a:gd name="T11" fmla="*/ 5 h 54"/>
                <a:gd name="T12" fmla="*/ 85 w 115"/>
                <a:gd name="T13" fmla="*/ 0 h 54"/>
                <a:gd name="T14" fmla="*/ 85 w 115"/>
                <a:gd name="T15" fmla="*/ 5 h 54"/>
                <a:gd name="T16" fmla="*/ 79 w 115"/>
                <a:gd name="T17" fmla="*/ 7 h 54"/>
                <a:gd name="T18" fmla="*/ 70 w 115"/>
                <a:gd name="T19" fmla="*/ 7 h 54"/>
                <a:gd name="T20" fmla="*/ 67 w 115"/>
                <a:gd name="T21" fmla="*/ 7 h 54"/>
                <a:gd name="T22" fmla="*/ 66 w 115"/>
                <a:gd name="T23" fmla="*/ 9 h 54"/>
                <a:gd name="T24" fmla="*/ 60 w 115"/>
                <a:gd name="T25" fmla="*/ 7 h 54"/>
                <a:gd name="T26" fmla="*/ 55 w 115"/>
                <a:gd name="T27" fmla="*/ 7 h 54"/>
                <a:gd name="T28" fmla="*/ 53 w 115"/>
                <a:gd name="T29" fmla="*/ 13 h 54"/>
                <a:gd name="T30" fmla="*/ 46 w 115"/>
                <a:gd name="T31" fmla="*/ 8 h 54"/>
                <a:gd name="T32" fmla="*/ 44 w 115"/>
                <a:gd name="T33" fmla="*/ 8 h 54"/>
                <a:gd name="T34" fmla="*/ 45 w 115"/>
                <a:gd name="T35" fmla="*/ 17 h 54"/>
                <a:gd name="T36" fmla="*/ 35 w 115"/>
                <a:gd name="T37" fmla="*/ 20 h 54"/>
                <a:gd name="T38" fmla="*/ 27 w 115"/>
                <a:gd name="T39" fmla="*/ 15 h 54"/>
                <a:gd name="T40" fmla="*/ 13 w 115"/>
                <a:gd name="T41" fmla="*/ 1 h 54"/>
                <a:gd name="T42" fmla="*/ 16 w 115"/>
                <a:gd name="T43" fmla="*/ 4 h 54"/>
                <a:gd name="T44" fmla="*/ 15 w 115"/>
                <a:gd name="T45" fmla="*/ 9 h 54"/>
                <a:gd name="T46" fmla="*/ 9 w 115"/>
                <a:gd name="T47" fmla="*/ 6 h 54"/>
                <a:gd name="T48" fmla="*/ 2 w 115"/>
                <a:gd name="T49" fmla="*/ 13 h 54"/>
                <a:gd name="T50" fmla="*/ 4 w 115"/>
                <a:gd name="T51" fmla="*/ 17 h 54"/>
                <a:gd name="T52" fmla="*/ 24 w 115"/>
                <a:gd name="T53" fmla="*/ 16 h 54"/>
                <a:gd name="T54" fmla="*/ 22 w 115"/>
                <a:gd name="T55" fmla="*/ 23 h 54"/>
                <a:gd name="T56" fmla="*/ 23 w 115"/>
                <a:gd name="T57" fmla="*/ 26 h 54"/>
                <a:gd name="T58" fmla="*/ 20 w 115"/>
                <a:gd name="T59" fmla="*/ 30 h 54"/>
                <a:gd name="T60" fmla="*/ 20 w 115"/>
                <a:gd name="T61" fmla="*/ 33 h 54"/>
                <a:gd name="T62" fmla="*/ 26 w 115"/>
                <a:gd name="T63" fmla="*/ 36 h 54"/>
                <a:gd name="T64" fmla="*/ 28 w 115"/>
                <a:gd name="T65" fmla="*/ 41 h 54"/>
                <a:gd name="T66" fmla="*/ 17 w 115"/>
                <a:gd name="T67" fmla="*/ 46 h 54"/>
                <a:gd name="T68" fmla="*/ 29 w 115"/>
                <a:gd name="T69" fmla="*/ 45 h 54"/>
                <a:gd name="T70" fmla="*/ 44 w 115"/>
                <a:gd name="T71" fmla="*/ 50 h 54"/>
                <a:gd name="T72" fmla="*/ 56 w 115"/>
                <a:gd name="T73" fmla="*/ 54 h 54"/>
                <a:gd name="T74" fmla="*/ 68 w 115"/>
                <a:gd name="T75" fmla="*/ 50 h 54"/>
                <a:gd name="T76" fmla="*/ 83 w 115"/>
                <a:gd name="T77" fmla="*/ 44 h 54"/>
                <a:gd name="T78" fmla="*/ 104 w 115"/>
                <a:gd name="T7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54">
                  <a:moveTo>
                    <a:pt x="104" y="34"/>
                  </a:moveTo>
                  <a:cubicBezTo>
                    <a:pt x="105" y="33"/>
                    <a:pt x="106" y="31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3" y="27"/>
                    <a:pt x="115" y="24"/>
                  </a:cubicBezTo>
                  <a:cubicBezTo>
                    <a:pt x="115" y="23"/>
                    <a:pt x="115" y="21"/>
                    <a:pt x="114" y="20"/>
                  </a:cubicBezTo>
                  <a:cubicBezTo>
                    <a:pt x="113" y="18"/>
                    <a:pt x="112" y="17"/>
                    <a:pt x="111" y="17"/>
                  </a:cubicBezTo>
                  <a:cubicBezTo>
                    <a:pt x="108" y="17"/>
                    <a:pt x="105" y="16"/>
                    <a:pt x="104" y="14"/>
                  </a:cubicBezTo>
                  <a:cubicBezTo>
                    <a:pt x="103" y="12"/>
                    <a:pt x="102" y="10"/>
                    <a:pt x="103" y="9"/>
                  </a:cubicBezTo>
                  <a:cubicBezTo>
                    <a:pt x="103" y="8"/>
                    <a:pt x="102" y="7"/>
                    <a:pt x="102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99" y="4"/>
                    <a:pt x="98" y="4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5"/>
                    <a:pt x="91" y="4"/>
                    <a:pt x="89" y="2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85" y="0"/>
                    <a:pt x="85" y="0"/>
                    <a:pt x="85" y="2"/>
                  </a:cubicBezTo>
                  <a:cubicBezTo>
                    <a:pt x="85" y="3"/>
                    <a:pt x="85" y="4"/>
                    <a:pt x="85" y="5"/>
                  </a:cubicBezTo>
                  <a:cubicBezTo>
                    <a:pt x="85" y="6"/>
                    <a:pt x="84" y="7"/>
                    <a:pt x="82" y="7"/>
                  </a:cubicBezTo>
                  <a:cubicBezTo>
                    <a:pt x="81" y="7"/>
                    <a:pt x="80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7" y="10"/>
                    <a:pt x="73" y="10"/>
                    <a:pt x="70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9"/>
                    <a:pt x="62" y="9"/>
                    <a:pt x="60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6" y="6"/>
                    <a:pt x="55" y="7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3"/>
                    <a:pt x="48" y="12"/>
                    <a:pt x="46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5" y="12"/>
                    <a:pt x="46" y="15"/>
                    <a:pt x="45" y="17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9" y="17"/>
                    <a:pt x="36" y="18"/>
                    <a:pt x="35" y="20"/>
                  </a:cubicBezTo>
                  <a:cubicBezTo>
                    <a:pt x="35" y="21"/>
                    <a:pt x="34" y="22"/>
                    <a:pt x="33" y="22"/>
                  </a:cubicBezTo>
                  <a:cubicBezTo>
                    <a:pt x="30" y="22"/>
                    <a:pt x="28" y="18"/>
                    <a:pt x="27" y="15"/>
                  </a:cubicBezTo>
                  <a:cubicBezTo>
                    <a:pt x="27" y="13"/>
                    <a:pt x="27" y="10"/>
                    <a:pt x="29" y="9"/>
                  </a:cubicBezTo>
                  <a:cubicBezTo>
                    <a:pt x="27" y="6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3" y="9"/>
                    <a:pt x="11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7"/>
                    <a:pt x="5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4" y="13"/>
                    <a:pt x="21" y="14"/>
                    <a:pt x="24" y="16"/>
                  </a:cubicBezTo>
                  <a:cubicBezTo>
                    <a:pt x="25" y="17"/>
                    <a:pt x="25" y="19"/>
                    <a:pt x="25" y="19"/>
                  </a:cubicBezTo>
                  <a:cubicBezTo>
                    <a:pt x="25" y="21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3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4" y="31"/>
                    <a:pt x="26" y="33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8" y="43"/>
                    <a:pt x="26" y="45"/>
                    <a:pt x="21" y="46"/>
                  </a:cubicBezTo>
                  <a:cubicBezTo>
                    <a:pt x="19" y="46"/>
                    <a:pt x="18" y="46"/>
                    <a:pt x="17" y="46"/>
                  </a:cubicBezTo>
                  <a:cubicBezTo>
                    <a:pt x="19" y="47"/>
                    <a:pt x="23" y="46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5"/>
                    <a:pt x="31" y="45"/>
                  </a:cubicBezTo>
                  <a:cubicBezTo>
                    <a:pt x="36" y="45"/>
                    <a:pt x="40" y="47"/>
                    <a:pt x="44" y="50"/>
                  </a:cubicBezTo>
                  <a:cubicBezTo>
                    <a:pt x="47" y="51"/>
                    <a:pt x="49" y="52"/>
                    <a:pt x="51" y="53"/>
                  </a:cubicBezTo>
                  <a:cubicBezTo>
                    <a:pt x="52" y="54"/>
                    <a:pt x="54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4"/>
                    <a:pt x="68" y="51"/>
                    <a:pt x="68" y="50"/>
                  </a:cubicBezTo>
                  <a:cubicBezTo>
                    <a:pt x="69" y="47"/>
                    <a:pt x="73" y="46"/>
                    <a:pt x="77" y="46"/>
                  </a:cubicBezTo>
                  <a:cubicBezTo>
                    <a:pt x="79" y="45"/>
                    <a:pt x="82" y="45"/>
                    <a:pt x="83" y="44"/>
                  </a:cubicBezTo>
                  <a:cubicBezTo>
                    <a:pt x="87" y="41"/>
                    <a:pt x="92" y="38"/>
                    <a:pt x="99" y="38"/>
                  </a:cubicBezTo>
                  <a:cubicBezTo>
                    <a:pt x="102" y="38"/>
                    <a:pt x="103" y="36"/>
                    <a:pt x="104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Shape 2801"/>
          <p:cNvSpPr/>
          <p:nvPr/>
        </p:nvSpPr>
        <p:spPr>
          <a:xfrm>
            <a:off x="6214069" y="3257294"/>
            <a:ext cx="707210" cy="34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424" extrusionOk="0">
                <a:moveTo>
                  <a:pt x="20671" y="8963"/>
                </a:moveTo>
                <a:cubicBezTo>
                  <a:pt x="20450" y="8347"/>
                  <a:pt x="20096" y="8656"/>
                  <a:pt x="20008" y="9170"/>
                </a:cubicBezTo>
                <a:cubicBezTo>
                  <a:pt x="19919" y="9684"/>
                  <a:pt x="19742" y="8963"/>
                  <a:pt x="19344" y="8963"/>
                </a:cubicBezTo>
                <a:cubicBezTo>
                  <a:pt x="18946" y="8963"/>
                  <a:pt x="18902" y="9478"/>
                  <a:pt x="18636" y="8861"/>
                </a:cubicBezTo>
                <a:cubicBezTo>
                  <a:pt x="18372" y="8244"/>
                  <a:pt x="18725" y="8037"/>
                  <a:pt x="18725" y="8037"/>
                </a:cubicBezTo>
                <a:lnTo>
                  <a:pt x="18769" y="7214"/>
                </a:lnTo>
                <a:lnTo>
                  <a:pt x="19318" y="4659"/>
                </a:lnTo>
                <a:cubicBezTo>
                  <a:pt x="19162" y="4510"/>
                  <a:pt x="18932" y="4451"/>
                  <a:pt x="18822" y="4547"/>
                </a:cubicBezTo>
                <a:cubicBezTo>
                  <a:pt x="18659" y="4688"/>
                  <a:pt x="18273" y="4595"/>
                  <a:pt x="18233" y="4264"/>
                </a:cubicBezTo>
                <a:cubicBezTo>
                  <a:pt x="18192" y="3933"/>
                  <a:pt x="17543" y="3886"/>
                  <a:pt x="17380" y="4169"/>
                </a:cubicBezTo>
                <a:cubicBezTo>
                  <a:pt x="17218" y="4453"/>
                  <a:pt x="16853" y="4688"/>
                  <a:pt x="16832" y="5020"/>
                </a:cubicBezTo>
                <a:cubicBezTo>
                  <a:pt x="16812" y="5351"/>
                  <a:pt x="16426" y="5256"/>
                  <a:pt x="16284" y="5492"/>
                </a:cubicBezTo>
                <a:cubicBezTo>
                  <a:pt x="16142" y="5728"/>
                  <a:pt x="15411" y="5823"/>
                  <a:pt x="15391" y="6012"/>
                </a:cubicBezTo>
                <a:cubicBezTo>
                  <a:pt x="15370" y="6201"/>
                  <a:pt x="14599" y="6248"/>
                  <a:pt x="14477" y="6012"/>
                </a:cubicBezTo>
                <a:cubicBezTo>
                  <a:pt x="14355" y="5776"/>
                  <a:pt x="13685" y="6012"/>
                  <a:pt x="13604" y="5634"/>
                </a:cubicBezTo>
                <a:cubicBezTo>
                  <a:pt x="13523" y="5256"/>
                  <a:pt x="13238" y="5066"/>
                  <a:pt x="13238" y="4737"/>
                </a:cubicBezTo>
                <a:cubicBezTo>
                  <a:pt x="13238" y="4405"/>
                  <a:pt x="12731" y="4405"/>
                  <a:pt x="12670" y="4123"/>
                </a:cubicBezTo>
                <a:cubicBezTo>
                  <a:pt x="12609" y="3839"/>
                  <a:pt x="12203" y="3697"/>
                  <a:pt x="12143" y="3792"/>
                </a:cubicBezTo>
                <a:cubicBezTo>
                  <a:pt x="12081" y="3886"/>
                  <a:pt x="11634" y="3508"/>
                  <a:pt x="11513" y="3461"/>
                </a:cubicBezTo>
                <a:cubicBezTo>
                  <a:pt x="11391" y="3414"/>
                  <a:pt x="11006" y="3650"/>
                  <a:pt x="10883" y="3650"/>
                </a:cubicBezTo>
                <a:cubicBezTo>
                  <a:pt x="10762" y="3650"/>
                  <a:pt x="10538" y="4169"/>
                  <a:pt x="10397" y="4216"/>
                </a:cubicBezTo>
                <a:cubicBezTo>
                  <a:pt x="10254" y="4264"/>
                  <a:pt x="9868" y="3650"/>
                  <a:pt x="9787" y="3792"/>
                </a:cubicBezTo>
                <a:cubicBezTo>
                  <a:pt x="9706" y="3933"/>
                  <a:pt x="9462" y="3320"/>
                  <a:pt x="9361" y="3037"/>
                </a:cubicBezTo>
                <a:cubicBezTo>
                  <a:pt x="9259" y="2753"/>
                  <a:pt x="9361" y="1949"/>
                  <a:pt x="9280" y="1666"/>
                </a:cubicBezTo>
                <a:cubicBezTo>
                  <a:pt x="9199" y="1382"/>
                  <a:pt x="8752" y="1382"/>
                  <a:pt x="8610" y="1194"/>
                </a:cubicBezTo>
                <a:cubicBezTo>
                  <a:pt x="8468" y="1004"/>
                  <a:pt x="8244" y="721"/>
                  <a:pt x="8102" y="721"/>
                </a:cubicBezTo>
                <a:cubicBezTo>
                  <a:pt x="7960" y="721"/>
                  <a:pt x="7737" y="627"/>
                  <a:pt x="7675" y="485"/>
                </a:cubicBezTo>
                <a:cubicBezTo>
                  <a:pt x="7615" y="343"/>
                  <a:pt x="7310" y="107"/>
                  <a:pt x="7169" y="13"/>
                </a:cubicBezTo>
                <a:cubicBezTo>
                  <a:pt x="7026" y="-81"/>
                  <a:pt x="7006" y="343"/>
                  <a:pt x="6925" y="532"/>
                </a:cubicBezTo>
                <a:cubicBezTo>
                  <a:pt x="6844" y="721"/>
                  <a:pt x="6600" y="769"/>
                  <a:pt x="6559" y="1099"/>
                </a:cubicBezTo>
                <a:cubicBezTo>
                  <a:pt x="6518" y="1430"/>
                  <a:pt x="6234" y="1524"/>
                  <a:pt x="6275" y="1902"/>
                </a:cubicBezTo>
                <a:cubicBezTo>
                  <a:pt x="6316" y="2280"/>
                  <a:pt x="6417" y="3037"/>
                  <a:pt x="6518" y="3224"/>
                </a:cubicBezTo>
                <a:cubicBezTo>
                  <a:pt x="6620" y="3414"/>
                  <a:pt x="6559" y="3980"/>
                  <a:pt x="6499" y="4169"/>
                </a:cubicBezTo>
                <a:cubicBezTo>
                  <a:pt x="6437" y="4358"/>
                  <a:pt x="6011" y="4499"/>
                  <a:pt x="5930" y="4831"/>
                </a:cubicBezTo>
                <a:cubicBezTo>
                  <a:pt x="5849" y="5162"/>
                  <a:pt x="5646" y="4783"/>
                  <a:pt x="5443" y="4499"/>
                </a:cubicBezTo>
                <a:cubicBezTo>
                  <a:pt x="5240" y="4216"/>
                  <a:pt x="4996" y="4405"/>
                  <a:pt x="4894" y="4595"/>
                </a:cubicBezTo>
                <a:cubicBezTo>
                  <a:pt x="4793" y="4783"/>
                  <a:pt x="4428" y="4123"/>
                  <a:pt x="4326" y="4075"/>
                </a:cubicBezTo>
                <a:cubicBezTo>
                  <a:pt x="4225" y="4028"/>
                  <a:pt x="4204" y="3130"/>
                  <a:pt x="4103" y="3178"/>
                </a:cubicBezTo>
                <a:cubicBezTo>
                  <a:pt x="4001" y="3224"/>
                  <a:pt x="3290" y="2895"/>
                  <a:pt x="3149" y="2799"/>
                </a:cubicBezTo>
                <a:cubicBezTo>
                  <a:pt x="3006" y="2705"/>
                  <a:pt x="2702" y="2753"/>
                  <a:pt x="2661" y="2989"/>
                </a:cubicBezTo>
                <a:cubicBezTo>
                  <a:pt x="2620" y="3226"/>
                  <a:pt x="2255" y="3178"/>
                  <a:pt x="2194" y="3461"/>
                </a:cubicBezTo>
                <a:cubicBezTo>
                  <a:pt x="2133" y="3745"/>
                  <a:pt x="1849" y="3886"/>
                  <a:pt x="1748" y="4169"/>
                </a:cubicBezTo>
                <a:cubicBezTo>
                  <a:pt x="1646" y="4453"/>
                  <a:pt x="1301" y="4453"/>
                  <a:pt x="1220" y="4878"/>
                </a:cubicBezTo>
                <a:cubicBezTo>
                  <a:pt x="1139" y="5304"/>
                  <a:pt x="712" y="5492"/>
                  <a:pt x="591" y="5539"/>
                </a:cubicBezTo>
                <a:cubicBezTo>
                  <a:pt x="469" y="5587"/>
                  <a:pt x="144" y="5728"/>
                  <a:pt x="124" y="5964"/>
                </a:cubicBezTo>
                <a:cubicBezTo>
                  <a:pt x="115" y="6066"/>
                  <a:pt x="64" y="6079"/>
                  <a:pt x="0" y="6061"/>
                </a:cubicBezTo>
                <a:cubicBezTo>
                  <a:pt x="8" y="6125"/>
                  <a:pt x="17" y="6181"/>
                  <a:pt x="22" y="6252"/>
                </a:cubicBezTo>
                <a:cubicBezTo>
                  <a:pt x="107" y="7330"/>
                  <a:pt x="304" y="7299"/>
                  <a:pt x="514" y="7724"/>
                </a:cubicBezTo>
                <a:cubicBezTo>
                  <a:pt x="725" y="8148"/>
                  <a:pt x="908" y="8475"/>
                  <a:pt x="1132" y="8508"/>
                </a:cubicBezTo>
                <a:cubicBezTo>
                  <a:pt x="1357" y="8542"/>
                  <a:pt x="1695" y="9161"/>
                  <a:pt x="1723" y="9620"/>
                </a:cubicBezTo>
                <a:cubicBezTo>
                  <a:pt x="1751" y="10077"/>
                  <a:pt x="1961" y="10600"/>
                  <a:pt x="2088" y="10830"/>
                </a:cubicBezTo>
                <a:cubicBezTo>
                  <a:pt x="2215" y="11058"/>
                  <a:pt x="2046" y="11843"/>
                  <a:pt x="2046" y="12431"/>
                </a:cubicBezTo>
                <a:cubicBezTo>
                  <a:pt x="2046" y="13020"/>
                  <a:pt x="1737" y="13151"/>
                  <a:pt x="1891" y="13740"/>
                </a:cubicBezTo>
                <a:cubicBezTo>
                  <a:pt x="2046" y="14328"/>
                  <a:pt x="3128" y="14621"/>
                  <a:pt x="3437" y="14621"/>
                </a:cubicBezTo>
                <a:cubicBezTo>
                  <a:pt x="3746" y="14621"/>
                  <a:pt x="3859" y="15309"/>
                  <a:pt x="3952" y="15344"/>
                </a:cubicBezTo>
                <a:cubicBezTo>
                  <a:pt x="4147" y="15419"/>
                  <a:pt x="4173" y="15961"/>
                  <a:pt x="4395" y="16064"/>
                </a:cubicBezTo>
                <a:cubicBezTo>
                  <a:pt x="4616" y="16167"/>
                  <a:pt x="4837" y="16475"/>
                  <a:pt x="4925" y="17403"/>
                </a:cubicBezTo>
                <a:cubicBezTo>
                  <a:pt x="5014" y="18327"/>
                  <a:pt x="5279" y="18636"/>
                  <a:pt x="5323" y="19049"/>
                </a:cubicBezTo>
                <a:cubicBezTo>
                  <a:pt x="5367" y="19461"/>
                  <a:pt x="5854" y="19151"/>
                  <a:pt x="6208" y="19255"/>
                </a:cubicBezTo>
                <a:cubicBezTo>
                  <a:pt x="6562" y="19358"/>
                  <a:pt x="7579" y="19255"/>
                  <a:pt x="7845" y="19358"/>
                </a:cubicBezTo>
                <a:cubicBezTo>
                  <a:pt x="8110" y="19461"/>
                  <a:pt x="8729" y="19358"/>
                  <a:pt x="9083" y="19975"/>
                </a:cubicBezTo>
                <a:cubicBezTo>
                  <a:pt x="9437" y="20592"/>
                  <a:pt x="9614" y="20077"/>
                  <a:pt x="9835" y="20386"/>
                </a:cubicBezTo>
                <a:cubicBezTo>
                  <a:pt x="10056" y="20694"/>
                  <a:pt x="10233" y="20901"/>
                  <a:pt x="10542" y="20797"/>
                </a:cubicBezTo>
                <a:cubicBezTo>
                  <a:pt x="10852" y="20694"/>
                  <a:pt x="10852" y="21312"/>
                  <a:pt x="11073" y="21416"/>
                </a:cubicBezTo>
                <a:cubicBezTo>
                  <a:pt x="11294" y="21519"/>
                  <a:pt x="11693" y="20592"/>
                  <a:pt x="12268" y="19975"/>
                </a:cubicBezTo>
                <a:cubicBezTo>
                  <a:pt x="12842" y="19358"/>
                  <a:pt x="13506" y="19769"/>
                  <a:pt x="13815" y="19872"/>
                </a:cubicBezTo>
                <a:cubicBezTo>
                  <a:pt x="14125" y="19975"/>
                  <a:pt x="14700" y="19564"/>
                  <a:pt x="15054" y="18636"/>
                </a:cubicBezTo>
                <a:cubicBezTo>
                  <a:pt x="15408" y="17711"/>
                  <a:pt x="15850" y="17916"/>
                  <a:pt x="15894" y="17093"/>
                </a:cubicBezTo>
                <a:cubicBezTo>
                  <a:pt x="15938" y="16270"/>
                  <a:pt x="15540" y="15961"/>
                  <a:pt x="15717" y="15241"/>
                </a:cubicBezTo>
                <a:cubicBezTo>
                  <a:pt x="15894" y="14521"/>
                  <a:pt x="16204" y="14623"/>
                  <a:pt x="16381" y="14830"/>
                </a:cubicBezTo>
                <a:cubicBezTo>
                  <a:pt x="16557" y="15035"/>
                  <a:pt x="17044" y="15344"/>
                  <a:pt x="17487" y="14623"/>
                </a:cubicBezTo>
                <a:cubicBezTo>
                  <a:pt x="17929" y="13903"/>
                  <a:pt x="18106" y="14007"/>
                  <a:pt x="18504" y="13903"/>
                </a:cubicBezTo>
                <a:cubicBezTo>
                  <a:pt x="18902" y="13800"/>
                  <a:pt x="18857" y="13183"/>
                  <a:pt x="19123" y="12566"/>
                </a:cubicBezTo>
                <a:cubicBezTo>
                  <a:pt x="19389" y="11948"/>
                  <a:pt x="19698" y="11742"/>
                  <a:pt x="19964" y="11742"/>
                </a:cubicBezTo>
                <a:cubicBezTo>
                  <a:pt x="20229" y="11742"/>
                  <a:pt x="20582" y="11124"/>
                  <a:pt x="20848" y="11330"/>
                </a:cubicBezTo>
                <a:cubicBezTo>
                  <a:pt x="21114" y="11536"/>
                  <a:pt x="21511" y="11639"/>
                  <a:pt x="21556" y="11124"/>
                </a:cubicBezTo>
                <a:cubicBezTo>
                  <a:pt x="21600" y="10611"/>
                  <a:pt x="20892" y="9581"/>
                  <a:pt x="20671" y="89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3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8828" y="260648"/>
            <a:ext cx="2760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Quality of Life: Global Ranking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flipH="1">
            <a:off x="604358" y="5607415"/>
            <a:ext cx="1455475" cy="199262"/>
          </a:xfrm>
          <a:prstGeom prst="rect">
            <a:avLst/>
          </a:prstGeom>
          <a:gradFill>
            <a:gsLst>
              <a:gs pos="69171">
                <a:srgbClr val="EC562E"/>
              </a:gs>
              <a:gs pos="45842">
                <a:srgbClr val="E29529"/>
              </a:gs>
              <a:gs pos="65418">
                <a:srgbClr val="EA602D"/>
              </a:gs>
              <a:gs pos="37923">
                <a:srgbClr val="DFAA27"/>
              </a:gs>
              <a:gs pos="24590">
                <a:srgbClr val="DACD24"/>
              </a:gs>
              <a:gs pos="0">
                <a:schemeClr val="accent3"/>
              </a:gs>
              <a:gs pos="99583">
                <a:schemeClr val="accent1">
                  <a:lumMod val="75000"/>
                </a:schemeClr>
              </a:gs>
              <a:gs pos="77000">
                <a:schemeClr val="accent1"/>
              </a:gs>
              <a:gs pos="96000">
                <a:schemeClr val="accent1">
                  <a:lumMod val="75000"/>
                </a:schemeClr>
              </a:gs>
              <a:gs pos="18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41" name="1140 Grupo"/>
          <p:cNvGrpSpPr/>
          <p:nvPr/>
        </p:nvGrpSpPr>
        <p:grpSpPr>
          <a:xfrm>
            <a:off x="799916" y="5413477"/>
            <a:ext cx="1042691" cy="578136"/>
            <a:chOff x="6428167" y="764704"/>
            <a:chExt cx="1042691" cy="578136"/>
          </a:xfrm>
        </p:grpSpPr>
        <p:grpSp>
          <p:nvGrpSpPr>
            <p:cNvPr id="1140" name="1139 Grupo"/>
            <p:cNvGrpSpPr/>
            <p:nvPr/>
          </p:nvGrpSpPr>
          <p:grpSpPr>
            <a:xfrm>
              <a:off x="6428167" y="764704"/>
              <a:ext cx="834152" cy="578136"/>
              <a:chOff x="6428167" y="764704"/>
              <a:chExt cx="834152" cy="578136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6428167" y="764704"/>
                <a:ext cx="0" cy="578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1124 Conector recto"/>
              <p:cNvCxnSpPr/>
              <p:nvPr/>
            </p:nvCxnSpPr>
            <p:spPr>
              <a:xfrm>
                <a:off x="6636705" y="764704"/>
                <a:ext cx="0" cy="578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1125 Conector recto"/>
              <p:cNvCxnSpPr/>
              <p:nvPr/>
            </p:nvCxnSpPr>
            <p:spPr>
              <a:xfrm>
                <a:off x="6845243" y="764704"/>
                <a:ext cx="0" cy="578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1126 Conector recto"/>
              <p:cNvCxnSpPr/>
              <p:nvPr/>
            </p:nvCxnSpPr>
            <p:spPr>
              <a:xfrm>
                <a:off x="7053781" y="764704"/>
                <a:ext cx="0" cy="578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" name="1127 Conector recto"/>
              <p:cNvCxnSpPr/>
              <p:nvPr/>
            </p:nvCxnSpPr>
            <p:spPr>
              <a:xfrm>
                <a:off x="7262319" y="764704"/>
                <a:ext cx="0" cy="578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9" name="1128 Conector recto"/>
            <p:cNvCxnSpPr/>
            <p:nvPr/>
          </p:nvCxnSpPr>
          <p:spPr>
            <a:xfrm>
              <a:off x="7470858" y="764704"/>
              <a:ext cx="0" cy="57813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62" name="11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34243"/>
              </p:ext>
            </p:extLst>
          </p:nvPr>
        </p:nvGraphicFramePr>
        <p:xfrm>
          <a:off x="6051511" y="522276"/>
          <a:ext cx="2840969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es-P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es-P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endParaRPr lang="es-PE" sz="1200" spc="-1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Palestinian</a:t>
                      </a:r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Territ</a:t>
                      </a:r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2" name="1171 Elipse"/>
          <p:cNvSpPr/>
          <p:nvPr/>
        </p:nvSpPr>
        <p:spPr>
          <a:xfrm>
            <a:off x="4323121" y="591156"/>
            <a:ext cx="138079" cy="1380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1173" name="1172 Elipse"/>
          <p:cNvSpPr/>
          <p:nvPr/>
        </p:nvSpPr>
        <p:spPr>
          <a:xfrm>
            <a:off x="4323121" y="860355"/>
            <a:ext cx="138079" cy="1380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1174" name="1173 Elipse"/>
          <p:cNvSpPr/>
          <p:nvPr/>
        </p:nvSpPr>
        <p:spPr>
          <a:xfrm>
            <a:off x="4323121" y="1129554"/>
            <a:ext cx="138079" cy="1380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sp>
        <p:nvSpPr>
          <p:cNvPr id="1175" name="1174 Elipse"/>
          <p:cNvSpPr/>
          <p:nvPr/>
        </p:nvSpPr>
        <p:spPr>
          <a:xfrm>
            <a:off x="4323121" y="1398753"/>
            <a:ext cx="138079" cy="1380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4</a:t>
            </a:r>
          </a:p>
        </p:txBody>
      </p:sp>
      <p:sp>
        <p:nvSpPr>
          <p:cNvPr id="1176" name="1175 Elipse"/>
          <p:cNvSpPr/>
          <p:nvPr/>
        </p:nvSpPr>
        <p:spPr>
          <a:xfrm>
            <a:off x="4323121" y="1667951"/>
            <a:ext cx="138079" cy="1380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5</a:t>
            </a:r>
          </a:p>
        </p:txBody>
      </p:sp>
      <p:pic>
        <p:nvPicPr>
          <p:cNvPr id="1193" name="119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r="25478"/>
          <a:stretch/>
        </p:blipFill>
        <p:spPr>
          <a:xfrm>
            <a:off x="5267218" y="836712"/>
            <a:ext cx="166370" cy="170914"/>
          </a:xfrm>
          <a:prstGeom prst="ellipse">
            <a:avLst/>
          </a:prstGeom>
        </p:spPr>
      </p:pic>
      <p:pic>
        <p:nvPicPr>
          <p:cNvPr id="1194" name="119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32537"/>
          <a:stretch/>
        </p:blipFill>
        <p:spPr>
          <a:xfrm>
            <a:off x="5267219" y="1390080"/>
            <a:ext cx="166369" cy="166712"/>
          </a:xfrm>
          <a:prstGeom prst="ellipse">
            <a:avLst/>
          </a:prstGeom>
        </p:spPr>
      </p:pic>
      <p:pic>
        <p:nvPicPr>
          <p:cNvPr id="1195" name="119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32751"/>
          <a:stretch/>
        </p:blipFill>
        <p:spPr>
          <a:xfrm>
            <a:off x="5271704" y="1648743"/>
            <a:ext cx="164044" cy="170463"/>
          </a:xfrm>
          <a:prstGeom prst="ellipse">
            <a:avLst/>
          </a:prstGeom>
        </p:spPr>
      </p:pic>
      <p:pic>
        <p:nvPicPr>
          <p:cNvPr id="1196" name="119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r="22285"/>
          <a:stretch/>
        </p:blipFill>
        <p:spPr>
          <a:xfrm>
            <a:off x="5278437" y="577380"/>
            <a:ext cx="160507" cy="162883"/>
          </a:xfrm>
          <a:prstGeom prst="ellipse">
            <a:avLst/>
          </a:prstGeom>
        </p:spPr>
      </p:pic>
      <p:pic>
        <p:nvPicPr>
          <p:cNvPr id="1197" name="119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>
          <a:xfrm>
            <a:off x="5264284" y="1110540"/>
            <a:ext cx="174874" cy="174874"/>
          </a:xfrm>
          <a:prstGeom prst="ellipse">
            <a:avLst/>
          </a:prstGeom>
        </p:spPr>
      </p:pic>
      <p:graphicFrame>
        <p:nvGraphicFramePr>
          <p:cNvPr id="1124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5475"/>
              </p:ext>
            </p:extLst>
          </p:nvPr>
        </p:nvGraphicFramePr>
        <p:xfrm>
          <a:off x="3638211" y="510142"/>
          <a:ext cx="257167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Nigeria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Ecuador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Vietnam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EEUU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Australia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69133" y="635148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P1. How do you consider your overall quality of life? (2019)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6649789" y="837753"/>
            <a:ext cx="2335451" cy="1443871"/>
            <a:chOff x="6649789" y="837753"/>
            <a:chExt cx="2335451" cy="1443871"/>
          </a:xfrm>
        </p:grpSpPr>
        <p:sp>
          <p:nvSpPr>
            <p:cNvPr id="1183" name="1182 Elipse"/>
            <p:cNvSpPr/>
            <p:nvPr/>
          </p:nvSpPr>
          <p:spPr>
            <a:xfrm>
              <a:off x="6739555" y="875234"/>
              <a:ext cx="138079" cy="1380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latin typeface="Montserrat" pitchFamily="50" charset="0"/>
              </a:endParaRPr>
            </a:p>
          </p:txBody>
        </p:sp>
        <p:sp>
          <p:nvSpPr>
            <p:cNvPr id="1184" name="1183 Elipse"/>
            <p:cNvSpPr/>
            <p:nvPr/>
          </p:nvSpPr>
          <p:spPr>
            <a:xfrm>
              <a:off x="6739555" y="1144433"/>
              <a:ext cx="138079" cy="1380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latin typeface="Montserrat" pitchFamily="50" charset="0"/>
              </a:endParaRPr>
            </a:p>
          </p:txBody>
        </p:sp>
        <p:sp>
          <p:nvSpPr>
            <p:cNvPr id="1185" name="1184 Elipse"/>
            <p:cNvSpPr/>
            <p:nvPr/>
          </p:nvSpPr>
          <p:spPr>
            <a:xfrm>
              <a:off x="6739555" y="1413632"/>
              <a:ext cx="138079" cy="1380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latin typeface="Montserrat" pitchFamily="50" charset="0"/>
              </a:endParaRPr>
            </a:p>
          </p:txBody>
        </p:sp>
        <p:sp>
          <p:nvSpPr>
            <p:cNvPr id="1186" name="1185 Elipse"/>
            <p:cNvSpPr/>
            <p:nvPr/>
          </p:nvSpPr>
          <p:spPr>
            <a:xfrm>
              <a:off x="6739555" y="1682831"/>
              <a:ext cx="138079" cy="1380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latin typeface="Montserrat" pitchFamily="50" charset="0"/>
              </a:endParaRPr>
            </a:p>
          </p:txBody>
        </p:sp>
        <p:sp>
          <p:nvSpPr>
            <p:cNvPr id="1187" name="1186 Elipse"/>
            <p:cNvSpPr/>
            <p:nvPr/>
          </p:nvSpPr>
          <p:spPr>
            <a:xfrm>
              <a:off x="6739555" y="1952029"/>
              <a:ext cx="138079" cy="1380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b="1" dirty="0">
                <a:latin typeface="Montserrat" pitchFamily="50" charset="0"/>
              </a:endParaRPr>
            </a:p>
          </p:txBody>
        </p:sp>
        <p:sp>
          <p:nvSpPr>
            <p:cNvPr id="1188" name="1187 CuadroTexto"/>
            <p:cNvSpPr txBox="1"/>
            <p:nvPr/>
          </p:nvSpPr>
          <p:spPr>
            <a:xfrm>
              <a:off x="6649789" y="837753"/>
              <a:ext cx="3113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>
                  <a:solidFill>
                    <a:schemeClr val="bg1"/>
                  </a:solidFill>
                  <a:latin typeface="Montserrat" pitchFamily="50" charset="0"/>
                </a:rPr>
                <a:t>36</a:t>
              </a:r>
            </a:p>
          </p:txBody>
        </p:sp>
        <p:sp>
          <p:nvSpPr>
            <p:cNvPr id="1189" name="1188 CuadroTexto"/>
            <p:cNvSpPr txBox="1"/>
            <p:nvPr/>
          </p:nvSpPr>
          <p:spPr>
            <a:xfrm>
              <a:off x="6660232" y="1104072"/>
              <a:ext cx="3097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>
                  <a:solidFill>
                    <a:schemeClr val="bg1"/>
                  </a:solidFill>
                  <a:latin typeface="Montserrat" pitchFamily="50" charset="0"/>
                </a:rPr>
                <a:t>37</a:t>
              </a:r>
            </a:p>
          </p:txBody>
        </p:sp>
        <p:sp>
          <p:nvSpPr>
            <p:cNvPr id="1190" name="1189 CuadroTexto"/>
            <p:cNvSpPr txBox="1"/>
            <p:nvPr/>
          </p:nvSpPr>
          <p:spPr>
            <a:xfrm>
              <a:off x="6650707" y="1386999"/>
              <a:ext cx="3129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>
                  <a:solidFill>
                    <a:schemeClr val="bg1"/>
                  </a:solidFill>
                  <a:latin typeface="Montserrat" pitchFamily="50" charset="0"/>
                </a:rPr>
                <a:t>38</a:t>
              </a:r>
            </a:p>
          </p:txBody>
        </p:sp>
        <p:sp>
          <p:nvSpPr>
            <p:cNvPr id="1191" name="1190 CuadroTexto"/>
            <p:cNvSpPr txBox="1"/>
            <p:nvPr/>
          </p:nvSpPr>
          <p:spPr>
            <a:xfrm>
              <a:off x="6652917" y="1647850"/>
              <a:ext cx="3113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>
                  <a:solidFill>
                    <a:schemeClr val="bg1"/>
                  </a:solidFill>
                  <a:latin typeface="Montserrat" pitchFamily="50" charset="0"/>
                </a:rPr>
                <a:t>39</a:t>
              </a:r>
            </a:p>
          </p:txBody>
        </p:sp>
        <p:sp>
          <p:nvSpPr>
            <p:cNvPr id="1192" name="1191 CuadroTexto"/>
            <p:cNvSpPr txBox="1"/>
            <p:nvPr/>
          </p:nvSpPr>
          <p:spPr>
            <a:xfrm>
              <a:off x="6652917" y="1919042"/>
              <a:ext cx="3241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>
                  <a:solidFill>
                    <a:schemeClr val="bg1"/>
                  </a:solidFill>
                  <a:latin typeface="Montserrat" pitchFamily="50" charset="0"/>
                </a:rPr>
                <a:t>40</a:t>
              </a:r>
            </a:p>
          </p:txBody>
        </p:sp>
        <p:pic>
          <p:nvPicPr>
            <p:cNvPr id="1198" name="119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85"/>
            <a:stretch/>
          </p:blipFill>
          <p:spPr>
            <a:xfrm flipV="1">
              <a:off x="8107617" y="1950276"/>
              <a:ext cx="150419" cy="151844"/>
            </a:xfrm>
            <a:prstGeom prst="ellipse">
              <a:avLst/>
            </a:prstGeom>
          </p:spPr>
        </p:pic>
        <p:pic>
          <p:nvPicPr>
            <p:cNvPr id="1199" name="1198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0" r="18289"/>
            <a:stretch/>
          </p:blipFill>
          <p:spPr>
            <a:xfrm flipV="1">
              <a:off x="8107850" y="1419625"/>
              <a:ext cx="149952" cy="149952"/>
            </a:xfrm>
            <a:prstGeom prst="ellipse">
              <a:avLst/>
            </a:prstGeom>
          </p:spPr>
        </p:pic>
        <p:pic>
          <p:nvPicPr>
            <p:cNvPr id="1200" name="1199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3" r="17761"/>
            <a:stretch/>
          </p:blipFill>
          <p:spPr>
            <a:xfrm flipV="1">
              <a:off x="8107850" y="1684004"/>
              <a:ext cx="149952" cy="151845"/>
            </a:xfrm>
            <a:prstGeom prst="ellipse">
              <a:avLst/>
            </a:prstGeom>
          </p:spPr>
        </p:pic>
        <p:pic>
          <p:nvPicPr>
            <p:cNvPr id="1201" name="1200 Imagen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2" r="19872"/>
            <a:stretch/>
          </p:blipFill>
          <p:spPr>
            <a:xfrm flipV="1">
              <a:off x="8100392" y="1134121"/>
              <a:ext cx="164869" cy="171077"/>
            </a:xfrm>
            <a:prstGeom prst="ellipse">
              <a:avLst/>
            </a:prstGeom>
          </p:spPr>
        </p:pic>
        <p:pic>
          <p:nvPicPr>
            <p:cNvPr id="1202" name="1201 Imagen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9" r="22705"/>
            <a:stretch/>
          </p:blipFill>
          <p:spPr>
            <a:xfrm flipV="1">
              <a:off x="8108333" y="871256"/>
              <a:ext cx="148986" cy="148438"/>
            </a:xfrm>
            <a:prstGeom prst="ellipse">
              <a:avLst/>
            </a:prstGeom>
          </p:spPr>
        </p:pic>
        <p:sp>
          <p:nvSpPr>
            <p:cNvPr id="1149" name="1148 Flecha derecha"/>
            <p:cNvSpPr/>
            <p:nvPr/>
          </p:nvSpPr>
          <p:spPr>
            <a:xfrm rot="5400000" flipV="1">
              <a:off x="8659754" y="1956138"/>
              <a:ext cx="323528" cy="327444"/>
            </a:xfrm>
            <a:prstGeom prst="rightArrow">
              <a:avLst>
                <a:gd name="adj1" fmla="val 50000"/>
                <a:gd name="adj2" fmla="val 4214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4" t="13377" r="40341" b="67597"/>
          <a:stretch/>
        </p:blipFill>
        <p:spPr>
          <a:xfrm>
            <a:off x="2120769" y="5259878"/>
            <a:ext cx="257353" cy="257353"/>
          </a:xfrm>
          <a:prstGeom prst="ellipse">
            <a:avLst/>
          </a:prstGeom>
        </p:spPr>
      </p:pic>
      <p:pic>
        <p:nvPicPr>
          <p:cNvPr id="1158" name="1157 Imagen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4" t="13377" r="40341" b="67597"/>
          <a:stretch/>
        </p:blipFill>
        <p:spPr>
          <a:xfrm flipH="1" flipV="1">
            <a:off x="302755" y="5259878"/>
            <a:ext cx="257353" cy="257353"/>
          </a:xfrm>
          <a:prstGeom prst="ellipse">
            <a:avLst/>
          </a:prstGeom>
        </p:spPr>
      </p:pic>
      <p:sp>
        <p:nvSpPr>
          <p:cNvPr id="114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5979109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Source: WIN 2020. Base: 29 575 | (*) The percentages have been rounded.</a:t>
            </a:r>
          </a:p>
        </p:txBody>
      </p:sp>
    </p:spTree>
    <p:extLst>
      <p:ext uri="{BB962C8B-B14F-4D97-AF65-F5344CB8AC3E}">
        <p14:creationId xmlns:p14="http://schemas.microsoft.com/office/powerpoint/2010/main" val="16699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35338</TotalTime>
  <Words>1742</Words>
  <Application>Microsoft Office PowerPoint</Application>
  <PresentationFormat>On-screen Show (4:3)</PresentationFormat>
  <Paragraphs>586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Helvetica Light</vt:lpstr>
      <vt:lpstr>Montserrat</vt:lpstr>
      <vt:lpstr>Tahoma</vt:lpstr>
      <vt:lpstr>Times New Roman</vt:lpstr>
      <vt:lpstr>Verdana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Passalacqua</dc:creator>
  <cp:lastModifiedBy>IRL VN - Nguyen</cp:lastModifiedBy>
  <cp:revision>1965</cp:revision>
  <cp:lastPrinted>2018-02-25T16:05:53Z</cp:lastPrinted>
  <dcterms:created xsi:type="dcterms:W3CDTF">2012-08-28T18:56:50Z</dcterms:created>
  <dcterms:modified xsi:type="dcterms:W3CDTF">2020-05-19T11:13:08Z</dcterms:modified>
</cp:coreProperties>
</file>